
<file path=[Content_Types].xml><?xml version="1.0" encoding="utf-8"?>
<Types xmlns="http://schemas.openxmlformats.org/package/2006/content-types">
  <Default Extension="bmp" ContentType="image/bmp"/>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2"/>
  </p:sldMasterIdLst>
  <p:notesMasterIdLst>
    <p:notesMasterId r:id="rId30"/>
  </p:notesMasterIdLst>
  <p:sldIdLst>
    <p:sldId id="257" r:id="rId3"/>
    <p:sldId id="305" r:id="rId4"/>
    <p:sldId id="306" r:id="rId5"/>
    <p:sldId id="259" r:id="rId6"/>
    <p:sldId id="260" r:id="rId7"/>
    <p:sldId id="315" r:id="rId8"/>
    <p:sldId id="316" r:id="rId9"/>
    <p:sldId id="303" r:id="rId10"/>
    <p:sldId id="313" r:id="rId11"/>
    <p:sldId id="262" r:id="rId12"/>
    <p:sldId id="263" r:id="rId13"/>
    <p:sldId id="310" r:id="rId14"/>
    <p:sldId id="264" r:id="rId15"/>
    <p:sldId id="311" r:id="rId16"/>
    <p:sldId id="265" r:id="rId17"/>
    <p:sldId id="314" r:id="rId18"/>
    <p:sldId id="266" r:id="rId19"/>
    <p:sldId id="268" r:id="rId20"/>
    <p:sldId id="269" r:id="rId21"/>
    <p:sldId id="317" r:id="rId22"/>
    <p:sldId id="318" r:id="rId23"/>
    <p:sldId id="270" r:id="rId24"/>
    <p:sldId id="319" r:id="rId25"/>
    <p:sldId id="271" r:id="rId26"/>
    <p:sldId id="272" r:id="rId27"/>
    <p:sldId id="273" r:id="rId28"/>
    <p:sldId id="304"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A223F"/>
    <a:srgbClr val="6CC24A"/>
    <a:srgbClr val="0476C2"/>
    <a:srgbClr val="00B8C8"/>
    <a:srgbClr val="FFB81C"/>
    <a:srgbClr val="EC6842"/>
    <a:srgbClr val="E03C31"/>
    <a:srgbClr val="A50034"/>
    <a:srgbClr val="EF60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7"/>
    <p:restoredTop sz="94694"/>
  </p:normalViewPr>
  <p:slideViewPr>
    <p:cSldViewPr snapToGrid="0" snapToObjects="1">
      <p:cViewPr varScale="1">
        <p:scale>
          <a:sx n="121" d="100"/>
          <a:sy n="121" d="100"/>
        </p:scale>
        <p:origin x="1032" y="-1328"/>
      </p:cViewPr>
      <p:guideLst/>
    </p:cSldViewPr>
  </p:slideViewPr>
  <p:notesTextViewPr>
    <p:cViewPr>
      <p:scale>
        <a:sx n="1" d="1"/>
        <a:sy n="1" d="1"/>
      </p:scale>
      <p:origin x="0" y="0"/>
    </p:cViewPr>
  </p:notesTextViewPr>
  <p:notesViewPr>
    <p:cSldViewPr snapToGrid="0" snapToObjects="1">
      <p:cViewPr varScale="1">
        <p:scale>
          <a:sx n="103" d="100"/>
          <a:sy n="103" d="100"/>
        </p:scale>
        <p:origin x="476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2"/>
  <c:chart>
    <c:title>
      <c:tx>
        <c:rich>
          <a:bodyPr rot="0"/>
          <a:lstStyle/>
          <a:p>
            <a:pPr>
              <a:defRPr sz="1600" b="0" i="0" u="none" strike="noStrike">
                <a:solidFill>
                  <a:srgbClr val="000000"/>
                </a:solidFill>
                <a:latin typeface="Roboto Slab Bold"/>
              </a:defRPr>
            </a:pPr>
            <a:r>
              <a:rPr lang="en-GB" sz="1600" b="0" i="0" u="none" strike="noStrike">
                <a:solidFill>
                  <a:srgbClr val="000000"/>
                </a:solidFill>
                <a:latin typeface="Roboto Slab Bold"/>
              </a:rPr>
              <a:t>Plaats titel</a:t>
            </a:r>
          </a:p>
        </c:rich>
      </c:tx>
      <c:layout>
        <c:manualLayout>
          <c:xMode val="edge"/>
          <c:yMode val="edge"/>
          <c:x val="0.42074499999999998"/>
          <c:y val="0"/>
          <c:w val="0.1492"/>
          <c:h val="8.2868200000000003E-2"/>
        </c:manualLayout>
      </c:layout>
      <c:overlay val="1"/>
      <c:spPr>
        <a:noFill/>
        <a:effectLst/>
      </c:spPr>
    </c:title>
    <c:autoTitleDeleted val="0"/>
    <c:plotArea>
      <c:layout>
        <c:manualLayout>
          <c:layoutTarget val="inner"/>
          <c:xMode val="edge"/>
          <c:yMode val="edge"/>
          <c:x val="0.190579"/>
          <c:y val="8.2868200000000003E-2"/>
          <c:w val="0.60953199999999996"/>
          <c:h val="0.812944"/>
        </c:manualLayout>
      </c:layout>
      <c:doughnutChart>
        <c:varyColors val="0"/>
        <c:ser>
          <c:idx val="0"/>
          <c:order val="0"/>
          <c:tx>
            <c:strRef>
              <c:f>Sheet1!$A$2</c:f>
              <c:strCache>
                <c:ptCount val="1"/>
                <c:pt idx="0">
                  <c:v>Plaats titel</c:v>
                </c:pt>
              </c:strCache>
            </c:strRef>
          </c:tx>
          <c:spPr>
            <a:solidFill>
              <a:schemeClr val="accent1"/>
            </a:solidFill>
            <a:ln w="12700" cap="flat">
              <a:noFill/>
              <a:miter lim="400000"/>
            </a:ln>
            <a:effectLst/>
          </c:spPr>
          <c:dPt>
            <c:idx val="0"/>
            <c:bubble3D val="0"/>
            <c:extLst>
              <c:ext xmlns:c16="http://schemas.microsoft.com/office/drawing/2014/chart" uri="{C3380CC4-5D6E-409C-BE32-E72D297353CC}">
                <c16:uniqueId val="{00000001-05E1-7646-9082-6EBC4C7D02B9}"/>
              </c:ext>
            </c:extLst>
          </c:dPt>
          <c:dPt>
            <c:idx val="1"/>
            <c:bubble3D val="0"/>
            <c:spPr>
              <a:solidFill>
                <a:schemeClr val="accent2"/>
              </a:solidFill>
              <a:ln w="12700" cap="flat">
                <a:noFill/>
                <a:miter lim="400000"/>
              </a:ln>
              <a:effectLst/>
            </c:spPr>
            <c:extLst>
              <c:ext xmlns:c16="http://schemas.microsoft.com/office/drawing/2014/chart" uri="{C3380CC4-5D6E-409C-BE32-E72D297353CC}">
                <c16:uniqueId val="{00000003-05E1-7646-9082-6EBC4C7D02B9}"/>
              </c:ext>
            </c:extLst>
          </c:dPt>
          <c:dPt>
            <c:idx val="2"/>
            <c:bubble3D val="0"/>
            <c:spPr>
              <a:solidFill>
                <a:schemeClr val="accent3"/>
              </a:solidFill>
              <a:ln w="12700" cap="flat">
                <a:noFill/>
                <a:miter lim="400000"/>
              </a:ln>
              <a:effectLst/>
            </c:spPr>
            <c:extLst>
              <c:ext xmlns:c16="http://schemas.microsoft.com/office/drawing/2014/chart" uri="{C3380CC4-5D6E-409C-BE32-E72D297353CC}">
                <c16:uniqueId val="{00000005-05E1-7646-9082-6EBC4C7D02B9}"/>
              </c:ext>
            </c:extLst>
          </c:dPt>
          <c:dPt>
            <c:idx val="3"/>
            <c:bubble3D val="0"/>
            <c:spPr>
              <a:solidFill>
                <a:schemeClr val="accent4"/>
              </a:solidFill>
              <a:ln w="12700" cap="flat">
                <a:noFill/>
                <a:miter lim="400000"/>
              </a:ln>
              <a:effectLst/>
            </c:spPr>
            <c:extLst>
              <c:ext xmlns:c16="http://schemas.microsoft.com/office/drawing/2014/chart" uri="{C3380CC4-5D6E-409C-BE32-E72D297353CC}">
                <c16:uniqueId val="{00000007-05E1-7646-9082-6EBC4C7D02B9}"/>
              </c:ext>
            </c:extLst>
          </c:dPt>
          <c:dPt>
            <c:idx val="4"/>
            <c:bubble3D val="0"/>
            <c:spPr>
              <a:solidFill>
                <a:schemeClr val="accent5"/>
              </a:solidFill>
              <a:ln w="12700" cap="flat">
                <a:noFill/>
                <a:miter lim="400000"/>
              </a:ln>
              <a:effectLst/>
            </c:spPr>
            <c:extLst>
              <c:ext xmlns:c16="http://schemas.microsoft.com/office/drawing/2014/chart" uri="{C3380CC4-5D6E-409C-BE32-E72D297353CC}">
                <c16:uniqueId val="{00000009-05E1-7646-9082-6EBC4C7D02B9}"/>
              </c:ext>
            </c:extLst>
          </c:dPt>
          <c:dLbls>
            <c:dLbl>
              <c:idx val="0"/>
              <c:numFmt formatCode="0%" sourceLinked="0"/>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extLst>
                <c:ext xmlns:c16="http://schemas.microsoft.com/office/drawing/2014/chart" uri="{C3380CC4-5D6E-409C-BE32-E72D297353CC}">
                  <c16:uniqueId val="{00000001-05E1-7646-9082-6EBC4C7D02B9}"/>
                </c:ext>
              </c:extLst>
            </c:dLbl>
            <c:dLbl>
              <c:idx val="1"/>
              <c:numFmt formatCode="0%" sourceLinked="0"/>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extLst>
                <c:ext xmlns:c16="http://schemas.microsoft.com/office/drawing/2014/chart" uri="{C3380CC4-5D6E-409C-BE32-E72D297353CC}">
                  <c16:uniqueId val="{00000003-05E1-7646-9082-6EBC4C7D02B9}"/>
                </c:ext>
              </c:extLst>
            </c:dLbl>
            <c:dLbl>
              <c:idx val="2"/>
              <c:numFmt formatCode="0%" sourceLinked="0"/>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extLst>
                <c:ext xmlns:c16="http://schemas.microsoft.com/office/drawing/2014/chart" uri="{C3380CC4-5D6E-409C-BE32-E72D297353CC}">
                  <c16:uniqueId val="{00000005-05E1-7646-9082-6EBC4C7D02B9}"/>
                </c:ext>
              </c:extLst>
            </c:dLbl>
            <c:dLbl>
              <c:idx val="3"/>
              <c:numFmt formatCode="0%" sourceLinked="0"/>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extLst>
                <c:ext xmlns:c16="http://schemas.microsoft.com/office/drawing/2014/chart" uri="{C3380CC4-5D6E-409C-BE32-E72D297353CC}">
                  <c16:uniqueId val="{00000007-05E1-7646-9082-6EBC4C7D02B9}"/>
                </c:ext>
              </c:extLst>
            </c:dLbl>
            <c:dLbl>
              <c:idx val="4"/>
              <c:numFmt formatCode="0%" sourceLinked="0"/>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extLst>
                <c:ext xmlns:c16="http://schemas.microsoft.com/office/drawing/2014/chart" uri="{C3380CC4-5D6E-409C-BE32-E72D297353CC}">
                  <c16:uniqueId val="{00000009-05E1-7646-9082-6EBC4C7D02B9}"/>
                </c:ext>
              </c:extLst>
            </c:dLbl>
            <c:numFmt formatCode="0%" sourceLinked="0"/>
            <c:spPr>
              <a:noFill/>
              <a:ln>
                <a:noFill/>
              </a:ln>
              <a:effectLst/>
            </c:spPr>
            <c:txPr>
              <a:bodyPr/>
              <a:lstStyle/>
              <a:p>
                <a:pPr>
                  <a:defRPr sz="1400" b="0" i="0" u="none" strike="noStrike">
                    <a:solidFill>
                      <a:srgbClr val="FFFFFF"/>
                    </a:solidFill>
                    <a:latin typeface="Roboto Slab Regular Regular"/>
                  </a:defRPr>
                </a:pPr>
                <a:endParaRPr lang="nl-NL"/>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Onderwerp1</c:v>
                </c:pt>
                <c:pt idx="1">
                  <c:v>Onderwerp2</c:v>
                </c:pt>
                <c:pt idx="2">
                  <c:v>Onderwerp3</c:v>
                </c:pt>
                <c:pt idx="3">
                  <c:v>Onderwerp4</c:v>
                </c:pt>
                <c:pt idx="4">
                  <c:v>Onderwerp5</c:v>
                </c:pt>
              </c:strCache>
            </c:strRef>
          </c:cat>
          <c:val>
            <c:numRef>
              <c:f>Sheet1!$B$2:$F$2</c:f>
              <c:numCache>
                <c:formatCode>General</c:formatCode>
                <c:ptCount val="5"/>
                <c:pt idx="0">
                  <c:v>0.4</c:v>
                </c:pt>
                <c:pt idx="1">
                  <c:v>0.2</c:v>
                </c:pt>
                <c:pt idx="2">
                  <c:v>0.25</c:v>
                </c:pt>
                <c:pt idx="3">
                  <c:v>0.15</c:v>
                </c:pt>
                <c:pt idx="4">
                  <c:v>0.1</c:v>
                </c:pt>
              </c:numCache>
            </c:numRef>
          </c:val>
          <c:extLst>
            <c:ext xmlns:c16="http://schemas.microsoft.com/office/drawing/2014/chart" uri="{C3380CC4-5D6E-409C-BE32-E72D297353CC}">
              <c16:uniqueId val="{0000000A-05E1-7646-9082-6EBC4C7D02B9}"/>
            </c:ext>
          </c:extLst>
        </c:ser>
        <c:dLbls>
          <c:showLegendKey val="0"/>
          <c:showVal val="0"/>
          <c:showCatName val="0"/>
          <c:showSerName val="0"/>
          <c:showPercent val="0"/>
          <c:showBubbleSize val="0"/>
          <c:showLeaderLines val="1"/>
        </c:dLbls>
        <c:firstSliceAng val="0"/>
        <c:holeSize val="60"/>
      </c:doughnutChart>
      <c:spPr>
        <a:noFill/>
        <a:ln w="12700" cap="flat">
          <a:noFill/>
          <a:miter lim="400000"/>
        </a:ln>
        <a:effectLst/>
      </c:spPr>
    </c:plotArea>
    <c:legend>
      <c:legendPos val="b"/>
      <c:layout>
        <c:manualLayout>
          <c:xMode val="edge"/>
          <c:yMode val="edge"/>
          <c:x val="0"/>
          <c:y val="0.95333000000000001"/>
          <c:w val="1"/>
          <c:h val="4.6670400000000001E-2"/>
        </c:manualLayout>
      </c:layout>
      <c:overlay val="1"/>
      <c:spPr>
        <a:noFill/>
        <a:ln w="12700" cap="flat">
          <a:noFill/>
          <a:miter lim="400000"/>
        </a:ln>
        <a:effectLst/>
      </c:spPr>
      <c:txPr>
        <a:bodyPr rot="0"/>
        <a:lstStyle/>
        <a:p>
          <a:pPr>
            <a:defRPr sz="1200" b="0" i="0" u="none" strike="noStrike">
              <a:solidFill>
                <a:srgbClr val="000000"/>
              </a:solidFill>
              <a:latin typeface="Arial"/>
            </a:defRPr>
          </a:pPr>
          <a:endParaRPr lang="nl-NL"/>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2"/>
  <c:chart>
    <c:autoTitleDeleted val="1"/>
    <c:plotArea>
      <c:layout>
        <c:manualLayout>
          <c:layoutTarget val="inner"/>
          <c:xMode val="edge"/>
          <c:yMode val="edge"/>
          <c:x val="3.9911799999999997E-2"/>
          <c:y val="2.7331399999999999E-2"/>
          <c:w val="0.95508800000000005"/>
          <c:h val="0.85019500000000003"/>
        </c:manualLayout>
      </c:layout>
      <c:barChart>
        <c:barDir val="col"/>
        <c:grouping val="stacked"/>
        <c:varyColors val="0"/>
        <c:ser>
          <c:idx val="0"/>
          <c:order val="0"/>
          <c:tx>
            <c:strRef>
              <c:f>Sheet1!$B$1</c:f>
              <c:strCache>
                <c:ptCount val="1"/>
                <c:pt idx="0">
                  <c:v>Onderwerp1</c:v>
                </c:pt>
              </c:strCache>
            </c:strRef>
          </c:tx>
          <c:spPr>
            <a:solidFill>
              <a:schemeClr val="accent1"/>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latin typeface="Arial"/>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&lt;10</c:v>
                </c:pt>
                <c:pt idx="1">
                  <c:v>10 - 24</c:v>
                </c:pt>
                <c:pt idx="2">
                  <c:v>25 - 49</c:v>
                </c:pt>
                <c:pt idx="3">
                  <c:v>50 - 99</c:v>
                </c:pt>
                <c:pt idx="4">
                  <c:v>100 - 149</c:v>
                </c:pt>
                <c:pt idx="5">
                  <c:v>150 - 199</c:v>
                </c:pt>
                <c:pt idx="6">
                  <c:v>200 - 299</c:v>
                </c:pt>
                <c:pt idx="7">
                  <c:v>300 - 399</c:v>
                </c:pt>
                <c:pt idx="8">
                  <c:v>400 - 499</c:v>
                </c:pt>
                <c:pt idx="9">
                  <c:v>500 - 999</c:v>
                </c:pt>
                <c:pt idx="10">
                  <c:v>1000 - 14999</c:v>
                </c:pt>
                <c:pt idx="11">
                  <c:v>2000 - 2999</c:v>
                </c:pt>
                <c:pt idx="12">
                  <c:v>2999 - 3999</c:v>
                </c:pt>
                <c:pt idx="13">
                  <c:v>4000 - 7499</c:v>
                </c:pt>
                <c:pt idx="14">
                  <c:v>7500 - 9999</c:v>
                </c:pt>
                <c:pt idx="15">
                  <c:v>&gt; 10000</c:v>
                </c:pt>
              </c:strCache>
            </c:strRef>
          </c:cat>
          <c:val>
            <c:numRef>
              <c:f>Sheet1!$B$2:$B$17</c:f>
              <c:numCache>
                <c:formatCode>General</c:formatCode>
                <c:ptCount val="10"/>
                <c:pt idx="0">
                  <c:v>1</c:v>
                </c:pt>
                <c:pt idx="1">
                  <c:v>2</c:v>
                </c:pt>
                <c:pt idx="2">
                  <c:v>3</c:v>
                </c:pt>
                <c:pt idx="3">
                  <c:v>2</c:v>
                </c:pt>
                <c:pt idx="4">
                  <c:v>3</c:v>
                </c:pt>
                <c:pt idx="5">
                  <c:v>1</c:v>
                </c:pt>
                <c:pt idx="6">
                  <c:v>3</c:v>
                </c:pt>
                <c:pt idx="7">
                  <c:v>1</c:v>
                </c:pt>
                <c:pt idx="8">
                  <c:v>2</c:v>
                </c:pt>
                <c:pt idx="9">
                  <c:v>3</c:v>
                </c:pt>
              </c:numCache>
            </c:numRef>
          </c:val>
          <c:extLst>
            <c:ext xmlns:c16="http://schemas.microsoft.com/office/drawing/2014/chart" uri="{C3380CC4-5D6E-409C-BE32-E72D297353CC}">
              <c16:uniqueId val="{00000000-4C62-EF4A-B662-57DCCDEA938E}"/>
            </c:ext>
          </c:extLst>
        </c:ser>
        <c:ser>
          <c:idx val="1"/>
          <c:order val="1"/>
          <c:tx>
            <c:strRef>
              <c:f>Sheet1!$C$1</c:f>
              <c:strCache>
                <c:ptCount val="1"/>
                <c:pt idx="0">
                  <c:v>Onderwerp2</c:v>
                </c:pt>
              </c:strCache>
            </c:strRef>
          </c:tx>
          <c:spPr>
            <a:solidFill>
              <a:schemeClr val="accent2"/>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latin typeface="Arial"/>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&lt;10</c:v>
                </c:pt>
                <c:pt idx="1">
                  <c:v>10 - 24</c:v>
                </c:pt>
                <c:pt idx="2">
                  <c:v>25 - 49</c:v>
                </c:pt>
                <c:pt idx="3">
                  <c:v>50 - 99</c:v>
                </c:pt>
                <c:pt idx="4">
                  <c:v>100 - 149</c:v>
                </c:pt>
                <c:pt idx="5">
                  <c:v>150 - 199</c:v>
                </c:pt>
                <c:pt idx="6">
                  <c:v>200 - 299</c:v>
                </c:pt>
                <c:pt idx="7">
                  <c:v>300 - 399</c:v>
                </c:pt>
                <c:pt idx="8">
                  <c:v>400 - 499</c:v>
                </c:pt>
                <c:pt idx="9">
                  <c:v>500 - 999</c:v>
                </c:pt>
                <c:pt idx="10">
                  <c:v>1000 - 14999</c:v>
                </c:pt>
                <c:pt idx="11">
                  <c:v>2000 - 2999</c:v>
                </c:pt>
                <c:pt idx="12">
                  <c:v>2999 - 3999</c:v>
                </c:pt>
                <c:pt idx="13">
                  <c:v>4000 - 7499</c:v>
                </c:pt>
                <c:pt idx="14">
                  <c:v>7500 - 9999</c:v>
                </c:pt>
                <c:pt idx="15">
                  <c:v>&gt; 10000</c:v>
                </c:pt>
              </c:strCache>
            </c:strRef>
          </c:cat>
          <c:val>
            <c:numRef>
              <c:f>Sheet1!$C$2:$C$17</c:f>
              <c:numCache>
                <c:formatCode>General</c:formatCode>
                <c:ptCount val="13"/>
                <c:pt idx="0">
                  <c:v>2.5</c:v>
                </c:pt>
                <c:pt idx="1">
                  <c:v>5</c:v>
                </c:pt>
                <c:pt idx="2">
                  <c:v>20</c:v>
                </c:pt>
                <c:pt idx="3">
                  <c:v>17.5</c:v>
                </c:pt>
                <c:pt idx="4">
                  <c:v>22.5</c:v>
                </c:pt>
                <c:pt idx="5">
                  <c:v>12.5</c:v>
                </c:pt>
                <c:pt idx="6">
                  <c:v>15</c:v>
                </c:pt>
                <c:pt idx="7">
                  <c:v>10</c:v>
                </c:pt>
                <c:pt idx="8">
                  <c:v>8</c:v>
                </c:pt>
                <c:pt idx="9">
                  <c:v>9</c:v>
                </c:pt>
                <c:pt idx="11">
                  <c:v>2.5</c:v>
                </c:pt>
                <c:pt idx="12">
                  <c:v>2.5</c:v>
                </c:pt>
              </c:numCache>
            </c:numRef>
          </c:val>
          <c:extLst>
            <c:ext xmlns:c16="http://schemas.microsoft.com/office/drawing/2014/chart" uri="{C3380CC4-5D6E-409C-BE32-E72D297353CC}">
              <c16:uniqueId val="{00000001-4C62-EF4A-B662-57DCCDEA938E}"/>
            </c:ext>
          </c:extLst>
        </c:ser>
        <c:ser>
          <c:idx val="2"/>
          <c:order val="2"/>
          <c:tx>
            <c:strRef>
              <c:f>Sheet1!$D$1</c:f>
              <c:strCache>
                <c:ptCount val="1"/>
                <c:pt idx="0">
                  <c:v>Onderwerp4</c:v>
                </c:pt>
              </c:strCache>
            </c:strRef>
          </c:tx>
          <c:spPr>
            <a:solidFill>
              <a:schemeClr val="accent3"/>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latin typeface="Arial"/>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&lt;10</c:v>
                </c:pt>
                <c:pt idx="1">
                  <c:v>10 - 24</c:v>
                </c:pt>
                <c:pt idx="2">
                  <c:v>25 - 49</c:v>
                </c:pt>
                <c:pt idx="3">
                  <c:v>50 - 99</c:v>
                </c:pt>
                <c:pt idx="4">
                  <c:v>100 - 149</c:v>
                </c:pt>
                <c:pt idx="5">
                  <c:v>150 - 199</c:v>
                </c:pt>
                <c:pt idx="6">
                  <c:v>200 - 299</c:v>
                </c:pt>
                <c:pt idx="7">
                  <c:v>300 - 399</c:v>
                </c:pt>
                <c:pt idx="8">
                  <c:v>400 - 499</c:v>
                </c:pt>
                <c:pt idx="9">
                  <c:v>500 - 999</c:v>
                </c:pt>
                <c:pt idx="10">
                  <c:v>1000 - 14999</c:v>
                </c:pt>
                <c:pt idx="11">
                  <c:v>2000 - 2999</c:v>
                </c:pt>
                <c:pt idx="12">
                  <c:v>2999 - 3999</c:v>
                </c:pt>
                <c:pt idx="13">
                  <c:v>4000 - 7499</c:v>
                </c:pt>
                <c:pt idx="14">
                  <c:v>7500 - 9999</c:v>
                </c:pt>
                <c:pt idx="15">
                  <c:v>&gt; 10000</c:v>
                </c:pt>
              </c:strCache>
            </c:strRef>
          </c:cat>
          <c:val>
            <c:numRef>
              <c:f>Sheet1!$D$2:$D$17</c:f>
              <c:numCache>
                <c:formatCode>General</c:formatCode>
                <c:ptCount val="16"/>
                <c:pt idx="2">
                  <c:v>1</c:v>
                </c:pt>
                <c:pt idx="3">
                  <c:v>2</c:v>
                </c:pt>
                <c:pt idx="4">
                  <c:v>2</c:v>
                </c:pt>
                <c:pt idx="5">
                  <c:v>3</c:v>
                </c:pt>
                <c:pt idx="6">
                  <c:v>3.5</c:v>
                </c:pt>
                <c:pt idx="7">
                  <c:v>4</c:v>
                </c:pt>
                <c:pt idx="8">
                  <c:v>1</c:v>
                </c:pt>
                <c:pt idx="9">
                  <c:v>7.5</c:v>
                </c:pt>
                <c:pt idx="10">
                  <c:v>5</c:v>
                </c:pt>
                <c:pt idx="11">
                  <c:v>8</c:v>
                </c:pt>
                <c:pt idx="12">
                  <c:v>3</c:v>
                </c:pt>
                <c:pt idx="13">
                  <c:v>2.5</c:v>
                </c:pt>
                <c:pt idx="14">
                  <c:v>2</c:v>
                </c:pt>
                <c:pt idx="15">
                  <c:v>2</c:v>
                </c:pt>
              </c:numCache>
            </c:numRef>
          </c:val>
          <c:extLst>
            <c:ext xmlns:c16="http://schemas.microsoft.com/office/drawing/2014/chart" uri="{C3380CC4-5D6E-409C-BE32-E72D297353CC}">
              <c16:uniqueId val="{00000002-4C62-EF4A-B662-57DCCDEA938E}"/>
            </c:ext>
          </c:extLst>
        </c:ser>
        <c:ser>
          <c:idx val="3"/>
          <c:order val="3"/>
          <c:tx>
            <c:strRef>
              <c:f>Sheet1!$E$1</c:f>
              <c:strCache>
                <c:ptCount val="1"/>
                <c:pt idx="0">
                  <c:v>Onderwerp3</c:v>
                </c:pt>
              </c:strCache>
            </c:strRef>
          </c:tx>
          <c:spPr>
            <a:solidFill>
              <a:schemeClr val="accent4"/>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latin typeface="Arial"/>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&lt;10</c:v>
                </c:pt>
                <c:pt idx="1">
                  <c:v>10 - 24</c:v>
                </c:pt>
                <c:pt idx="2">
                  <c:v>25 - 49</c:v>
                </c:pt>
                <c:pt idx="3">
                  <c:v>50 - 99</c:v>
                </c:pt>
                <c:pt idx="4">
                  <c:v>100 - 149</c:v>
                </c:pt>
                <c:pt idx="5">
                  <c:v>150 - 199</c:v>
                </c:pt>
                <c:pt idx="6">
                  <c:v>200 - 299</c:v>
                </c:pt>
                <c:pt idx="7">
                  <c:v>300 - 399</c:v>
                </c:pt>
                <c:pt idx="8">
                  <c:v>400 - 499</c:v>
                </c:pt>
                <c:pt idx="9">
                  <c:v>500 - 999</c:v>
                </c:pt>
                <c:pt idx="10">
                  <c:v>1000 - 14999</c:v>
                </c:pt>
                <c:pt idx="11">
                  <c:v>2000 - 2999</c:v>
                </c:pt>
                <c:pt idx="12">
                  <c:v>2999 - 3999</c:v>
                </c:pt>
                <c:pt idx="13">
                  <c:v>4000 - 7499</c:v>
                </c:pt>
                <c:pt idx="14">
                  <c:v>7500 - 9999</c:v>
                </c:pt>
                <c:pt idx="15">
                  <c:v>&gt; 10000</c:v>
                </c:pt>
              </c:strCache>
            </c:strRef>
          </c:cat>
          <c:val>
            <c:numRef>
              <c:f>Sheet1!$E$2:$E$17</c:f>
              <c:numCache>
                <c:formatCode>General</c:formatCode>
                <c:ptCount val="16"/>
                <c:pt idx="0">
                  <c:v>5</c:v>
                </c:pt>
                <c:pt idx="1">
                  <c:v>2</c:v>
                </c:pt>
                <c:pt idx="13">
                  <c:v>4</c:v>
                </c:pt>
                <c:pt idx="14">
                  <c:v>1</c:v>
                </c:pt>
                <c:pt idx="15">
                  <c:v>2</c:v>
                </c:pt>
              </c:numCache>
            </c:numRef>
          </c:val>
          <c:extLst>
            <c:ext xmlns:c16="http://schemas.microsoft.com/office/drawing/2014/chart" uri="{C3380CC4-5D6E-409C-BE32-E72D297353CC}">
              <c16:uniqueId val="{00000003-4C62-EF4A-B662-57DCCDEA938E}"/>
            </c:ext>
          </c:extLst>
        </c:ser>
        <c:dLbls>
          <c:showLegendKey val="0"/>
          <c:showVal val="0"/>
          <c:showCatName val="0"/>
          <c:showSerName val="0"/>
          <c:showPercent val="0"/>
          <c:showBubbleSize val="0"/>
        </c:dLbls>
        <c:gapWidth val="72"/>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chemeClr val="accent1"/>
            </a:solidFill>
            <a:prstDash val="solid"/>
            <a:round/>
          </a:ln>
        </c:spPr>
        <c:txPr>
          <a:bodyPr rot="0"/>
          <a:lstStyle/>
          <a:p>
            <a:pPr>
              <a:defRPr sz="800" b="0" i="0" u="none" strike="noStrike">
                <a:solidFill>
                  <a:srgbClr val="000000"/>
                </a:solidFill>
                <a:latin typeface="Arial"/>
              </a:defRPr>
            </a:pPr>
            <a:endParaRPr lang="nl-NL"/>
          </a:p>
        </c:txPr>
        <c:crossAx val="2094734553"/>
        <c:crosses val="autoZero"/>
        <c:auto val="1"/>
        <c:lblAlgn val="ctr"/>
        <c:lblOffset val="100"/>
        <c:noMultiLvlLbl val="1"/>
      </c:catAx>
      <c:valAx>
        <c:axId val="2094734553"/>
        <c:scaling>
          <c:orientation val="minMax"/>
          <c:max val="30"/>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1100" b="0" i="0" u="none" strike="noStrike">
                <a:solidFill>
                  <a:srgbClr val="000000"/>
                </a:solidFill>
                <a:latin typeface="Arial"/>
              </a:defRPr>
            </a:pPr>
            <a:endParaRPr lang="nl-NL"/>
          </a:p>
        </c:txPr>
        <c:crossAx val="2094734552"/>
        <c:crosses val="autoZero"/>
        <c:crossBetween val="between"/>
        <c:majorUnit val="7.5"/>
        <c:minorUnit val="3.75"/>
      </c:valAx>
      <c:spPr>
        <a:noFill/>
        <a:ln w="12700" cap="flat">
          <a:noFill/>
          <a:miter lim="400000"/>
        </a:ln>
        <a:effectLst/>
      </c:spPr>
    </c:plotArea>
    <c:legend>
      <c:legendPos val="b"/>
      <c:layout>
        <c:manualLayout>
          <c:xMode val="edge"/>
          <c:yMode val="edge"/>
          <c:x val="0.16538"/>
          <c:y val="0.95109200000000005"/>
          <c:w val="0.67797399999999997"/>
          <c:h val="4.8907800000000001E-2"/>
        </c:manualLayout>
      </c:layout>
      <c:overlay val="1"/>
      <c:spPr>
        <a:noFill/>
        <a:ln w="12700" cap="flat">
          <a:noFill/>
          <a:miter lim="400000"/>
        </a:ln>
        <a:effectLst/>
      </c:spPr>
      <c:txPr>
        <a:bodyPr rot="0"/>
        <a:lstStyle/>
        <a:p>
          <a:pPr>
            <a:defRPr sz="1100" b="0" i="0" u="none" strike="noStrike">
              <a:solidFill>
                <a:srgbClr val="000000"/>
              </a:solidFill>
              <a:latin typeface="Arial"/>
            </a:defRPr>
          </a:pPr>
          <a:endParaRPr lang="nl-NL"/>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06912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72799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8</a:t>
            </a:fld>
            <a:endParaRPr lang="nl-NL"/>
          </a:p>
        </p:txBody>
      </p:sp>
    </p:spTree>
    <p:extLst>
      <p:ext uri="{BB962C8B-B14F-4D97-AF65-F5344CB8AC3E}">
        <p14:creationId xmlns:p14="http://schemas.microsoft.com/office/powerpoint/2010/main" val="1784563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bmp"/><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bmp"/><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met titel en logos">
    <p:spTree>
      <p:nvGrpSpPr>
        <p:cNvPr id="1" name=""/>
        <p:cNvGrpSpPr/>
        <p:nvPr/>
      </p:nvGrpSpPr>
      <p:grpSpPr>
        <a:xfrm>
          <a:off x="0" y="0"/>
          <a:ext cx="0" cy="0"/>
          <a:chOff x="0" y="0"/>
          <a:chExt cx="0" cy="0"/>
        </a:xfrm>
      </p:grpSpPr>
      <p:sp>
        <p:nvSpPr>
          <p:cNvPr id="23" name="Plaats hier je titel">
            <a:extLst>
              <a:ext uri="{FF2B5EF4-FFF2-40B4-BE49-F238E27FC236}">
                <a16:creationId xmlns:a16="http://schemas.microsoft.com/office/drawing/2014/main" id="{5621F19E-E098-09B1-6F7B-BF0951BA20E9}"/>
              </a:ext>
            </a:extLst>
          </p:cNvPr>
          <p:cNvSpPr txBox="1">
            <a:spLocks noGrp="1"/>
          </p:cNvSpPr>
          <p:nvPr>
            <p:ph type="title" hasCustomPrompt="1"/>
          </p:nvPr>
        </p:nvSpPr>
        <p:spPr>
          <a:xfrm>
            <a:off x="698500" y="741498"/>
            <a:ext cx="10775071" cy="950929"/>
          </a:xfrm>
          <a:prstGeom prst="rect">
            <a:avLst/>
          </a:prstGeom>
        </p:spPr>
        <p:txBody>
          <a:bodyPr>
            <a:normAutofit/>
          </a:bodyPr>
          <a:lstStyle>
            <a:lvl1pPr algn="l">
              <a:defRPr sz="4000">
                <a:solidFill>
                  <a:srgbClr val="0066A2"/>
                </a:solidFill>
              </a:defRPr>
            </a:lvl1pPr>
          </a:lstStyle>
          <a:p>
            <a:r>
              <a:rPr dirty="0" err="1"/>
              <a:t>Plaats</a:t>
            </a:r>
            <a:r>
              <a:rPr dirty="0"/>
              <a:t> </a:t>
            </a:r>
            <a:r>
              <a:rPr dirty="0" err="1"/>
              <a:t>hier</a:t>
            </a:r>
            <a:r>
              <a:rPr dirty="0"/>
              <a:t> je </a:t>
            </a:r>
            <a:r>
              <a:rPr dirty="0" err="1"/>
              <a:t>titel</a:t>
            </a:r>
            <a:br>
              <a:rPr lang="nl-NL" dirty="0"/>
            </a:br>
            <a:r>
              <a:rPr lang="nl-NL" dirty="0"/>
              <a:t>Over 2 regels</a:t>
            </a:r>
            <a:endParaRPr dirty="0"/>
          </a:p>
        </p:txBody>
      </p:sp>
      <p:sp>
        <p:nvSpPr>
          <p:cNvPr id="24" name="Body Level One…">
            <a:extLst>
              <a:ext uri="{FF2B5EF4-FFF2-40B4-BE49-F238E27FC236}">
                <a16:creationId xmlns:a16="http://schemas.microsoft.com/office/drawing/2014/main" id="{4A0B1782-3E5B-539D-1449-74CD44E676AA}"/>
              </a:ext>
            </a:extLst>
          </p:cNvPr>
          <p:cNvSpPr txBox="1">
            <a:spLocks noGrp="1"/>
          </p:cNvSpPr>
          <p:nvPr>
            <p:ph type="body" sz="quarter" idx="1" hasCustomPrompt="1"/>
          </p:nvPr>
        </p:nvSpPr>
        <p:spPr>
          <a:xfrm>
            <a:off x="698500" y="2034988"/>
            <a:ext cx="3729203" cy="367457"/>
          </a:xfrm>
          <a:prstGeom prst="rect">
            <a:avLst/>
          </a:prstGeom>
        </p:spPr>
        <p:txBody>
          <a:bodyPr anchor="ctr">
            <a:normAutofit/>
          </a:bodyPr>
          <a:lstStyle>
            <a:lvl1pPr marL="0" indent="0">
              <a:buClrTx/>
              <a:buSzTx/>
              <a:buNone/>
              <a:defRPr b="1">
                <a:solidFill>
                  <a:schemeClr val="tx1"/>
                </a:solidFill>
              </a:defRPr>
            </a:lvl1pPr>
            <a:lvl2pPr marL="0" indent="457200">
              <a:buClrTx/>
              <a:buSzTx/>
              <a:buNone/>
              <a:defRPr b="1">
                <a:solidFill>
                  <a:schemeClr val="tx1"/>
                </a:solidFill>
              </a:defRPr>
            </a:lvl2pPr>
            <a:lvl3pPr indent="914400">
              <a:buClrTx/>
              <a:buFontTx/>
              <a:defRPr b="1">
                <a:solidFill>
                  <a:schemeClr val="tx1"/>
                </a:solidFill>
              </a:defRPr>
            </a:lvl3pPr>
            <a:lvl4pPr indent="1371600">
              <a:buClrTx/>
              <a:buFontTx/>
              <a:defRPr b="1">
                <a:solidFill>
                  <a:schemeClr val="tx1"/>
                </a:solidFill>
              </a:defRPr>
            </a:lvl4pPr>
            <a:lvl5pPr marL="0" indent="1828800">
              <a:buClrTx/>
              <a:buSzTx/>
              <a:buFontTx/>
              <a:buNone/>
              <a:defRPr b="1">
                <a:solidFill>
                  <a:schemeClr val="tx1"/>
                </a:solidFill>
              </a:defRPr>
            </a:lvl5pPr>
          </a:lstStyle>
          <a:p>
            <a:r>
              <a:rPr dirty="0"/>
              <a:t>Naam van de </a:t>
            </a:r>
            <a:r>
              <a:rPr dirty="0" err="1"/>
              <a:t>spreker</a:t>
            </a:r>
            <a:r>
              <a:rPr dirty="0"/>
              <a:t> of datum</a:t>
            </a:r>
          </a:p>
        </p:txBody>
      </p:sp>
      <p:pic>
        <p:nvPicPr>
          <p:cNvPr id="12" name="Afbeelding 11">
            <a:extLst>
              <a:ext uri="{FF2B5EF4-FFF2-40B4-BE49-F238E27FC236}">
                <a16:creationId xmlns:a16="http://schemas.microsoft.com/office/drawing/2014/main" id="{15DF4AC3-CEFC-070A-AAD4-52DC20FAB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1998" y="3981874"/>
            <a:ext cx="2726479" cy="1514711"/>
          </a:xfrm>
          <a:prstGeom prst="rect">
            <a:avLst/>
          </a:prstGeom>
        </p:spPr>
      </p:pic>
      <p:pic>
        <p:nvPicPr>
          <p:cNvPr id="47" name="Afbeelding 46">
            <a:extLst>
              <a:ext uri="{FF2B5EF4-FFF2-40B4-BE49-F238E27FC236}">
                <a16:creationId xmlns:a16="http://schemas.microsoft.com/office/drawing/2014/main" id="{322E785E-A545-AD52-2E41-ED9F0B652F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2800" y="3459996"/>
            <a:ext cx="3609340" cy="2165604"/>
          </a:xfrm>
          <a:prstGeom prst="rect">
            <a:avLst/>
          </a:prstGeom>
        </p:spPr>
      </p:pic>
      <p:pic>
        <p:nvPicPr>
          <p:cNvPr id="15" name="Afbeelding 14">
            <a:extLst>
              <a:ext uri="{FF2B5EF4-FFF2-40B4-BE49-F238E27FC236}">
                <a16:creationId xmlns:a16="http://schemas.microsoft.com/office/drawing/2014/main" id="{1EF691EC-5685-9082-7689-BE8C1BF0C6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8424" y="4209001"/>
            <a:ext cx="2021436" cy="842532"/>
          </a:xfrm>
          <a:prstGeom prst="rect">
            <a:avLst/>
          </a:prstGeom>
        </p:spPr>
      </p:pic>
      <p:sp>
        <p:nvSpPr>
          <p:cNvPr id="2" name="Tekstvak 1">
            <a:extLst>
              <a:ext uri="{FF2B5EF4-FFF2-40B4-BE49-F238E27FC236}">
                <a16:creationId xmlns:a16="http://schemas.microsoft.com/office/drawing/2014/main" id="{2DE417E9-2683-74F5-FA94-790FF7605DD5}"/>
              </a:ext>
            </a:extLst>
          </p:cNvPr>
          <p:cNvSpPr txBox="1"/>
          <p:nvPr userDrawn="1"/>
        </p:nvSpPr>
        <p:spPr>
          <a:xfrm>
            <a:off x="3403600" y="-1127760"/>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hangingPunct="1"/>
            <a:endParaRPr lang="nl-NL"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ekst en Beeld (S) op kleu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B0B2DBF-2F17-0BA5-5F6C-CD0B325F3564}"/>
              </a:ext>
            </a:extLst>
          </p:cNvPr>
          <p:cNvSpPr/>
          <p:nvPr userDrawn="1"/>
        </p:nvSpPr>
        <p:spPr>
          <a:xfrm>
            <a:off x="-204849" y="0"/>
            <a:ext cx="7987997" cy="6870608"/>
          </a:xfrm>
          <a:prstGeom prst="rect">
            <a:avLst/>
          </a:prstGeom>
          <a:solidFill>
            <a:srgbClr val="0476C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B40DCA14-A4C4-43DF-20C9-955BD498A4E1}"/>
              </a:ext>
            </a:extLst>
          </p:cNvPr>
          <p:cNvSpPr/>
          <p:nvPr userDrawn="1"/>
        </p:nvSpPr>
        <p:spPr>
          <a:xfrm>
            <a:off x="456488" y="479518"/>
            <a:ext cx="6859931"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859" name="Body Level One…"/>
          <p:cNvSpPr txBox="1">
            <a:spLocks noGrp="1"/>
          </p:cNvSpPr>
          <p:nvPr>
            <p:ph type="body" sz="half" idx="1" hasCustomPrompt="1"/>
          </p:nvPr>
        </p:nvSpPr>
        <p:spPr>
          <a:xfrm>
            <a:off x="7783149" y="0"/>
            <a:ext cx="4412523" cy="6858000"/>
          </a:xfrm>
          <a:prstGeom prst="rect">
            <a:avLst/>
          </a:prstGeom>
          <a:solidFill>
            <a:srgbClr val="00206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3"/>
            <a:ext cx="4408851" cy="6832068"/>
          </a:xfrm>
          <a:prstGeom prst="rect">
            <a:avLst/>
          </a:prstGeom>
          <a:solidFill>
            <a:srgbClr val="0A223F"/>
          </a:solidFill>
        </p:spPr>
        <p:txBody>
          <a:bodyPr lIns="91439" tIns="45719" rIns="91439" bIns="45719"/>
          <a:lstStyle/>
          <a:p>
            <a:endParaRPr/>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6321089" cy="4232355"/>
          </a:xfrm>
          <a:prstGeom prst="rect">
            <a:avLst/>
          </a:prstGeom>
        </p:spPr>
        <p:txBody>
          <a:bodyPr>
            <a:normAutofit/>
          </a:bodyPr>
          <a:lstStyle/>
          <a:p>
            <a:r>
              <a:t>Klik hier om een bullet te plaatsen.
Sub-bullets
Leestekst
Subtitel
Numerieke bullets
# Abc
# Bullets
Cursief
Alt. Subtitel</a:t>
            </a:r>
          </a:p>
        </p:txBody>
      </p:sp>
      <p:sp>
        <p:nvSpPr>
          <p:cNvPr id="863" name="Tekstvak 6"/>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dirty="0"/>
              <a:t> </a:t>
            </a:r>
            <a:r>
              <a:rPr dirty="0" err="1"/>
              <a:t>en</a:t>
            </a:r>
            <a:r>
              <a:rPr dirty="0"/>
              <a:t> </a:t>
            </a:r>
            <a:r>
              <a:rPr dirty="0" err="1"/>
              <a:t>Beeld</a:t>
            </a:r>
            <a:r>
              <a:rPr lang="nl-NL" dirty="0"/>
              <a:t> op kleur</a:t>
            </a:r>
            <a:r>
              <a:rPr dirty="0"/>
              <a:t>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4" name="Groep 3">
            <a:extLst>
              <a:ext uri="{FF2B5EF4-FFF2-40B4-BE49-F238E27FC236}">
                <a16:creationId xmlns:a16="http://schemas.microsoft.com/office/drawing/2014/main" id="{2A7293BF-6690-7CBA-2B29-CF7C7C3C2778}"/>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44FDCF9F-AC18-4373-A437-C1F9ABD5CA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0E979BA1-74F3-8958-7D77-EE0F4997700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980DC216-CEF3-27E8-5F94-D6E18442BA1A}"/>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8" name="Groep 9">
            <a:extLst>
              <a:ext uri="{FF2B5EF4-FFF2-40B4-BE49-F238E27FC236}">
                <a16:creationId xmlns:a16="http://schemas.microsoft.com/office/drawing/2014/main" id="{9A996DB7-8590-B06D-24B3-9A60384007A9}"/>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694397B2-CEDC-16B2-F866-CBE2EB734881}"/>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803660EF-8B3D-B0B1-4EFA-F9568B280C86}"/>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8E800ADA-CD2C-9763-66B7-BC979D143182}"/>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EAC10CE6-C104-F09D-AD93-7EEF0C7CE561}"/>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BA66A3D9-C9CC-BD78-0601-74858E141497}"/>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EC08C471-3806-CDEF-6CBC-2E440D3DE64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C00FBF54-67F5-D3C0-0E2F-AF96877B497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D37B10C8-F377-11E6-1D25-2CB679FD88F1}"/>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4D2DE0D5-B975-982E-7533-8DB69DF5179F}"/>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CF0331E1-A47B-0AEB-5341-A3D0EA6F630E}"/>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2BB841EC-E997-0752-3404-9407547EBDB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8B4C6346-CD99-886D-E6DE-8D93829A8F3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EE921E7C-B287-1A90-9827-9F3425A80E7D}"/>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15662396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en met blokken 1">
    <p:spTree>
      <p:nvGrpSpPr>
        <p:cNvPr id="1" name=""/>
        <p:cNvGrpSpPr/>
        <p:nvPr/>
      </p:nvGrpSpPr>
      <p:grpSpPr>
        <a:xfrm>
          <a:off x="0" y="0"/>
          <a:ext cx="0" cy="0"/>
          <a:chOff x="0" y="0"/>
          <a:chExt cx="0" cy="0"/>
        </a:xfrm>
      </p:grpSpPr>
      <p:sp>
        <p:nvSpPr>
          <p:cNvPr id="858" name="Rechthoek 221"/>
          <p:cNvSpPr/>
          <p:nvPr/>
        </p:nvSpPr>
        <p:spPr>
          <a:xfrm>
            <a:off x="-16397" y="-596"/>
            <a:ext cx="12208397" cy="6858596"/>
          </a:xfrm>
          <a:prstGeom prst="rect">
            <a:avLst/>
          </a:prstGeom>
          <a:solidFill>
            <a:srgbClr val="0066A2"/>
          </a:solidFill>
          <a:ln w="12700">
            <a:noFill/>
            <a:miter lim="400000"/>
          </a:ln>
        </p:spPr>
        <p:txBody>
          <a:bodyPr lIns="45719" rIns="45719" anchor="ctr"/>
          <a:lstStyle/>
          <a:p>
            <a:pPr algn="ctr">
              <a:defRPr sz="1600">
                <a:solidFill>
                  <a:srgbClr val="FFFFFF"/>
                </a:solidFill>
              </a:defRPr>
            </a:pPr>
            <a:endParaRPr dirty="0"/>
          </a:p>
        </p:txBody>
      </p:sp>
      <p:sp>
        <p:nvSpPr>
          <p:cNvPr id="2" name="Rechthoek 1">
            <a:extLst>
              <a:ext uri="{FF2B5EF4-FFF2-40B4-BE49-F238E27FC236}">
                <a16:creationId xmlns:a16="http://schemas.microsoft.com/office/drawing/2014/main" id="{8B655ADD-7E85-C422-0471-058FC4252598}"/>
              </a:ext>
            </a:extLst>
          </p:cNvPr>
          <p:cNvSpPr/>
          <p:nvPr userDrawn="1"/>
        </p:nvSpPr>
        <p:spPr>
          <a:xfrm>
            <a:off x="404115" y="502136"/>
            <a:ext cx="6038174"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62" name="Tijdelijke aanduiding voor verticale tekst 2"/>
          <p:cNvSpPr>
            <a:spLocks noGrp="1"/>
          </p:cNvSpPr>
          <p:nvPr>
            <p:ph type="body" sz="half" idx="22" hasCustomPrompt="1"/>
          </p:nvPr>
        </p:nvSpPr>
        <p:spPr>
          <a:xfrm>
            <a:off x="705145" y="1591899"/>
            <a:ext cx="5432484" cy="4263405"/>
          </a:xfrm>
          <a:prstGeom prst="rect">
            <a:avLst/>
          </a:prstGeom>
        </p:spPr>
        <p:txBody>
          <a:bodyPr>
            <a:normAutofit/>
          </a:bodyPr>
          <a:lstStyle>
            <a:lvl1pPr marL="0" indent="0">
              <a:buNone/>
              <a:defRPr/>
            </a:lvl1pPr>
          </a:lstStyle>
          <a:p>
            <a:r>
              <a:rPr lang="nl-NL" dirty="0"/>
              <a:t>Klik hier om een stukje tekst te plaatsen</a:t>
            </a:r>
            <a:endParaRPr dirty="0"/>
          </a:p>
        </p:txBody>
      </p:sp>
      <p:sp>
        <p:nvSpPr>
          <p:cNvPr id="863"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sp>
        <p:nvSpPr>
          <p:cNvPr id="10" name="Rechthoek 9">
            <a:extLst>
              <a:ext uri="{FF2B5EF4-FFF2-40B4-BE49-F238E27FC236}">
                <a16:creationId xmlns:a16="http://schemas.microsoft.com/office/drawing/2014/main" id="{C46AE8D7-0755-6727-0E20-E52169E96660}"/>
              </a:ext>
            </a:extLst>
          </p:cNvPr>
          <p:cNvSpPr/>
          <p:nvPr userDrawn="1"/>
        </p:nvSpPr>
        <p:spPr>
          <a:xfrm>
            <a:off x="6817544" y="502136"/>
            <a:ext cx="4144170"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Tijdelijke aanduiding voor verticale tekst 2">
            <a:extLst>
              <a:ext uri="{FF2B5EF4-FFF2-40B4-BE49-F238E27FC236}">
                <a16:creationId xmlns:a16="http://schemas.microsoft.com/office/drawing/2014/main" id="{D48FD29A-1BD4-FA65-7D3D-8A6330225ECA}"/>
              </a:ext>
            </a:extLst>
          </p:cNvPr>
          <p:cNvSpPr>
            <a:spLocks noGrp="1"/>
          </p:cNvSpPr>
          <p:nvPr>
            <p:ph type="body" sz="half" idx="23" hasCustomPrompt="1"/>
          </p:nvPr>
        </p:nvSpPr>
        <p:spPr>
          <a:xfrm>
            <a:off x="7118574" y="1591899"/>
            <a:ext cx="3563866" cy="4263405"/>
          </a:xfrm>
          <a:prstGeom prst="rect">
            <a:avLst/>
          </a:prstGeom>
        </p:spPr>
        <p:txBody>
          <a:bodyPr>
            <a:normAutofit/>
          </a:bodyPr>
          <a:lstStyle/>
          <a:p>
            <a:r>
              <a:rPr dirty="0" err="1"/>
              <a:t>Klik</a:t>
            </a:r>
            <a:r>
              <a:rPr dirty="0"/>
              <a:t> </a:t>
            </a:r>
            <a:r>
              <a:rPr dirty="0" err="1"/>
              <a:t>hier</a:t>
            </a:r>
            <a:r>
              <a:rPr dirty="0"/>
              <a:t> om </a:t>
            </a:r>
            <a:r>
              <a:rPr dirty="0" err="1"/>
              <a:t>een</a:t>
            </a:r>
            <a:r>
              <a:rPr dirty="0"/>
              <a:t> bullet </a:t>
            </a:r>
            <a:r>
              <a:rPr dirty="0" err="1"/>
              <a:t>te</a:t>
            </a:r>
            <a:r>
              <a:rPr dirty="0"/>
              <a:t> </a:t>
            </a:r>
            <a:r>
              <a:rPr dirty="0" err="1"/>
              <a:t>plaatsen</a:t>
            </a:r>
            <a:r>
              <a:rPr dirty="0"/>
              <a:t>.
Sub-bullets
</a:t>
            </a:r>
            <a:r>
              <a:rPr dirty="0" err="1"/>
              <a:t>Leestekst</a:t>
            </a:r>
            <a:r>
              <a:rPr dirty="0"/>
              <a:t>
</a:t>
            </a:r>
            <a:r>
              <a:rPr dirty="0" err="1"/>
              <a:t>Subtitel</a:t>
            </a:r>
            <a:r>
              <a:rPr dirty="0"/>
              <a:t>
</a:t>
            </a:r>
            <a:r>
              <a:rPr dirty="0" err="1"/>
              <a:t>Numerieke</a:t>
            </a:r>
            <a:r>
              <a:rPr dirty="0"/>
              <a:t> bullets</a:t>
            </a:r>
          </a:p>
        </p:txBody>
      </p:sp>
      <p:grpSp>
        <p:nvGrpSpPr>
          <p:cNvPr id="3" name="Groep 2">
            <a:extLst>
              <a:ext uri="{FF2B5EF4-FFF2-40B4-BE49-F238E27FC236}">
                <a16:creationId xmlns:a16="http://schemas.microsoft.com/office/drawing/2014/main" id="{6E352375-E79B-F7DE-3F27-EC18850B54BD}"/>
              </a:ext>
            </a:extLst>
          </p:cNvPr>
          <p:cNvGrpSpPr/>
          <p:nvPr userDrawn="1"/>
        </p:nvGrpSpPr>
        <p:grpSpPr>
          <a:xfrm>
            <a:off x="698500" y="5871704"/>
            <a:ext cx="3220168" cy="899999"/>
            <a:chOff x="698500" y="5871704"/>
            <a:chExt cx="3220168" cy="899999"/>
          </a:xfrm>
        </p:grpSpPr>
        <p:pic>
          <p:nvPicPr>
            <p:cNvPr id="4" name="Afbeelding 3">
              <a:extLst>
                <a:ext uri="{FF2B5EF4-FFF2-40B4-BE49-F238E27FC236}">
                  <a16:creationId xmlns:a16="http://schemas.microsoft.com/office/drawing/2014/main" id="{E458849A-9506-9797-873C-83EF262585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5" name="Afbeelding 4">
              <a:extLst>
                <a:ext uri="{FF2B5EF4-FFF2-40B4-BE49-F238E27FC236}">
                  <a16:creationId xmlns:a16="http://schemas.microsoft.com/office/drawing/2014/main" id="{385E4CA2-40BD-B7FD-A340-9292835F004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6" name="Picture 64">
              <a:extLst>
                <a:ext uri="{FF2B5EF4-FFF2-40B4-BE49-F238E27FC236}">
                  <a16:creationId xmlns:a16="http://schemas.microsoft.com/office/drawing/2014/main" id="{65A0CD97-3E82-4B19-E98E-9B25CA21E34A}"/>
                </a:ext>
              </a:extLst>
            </p:cNvPr>
            <p:cNvPicPr>
              <a:picLocks noChangeAspect="1"/>
            </p:cNvPicPr>
            <p:nvPr userDrawn="1"/>
          </p:nvPicPr>
          <p:blipFill>
            <a:blip r:embed="rId5"/>
            <a:stretch>
              <a:fillRect/>
            </a:stretch>
          </p:blipFill>
          <p:spPr>
            <a:xfrm>
              <a:off x="698500" y="6232988"/>
              <a:ext cx="676242" cy="323420"/>
            </a:xfrm>
            <a:prstGeom prst="rect">
              <a:avLst/>
            </a:prstGeom>
          </p:spPr>
        </p:pic>
      </p:grpSp>
      <p:sp>
        <p:nvSpPr>
          <p:cNvPr id="861" name="Plaats hier je titel"/>
          <p:cNvSpPr txBox="1">
            <a:spLocks noGrp="1"/>
          </p:cNvSpPr>
          <p:nvPr>
            <p:ph type="title" hasCustomPrompt="1"/>
          </p:nvPr>
        </p:nvSpPr>
        <p:spPr>
          <a:xfrm>
            <a:off x="7128246" y="765105"/>
            <a:ext cx="3563866"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28" name="Tijdelijke aanduiding voor tekst 26">
            <a:extLst>
              <a:ext uri="{FF2B5EF4-FFF2-40B4-BE49-F238E27FC236}">
                <a16:creationId xmlns:a16="http://schemas.microsoft.com/office/drawing/2014/main" id="{57D6BDE3-4A1D-0EC2-6CF3-7AF0E768B515}"/>
              </a:ext>
            </a:extLst>
          </p:cNvPr>
          <p:cNvSpPr>
            <a:spLocks noGrp="1"/>
          </p:cNvSpPr>
          <p:nvPr>
            <p:ph type="body" sz="quarter" idx="24" hasCustomPrompt="1"/>
          </p:nvPr>
        </p:nvSpPr>
        <p:spPr>
          <a:xfrm>
            <a:off x="708482" y="744834"/>
            <a:ext cx="5429147" cy="545473"/>
          </a:xfrm>
        </p:spPr>
        <p:txBody>
          <a:bodyPr/>
          <a:lstStyle>
            <a:lvl1pPr marL="0" indent="0">
              <a:buNone/>
              <a:defRPr sz="3200" b="0" i="0">
                <a:solidFill>
                  <a:srgbClr val="0476C2"/>
                </a:solidFill>
                <a:latin typeface="Roboto Slab" pitchFamily="2" charset="0"/>
                <a:ea typeface="Roboto Slab" pitchFamily="2" charset="0"/>
              </a:defRPr>
            </a:lvl1pPr>
          </a:lstStyle>
          <a:p>
            <a:pPr lvl="0"/>
            <a:r>
              <a:rPr lang="nl-NL" dirty="0"/>
              <a:t>Plaats hier je titel</a:t>
            </a:r>
          </a:p>
        </p:txBody>
      </p:sp>
      <p:grpSp>
        <p:nvGrpSpPr>
          <p:cNvPr id="7" name="Groep 9">
            <a:extLst>
              <a:ext uri="{FF2B5EF4-FFF2-40B4-BE49-F238E27FC236}">
                <a16:creationId xmlns:a16="http://schemas.microsoft.com/office/drawing/2014/main" id="{64268DE7-6EA7-0CD8-277F-7872917F95E6}"/>
              </a:ext>
            </a:extLst>
          </p:cNvPr>
          <p:cNvGrpSpPr/>
          <p:nvPr userDrawn="1"/>
        </p:nvGrpSpPr>
        <p:grpSpPr>
          <a:xfrm>
            <a:off x="2667549" y="-1175625"/>
            <a:ext cx="6856901" cy="459209"/>
            <a:chOff x="-1" y="-1"/>
            <a:chExt cx="6856900" cy="459207"/>
          </a:xfrm>
        </p:grpSpPr>
        <p:sp>
          <p:nvSpPr>
            <p:cNvPr id="8" name="Rechthoek 36">
              <a:extLst>
                <a:ext uri="{FF2B5EF4-FFF2-40B4-BE49-F238E27FC236}">
                  <a16:creationId xmlns:a16="http://schemas.microsoft.com/office/drawing/2014/main" id="{7D820B38-3DD7-5A90-45E9-AA63761B98D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9" name="Groep 8">
              <a:extLst>
                <a:ext uri="{FF2B5EF4-FFF2-40B4-BE49-F238E27FC236}">
                  <a16:creationId xmlns:a16="http://schemas.microsoft.com/office/drawing/2014/main" id="{5B6761B9-8A38-2DDC-2FEC-122E991B8B38}"/>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F029CC1B-AD5A-1BFC-E022-3EFF3ACE51A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3" name="Rechthoek 29">
                <a:extLst>
                  <a:ext uri="{FF2B5EF4-FFF2-40B4-BE49-F238E27FC236}">
                    <a16:creationId xmlns:a16="http://schemas.microsoft.com/office/drawing/2014/main" id="{86B95695-14B5-4A3C-CA6D-FA5877523DB9}"/>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0">
                <a:extLst>
                  <a:ext uri="{FF2B5EF4-FFF2-40B4-BE49-F238E27FC236}">
                    <a16:creationId xmlns:a16="http://schemas.microsoft.com/office/drawing/2014/main" id="{B8FF8E02-1D66-68DC-B62F-5B0DA21DA6D6}"/>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1">
                <a:extLst>
                  <a:ext uri="{FF2B5EF4-FFF2-40B4-BE49-F238E27FC236}">
                    <a16:creationId xmlns:a16="http://schemas.microsoft.com/office/drawing/2014/main" id="{14469202-93BF-C7D1-C446-7F99A048106C}"/>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2">
                <a:extLst>
                  <a:ext uri="{FF2B5EF4-FFF2-40B4-BE49-F238E27FC236}">
                    <a16:creationId xmlns:a16="http://schemas.microsoft.com/office/drawing/2014/main" id="{00CC438D-7208-997E-7B50-E8B2B59E998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3">
                <a:extLst>
                  <a:ext uri="{FF2B5EF4-FFF2-40B4-BE49-F238E27FC236}">
                    <a16:creationId xmlns:a16="http://schemas.microsoft.com/office/drawing/2014/main" id="{74BDF64B-6C29-B8BE-7264-363B42B2A45D}"/>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4">
                <a:extLst>
                  <a:ext uri="{FF2B5EF4-FFF2-40B4-BE49-F238E27FC236}">
                    <a16:creationId xmlns:a16="http://schemas.microsoft.com/office/drawing/2014/main" id="{6DA055D1-1C26-28EB-8582-A37BBA66A5E1}"/>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7">
                <a:extLst>
                  <a:ext uri="{FF2B5EF4-FFF2-40B4-BE49-F238E27FC236}">
                    <a16:creationId xmlns:a16="http://schemas.microsoft.com/office/drawing/2014/main" id="{26920C71-B77B-576F-774C-86CF3E8E03A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8">
                <a:extLst>
                  <a:ext uri="{FF2B5EF4-FFF2-40B4-BE49-F238E27FC236}">
                    <a16:creationId xmlns:a16="http://schemas.microsoft.com/office/drawing/2014/main" id="{C1FE08C0-DE3C-C7B1-C073-EEBD8A098FD4}"/>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9">
                <a:extLst>
                  <a:ext uri="{FF2B5EF4-FFF2-40B4-BE49-F238E27FC236}">
                    <a16:creationId xmlns:a16="http://schemas.microsoft.com/office/drawing/2014/main" id="{BB0DE318-6BF4-D8BA-2E3A-DC444774F8A3}"/>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 name="Rechthoek 39">
                <a:extLst>
                  <a:ext uri="{FF2B5EF4-FFF2-40B4-BE49-F238E27FC236}">
                    <a16:creationId xmlns:a16="http://schemas.microsoft.com/office/drawing/2014/main" id="{AB88AB9B-28D6-2483-A9BD-79C0BDFD7545}"/>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8490362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eksten met blokken 2">
    <p:spTree>
      <p:nvGrpSpPr>
        <p:cNvPr id="1" name=""/>
        <p:cNvGrpSpPr/>
        <p:nvPr/>
      </p:nvGrpSpPr>
      <p:grpSpPr>
        <a:xfrm>
          <a:off x="0" y="0"/>
          <a:ext cx="0" cy="0"/>
          <a:chOff x="0" y="0"/>
          <a:chExt cx="0" cy="0"/>
        </a:xfrm>
      </p:grpSpPr>
      <p:sp>
        <p:nvSpPr>
          <p:cNvPr id="858" name="Rechthoek 221"/>
          <p:cNvSpPr/>
          <p:nvPr/>
        </p:nvSpPr>
        <p:spPr>
          <a:xfrm>
            <a:off x="-16397" y="-596"/>
            <a:ext cx="12208397" cy="6858596"/>
          </a:xfrm>
          <a:prstGeom prst="rect">
            <a:avLst/>
          </a:prstGeom>
          <a:solidFill>
            <a:srgbClr val="0A223F"/>
          </a:solidFill>
          <a:ln w="12700">
            <a:miter lim="400000"/>
          </a:ln>
        </p:spPr>
        <p:txBody>
          <a:bodyPr lIns="45719" rIns="45719" anchor="ctr"/>
          <a:lstStyle/>
          <a:p>
            <a:pPr algn="ctr">
              <a:defRPr sz="1600">
                <a:solidFill>
                  <a:srgbClr val="FFFFFF"/>
                </a:solidFill>
              </a:defRPr>
            </a:pPr>
            <a:endParaRPr dirty="0"/>
          </a:p>
        </p:txBody>
      </p:sp>
      <p:sp>
        <p:nvSpPr>
          <p:cNvPr id="4" name="Rechthoek 3">
            <a:extLst>
              <a:ext uri="{FF2B5EF4-FFF2-40B4-BE49-F238E27FC236}">
                <a16:creationId xmlns:a16="http://schemas.microsoft.com/office/drawing/2014/main" id="{A8BDA38E-A343-5832-A2FD-563619DD63AA}"/>
              </a:ext>
            </a:extLst>
          </p:cNvPr>
          <p:cNvSpPr/>
          <p:nvPr userDrawn="1"/>
        </p:nvSpPr>
        <p:spPr>
          <a:xfrm>
            <a:off x="6793503" y="507629"/>
            <a:ext cx="4293597" cy="3181663"/>
          </a:xfrm>
          <a:prstGeom prst="rect">
            <a:avLst/>
          </a:prstGeom>
          <a:solidFill>
            <a:srgbClr val="0476C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hthoek 1">
            <a:extLst>
              <a:ext uri="{FF2B5EF4-FFF2-40B4-BE49-F238E27FC236}">
                <a16:creationId xmlns:a16="http://schemas.microsoft.com/office/drawing/2014/main" id="{8B655ADD-7E85-C422-0471-058FC4252598}"/>
              </a:ext>
            </a:extLst>
          </p:cNvPr>
          <p:cNvSpPr/>
          <p:nvPr userDrawn="1"/>
        </p:nvSpPr>
        <p:spPr>
          <a:xfrm>
            <a:off x="404115" y="502136"/>
            <a:ext cx="6038174" cy="5616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61" name="Plaats hier je titel"/>
          <p:cNvSpPr txBox="1">
            <a:spLocks noGrp="1"/>
          </p:cNvSpPr>
          <p:nvPr>
            <p:ph type="title" hasCustomPrompt="1"/>
          </p:nvPr>
        </p:nvSpPr>
        <p:spPr>
          <a:xfrm>
            <a:off x="705147" y="741499"/>
            <a:ext cx="5432482"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5432484" cy="4241535"/>
          </a:xfrm>
          <a:prstGeom prst="rect">
            <a:avLst/>
          </a:prstGeom>
        </p:spPr>
        <p:txBody>
          <a:bodyPr>
            <a:normAutofit/>
          </a:bodyPr>
          <a:lstStyle>
            <a:lvl1pPr marL="0" indent="0">
              <a:buNone/>
              <a:defRPr/>
            </a:lvl1pPr>
          </a:lstStyle>
          <a:p>
            <a:r>
              <a:rPr lang="nl-NL" dirty="0"/>
              <a:t>Klik hier om een stukje tekst te plaatsen</a:t>
            </a:r>
            <a:endParaRPr dirty="0"/>
          </a:p>
        </p:txBody>
      </p:sp>
      <p:sp>
        <p:nvSpPr>
          <p:cNvPr id="863"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dirty="0"/>
              <a:t> </a:t>
            </a:r>
            <a:r>
              <a:rPr dirty="0" err="1"/>
              <a:t>en</a:t>
            </a:r>
            <a:r>
              <a:rPr dirty="0"/>
              <a:t> </a:t>
            </a:r>
            <a:r>
              <a:rPr lang="nl-NL" dirty="0"/>
              <a:t>quote</a:t>
            </a:r>
            <a:r>
              <a:rPr dirty="0"/>
              <a:t>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sp>
        <p:nvSpPr>
          <p:cNvPr id="5" name="Tijdelijke aanduiding voor verticale tekst 2">
            <a:extLst>
              <a:ext uri="{FF2B5EF4-FFF2-40B4-BE49-F238E27FC236}">
                <a16:creationId xmlns:a16="http://schemas.microsoft.com/office/drawing/2014/main" id="{C9401618-5994-5388-0E3E-6DB542A66731}"/>
              </a:ext>
            </a:extLst>
          </p:cNvPr>
          <p:cNvSpPr>
            <a:spLocks noGrp="1"/>
          </p:cNvSpPr>
          <p:nvPr>
            <p:ph type="body" sz="half" idx="23" hasCustomPrompt="1"/>
          </p:nvPr>
        </p:nvSpPr>
        <p:spPr>
          <a:xfrm>
            <a:off x="7144045" y="1591899"/>
            <a:ext cx="3536655" cy="1762003"/>
          </a:xfrm>
          <a:prstGeom prst="rect">
            <a:avLst/>
          </a:prstGeom>
        </p:spPr>
        <p:txBody>
          <a:bodyPr>
            <a:normAutofit/>
          </a:bodyPr>
          <a:lstStyle>
            <a:lvl1pPr marL="0" indent="0">
              <a:lnSpc>
                <a:spcPct val="100000"/>
              </a:lnSpc>
              <a:buNone/>
              <a:defRPr sz="2000" b="0" i="0">
                <a:solidFill>
                  <a:schemeClr val="bg1"/>
                </a:solidFill>
                <a:latin typeface="Roboto Slab Light" pitchFamily="2" charset="0"/>
                <a:ea typeface="Roboto Slab Light" pitchFamily="2" charset="0"/>
              </a:defRPr>
            </a:lvl1pPr>
          </a:lstStyle>
          <a:p>
            <a:r>
              <a:rPr lang="nl-NL" dirty="0"/>
              <a:t>Hier is ruimte voor een conclusie of quote. </a:t>
            </a:r>
            <a:endParaRPr dirty="0"/>
          </a:p>
        </p:txBody>
      </p:sp>
      <p:grpSp>
        <p:nvGrpSpPr>
          <p:cNvPr id="3" name="Groep 2">
            <a:extLst>
              <a:ext uri="{FF2B5EF4-FFF2-40B4-BE49-F238E27FC236}">
                <a16:creationId xmlns:a16="http://schemas.microsoft.com/office/drawing/2014/main" id="{8A41D654-7F54-A95E-FB3F-46BE2175FE8C}"/>
              </a:ext>
            </a:extLst>
          </p:cNvPr>
          <p:cNvGrpSpPr/>
          <p:nvPr userDrawn="1"/>
        </p:nvGrpSpPr>
        <p:grpSpPr>
          <a:xfrm>
            <a:off x="698500" y="5871704"/>
            <a:ext cx="3220168" cy="899999"/>
            <a:chOff x="698500" y="5871704"/>
            <a:chExt cx="3220168" cy="899999"/>
          </a:xfrm>
        </p:grpSpPr>
        <p:pic>
          <p:nvPicPr>
            <p:cNvPr id="6" name="Afbeelding 5">
              <a:extLst>
                <a:ext uri="{FF2B5EF4-FFF2-40B4-BE49-F238E27FC236}">
                  <a16:creationId xmlns:a16="http://schemas.microsoft.com/office/drawing/2014/main" id="{BE8C0F1C-3072-B46C-3272-57DE357A62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7" name="Afbeelding 6">
              <a:extLst>
                <a:ext uri="{FF2B5EF4-FFF2-40B4-BE49-F238E27FC236}">
                  <a16:creationId xmlns:a16="http://schemas.microsoft.com/office/drawing/2014/main" id="{CA89D8F4-4BF6-DEC5-5297-38D2F76C7F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8" name="Picture 64">
              <a:extLst>
                <a:ext uri="{FF2B5EF4-FFF2-40B4-BE49-F238E27FC236}">
                  <a16:creationId xmlns:a16="http://schemas.microsoft.com/office/drawing/2014/main" id="{7F093C4E-F8F9-F2B4-E553-55AE8BF55892}"/>
                </a:ext>
              </a:extLst>
            </p:cNvPr>
            <p:cNvPicPr>
              <a:picLocks noChangeAspect="1"/>
            </p:cNvPicPr>
            <p:nvPr userDrawn="1"/>
          </p:nvPicPr>
          <p:blipFill>
            <a:blip r:embed="rId5"/>
            <a:stretch>
              <a:fillRect/>
            </a:stretch>
          </p:blipFill>
          <p:spPr>
            <a:xfrm>
              <a:off x="698500" y="6232988"/>
              <a:ext cx="676242" cy="323420"/>
            </a:xfrm>
            <a:prstGeom prst="rect">
              <a:avLst/>
            </a:prstGeom>
          </p:spPr>
        </p:pic>
      </p:grpSp>
      <p:sp>
        <p:nvSpPr>
          <p:cNvPr id="13" name="Tijdelijke aanduiding voor inhoud 11">
            <a:extLst>
              <a:ext uri="{FF2B5EF4-FFF2-40B4-BE49-F238E27FC236}">
                <a16:creationId xmlns:a16="http://schemas.microsoft.com/office/drawing/2014/main" id="{494181F4-4B65-C6FE-4891-3C1957DF9EAE}"/>
              </a:ext>
            </a:extLst>
          </p:cNvPr>
          <p:cNvSpPr>
            <a:spLocks noGrp="1"/>
          </p:cNvSpPr>
          <p:nvPr>
            <p:ph sz="quarter" idx="24" hasCustomPrompt="1"/>
          </p:nvPr>
        </p:nvSpPr>
        <p:spPr>
          <a:xfrm>
            <a:off x="7135400" y="748553"/>
            <a:ext cx="3545300" cy="490402"/>
          </a:xfrm>
        </p:spPr>
        <p:txBody>
          <a:bodyPr/>
          <a:lstStyle>
            <a:lvl1pPr marL="0" indent="0">
              <a:buNone/>
              <a:defRPr sz="3200" b="0" i="0">
                <a:solidFill>
                  <a:schemeClr val="bg1"/>
                </a:solidFill>
                <a:latin typeface="Roboto Slab" pitchFamily="2" charset="0"/>
                <a:ea typeface="Roboto Slab" pitchFamily="2" charset="0"/>
              </a:defRPr>
            </a:lvl1pPr>
          </a:lstStyle>
          <a:p>
            <a:pPr lvl="0"/>
            <a:r>
              <a:rPr lang="nl-NL" dirty="0"/>
              <a:t>Plaats hier je titel</a:t>
            </a:r>
          </a:p>
        </p:txBody>
      </p:sp>
      <p:grpSp>
        <p:nvGrpSpPr>
          <p:cNvPr id="9" name="Groep 9">
            <a:extLst>
              <a:ext uri="{FF2B5EF4-FFF2-40B4-BE49-F238E27FC236}">
                <a16:creationId xmlns:a16="http://schemas.microsoft.com/office/drawing/2014/main" id="{B06349FE-44A4-76C1-A5F2-38A9DC70AD0B}"/>
              </a:ext>
            </a:extLst>
          </p:cNvPr>
          <p:cNvGrpSpPr/>
          <p:nvPr userDrawn="1"/>
        </p:nvGrpSpPr>
        <p:grpSpPr>
          <a:xfrm>
            <a:off x="2667549" y="-1175625"/>
            <a:ext cx="6856901" cy="459209"/>
            <a:chOff x="-1" y="-1"/>
            <a:chExt cx="6856900" cy="459207"/>
          </a:xfrm>
        </p:grpSpPr>
        <p:sp>
          <p:nvSpPr>
            <p:cNvPr id="10" name="Rechthoek 36">
              <a:extLst>
                <a:ext uri="{FF2B5EF4-FFF2-40B4-BE49-F238E27FC236}">
                  <a16:creationId xmlns:a16="http://schemas.microsoft.com/office/drawing/2014/main" id="{BFEEE5E5-778D-A274-BE13-76486B9BFCA8}"/>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1" name="Groep 8">
              <a:extLst>
                <a:ext uri="{FF2B5EF4-FFF2-40B4-BE49-F238E27FC236}">
                  <a16:creationId xmlns:a16="http://schemas.microsoft.com/office/drawing/2014/main" id="{563C1E32-F6F7-1F52-61CE-2EF7D2688A24}"/>
                </a:ext>
              </a:extLst>
            </p:cNvPr>
            <p:cNvGrpSpPr/>
            <p:nvPr/>
          </p:nvGrpSpPr>
          <p:grpSpPr>
            <a:xfrm>
              <a:off x="-1" y="-1"/>
              <a:ext cx="6856897" cy="211384"/>
              <a:chOff x="-1" y="-1"/>
              <a:chExt cx="6856896" cy="211383"/>
            </a:xfrm>
          </p:grpSpPr>
          <p:sp>
            <p:nvSpPr>
              <p:cNvPr id="12" name="Rechthoek 6">
                <a:extLst>
                  <a:ext uri="{FF2B5EF4-FFF2-40B4-BE49-F238E27FC236}">
                    <a16:creationId xmlns:a16="http://schemas.microsoft.com/office/drawing/2014/main" id="{BBAD5124-917F-0712-9ADF-B022D2729EE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4" name="Rechthoek 29">
                <a:extLst>
                  <a:ext uri="{FF2B5EF4-FFF2-40B4-BE49-F238E27FC236}">
                    <a16:creationId xmlns:a16="http://schemas.microsoft.com/office/drawing/2014/main" id="{457F474E-BD9C-F93A-9941-FAC294FC764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0">
                <a:extLst>
                  <a:ext uri="{FF2B5EF4-FFF2-40B4-BE49-F238E27FC236}">
                    <a16:creationId xmlns:a16="http://schemas.microsoft.com/office/drawing/2014/main" id="{40896120-3FC6-DBB3-357D-6E54325B5560}"/>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1">
                <a:extLst>
                  <a:ext uri="{FF2B5EF4-FFF2-40B4-BE49-F238E27FC236}">
                    <a16:creationId xmlns:a16="http://schemas.microsoft.com/office/drawing/2014/main" id="{7397C9A9-D9CA-C49E-1F9C-5D3DDAD7A52F}"/>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2">
                <a:extLst>
                  <a:ext uri="{FF2B5EF4-FFF2-40B4-BE49-F238E27FC236}">
                    <a16:creationId xmlns:a16="http://schemas.microsoft.com/office/drawing/2014/main" id="{AF7C2FFF-22D8-FA10-85DA-09F737B62AA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3">
                <a:extLst>
                  <a:ext uri="{FF2B5EF4-FFF2-40B4-BE49-F238E27FC236}">
                    <a16:creationId xmlns:a16="http://schemas.microsoft.com/office/drawing/2014/main" id="{EF9CAA0C-3C44-776E-A34A-A2A37939BB9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4">
                <a:extLst>
                  <a:ext uri="{FF2B5EF4-FFF2-40B4-BE49-F238E27FC236}">
                    <a16:creationId xmlns:a16="http://schemas.microsoft.com/office/drawing/2014/main" id="{1CBE9C9F-D307-EB09-6211-EE0CE84B70F9}"/>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7">
                <a:extLst>
                  <a:ext uri="{FF2B5EF4-FFF2-40B4-BE49-F238E27FC236}">
                    <a16:creationId xmlns:a16="http://schemas.microsoft.com/office/drawing/2014/main" id="{1D36EE5E-91CA-33D4-769B-0BA00DFFFB2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8">
                <a:extLst>
                  <a:ext uri="{FF2B5EF4-FFF2-40B4-BE49-F238E27FC236}">
                    <a16:creationId xmlns:a16="http://schemas.microsoft.com/office/drawing/2014/main" id="{F4649E7E-961B-9CEC-F511-9C42B82A782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9">
                <a:extLst>
                  <a:ext uri="{FF2B5EF4-FFF2-40B4-BE49-F238E27FC236}">
                    <a16:creationId xmlns:a16="http://schemas.microsoft.com/office/drawing/2014/main" id="{2E1CD4C2-2014-5525-A541-F4845AEEBD8C}"/>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 name="Rechthoek 39">
                <a:extLst>
                  <a:ext uri="{FF2B5EF4-FFF2-40B4-BE49-F238E27FC236}">
                    <a16:creationId xmlns:a16="http://schemas.microsoft.com/office/drawing/2014/main" id="{BD347EC8-AC97-7948-010F-B6F0AB57C277}"/>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6835629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kst en Beeld (M)">
    <p:spTree>
      <p:nvGrpSpPr>
        <p:cNvPr id="1" name=""/>
        <p:cNvGrpSpPr/>
        <p:nvPr/>
      </p:nvGrpSpPr>
      <p:grpSpPr>
        <a:xfrm>
          <a:off x="0" y="0"/>
          <a:ext cx="0" cy="0"/>
          <a:chOff x="0" y="0"/>
          <a:chExt cx="0" cy="0"/>
        </a:xfrm>
      </p:grpSpPr>
      <p:grpSp>
        <p:nvGrpSpPr>
          <p:cNvPr id="1055" name="Instructie"/>
          <p:cNvGrpSpPr/>
          <p:nvPr/>
        </p:nvGrpSpPr>
        <p:grpSpPr>
          <a:xfrm>
            <a:off x="-7462" y="7107104"/>
            <a:ext cx="3391307" cy="1765091"/>
            <a:chOff x="0" y="0"/>
            <a:chExt cx="3391306" cy="1765089"/>
          </a:xfrm>
        </p:grpSpPr>
        <p:sp>
          <p:nvSpPr>
            <p:cNvPr id="103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54" name="Instructie"/>
            <p:cNvGrpSpPr/>
            <p:nvPr/>
          </p:nvGrpSpPr>
          <p:grpSpPr>
            <a:xfrm>
              <a:off x="98270" y="12607"/>
              <a:ext cx="3194766" cy="1752483"/>
              <a:chOff x="0" y="0"/>
              <a:chExt cx="3194765" cy="1752482"/>
            </a:xfrm>
          </p:grpSpPr>
          <p:grpSp>
            <p:nvGrpSpPr>
              <p:cNvPr id="1038" name="Rechthoek 17"/>
              <p:cNvGrpSpPr/>
              <p:nvPr/>
            </p:nvGrpSpPr>
            <p:grpSpPr>
              <a:xfrm>
                <a:off x="0" y="0"/>
                <a:ext cx="3194766" cy="431900"/>
                <a:chOff x="0" y="0"/>
                <a:chExt cx="3194764" cy="431899"/>
              </a:xfrm>
            </p:grpSpPr>
            <p:sp>
              <p:nvSpPr>
                <p:cNvPr id="103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3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041" name="Ovaal 18"/>
              <p:cNvGrpSpPr/>
              <p:nvPr/>
            </p:nvGrpSpPr>
            <p:grpSpPr>
              <a:xfrm>
                <a:off x="0" y="485877"/>
                <a:ext cx="260915" cy="269241"/>
                <a:chOff x="0" y="0"/>
                <a:chExt cx="260914" cy="269240"/>
              </a:xfrm>
            </p:grpSpPr>
            <p:sp>
              <p:nvSpPr>
                <p:cNvPr id="103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4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045" name="Ovaal 20"/>
              <p:cNvGrpSpPr/>
              <p:nvPr/>
            </p:nvGrpSpPr>
            <p:grpSpPr>
              <a:xfrm>
                <a:off x="0" y="922202"/>
                <a:ext cx="260915" cy="269241"/>
                <a:chOff x="0" y="0"/>
                <a:chExt cx="260914" cy="269240"/>
              </a:xfrm>
            </p:grpSpPr>
            <p:sp>
              <p:nvSpPr>
                <p:cNvPr id="10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4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53" name="Groep 22"/>
              <p:cNvGrpSpPr/>
              <p:nvPr/>
            </p:nvGrpSpPr>
            <p:grpSpPr>
              <a:xfrm>
                <a:off x="2513632" y="470171"/>
                <a:ext cx="681134" cy="696748"/>
                <a:chOff x="0" y="0"/>
                <a:chExt cx="681132" cy="696747"/>
              </a:xfrm>
            </p:grpSpPr>
            <p:grpSp>
              <p:nvGrpSpPr>
                <p:cNvPr id="1051" name="Groep 23"/>
                <p:cNvGrpSpPr/>
                <p:nvPr/>
              </p:nvGrpSpPr>
              <p:grpSpPr>
                <a:xfrm>
                  <a:off x="197031" y="0"/>
                  <a:ext cx="287071" cy="379108"/>
                  <a:chOff x="0" y="0"/>
                  <a:chExt cx="287070" cy="379106"/>
                </a:xfrm>
              </p:grpSpPr>
              <p:sp>
                <p:nvSpPr>
                  <p:cNvPr id="104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5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5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078" name="Rechthoek 7"/>
          <p:cNvSpPr/>
          <p:nvPr/>
        </p:nvSpPr>
        <p:spPr>
          <a:xfrm>
            <a:off x="6106750" y="0"/>
            <a:ext cx="60840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079" name="Body Level One…"/>
          <p:cNvSpPr txBox="1">
            <a:spLocks noGrp="1"/>
          </p:cNvSpPr>
          <p:nvPr>
            <p:ph type="body" idx="1" hasCustomPrompt="1"/>
          </p:nvPr>
        </p:nvSpPr>
        <p:spPr>
          <a:xfrm>
            <a:off x="6106750" y="1"/>
            <a:ext cx="6085250" cy="6854313"/>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080" name="Tijdelijke aanduiding voor afbeelding 8"/>
          <p:cNvSpPr>
            <a:spLocks noGrp="1"/>
          </p:cNvSpPr>
          <p:nvPr>
            <p:ph type="pic" idx="21"/>
          </p:nvPr>
        </p:nvSpPr>
        <p:spPr>
          <a:xfrm>
            <a:off x="6106750" y="1433"/>
            <a:ext cx="6085250" cy="6856567"/>
          </a:xfrm>
          <a:prstGeom prst="rect">
            <a:avLst/>
          </a:prstGeom>
          <a:solidFill>
            <a:srgbClr val="0A223F"/>
          </a:solidFill>
          <a:ln>
            <a:noFill/>
          </a:ln>
        </p:spPr>
        <p:txBody>
          <a:bodyPr lIns="91439" tIns="45719" rIns="91439" bIns="45719"/>
          <a:lstStyle/>
          <a:p>
            <a:endParaRPr/>
          </a:p>
        </p:txBody>
      </p:sp>
      <p:sp>
        <p:nvSpPr>
          <p:cNvPr id="1081" name="Plaats hier je titel"/>
          <p:cNvSpPr txBox="1">
            <a:spLocks noGrp="1"/>
          </p:cNvSpPr>
          <p:nvPr>
            <p:ph type="title" hasCustomPrompt="1"/>
          </p:nvPr>
        </p:nvSpPr>
        <p:spPr>
          <a:xfrm>
            <a:off x="698501" y="741499"/>
            <a:ext cx="477408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1082" name="Tijdelijke aanduiding voor verticale tekst 2"/>
          <p:cNvSpPr>
            <a:spLocks noGrp="1"/>
          </p:cNvSpPr>
          <p:nvPr>
            <p:ph type="body" sz="half" idx="22" hasCustomPrompt="1"/>
          </p:nvPr>
        </p:nvSpPr>
        <p:spPr>
          <a:xfrm>
            <a:off x="698501" y="1591899"/>
            <a:ext cx="4773386" cy="4356465"/>
          </a:xfrm>
          <a:prstGeom prst="rect">
            <a:avLst/>
          </a:prstGeom>
        </p:spPr>
        <p:txBody>
          <a:bodyPr>
            <a:normAutofit/>
          </a:bodyPr>
          <a:lstStyle/>
          <a:p>
            <a:r>
              <a:t>Klik hier om een bullet te plaatsen.
Sub-bullets
Leestekst
Subtitel
Numerieke bullets
# Abc
# Bullets
Cursief
Alt. Subtitel</a:t>
            </a:r>
          </a:p>
        </p:txBody>
      </p:sp>
      <p:sp>
        <p:nvSpPr>
          <p:cNvPr id="1083" name="Tekstvak 6"/>
          <p:cNvSpPr txBox="1"/>
          <p:nvPr/>
        </p:nvSpPr>
        <p:spPr>
          <a:xfrm>
            <a:off x="45719" y="-599471"/>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(M)</a:t>
            </a:r>
          </a:p>
        </p:txBody>
      </p:sp>
      <p:grpSp>
        <p:nvGrpSpPr>
          <p:cNvPr id="1135" name="Instructie"/>
          <p:cNvGrpSpPr/>
          <p:nvPr/>
        </p:nvGrpSpPr>
        <p:grpSpPr>
          <a:xfrm>
            <a:off x="12441539" y="-99301"/>
            <a:ext cx="3391308" cy="7056603"/>
            <a:chOff x="0" y="0"/>
            <a:chExt cx="3391306" cy="7056601"/>
          </a:xfrm>
        </p:grpSpPr>
        <p:sp>
          <p:nvSpPr>
            <p:cNvPr id="108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08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08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08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134" name="INSTRUCTIE"/>
            <p:cNvGrpSpPr/>
            <p:nvPr/>
          </p:nvGrpSpPr>
          <p:grpSpPr>
            <a:xfrm>
              <a:off x="114897" y="9349"/>
              <a:ext cx="3194766" cy="3953547"/>
              <a:chOff x="0" y="0"/>
              <a:chExt cx="3194765" cy="3953545"/>
            </a:xfrm>
          </p:grpSpPr>
          <p:grpSp>
            <p:nvGrpSpPr>
              <p:cNvPr id="1091" name="Rechthoek 306"/>
              <p:cNvGrpSpPr/>
              <p:nvPr/>
            </p:nvGrpSpPr>
            <p:grpSpPr>
              <a:xfrm>
                <a:off x="0" y="0"/>
                <a:ext cx="3194766" cy="431900"/>
                <a:chOff x="0" y="0"/>
                <a:chExt cx="3194764" cy="431899"/>
              </a:xfrm>
            </p:grpSpPr>
            <p:sp>
              <p:nvSpPr>
                <p:cNvPr id="108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9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094" name="Ovaal 307"/>
              <p:cNvGrpSpPr/>
              <p:nvPr/>
            </p:nvGrpSpPr>
            <p:grpSpPr>
              <a:xfrm>
                <a:off x="0" y="479375"/>
                <a:ext cx="260915" cy="269241"/>
                <a:chOff x="0" y="0"/>
                <a:chExt cx="260914" cy="269240"/>
              </a:xfrm>
            </p:grpSpPr>
            <p:sp>
              <p:nvSpPr>
                <p:cNvPr id="10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9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098" name="Ovaal 309"/>
              <p:cNvGrpSpPr/>
              <p:nvPr/>
            </p:nvGrpSpPr>
            <p:grpSpPr>
              <a:xfrm>
                <a:off x="0" y="1658771"/>
                <a:ext cx="260915" cy="269241"/>
                <a:chOff x="0" y="0"/>
                <a:chExt cx="260914" cy="269240"/>
              </a:xfrm>
            </p:grpSpPr>
            <p:sp>
              <p:nvSpPr>
                <p:cNvPr id="109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9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105" name="Groep 311"/>
              <p:cNvGrpSpPr/>
              <p:nvPr/>
            </p:nvGrpSpPr>
            <p:grpSpPr>
              <a:xfrm>
                <a:off x="365681" y="2104358"/>
                <a:ext cx="825501" cy="209551"/>
                <a:chOff x="0" y="0"/>
                <a:chExt cx="825500" cy="209550"/>
              </a:xfrm>
            </p:grpSpPr>
            <p:grpSp>
              <p:nvGrpSpPr>
                <p:cNvPr id="1102" name="Rechthoek 338"/>
                <p:cNvGrpSpPr/>
                <p:nvPr/>
              </p:nvGrpSpPr>
              <p:grpSpPr>
                <a:xfrm>
                  <a:off x="0" y="0"/>
                  <a:ext cx="825500" cy="209550"/>
                  <a:chOff x="0" y="0"/>
                  <a:chExt cx="825500" cy="209550"/>
                </a:xfrm>
              </p:grpSpPr>
              <p:sp>
                <p:nvSpPr>
                  <p:cNvPr id="110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0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10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10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12" name="Groep 312"/>
              <p:cNvGrpSpPr/>
              <p:nvPr/>
            </p:nvGrpSpPr>
            <p:grpSpPr>
              <a:xfrm>
                <a:off x="365681" y="1197979"/>
                <a:ext cx="294790" cy="346677"/>
                <a:chOff x="0" y="0"/>
                <a:chExt cx="294789" cy="346676"/>
              </a:xfrm>
            </p:grpSpPr>
            <p:sp>
              <p:nvSpPr>
                <p:cNvPr id="110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0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11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115" name="Ovaal 313"/>
              <p:cNvGrpSpPr/>
              <p:nvPr/>
            </p:nvGrpSpPr>
            <p:grpSpPr>
              <a:xfrm>
                <a:off x="0" y="2462024"/>
                <a:ext cx="260915" cy="269241"/>
                <a:chOff x="0" y="0"/>
                <a:chExt cx="260914" cy="269240"/>
              </a:xfrm>
            </p:grpSpPr>
            <p:sp>
              <p:nvSpPr>
                <p:cNvPr id="11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1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11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133" name="Groep 315"/>
              <p:cNvGrpSpPr/>
              <p:nvPr/>
            </p:nvGrpSpPr>
            <p:grpSpPr>
              <a:xfrm>
                <a:off x="219796" y="3340627"/>
                <a:ext cx="684512" cy="612919"/>
                <a:chOff x="0" y="0"/>
                <a:chExt cx="684511" cy="612917"/>
              </a:xfrm>
            </p:grpSpPr>
            <p:grpSp>
              <p:nvGrpSpPr>
                <p:cNvPr id="1130" name="Groep 316"/>
                <p:cNvGrpSpPr/>
                <p:nvPr/>
              </p:nvGrpSpPr>
              <p:grpSpPr>
                <a:xfrm>
                  <a:off x="158326" y="-1"/>
                  <a:ext cx="386065" cy="370653"/>
                  <a:chOff x="0" y="0"/>
                  <a:chExt cx="386063" cy="370651"/>
                </a:xfrm>
              </p:grpSpPr>
              <p:grpSp>
                <p:nvGrpSpPr>
                  <p:cNvPr id="1123" name="Groep 319"/>
                  <p:cNvGrpSpPr/>
                  <p:nvPr/>
                </p:nvGrpSpPr>
                <p:grpSpPr>
                  <a:xfrm>
                    <a:off x="-1" y="-1"/>
                    <a:ext cx="341295" cy="325544"/>
                    <a:chOff x="0" y="0"/>
                    <a:chExt cx="341293" cy="325542"/>
                  </a:xfrm>
                </p:grpSpPr>
                <p:grpSp>
                  <p:nvGrpSpPr>
                    <p:cNvPr id="1120" name="Groep 326"/>
                    <p:cNvGrpSpPr/>
                    <p:nvPr/>
                  </p:nvGrpSpPr>
                  <p:grpSpPr>
                    <a:xfrm>
                      <a:off x="-1" y="-1"/>
                      <a:ext cx="341295" cy="325544"/>
                      <a:chOff x="0" y="0"/>
                      <a:chExt cx="341293" cy="325542"/>
                    </a:xfrm>
                  </p:grpSpPr>
                  <p:sp>
                    <p:nvSpPr>
                      <p:cNvPr id="111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12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12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126" name="Groep 320"/>
                  <p:cNvGrpSpPr/>
                  <p:nvPr/>
                </p:nvGrpSpPr>
                <p:grpSpPr>
                  <a:xfrm>
                    <a:off x="265551" y="249608"/>
                    <a:ext cx="120513" cy="121044"/>
                    <a:chOff x="0" y="0"/>
                    <a:chExt cx="120511" cy="121042"/>
                  </a:xfrm>
                </p:grpSpPr>
                <p:sp>
                  <p:nvSpPr>
                    <p:cNvPr id="112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29" name="Groep 321"/>
                  <p:cNvGrpSpPr/>
                  <p:nvPr/>
                </p:nvGrpSpPr>
                <p:grpSpPr>
                  <a:xfrm>
                    <a:off x="230749" y="216856"/>
                    <a:ext cx="120513" cy="121043"/>
                    <a:chOff x="0" y="0"/>
                    <a:chExt cx="120511" cy="121042"/>
                  </a:xfrm>
                </p:grpSpPr>
                <p:sp>
                  <p:nvSpPr>
                    <p:cNvPr id="112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3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13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235" name="Instructie"/>
          <p:cNvGrpSpPr/>
          <p:nvPr/>
        </p:nvGrpSpPr>
        <p:grpSpPr>
          <a:xfrm>
            <a:off x="-3666329" y="-99301"/>
            <a:ext cx="3391308" cy="7056603"/>
            <a:chOff x="0" y="0"/>
            <a:chExt cx="3391306" cy="7056601"/>
          </a:xfrm>
        </p:grpSpPr>
        <p:sp>
          <p:nvSpPr>
            <p:cNvPr id="113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13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140" name="Rechthoek 130"/>
            <p:cNvGrpSpPr/>
            <p:nvPr/>
          </p:nvGrpSpPr>
          <p:grpSpPr>
            <a:xfrm>
              <a:off x="97162" y="490143"/>
              <a:ext cx="393460" cy="184059"/>
              <a:chOff x="0" y="0"/>
              <a:chExt cx="393459" cy="184057"/>
            </a:xfrm>
          </p:grpSpPr>
          <p:sp>
            <p:nvSpPr>
              <p:cNvPr id="113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14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151" name="Groep 132"/>
            <p:cNvGrpSpPr/>
            <p:nvPr/>
          </p:nvGrpSpPr>
          <p:grpSpPr>
            <a:xfrm>
              <a:off x="350475" y="754659"/>
              <a:ext cx="137190" cy="108009"/>
              <a:chOff x="0" y="0"/>
              <a:chExt cx="137188" cy="108008"/>
            </a:xfrm>
          </p:grpSpPr>
          <p:grpSp>
            <p:nvGrpSpPr>
              <p:cNvPr id="1147" name="Groep 197"/>
              <p:cNvGrpSpPr/>
              <p:nvPr/>
            </p:nvGrpSpPr>
            <p:grpSpPr>
              <a:xfrm>
                <a:off x="0" y="0"/>
                <a:ext cx="137190" cy="108009"/>
                <a:chOff x="0" y="0"/>
                <a:chExt cx="137188" cy="108008"/>
              </a:xfrm>
            </p:grpSpPr>
            <p:sp>
              <p:nvSpPr>
                <p:cNvPr id="114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50" name="Groep 198"/>
              <p:cNvGrpSpPr/>
              <p:nvPr/>
            </p:nvGrpSpPr>
            <p:grpSpPr>
              <a:xfrm>
                <a:off x="52" y="26196"/>
                <a:ext cx="66718" cy="54523"/>
                <a:chOff x="0" y="0"/>
                <a:chExt cx="66716" cy="54521"/>
              </a:xfrm>
            </p:grpSpPr>
            <p:sp>
              <p:nvSpPr>
                <p:cNvPr id="114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4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161" name="Groep 133"/>
            <p:cNvGrpSpPr/>
            <p:nvPr/>
          </p:nvGrpSpPr>
          <p:grpSpPr>
            <a:xfrm>
              <a:off x="107595" y="754659"/>
              <a:ext cx="137190" cy="108009"/>
              <a:chOff x="0" y="0"/>
              <a:chExt cx="137188" cy="108008"/>
            </a:xfrm>
          </p:grpSpPr>
          <p:grpSp>
            <p:nvGrpSpPr>
              <p:cNvPr id="1157" name="Groep 188"/>
              <p:cNvGrpSpPr/>
              <p:nvPr/>
            </p:nvGrpSpPr>
            <p:grpSpPr>
              <a:xfrm>
                <a:off x="0" y="0"/>
                <a:ext cx="137190" cy="108009"/>
                <a:chOff x="0" y="0"/>
                <a:chExt cx="137188" cy="108008"/>
              </a:xfrm>
            </p:grpSpPr>
            <p:sp>
              <p:nvSpPr>
                <p:cNvPr id="115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60" name="Groep 189"/>
              <p:cNvGrpSpPr/>
              <p:nvPr/>
            </p:nvGrpSpPr>
            <p:grpSpPr>
              <a:xfrm>
                <a:off x="51" y="26196"/>
                <a:ext cx="66718" cy="54523"/>
                <a:chOff x="0" y="0"/>
                <a:chExt cx="66716" cy="54521"/>
              </a:xfrm>
            </p:grpSpPr>
            <p:sp>
              <p:nvSpPr>
                <p:cNvPr id="115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5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6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16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175" name="Groep 136"/>
            <p:cNvGrpSpPr/>
            <p:nvPr/>
          </p:nvGrpSpPr>
          <p:grpSpPr>
            <a:xfrm>
              <a:off x="784582" y="491641"/>
              <a:ext cx="268739" cy="248382"/>
              <a:chOff x="0" y="0"/>
              <a:chExt cx="268738" cy="248381"/>
            </a:xfrm>
          </p:grpSpPr>
          <p:sp>
            <p:nvSpPr>
              <p:cNvPr id="116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74" name="Groep 178"/>
              <p:cNvGrpSpPr/>
              <p:nvPr/>
            </p:nvGrpSpPr>
            <p:grpSpPr>
              <a:xfrm>
                <a:off x="43069" y="52310"/>
                <a:ext cx="182599" cy="143760"/>
                <a:chOff x="0" y="0"/>
                <a:chExt cx="182597" cy="143759"/>
              </a:xfrm>
            </p:grpSpPr>
            <p:grpSp>
              <p:nvGrpSpPr>
                <p:cNvPr id="1170" name="Groep 179"/>
                <p:cNvGrpSpPr/>
                <p:nvPr/>
              </p:nvGrpSpPr>
              <p:grpSpPr>
                <a:xfrm>
                  <a:off x="0" y="0"/>
                  <a:ext cx="182599" cy="143760"/>
                  <a:chOff x="0" y="0"/>
                  <a:chExt cx="182597" cy="143759"/>
                </a:xfrm>
              </p:grpSpPr>
              <p:sp>
                <p:nvSpPr>
                  <p:cNvPr id="116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73" name="Groep 180"/>
                <p:cNvGrpSpPr/>
                <p:nvPr/>
              </p:nvGrpSpPr>
              <p:grpSpPr>
                <a:xfrm>
                  <a:off x="68" y="34868"/>
                  <a:ext cx="88802" cy="72569"/>
                  <a:chOff x="0" y="0"/>
                  <a:chExt cx="88800" cy="72568"/>
                </a:xfrm>
              </p:grpSpPr>
              <p:sp>
                <p:nvSpPr>
                  <p:cNvPr id="117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7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187" name="Groep 137"/>
            <p:cNvGrpSpPr/>
            <p:nvPr/>
          </p:nvGrpSpPr>
          <p:grpSpPr>
            <a:xfrm>
              <a:off x="784582" y="800638"/>
              <a:ext cx="268739" cy="248382"/>
              <a:chOff x="0" y="0"/>
              <a:chExt cx="268738" cy="248381"/>
            </a:xfrm>
          </p:grpSpPr>
          <p:sp>
            <p:nvSpPr>
              <p:cNvPr id="117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86" name="Groep 167"/>
              <p:cNvGrpSpPr/>
              <p:nvPr/>
            </p:nvGrpSpPr>
            <p:grpSpPr>
              <a:xfrm>
                <a:off x="43069" y="52310"/>
                <a:ext cx="182599" cy="143760"/>
                <a:chOff x="0" y="0"/>
                <a:chExt cx="182597" cy="143759"/>
              </a:xfrm>
            </p:grpSpPr>
            <p:grpSp>
              <p:nvGrpSpPr>
                <p:cNvPr id="1182" name="Groep 168"/>
                <p:cNvGrpSpPr/>
                <p:nvPr/>
              </p:nvGrpSpPr>
              <p:grpSpPr>
                <a:xfrm>
                  <a:off x="0" y="0"/>
                  <a:ext cx="182599" cy="143760"/>
                  <a:chOff x="0" y="0"/>
                  <a:chExt cx="182597" cy="143759"/>
                </a:xfrm>
              </p:grpSpPr>
              <p:sp>
                <p:nvSpPr>
                  <p:cNvPr id="117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85" name="Groep 169"/>
                <p:cNvGrpSpPr/>
                <p:nvPr/>
              </p:nvGrpSpPr>
              <p:grpSpPr>
                <a:xfrm>
                  <a:off x="69" y="34868"/>
                  <a:ext cx="88802" cy="72569"/>
                  <a:chOff x="0" y="0"/>
                  <a:chExt cx="88800" cy="72568"/>
                </a:xfrm>
              </p:grpSpPr>
              <p:sp>
                <p:nvSpPr>
                  <p:cNvPr id="118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8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18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18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19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193" name="Rechthoek 141"/>
            <p:cNvGrpSpPr/>
            <p:nvPr/>
          </p:nvGrpSpPr>
          <p:grpSpPr>
            <a:xfrm>
              <a:off x="98270" y="9349"/>
              <a:ext cx="3194765" cy="431901"/>
              <a:chOff x="0" y="0"/>
              <a:chExt cx="3194764" cy="431899"/>
            </a:xfrm>
          </p:grpSpPr>
          <p:sp>
            <p:nvSpPr>
              <p:cNvPr id="11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9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196" name="Groep 142"/>
            <p:cNvGrpSpPr/>
            <p:nvPr/>
          </p:nvGrpSpPr>
          <p:grpSpPr>
            <a:xfrm>
              <a:off x="3025479" y="6053864"/>
              <a:ext cx="267557" cy="267556"/>
              <a:chOff x="0" y="0"/>
              <a:chExt cx="267555" cy="267555"/>
            </a:xfrm>
          </p:grpSpPr>
          <p:sp>
            <p:nvSpPr>
              <p:cNvPr id="119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19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233" name="Groep 143"/>
            <p:cNvGrpSpPr/>
            <p:nvPr/>
          </p:nvGrpSpPr>
          <p:grpSpPr>
            <a:xfrm>
              <a:off x="97162" y="2004378"/>
              <a:ext cx="3195873" cy="3780656"/>
              <a:chOff x="0" y="0"/>
              <a:chExt cx="3195872" cy="3780655"/>
            </a:xfrm>
          </p:grpSpPr>
          <p:grpSp>
            <p:nvGrpSpPr>
              <p:cNvPr id="1199" name="Ovaal 145"/>
              <p:cNvGrpSpPr/>
              <p:nvPr/>
            </p:nvGrpSpPr>
            <p:grpSpPr>
              <a:xfrm>
                <a:off x="0" y="-1"/>
                <a:ext cx="260915" cy="269242"/>
                <a:chOff x="0" y="0"/>
                <a:chExt cx="260914" cy="269240"/>
              </a:xfrm>
            </p:grpSpPr>
            <p:sp>
              <p:nvSpPr>
                <p:cNvPr id="11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9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0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203" name="Ovaal 147"/>
              <p:cNvGrpSpPr/>
              <p:nvPr/>
            </p:nvGrpSpPr>
            <p:grpSpPr>
              <a:xfrm>
                <a:off x="0" y="435349"/>
                <a:ext cx="260915" cy="269241"/>
                <a:chOff x="0" y="0"/>
                <a:chExt cx="260914" cy="269240"/>
              </a:xfrm>
            </p:grpSpPr>
            <p:sp>
              <p:nvSpPr>
                <p:cNvPr id="12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0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207" name="Ovaal 150"/>
              <p:cNvGrpSpPr/>
              <p:nvPr/>
            </p:nvGrpSpPr>
            <p:grpSpPr>
              <a:xfrm>
                <a:off x="0" y="870698"/>
                <a:ext cx="260915" cy="269241"/>
                <a:chOff x="0" y="0"/>
                <a:chExt cx="260914" cy="269240"/>
              </a:xfrm>
            </p:grpSpPr>
            <p:sp>
              <p:nvSpPr>
                <p:cNvPr id="12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20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1211" name="Ovaal 152"/>
              <p:cNvGrpSpPr/>
              <p:nvPr/>
            </p:nvGrpSpPr>
            <p:grpSpPr>
              <a:xfrm>
                <a:off x="0" y="1306047"/>
                <a:ext cx="260915" cy="269241"/>
                <a:chOff x="0" y="0"/>
                <a:chExt cx="260914" cy="269240"/>
              </a:xfrm>
            </p:grpSpPr>
            <p:sp>
              <p:nvSpPr>
                <p:cNvPr id="12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21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215" name="Ovaal 154"/>
              <p:cNvGrpSpPr/>
              <p:nvPr/>
            </p:nvGrpSpPr>
            <p:grpSpPr>
              <a:xfrm>
                <a:off x="0" y="1741396"/>
                <a:ext cx="260915" cy="269241"/>
                <a:chOff x="0" y="0"/>
                <a:chExt cx="260914" cy="269240"/>
              </a:xfrm>
            </p:grpSpPr>
            <p:sp>
              <p:nvSpPr>
                <p:cNvPr id="12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21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219" name="Ovaal 156"/>
              <p:cNvGrpSpPr/>
              <p:nvPr/>
            </p:nvGrpSpPr>
            <p:grpSpPr>
              <a:xfrm>
                <a:off x="0" y="2176745"/>
                <a:ext cx="260915" cy="269241"/>
                <a:chOff x="0" y="0"/>
                <a:chExt cx="260914" cy="269240"/>
              </a:xfrm>
            </p:grpSpPr>
            <p:sp>
              <p:nvSpPr>
                <p:cNvPr id="12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22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223" name="Ovaal 158"/>
              <p:cNvGrpSpPr/>
              <p:nvPr/>
            </p:nvGrpSpPr>
            <p:grpSpPr>
              <a:xfrm>
                <a:off x="0" y="2612094"/>
                <a:ext cx="260915" cy="269241"/>
                <a:chOff x="0" y="0"/>
                <a:chExt cx="260914" cy="269240"/>
              </a:xfrm>
            </p:grpSpPr>
            <p:sp>
              <p:nvSpPr>
                <p:cNvPr id="12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22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227" name="Ovaal 160"/>
              <p:cNvGrpSpPr/>
              <p:nvPr/>
            </p:nvGrpSpPr>
            <p:grpSpPr>
              <a:xfrm>
                <a:off x="0" y="3047443"/>
                <a:ext cx="260915" cy="269241"/>
                <a:chOff x="0" y="0"/>
                <a:chExt cx="260914" cy="269240"/>
              </a:xfrm>
            </p:grpSpPr>
            <p:sp>
              <p:nvSpPr>
                <p:cNvPr id="12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22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231" name="Ovaal 162"/>
              <p:cNvGrpSpPr/>
              <p:nvPr/>
            </p:nvGrpSpPr>
            <p:grpSpPr>
              <a:xfrm>
                <a:off x="0" y="3482796"/>
                <a:ext cx="260915" cy="269241"/>
                <a:chOff x="0" y="0"/>
                <a:chExt cx="260914" cy="269240"/>
              </a:xfrm>
            </p:grpSpPr>
            <p:sp>
              <p:nvSpPr>
                <p:cNvPr id="1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3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23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23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0467B0F9-95ED-1A6C-2765-8D579CF24A25}"/>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2AB8AA34-FD78-6794-74BB-1301A452A6F6}"/>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2CE5D325-8AEA-5DA0-0EBC-CBDBFB8D5351}"/>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A9129F56-0EED-F271-D3C9-9D15B49143CC}"/>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75A440DA-30EA-AE60-4EA8-6CEDD6DD706F}"/>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83A15226-EA14-A301-237B-6FD51457B4E1}"/>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90760BE4-8451-E706-3A3F-0069E02B0EE7}"/>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AF1B0542-6BC1-136B-2A00-08257F56C7FE}"/>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17E72B0C-2C53-A8C3-FB53-CACF1349598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B6BA5F7D-23A4-E378-89A8-42A48BBB92F1}"/>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02A9B8E5-0C82-CBB8-8819-40584BB209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0026D913-84A8-7302-A9EA-B6A8B216AF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72FA6DE1-800B-1B23-0FCB-19DE6AD4D2A2}"/>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85E58B15-7690-6753-14D8-08CEFECF009C}"/>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F44C9A82-C488-2E68-4219-090D537C7DCA}"/>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16A110EB-BC9B-2EE4-ECC0-AB728D85D3A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B8EC04F9-BA78-BAA2-8E3B-352218EA792C}"/>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136C2DBF-8197-F87C-F0FD-E3DE5B0DFFE8}"/>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4F301445-EAF7-AF2E-1A6B-FC46208917C8}"/>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F8DAD007-A8C3-F7EA-4840-CCDC88CAE352}"/>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8BDBAD70-AA24-4283-DF68-461ABFD994FF}"/>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C697BB3D-35F8-CC0C-386C-8C14A9ED6FA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F238F504-57DF-6C16-6D6C-488BBA54A9D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0B73E4B3-A726-C8A7-7B95-C0DB1CFB5F1D}"/>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06E19FEA-1E4C-7513-C94B-F9F4DE49FA76}"/>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33484AC1-E6C6-FAB9-3124-9D0C77035F1B}"/>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ekst en Beeld (M) op kleu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8FBE48-15D4-BC86-5BA6-3D2D79BA7FF8}"/>
              </a:ext>
            </a:extLst>
          </p:cNvPr>
          <p:cNvSpPr/>
          <p:nvPr userDrawn="1"/>
        </p:nvSpPr>
        <p:spPr>
          <a:xfrm>
            <a:off x="-10569" y="-35471"/>
            <a:ext cx="6137628" cy="6912000"/>
          </a:xfrm>
          <a:prstGeom prst="rect">
            <a:avLst/>
          </a:prstGeom>
          <a:solidFill>
            <a:srgbClr val="0476C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B03925CD-42EE-1D50-D638-EBB51EA917DA}"/>
              </a:ext>
            </a:extLst>
          </p:cNvPr>
          <p:cNvSpPr/>
          <p:nvPr userDrawn="1"/>
        </p:nvSpPr>
        <p:spPr>
          <a:xfrm>
            <a:off x="456489" y="479518"/>
            <a:ext cx="5258512" cy="5616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1055" name="Instructie"/>
          <p:cNvGrpSpPr/>
          <p:nvPr/>
        </p:nvGrpSpPr>
        <p:grpSpPr>
          <a:xfrm>
            <a:off x="-7462" y="7107104"/>
            <a:ext cx="3391307" cy="1765091"/>
            <a:chOff x="0" y="0"/>
            <a:chExt cx="3391306" cy="1765089"/>
          </a:xfrm>
        </p:grpSpPr>
        <p:sp>
          <p:nvSpPr>
            <p:cNvPr id="103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54" name="Instructie"/>
            <p:cNvGrpSpPr/>
            <p:nvPr/>
          </p:nvGrpSpPr>
          <p:grpSpPr>
            <a:xfrm>
              <a:off x="98270" y="12607"/>
              <a:ext cx="3194766" cy="1752483"/>
              <a:chOff x="0" y="0"/>
              <a:chExt cx="3194765" cy="1752482"/>
            </a:xfrm>
          </p:grpSpPr>
          <p:grpSp>
            <p:nvGrpSpPr>
              <p:cNvPr id="1038" name="Rechthoek 17"/>
              <p:cNvGrpSpPr/>
              <p:nvPr/>
            </p:nvGrpSpPr>
            <p:grpSpPr>
              <a:xfrm>
                <a:off x="0" y="0"/>
                <a:ext cx="3194766" cy="431900"/>
                <a:chOff x="0" y="0"/>
                <a:chExt cx="3194764" cy="431899"/>
              </a:xfrm>
            </p:grpSpPr>
            <p:sp>
              <p:nvSpPr>
                <p:cNvPr id="103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3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041" name="Ovaal 18"/>
              <p:cNvGrpSpPr/>
              <p:nvPr/>
            </p:nvGrpSpPr>
            <p:grpSpPr>
              <a:xfrm>
                <a:off x="0" y="485877"/>
                <a:ext cx="260915" cy="269241"/>
                <a:chOff x="0" y="0"/>
                <a:chExt cx="260914" cy="269240"/>
              </a:xfrm>
            </p:grpSpPr>
            <p:sp>
              <p:nvSpPr>
                <p:cNvPr id="103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4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045" name="Ovaal 20"/>
              <p:cNvGrpSpPr/>
              <p:nvPr/>
            </p:nvGrpSpPr>
            <p:grpSpPr>
              <a:xfrm>
                <a:off x="0" y="922202"/>
                <a:ext cx="260915" cy="269241"/>
                <a:chOff x="0" y="0"/>
                <a:chExt cx="260914" cy="269240"/>
              </a:xfrm>
            </p:grpSpPr>
            <p:sp>
              <p:nvSpPr>
                <p:cNvPr id="10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4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53" name="Groep 22"/>
              <p:cNvGrpSpPr/>
              <p:nvPr/>
            </p:nvGrpSpPr>
            <p:grpSpPr>
              <a:xfrm>
                <a:off x="2513632" y="470171"/>
                <a:ext cx="681134" cy="696748"/>
                <a:chOff x="0" y="0"/>
                <a:chExt cx="681132" cy="696747"/>
              </a:xfrm>
            </p:grpSpPr>
            <p:grpSp>
              <p:nvGrpSpPr>
                <p:cNvPr id="1051" name="Groep 23"/>
                <p:cNvGrpSpPr/>
                <p:nvPr/>
              </p:nvGrpSpPr>
              <p:grpSpPr>
                <a:xfrm>
                  <a:off x="197031" y="0"/>
                  <a:ext cx="287071" cy="379108"/>
                  <a:chOff x="0" y="0"/>
                  <a:chExt cx="287070" cy="379106"/>
                </a:xfrm>
              </p:grpSpPr>
              <p:sp>
                <p:nvSpPr>
                  <p:cNvPr id="104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5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5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078" name="Rechthoek 7"/>
          <p:cNvSpPr/>
          <p:nvPr/>
        </p:nvSpPr>
        <p:spPr>
          <a:xfrm>
            <a:off x="6106750" y="0"/>
            <a:ext cx="60840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079" name="Body Level One…"/>
          <p:cNvSpPr txBox="1">
            <a:spLocks noGrp="1"/>
          </p:cNvSpPr>
          <p:nvPr>
            <p:ph type="body" idx="1" hasCustomPrompt="1"/>
          </p:nvPr>
        </p:nvSpPr>
        <p:spPr>
          <a:xfrm>
            <a:off x="6106750" y="1"/>
            <a:ext cx="6085250" cy="6854313"/>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080" name="Tijdelijke aanduiding voor afbeelding 8"/>
          <p:cNvSpPr>
            <a:spLocks noGrp="1"/>
          </p:cNvSpPr>
          <p:nvPr>
            <p:ph type="pic" idx="21"/>
          </p:nvPr>
        </p:nvSpPr>
        <p:spPr>
          <a:xfrm>
            <a:off x="6106750" y="1433"/>
            <a:ext cx="6085250" cy="6856567"/>
          </a:xfrm>
          <a:prstGeom prst="rect">
            <a:avLst/>
          </a:prstGeom>
          <a:solidFill>
            <a:srgbClr val="00B8C8"/>
          </a:solidFill>
        </p:spPr>
        <p:txBody>
          <a:bodyPr lIns="91439" tIns="45719" rIns="91439" bIns="45719"/>
          <a:lstStyle/>
          <a:p>
            <a:endParaRPr/>
          </a:p>
        </p:txBody>
      </p:sp>
      <p:sp>
        <p:nvSpPr>
          <p:cNvPr id="1081" name="Plaats hier je titel"/>
          <p:cNvSpPr txBox="1">
            <a:spLocks noGrp="1"/>
          </p:cNvSpPr>
          <p:nvPr>
            <p:ph type="title" hasCustomPrompt="1"/>
          </p:nvPr>
        </p:nvSpPr>
        <p:spPr>
          <a:xfrm>
            <a:off x="698501" y="741499"/>
            <a:ext cx="477408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1082" name="Tijdelijke aanduiding voor verticale tekst 2"/>
          <p:cNvSpPr>
            <a:spLocks noGrp="1"/>
          </p:cNvSpPr>
          <p:nvPr>
            <p:ph type="body" sz="half" idx="22" hasCustomPrompt="1"/>
          </p:nvPr>
        </p:nvSpPr>
        <p:spPr>
          <a:xfrm>
            <a:off x="698501" y="1591899"/>
            <a:ext cx="4773386" cy="4241535"/>
          </a:xfrm>
          <a:prstGeom prst="rect">
            <a:avLst/>
          </a:prstGeom>
        </p:spPr>
        <p:txBody>
          <a:bodyPr>
            <a:normAutofit/>
          </a:bodyPr>
          <a:lstStyle/>
          <a:p>
            <a:r>
              <a:t>Klik hier om een bullet te plaatsen.
Sub-bullets
Leestekst
Subtitel
Numerieke bullets
# Abc
# Bullets
Cursief
Alt. Subtitel</a:t>
            </a:r>
          </a:p>
        </p:txBody>
      </p:sp>
      <p:sp>
        <p:nvSpPr>
          <p:cNvPr id="1083" name="Tekstvak 6"/>
          <p:cNvSpPr txBox="1"/>
          <p:nvPr/>
        </p:nvSpPr>
        <p:spPr>
          <a:xfrm>
            <a:off x="45719" y="-599471"/>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(M)</a:t>
            </a:r>
          </a:p>
        </p:txBody>
      </p:sp>
      <p:grpSp>
        <p:nvGrpSpPr>
          <p:cNvPr id="1135" name="Instructie"/>
          <p:cNvGrpSpPr/>
          <p:nvPr/>
        </p:nvGrpSpPr>
        <p:grpSpPr>
          <a:xfrm>
            <a:off x="12441539" y="-99301"/>
            <a:ext cx="3391308" cy="7056603"/>
            <a:chOff x="0" y="0"/>
            <a:chExt cx="3391306" cy="7056601"/>
          </a:xfrm>
        </p:grpSpPr>
        <p:sp>
          <p:nvSpPr>
            <p:cNvPr id="108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08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08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08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134" name="INSTRUCTIE"/>
            <p:cNvGrpSpPr/>
            <p:nvPr/>
          </p:nvGrpSpPr>
          <p:grpSpPr>
            <a:xfrm>
              <a:off x="114897" y="9349"/>
              <a:ext cx="3194766" cy="3953547"/>
              <a:chOff x="0" y="0"/>
              <a:chExt cx="3194765" cy="3953545"/>
            </a:xfrm>
          </p:grpSpPr>
          <p:grpSp>
            <p:nvGrpSpPr>
              <p:cNvPr id="1091" name="Rechthoek 306"/>
              <p:cNvGrpSpPr/>
              <p:nvPr/>
            </p:nvGrpSpPr>
            <p:grpSpPr>
              <a:xfrm>
                <a:off x="0" y="0"/>
                <a:ext cx="3194766" cy="431900"/>
                <a:chOff x="0" y="0"/>
                <a:chExt cx="3194764" cy="431899"/>
              </a:xfrm>
            </p:grpSpPr>
            <p:sp>
              <p:nvSpPr>
                <p:cNvPr id="108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9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094" name="Ovaal 307"/>
              <p:cNvGrpSpPr/>
              <p:nvPr/>
            </p:nvGrpSpPr>
            <p:grpSpPr>
              <a:xfrm>
                <a:off x="0" y="479375"/>
                <a:ext cx="260915" cy="269241"/>
                <a:chOff x="0" y="0"/>
                <a:chExt cx="260914" cy="269240"/>
              </a:xfrm>
            </p:grpSpPr>
            <p:sp>
              <p:nvSpPr>
                <p:cNvPr id="10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9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098" name="Ovaal 309"/>
              <p:cNvGrpSpPr/>
              <p:nvPr/>
            </p:nvGrpSpPr>
            <p:grpSpPr>
              <a:xfrm>
                <a:off x="0" y="1658771"/>
                <a:ext cx="260915" cy="269241"/>
                <a:chOff x="0" y="0"/>
                <a:chExt cx="260914" cy="269240"/>
              </a:xfrm>
            </p:grpSpPr>
            <p:sp>
              <p:nvSpPr>
                <p:cNvPr id="109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9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105" name="Groep 311"/>
              <p:cNvGrpSpPr/>
              <p:nvPr/>
            </p:nvGrpSpPr>
            <p:grpSpPr>
              <a:xfrm>
                <a:off x="365681" y="2104358"/>
                <a:ext cx="825501" cy="209551"/>
                <a:chOff x="0" y="0"/>
                <a:chExt cx="825500" cy="209550"/>
              </a:xfrm>
            </p:grpSpPr>
            <p:grpSp>
              <p:nvGrpSpPr>
                <p:cNvPr id="1102" name="Rechthoek 338"/>
                <p:cNvGrpSpPr/>
                <p:nvPr/>
              </p:nvGrpSpPr>
              <p:grpSpPr>
                <a:xfrm>
                  <a:off x="0" y="0"/>
                  <a:ext cx="825500" cy="209550"/>
                  <a:chOff x="0" y="0"/>
                  <a:chExt cx="825500" cy="209550"/>
                </a:xfrm>
              </p:grpSpPr>
              <p:sp>
                <p:nvSpPr>
                  <p:cNvPr id="110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0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10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10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12" name="Groep 312"/>
              <p:cNvGrpSpPr/>
              <p:nvPr/>
            </p:nvGrpSpPr>
            <p:grpSpPr>
              <a:xfrm>
                <a:off x="365681" y="1197979"/>
                <a:ext cx="294790" cy="346677"/>
                <a:chOff x="0" y="0"/>
                <a:chExt cx="294789" cy="346676"/>
              </a:xfrm>
            </p:grpSpPr>
            <p:sp>
              <p:nvSpPr>
                <p:cNvPr id="110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0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11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115" name="Ovaal 313"/>
              <p:cNvGrpSpPr/>
              <p:nvPr/>
            </p:nvGrpSpPr>
            <p:grpSpPr>
              <a:xfrm>
                <a:off x="0" y="2462024"/>
                <a:ext cx="260915" cy="269241"/>
                <a:chOff x="0" y="0"/>
                <a:chExt cx="260914" cy="269240"/>
              </a:xfrm>
            </p:grpSpPr>
            <p:sp>
              <p:nvSpPr>
                <p:cNvPr id="11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1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11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133" name="Groep 315"/>
              <p:cNvGrpSpPr/>
              <p:nvPr/>
            </p:nvGrpSpPr>
            <p:grpSpPr>
              <a:xfrm>
                <a:off x="219796" y="3340627"/>
                <a:ext cx="684512" cy="612919"/>
                <a:chOff x="0" y="0"/>
                <a:chExt cx="684511" cy="612917"/>
              </a:xfrm>
            </p:grpSpPr>
            <p:grpSp>
              <p:nvGrpSpPr>
                <p:cNvPr id="1130" name="Groep 316"/>
                <p:cNvGrpSpPr/>
                <p:nvPr/>
              </p:nvGrpSpPr>
              <p:grpSpPr>
                <a:xfrm>
                  <a:off x="158326" y="-1"/>
                  <a:ext cx="386065" cy="370653"/>
                  <a:chOff x="0" y="0"/>
                  <a:chExt cx="386063" cy="370651"/>
                </a:xfrm>
              </p:grpSpPr>
              <p:grpSp>
                <p:nvGrpSpPr>
                  <p:cNvPr id="1123" name="Groep 319"/>
                  <p:cNvGrpSpPr/>
                  <p:nvPr/>
                </p:nvGrpSpPr>
                <p:grpSpPr>
                  <a:xfrm>
                    <a:off x="-1" y="-1"/>
                    <a:ext cx="341295" cy="325544"/>
                    <a:chOff x="0" y="0"/>
                    <a:chExt cx="341293" cy="325542"/>
                  </a:xfrm>
                </p:grpSpPr>
                <p:grpSp>
                  <p:nvGrpSpPr>
                    <p:cNvPr id="1120" name="Groep 326"/>
                    <p:cNvGrpSpPr/>
                    <p:nvPr/>
                  </p:nvGrpSpPr>
                  <p:grpSpPr>
                    <a:xfrm>
                      <a:off x="-1" y="-1"/>
                      <a:ext cx="341295" cy="325544"/>
                      <a:chOff x="0" y="0"/>
                      <a:chExt cx="341293" cy="325542"/>
                    </a:xfrm>
                  </p:grpSpPr>
                  <p:sp>
                    <p:nvSpPr>
                      <p:cNvPr id="111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12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12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126" name="Groep 320"/>
                  <p:cNvGrpSpPr/>
                  <p:nvPr/>
                </p:nvGrpSpPr>
                <p:grpSpPr>
                  <a:xfrm>
                    <a:off x="265551" y="249608"/>
                    <a:ext cx="120513" cy="121044"/>
                    <a:chOff x="0" y="0"/>
                    <a:chExt cx="120511" cy="121042"/>
                  </a:xfrm>
                </p:grpSpPr>
                <p:sp>
                  <p:nvSpPr>
                    <p:cNvPr id="112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29" name="Groep 321"/>
                  <p:cNvGrpSpPr/>
                  <p:nvPr/>
                </p:nvGrpSpPr>
                <p:grpSpPr>
                  <a:xfrm>
                    <a:off x="230749" y="216856"/>
                    <a:ext cx="120513" cy="121043"/>
                    <a:chOff x="0" y="0"/>
                    <a:chExt cx="120511" cy="121042"/>
                  </a:xfrm>
                </p:grpSpPr>
                <p:sp>
                  <p:nvSpPr>
                    <p:cNvPr id="112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3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13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235" name="Instructie"/>
          <p:cNvGrpSpPr/>
          <p:nvPr/>
        </p:nvGrpSpPr>
        <p:grpSpPr>
          <a:xfrm>
            <a:off x="-3666329" y="-99301"/>
            <a:ext cx="3391308" cy="7056603"/>
            <a:chOff x="0" y="0"/>
            <a:chExt cx="3391306" cy="7056601"/>
          </a:xfrm>
        </p:grpSpPr>
        <p:sp>
          <p:nvSpPr>
            <p:cNvPr id="113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13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140" name="Rechthoek 130"/>
            <p:cNvGrpSpPr/>
            <p:nvPr/>
          </p:nvGrpSpPr>
          <p:grpSpPr>
            <a:xfrm>
              <a:off x="97162" y="490143"/>
              <a:ext cx="393460" cy="184059"/>
              <a:chOff x="0" y="0"/>
              <a:chExt cx="393459" cy="184057"/>
            </a:xfrm>
          </p:grpSpPr>
          <p:sp>
            <p:nvSpPr>
              <p:cNvPr id="113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14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151" name="Groep 132"/>
            <p:cNvGrpSpPr/>
            <p:nvPr/>
          </p:nvGrpSpPr>
          <p:grpSpPr>
            <a:xfrm>
              <a:off x="350475" y="754659"/>
              <a:ext cx="137190" cy="108009"/>
              <a:chOff x="0" y="0"/>
              <a:chExt cx="137188" cy="108008"/>
            </a:xfrm>
          </p:grpSpPr>
          <p:grpSp>
            <p:nvGrpSpPr>
              <p:cNvPr id="1147" name="Groep 197"/>
              <p:cNvGrpSpPr/>
              <p:nvPr/>
            </p:nvGrpSpPr>
            <p:grpSpPr>
              <a:xfrm>
                <a:off x="0" y="0"/>
                <a:ext cx="137190" cy="108009"/>
                <a:chOff x="0" y="0"/>
                <a:chExt cx="137188" cy="108008"/>
              </a:xfrm>
            </p:grpSpPr>
            <p:sp>
              <p:nvSpPr>
                <p:cNvPr id="114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50" name="Groep 198"/>
              <p:cNvGrpSpPr/>
              <p:nvPr/>
            </p:nvGrpSpPr>
            <p:grpSpPr>
              <a:xfrm>
                <a:off x="52" y="26196"/>
                <a:ext cx="66718" cy="54523"/>
                <a:chOff x="0" y="0"/>
                <a:chExt cx="66716" cy="54521"/>
              </a:xfrm>
            </p:grpSpPr>
            <p:sp>
              <p:nvSpPr>
                <p:cNvPr id="114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4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161" name="Groep 133"/>
            <p:cNvGrpSpPr/>
            <p:nvPr/>
          </p:nvGrpSpPr>
          <p:grpSpPr>
            <a:xfrm>
              <a:off x="107595" y="754659"/>
              <a:ext cx="137190" cy="108009"/>
              <a:chOff x="0" y="0"/>
              <a:chExt cx="137188" cy="108008"/>
            </a:xfrm>
          </p:grpSpPr>
          <p:grpSp>
            <p:nvGrpSpPr>
              <p:cNvPr id="1157" name="Groep 188"/>
              <p:cNvGrpSpPr/>
              <p:nvPr/>
            </p:nvGrpSpPr>
            <p:grpSpPr>
              <a:xfrm>
                <a:off x="0" y="0"/>
                <a:ext cx="137190" cy="108009"/>
                <a:chOff x="0" y="0"/>
                <a:chExt cx="137188" cy="108008"/>
              </a:xfrm>
            </p:grpSpPr>
            <p:sp>
              <p:nvSpPr>
                <p:cNvPr id="115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60" name="Groep 189"/>
              <p:cNvGrpSpPr/>
              <p:nvPr/>
            </p:nvGrpSpPr>
            <p:grpSpPr>
              <a:xfrm>
                <a:off x="51" y="26196"/>
                <a:ext cx="66718" cy="54523"/>
                <a:chOff x="0" y="0"/>
                <a:chExt cx="66716" cy="54521"/>
              </a:xfrm>
            </p:grpSpPr>
            <p:sp>
              <p:nvSpPr>
                <p:cNvPr id="115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5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6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16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175" name="Groep 136"/>
            <p:cNvGrpSpPr/>
            <p:nvPr/>
          </p:nvGrpSpPr>
          <p:grpSpPr>
            <a:xfrm>
              <a:off x="784582" y="491641"/>
              <a:ext cx="268739" cy="248382"/>
              <a:chOff x="0" y="0"/>
              <a:chExt cx="268738" cy="248381"/>
            </a:xfrm>
          </p:grpSpPr>
          <p:sp>
            <p:nvSpPr>
              <p:cNvPr id="116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74" name="Groep 178"/>
              <p:cNvGrpSpPr/>
              <p:nvPr/>
            </p:nvGrpSpPr>
            <p:grpSpPr>
              <a:xfrm>
                <a:off x="43069" y="52310"/>
                <a:ext cx="182599" cy="143760"/>
                <a:chOff x="0" y="0"/>
                <a:chExt cx="182597" cy="143759"/>
              </a:xfrm>
            </p:grpSpPr>
            <p:grpSp>
              <p:nvGrpSpPr>
                <p:cNvPr id="1170" name="Groep 179"/>
                <p:cNvGrpSpPr/>
                <p:nvPr/>
              </p:nvGrpSpPr>
              <p:grpSpPr>
                <a:xfrm>
                  <a:off x="0" y="0"/>
                  <a:ext cx="182599" cy="143760"/>
                  <a:chOff x="0" y="0"/>
                  <a:chExt cx="182597" cy="143759"/>
                </a:xfrm>
              </p:grpSpPr>
              <p:sp>
                <p:nvSpPr>
                  <p:cNvPr id="116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73" name="Groep 180"/>
                <p:cNvGrpSpPr/>
                <p:nvPr/>
              </p:nvGrpSpPr>
              <p:grpSpPr>
                <a:xfrm>
                  <a:off x="68" y="34868"/>
                  <a:ext cx="88802" cy="72569"/>
                  <a:chOff x="0" y="0"/>
                  <a:chExt cx="88800" cy="72568"/>
                </a:xfrm>
              </p:grpSpPr>
              <p:sp>
                <p:nvSpPr>
                  <p:cNvPr id="117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7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187" name="Groep 137"/>
            <p:cNvGrpSpPr/>
            <p:nvPr/>
          </p:nvGrpSpPr>
          <p:grpSpPr>
            <a:xfrm>
              <a:off x="784582" y="800638"/>
              <a:ext cx="268739" cy="248382"/>
              <a:chOff x="0" y="0"/>
              <a:chExt cx="268738" cy="248381"/>
            </a:xfrm>
          </p:grpSpPr>
          <p:sp>
            <p:nvSpPr>
              <p:cNvPr id="117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86" name="Groep 167"/>
              <p:cNvGrpSpPr/>
              <p:nvPr/>
            </p:nvGrpSpPr>
            <p:grpSpPr>
              <a:xfrm>
                <a:off x="43069" y="52310"/>
                <a:ext cx="182599" cy="143760"/>
                <a:chOff x="0" y="0"/>
                <a:chExt cx="182597" cy="143759"/>
              </a:xfrm>
            </p:grpSpPr>
            <p:grpSp>
              <p:nvGrpSpPr>
                <p:cNvPr id="1182" name="Groep 168"/>
                <p:cNvGrpSpPr/>
                <p:nvPr/>
              </p:nvGrpSpPr>
              <p:grpSpPr>
                <a:xfrm>
                  <a:off x="0" y="0"/>
                  <a:ext cx="182599" cy="143760"/>
                  <a:chOff x="0" y="0"/>
                  <a:chExt cx="182597" cy="143759"/>
                </a:xfrm>
              </p:grpSpPr>
              <p:sp>
                <p:nvSpPr>
                  <p:cNvPr id="117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85" name="Groep 169"/>
                <p:cNvGrpSpPr/>
                <p:nvPr/>
              </p:nvGrpSpPr>
              <p:grpSpPr>
                <a:xfrm>
                  <a:off x="69" y="34868"/>
                  <a:ext cx="88802" cy="72569"/>
                  <a:chOff x="0" y="0"/>
                  <a:chExt cx="88800" cy="72568"/>
                </a:xfrm>
              </p:grpSpPr>
              <p:sp>
                <p:nvSpPr>
                  <p:cNvPr id="118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8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18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18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19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193" name="Rechthoek 141"/>
            <p:cNvGrpSpPr/>
            <p:nvPr/>
          </p:nvGrpSpPr>
          <p:grpSpPr>
            <a:xfrm>
              <a:off x="98270" y="9349"/>
              <a:ext cx="3194765" cy="431901"/>
              <a:chOff x="0" y="0"/>
              <a:chExt cx="3194764" cy="431899"/>
            </a:xfrm>
          </p:grpSpPr>
          <p:sp>
            <p:nvSpPr>
              <p:cNvPr id="11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9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196" name="Groep 142"/>
            <p:cNvGrpSpPr/>
            <p:nvPr/>
          </p:nvGrpSpPr>
          <p:grpSpPr>
            <a:xfrm>
              <a:off x="3025479" y="6053864"/>
              <a:ext cx="267557" cy="267556"/>
              <a:chOff x="0" y="0"/>
              <a:chExt cx="267555" cy="267555"/>
            </a:xfrm>
          </p:grpSpPr>
          <p:sp>
            <p:nvSpPr>
              <p:cNvPr id="119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19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233" name="Groep 143"/>
            <p:cNvGrpSpPr/>
            <p:nvPr/>
          </p:nvGrpSpPr>
          <p:grpSpPr>
            <a:xfrm>
              <a:off x="97162" y="2004378"/>
              <a:ext cx="3195873" cy="3780656"/>
              <a:chOff x="0" y="0"/>
              <a:chExt cx="3195872" cy="3780655"/>
            </a:xfrm>
          </p:grpSpPr>
          <p:grpSp>
            <p:nvGrpSpPr>
              <p:cNvPr id="1199" name="Ovaal 145"/>
              <p:cNvGrpSpPr/>
              <p:nvPr/>
            </p:nvGrpSpPr>
            <p:grpSpPr>
              <a:xfrm>
                <a:off x="0" y="-1"/>
                <a:ext cx="260915" cy="269242"/>
                <a:chOff x="0" y="0"/>
                <a:chExt cx="260914" cy="269240"/>
              </a:xfrm>
            </p:grpSpPr>
            <p:sp>
              <p:nvSpPr>
                <p:cNvPr id="11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9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0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203" name="Ovaal 147"/>
              <p:cNvGrpSpPr/>
              <p:nvPr/>
            </p:nvGrpSpPr>
            <p:grpSpPr>
              <a:xfrm>
                <a:off x="0" y="435349"/>
                <a:ext cx="260915" cy="269241"/>
                <a:chOff x="0" y="0"/>
                <a:chExt cx="260914" cy="269240"/>
              </a:xfrm>
            </p:grpSpPr>
            <p:sp>
              <p:nvSpPr>
                <p:cNvPr id="12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0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207" name="Ovaal 150"/>
              <p:cNvGrpSpPr/>
              <p:nvPr/>
            </p:nvGrpSpPr>
            <p:grpSpPr>
              <a:xfrm>
                <a:off x="0" y="870698"/>
                <a:ext cx="260915" cy="269241"/>
                <a:chOff x="0" y="0"/>
                <a:chExt cx="260914" cy="269240"/>
              </a:xfrm>
            </p:grpSpPr>
            <p:sp>
              <p:nvSpPr>
                <p:cNvPr id="12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20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1211" name="Ovaal 152"/>
              <p:cNvGrpSpPr/>
              <p:nvPr/>
            </p:nvGrpSpPr>
            <p:grpSpPr>
              <a:xfrm>
                <a:off x="0" y="1306047"/>
                <a:ext cx="260915" cy="269241"/>
                <a:chOff x="0" y="0"/>
                <a:chExt cx="260914" cy="269240"/>
              </a:xfrm>
            </p:grpSpPr>
            <p:sp>
              <p:nvSpPr>
                <p:cNvPr id="12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21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215" name="Ovaal 154"/>
              <p:cNvGrpSpPr/>
              <p:nvPr/>
            </p:nvGrpSpPr>
            <p:grpSpPr>
              <a:xfrm>
                <a:off x="0" y="1741396"/>
                <a:ext cx="260915" cy="269241"/>
                <a:chOff x="0" y="0"/>
                <a:chExt cx="260914" cy="269240"/>
              </a:xfrm>
            </p:grpSpPr>
            <p:sp>
              <p:nvSpPr>
                <p:cNvPr id="12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21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219" name="Ovaal 156"/>
              <p:cNvGrpSpPr/>
              <p:nvPr/>
            </p:nvGrpSpPr>
            <p:grpSpPr>
              <a:xfrm>
                <a:off x="0" y="2176745"/>
                <a:ext cx="260915" cy="269241"/>
                <a:chOff x="0" y="0"/>
                <a:chExt cx="260914" cy="269240"/>
              </a:xfrm>
            </p:grpSpPr>
            <p:sp>
              <p:nvSpPr>
                <p:cNvPr id="12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22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223" name="Ovaal 158"/>
              <p:cNvGrpSpPr/>
              <p:nvPr/>
            </p:nvGrpSpPr>
            <p:grpSpPr>
              <a:xfrm>
                <a:off x="0" y="2612094"/>
                <a:ext cx="260915" cy="269241"/>
                <a:chOff x="0" y="0"/>
                <a:chExt cx="260914" cy="269240"/>
              </a:xfrm>
            </p:grpSpPr>
            <p:sp>
              <p:nvSpPr>
                <p:cNvPr id="12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22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227" name="Ovaal 160"/>
              <p:cNvGrpSpPr/>
              <p:nvPr/>
            </p:nvGrpSpPr>
            <p:grpSpPr>
              <a:xfrm>
                <a:off x="0" y="3047443"/>
                <a:ext cx="260915" cy="269241"/>
                <a:chOff x="0" y="0"/>
                <a:chExt cx="260914" cy="269240"/>
              </a:xfrm>
            </p:grpSpPr>
            <p:sp>
              <p:nvSpPr>
                <p:cNvPr id="12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22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231" name="Ovaal 162"/>
              <p:cNvGrpSpPr/>
              <p:nvPr/>
            </p:nvGrpSpPr>
            <p:grpSpPr>
              <a:xfrm>
                <a:off x="0" y="3482796"/>
                <a:ext cx="260915" cy="269241"/>
                <a:chOff x="0" y="0"/>
                <a:chExt cx="260914" cy="269240"/>
              </a:xfrm>
            </p:grpSpPr>
            <p:sp>
              <p:nvSpPr>
                <p:cNvPr id="1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3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23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23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4" name="Groep 3">
            <a:extLst>
              <a:ext uri="{FF2B5EF4-FFF2-40B4-BE49-F238E27FC236}">
                <a16:creationId xmlns:a16="http://schemas.microsoft.com/office/drawing/2014/main" id="{B5C90EC1-D58A-BE8A-FF27-DE89BA187DF9}"/>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8ADD15A7-4A44-5C6D-52CE-5780DD9887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E9088DD7-EABB-1809-6B43-C1FFF6E108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CBC0E94C-739C-CF63-6D41-149D9BC30B06}"/>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8" name="Groep 9">
            <a:extLst>
              <a:ext uri="{FF2B5EF4-FFF2-40B4-BE49-F238E27FC236}">
                <a16:creationId xmlns:a16="http://schemas.microsoft.com/office/drawing/2014/main" id="{7FF4B521-EE90-4C30-AAEB-231287EBFF7A}"/>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5BC4CA74-F873-8811-E5FF-7F8EDDD46F6C}"/>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90BD6976-51BD-F515-C8AD-369AD5C87625}"/>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F9EE3DD8-B423-719F-4826-4625F15D13B3}"/>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5C7ACF82-85FC-2D55-324E-F803CCBAC69C}"/>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4DEF1AA8-566F-C2D8-FEAD-A7663F04CA09}"/>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22C39528-F2A6-1FCA-32D4-0466B3484EAA}"/>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767CAFED-FDB4-42D4-D2CC-595A718CBA6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65A4EB28-7A26-03A9-20EA-3DEAA0DA171E}"/>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CCEE5D7C-5FE1-EA1D-2E6B-42861E78DFE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7DDD4AAE-B849-C6F3-7ED8-6C48D5352EBD}"/>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71FA2ACB-7597-DD8B-F294-1FD1B0C1CDE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7F9F51C5-0DF6-4131-49AE-BD7F6CFE6AA5}"/>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F90ED3F7-BD0D-66AF-FF96-41313B15EC6A}"/>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40183800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ekst en Beeld (L)">
    <p:spTree>
      <p:nvGrpSpPr>
        <p:cNvPr id="1" name=""/>
        <p:cNvGrpSpPr/>
        <p:nvPr/>
      </p:nvGrpSpPr>
      <p:grpSpPr>
        <a:xfrm>
          <a:off x="0" y="0"/>
          <a:ext cx="0" cy="0"/>
          <a:chOff x="0" y="0"/>
          <a:chExt cx="0" cy="0"/>
        </a:xfrm>
      </p:grpSpPr>
      <p:grpSp>
        <p:nvGrpSpPr>
          <p:cNvPr id="1275" name="Instructie"/>
          <p:cNvGrpSpPr/>
          <p:nvPr/>
        </p:nvGrpSpPr>
        <p:grpSpPr>
          <a:xfrm>
            <a:off x="-7462" y="7107104"/>
            <a:ext cx="3391307" cy="1765091"/>
            <a:chOff x="0" y="0"/>
            <a:chExt cx="3391306" cy="1765089"/>
          </a:xfrm>
        </p:grpSpPr>
        <p:sp>
          <p:nvSpPr>
            <p:cNvPr id="125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274" name="Instructie"/>
            <p:cNvGrpSpPr/>
            <p:nvPr/>
          </p:nvGrpSpPr>
          <p:grpSpPr>
            <a:xfrm>
              <a:off x="98270" y="12607"/>
              <a:ext cx="3194766" cy="1752483"/>
              <a:chOff x="0" y="0"/>
              <a:chExt cx="3194765" cy="1752482"/>
            </a:xfrm>
          </p:grpSpPr>
          <p:grpSp>
            <p:nvGrpSpPr>
              <p:cNvPr id="1258" name="Rechthoek 17"/>
              <p:cNvGrpSpPr/>
              <p:nvPr/>
            </p:nvGrpSpPr>
            <p:grpSpPr>
              <a:xfrm>
                <a:off x="0" y="0"/>
                <a:ext cx="3194766" cy="431900"/>
                <a:chOff x="0" y="0"/>
                <a:chExt cx="3194764" cy="431899"/>
              </a:xfrm>
            </p:grpSpPr>
            <p:sp>
              <p:nvSpPr>
                <p:cNvPr id="125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25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261" name="Ovaal 18"/>
              <p:cNvGrpSpPr/>
              <p:nvPr/>
            </p:nvGrpSpPr>
            <p:grpSpPr>
              <a:xfrm>
                <a:off x="0" y="485877"/>
                <a:ext cx="260915" cy="269241"/>
                <a:chOff x="0" y="0"/>
                <a:chExt cx="260914" cy="269240"/>
              </a:xfrm>
            </p:grpSpPr>
            <p:sp>
              <p:nvSpPr>
                <p:cNvPr id="125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6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6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265" name="Ovaal 20"/>
              <p:cNvGrpSpPr/>
              <p:nvPr/>
            </p:nvGrpSpPr>
            <p:grpSpPr>
              <a:xfrm>
                <a:off x="0" y="922202"/>
                <a:ext cx="260915" cy="269241"/>
                <a:chOff x="0" y="0"/>
                <a:chExt cx="260914" cy="269240"/>
              </a:xfrm>
            </p:grpSpPr>
            <p:sp>
              <p:nvSpPr>
                <p:cNvPr id="12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6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6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273" name="Groep 22"/>
              <p:cNvGrpSpPr/>
              <p:nvPr/>
            </p:nvGrpSpPr>
            <p:grpSpPr>
              <a:xfrm>
                <a:off x="2513632" y="470171"/>
                <a:ext cx="681134" cy="696748"/>
                <a:chOff x="0" y="0"/>
                <a:chExt cx="681132" cy="696747"/>
              </a:xfrm>
            </p:grpSpPr>
            <p:grpSp>
              <p:nvGrpSpPr>
                <p:cNvPr id="1271" name="Groep 23"/>
                <p:cNvGrpSpPr/>
                <p:nvPr/>
              </p:nvGrpSpPr>
              <p:grpSpPr>
                <a:xfrm>
                  <a:off x="197031" y="0"/>
                  <a:ext cx="287071" cy="379108"/>
                  <a:chOff x="0" y="0"/>
                  <a:chExt cx="287070" cy="379106"/>
                </a:xfrm>
              </p:grpSpPr>
              <p:sp>
                <p:nvSpPr>
                  <p:cNvPr id="126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6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6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7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27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298" name="Rechthoek 7"/>
          <p:cNvSpPr/>
          <p:nvPr/>
        </p:nvSpPr>
        <p:spPr>
          <a:xfrm>
            <a:off x="4259367" y="0"/>
            <a:ext cx="79344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299" name="Body Level One…"/>
          <p:cNvSpPr txBox="1">
            <a:spLocks noGrp="1"/>
          </p:cNvSpPr>
          <p:nvPr>
            <p:ph type="body" idx="1" hasCustomPrompt="1"/>
          </p:nvPr>
        </p:nvSpPr>
        <p:spPr>
          <a:xfrm>
            <a:off x="4259367" y="189167"/>
            <a:ext cx="7932633" cy="6668832"/>
          </a:xfrm>
          <a:prstGeom prst="rect">
            <a:avLst/>
          </a:prstGeom>
          <a:solidFill>
            <a:srgbClr val="0070C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300" name="Tijdelijke aanduiding voor afbeelding 8"/>
          <p:cNvSpPr>
            <a:spLocks noGrp="1"/>
          </p:cNvSpPr>
          <p:nvPr>
            <p:ph type="pic" idx="21"/>
          </p:nvPr>
        </p:nvSpPr>
        <p:spPr>
          <a:xfrm>
            <a:off x="4259367" y="1433"/>
            <a:ext cx="7932633" cy="6832067"/>
          </a:xfrm>
          <a:prstGeom prst="rect">
            <a:avLst/>
          </a:prstGeom>
          <a:solidFill>
            <a:srgbClr val="0476C2"/>
          </a:solidFill>
        </p:spPr>
        <p:txBody>
          <a:bodyPr lIns="91439" tIns="45719" rIns="91439" bIns="45719"/>
          <a:lstStyle/>
          <a:p>
            <a:endParaRPr/>
          </a:p>
        </p:txBody>
      </p:sp>
      <p:sp>
        <p:nvSpPr>
          <p:cNvPr id="1301" name="Korte titel"/>
          <p:cNvSpPr txBox="1">
            <a:spLocks noGrp="1"/>
          </p:cNvSpPr>
          <p:nvPr>
            <p:ph type="title" hasCustomPrompt="1"/>
          </p:nvPr>
        </p:nvSpPr>
        <p:spPr>
          <a:xfrm>
            <a:off x="698500" y="741499"/>
            <a:ext cx="2799444" cy="490401"/>
          </a:xfrm>
          <a:prstGeom prst="rect">
            <a:avLst/>
          </a:prstGeom>
        </p:spPr>
        <p:txBody>
          <a:bodyPr>
            <a:normAutofit/>
          </a:bodyPr>
          <a:lstStyle>
            <a:lvl1pPr>
              <a:defRPr>
                <a:solidFill>
                  <a:srgbClr val="0476C2"/>
                </a:solidFill>
              </a:defRPr>
            </a:lvl1pPr>
          </a:lstStyle>
          <a:p>
            <a:r>
              <a:rPr dirty="0"/>
              <a:t>Korte </a:t>
            </a:r>
            <a:r>
              <a:rPr dirty="0" err="1"/>
              <a:t>titel</a:t>
            </a:r>
            <a:endParaRPr dirty="0"/>
          </a:p>
        </p:txBody>
      </p:sp>
      <p:sp>
        <p:nvSpPr>
          <p:cNvPr id="1302" name="Tijdelijke aanduiding voor verticale tekst 2"/>
          <p:cNvSpPr>
            <a:spLocks noGrp="1"/>
          </p:cNvSpPr>
          <p:nvPr>
            <p:ph type="body" sz="quarter" idx="22" hasCustomPrompt="1"/>
          </p:nvPr>
        </p:nvSpPr>
        <p:spPr>
          <a:xfrm>
            <a:off x="698499" y="1591899"/>
            <a:ext cx="2799445" cy="4356465"/>
          </a:xfrm>
          <a:prstGeom prst="rect">
            <a:avLst/>
          </a:prstGeom>
        </p:spPr>
        <p:txBody>
          <a:bodyPr>
            <a:normAutofit/>
          </a:bodyPr>
          <a:lstStyle/>
          <a:p>
            <a:r>
              <a:t>Klik hier om een bullet te plaatsen.
Sub-bullets
Leestekst
Subtitel
Numerieke bullets
# Abc
# Bullets
Cursief
Alt. Subtitel</a:t>
            </a:r>
          </a:p>
        </p:txBody>
      </p:sp>
      <p:sp>
        <p:nvSpPr>
          <p:cNvPr id="1303"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(L)</a:t>
            </a:r>
          </a:p>
        </p:txBody>
      </p:sp>
      <p:grpSp>
        <p:nvGrpSpPr>
          <p:cNvPr id="1355" name="Instructie"/>
          <p:cNvGrpSpPr/>
          <p:nvPr/>
        </p:nvGrpSpPr>
        <p:grpSpPr>
          <a:xfrm>
            <a:off x="12441539" y="-99301"/>
            <a:ext cx="3391308" cy="7056603"/>
            <a:chOff x="0" y="0"/>
            <a:chExt cx="3391306" cy="7056601"/>
          </a:xfrm>
        </p:grpSpPr>
        <p:sp>
          <p:nvSpPr>
            <p:cNvPr id="130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30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30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30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354" name="INSTRUCTIE"/>
            <p:cNvGrpSpPr/>
            <p:nvPr/>
          </p:nvGrpSpPr>
          <p:grpSpPr>
            <a:xfrm>
              <a:off x="114897" y="9349"/>
              <a:ext cx="3194766" cy="3953547"/>
              <a:chOff x="0" y="0"/>
              <a:chExt cx="3194765" cy="3953545"/>
            </a:xfrm>
          </p:grpSpPr>
          <p:grpSp>
            <p:nvGrpSpPr>
              <p:cNvPr id="1311" name="Rechthoek 306"/>
              <p:cNvGrpSpPr/>
              <p:nvPr/>
            </p:nvGrpSpPr>
            <p:grpSpPr>
              <a:xfrm>
                <a:off x="0" y="0"/>
                <a:ext cx="3194766" cy="431900"/>
                <a:chOff x="0" y="0"/>
                <a:chExt cx="3194764" cy="431899"/>
              </a:xfrm>
            </p:grpSpPr>
            <p:sp>
              <p:nvSpPr>
                <p:cNvPr id="130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31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314" name="Ovaal 307"/>
              <p:cNvGrpSpPr/>
              <p:nvPr/>
            </p:nvGrpSpPr>
            <p:grpSpPr>
              <a:xfrm>
                <a:off x="0" y="479375"/>
                <a:ext cx="260915" cy="269241"/>
                <a:chOff x="0" y="0"/>
                <a:chExt cx="260914" cy="269240"/>
              </a:xfrm>
            </p:grpSpPr>
            <p:sp>
              <p:nvSpPr>
                <p:cNvPr id="131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1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31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318" name="Ovaal 309"/>
              <p:cNvGrpSpPr/>
              <p:nvPr/>
            </p:nvGrpSpPr>
            <p:grpSpPr>
              <a:xfrm>
                <a:off x="0" y="1658771"/>
                <a:ext cx="260915" cy="269241"/>
                <a:chOff x="0" y="0"/>
                <a:chExt cx="260914" cy="269240"/>
              </a:xfrm>
            </p:grpSpPr>
            <p:sp>
              <p:nvSpPr>
                <p:cNvPr id="131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1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31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325" name="Groep 311"/>
              <p:cNvGrpSpPr/>
              <p:nvPr/>
            </p:nvGrpSpPr>
            <p:grpSpPr>
              <a:xfrm>
                <a:off x="365681" y="2104358"/>
                <a:ext cx="825501" cy="209551"/>
                <a:chOff x="0" y="0"/>
                <a:chExt cx="825500" cy="209550"/>
              </a:xfrm>
            </p:grpSpPr>
            <p:grpSp>
              <p:nvGrpSpPr>
                <p:cNvPr id="1322" name="Rechthoek 338"/>
                <p:cNvGrpSpPr/>
                <p:nvPr/>
              </p:nvGrpSpPr>
              <p:grpSpPr>
                <a:xfrm>
                  <a:off x="0" y="0"/>
                  <a:ext cx="825500" cy="209550"/>
                  <a:chOff x="0" y="0"/>
                  <a:chExt cx="825500" cy="209550"/>
                </a:xfrm>
              </p:grpSpPr>
              <p:sp>
                <p:nvSpPr>
                  <p:cNvPr id="132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32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32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32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332" name="Groep 312"/>
              <p:cNvGrpSpPr/>
              <p:nvPr/>
            </p:nvGrpSpPr>
            <p:grpSpPr>
              <a:xfrm>
                <a:off x="365681" y="1197979"/>
                <a:ext cx="294790" cy="346677"/>
                <a:chOff x="0" y="0"/>
                <a:chExt cx="294789" cy="346676"/>
              </a:xfrm>
            </p:grpSpPr>
            <p:sp>
              <p:nvSpPr>
                <p:cNvPr id="132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2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2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2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33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335" name="Ovaal 313"/>
              <p:cNvGrpSpPr/>
              <p:nvPr/>
            </p:nvGrpSpPr>
            <p:grpSpPr>
              <a:xfrm>
                <a:off x="0" y="2462024"/>
                <a:ext cx="260915" cy="269241"/>
                <a:chOff x="0" y="0"/>
                <a:chExt cx="260914" cy="269240"/>
              </a:xfrm>
            </p:grpSpPr>
            <p:sp>
              <p:nvSpPr>
                <p:cNvPr id="1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3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33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353" name="Groep 315"/>
              <p:cNvGrpSpPr/>
              <p:nvPr/>
            </p:nvGrpSpPr>
            <p:grpSpPr>
              <a:xfrm>
                <a:off x="219796" y="3340627"/>
                <a:ext cx="684512" cy="612919"/>
                <a:chOff x="0" y="0"/>
                <a:chExt cx="684511" cy="612917"/>
              </a:xfrm>
            </p:grpSpPr>
            <p:grpSp>
              <p:nvGrpSpPr>
                <p:cNvPr id="1350" name="Groep 316"/>
                <p:cNvGrpSpPr/>
                <p:nvPr/>
              </p:nvGrpSpPr>
              <p:grpSpPr>
                <a:xfrm>
                  <a:off x="158326" y="-1"/>
                  <a:ext cx="386065" cy="370653"/>
                  <a:chOff x="0" y="0"/>
                  <a:chExt cx="386063" cy="370651"/>
                </a:xfrm>
              </p:grpSpPr>
              <p:grpSp>
                <p:nvGrpSpPr>
                  <p:cNvPr id="1343" name="Groep 319"/>
                  <p:cNvGrpSpPr/>
                  <p:nvPr/>
                </p:nvGrpSpPr>
                <p:grpSpPr>
                  <a:xfrm>
                    <a:off x="-1" y="-1"/>
                    <a:ext cx="341295" cy="325544"/>
                    <a:chOff x="0" y="0"/>
                    <a:chExt cx="341293" cy="325542"/>
                  </a:xfrm>
                </p:grpSpPr>
                <p:grpSp>
                  <p:nvGrpSpPr>
                    <p:cNvPr id="1340" name="Groep 326"/>
                    <p:cNvGrpSpPr/>
                    <p:nvPr/>
                  </p:nvGrpSpPr>
                  <p:grpSpPr>
                    <a:xfrm>
                      <a:off x="-1" y="-1"/>
                      <a:ext cx="341295" cy="325544"/>
                      <a:chOff x="0" y="0"/>
                      <a:chExt cx="341293" cy="325542"/>
                    </a:xfrm>
                  </p:grpSpPr>
                  <p:sp>
                    <p:nvSpPr>
                      <p:cNvPr id="133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34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34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346" name="Groep 320"/>
                  <p:cNvGrpSpPr/>
                  <p:nvPr/>
                </p:nvGrpSpPr>
                <p:grpSpPr>
                  <a:xfrm>
                    <a:off x="265551" y="249608"/>
                    <a:ext cx="120513" cy="121044"/>
                    <a:chOff x="0" y="0"/>
                    <a:chExt cx="120511" cy="121042"/>
                  </a:xfrm>
                </p:grpSpPr>
                <p:sp>
                  <p:nvSpPr>
                    <p:cNvPr id="134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4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349" name="Groep 321"/>
                  <p:cNvGrpSpPr/>
                  <p:nvPr/>
                </p:nvGrpSpPr>
                <p:grpSpPr>
                  <a:xfrm>
                    <a:off x="230749" y="216856"/>
                    <a:ext cx="120513" cy="121043"/>
                    <a:chOff x="0" y="0"/>
                    <a:chExt cx="120511" cy="121042"/>
                  </a:xfrm>
                </p:grpSpPr>
                <p:sp>
                  <p:nvSpPr>
                    <p:cNvPr id="134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4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35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35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455" name="Instructie"/>
          <p:cNvGrpSpPr/>
          <p:nvPr/>
        </p:nvGrpSpPr>
        <p:grpSpPr>
          <a:xfrm>
            <a:off x="-3666329" y="-99301"/>
            <a:ext cx="3391308" cy="7056603"/>
            <a:chOff x="0" y="0"/>
            <a:chExt cx="3391306" cy="7056601"/>
          </a:xfrm>
        </p:grpSpPr>
        <p:sp>
          <p:nvSpPr>
            <p:cNvPr id="135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35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360" name="Rechthoek 130"/>
            <p:cNvGrpSpPr/>
            <p:nvPr/>
          </p:nvGrpSpPr>
          <p:grpSpPr>
            <a:xfrm>
              <a:off x="97162" y="490143"/>
              <a:ext cx="393460" cy="184059"/>
              <a:chOff x="0" y="0"/>
              <a:chExt cx="393459" cy="184057"/>
            </a:xfrm>
          </p:grpSpPr>
          <p:sp>
            <p:nvSpPr>
              <p:cNvPr id="135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5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36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371" name="Groep 132"/>
            <p:cNvGrpSpPr/>
            <p:nvPr/>
          </p:nvGrpSpPr>
          <p:grpSpPr>
            <a:xfrm>
              <a:off x="350475" y="754659"/>
              <a:ext cx="137190" cy="108009"/>
              <a:chOff x="0" y="0"/>
              <a:chExt cx="137188" cy="108008"/>
            </a:xfrm>
          </p:grpSpPr>
          <p:grpSp>
            <p:nvGrpSpPr>
              <p:cNvPr id="1367" name="Groep 199"/>
              <p:cNvGrpSpPr/>
              <p:nvPr/>
            </p:nvGrpSpPr>
            <p:grpSpPr>
              <a:xfrm>
                <a:off x="0" y="0"/>
                <a:ext cx="137190" cy="108009"/>
                <a:chOff x="0" y="0"/>
                <a:chExt cx="137188" cy="108008"/>
              </a:xfrm>
            </p:grpSpPr>
            <p:sp>
              <p:nvSpPr>
                <p:cNvPr id="1362" name="Rechte verbindingslijn 203"/>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3" name="Rechte verbindingslijn 204"/>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4" name="Rechte verbindingslijn 205"/>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5" name="Rechte verbindingslijn 206"/>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6" name="Rechte verbindingslijn 207"/>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370" name="Groep 200"/>
              <p:cNvGrpSpPr/>
              <p:nvPr/>
            </p:nvGrpSpPr>
            <p:grpSpPr>
              <a:xfrm>
                <a:off x="52" y="26196"/>
                <a:ext cx="66718" cy="54523"/>
                <a:chOff x="0" y="0"/>
                <a:chExt cx="66716" cy="54521"/>
              </a:xfrm>
            </p:grpSpPr>
            <p:sp>
              <p:nvSpPr>
                <p:cNvPr id="1368" name="Rechthoek 201"/>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69" name="Pijl: punthaak 202"/>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381" name="Groep 133"/>
            <p:cNvGrpSpPr/>
            <p:nvPr/>
          </p:nvGrpSpPr>
          <p:grpSpPr>
            <a:xfrm>
              <a:off x="107595" y="754659"/>
              <a:ext cx="137190" cy="108009"/>
              <a:chOff x="0" y="0"/>
              <a:chExt cx="137188" cy="108008"/>
            </a:xfrm>
          </p:grpSpPr>
          <p:grpSp>
            <p:nvGrpSpPr>
              <p:cNvPr id="1377" name="Groep 190"/>
              <p:cNvGrpSpPr/>
              <p:nvPr/>
            </p:nvGrpSpPr>
            <p:grpSpPr>
              <a:xfrm>
                <a:off x="0" y="0"/>
                <a:ext cx="137190" cy="108009"/>
                <a:chOff x="0" y="0"/>
                <a:chExt cx="137188" cy="108008"/>
              </a:xfrm>
            </p:grpSpPr>
            <p:sp>
              <p:nvSpPr>
                <p:cNvPr id="1372" name="Rechte verbindingslijn 19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3" name="Rechte verbindingslijn 19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4" name="Rechte verbindingslijn 19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5" name="Rechte verbindingslijn 19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6" name="Rechte verbindingslijn 19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380" name="Groep 191"/>
              <p:cNvGrpSpPr/>
              <p:nvPr/>
            </p:nvGrpSpPr>
            <p:grpSpPr>
              <a:xfrm>
                <a:off x="51" y="26196"/>
                <a:ext cx="66718" cy="54523"/>
                <a:chOff x="0" y="0"/>
                <a:chExt cx="66716" cy="54521"/>
              </a:xfrm>
            </p:grpSpPr>
            <p:sp>
              <p:nvSpPr>
                <p:cNvPr id="1378" name="Rechthoek 192"/>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79" name="Pijl: punthaak 193"/>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38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38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395" name="Groep 136"/>
            <p:cNvGrpSpPr/>
            <p:nvPr/>
          </p:nvGrpSpPr>
          <p:grpSpPr>
            <a:xfrm>
              <a:off x="784582" y="491641"/>
              <a:ext cx="268739" cy="248382"/>
              <a:chOff x="0" y="0"/>
              <a:chExt cx="268738" cy="248381"/>
            </a:xfrm>
          </p:grpSpPr>
          <p:sp>
            <p:nvSpPr>
              <p:cNvPr id="1384" name="Rechthoek 17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394" name="Groep 180"/>
              <p:cNvGrpSpPr/>
              <p:nvPr/>
            </p:nvGrpSpPr>
            <p:grpSpPr>
              <a:xfrm>
                <a:off x="43069" y="52310"/>
                <a:ext cx="182599" cy="143760"/>
                <a:chOff x="0" y="0"/>
                <a:chExt cx="182597" cy="143759"/>
              </a:xfrm>
            </p:grpSpPr>
            <p:grpSp>
              <p:nvGrpSpPr>
                <p:cNvPr id="1390" name="Groep 181"/>
                <p:cNvGrpSpPr/>
                <p:nvPr/>
              </p:nvGrpSpPr>
              <p:grpSpPr>
                <a:xfrm>
                  <a:off x="0" y="0"/>
                  <a:ext cx="182599" cy="143760"/>
                  <a:chOff x="0" y="0"/>
                  <a:chExt cx="182597" cy="143759"/>
                </a:xfrm>
              </p:grpSpPr>
              <p:sp>
                <p:nvSpPr>
                  <p:cNvPr id="1385" name="Rechte verbindingslijn 18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6" name="Rechte verbindingslijn 18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7" name="Rechte verbindingslijn 18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8" name="Rechte verbindingslijn 18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9" name="Rechte verbindingslijn 18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393" name="Groep 182"/>
                <p:cNvGrpSpPr/>
                <p:nvPr/>
              </p:nvGrpSpPr>
              <p:grpSpPr>
                <a:xfrm>
                  <a:off x="68" y="34868"/>
                  <a:ext cx="88802" cy="72569"/>
                  <a:chOff x="0" y="0"/>
                  <a:chExt cx="88800" cy="72568"/>
                </a:xfrm>
              </p:grpSpPr>
              <p:sp>
                <p:nvSpPr>
                  <p:cNvPr id="1391" name="Rechthoek 183"/>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92" name="Pijl: punthaak 184"/>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407" name="Groep 137"/>
            <p:cNvGrpSpPr/>
            <p:nvPr/>
          </p:nvGrpSpPr>
          <p:grpSpPr>
            <a:xfrm>
              <a:off x="784582" y="800638"/>
              <a:ext cx="268739" cy="248382"/>
              <a:chOff x="0" y="0"/>
              <a:chExt cx="268738" cy="248381"/>
            </a:xfrm>
          </p:grpSpPr>
          <p:sp>
            <p:nvSpPr>
              <p:cNvPr id="1396" name="Rechthoek 168"/>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406" name="Groep 169"/>
              <p:cNvGrpSpPr/>
              <p:nvPr/>
            </p:nvGrpSpPr>
            <p:grpSpPr>
              <a:xfrm>
                <a:off x="43069" y="52310"/>
                <a:ext cx="182599" cy="143760"/>
                <a:chOff x="0" y="0"/>
                <a:chExt cx="182597" cy="143759"/>
              </a:xfrm>
            </p:grpSpPr>
            <p:grpSp>
              <p:nvGrpSpPr>
                <p:cNvPr id="1402" name="Groep 170"/>
                <p:cNvGrpSpPr/>
                <p:nvPr/>
              </p:nvGrpSpPr>
              <p:grpSpPr>
                <a:xfrm>
                  <a:off x="0" y="0"/>
                  <a:ext cx="182599" cy="143760"/>
                  <a:chOff x="0" y="0"/>
                  <a:chExt cx="182597" cy="143759"/>
                </a:xfrm>
              </p:grpSpPr>
              <p:sp>
                <p:nvSpPr>
                  <p:cNvPr id="1397" name="Rechte verbindingslijn 174"/>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98" name="Rechte verbindingslijn 175"/>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99" name="Rechte verbindingslijn 176"/>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400" name="Rechte verbindingslijn 177"/>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401" name="Rechte verbindingslijn 178"/>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405" name="Groep 171"/>
                <p:cNvGrpSpPr/>
                <p:nvPr/>
              </p:nvGrpSpPr>
              <p:grpSpPr>
                <a:xfrm>
                  <a:off x="69" y="34868"/>
                  <a:ext cx="88802" cy="72569"/>
                  <a:chOff x="0" y="0"/>
                  <a:chExt cx="88800" cy="72568"/>
                </a:xfrm>
              </p:grpSpPr>
              <p:sp>
                <p:nvSpPr>
                  <p:cNvPr id="1403" name="Rechthoek 172"/>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404" name="Pijl: punthaak 173"/>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40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40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41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413" name="Rechthoek 141"/>
            <p:cNvGrpSpPr/>
            <p:nvPr/>
          </p:nvGrpSpPr>
          <p:grpSpPr>
            <a:xfrm>
              <a:off x="98270" y="9349"/>
              <a:ext cx="3194765" cy="431901"/>
              <a:chOff x="0" y="0"/>
              <a:chExt cx="3194764" cy="431899"/>
            </a:xfrm>
          </p:grpSpPr>
          <p:sp>
            <p:nvSpPr>
              <p:cNvPr id="141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41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416" name="Groep 142"/>
            <p:cNvGrpSpPr/>
            <p:nvPr/>
          </p:nvGrpSpPr>
          <p:grpSpPr>
            <a:xfrm>
              <a:off x="3025479" y="6053864"/>
              <a:ext cx="267557" cy="267556"/>
              <a:chOff x="0" y="0"/>
              <a:chExt cx="267555" cy="267555"/>
            </a:xfrm>
          </p:grpSpPr>
          <p:sp>
            <p:nvSpPr>
              <p:cNvPr id="1414" name="Ovaal 166"/>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41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453" name="Groep 143"/>
            <p:cNvGrpSpPr/>
            <p:nvPr/>
          </p:nvGrpSpPr>
          <p:grpSpPr>
            <a:xfrm>
              <a:off x="97162" y="2004378"/>
              <a:ext cx="3195873" cy="3780656"/>
              <a:chOff x="0" y="0"/>
              <a:chExt cx="3195872" cy="3780655"/>
            </a:xfrm>
          </p:grpSpPr>
          <p:grpSp>
            <p:nvGrpSpPr>
              <p:cNvPr id="1419" name="Ovaal 145"/>
              <p:cNvGrpSpPr/>
              <p:nvPr/>
            </p:nvGrpSpPr>
            <p:grpSpPr>
              <a:xfrm>
                <a:off x="0" y="-1"/>
                <a:ext cx="260915" cy="269242"/>
                <a:chOff x="0" y="0"/>
                <a:chExt cx="260914" cy="269240"/>
              </a:xfrm>
            </p:grpSpPr>
            <p:sp>
              <p:nvSpPr>
                <p:cNvPr id="14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1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42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423" name="Ovaal 147"/>
              <p:cNvGrpSpPr/>
              <p:nvPr/>
            </p:nvGrpSpPr>
            <p:grpSpPr>
              <a:xfrm>
                <a:off x="0" y="435349"/>
                <a:ext cx="260915" cy="269241"/>
                <a:chOff x="0" y="0"/>
                <a:chExt cx="260914" cy="269240"/>
              </a:xfrm>
            </p:grpSpPr>
            <p:sp>
              <p:nvSpPr>
                <p:cNvPr id="14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2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424" name="Rechthoek 148"/>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427" name="Ovaal 152"/>
              <p:cNvGrpSpPr/>
              <p:nvPr/>
            </p:nvGrpSpPr>
            <p:grpSpPr>
              <a:xfrm>
                <a:off x="0" y="870698"/>
                <a:ext cx="260915" cy="269241"/>
                <a:chOff x="0" y="0"/>
                <a:chExt cx="260914" cy="269240"/>
              </a:xfrm>
            </p:grpSpPr>
            <p:sp>
              <p:nvSpPr>
                <p:cNvPr id="14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2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428" name="Rechthoek 153"/>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1431" name="Ovaal 154"/>
              <p:cNvGrpSpPr/>
              <p:nvPr/>
            </p:nvGrpSpPr>
            <p:grpSpPr>
              <a:xfrm>
                <a:off x="0" y="1306047"/>
                <a:ext cx="260915" cy="269241"/>
                <a:chOff x="0" y="0"/>
                <a:chExt cx="260914" cy="269240"/>
              </a:xfrm>
            </p:grpSpPr>
            <p:sp>
              <p:nvSpPr>
                <p:cNvPr id="14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432" name="Rechthoek 155"/>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435" name="Ovaal 156"/>
              <p:cNvGrpSpPr/>
              <p:nvPr/>
            </p:nvGrpSpPr>
            <p:grpSpPr>
              <a:xfrm>
                <a:off x="0" y="1741396"/>
                <a:ext cx="260915" cy="269241"/>
                <a:chOff x="0" y="0"/>
                <a:chExt cx="260914" cy="269240"/>
              </a:xfrm>
            </p:grpSpPr>
            <p:sp>
              <p:nvSpPr>
                <p:cNvPr id="14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436" name="Rechthoek 157"/>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439" name="Ovaal 158"/>
              <p:cNvGrpSpPr/>
              <p:nvPr/>
            </p:nvGrpSpPr>
            <p:grpSpPr>
              <a:xfrm>
                <a:off x="0" y="2176745"/>
                <a:ext cx="260915" cy="269241"/>
                <a:chOff x="0" y="0"/>
                <a:chExt cx="260914" cy="269240"/>
              </a:xfrm>
            </p:grpSpPr>
            <p:sp>
              <p:nvSpPr>
                <p:cNvPr id="1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440" name="Rechthoek 159"/>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443" name="Ovaal 160"/>
              <p:cNvGrpSpPr/>
              <p:nvPr/>
            </p:nvGrpSpPr>
            <p:grpSpPr>
              <a:xfrm>
                <a:off x="0" y="2612094"/>
                <a:ext cx="260915" cy="269241"/>
                <a:chOff x="0" y="0"/>
                <a:chExt cx="260914" cy="269240"/>
              </a:xfrm>
            </p:grpSpPr>
            <p:sp>
              <p:nvSpPr>
                <p:cNvPr id="1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4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444" name="Rechthoek 161"/>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447" name="Ovaal 162"/>
              <p:cNvGrpSpPr/>
              <p:nvPr/>
            </p:nvGrpSpPr>
            <p:grpSpPr>
              <a:xfrm>
                <a:off x="0" y="3047443"/>
                <a:ext cx="260915" cy="269241"/>
                <a:chOff x="0" y="0"/>
                <a:chExt cx="260914" cy="269240"/>
              </a:xfrm>
            </p:grpSpPr>
            <p:sp>
              <p:nvSpPr>
                <p:cNvPr id="1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4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448" name="Rechthoek 163"/>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451" name="Ovaal 164"/>
              <p:cNvGrpSpPr/>
              <p:nvPr/>
            </p:nvGrpSpPr>
            <p:grpSpPr>
              <a:xfrm>
                <a:off x="0" y="3482796"/>
                <a:ext cx="260915" cy="269241"/>
                <a:chOff x="0" y="0"/>
                <a:chExt cx="260914" cy="269240"/>
              </a:xfrm>
            </p:grpSpPr>
            <p:sp>
              <p:nvSpPr>
                <p:cNvPr id="1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5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452" name="Rechthoek 165"/>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45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204C6D0C-75D5-11B3-E213-E47DD6F049A3}"/>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068AC12C-E47D-13D8-3AF9-052C573841DF}"/>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CF160C9F-9DB9-3F40-44E1-D47E336099EE}"/>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09FF244E-9679-EB81-6D74-9143C071DC84}"/>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184B2BC8-C35C-F3E1-4C97-A2D35AA8511A}"/>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C71499AD-9D3E-4E60-1096-7C94CF47DAF0}"/>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9A074D0B-0D1B-E35B-CD47-D1B82EC3831F}"/>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0B7B0A09-4B6F-F8ED-CC4C-13DBAF12C155}"/>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1B82AEDA-C621-5299-253D-DD1405F3E55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16212659-50BF-3745-A2B3-97E7D9BE90BA}"/>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78004C6A-C2B3-6B0D-EB66-EC48673FD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1CCAC4C1-3881-E3AA-207C-FB3A9693D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96F4AA96-1079-AF67-4AA1-C54139172FD6}"/>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7ECA9121-BFDA-728F-D6FE-6EDA940AC572}"/>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8B1FAC81-F339-2695-83AC-3ED262BA9042}"/>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FBBE721D-A139-4CEE-4A34-83F9EDE1FC7A}"/>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F23A8FA3-FE77-CB5D-2F20-3F6A4337BDC7}"/>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4CAB352B-F1CB-BD45-380C-C0B0D6241256}"/>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1AFA5486-2387-0F4C-9CAF-8060E6326835}"/>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B97EE733-D4DD-3225-DEBC-8F951785011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10A2EDF1-345F-ED8B-D45B-D1BBB4153252}"/>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30211BE2-4504-EBC1-BAEB-27038C7F3406}"/>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FDBEEC00-8225-4D8C-D3A5-0AB7ACDA522B}"/>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B57CC7E8-A06A-4438-1301-F5A96309213D}"/>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62345D54-F65C-5E9F-77F3-13A77CAA279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03B9F426-14BF-E8B9-C1FE-DCD80ECD305B}"/>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Foto">
    <p:spTree>
      <p:nvGrpSpPr>
        <p:cNvPr id="1" name=""/>
        <p:cNvGrpSpPr/>
        <p:nvPr/>
      </p:nvGrpSpPr>
      <p:grpSpPr>
        <a:xfrm>
          <a:off x="0" y="0"/>
          <a:ext cx="0" cy="0"/>
          <a:chOff x="0" y="0"/>
          <a:chExt cx="0" cy="0"/>
        </a:xfrm>
      </p:grpSpPr>
      <p:grpSp>
        <p:nvGrpSpPr>
          <p:cNvPr id="1495" name="Instructie"/>
          <p:cNvGrpSpPr/>
          <p:nvPr/>
        </p:nvGrpSpPr>
        <p:grpSpPr>
          <a:xfrm>
            <a:off x="-7462" y="7107104"/>
            <a:ext cx="3391307" cy="1765091"/>
            <a:chOff x="0" y="0"/>
            <a:chExt cx="3391306" cy="1765089"/>
          </a:xfrm>
        </p:grpSpPr>
        <p:sp>
          <p:nvSpPr>
            <p:cNvPr id="147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494" name="Instructie"/>
            <p:cNvGrpSpPr/>
            <p:nvPr/>
          </p:nvGrpSpPr>
          <p:grpSpPr>
            <a:xfrm>
              <a:off x="98270" y="12607"/>
              <a:ext cx="3194766" cy="1752483"/>
              <a:chOff x="0" y="0"/>
              <a:chExt cx="3194765" cy="1752482"/>
            </a:xfrm>
          </p:grpSpPr>
          <p:grpSp>
            <p:nvGrpSpPr>
              <p:cNvPr id="1478" name="Rechthoek 17"/>
              <p:cNvGrpSpPr/>
              <p:nvPr/>
            </p:nvGrpSpPr>
            <p:grpSpPr>
              <a:xfrm>
                <a:off x="0" y="0"/>
                <a:ext cx="3194766" cy="431900"/>
                <a:chOff x="0" y="0"/>
                <a:chExt cx="3194764" cy="431899"/>
              </a:xfrm>
            </p:grpSpPr>
            <p:sp>
              <p:nvSpPr>
                <p:cNvPr id="147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47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481" name="Ovaal 18"/>
              <p:cNvGrpSpPr/>
              <p:nvPr/>
            </p:nvGrpSpPr>
            <p:grpSpPr>
              <a:xfrm>
                <a:off x="0" y="485877"/>
                <a:ext cx="260915" cy="269241"/>
                <a:chOff x="0" y="0"/>
                <a:chExt cx="260914" cy="269240"/>
              </a:xfrm>
            </p:grpSpPr>
            <p:sp>
              <p:nvSpPr>
                <p:cNvPr id="147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8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48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485" name="Ovaal 20"/>
              <p:cNvGrpSpPr/>
              <p:nvPr/>
            </p:nvGrpSpPr>
            <p:grpSpPr>
              <a:xfrm>
                <a:off x="0" y="922202"/>
                <a:ext cx="260915" cy="269241"/>
                <a:chOff x="0" y="0"/>
                <a:chExt cx="260914" cy="269240"/>
              </a:xfrm>
            </p:grpSpPr>
            <p:sp>
              <p:nvSpPr>
                <p:cNvPr id="148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8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48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493" name="Groep 22"/>
              <p:cNvGrpSpPr/>
              <p:nvPr/>
            </p:nvGrpSpPr>
            <p:grpSpPr>
              <a:xfrm>
                <a:off x="2513632" y="470171"/>
                <a:ext cx="681134" cy="696748"/>
                <a:chOff x="0" y="0"/>
                <a:chExt cx="681132" cy="696747"/>
              </a:xfrm>
            </p:grpSpPr>
            <p:grpSp>
              <p:nvGrpSpPr>
                <p:cNvPr id="1491" name="Groep 23"/>
                <p:cNvGrpSpPr/>
                <p:nvPr/>
              </p:nvGrpSpPr>
              <p:grpSpPr>
                <a:xfrm>
                  <a:off x="197031" y="0"/>
                  <a:ext cx="287071" cy="379108"/>
                  <a:chOff x="0" y="0"/>
                  <a:chExt cx="287070" cy="379106"/>
                </a:xfrm>
              </p:grpSpPr>
              <p:sp>
                <p:nvSpPr>
                  <p:cNvPr id="148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8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8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9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49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517" name="Group 4"/>
          <p:cNvGrpSpPr/>
          <p:nvPr/>
        </p:nvGrpSpPr>
        <p:grpSpPr>
          <a:xfrm>
            <a:off x="698501" y="5884314"/>
            <a:ext cx="1454912" cy="577167"/>
            <a:chOff x="0" y="0"/>
            <a:chExt cx="1454911" cy="577165"/>
          </a:xfrm>
        </p:grpSpPr>
        <p:sp>
          <p:nvSpPr>
            <p:cNvPr id="150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51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51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518" name="Rechthoek 2"/>
          <p:cNvSpPr/>
          <p:nvPr userDrawn="1"/>
        </p:nvSpPr>
        <p:spPr>
          <a:xfrm>
            <a:off x="-10751" y="0"/>
            <a:ext cx="12204519" cy="6858000"/>
          </a:xfrm>
          <a:prstGeom prst="rect">
            <a:avLst/>
          </a:prstGeom>
          <a:solidFill>
            <a:srgbClr val="0476C2"/>
          </a:solidFill>
          <a:ln w="12700">
            <a:miter lim="400000"/>
          </a:ln>
        </p:spPr>
        <p:txBody>
          <a:bodyPr lIns="45719" rIns="45719" anchor="ctr"/>
          <a:lstStyle/>
          <a:p>
            <a:pPr algn="ctr">
              <a:defRPr sz="1600">
                <a:solidFill>
                  <a:srgbClr val="FFFFFF"/>
                </a:solidFill>
              </a:defRPr>
            </a:pPr>
            <a:endParaRPr/>
          </a:p>
        </p:txBody>
      </p:sp>
      <p:sp>
        <p:nvSpPr>
          <p:cNvPr id="1519"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Foto</a:t>
            </a:r>
          </a:p>
        </p:txBody>
      </p:sp>
      <p:grpSp>
        <p:nvGrpSpPr>
          <p:cNvPr id="1570" name="Instructie"/>
          <p:cNvGrpSpPr/>
          <p:nvPr/>
        </p:nvGrpSpPr>
        <p:grpSpPr>
          <a:xfrm>
            <a:off x="12441539" y="-99301"/>
            <a:ext cx="3391308" cy="7056603"/>
            <a:chOff x="0" y="0"/>
            <a:chExt cx="3391306" cy="7056601"/>
          </a:xfrm>
        </p:grpSpPr>
        <p:sp>
          <p:nvSpPr>
            <p:cNvPr id="1520" name="Rechthoek 5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521" name="Ovaal 5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522"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523" name="Rechthoek 56"/>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569" name="INSTRUCTIE"/>
            <p:cNvGrpSpPr/>
            <p:nvPr/>
          </p:nvGrpSpPr>
          <p:grpSpPr>
            <a:xfrm>
              <a:off x="114897" y="9349"/>
              <a:ext cx="3194766" cy="3953547"/>
              <a:chOff x="0" y="0"/>
              <a:chExt cx="3194765" cy="3953545"/>
            </a:xfrm>
          </p:grpSpPr>
          <p:grpSp>
            <p:nvGrpSpPr>
              <p:cNvPr id="1526" name="Rechthoek 102"/>
              <p:cNvGrpSpPr/>
              <p:nvPr/>
            </p:nvGrpSpPr>
            <p:grpSpPr>
              <a:xfrm>
                <a:off x="0" y="0"/>
                <a:ext cx="3194766" cy="431900"/>
                <a:chOff x="0" y="0"/>
                <a:chExt cx="3194764" cy="431899"/>
              </a:xfrm>
            </p:grpSpPr>
            <p:sp>
              <p:nvSpPr>
                <p:cNvPr id="152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25"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529" name="Ovaal 103"/>
              <p:cNvGrpSpPr/>
              <p:nvPr/>
            </p:nvGrpSpPr>
            <p:grpSpPr>
              <a:xfrm>
                <a:off x="0" y="479375"/>
                <a:ext cx="260915" cy="269241"/>
                <a:chOff x="0" y="0"/>
                <a:chExt cx="260914" cy="269240"/>
              </a:xfrm>
            </p:grpSpPr>
            <p:sp>
              <p:nvSpPr>
                <p:cNvPr id="152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2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530" name="Rechthoek 104"/>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533" name="Ovaal 105"/>
              <p:cNvGrpSpPr/>
              <p:nvPr/>
            </p:nvGrpSpPr>
            <p:grpSpPr>
              <a:xfrm>
                <a:off x="0" y="1658771"/>
                <a:ext cx="260915" cy="269241"/>
                <a:chOff x="0" y="0"/>
                <a:chExt cx="260914" cy="269240"/>
              </a:xfrm>
            </p:grpSpPr>
            <p:sp>
              <p:nvSpPr>
                <p:cNvPr id="153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3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534" name="Rechthoek 106"/>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540" name="Groep 107"/>
              <p:cNvGrpSpPr/>
              <p:nvPr/>
            </p:nvGrpSpPr>
            <p:grpSpPr>
              <a:xfrm>
                <a:off x="365681" y="2104358"/>
                <a:ext cx="825501" cy="209551"/>
                <a:chOff x="0" y="0"/>
                <a:chExt cx="825500" cy="209550"/>
              </a:xfrm>
            </p:grpSpPr>
            <p:grpSp>
              <p:nvGrpSpPr>
                <p:cNvPr id="1537" name="Rechthoek 134"/>
                <p:cNvGrpSpPr/>
                <p:nvPr/>
              </p:nvGrpSpPr>
              <p:grpSpPr>
                <a:xfrm>
                  <a:off x="0" y="0"/>
                  <a:ext cx="825500" cy="209550"/>
                  <a:chOff x="0" y="0"/>
                  <a:chExt cx="825500" cy="209550"/>
                </a:xfrm>
              </p:grpSpPr>
              <p:sp>
                <p:nvSpPr>
                  <p:cNvPr id="1535"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36"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538" name="Rechte verbindingslijn 13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539" name="Gelijkbenige driehoek 13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547" name="Groep 108"/>
              <p:cNvGrpSpPr/>
              <p:nvPr/>
            </p:nvGrpSpPr>
            <p:grpSpPr>
              <a:xfrm>
                <a:off x="365681" y="1197979"/>
                <a:ext cx="294790" cy="346677"/>
                <a:chOff x="0" y="0"/>
                <a:chExt cx="294789" cy="346676"/>
              </a:xfrm>
            </p:grpSpPr>
            <p:sp>
              <p:nvSpPr>
                <p:cNvPr id="1541" name="Rechthoek 128"/>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42" name="Ovaal 129"/>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43" name="Vrije vorm: vorm 130"/>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44" name="Rechthoek: afgeronde hoeken 131"/>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45" name="Rechte verbindingslijn 132"/>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546" name="Rechte verbindingslijn 133"/>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550" name="Ovaal 109"/>
              <p:cNvGrpSpPr/>
              <p:nvPr/>
            </p:nvGrpSpPr>
            <p:grpSpPr>
              <a:xfrm>
                <a:off x="0" y="2462024"/>
                <a:ext cx="260915" cy="269241"/>
                <a:chOff x="0" y="0"/>
                <a:chExt cx="260914" cy="269240"/>
              </a:xfrm>
            </p:grpSpPr>
            <p:sp>
              <p:nvSpPr>
                <p:cNvPr id="154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49"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551" name="Rechthoek 110"/>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568" name="Groep 111"/>
              <p:cNvGrpSpPr/>
              <p:nvPr/>
            </p:nvGrpSpPr>
            <p:grpSpPr>
              <a:xfrm>
                <a:off x="219796" y="3340627"/>
                <a:ext cx="684512" cy="612919"/>
                <a:chOff x="0" y="0"/>
                <a:chExt cx="684511" cy="612917"/>
              </a:xfrm>
            </p:grpSpPr>
            <p:grpSp>
              <p:nvGrpSpPr>
                <p:cNvPr id="1565" name="Groep 112"/>
                <p:cNvGrpSpPr/>
                <p:nvPr/>
              </p:nvGrpSpPr>
              <p:grpSpPr>
                <a:xfrm>
                  <a:off x="158326" y="-1"/>
                  <a:ext cx="386065" cy="370653"/>
                  <a:chOff x="0" y="0"/>
                  <a:chExt cx="386063" cy="370651"/>
                </a:xfrm>
              </p:grpSpPr>
              <p:grpSp>
                <p:nvGrpSpPr>
                  <p:cNvPr id="1558" name="Groep 115"/>
                  <p:cNvGrpSpPr/>
                  <p:nvPr/>
                </p:nvGrpSpPr>
                <p:grpSpPr>
                  <a:xfrm>
                    <a:off x="-1" y="-1"/>
                    <a:ext cx="341295" cy="325544"/>
                    <a:chOff x="0" y="0"/>
                    <a:chExt cx="341293" cy="325542"/>
                  </a:xfrm>
                </p:grpSpPr>
                <p:grpSp>
                  <p:nvGrpSpPr>
                    <p:cNvPr id="1555" name="Groep 122"/>
                    <p:cNvGrpSpPr/>
                    <p:nvPr/>
                  </p:nvGrpSpPr>
                  <p:grpSpPr>
                    <a:xfrm>
                      <a:off x="-1" y="-1"/>
                      <a:ext cx="341295" cy="325544"/>
                      <a:chOff x="0" y="0"/>
                      <a:chExt cx="341293" cy="325542"/>
                    </a:xfrm>
                  </p:grpSpPr>
                  <p:sp>
                    <p:nvSpPr>
                      <p:cNvPr id="1552" name="Rechthoek 125"/>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53" name="Rechthoek 126"/>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54" name="Ovaal 127"/>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556" name="Afbeelding 123" descr="Afbeelding 123"/>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557" name="Afbeelding 124" descr="Afbeelding 124"/>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561" name="Groep 116"/>
                  <p:cNvGrpSpPr/>
                  <p:nvPr/>
                </p:nvGrpSpPr>
                <p:grpSpPr>
                  <a:xfrm>
                    <a:off x="265551" y="249608"/>
                    <a:ext cx="120513" cy="121044"/>
                    <a:chOff x="0" y="0"/>
                    <a:chExt cx="120511" cy="121042"/>
                  </a:xfrm>
                </p:grpSpPr>
                <p:sp>
                  <p:nvSpPr>
                    <p:cNvPr id="1559" name="Rechthoek 120"/>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60" name="Rechthoek 121"/>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564" name="Groep 117"/>
                  <p:cNvGrpSpPr/>
                  <p:nvPr/>
                </p:nvGrpSpPr>
                <p:grpSpPr>
                  <a:xfrm>
                    <a:off x="230749" y="216856"/>
                    <a:ext cx="120513" cy="121043"/>
                    <a:chOff x="0" y="0"/>
                    <a:chExt cx="120511" cy="121042"/>
                  </a:xfrm>
                </p:grpSpPr>
                <p:sp>
                  <p:nvSpPr>
                    <p:cNvPr id="1562" name="Rechthoek 118"/>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63" name="Rechthoek 119"/>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566" name="Rechthoek 113"/>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567" name="Gelijkbenige driehoek 114"/>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585" name="Body Level One…"/>
          <p:cNvSpPr txBox="1">
            <a:spLocks noGrp="1"/>
          </p:cNvSpPr>
          <p:nvPr>
            <p:ph type="body" sz="quarter" idx="1" hasCustomPrompt="1"/>
          </p:nvPr>
        </p:nvSpPr>
        <p:spPr>
          <a:xfrm>
            <a:off x="0" y="9646"/>
            <a:ext cx="12205799" cy="741499"/>
          </a:xfrm>
          <a:prstGeom prst="rect">
            <a:avLst/>
          </a:prstGeom>
          <a:solidFill>
            <a:srgbClr val="0A223F"/>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586" name="Plaats hier je titel"/>
          <p:cNvSpPr txBox="1">
            <a:spLocks noGrp="1"/>
          </p:cNvSpPr>
          <p:nvPr>
            <p:ph type="title" hasCustomPrompt="1"/>
          </p:nvPr>
        </p:nvSpPr>
        <p:spPr>
          <a:xfrm>
            <a:off x="698500" y="193037"/>
            <a:ext cx="10775071" cy="490401"/>
          </a:xfrm>
          <a:prstGeom prst="rect">
            <a:avLst/>
          </a:prstGeom>
        </p:spPr>
        <p:txBody>
          <a:bodyPr>
            <a:normAutofit/>
          </a:bodyPr>
          <a:lstStyle>
            <a:lvl1pPr>
              <a:defRPr>
                <a:solidFill>
                  <a:srgbClr val="FFFFFF"/>
                </a:solidFill>
              </a:defRPr>
            </a:lvl1pPr>
          </a:lstStyle>
          <a:p>
            <a:r>
              <a:t>Plaats hier je titel</a:t>
            </a:r>
          </a:p>
        </p:txBody>
      </p:sp>
      <p:grpSp>
        <p:nvGrpSpPr>
          <p:cNvPr id="2" name="Groep 1">
            <a:extLst>
              <a:ext uri="{FF2B5EF4-FFF2-40B4-BE49-F238E27FC236}">
                <a16:creationId xmlns:a16="http://schemas.microsoft.com/office/drawing/2014/main" id="{239F2DF2-D7AB-BCC3-E1B9-7DE92A8A00E7}"/>
              </a:ext>
            </a:extLst>
          </p:cNvPr>
          <p:cNvGrpSpPr/>
          <p:nvPr userDrawn="1"/>
        </p:nvGrpSpPr>
        <p:grpSpPr>
          <a:xfrm>
            <a:off x="698500" y="5871704"/>
            <a:ext cx="3220168" cy="899999"/>
            <a:chOff x="698500" y="5871704"/>
            <a:chExt cx="3220168" cy="899999"/>
          </a:xfrm>
        </p:grpSpPr>
        <p:pic>
          <p:nvPicPr>
            <p:cNvPr id="3" name="Afbeelding 2">
              <a:extLst>
                <a:ext uri="{FF2B5EF4-FFF2-40B4-BE49-F238E27FC236}">
                  <a16:creationId xmlns:a16="http://schemas.microsoft.com/office/drawing/2014/main" id="{BEF049A4-D99C-ED88-B5F8-620EA614FA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7986DF4A-3AEC-843D-FB31-21AA125243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AEC26B80-2288-8EDA-DD53-70523ADA1144}"/>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6" name="Groep 9">
            <a:extLst>
              <a:ext uri="{FF2B5EF4-FFF2-40B4-BE49-F238E27FC236}">
                <a16:creationId xmlns:a16="http://schemas.microsoft.com/office/drawing/2014/main" id="{8115BA1C-E3DE-3592-191F-18A265B00E3D}"/>
              </a:ext>
            </a:extLst>
          </p:cNvPr>
          <p:cNvGrpSpPr/>
          <p:nvPr userDrawn="1"/>
        </p:nvGrpSpPr>
        <p:grpSpPr>
          <a:xfrm>
            <a:off x="2667549" y="-1175625"/>
            <a:ext cx="6856901" cy="459209"/>
            <a:chOff x="-1" y="-1"/>
            <a:chExt cx="6856900" cy="459207"/>
          </a:xfrm>
        </p:grpSpPr>
        <p:sp>
          <p:nvSpPr>
            <p:cNvPr id="7" name="Rechthoek 36">
              <a:extLst>
                <a:ext uri="{FF2B5EF4-FFF2-40B4-BE49-F238E27FC236}">
                  <a16:creationId xmlns:a16="http://schemas.microsoft.com/office/drawing/2014/main" id="{EFB85F0F-DAEC-FAD7-9549-D206BC8CD2F1}"/>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8" name="Groep 8">
              <a:extLst>
                <a:ext uri="{FF2B5EF4-FFF2-40B4-BE49-F238E27FC236}">
                  <a16:creationId xmlns:a16="http://schemas.microsoft.com/office/drawing/2014/main" id="{FD6F0B97-8D2D-7A00-3BE0-3A222B98865E}"/>
                </a:ext>
              </a:extLst>
            </p:cNvPr>
            <p:cNvGrpSpPr/>
            <p:nvPr/>
          </p:nvGrpSpPr>
          <p:grpSpPr>
            <a:xfrm>
              <a:off x="-1" y="-1"/>
              <a:ext cx="6856897" cy="211384"/>
              <a:chOff x="-1" y="-1"/>
              <a:chExt cx="6856896" cy="211383"/>
            </a:xfrm>
          </p:grpSpPr>
          <p:sp>
            <p:nvSpPr>
              <p:cNvPr id="9" name="Rechthoek 6">
                <a:extLst>
                  <a:ext uri="{FF2B5EF4-FFF2-40B4-BE49-F238E27FC236}">
                    <a16:creationId xmlns:a16="http://schemas.microsoft.com/office/drawing/2014/main" id="{D3CA1952-6304-677B-6BD6-5C839D2FA54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BAD5A182-6BBB-D843-5882-4B3249F53B52}"/>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ECCE49C7-7403-D3D0-F085-8A37CBAD447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B4BE3DA1-298B-3E42-8172-24D1F094A887}"/>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E85F4A8D-CD0C-B955-8A99-7616DD855C3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95735BDA-BDF6-D8E6-17F9-3CF7FDC5F24B}"/>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C1C43E36-0331-DF6A-1BA7-5B45738B947E}"/>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D8BB1C3C-6364-6B9B-C490-EA5A0017BCF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B66C2137-AE02-D83A-2A5F-2292CA1E714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4F0F889A-DAE6-C1DA-B374-8E1117C29C5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6FA1ABBB-03AC-A374-3869-32BDB54FA171}"/>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eeld en Tekst (Blauw)">
    <p:spTree>
      <p:nvGrpSpPr>
        <p:cNvPr id="1" name=""/>
        <p:cNvGrpSpPr/>
        <p:nvPr/>
      </p:nvGrpSpPr>
      <p:grpSpPr>
        <a:xfrm>
          <a:off x="0" y="0"/>
          <a:ext cx="0" cy="0"/>
          <a:chOff x="0" y="0"/>
          <a:chExt cx="0" cy="0"/>
        </a:xfrm>
      </p:grpSpPr>
      <p:grpSp>
        <p:nvGrpSpPr>
          <p:cNvPr id="1615" name="Instructie"/>
          <p:cNvGrpSpPr/>
          <p:nvPr/>
        </p:nvGrpSpPr>
        <p:grpSpPr>
          <a:xfrm>
            <a:off x="-7462" y="7107104"/>
            <a:ext cx="3391307" cy="1765091"/>
            <a:chOff x="0" y="0"/>
            <a:chExt cx="3391306" cy="1765089"/>
          </a:xfrm>
        </p:grpSpPr>
        <p:sp>
          <p:nvSpPr>
            <p:cNvPr id="159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614" name="Instructie"/>
            <p:cNvGrpSpPr/>
            <p:nvPr/>
          </p:nvGrpSpPr>
          <p:grpSpPr>
            <a:xfrm>
              <a:off x="98270" y="12607"/>
              <a:ext cx="3194766" cy="1752483"/>
              <a:chOff x="0" y="0"/>
              <a:chExt cx="3194765" cy="1752482"/>
            </a:xfrm>
          </p:grpSpPr>
          <p:grpSp>
            <p:nvGrpSpPr>
              <p:cNvPr id="1598" name="Rechthoek 17"/>
              <p:cNvGrpSpPr/>
              <p:nvPr/>
            </p:nvGrpSpPr>
            <p:grpSpPr>
              <a:xfrm>
                <a:off x="0" y="0"/>
                <a:ext cx="3194766" cy="431900"/>
                <a:chOff x="0" y="0"/>
                <a:chExt cx="3194764" cy="431899"/>
              </a:xfrm>
            </p:grpSpPr>
            <p:sp>
              <p:nvSpPr>
                <p:cNvPr id="159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9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601" name="Ovaal 18"/>
              <p:cNvGrpSpPr/>
              <p:nvPr/>
            </p:nvGrpSpPr>
            <p:grpSpPr>
              <a:xfrm>
                <a:off x="0" y="485877"/>
                <a:ext cx="260915" cy="269241"/>
                <a:chOff x="0" y="0"/>
                <a:chExt cx="260914" cy="269240"/>
              </a:xfrm>
            </p:grpSpPr>
            <p:sp>
              <p:nvSpPr>
                <p:cNvPr id="159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0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60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605" name="Ovaal 20"/>
              <p:cNvGrpSpPr/>
              <p:nvPr/>
            </p:nvGrpSpPr>
            <p:grpSpPr>
              <a:xfrm>
                <a:off x="0" y="922202"/>
                <a:ext cx="260915" cy="269241"/>
                <a:chOff x="0" y="0"/>
                <a:chExt cx="260914" cy="269240"/>
              </a:xfrm>
            </p:grpSpPr>
            <p:sp>
              <p:nvSpPr>
                <p:cNvPr id="160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0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60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613" name="Groep 22"/>
              <p:cNvGrpSpPr/>
              <p:nvPr/>
            </p:nvGrpSpPr>
            <p:grpSpPr>
              <a:xfrm>
                <a:off x="2513632" y="470171"/>
                <a:ext cx="681134" cy="696748"/>
                <a:chOff x="0" y="0"/>
                <a:chExt cx="681132" cy="696747"/>
              </a:xfrm>
            </p:grpSpPr>
            <p:grpSp>
              <p:nvGrpSpPr>
                <p:cNvPr id="1611" name="Groep 23"/>
                <p:cNvGrpSpPr/>
                <p:nvPr/>
              </p:nvGrpSpPr>
              <p:grpSpPr>
                <a:xfrm>
                  <a:off x="197031" y="0"/>
                  <a:ext cx="287071" cy="379108"/>
                  <a:chOff x="0" y="0"/>
                  <a:chExt cx="287070" cy="379106"/>
                </a:xfrm>
              </p:grpSpPr>
              <p:sp>
                <p:nvSpPr>
                  <p:cNvPr id="160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0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0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1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61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637" name="Group 4"/>
          <p:cNvGrpSpPr/>
          <p:nvPr/>
        </p:nvGrpSpPr>
        <p:grpSpPr>
          <a:xfrm>
            <a:off x="698501" y="5884314"/>
            <a:ext cx="1454912" cy="577167"/>
            <a:chOff x="0" y="0"/>
            <a:chExt cx="1454911" cy="577165"/>
          </a:xfrm>
        </p:grpSpPr>
        <p:sp>
          <p:nvSpPr>
            <p:cNvPr id="162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63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63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638" name="Rechthoek 206"/>
          <p:cNvSpPr/>
          <p:nvPr/>
        </p:nvSpPr>
        <p:spPr>
          <a:xfrm>
            <a:off x="-16403" y="0"/>
            <a:ext cx="12208404" cy="6858000"/>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1639" name="Body Level One…"/>
          <p:cNvSpPr txBox="1">
            <a:spLocks noGrp="1"/>
          </p:cNvSpPr>
          <p:nvPr>
            <p:ph type="body" idx="1" hasCustomPrompt="1"/>
          </p:nvPr>
        </p:nvSpPr>
        <p:spPr>
          <a:xfrm>
            <a:off x="-12032" y="2"/>
            <a:ext cx="6992126" cy="6857997"/>
          </a:xfrm>
          <a:prstGeom prst="rect">
            <a:avLst/>
          </a:prstGeom>
          <a:solidFill>
            <a:srgbClr val="00A39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640" name="Tijdelijke aanduiding voor afbeelding 8"/>
          <p:cNvSpPr>
            <a:spLocks noGrp="1"/>
          </p:cNvSpPr>
          <p:nvPr>
            <p:ph type="pic" idx="21"/>
          </p:nvPr>
        </p:nvSpPr>
        <p:spPr>
          <a:xfrm>
            <a:off x="-2" y="1433"/>
            <a:ext cx="7654745" cy="6869173"/>
          </a:xfrm>
          <a:prstGeom prst="rect">
            <a:avLst/>
          </a:prstGeom>
          <a:solidFill>
            <a:srgbClr val="0476C2"/>
          </a:solidFill>
        </p:spPr>
        <p:txBody>
          <a:bodyPr lIns="91439" tIns="45719" rIns="91439" bIns="45719"/>
          <a:lstStyle/>
          <a:p>
            <a:endParaRPr/>
          </a:p>
        </p:txBody>
      </p:sp>
      <p:sp>
        <p:nvSpPr>
          <p:cNvPr id="1641" name="Plaats hier je titel"/>
          <p:cNvSpPr txBox="1">
            <a:spLocks noGrp="1"/>
          </p:cNvSpPr>
          <p:nvPr>
            <p:ph type="title" hasCustomPrompt="1"/>
          </p:nvPr>
        </p:nvSpPr>
        <p:spPr>
          <a:xfrm>
            <a:off x="8374743" y="741499"/>
            <a:ext cx="3118757" cy="490401"/>
          </a:xfrm>
          <a:prstGeom prst="rect">
            <a:avLst/>
          </a:prstGeom>
        </p:spPr>
        <p:txBody>
          <a:bodyPr>
            <a:normAutofit/>
          </a:bodyPr>
          <a:lstStyle>
            <a:lvl1pPr>
              <a:defRPr>
                <a:solidFill>
                  <a:srgbClr val="FFFFFF"/>
                </a:solidFill>
              </a:defRPr>
            </a:lvl1pPr>
          </a:lstStyle>
          <a:p>
            <a:r>
              <a:t>Plaats hier je titel</a:t>
            </a:r>
          </a:p>
        </p:txBody>
      </p:sp>
      <p:sp>
        <p:nvSpPr>
          <p:cNvPr id="1642" name="Tijdelijke aanduiding voor verticale tekst 2"/>
          <p:cNvSpPr>
            <a:spLocks noGrp="1"/>
          </p:cNvSpPr>
          <p:nvPr>
            <p:ph type="body" sz="quarter" idx="22" hasCustomPrompt="1"/>
          </p:nvPr>
        </p:nvSpPr>
        <p:spPr>
          <a:xfrm>
            <a:off x="8374743" y="1591899"/>
            <a:ext cx="3118758" cy="4356465"/>
          </a:xfrm>
          <a:prstGeom prst="rect">
            <a:avLst/>
          </a:prstGeom>
        </p:spPr>
        <p:txBody>
          <a:bodyPr>
            <a:normAutofit/>
          </a:bodyPr>
          <a:lstStyle>
            <a:lvl1pPr>
              <a:buClr>
                <a:srgbClr val="FFFFFF"/>
              </a:buClr>
              <a:defRPr>
                <a:solidFill>
                  <a:srgbClr val="FFFFFF"/>
                </a:solidFill>
              </a:defRPr>
            </a:lvl1pPr>
          </a:lstStyle>
          <a:p>
            <a:r>
              <a:t>Klik hier om een bullet te plaatsen.
Sub-bullets
Leestekst
Subtitel
Numerieke bullets
# Abc
# Bullets
Cursief
Alt. Subtitel</a:t>
            </a:r>
          </a:p>
        </p:txBody>
      </p:sp>
      <p:sp>
        <p:nvSpPr>
          <p:cNvPr id="1643"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Beeld en Tekst (Blauw)</a:t>
            </a:r>
          </a:p>
        </p:txBody>
      </p:sp>
      <p:grpSp>
        <p:nvGrpSpPr>
          <p:cNvPr id="1695" name="Instructie"/>
          <p:cNvGrpSpPr/>
          <p:nvPr/>
        </p:nvGrpSpPr>
        <p:grpSpPr>
          <a:xfrm>
            <a:off x="12441539" y="-99301"/>
            <a:ext cx="3391308" cy="7056603"/>
            <a:chOff x="0" y="0"/>
            <a:chExt cx="3391306" cy="7056601"/>
          </a:xfrm>
        </p:grpSpPr>
        <p:sp>
          <p:nvSpPr>
            <p:cNvPr id="164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64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64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64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694" name="INSTRUCTIE"/>
            <p:cNvGrpSpPr/>
            <p:nvPr/>
          </p:nvGrpSpPr>
          <p:grpSpPr>
            <a:xfrm>
              <a:off x="114897" y="9349"/>
              <a:ext cx="3194766" cy="3953547"/>
              <a:chOff x="0" y="0"/>
              <a:chExt cx="3194765" cy="3953545"/>
            </a:xfrm>
          </p:grpSpPr>
          <p:grpSp>
            <p:nvGrpSpPr>
              <p:cNvPr id="1651" name="Rechthoek 306"/>
              <p:cNvGrpSpPr/>
              <p:nvPr/>
            </p:nvGrpSpPr>
            <p:grpSpPr>
              <a:xfrm>
                <a:off x="0" y="0"/>
                <a:ext cx="3194766" cy="431900"/>
                <a:chOff x="0" y="0"/>
                <a:chExt cx="3194764" cy="431899"/>
              </a:xfrm>
            </p:grpSpPr>
            <p:sp>
              <p:nvSpPr>
                <p:cNvPr id="164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65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654" name="Ovaal 307"/>
              <p:cNvGrpSpPr/>
              <p:nvPr/>
            </p:nvGrpSpPr>
            <p:grpSpPr>
              <a:xfrm>
                <a:off x="0" y="479375"/>
                <a:ext cx="260915" cy="269241"/>
                <a:chOff x="0" y="0"/>
                <a:chExt cx="260914" cy="269240"/>
              </a:xfrm>
            </p:grpSpPr>
            <p:sp>
              <p:nvSpPr>
                <p:cNvPr id="165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5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65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658" name="Ovaal 309"/>
              <p:cNvGrpSpPr/>
              <p:nvPr/>
            </p:nvGrpSpPr>
            <p:grpSpPr>
              <a:xfrm>
                <a:off x="0" y="1658771"/>
                <a:ext cx="260915" cy="269241"/>
                <a:chOff x="0" y="0"/>
                <a:chExt cx="260914" cy="269240"/>
              </a:xfrm>
            </p:grpSpPr>
            <p:sp>
              <p:nvSpPr>
                <p:cNvPr id="165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5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65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665" name="Groep 311"/>
              <p:cNvGrpSpPr/>
              <p:nvPr/>
            </p:nvGrpSpPr>
            <p:grpSpPr>
              <a:xfrm>
                <a:off x="365681" y="2104358"/>
                <a:ext cx="825501" cy="209551"/>
                <a:chOff x="0" y="0"/>
                <a:chExt cx="825500" cy="209550"/>
              </a:xfrm>
            </p:grpSpPr>
            <p:grpSp>
              <p:nvGrpSpPr>
                <p:cNvPr id="1662" name="Rechthoek 338"/>
                <p:cNvGrpSpPr/>
                <p:nvPr/>
              </p:nvGrpSpPr>
              <p:grpSpPr>
                <a:xfrm>
                  <a:off x="0" y="0"/>
                  <a:ext cx="825500" cy="209550"/>
                  <a:chOff x="0" y="0"/>
                  <a:chExt cx="825500" cy="209550"/>
                </a:xfrm>
              </p:grpSpPr>
              <p:sp>
                <p:nvSpPr>
                  <p:cNvPr id="166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66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66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66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672" name="Groep 312"/>
              <p:cNvGrpSpPr/>
              <p:nvPr/>
            </p:nvGrpSpPr>
            <p:grpSpPr>
              <a:xfrm>
                <a:off x="365681" y="1197979"/>
                <a:ext cx="294790" cy="346677"/>
                <a:chOff x="0" y="0"/>
                <a:chExt cx="294789" cy="346676"/>
              </a:xfrm>
            </p:grpSpPr>
            <p:sp>
              <p:nvSpPr>
                <p:cNvPr id="166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6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6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6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67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675" name="Ovaal 313"/>
              <p:cNvGrpSpPr/>
              <p:nvPr/>
            </p:nvGrpSpPr>
            <p:grpSpPr>
              <a:xfrm>
                <a:off x="0" y="2462024"/>
                <a:ext cx="260915" cy="269241"/>
                <a:chOff x="0" y="0"/>
                <a:chExt cx="260914" cy="269240"/>
              </a:xfrm>
            </p:grpSpPr>
            <p:sp>
              <p:nvSpPr>
                <p:cNvPr id="16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7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67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693" name="Groep 315"/>
              <p:cNvGrpSpPr/>
              <p:nvPr/>
            </p:nvGrpSpPr>
            <p:grpSpPr>
              <a:xfrm>
                <a:off x="219796" y="3340627"/>
                <a:ext cx="684512" cy="612919"/>
                <a:chOff x="0" y="0"/>
                <a:chExt cx="684511" cy="612917"/>
              </a:xfrm>
            </p:grpSpPr>
            <p:grpSp>
              <p:nvGrpSpPr>
                <p:cNvPr id="1690" name="Groep 316"/>
                <p:cNvGrpSpPr/>
                <p:nvPr/>
              </p:nvGrpSpPr>
              <p:grpSpPr>
                <a:xfrm>
                  <a:off x="158326" y="-1"/>
                  <a:ext cx="386065" cy="370653"/>
                  <a:chOff x="0" y="0"/>
                  <a:chExt cx="386063" cy="370651"/>
                </a:xfrm>
              </p:grpSpPr>
              <p:grpSp>
                <p:nvGrpSpPr>
                  <p:cNvPr id="1683" name="Groep 319"/>
                  <p:cNvGrpSpPr/>
                  <p:nvPr/>
                </p:nvGrpSpPr>
                <p:grpSpPr>
                  <a:xfrm>
                    <a:off x="-1" y="-1"/>
                    <a:ext cx="341295" cy="325544"/>
                    <a:chOff x="0" y="0"/>
                    <a:chExt cx="341293" cy="325542"/>
                  </a:xfrm>
                </p:grpSpPr>
                <p:grpSp>
                  <p:nvGrpSpPr>
                    <p:cNvPr id="1680" name="Groep 326"/>
                    <p:cNvGrpSpPr/>
                    <p:nvPr/>
                  </p:nvGrpSpPr>
                  <p:grpSpPr>
                    <a:xfrm>
                      <a:off x="-1" y="-1"/>
                      <a:ext cx="341295" cy="325544"/>
                      <a:chOff x="0" y="0"/>
                      <a:chExt cx="341293" cy="325542"/>
                    </a:xfrm>
                  </p:grpSpPr>
                  <p:sp>
                    <p:nvSpPr>
                      <p:cNvPr id="167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68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68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686" name="Groep 320"/>
                  <p:cNvGrpSpPr/>
                  <p:nvPr/>
                </p:nvGrpSpPr>
                <p:grpSpPr>
                  <a:xfrm>
                    <a:off x="265551" y="249608"/>
                    <a:ext cx="120513" cy="121044"/>
                    <a:chOff x="0" y="0"/>
                    <a:chExt cx="120511" cy="121042"/>
                  </a:xfrm>
                </p:grpSpPr>
                <p:sp>
                  <p:nvSpPr>
                    <p:cNvPr id="168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8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689" name="Groep 321"/>
                  <p:cNvGrpSpPr/>
                  <p:nvPr/>
                </p:nvGrpSpPr>
                <p:grpSpPr>
                  <a:xfrm>
                    <a:off x="230749" y="216856"/>
                    <a:ext cx="120513" cy="121043"/>
                    <a:chOff x="0" y="0"/>
                    <a:chExt cx="120511" cy="121042"/>
                  </a:xfrm>
                </p:grpSpPr>
                <p:sp>
                  <p:nvSpPr>
                    <p:cNvPr id="168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8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69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69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795" name="Instructie"/>
          <p:cNvGrpSpPr/>
          <p:nvPr/>
        </p:nvGrpSpPr>
        <p:grpSpPr>
          <a:xfrm>
            <a:off x="-3666329" y="-99301"/>
            <a:ext cx="3391308" cy="7056603"/>
            <a:chOff x="0" y="0"/>
            <a:chExt cx="3391306" cy="7056601"/>
          </a:xfrm>
        </p:grpSpPr>
        <p:sp>
          <p:nvSpPr>
            <p:cNvPr id="169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69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700" name="Rechthoek 130"/>
            <p:cNvGrpSpPr/>
            <p:nvPr/>
          </p:nvGrpSpPr>
          <p:grpSpPr>
            <a:xfrm>
              <a:off x="97162" y="490143"/>
              <a:ext cx="393460" cy="184059"/>
              <a:chOff x="0" y="0"/>
              <a:chExt cx="393459" cy="184057"/>
            </a:xfrm>
          </p:grpSpPr>
          <p:sp>
            <p:nvSpPr>
              <p:cNvPr id="169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9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70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711" name="Groep 132"/>
            <p:cNvGrpSpPr/>
            <p:nvPr/>
          </p:nvGrpSpPr>
          <p:grpSpPr>
            <a:xfrm>
              <a:off x="350475" y="754659"/>
              <a:ext cx="137190" cy="108009"/>
              <a:chOff x="0" y="0"/>
              <a:chExt cx="137188" cy="108008"/>
            </a:xfrm>
          </p:grpSpPr>
          <p:grpSp>
            <p:nvGrpSpPr>
              <p:cNvPr id="1707" name="Groep 197"/>
              <p:cNvGrpSpPr/>
              <p:nvPr/>
            </p:nvGrpSpPr>
            <p:grpSpPr>
              <a:xfrm>
                <a:off x="0" y="0"/>
                <a:ext cx="137190" cy="108009"/>
                <a:chOff x="0" y="0"/>
                <a:chExt cx="137188" cy="108008"/>
              </a:xfrm>
            </p:grpSpPr>
            <p:sp>
              <p:nvSpPr>
                <p:cNvPr id="170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710" name="Groep 198"/>
              <p:cNvGrpSpPr/>
              <p:nvPr/>
            </p:nvGrpSpPr>
            <p:grpSpPr>
              <a:xfrm>
                <a:off x="52" y="26196"/>
                <a:ext cx="66718" cy="54523"/>
                <a:chOff x="0" y="0"/>
                <a:chExt cx="66716" cy="54521"/>
              </a:xfrm>
            </p:grpSpPr>
            <p:sp>
              <p:nvSpPr>
                <p:cNvPr id="170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0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721" name="Groep 133"/>
            <p:cNvGrpSpPr/>
            <p:nvPr/>
          </p:nvGrpSpPr>
          <p:grpSpPr>
            <a:xfrm>
              <a:off x="107595" y="754659"/>
              <a:ext cx="137190" cy="108009"/>
              <a:chOff x="0" y="0"/>
              <a:chExt cx="137188" cy="108008"/>
            </a:xfrm>
          </p:grpSpPr>
          <p:grpSp>
            <p:nvGrpSpPr>
              <p:cNvPr id="1717" name="Groep 188"/>
              <p:cNvGrpSpPr/>
              <p:nvPr/>
            </p:nvGrpSpPr>
            <p:grpSpPr>
              <a:xfrm>
                <a:off x="0" y="0"/>
                <a:ext cx="137190" cy="108009"/>
                <a:chOff x="0" y="0"/>
                <a:chExt cx="137188" cy="108008"/>
              </a:xfrm>
            </p:grpSpPr>
            <p:sp>
              <p:nvSpPr>
                <p:cNvPr id="171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720" name="Groep 189"/>
              <p:cNvGrpSpPr/>
              <p:nvPr/>
            </p:nvGrpSpPr>
            <p:grpSpPr>
              <a:xfrm>
                <a:off x="51" y="26196"/>
                <a:ext cx="66718" cy="54523"/>
                <a:chOff x="0" y="0"/>
                <a:chExt cx="66716" cy="54521"/>
              </a:xfrm>
            </p:grpSpPr>
            <p:sp>
              <p:nvSpPr>
                <p:cNvPr id="171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1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72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72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735" name="Groep 136"/>
            <p:cNvGrpSpPr/>
            <p:nvPr/>
          </p:nvGrpSpPr>
          <p:grpSpPr>
            <a:xfrm>
              <a:off x="784582" y="491641"/>
              <a:ext cx="268739" cy="248382"/>
              <a:chOff x="0" y="0"/>
              <a:chExt cx="268738" cy="248381"/>
            </a:xfrm>
          </p:grpSpPr>
          <p:sp>
            <p:nvSpPr>
              <p:cNvPr id="172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734" name="Groep 178"/>
              <p:cNvGrpSpPr/>
              <p:nvPr/>
            </p:nvGrpSpPr>
            <p:grpSpPr>
              <a:xfrm>
                <a:off x="43069" y="52310"/>
                <a:ext cx="182599" cy="143760"/>
                <a:chOff x="0" y="0"/>
                <a:chExt cx="182597" cy="143759"/>
              </a:xfrm>
            </p:grpSpPr>
            <p:grpSp>
              <p:nvGrpSpPr>
                <p:cNvPr id="1730" name="Groep 179"/>
                <p:cNvGrpSpPr/>
                <p:nvPr/>
              </p:nvGrpSpPr>
              <p:grpSpPr>
                <a:xfrm>
                  <a:off x="0" y="0"/>
                  <a:ext cx="182599" cy="143760"/>
                  <a:chOff x="0" y="0"/>
                  <a:chExt cx="182597" cy="143759"/>
                </a:xfrm>
              </p:grpSpPr>
              <p:sp>
                <p:nvSpPr>
                  <p:cNvPr id="172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733" name="Groep 180"/>
                <p:cNvGrpSpPr/>
                <p:nvPr/>
              </p:nvGrpSpPr>
              <p:grpSpPr>
                <a:xfrm>
                  <a:off x="68" y="34868"/>
                  <a:ext cx="88802" cy="72569"/>
                  <a:chOff x="0" y="0"/>
                  <a:chExt cx="88800" cy="72568"/>
                </a:xfrm>
              </p:grpSpPr>
              <p:sp>
                <p:nvSpPr>
                  <p:cNvPr id="173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3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747" name="Groep 137"/>
            <p:cNvGrpSpPr/>
            <p:nvPr/>
          </p:nvGrpSpPr>
          <p:grpSpPr>
            <a:xfrm>
              <a:off x="784582" y="800638"/>
              <a:ext cx="268739" cy="248382"/>
              <a:chOff x="0" y="0"/>
              <a:chExt cx="268738" cy="248381"/>
            </a:xfrm>
          </p:grpSpPr>
          <p:sp>
            <p:nvSpPr>
              <p:cNvPr id="173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746" name="Groep 167"/>
              <p:cNvGrpSpPr/>
              <p:nvPr/>
            </p:nvGrpSpPr>
            <p:grpSpPr>
              <a:xfrm>
                <a:off x="43069" y="52310"/>
                <a:ext cx="182599" cy="143760"/>
                <a:chOff x="0" y="0"/>
                <a:chExt cx="182597" cy="143759"/>
              </a:xfrm>
            </p:grpSpPr>
            <p:grpSp>
              <p:nvGrpSpPr>
                <p:cNvPr id="1742" name="Groep 168"/>
                <p:cNvGrpSpPr/>
                <p:nvPr/>
              </p:nvGrpSpPr>
              <p:grpSpPr>
                <a:xfrm>
                  <a:off x="0" y="0"/>
                  <a:ext cx="182599" cy="143760"/>
                  <a:chOff x="0" y="0"/>
                  <a:chExt cx="182597" cy="143759"/>
                </a:xfrm>
              </p:grpSpPr>
              <p:sp>
                <p:nvSpPr>
                  <p:cNvPr id="173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3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3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4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4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745" name="Groep 169"/>
                <p:cNvGrpSpPr/>
                <p:nvPr/>
              </p:nvGrpSpPr>
              <p:grpSpPr>
                <a:xfrm>
                  <a:off x="69" y="34868"/>
                  <a:ext cx="88802" cy="72569"/>
                  <a:chOff x="0" y="0"/>
                  <a:chExt cx="88800" cy="72568"/>
                </a:xfrm>
              </p:grpSpPr>
              <p:sp>
                <p:nvSpPr>
                  <p:cNvPr id="174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4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74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74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75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753" name="Rechthoek 141"/>
            <p:cNvGrpSpPr/>
            <p:nvPr/>
          </p:nvGrpSpPr>
          <p:grpSpPr>
            <a:xfrm>
              <a:off x="98270" y="9349"/>
              <a:ext cx="3194765" cy="431901"/>
              <a:chOff x="0" y="0"/>
              <a:chExt cx="3194764" cy="431899"/>
            </a:xfrm>
          </p:grpSpPr>
          <p:sp>
            <p:nvSpPr>
              <p:cNvPr id="17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75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756" name="Groep 142"/>
            <p:cNvGrpSpPr/>
            <p:nvPr/>
          </p:nvGrpSpPr>
          <p:grpSpPr>
            <a:xfrm>
              <a:off x="3025479" y="6053864"/>
              <a:ext cx="267557" cy="267556"/>
              <a:chOff x="0" y="0"/>
              <a:chExt cx="267555" cy="267555"/>
            </a:xfrm>
          </p:grpSpPr>
          <p:sp>
            <p:nvSpPr>
              <p:cNvPr id="175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75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793" name="Groep 143"/>
            <p:cNvGrpSpPr/>
            <p:nvPr/>
          </p:nvGrpSpPr>
          <p:grpSpPr>
            <a:xfrm>
              <a:off x="97162" y="2004378"/>
              <a:ext cx="3195873" cy="3780656"/>
              <a:chOff x="0" y="0"/>
              <a:chExt cx="3195872" cy="3780655"/>
            </a:xfrm>
          </p:grpSpPr>
          <p:grpSp>
            <p:nvGrpSpPr>
              <p:cNvPr id="1759" name="Ovaal 145"/>
              <p:cNvGrpSpPr/>
              <p:nvPr/>
            </p:nvGrpSpPr>
            <p:grpSpPr>
              <a:xfrm>
                <a:off x="0" y="-1"/>
                <a:ext cx="260915" cy="269242"/>
                <a:chOff x="0" y="0"/>
                <a:chExt cx="260914" cy="269240"/>
              </a:xfrm>
            </p:grpSpPr>
            <p:sp>
              <p:nvSpPr>
                <p:cNvPr id="17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5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76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763" name="Ovaal 147"/>
              <p:cNvGrpSpPr/>
              <p:nvPr/>
            </p:nvGrpSpPr>
            <p:grpSpPr>
              <a:xfrm>
                <a:off x="0" y="435349"/>
                <a:ext cx="260915" cy="269241"/>
                <a:chOff x="0" y="0"/>
                <a:chExt cx="260914" cy="269240"/>
              </a:xfrm>
            </p:grpSpPr>
            <p:sp>
              <p:nvSpPr>
                <p:cNvPr id="17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6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76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767" name="Ovaal 150"/>
              <p:cNvGrpSpPr/>
              <p:nvPr/>
            </p:nvGrpSpPr>
            <p:grpSpPr>
              <a:xfrm>
                <a:off x="0" y="870698"/>
                <a:ext cx="260915" cy="269241"/>
                <a:chOff x="0" y="0"/>
                <a:chExt cx="260914" cy="269240"/>
              </a:xfrm>
            </p:grpSpPr>
            <p:sp>
              <p:nvSpPr>
                <p:cNvPr id="17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6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76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1771" name="Ovaal 152"/>
              <p:cNvGrpSpPr/>
              <p:nvPr/>
            </p:nvGrpSpPr>
            <p:grpSpPr>
              <a:xfrm>
                <a:off x="0" y="1306047"/>
                <a:ext cx="260915" cy="269241"/>
                <a:chOff x="0" y="0"/>
                <a:chExt cx="260914" cy="269240"/>
              </a:xfrm>
            </p:grpSpPr>
            <p:sp>
              <p:nvSpPr>
                <p:cNvPr id="17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77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775" name="Ovaal 154"/>
              <p:cNvGrpSpPr/>
              <p:nvPr/>
            </p:nvGrpSpPr>
            <p:grpSpPr>
              <a:xfrm>
                <a:off x="0" y="1741396"/>
                <a:ext cx="260915" cy="269241"/>
                <a:chOff x="0" y="0"/>
                <a:chExt cx="260914" cy="269240"/>
              </a:xfrm>
            </p:grpSpPr>
            <p:sp>
              <p:nvSpPr>
                <p:cNvPr id="17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77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779" name="Ovaal 156"/>
              <p:cNvGrpSpPr/>
              <p:nvPr/>
            </p:nvGrpSpPr>
            <p:grpSpPr>
              <a:xfrm>
                <a:off x="0" y="2176745"/>
                <a:ext cx="260915" cy="269241"/>
                <a:chOff x="0" y="0"/>
                <a:chExt cx="260914" cy="269240"/>
              </a:xfrm>
            </p:grpSpPr>
            <p:sp>
              <p:nvSpPr>
                <p:cNvPr id="17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78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783" name="Ovaal 158"/>
              <p:cNvGrpSpPr/>
              <p:nvPr/>
            </p:nvGrpSpPr>
            <p:grpSpPr>
              <a:xfrm>
                <a:off x="0" y="2612094"/>
                <a:ext cx="260915" cy="269241"/>
                <a:chOff x="0" y="0"/>
                <a:chExt cx="260914" cy="269240"/>
              </a:xfrm>
            </p:grpSpPr>
            <p:sp>
              <p:nvSpPr>
                <p:cNvPr id="17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8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78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787" name="Ovaal 160"/>
              <p:cNvGrpSpPr/>
              <p:nvPr/>
            </p:nvGrpSpPr>
            <p:grpSpPr>
              <a:xfrm>
                <a:off x="0" y="3047443"/>
                <a:ext cx="260915" cy="269241"/>
                <a:chOff x="0" y="0"/>
                <a:chExt cx="260914" cy="269240"/>
              </a:xfrm>
            </p:grpSpPr>
            <p:sp>
              <p:nvSpPr>
                <p:cNvPr id="17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8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78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791" name="Ovaal 162"/>
              <p:cNvGrpSpPr/>
              <p:nvPr/>
            </p:nvGrpSpPr>
            <p:grpSpPr>
              <a:xfrm>
                <a:off x="0" y="3482796"/>
                <a:ext cx="260915" cy="269241"/>
                <a:chOff x="0" y="0"/>
                <a:chExt cx="260914" cy="269240"/>
              </a:xfrm>
            </p:grpSpPr>
            <p:sp>
              <p:nvSpPr>
                <p:cNvPr id="17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9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79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79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6" name="Groep 5">
            <a:extLst>
              <a:ext uri="{FF2B5EF4-FFF2-40B4-BE49-F238E27FC236}">
                <a16:creationId xmlns:a16="http://schemas.microsoft.com/office/drawing/2014/main" id="{22C60867-2AB0-6996-364F-CAEEF7B870AA}"/>
              </a:ext>
            </a:extLst>
          </p:cNvPr>
          <p:cNvGrpSpPr/>
          <p:nvPr userDrawn="1"/>
        </p:nvGrpSpPr>
        <p:grpSpPr>
          <a:xfrm>
            <a:off x="8374742" y="5871704"/>
            <a:ext cx="3220168" cy="899999"/>
            <a:chOff x="698500" y="5871704"/>
            <a:chExt cx="3220168" cy="899999"/>
          </a:xfrm>
        </p:grpSpPr>
        <p:pic>
          <p:nvPicPr>
            <p:cNvPr id="7" name="Afbeelding 6">
              <a:extLst>
                <a:ext uri="{FF2B5EF4-FFF2-40B4-BE49-F238E27FC236}">
                  <a16:creationId xmlns:a16="http://schemas.microsoft.com/office/drawing/2014/main" id="{8059DCC5-41F5-2776-2624-AE39F7CAE4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8" name="Afbeelding 7">
              <a:extLst>
                <a:ext uri="{FF2B5EF4-FFF2-40B4-BE49-F238E27FC236}">
                  <a16:creationId xmlns:a16="http://schemas.microsoft.com/office/drawing/2014/main" id="{EC176D4C-4500-8225-5608-1589F99E18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9" name="Picture 64">
              <a:extLst>
                <a:ext uri="{FF2B5EF4-FFF2-40B4-BE49-F238E27FC236}">
                  <a16:creationId xmlns:a16="http://schemas.microsoft.com/office/drawing/2014/main" id="{7427D350-E900-E85D-77D8-71C2D606D825}"/>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2" name="Groep 9">
            <a:extLst>
              <a:ext uri="{FF2B5EF4-FFF2-40B4-BE49-F238E27FC236}">
                <a16:creationId xmlns:a16="http://schemas.microsoft.com/office/drawing/2014/main" id="{B7ECF31D-D98A-E0D9-CDAC-6E70D36971E1}"/>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DA874E7D-6209-0839-2CA7-285665E076FA}"/>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26390372-99AF-3FB2-AA2E-CABE34561B0E}"/>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B2D26C30-C27C-185A-C94D-C99349E1826F}"/>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E7645E86-ABA2-E6AF-A4A1-B4EE329F37A2}"/>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A1C4B128-01C7-FAE5-5C59-E658FD086C91}"/>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588EEE84-AB14-581D-ACCD-C52097C6B600}"/>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9E1E8D82-F851-7E8E-6E5A-6D38CB8099B5}"/>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EF9D9220-C78E-E9FA-223D-F9E9BF7819CE}"/>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36E46638-6AF8-7920-D674-9050093468A2}"/>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6EB14A61-0715-93E2-0F16-A275A0810BB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338F988F-D809-F41D-D1A0-C77C786EEBB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87AE94D1-7063-7D2E-8002-0B9E939C1DF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C2AC0F23-EA6A-1393-EE71-77C22FAC3AE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oofdstuk">
    <p:spTree>
      <p:nvGrpSpPr>
        <p:cNvPr id="1" name=""/>
        <p:cNvGrpSpPr/>
        <p:nvPr/>
      </p:nvGrpSpPr>
      <p:grpSpPr>
        <a:xfrm>
          <a:off x="0" y="0"/>
          <a:ext cx="0" cy="0"/>
          <a:chOff x="0" y="0"/>
          <a:chExt cx="0" cy="0"/>
        </a:xfrm>
      </p:grpSpPr>
      <p:grpSp>
        <p:nvGrpSpPr>
          <p:cNvPr id="1836" name="Instructie"/>
          <p:cNvGrpSpPr/>
          <p:nvPr/>
        </p:nvGrpSpPr>
        <p:grpSpPr>
          <a:xfrm>
            <a:off x="-7462" y="7107104"/>
            <a:ext cx="3391307" cy="1765091"/>
            <a:chOff x="0" y="0"/>
            <a:chExt cx="3391306" cy="1765089"/>
          </a:xfrm>
        </p:grpSpPr>
        <p:sp>
          <p:nvSpPr>
            <p:cNvPr id="1816"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835" name="Instructie"/>
            <p:cNvGrpSpPr/>
            <p:nvPr/>
          </p:nvGrpSpPr>
          <p:grpSpPr>
            <a:xfrm>
              <a:off x="98270" y="12607"/>
              <a:ext cx="3194766" cy="1752483"/>
              <a:chOff x="0" y="0"/>
              <a:chExt cx="3194765" cy="1752482"/>
            </a:xfrm>
          </p:grpSpPr>
          <p:grpSp>
            <p:nvGrpSpPr>
              <p:cNvPr id="1819" name="Rechthoek 17"/>
              <p:cNvGrpSpPr/>
              <p:nvPr/>
            </p:nvGrpSpPr>
            <p:grpSpPr>
              <a:xfrm>
                <a:off x="0" y="0"/>
                <a:ext cx="3194766" cy="431900"/>
                <a:chOff x="0" y="0"/>
                <a:chExt cx="3194764" cy="431899"/>
              </a:xfrm>
            </p:grpSpPr>
            <p:sp>
              <p:nvSpPr>
                <p:cNvPr id="181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18"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822" name="Ovaal 18"/>
              <p:cNvGrpSpPr/>
              <p:nvPr/>
            </p:nvGrpSpPr>
            <p:grpSpPr>
              <a:xfrm>
                <a:off x="0" y="485877"/>
                <a:ext cx="260915" cy="269241"/>
                <a:chOff x="0" y="0"/>
                <a:chExt cx="260914" cy="269240"/>
              </a:xfrm>
            </p:grpSpPr>
            <p:sp>
              <p:nvSpPr>
                <p:cNvPr id="182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21"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823"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826" name="Ovaal 20"/>
              <p:cNvGrpSpPr/>
              <p:nvPr/>
            </p:nvGrpSpPr>
            <p:grpSpPr>
              <a:xfrm>
                <a:off x="0" y="922202"/>
                <a:ext cx="260915" cy="269241"/>
                <a:chOff x="0" y="0"/>
                <a:chExt cx="260914" cy="269240"/>
              </a:xfrm>
            </p:grpSpPr>
            <p:sp>
              <p:nvSpPr>
                <p:cNvPr id="182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25"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827"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834" name="Groep 22"/>
              <p:cNvGrpSpPr/>
              <p:nvPr/>
            </p:nvGrpSpPr>
            <p:grpSpPr>
              <a:xfrm>
                <a:off x="2513632" y="470171"/>
                <a:ext cx="681134" cy="696748"/>
                <a:chOff x="0" y="0"/>
                <a:chExt cx="681132" cy="696747"/>
              </a:xfrm>
            </p:grpSpPr>
            <p:grpSp>
              <p:nvGrpSpPr>
                <p:cNvPr id="1832" name="Groep 23"/>
                <p:cNvGrpSpPr/>
                <p:nvPr/>
              </p:nvGrpSpPr>
              <p:grpSpPr>
                <a:xfrm>
                  <a:off x="197031" y="0"/>
                  <a:ext cx="287071" cy="379108"/>
                  <a:chOff x="0" y="0"/>
                  <a:chExt cx="287070" cy="379106"/>
                </a:xfrm>
              </p:grpSpPr>
              <p:sp>
                <p:nvSpPr>
                  <p:cNvPr id="1828"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29"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30"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31"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833"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859" name="Rechthoek 7"/>
          <p:cNvSpPr/>
          <p:nvPr/>
        </p:nvSpPr>
        <p:spPr>
          <a:xfrm>
            <a:off x="-12033" y="0"/>
            <a:ext cx="12192001" cy="5371383"/>
          </a:xfrm>
          <a:prstGeom prst="rect">
            <a:avLst/>
          </a:prstGeom>
          <a:solidFill>
            <a:schemeClr val="accent2"/>
          </a:solidFill>
          <a:ln w="12700">
            <a:miter lim="400000"/>
          </a:ln>
        </p:spPr>
        <p:txBody>
          <a:bodyPr lIns="45719" rIns="45719" anchor="ctr"/>
          <a:lstStyle/>
          <a:p>
            <a:pPr algn="ctr">
              <a:defRPr sz="1600">
                <a:solidFill>
                  <a:srgbClr val="FFFFFF"/>
                </a:solidFill>
              </a:defRPr>
            </a:pPr>
            <a:endParaRPr/>
          </a:p>
        </p:txBody>
      </p:sp>
      <p:sp>
        <p:nvSpPr>
          <p:cNvPr id="1860" name="Tijdelijke aanduiding voor afbeelding 8"/>
          <p:cNvSpPr>
            <a:spLocks noGrp="1"/>
          </p:cNvSpPr>
          <p:nvPr>
            <p:ph type="pic" idx="21"/>
          </p:nvPr>
        </p:nvSpPr>
        <p:spPr>
          <a:xfrm>
            <a:off x="-600" y="716"/>
            <a:ext cx="12193200" cy="5371384"/>
          </a:xfrm>
          <a:prstGeom prst="rect">
            <a:avLst/>
          </a:prstGeom>
          <a:solidFill>
            <a:srgbClr val="0A223F"/>
          </a:solidFill>
        </p:spPr>
        <p:txBody>
          <a:bodyPr lIns="91439" tIns="45719" rIns="91439" bIns="45719"/>
          <a:lstStyle/>
          <a:p>
            <a:endParaRPr/>
          </a:p>
        </p:txBody>
      </p:sp>
      <p:sp>
        <p:nvSpPr>
          <p:cNvPr id="1861"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Hoofdstuk</a:t>
            </a:r>
          </a:p>
        </p:txBody>
      </p:sp>
      <p:grpSp>
        <p:nvGrpSpPr>
          <p:cNvPr id="1912" name="Instructie"/>
          <p:cNvGrpSpPr/>
          <p:nvPr/>
        </p:nvGrpSpPr>
        <p:grpSpPr>
          <a:xfrm>
            <a:off x="12441539" y="-99301"/>
            <a:ext cx="3391308" cy="7056603"/>
            <a:chOff x="0" y="0"/>
            <a:chExt cx="3391306" cy="7056601"/>
          </a:xfrm>
        </p:grpSpPr>
        <p:sp>
          <p:nvSpPr>
            <p:cNvPr id="1862" name="Rechthoek 5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863" name="Ovaal 5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864"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865" name="Rechthoek 56"/>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911" name="INSTRUCTIE"/>
            <p:cNvGrpSpPr/>
            <p:nvPr/>
          </p:nvGrpSpPr>
          <p:grpSpPr>
            <a:xfrm>
              <a:off x="114897" y="9349"/>
              <a:ext cx="3194766" cy="3953547"/>
              <a:chOff x="0" y="0"/>
              <a:chExt cx="3194765" cy="3953545"/>
            </a:xfrm>
          </p:grpSpPr>
          <p:grpSp>
            <p:nvGrpSpPr>
              <p:cNvPr id="1868" name="Rechthoek 102"/>
              <p:cNvGrpSpPr/>
              <p:nvPr/>
            </p:nvGrpSpPr>
            <p:grpSpPr>
              <a:xfrm>
                <a:off x="0" y="0"/>
                <a:ext cx="3194766" cy="431900"/>
                <a:chOff x="0" y="0"/>
                <a:chExt cx="3194764" cy="431899"/>
              </a:xfrm>
            </p:grpSpPr>
            <p:sp>
              <p:nvSpPr>
                <p:cNvPr id="186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67"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871" name="Ovaal 103"/>
              <p:cNvGrpSpPr/>
              <p:nvPr/>
            </p:nvGrpSpPr>
            <p:grpSpPr>
              <a:xfrm>
                <a:off x="0" y="479375"/>
                <a:ext cx="260915" cy="269241"/>
                <a:chOff x="0" y="0"/>
                <a:chExt cx="260914" cy="269240"/>
              </a:xfrm>
            </p:grpSpPr>
            <p:sp>
              <p:nvSpPr>
                <p:cNvPr id="18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7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872" name="Rechthoek 104"/>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875" name="Ovaal 105"/>
              <p:cNvGrpSpPr/>
              <p:nvPr/>
            </p:nvGrpSpPr>
            <p:grpSpPr>
              <a:xfrm>
                <a:off x="0" y="1658771"/>
                <a:ext cx="260915" cy="269241"/>
                <a:chOff x="0" y="0"/>
                <a:chExt cx="260914" cy="269240"/>
              </a:xfrm>
            </p:grpSpPr>
            <p:sp>
              <p:nvSpPr>
                <p:cNvPr id="18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7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876" name="Rechthoek 106"/>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882" name="Groep 107"/>
              <p:cNvGrpSpPr/>
              <p:nvPr/>
            </p:nvGrpSpPr>
            <p:grpSpPr>
              <a:xfrm>
                <a:off x="365681" y="2104358"/>
                <a:ext cx="825501" cy="209551"/>
                <a:chOff x="0" y="0"/>
                <a:chExt cx="825500" cy="209550"/>
              </a:xfrm>
            </p:grpSpPr>
            <p:grpSp>
              <p:nvGrpSpPr>
                <p:cNvPr id="1879" name="Rechthoek 134"/>
                <p:cNvGrpSpPr/>
                <p:nvPr/>
              </p:nvGrpSpPr>
              <p:grpSpPr>
                <a:xfrm>
                  <a:off x="0" y="0"/>
                  <a:ext cx="825500" cy="209550"/>
                  <a:chOff x="0" y="0"/>
                  <a:chExt cx="825500" cy="209550"/>
                </a:xfrm>
              </p:grpSpPr>
              <p:sp>
                <p:nvSpPr>
                  <p:cNvPr id="1877"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78"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880" name="Rechte verbindingslijn 13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881" name="Gelijkbenige driehoek 13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889" name="Groep 108"/>
              <p:cNvGrpSpPr/>
              <p:nvPr/>
            </p:nvGrpSpPr>
            <p:grpSpPr>
              <a:xfrm>
                <a:off x="365681" y="1197979"/>
                <a:ext cx="294790" cy="346677"/>
                <a:chOff x="0" y="0"/>
                <a:chExt cx="294789" cy="346676"/>
              </a:xfrm>
            </p:grpSpPr>
            <p:sp>
              <p:nvSpPr>
                <p:cNvPr id="1883" name="Rechthoek 128"/>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84" name="Ovaal 129"/>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885" name="Vrije vorm: vorm 130"/>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886" name="Rechthoek: afgeronde hoeken 131"/>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87" name="Rechte verbindingslijn 132"/>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888" name="Rechte verbindingslijn 133"/>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892" name="Ovaal 109"/>
              <p:cNvGrpSpPr/>
              <p:nvPr/>
            </p:nvGrpSpPr>
            <p:grpSpPr>
              <a:xfrm>
                <a:off x="0" y="2462024"/>
                <a:ext cx="260915" cy="269241"/>
                <a:chOff x="0" y="0"/>
                <a:chExt cx="260914" cy="269240"/>
              </a:xfrm>
            </p:grpSpPr>
            <p:sp>
              <p:nvSpPr>
                <p:cNvPr id="18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91"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893" name="Rechthoek 110"/>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910" name="Groep 111"/>
              <p:cNvGrpSpPr/>
              <p:nvPr/>
            </p:nvGrpSpPr>
            <p:grpSpPr>
              <a:xfrm>
                <a:off x="219796" y="3340627"/>
                <a:ext cx="684512" cy="612919"/>
                <a:chOff x="0" y="0"/>
                <a:chExt cx="684511" cy="612917"/>
              </a:xfrm>
            </p:grpSpPr>
            <p:grpSp>
              <p:nvGrpSpPr>
                <p:cNvPr id="1907" name="Groep 112"/>
                <p:cNvGrpSpPr/>
                <p:nvPr/>
              </p:nvGrpSpPr>
              <p:grpSpPr>
                <a:xfrm>
                  <a:off x="158326" y="-1"/>
                  <a:ext cx="386065" cy="370653"/>
                  <a:chOff x="0" y="0"/>
                  <a:chExt cx="386063" cy="370651"/>
                </a:xfrm>
              </p:grpSpPr>
              <p:grpSp>
                <p:nvGrpSpPr>
                  <p:cNvPr id="1900" name="Groep 115"/>
                  <p:cNvGrpSpPr/>
                  <p:nvPr/>
                </p:nvGrpSpPr>
                <p:grpSpPr>
                  <a:xfrm>
                    <a:off x="-1" y="-1"/>
                    <a:ext cx="341295" cy="325544"/>
                    <a:chOff x="0" y="0"/>
                    <a:chExt cx="341293" cy="325542"/>
                  </a:xfrm>
                </p:grpSpPr>
                <p:grpSp>
                  <p:nvGrpSpPr>
                    <p:cNvPr id="1897" name="Groep 122"/>
                    <p:cNvGrpSpPr/>
                    <p:nvPr/>
                  </p:nvGrpSpPr>
                  <p:grpSpPr>
                    <a:xfrm>
                      <a:off x="-1" y="-1"/>
                      <a:ext cx="341295" cy="325544"/>
                      <a:chOff x="0" y="0"/>
                      <a:chExt cx="341293" cy="325542"/>
                    </a:xfrm>
                  </p:grpSpPr>
                  <p:sp>
                    <p:nvSpPr>
                      <p:cNvPr id="1894" name="Rechthoek 125"/>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95" name="Rechthoek 126"/>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96" name="Ovaal 127"/>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898" name="Afbeelding 123" descr="Afbeelding 123"/>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899" name="Afbeelding 124" descr="Afbeelding 124"/>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903" name="Groep 116"/>
                  <p:cNvGrpSpPr/>
                  <p:nvPr/>
                </p:nvGrpSpPr>
                <p:grpSpPr>
                  <a:xfrm>
                    <a:off x="265551" y="249608"/>
                    <a:ext cx="120513" cy="121044"/>
                    <a:chOff x="0" y="0"/>
                    <a:chExt cx="120511" cy="121042"/>
                  </a:xfrm>
                </p:grpSpPr>
                <p:sp>
                  <p:nvSpPr>
                    <p:cNvPr id="1901" name="Rechthoek 120"/>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902" name="Rechthoek 121"/>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906" name="Groep 117"/>
                  <p:cNvGrpSpPr/>
                  <p:nvPr/>
                </p:nvGrpSpPr>
                <p:grpSpPr>
                  <a:xfrm>
                    <a:off x="230749" y="216856"/>
                    <a:ext cx="120513" cy="121043"/>
                    <a:chOff x="0" y="0"/>
                    <a:chExt cx="120511" cy="121042"/>
                  </a:xfrm>
                </p:grpSpPr>
                <p:sp>
                  <p:nvSpPr>
                    <p:cNvPr id="1904" name="Rechthoek 118"/>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905" name="Rechthoek 119"/>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908" name="Rechthoek 113"/>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909" name="Gelijkbenige driehoek 114"/>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926" name="Body Level One…"/>
          <p:cNvSpPr txBox="1">
            <a:spLocks noGrp="1"/>
          </p:cNvSpPr>
          <p:nvPr>
            <p:ph type="body" sz="half" idx="1"/>
          </p:nvPr>
        </p:nvSpPr>
        <p:spPr>
          <a:xfrm>
            <a:off x="2702625" y="2770414"/>
            <a:ext cx="6786751" cy="2987465"/>
          </a:xfrm>
          <a:prstGeom prst="rect">
            <a:avLst/>
          </a:prstGeom>
          <a:solidFill>
            <a:srgbClr val="0070C0"/>
          </a:solidFill>
        </p:spPr>
        <p:txBody>
          <a:bodyPr>
            <a:normAutofit/>
          </a:bodyPr>
          <a:lstStyle>
            <a:lvl1pPr marL="0" indent="0">
              <a:buClrTx/>
              <a:buSzTx/>
              <a:buNone/>
              <a:defRPr sz="100">
                <a:solidFill>
                  <a:schemeClr val="accent1"/>
                </a:solidFill>
              </a:defRPr>
            </a:lvl1pPr>
            <a:lvl2pPr marL="280689" indent="-17164">
              <a:buClrTx/>
              <a:defRPr sz="100">
                <a:solidFill>
                  <a:schemeClr val="accent1"/>
                </a:solidFill>
              </a:defRPr>
            </a:lvl2pPr>
            <a:lvl3pPr>
              <a:buClrTx/>
              <a:buFontTx/>
              <a:defRPr sz="100">
                <a:solidFill>
                  <a:schemeClr val="accent1"/>
                </a:solidFill>
              </a:defRPr>
            </a:lvl3pPr>
            <a:lvl4pPr>
              <a:buClrTx/>
              <a:buFontTx/>
              <a:defRPr sz="100">
                <a:solidFill>
                  <a:schemeClr val="accent1"/>
                </a:solidFill>
              </a:defRPr>
            </a:lvl4pPr>
            <a:lvl5pPr marL="16470" indent="-16470">
              <a:buClrTx/>
              <a:buFontTx/>
              <a:defRPr sz="1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Tijdelijke aanduiding voor tekst 78"/>
          <p:cNvSpPr>
            <a:spLocks noGrp="1"/>
          </p:cNvSpPr>
          <p:nvPr>
            <p:ph type="body" sz="half" idx="22" hasCustomPrompt="1"/>
          </p:nvPr>
        </p:nvSpPr>
        <p:spPr>
          <a:xfrm>
            <a:off x="2702627" y="2770414"/>
            <a:ext cx="6786748" cy="2987463"/>
          </a:xfrm>
          <a:prstGeom prst="rect">
            <a:avLst/>
          </a:prstGeom>
          <a:solidFill>
            <a:srgbClr val="0476C2"/>
          </a:solidFill>
        </p:spPr>
        <p:txBody>
          <a:bodyPr>
            <a:normAutofit/>
          </a:bodyPr>
          <a:lstStyle>
            <a:lvl1pPr marL="0" indent="0">
              <a:buClrTx/>
              <a:buSzTx/>
              <a:buNone/>
            </a:lvl1pPr>
          </a:lstStyle>
          <a:p>
            <a:r>
              <a:rPr dirty="0"/>
              <a:t>  </a:t>
            </a:r>
          </a:p>
        </p:txBody>
      </p:sp>
      <p:sp>
        <p:nvSpPr>
          <p:cNvPr id="1928" name="Tijdelijke aanduiding voor verticale tekst 2"/>
          <p:cNvSpPr>
            <a:spLocks noGrp="1"/>
          </p:cNvSpPr>
          <p:nvPr>
            <p:ph type="body" sz="quarter" idx="23" hasCustomPrompt="1"/>
          </p:nvPr>
        </p:nvSpPr>
        <p:spPr>
          <a:xfrm>
            <a:off x="3086309" y="3917564"/>
            <a:ext cx="6019384" cy="1101408"/>
          </a:xfrm>
          <a:prstGeom prst="rect">
            <a:avLst/>
          </a:prstGeom>
        </p:spPr>
        <p:txBody>
          <a:bodyPr anchor="b">
            <a:normAutofit/>
          </a:bodyPr>
          <a:lstStyle>
            <a:lvl1pPr marL="0" indent="0" algn="ctr">
              <a:buClrTx/>
              <a:buSzTx/>
              <a:buNone/>
              <a:defRPr sz="3400">
                <a:solidFill>
                  <a:srgbClr val="FFFFFF"/>
                </a:solidFill>
                <a:latin typeface="Roboto Slab Regular Regular"/>
                <a:ea typeface="Roboto Slab Regular Regular"/>
                <a:cs typeface="Roboto Slab Regular Regular"/>
                <a:sym typeface="Roboto Slab Regular Regular"/>
              </a:defRPr>
            </a:lvl1pPr>
          </a:lstStyle>
          <a:p>
            <a:r>
              <a:t>Plaats een hoofstuktitel hier, max. 2 regels</a:t>
            </a:r>
          </a:p>
        </p:txBody>
      </p:sp>
      <p:sp>
        <p:nvSpPr>
          <p:cNvPr id="1929" name="Tijdelijke aanduiding voor verticale tekst 2"/>
          <p:cNvSpPr>
            <a:spLocks noGrp="1"/>
          </p:cNvSpPr>
          <p:nvPr>
            <p:ph type="body" sz="quarter" idx="24" hasCustomPrompt="1"/>
          </p:nvPr>
        </p:nvSpPr>
        <p:spPr>
          <a:xfrm>
            <a:off x="5661995" y="3100404"/>
            <a:ext cx="868008" cy="719402"/>
          </a:xfrm>
          <a:prstGeom prst="rect">
            <a:avLst/>
          </a:prstGeom>
        </p:spPr>
        <p:txBody>
          <a:bodyPr anchor="b">
            <a:normAutofit/>
          </a:bodyPr>
          <a:lstStyle>
            <a:lvl1pPr marL="0" indent="0" algn="ctr" defTabSz="618458">
              <a:spcBef>
                <a:spcPts val="1000"/>
              </a:spcBef>
              <a:buClrTx/>
              <a:buSzTx/>
              <a:buNone/>
              <a:defRPr sz="4300">
                <a:solidFill>
                  <a:srgbClr val="FFFFFF"/>
                </a:solidFill>
                <a:latin typeface="Roboto Slab Bold"/>
                <a:ea typeface="Roboto Slab Bold"/>
                <a:cs typeface="Roboto Slab Bold"/>
                <a:sym typeface="Roboto Slab Bold"/>
              </a:defRPr>
            </a:lvl1pPr>
          </a:lstStyle>
          <a:p>
            <a:r>
              <a:t>xx</a:t>
            </a:r>
          </a:p>
        </p:txBody>
      </p:sp>
      <p:sp>
        <p:nvSpPr>
          <p:cNvPr id="1930" name="Tijdelijke aanduiding voor verticale tekst 2"/>
          <p:cNvSpPr>
            <a:spLocks noGrp="1"/>
          </p:cNvSpPr>
          <p:nvPr>
            <p:ph type="body" sz="quarter" idx="25" hasCustomPrompt="1"/>
          </p:nvPr>
        </p:nvSpPr>
        <p:spPr>
          <a:xfrm>
            <a:off x="3088948" y="5168239"/>
            <a:ext cx="6014106" cy="280930"/>
          </a:xfrm>
          <a:prstGeom prst="rect">
            <a:avLst/>
          </a:prstGeom>
        </p:spPr>
        <p:txBody>
          <a:bodyPr>
            <a:normAutofit/>
          </a:bodyPr>
          <a:lstStyle>
            <a:lvl1pPr marL="0" indent="0" algn="ctr">
              <a:buClrTx/>
              <a:buSzTx/>
              <a:buNone/>
              <a:defRPr b="1">
                <a:solidFill>
                  <a:srgbClr val="FFFFFF"/>
                </a:solidFill>
              </a:defRPr>
            </a:lvl1pPr>
          </a:lstStyle>
          <a:p>
            <a:r>
              <a:t>Ruimte voor een subtitel</a:t>
            </a:r>
          </a:p>
        </p:txBody>
      </p:sp>
      <p:sp>
        <p:nvSpPr>
          <p:cNvPr id="1931" name="Tijdelijke aanduiding voor tekst 17"/>
          <p:cNvSpPr>
            <a:spLocks noGrp="1"/>
          </p:cNvSpPr>
          <p:nvPr>
            <p:ph type="body" sz="quarter" idx="26" hasCustomPrompt="1"/>
          </p:nvPr>
        </p:nvSpPr>
        <p:spPr>
          <a:xfrm>
            <a:off x="5700000" y="3894066"/>
            <a:ext cx="792001"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grpSp>
        <p:nvGrpSpPr>
          <p:cNvPr id="2" name="Groep 1">
            <a:extLst>
              <a:ext uri="{FF2B5EF4-FFF2-40B4-BE49-F238E27FC236}">
                <a16:creationId xmlns:a16="http://schemas.microsoft.com/office/drawing/2014/main" id="{D5E39EBF-D325-464B-2762-02824D08383C}"/>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295207C4-D446-E6F7-A880-28056C3940A5}"/>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BE62403F-459C-FF0D-8CAA-167053C0E333}"/>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22E55AE0-A6DE-DFE7-689A-E0CD9B5F378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E52EFDFA-8A54-0EFD-3874-6044B00FADA5}"/>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47D3184F-D6E4-E27C-8E57-DF76C6D4EC22}"/>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57B96C21-FADE-0D6C-D562-CE1E05130FE3}"/>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4787C5CE-A44C-C55A-8B7A-BBFD3E387C1C}"/>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4B4B56CC-C1AE-3443-550C-DB8AB73E60A9}"/>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E8253CAE-6317-E2A7-953E-E768B073DCAA}"/>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733D4E03-1693-F94C-696B-0AE84F2782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A4EADCBF-44DE-FA76-57B7-697565CFEF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E91E47F5-B8A7-0AAD-41C4-4CFB4A158F39}"/>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88E8BF20-836D-1DE2-BDB6-F2DF4DE2147F}"/>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B010E686-ACA0-D091-503E-0AC8D4D2C449}"/>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BC3B4823-67E2-CDE4-6392-9BE05B6F75F6}"/>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4F181246-2698-059A-FA5D-B7AA8053433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74106B29-821C-7DE2-811C-139C6F29FE4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BA3EDC65-C8DC-5F83-EEE7-EEA5DD6F8310}"/>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54836D0A-722B-AB9F-A864-53BC3B24CDC2}"/>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4501E84C-CFF4-316E-DFC7-4FBF9DA449FE}"/>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D0283173-59D8-3354-07F3-755B989ADB7C}"/>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4320600E-60B0-91F1-5293-B074147966FD}"/>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1A21A12B-C8A1-5339-C4DA-7BFDDD35DA7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9D424D91-A349-8A88-8B1B-D75C10F6FFC5}"/>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05F9F3F5-0480-A064-FFF7-643EE06C880E}"/>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Video">
    <p:spTree>
      <p:nvGrpSpPr>
        <p:cNvPr id="1" name=""/>
        <p:cNvGrpSpPr/>
        <p:nvPr/>
      </p:nvGrpSpPr>
      <p:grpSpPr>
        <a:xfrm>
          <a:off x="0" y="0"/>
          <a:ext cx="0" cy="0"/>
          <a:chOff x="0" y="0"/>
          <a:chExt cx="0" cy="0"/>
        </a:xfrm>
      </p:grpSpPr>
      <p:grpSp>
        <p:nvGrpSpPr>
          <p:cNvPr id="1959" name="Instructie"/>
          <p:cNvGrpSpPr/>
          <p:nvPr/>
        </p:nvGrpSpPr>
        <p:grpSpPr>
          <a:xfrm>
            <a:off x="-7462" y="7107104"/>
            <a:ext cx="3391307" cy="1765091"/>
            <a:chOff x="0" y="0"/>
            <a:chExt cx="3391306" cy="1765089"/>
          </a:xfrm>
        </p:grpSpPr>
        <p:sp>
          <p:nvSpPr>
            <p:cNvPr id="193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958" name="Instructie"/>
            <p:cNvGrpSpPr/>
            <p:nvPr/>
          </p:nvGrpSpPr>
          <p:grpSpPr>
            <a:xfrm>
              <a:off x="98270" y="12607"/>
              <a:ext cx="3194766" cy="1752483"/>
              <a:chOff x="0" y="0"/>
              <a:chExt cx="3194765" cy="1752482"/>
            </a:xfrm>
          </p:grpSpPr>
          <p:grpSp>
            <p:nvGrpSpPr>
              <p:cNvPr id="1942" name="Rechthoek 17"/>
              <p:cNvGrpSpPr/>
              <p:nvPr/>
            </p:nvGrpSpPr>
            <p:grpSpPr>
              <a:xfrm>
                <a:off x="0" y="0"/>
                <a:ext cx="3194766" cy="431900"/>
                <a:chOff x="0" y="0"/>
                <a:chExt cx="3194764" cy="431899"/>
              </a:xfrm>
            </p:grpSpPr>
            <p:sp>
              <p:nvSpPr>
                <p:cNvPr id="194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4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945" name="Ovaal 18"/>
              <p:cNvGrpSpPr/>
              <p:nvPr/>
            </p:nvGrpSpPr>
            <p:grpSpPr>
              <a:xfrm>
                <a:off x="0" y="485877"/>
                <a:ext cx="260915" cy="269241"/>
                <a:chOff x="0" y="0"/>
                <a:chExt cx="260914" cy="269240"/>
              </a:xfrm>
            </p:grpSpPr>
            <p:sp>
              <p:nvSpPr>
                <p:cNvPr id="19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4"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94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949" name="Ovaal 20"/>
              <p:cNvGrpSpPr/>
              <p:nvPr/>
            </p:nvGrpSpPr>
            <p:grpSpPr>
              <a:xfrm>
                <a:off x="0" y="922202"/>
                <a:ext cx="260915" cy="269241"/>
                <a:chOff x="0" y="0"/>
                <a:chExt cx="260914" cy="269240"/>
              </a:xfrm>
            </p:grpSpPr>
            <p:sp>
              <p:nvSpPr>
                <p:cNvPr id="194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8"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95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957" name="Groep 22"/>
              <p:cNvGrpSpPr/>
              <p:nvPr/>
            </p:nvGrpSpPr>
            <p:grpSpPr>
              <a:xfrm>
                <a:off x="2513632" y="470171"/>
                <a:ext cx="681134" cy="696748"/>
                <a:chOff x="0" y="0"/>
                <a:chExt cx="681132" cy="696747"/>
              </a:xfrm>
            </p:grpSpPr>
            <p:grpSp>
              <p:nvGrpSpPr>
                <p:cNvPr id="1955" name="Groep 23"/>
                <p:cNvGrpSpPr/>
                <p:nvPr/>
              </p:nvGrpSpPr>
              <p:grpSpPr>
                <a:xfrm>
                  <a:off x="197031" y="0"/>
                  <a:ext cx="287071" cy="379108"/>
                  <a:chOff x="0" y="0"/>
                  <a:chExt cx="287070" cy="379106"/>
                </a:xfrm>
              </p:grpSpPr>
              <p:sp>
                <p:nvSpPr>
                  <p:cNvPr id="195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95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981" name="Group 4"/>
          <p:cNvGrpSpPr/>
          <p:nvPr/>
        </p:nvGrpSpPr>
        <p:grpSpPr>
          <a:xfrm>
            <a:off x="698501" y="5884314"/>
            <a:ext cx="1454912" cy="577167"/>
            <a:chOff x="0" y="0"/>
            <a:chExt cx="1454911" cy="577165"/>
          </a:xfrm>
        </p:grpSpPr>
        <p:sp>
          <p:nvSpPr>
            <p:cNvPr id="197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97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97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8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982" name="Rechthoek 1"/>
          <p:cNvSpPr/>
          <p:nvPr/>
        </p:nvSpPr>
        <p:spPr>
          <a:xfrm>
            <a:off x="-1" y="0"/>
            <a:ext cx="1219376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983" name="Body Level One…"/>
          <p:cNvSpPr txBox="1">
            <a:spLocks noGrp="1"/>
          </p:cNvSpPr>
          <p:nvPr>
            <p:ph type="body" idx="1" hasCustomPrompt="1"/>
          </p:nvPr>
        </p:nvSpPr>
        <p:spPr>
          <a:xfrm>
            <a:off x="-12700" y="0"/>
            <a:ext cx="12204700" cy="6858000"/>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984" name="Tijdelijke aanduiding voor media 28"/>
          <p:cNvSpPr>
            <a:spLocks noGrp="1"/>
          </p:cNvSpPr>
          <p:nvPr>
            <p:ph type="media" idx="21"/>
          </p:nvPr>
        </p:nvSpPr>
        <p:spPr>
          <a:xfrm>
            <a:off x="0" y="1"/>
            <a:ext cx="12192000" cy="6858000"/>
          </a:xfrm>
          <a:prstGeom prst="rect">
            <a:avLst/>
          </a:prstGeom>
          <a:solidFill>
            <a:srgbClr val="00B8C8"/>
          </a:solidFill>
        </p:spPr>
        <p:txBody>
          <a:bodyPr lIns="91439" tIns="45719" rIns="91439" bIns="45719"/>
          <a:lstStyle/>
          <a:p>
            <a:endParaRPr/>
          </a:p>
        </p:txBody>
      </p:sp>
      <p:sp>
        <p:nvSpPr>
          <p:cNvPr id="1986"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Video</a:t>
            </a:r>
          </a:p>
        </p:txBody>
      </p:sp>
      <p:grpSp>
        <p:nvGrpSpPr>
          <p:cNvPr id="2034" name="Instructie"/>
          <p:cNvGrpSpPr/>
          <p:nvPr/>
        </p:nvGrpSpPr>
        <p:grpSpPr>
          <a:xfrm>
            <a:off x="12441539" y="-99301"/>
            <a:ext cx="3391308" cy="7056603"/>
            <a:chOff x="0" y="0"/>
            <a:chExt cx="3391306" cy="7056601"/>
          </a:xfrm>
        </p:grpSpPr>
        <p:sp>
          <p:nvSpPr>
            <p:cNvPr id="1987" name="Rechthoek 104"/>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988" name="Ovaal 105"/>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989"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990" name="Rechthoek 107"/>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033" name="INSTRUCTIE"/>
            <p:cNvGrpSpPr/>
            <p:nvPr/>
          </p:nvGrpSpPr>
          <p:grpSpPr>
            <a:xfrm>
              <a:off x="114896" y="9350"/>
              <a:ext cx="3194767" cy="3809439"/>
              <a:chOff x="0" y="0"/>
              <a:chExt cx="3194766" cy="3809438"/>
            </a:xfrm>
          </p:grpSpPr>
          <p:grpSp>
            <p:nvGrpSpPr>
              <p:cNvPr id="1993" name="Rechthoek 66"/>
              <p:cNvGrpSpPr/>
              <p:nvPr/>
            </p:nvGrpSpPr>
            <p:grpSpPr>
              <a:xfrm>
                <a:off x="1" y="0"/>
                <a:ext cx="3194766" cy="431900"/>
                <a:chOff x="0" y="0"/>
                <a:chExt cx="3194764" cy="431899"/>
              </a:xfrm>
            </p:grpSpPr>
            <p:sp>
              <p:nvSpPr>
                <p:cNvPr id="19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92" name="Video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Video invoegen/veranderen</a:t>
                  </a:r>
                </a:p>
              </p:txBody>
            </p:sp>
          </p:grpSp>
          <p:grpSp>
            <p:nvGrpSpPr>
              <p:cNvPr id="1997" name="Video icoon"/>
              <p:cNvGrpSpPr/>
              <p:nvPr/>
            </p:nvGrpSpPr>
            <p:grpSpPr>
              <a:xfrm>
                <a:off x="365681" y="1202808"/>
                <a:ext cx="326088" cy="328144"/>
                <a:chOff x="0" y="0"/>
                <a:chExt cx="326086" cy="328143"/>
              </a:xfrm>
            </p:grpSpPr>
            <p:sp>
              <p:nvSpPr>
                <p:cNvPr id="1994" name="Rechthoek 97"/>
                <p:cNvSpPr/>
                <p:nvPr/>
              </p:nvSpPr>
              <p:spPr>
                <a:xfrm>
                  <a:off x="-1" y="2588"/>
                  <a:ext cx="323499" cy="323498"/>
                </a:xfrm>
                <a:prstGeom prst="rect">
                  <a:avLst/>
                </a:prstGeom>
                <a:solidFill>
                  <a:srgbClr val="FFFFFF"/>
                </a:solid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5" name="Vrije vorm 112"/>
                <p:cNvSpPr/>
                <p:nvPr/>
              </p:nvSpPr>
              <p:spPr>
                <a:xfrm>
                  <a:off x="2588" y="-1"/>
                  <a:ext cx="323499"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6" name="Vrije vorm 113"/>
                <p:cNvSpPr/>
                <p:nvPr/>
              </p:nvSpPr>
              <p:spPr>
                <a:xfrm>
                  <a:off x="1194" y="278971"/>
                  <a:ext cx="323500"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000" name="Ovaal 69"/>
              <p:cNvGrpSpPr/>
              <p:nvPr/>
            </p:nvGrpSpPr>
            <p:grpSpPr>
              <a:xfrm>
                <a:off x="0" y="478114"/>
                <a:ext cx="260915" cy="269241"/>
                <a:chOff x="0" y="0"/>
                <a:chExt cx="260914" cy="269240"/>
              </a:xfrm>
            </p:grpSpPr>
            <p:sp>
              <p:nvSpPr>
                <p:cNvPr id="19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99"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001" name="Rechthoek 70"/>
              <p:cNvSpPr txBox="1"/>
              <p:nvPr/>
            </p:nvSpPr>
            <p:spPr>
              <a:xfrm>
                <a:off x="365680" y="482893"/>
                <a:ext cx="2817997" cy="610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afbeelding/video d.m.v. de </a:t>
                </a:r>
                <a:r>
                  <a:rPr b="1"/>
                  <a:t>‘Delete’-knop</a:t>
                </a:r>
                <a:r>
                  <a:t>. Klik op het pictogram om een nieuwe video in te voegen. </a:t>
                </a:r>
                <a:r>
                  <a:rPr i="1"/>
                  <a:t>(zie onderstaand voorbeeld).</a:t>
                </a:r>
              </a:p>
            </p:txBody>
          </p:sp>
          <p:grpSp>
            <p:nvGrpSpPr>
              <p:cNvPr id="2004" name="Ovaal 71"/>
              <p:cNvGrpSpPr/>
              <p:nvPr/>
            </p:nvGrpSpPr>
            <p:grpSpPr>
              <a:xfrm>
                <a:off x="0" y="1661529"/>
                <a:ext cx="260915" cy="269241"/>
                <a:chOff x="0" y="0"/>
                <a:chExt cx="260914" cy="269240"/>
              </a:xfrm>
            </p:grpSpPr>
            <p:sp>
              <p:nvSpPr>
                <p:cNvPr id="20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03"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005" name="Rechthoek 72"/>
              <p:cNvSpPr txBox="1"/>
              <p:nvPr/>
            </p:nvSpPr>
            <p:spPr>
              <a:xfrm>
                <a:off x="365680" y="1666308"/>
                <a:ext cx="2817997"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video</a:t>
                </a:r>
                <a:br/>
                <a:r>
                  <a:t>en klik op </a:t>
                </a:r>
                <a:r>
                  <a:rPr b="1"/>
                  <a:t>‘Invoegen’</a:t>
                </a:r>
                <a:r>
                  <a:t>.</a:t>
                </a:r>
              </a:p>
            </p:txBody>
          </p:sp>
          <p:grpSp>
            <p:nvGrpSpPr>
              <p:cNvPr id="2011" name="Groep 73"/>
              <p:cNvGrpSpPr/>
              <p:nvPr/>
            </p:nvGrpSpPr>
            <p:grpSpPr>
              <a:xfrm>
                <a:off x="365681" y="2097351"/>
                <a:ext cx="825501" cy="209551"/>
                <a:chOff x="0" y="0"/>
                <a:chExt cx="825500" cy="209550"/>
              </a:xfrm>
            </p:grpSpPr>
            <p:grpSp>
              <p:nvGrpSpPr>
                <p:cNvPr id="2008" name="Rechthoek 94"/>
                <p:cNvGrpSpPr/>
                <p:nvPr/>
              </p:nvGrpSpPr>
              <p:grpSpPr>
                <a:xfrm>
                  <a:off x="0" y="0"/>
                  <a:ext cx="825500" cy="209550"/>
                  <a:chOff x="0" y="0"/>
                  <a:chExt cx="825500" cy="209550"/>
                </a:xfrm>
              </p:grpSpPr>
              <p:sp>
                <p:nvSpPr>
                  <p:cNvPr id="2006"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07"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009" name="Rechte verbindingslijn 9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010" name="Gelijkbenige driehoek 96"/>
                <p:cNvSpPr/>
                <p:nvPr/>
              </p:nvSpPr>
              <p:spPr>
                <a:xfrm rot="10800000">
                  <a:off x="691465" y="84054"/>
                  <a:ext cx="86867" cy="51147"/>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14" name="Ovaal 74"/>
              <p:cNvGrpSpPr/>
              <p:nvPr/>
            </p:nvGrpSpPr>
            <p:grpSpPr>
              <a:xfrm>
                <a:off x="0" y="2463844"/>
                <a:ext cx="260915" cy="269241"/>
                <a:chOff x="0" y="0"/>
                <a:chExt cx="260914" cy="269240"/>
              </a:xfrm>
            </p:grpSpPr>
            <p:sp>
              <p:nvSpPr>
                <p:cNvPr id="201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13"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015" name="Rechthoek 75"/>
              <p:cNvSpPr txBox="1"/>
              <p:nvPr/>
            </p:nvSpPr>
            <p:spPr>
              <a:xfrm>
                <a:off x="365682" y="2468623"/>
                <a:ext cx="2817997"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video te schalen of bij te snijden, ga naar de tab </a:t>
                </a:r>
                <a:r>
                  <a:rPr b="1"/>
                  <a:t>‘Hulpmiddelen voor video - Opmaak’</a:t>
                </a:r>
                <a:r>
                  <a:t> en klik op de knop </a:t>
                </a:r>
                <a:r>
                  <a:rPr b="1"/>
                  <a:t>‘Bijsnijden’</a:t>
                </a:r>
                <a:r>
                  <a:t>. Schaal met de bolletjes de video en met de hoekjes het kader.</a:t>
                </a:r>
              </a:p>
            </p:txBody>
          </p:sp>
          <p:grpSp>
            <p:nvGrpSpPr>
              <p:cNvPr id="2032" name="Groep 76"/>
              <p:cNvGrpSpPr/>
              <p:nvPr/>
            </p:nvGrpSpPr>
            <p:grpSpPr>
              <a:xfrm>
                <a:off x="304913" y="3196520"/>
                <a:ext cx="514285" cy="612919"/>
                <a:chOff x="0" y="0"/>
                <a:chExt cx="514284" cy="612918"/>
              </a:xfrm>
            </p:grpSpPr>
            <p:grpSp>
              <p:nvGrpSpPr>
                <p:cNvPr id="2029" name="Groep 77"/>
                <p:cNvGrpSpPr/>
                <p:nvPr/>
              </p:nvGrpSpPr>
              <p:grpSpPr>
                <a:xfrm>
                  <a:off x="73213" y="-1"/>
                  <a:ext cx="386065" cy="370653"/>
                  <a:chOff x="0" y="0"/>
                  <a:chExt cx="386063" cy="370651"/>
                </a:xfrm>
              </p:grpSpPr>
              <p:grpSp>
                <p:nvGrpSpPr>
                  <p:cNvPr id="2022" name="Groep 80"/>
                  <p:cNvGrpSpPr/>
                  <p:nvPr/>
                </p:nvGrpSpPr>
                <p:grpSpPr>
                  <a:xfrm>
                    <a:off x="0" y="-1"/>
                    <a:ext cx="341294" cy="325544"/>
                    <a:chOff x="0" y="0"/>
                    <a:chExt cx="341293" cy="325542"/>
                  </a:xfrm>
                </p:grpSpPr>
                <p:grpSp>
                  <p:nvGrpSpPr>
                    <p:cNvPr id="2019" name="Groep 88"/>
                    <p:cNvGrpSpPr/>
                    <p:nvPr/>
                  </p:nvGrpSpPr>
                  <p:grpSpPr>
                    <a:xfrm>
                      <a:off x="-1" y="-1"/>
                      <a:ext cx="341295" cy="325544"/>
                      <a:chOff x="0" y="0"/>
                      <a:chExt cx="341293" cy="325542"/>
                    </a:xfrm>
                  </p:grpSpPr>
                  <p:sp>
                    <p:nvSpPr>
                      <p:cNvPr id="2016" name="Rechthoek 91"/>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7" name="Rechthoek 92"/>
                      <p:cNvSpPr/>
                      <p:nvPr/>
                    </p:nvSpPr>
                    <p:spPr>
                      <a:xfrm>
                        <a:off x="-1" y="-1"/>
                        <a:ext cx="201154"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8" name="Ovaal 93"/>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2020" name="Afbeelding 89" descr="Afbeelding 89"/>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2021" name="Afbeelding 90" descr="Afbeelding 90"/>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2025" name="Groep 81"/>
                  <p:cNvGrpSpPr/>
                  <p:nvPr/>
                </p:nvGrpSpPr>
                <p:grpSpPr>
                  <a:xfrm>
                    <a:off x="265551" y="249608"/>
                    <a:ext cx="120513" cy="121044"/>
                    <a:chOff x="0" y="0"/>
                    <a:chExt cx="120511" cy="121042"/>
                  </a:xfrm>
                </p:grpSpPr>
                <p:sp>
                  <p:nvSpPr>
                    <p:cNvPr id="2023" name="Rechthoek 86"/>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4" name="Rechthoek 87"/>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28" name="Groep 82"/>
                  <p:cNvGrpSpPr/>
                  <p:nvPr/>
                </p:nvGrpSpPr>
                <p:grpSpPr>
                  <a:xfrm>
                    <a:off x="230749" y="216856"/>
                    <a:ext cx="120513" cy="121043"/>
                    <a:chOff x="0" y="0"/>
                    <a:chExt cx="120511" cy="121042"/>
                  </a:xfrm>
                </p:grpSpPr>
                <p:sp>
                  <p:nvSpPr>
                    <p:cNvPr id="2026" name="Rechthoek 84"/>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7" name="Rechthoek 85"/>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030" name="Rechthoek 78"/>
                <p:cNvSpPr txBox="1"/>
                <p:nvPr/>
              </p:nvSpPr>
              <p:spPr>
                <a:xfrm>
                  <a:off x="-1" y="398937"/>
                  <a:ext cx="514286"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031" name="Gelijkbenige driehoek 79"/>
                <p:cNvSpPr/>
                <p:nvPr/>
              </p:nvSpPr>
              <p:spPr>
                <a:xfrm rot="10800000">
                  <a:off x="221246" y="570647"/>
                  <a:ext cx="71791" cy="42272"/>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 name="Groep 9">
            <a:extLst>
              <a:ext uri="{FF2B5EF4-FFF2-40B4-BE49-F238E27FC236}">
                <a16:creationId xmlns:a16="http://schemas.microsoft.com/office/drawing/2014/main" id="{46B1D0BA-5A17-E25C-D2DD-6DDB88E84561}"/>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1017516A-D0B6-A611-4731-44BC701EBC8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7D9FE26D-5613-1E4D-02DD-D6CFB75ADCC9}"/>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6EEDD0D6-A486-C204-1AE2-6CFE7DED664A}"/>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5C80642B-3EA1-3A36-027D-3E1036265A99}"/>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E9B1818B-5174-2483-13F3-C848B2504499}"/>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FD36BF88-95D2-1AFC-4C14-4DADDE180FC8}"/>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953BA267-EF6B-4F09-11F6-EEA4CB66877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221C4E77-F7D3-AC07-87A8-D3A2C5437286}"/>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B10D6DE5-4C01-F713-3C58-69F43C75166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D033E730-8705-7961-F6B0-F8F4C06BC1CC}"/>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8">
                <a:extLst>
                  <a:ext uri="{FF2B5EF4-FFF2-40B4-BE49-F238E27FC236}">
                    <a16:creationId xmlns:a16="http://schemas.microsoft.com/office/drawing/2014/main" id="{23057322-3374-E975-F19A-9D6FFF88997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9">
                <a:extLst>
                  <a:ext uri="{FF2B5EF4-FFF2-40B4-BE49-F238E27FC236}">
                    <a16:creationId xmlns:a16="http://schemas.microsoft.com/office/drawing/2014/main" id="{985D8E53-57F8-D64F-CF0F-9B3D3979C4F9}"/>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5" name="Rechthoek 39">
                <a:extLst>
                  <a:ext uri="{FF2B5EF4-FFF2-40B4-BE49-F238E27FC236}">
                    <a16:creationId xmlns:a16="http://schemas.microsoft.com/office/drawing/2014/main" id="{A64971E7-F458-6877-A193-4528C7886C4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tart slide met titel en logos 2">
    <p:spTree>
      <p:nvGrpSpPr>
        <p:cNvPr id="1" name=""/>
        <p:cNvGrpSpPr/>
        <p:nvPr/>
      </p:nvGrpSpPr>
      <p:grpSpPr>
        <a:xfrm>
          <a:off x="0" y="0"/>
          <a:ext cx="0" cy="0"/>
          <a:chOff x="0" y="0"/>
          <a:chExt cx="0" cy="0"/>
        </a:xfrm>
      </p:grpSpPr>
      <p:grpSp>
        <p:nvGrpSpPr>
          <p:cNvPr id="104" name="Instructie"/>
          <p:cNvGrpSpPr/>
          <p:nvPr/>
        </p:nvGrpSpPr>
        <p:grpSpPr>
          <a:xfrm>
            <a:off x="-7462" y="7107104"/>
            <a:ext cx="3391307" cy="1765091"/>
            <a:chOff x="0" y="0"/>
            <a:chExt cx="3391306" cy="1765089"/>
          </a:xfrm>
        </p:grpSpPr>
        <p:sp>
          <p:nvSpPr>
            <p:cNvPr id="84"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3" name="Instructie"/>
            <p:cNvGrpSpPr/>
            <p:nvPr/>
          </p:nvGrpSpPr>
          <p:grpSpPr>
            <a:xfrm>
              <a:off x="98270" y="12607"/>
              <a:ext cx="3194766" cy="1752483"/>
              <a:chOff x="0" y="0"/>
              <a:chExt cx="3194765" cy="1752482"/>
            </a:xfrm>
          </p:grpSpPr>
          <p:grpSp>
            <p:nvGrpSpPr>
              <p:cNvPr id="87" name="Rechthoek 17"/>
              <p:cNvGrpSpPr/>
              <p:nvPr/>
            </p:nvGrpSpPr>
            <p:grpSpPr>
              <a:xfrm>
                <a:off x="0" y="0"/>
                <a:ext cx="3194766" cy="431900"/>
                <a:chOff x="0" y="0"/>
                <a:chExt cx="3194764" cy="431899"/>
              </a:xfrm>
            </p:grpSpPr>
            <p:sp>
              <p:nvSpPr>
                <p:cNvPr id="85"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6"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90" name="Ovaal 18"/>
              <p:cNvGrpSpPr/>
              <p:nvPr/>
            </p:nvGrpSpPr>
            <p:grpSpPr>
              <a:xfrm>
                <a:off x="0" y="485877"/>
                <a:ext cx="260915" cy="269241"/>
                <a:chOff x="0" y="0"/>
                <a:chExt cx="260914" cy="269240"/>
              </a:xfrm>
            </p:grpSpPr>
            <p:sp>
              <p:nvSpPr>
                <p:cNvPr id="8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1"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94" name="Ovaal 20"/>
              <p:cNvGrpSpPr/>
              <p:nvPr/>
            </p:nvGrpSpPr>
            <p:grpSpPr>
              <a:xfrm>
                <a:off x="0" y="922202"/>
                <a:ext cx="260915" cy="269241"/>
                <a:chOff x="0" y="0"/>
                <a:chExt cx="260914" cy="269240"/>
              </a:xfrm>
            </p:grpSpPr>
            <p:sp>
              <p:nvSpPr>
                <p:cNvPr id="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3"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5"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2" name="Groep 22"/>
              <p:cNvGrpSpPr/>
              <p:nvPr/>
            </p:nvGrpSpPr>
            <p:grpSpPr>
              <a:xfrm>
                <a:off x="2513632" y="470171"/>
                <a:ext cx="681134" cy="696748"/>
                <a:chOff x="0" y="0"/>
                <a:chExt cx="681132" cy="696747"/>
              </a:xfrm>
            </p:grpSpPr>
            <p:grpSp>
              <p:nvGrpSpPr>
                <p:cNvPr id="100" name="Groep 23"/>
                <p:cNvGrpSpPr/>
                <p:nvPr/>
              </p:nvGrpSpPr>
              <p:grpSpPr>
                <a:xfrm>
                  <a:off x="197031" y="0"/>
                  <a:ext cx="287071" cy="379108"/>
                  <a:chOff x="0" y="0"/>
                  <a:chExt cx="287070" cy="379106"/>
                </a:xfrm>
              </p:grpSpPr>
              <p:sp>
                <p:nvSpPr>
                  <p:cNvPr id="96"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7"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8"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9"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1"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27" name="Rechthoek 6"/>
          <p:cNvSpPr/>
          <p:nvPr userDrawn="1"/>
        </p:nvSpPr>
        <p:spPr>
          <a:xfrm>
            <a:off x="-5377" y="4560"/>
            <a:ext cx="12202752" cy="6858000"/>
          </a:xfrm>
          <a:prstGeom prst="rect">
            <a:avLst/>
          </a:prstGeom>
          <a:solidFill>
            <a:srgbClr val="0476C2"/>
          </a:solidFill>
          <a:ln w="12700">
            <a:miter lim="400000"/>
          </a:ln>
        </p:spPr>
        <p:txBody>
          <a:bodyPr lIns="45719" rIns="45719" anchor="ctr"/>
          <a:lstStyle/>
          <a:p>
            <a:pPr algn="ctr">
              <a:defRPr>
                <a:solidFill>
                  <a:srgbClr val="FFFFFF"/>
                </a:solidFill>
              </a:defRPr>
            </a:pPr>
            <a:endParaRPr dirty="0"/>
          </a:p>
        </p:txBody>
      </p:sp>
      <p:sp>
        <p:nvSpPr>
          <p:cNvPr id="128" name="Plaats hier de titel van de presentatie, max. 2 regels"/>
          <p:cNvSpPr txBox="1">
            <a:spLocks noGrp="1"/>
          </p:cNvSpPr>
          <p:nvPr>
            <p:ph type="title" hasCustomPrompt="1"/>
          </p:nvPr>
        </p:nvSpPr>
        <p:spPr>
          <a:xfrm>
            <a:off x="2156174" y="2807930"/>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10751" y="-667383"/>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Titelpagina</a:t>
            </a:r>
            <a:endParaRPr dirty="0"/>
          </a:p>
        </p:txBody>
      </p:sp>
      <p:sp>
        <p:nvSpPr>
          <p:cNvPr id="130" name="Body Level One…"/>
          <p:cNvSpPr txBox="1">
            <a:spLocks noGrp="1"/>
          </p:cNvSpPr>
          <p:nvPr>
            <p:ph type="body" sz="quarter" idx="1" hasCustomPrompt="1"/>
          </p:nvPr>
        </p:nvSpPr>
        <p:spPr>
          <a:xfrm>
            <a:off x="7782466" y="4988561"/>
            <a:ext cx="3729204" cy="368302"/>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rPr dirty="0"/>
              <a:t>Naam van de </a:t>
            </a:r>
            <a:r>
              <a:rPr dirty="0" err="1"/>
              <a:t>spreker</a:t>
            </a:r>
            <a:r>
              <a:rPr dirty="0"/>
              <a:t> of datum</a:t>
            </a: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7052023" y="5862260"/>
            <a:ext cx="986204" cy="471663"/>
          </a:xfrm>
          <a:prstGeom prst="rect">
            <a:avLst/>
          </a:prstGeom>
        </p:spPr>
      </p:pic>
      <p:pic>
        <p:nvPicPr>
          <p:cNvPr id="5" name="Afbeelding 4">
            <a:extLst>
              <a:ext uri="{FF2B5EF4-FFF2-40B4-BE49-F238E27FC236}">
                <a16:creationId xmlns:a16="http://schemas.microsoft.com/office/drawing/2014/main" id="{B277DE6F-D810-3E65-53F1-23EF8CF744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9540" y="5395760"/>
            <a:ext cx="2005036" cy="1203022"/>
          </a:xfrm>
          <a:prstGeom prst="rect">
            <a:avLst/>
          </a:prstGeom>
        </p:spPr>
      </p:pic>
      <p:pic>
        <p:nvPicPr>
          <p:cNvPr id="7" name="Afbeelding 6">
            <a:extLst>
              <a:ext uri="{FF2B5EF4-FFF2-40B4-BE49-F238E27FC236}">
                <a16:creationId xmlns:a16="http://schemas.microsoft.com/office/drawing/2014/main" id="{6AD11534-9A4D-C71D-E7A5-5861C62A8C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0056" y="5675921"/>
            <a:ext cx="1678866" cy="932703"/>
          </a:xfrm>
          <a:prstGeom prst="rect">
            <a:avLst/>
          </a:prstGeom>
        </p:spPr>
      </p:pic>
      <p:grpSp>
        <p:nvGrpSpPr>
          <p:cNvPr id="2" name="Groep 9">
            <a:extLst>
              <a:ext uri="{FF2B5EF4-FFF2-40B4-BE49-F238E27FC236}">
                <a16:creationId xmlns:a16="http://schemas.microsoft.com/office/drawing/2014/main" id="{E07F2861-137D-BDFE-4CBE-6FF62139D177}"/>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0AB28B94-F121-6072-7BE1-54F3A196237C}"/>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E66955DF-5B1A-206C-3410-F2017585F621}"/>
                </a:ext>
              </a:extLst>
            </p:cNvPr>
            <p:cNvGrpSpPr/>
            <p:nvPr/>
          </p:nvGrpSpPr>
          <p:grpSpPr>
            <a:xfrm>
              <a:off x="-1" y="-1"/>
              <a:ext cx="6856897" cy="211384"/>
              <a:chOff x="-1" y="-1"/>
              <a:chExt cx="6856896" cy="211383"/>
            </a:xfrm>
          </p:grpSpPr>
          <p:sp>
            <p:nvSpPr>
              <p:cNvPr id="6" name="Rechthoek 6">
                <a:extLst>
                  <a:ext uri="{FF2B5EF4-FFF2-40B4-BE49-F238E27FC236}">
                    <a16:creationId xmlns:a16="http://schemas.microsoft.com/office/drawing/2014/main" id="{17884CB4-5170-6DF8-B4D8-76B700457C30}"/>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8" name="Rechthoek 29">
                <a:extLst>
                  <a:ext uri="{FF2B5EF4-FFF2-40B4-BE49-F238E27FC236}">
                    <a16:creationId xmlns:a16="http://schemas.microsoft.com/office/drawing/2014/main" id="{509C1832-BB40-E367-B558-5A8FE624C921}"/>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26C59293-E83E-D328-2B2A-A8ADE5585DD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D4533B7D-A222-D871-F662-43B50E76EBEE}"/>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9E4318D7-1692-2573-2C39-92E3836E9DF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7D40BEB7-CBDF-543F-6000-F1A8EE650576}"/>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FFD02C61-7B7D-0DC3-5BAD-DD2F74153AF9}"/>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5265F8D5-05CE-E70E-78D7-A4C47CBCAD99}"/>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9B129B65-8704-39C5-21F4-5E0C1FFC7A32}"/>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B78DCC0E-24E3-DC0E-4FE7-FA5A2D903C9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E4C241A8-A862-C611-1D63-C5EF0FF57987}"/>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ekst en Grafiek">
    <p:spTree>
      <p:nvGrpSpPr>
        <p:cNvPr id="1" name=""/>
        <p:cNvGrpSpPr/>
        <p:nvPr/>
      </p:nvGrpSpPr>
      <p:grpSpPr>
        <a:xfrm>
          <a:off x="0" y="0"/>
          <a:ext cx="0" cy="0"/>
          <a:chOff x="0" y="0"/>
          <a:chExt cx="0" cy="0"/>
        </a:xfrm>
      </p:grpSpPr>
      <p:grpSp>
        <p:nvGrpSpPr>
          <p:cNvPr id="2075" name="Instructie"/>
          <p:cNvGrpSpPr/>
          <p:nvPr/>
        </p:nvGrpSpPr>
        <p:grpSpPr>
          <a:xfrm>
            <a:off x="-7462" y="7107104"/>
            <a:ext cx="3391307" cy="1765091"/>
            <a:chOff x="0" y="0"/>
            <a:chExt cx="3391306" cy="1765089"/>
          </a:xfrm>
        </p:grpSpPr>
        <p:sp>
          <p:nvSpPr>
            <p:cNvPr id="205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074" name="Instructie"/>
            <p:cNvGrpSpPr/>
            <p:nvPr/>
          </p:nvGrpSpPr>
          <p:grpSpPr>
            <a:xfrm>
              <a:off x="98270" y="12607"/>
              <a:ext cx="3194766" cy="1752483"/>
              <a:chOff x="0" y="0"/>
              <a:chExt cx="3194765" cy="1752482"/>
            </a:xfrm>
          </p:grpSpPr>
          <p:grpSp>
            <p:nvGrpSpPr>
              <p:cNvPr id="2058" name="Rechthoek 17"/>
              <p:cNvGrpSpPr/>
              <p:nvPr/>
            </p:nvGrpSpPr>
            <p:grpSpPr>
              <a:xfrm>
                <a:off x="0" y="0"/>
                <a:ext cx="3194766" cy="431900"/>
                <a:chOff x="0" y="0"/>
                <a:chExt cx="3194764" cy="431899"/>
              </a:xfrm>
            </p:grpSpPr>
            <p:sp>
              <p:nvSpPr>
                <p:cNvPr id="205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5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061" name="Ovaal 18"/>
              <p:cNvGrpSpPr/>
              <p:nvPr/>
            </p:nvGrpSpPr>
            <p:grpSpPr>
              <a:xfrm>
                <a:off x="0" y="485877"/>
                <a:ext cx="260915" cy="269241"/>
                <a:chOff x="0" y="0"/>
                <a:chExt cx="260914" cy="269240"/>
              </a:xfrm>
            </p:grpSpPr>
            <p:sp>
              <p:nvSpPr>
                <p:cNvPr id="205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6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06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065" name="Ovaal 20"/>
              <p:cNvGrpSpPr/>
              <p:nvPr/>
            </p:nvGrpSpPr>
            <p:grpSpPr>
              <a:xfrm>
                <a:off x="0" y="922202"/>
                <a:ext cx="260915" cy="269241"/>
                <a:chOff x="0" y="0"/>
                <a:chExt cx="260914" cy="269240"/>
              </a:xfrm>
            </p:grpSpPr>
            <p:sp>
              <p:nvSpPr>
                <p:cNvPr id="20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6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06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073" name="Groep 22"/>
              <p:cNvGrpSpPr/>
              <p:nvPr/>
            </p:nvGrpSpPr>
            <p:grpSpPr>
              <a:xfrm>
                <a:off x="2513632" y="470171"/>
                <a:ext cx="681134" cy="696748"/>
                <a:chOff x="0" y="0"/>
                <a:chExt cx="681132" cy="696747"/>
              </a:xfrm>
            </p:grpSpPr>
            <p:grpSp>
              <p:nvGrpSpPr>
                <p:cNvPr id="2071" name="Groep 23"/>
                <p:cNvGrpSpPr/>
                <p:nvPr/>
              </p:nvGrpSpPr>
              <p:grpSpPr>
                <a:xfrm>
                  <a:off x="197031" y="0"/>
                  <a:ext cx="287071" cy="379108"/>
                  <a:chOff x="0" y="0"/>
                  <a:chExt cx="287070" cy="379106"/>
                </a:xfrm>
              </p:grpSpPr>
              <p:sp>
                <p:nvSpPr>
                  <p:cNvPr id="206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6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6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7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07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097" name="Group 4"/>
          <p:cNvGrpSpPr/>
          <p:nvPr/>
        </p:nvGrpSpPr>
        <p:grpSpPr>
          <a:xfrm>
            <a:off x="698501" y="5884314"/>
            <a:ext cx="1454912" cy="577167"/>
            <a:chOff x="0" y="0"/>
            <a:chExt cx="1454911" cy="577165"/>
          </a:xfrm>
        </p:grpSpPr>
        <p:sp>
          <p:nvSpPr>
            <p:cNvPr id="208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09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09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098" name="Rechthoek 350"/>
          <p:cNvSpPr/>
          <p:nvPr/>
        </p:nvSpPr>
        <p:spPr>
          <a:xfrm>
            <a:off x="-12032" y="0"/>
            <a:ext cx="4467918" cy="6858000"/>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2099"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Grafiek</a:t>
            </a:r>
          </a:p>
        </p:txBody>
      </p:sp>
      <p:grpSp>
        <p:nvGrpSpPr>
          <p:cNvPr id="2165" name="Instructie"/>
          <p:cNvGrpSpPr/>
          <p:nvPr/>
        </p:nvGrpSpPr>
        <p:grpSpPr>
          <a:xfrm>
            <a:off x="12441539" y="-99301"/>
            <a:ext cx="3391308" cy="7056603"/>
            <a:chOff x="0" y="0"/>
            <a:chExt cx="3391306" cy="7056601"/>
          </a:xfrm>
        </p:grpSpPr>
        <p:sp>
          <p:nvSpPr>
            <p:cNvPr id="2100" name="Rechthoek 294"/>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101" name="Ovaal 295"/>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102"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103" name="Rechthoek 297"/>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164" name="INSTRUCTIE"/>
            <p:cNvGrpSpPr/>
            <p:nvPr/>
          </p:nvGrpSpPr>
          <p:grpSpPr>
            <a:xfrm>
              <a:off x="109312" y="9349"/>
              <a:ext cx="3200351" cy="3907349"/>
              <a:chOff x="0" y="0"/>
              <a:chExt cx="3200350" cy="3907347"/>
            </a:xfrm>
          </p:grpSpPr>
          <p:grpSp>
            <p:nvGrpSpPr>
              <p:cNvPr id="2106" name="Rechthoek 299"/>
              <p:cNvGrpSpPr/>
              <p:nvPr/>
            </p:nvGrpSpPr>
            <p:grpSpPr>
              <a:xfrm>
                <a:off x="5585" y="0"/>
                <a:ext cx="3194766" cy="431900"/>
                <a:chOff x="0" y="0"/>
                <a:chExt cx="3194764" cy="431899"/>
              </a:xfrm>
            </p:grpSpPr>
            <p:sp>
              <p:nvSpPr>
                <p:cNvPr id="210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05" name="Grafiek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Grafiek invoegen/veranderen</a:t>
                  </a:r>
                </a:p>
              </p:txBody>
            </p:sp>
          </p:grpSp>
          <p:grpSp>
            <p:nvGrpSpPr>
              <p:cNvPr id="2109" name="Ovaal 300"/>
              <p:cNvGrpSpPr/>
              <p:nvPr/>
            </p:nvGrpSpPr>
            <p:grpSpPr>
              <a:xfrm>
                <a:off x="5585" y="477558"/>
                <a:ext cx="260915" cy="269241"/>
                <a:chOff x="0" y="0"/>
                <a:chExt cx="260914" cy="269240"/>
              </a:xfrm>
            </p:grpSpPr>
            <p:sp>
              <p:nvSpPr>
                <p:cNvPr id="210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0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10" name="Rechthoek 301"/>
              <p:cNvSpPr txBox="1"/>
              <p:nvPr/>
            </p:nvSpPr>
            <p:spPr>
              <a:xfrm>
                <a:off x="371265" y="482337"/>
                <a:ext cx="2817997" cy="610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grafiek d.m.v. de </a:t>
                </a:r>
                <a:r>
                  <a:rPr b="1"/>
                  <a:t>‘Delete’-knop</a:t>
                </a:r>
                <a:r>
                  <a:t>. Klik op het pictogram om een nieuwe grafiek in te voegen.</a:t>
                </a:r>
                <a:br/>
                <a:r>
                  <a:rPr i="1"/>
                  <a:t>(zie onderstaand voorbeeld).</a:t>
                </a:r>
              </a:p>
            </p:txBody>
          </p:sp>
          <p:grpSp>
            <p:nvGrpSpPr>
              <p:cNvPr id="2113" name="Ovaal 302"/>
              <p:cNvGrpSpPr/>
              <p:nvPr/>
            </p:nvGrpSpPr>
            <p:grpSpPr>
              <a:xfrm>
                <a:off x="5585" y="1625672"/>
                <a:ext cx="260915" cy="269241"/>
                <a:chOff x="0" y="0"/>
                <a:chExt cx="260914" cy="269240"/>
              </a:xfrm>
            </p:grpSpPr>
            <p:sp>
              <p:nvSpPr>
                <p:cNvPr id="21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1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114" name="Rechthoek 303"/>
              <p:cNvSpPr txBox="1"/>
              <p:nvPr/>
            </p:nvSpPr>
            <p:spPr>
              <a:xfrm>
                <a:off x="371265" y="1630451"/>
                <a:ext cx="2817997"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grafiek</a:t>
                </a:r>
                <a:br/>
                <a:r>
                  <a:t>en klik op </a:t>
                </a:r>
                <a:r>
                  <a:rPr b="1"/>
                  <a:t>‘Invoegen’</a:t>
                </a:r>
                <a:r>
                  <a:t>.</a:t>
                </a:r>
              </a:p>
            </p:txBody>
          </p:sp>
          <p:grpSp>
            <p:nvGrpSpPr>
              <p:cNvPr id="2120" name="Groep 304"/>
              <p:cNvGrpSpPr/>
              <p:nvPr/>
            </p:nvGrpSpPr>
            <p:grpSpPr>
              <a:xfrm>
                <a:off x="371266" y="2069308"/>
                <a:ext cx="825501" cy="209551"/>
                <a:chOff x="0" y="0"/>
                <a:chExt cx="825500" cy="209550"/>
              </a:xfrm>
            </p:grpSpPr>
            <p:grpSp>
              <p:nvGrpSpPr>
                <p:cNvPr id="2117" name="Rechthoek 344"/>
                <p:cNvGrpSpPr/>
                <p:nvPr/>
              </p:nvGrpSpPr>
              <p:grpSpPr>
                <a:xfrm>
                  <a:off x="0" y="0"/>
                  <a:ext cx="825500" cy="209550"/>
                  <a:chOff x="0" y="0"/>
                  <a:chExt cx="825500" cy="209550"/>
                </a:xfrm>
              </p:grpSpPr>
              <p:sp>
                <p:nvSpPr>
                  <p:cNvPr id="2115"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16"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118" name="Rechte verbindingslijn 34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119" name="Gelijkbenige driehoek 34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124" name="Groep 305"/>
              <p:cNvGrpSpPr/>
              <p:nvPr/>
            </p:nvGrpSpPr>
            <p:grpSpPr>
              <a:xfrm>
                <a:off x="365681" y="1182425"/>
                <a:ext cx="289373" cy="314993"/>
                <a:chOff x="0" y="0"/>
                <a:chExt cx="289372" cy="314992"/>
              </a:xfrm>
            </p:grpSpPr>
            <p:sp>
              <p:nvSpPr>
                <p:cNvPr id="2121" name="Rechthoek 341"/>
                <p:cNvSpPr/>
                <p:nvPr/>
              </p:nvSpPr>
              <p:spPr>
                <a:xfrm>
                  <a:off x="-1" y="98555"/>
                  <a:ext cx="79157" cy="216438"/>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22" name="Rechthoek 342"/>
                <p:cNvSpPr/>
                <p:nvPr/>
              </p:nvSpPr>
              <p:spPr>
                <a:xfrm>
                  <a:off x="104265" y="-1"/>
                  <a:ext cx="79157" cy="314994"/>
                </a:xfrm>
                <a:prstGeom prst="rect">
                  <a:avLst/>
                </a:prstGeom>
                <a:solidFill>
                  <a:srgbClr val="FFCC66"/>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23" name="Rechthoek 343"/>
                <p:cNvSpPr/>
                <p:nvPr/>
              </p:nvSpPr>
              <p:spPr>
                <a:xfrm>
                  <a:off x="210215" y="70132"/>
                  <a:ext cx="79157" cy="244861"/>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127" name="Rechthoek 306"/>
              <p:cNvGrpSpPr/>
              <p:nvPr/>
            </p:nvGrpSpPr>
            <p:grpSpPr>
              <a:xfrm>
                <a:off x="5585" y="2320253"/>
                <a:ext cx="3194766" cy="431901"/>
                <a:chOff x="0" y="0"/>
                <a:chExt cx="3194764" cy="431899"/>
              </a:xfrm>
            </p:grpSpPr>
            <p:sp>
              <p:nvSpPr>
                <p:cNvPr id="2125"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26" name="Data van de Grafiek Bewer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Data van de Grafiek Bewerken</a:t>
                  </a:r>
                </a:p>
              </p:txBody>
            </p:sp>
          </p:grpSp>
          <p:grpSp>
            <p:nvGrpSpPr>
              <p:cNvPr id="2130" name="Ovaal 307"/>
              <p:cNvGrpSpPr/>
              <p:nvPr/>
            </p:nvGrpSpPr>
            <p:grpSpPr>
              <a:xfrm>
                <a:off x="0" y="2801119"/>
                <a:ext cx="260915" cy="269241"/>
                <a:chOff x="0" y="0"/>
                <a:chExt cx="260914" cy="269240"/>
              </a:xfrm>
            </p:grpSpPr>
            <p:sp>
              <p:nvSpPr>
                <p:cNvPr id="212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29"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31" name="Rechthoek 308"/>
              <p:cNvSpPr txBox="1"/>
              <p:nvPr/>
            </p:nvSpPr>
            <p:spPr>
              <a:xfrm>
                <a:off x="365680" y="2805898"/>
                <a:ext cx="2817997"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grafiek, klik met de rechter muisknop en kies </a:t>
                </a:r>
                <a:r>
                  <a:rPr b="1"/>
                  <a:t>‘Gegevens bewerken’</a:t>
                </a:r>
              </a:p>
            </p:txBody>
          </p:sp>
          <p:grpSp>
            <p:nvGrpSpPr>
              <p:cNvPr id="2163" name="Groep 309"/>
              <p:cNvGrpSpPr/>
              <p:nvPr/>
            </p:nvGrpSpPr>
            <p:grpSpPr>
              <a:xfrm>
                <a:off x="365680" y="3267922"/>
                <a:ext cx="1714531" cy="639426"/>
                <a:chOff x="0" y="0"/>
                <a:chExt cx="1714529" cy="639424"/>
              </a:xfrm>
            </p:grpSpPr>
            <p:sp>
              <p:nvSpPr>
                <p:cNvPr id="2132" name="Rechthoek 310"/>
                <p:cNvSpPr/>
                <p:nvPr/>
              </p:nvSpPr>
              <p:spPr>
                <a:xfrm>
                  <a:off x="0" y="0"/>
                  <a:ext cx="1626819" cy="580946"/>
                </a:xfrm>
                <a:prstGeom prst="rect">
                  <a:avLst/>
                </a:prstGeom>
                <a:solidFill>
                  <a:srgbClr val="FFFFFF"/>
                </a:solidFill>
                <a:ln w="12700" cap="flat">
                  <a:solidFill>
                    <a:srgbClr val="D1D1D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33" name="Rechthoek 311"/>
                <p:cNvSpPr/>
                <p:nvPr/>
              </p:nvSpPr>
              <p:spPr>
                <a:xfrm>
                  <a:off x="10979" y="311389"/>
                  <a:ext cx="1609233" cy="261257"/>
                </a:xfrm>
                <a:prstGeom prst="rect">
                  <a:avLst/>
                </a:prstGeom>
                <a:solidFill>
                  <a:srgbClr val="FCE4DC"/>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34" name="Tekstvak 312"/>
                <p:cNvSpPr txBox="1"/>
                <p:nvPr/>
              </p:nvSpPr>
              <p:spPr>
                <a:xfrm>
                  <a:off x="286084" y="39110"/>
                  <a:ext cx="1156716" cy="231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2135" name="Tekstvak 313"/>
                <p:cNvSpPr txBox="1"/>
                <p:nvPr/>
              </p:nvSpPr>
              <p:spPr>
                <a:xfrm>
                  <a:off x="272655" y="360236"/>
                  <a:ext cx="1183273"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pic>
              <p:nvPicPr>
                <p:cNvPr id="2136" name="Picture 3" descr="Picture 3"/>
                <p:cNvPicPr>
                  <a:picLocks noChangeAspect="1"/>
                </p:cNvPicPr>
                <p:nvPr/>
              </p:nvPicPr>
              <p:blipFill>
                <a:blip r:embed="rId2"/>
                <a:stretch>
                  <a:fillRect/>
                </a:stretch>
              </p:blipFill>
              <p:spPr>
                <a:xfrm>
                  <a:off x="1571444" y="408094"/>
                  <a:ext cx="143087" cy="231332"/>
                </a:xfrm>
                <a:prstGeom prst="rect">
                  <a:avLst/>
                </a:prstGeom>
                <a:ln w="12700" cap="flat">
                  <a:noFill/>
                  <a:miter lim="400000"/>
                </a:ln>
                <a:effectLst/>
              </p:spPr>
            </p:pic>
            <p:grpSp>
              <p:nvGrpSpPr>
                <p:cNvPr id="2140" name="Groep 315"/>
                <p:cNvGrpSpPr/>
                <p:nvPr/>
              </p:nvGrpSpPr>
              <p:grpSpPr>
                <a:xfrm>
                  <a:off x="73915" y="66656"/>
                  <a:ext cx="139861" cy="152245"/>
                  <a:chOff x="0" y="0"/>
                  <a:chExt cx="139860" cy="152244"/>
                </a:xfrm>
              </p:grpSpPr>
              <p:sp>
                <p:nvSpPr>
                  <p:cNvPr id="2137" name="Rechthoek 338"/>
                  <p:cNvSpPr/>
                  <p:nvPr/>
                </p:nvSpPr>
                <p:spPr>
                  <a:xfrm>
                    <a:off x="-1" y="47633"/>
                    <a:ext cx="38259" cy="104610"/>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138" name="Rechthoek 339"/>
                  <p:cNvSpPr/>
                  <p:nvPr/>
                </p:nvSpPr>
                <p:spPr>
                  <a:xfrm>
                    <a:off x="50394" y="-1"/>
                    <a:ext cx="38259" cy="15224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139" name="Rechthoek 340"/>
                  <p:cNvSpPr/>
                  <p:nvPr/>
                </p:nvSpPr>
                <p:spPr>
                  <a:xfrm>
                    <a:off x="101602" y="33896"/>
                    <a:ext cx="38259" cy="118348"/>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grpSp>
            <p:grpSp>
              <p:nvGrpSpPr>
                <p:cNvPr id="2162" name="Groep 316"/>
                <p:cNvGrpSpPr/>
                <p:nvPr/>
              </p:nvGrpSpPr>
              <p:grpSpPr>
                <a:xfrm>
                  <a:off x="73915" y="382991"/>
                  <a:ext cx="174715" cy="168247"/>
                  <a:chOff x="0" y="0"/>
                  <a:chExt cx="174714" cy="168246"/>
                </a:xfrm>
              </p:grpSpPr>
              <p:sp>
                <p:nvSpPr>
                  <p:cNvPr id="2141" name="Rechthoek 317"/>
                  <p:cNvSpPr/>
                  <p:nvPr/>
                </p:nvSpPr>
                <p:spPr>
                  <a:xfrm>
                    <a:off x="0" y="20904"/>
                    <a:ext cx="136978" cy="8672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161" name="Groep 318"/>
                  <p:cNvGrpSpPr/>
                  <p:nvPr/>
                </p:nvGrpSpPr>
                <p:grpSpPr>
                  <a:xfrm>
                    <a:off x="0" y="-1"/>
                    <a:ext cx="174715" cy="168248"/>
                    <a:chOff x="0" y="0"/>
                    <a:chExt cx="174714" cy="168246"/>
                  </a:xfrm>
                </p:grpSpPr>
                <p:grpSp>
                  <p:nvGrpSpPr>
                    <p:cNvPr id="2156" name="Groep 319"/>
                    <p:cNvGrpSpPr/>
                    <p:nvPr/>
                  </p:nvGrpSpPr>
                  <p:grpSpPr>
                    <a:xfrm>
                      <a:off x="-1" y="-1"/>
                      <a:ext cx="137882" cy="107918"/>
                      <a:chOff x="0" y="0"/>
                      <a:chExt cx="137880" cy="107916"/>
                    </a:xfrm>
                  </p:grpSpPr>
                  <p:sp>
                    <p:nvSpPr>
                      <p:cNvPr id="2142" name="Rechthoek 324"/>
                      <p:cNvSpPr/>
                      <p:nvPr/>
                    </p:nvSpPr>
                    <p:spPr>
                      <a:xfrm>
                        <a:off x="0" y="-1"/>
                        <a:ext cx="136888" cy="22691"/>
                      </a:xfrm>
                      <a:prstGeom prst="rect">
                        <a:avLst/>
                      </a:prstGeom>
                      <a:solidFill>
                        <a:srgbClr val="818181"/>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150" name="Groep 325"/>
                      <p:cNvGrpSpPr/>
                      <p:nvPr/>
                    </p:nvGrpSpPr>
                    <p:grpSpPr>
                      <a:xfrm>
                        <a:off x="0" y="1031"/>
                        <a:ext cx="135184" cy="106885"/>
                        <a:chOff x="0" y="0"/>
                        <a:chExt cx="135183" cy="106884"/>
                      </a:xfrm>
                    </p:grpSpPr>
                    <p:sp>
                      <p:nvSpPr>
                        <p:cNvPr id="2143" name="Rechte verbindingslijn 331"/>
                        <p:cNvSpPr/>
                        <p:nvPr/>
                      </p:nvSpPr>
                      <p:spPr>
                        <a:xfrm flipH="1">
                          <a:off x="-1" y="0"/>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4" name="Rechte verbindingslijn 332"/>
                        <p:cNvSpPr/>
                        <p:nvPr/>
                      </p:nvSpPr>
                      <p:spPr>
                        <a:xfrm flipH="1">
                          <a:off x="13518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149" name="Groep 333"/>
                        <p:cNvGrpSpPr/>
                        <p:nvPr/>
                      </p:nvGrpSpPr>
                      <p:grpSpPr>
                        <a:xfrm>
                          <a:off x="27377" y="-1"/>
                          <a:ext cx="82135" cy="106886"/>
                          <a:chOff x="0" y="0"/>
                          <a:chExt cx="82133" cy="106884"/>
                        </a:xfrm>
                      </p:grpSpPr>
                      <p:sp>
                        <p:nvSpPr>
                          <p:cNvPr id="2145" name="Rechte verbindingslijn 334"/>
                          <p:cNvSpPr/>
                          <p:nvPr/>
                        </p:nvSpPr>
                        <p:spPr>
                          <a:xfrm flipH="1">
                            <a:off x="27377"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6" name="Rechte verbindingslijn 335"/>
                          <p:cNvSpPr/>
                          <p:nvPr/>
                        </p:nvSpPr>
                        <p:spPr>
                          <a:xfrm flipH="1">
                            <a:off x="0"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7" name="Rechte verbindingslijn 336"/>
                          <p:cNvSpPr/>
                          <p:nvPr/>
                        </p:nvSpPr>
                        <p:spPr>
                          <a:xfrm flipH="1">
                            <a:off x="54755"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8" name="Rechte verbindingslijn 337"/>
                          <p:cNvSpPr/>
                          <p:nvPr/>
                        </p:nvSpPr>
                        <p:spPr>
                          <a:xfrm flipH="1">
                            <a:off x="8213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sp>
                    <p:nvSpPr>
                      <p:cNvPr id="2151" name="Rechte verbindingslijn 326"/>
                      <p:cNvSpPr/>
                      <p:nvPr/>
                    </p:nvSpPr>
                    <p:spPr>
                      <a:xfrm flipH="1" flipV="1">
                        <a:off x="574" y="107916"/>
                        <a:ext cx="137307"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155" name="Groep 327"/>
                      <p:cNvGrpSpPr/>
                      <p:nvPr/>
                    </p:nvGrpSpPr>
                    <p:grpSpPr>
                      <a:xfrm>
                        <a:off x="0" y="43222"/>
                        <a:ext cx="136889" cy="43130"/>
                        <a:chOff x="0" y="0"/>
                        <a:chExt cx="136887" cy="43128"/>
                      </a:xfrm>
                    </p:grpSpPr>
                    <p:sp>
                      <p:nvSpPr>
                        <p:cNvPr id="2152" name="Rechte verbindingslijn 328"/>
                        <p:cNvSpPr/>
                        <p:nvPr/>
                      </p:nvSpPr>
                      <p:spPr>
                        <a:xfrm flipH="1" flipV="1">
                          <a:off x="0" y="43128"/>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53" name="Rechte verbindingslijn 329"/>
                        <p:cNvSpPr/>
                        <p:nvPr/>
                      </p:nvSpPr>
                      <p:spPr>
                        <a:xfrm flipH="1" flipV="1">
                          <a:off x="0" y="21564"/>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54" name="Rechte verbindingslijn 330"/>
                        <p:cNvSpPr/>
                        <p:nvPr/>
                      </p:nvSpPr>
                      <p:spPr>
                        <a:xfrm flipH="1" flipV="1">
                          <a:off x="0" y="-1"/>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grpSp>
                  <p:nvGrpSpPr>
                    <p:cNvPr id="2160" name="Groep 320"/>
                    <p:cNvGrpSpPr/>
                    <p:nvPr/>
                  </p:nvGrpSpPr>
                  <p:grpSpPr>
                    <a:xfrm>
                      <a:off x="45537" y="39069"/>
                      <a:ext cx="129178" cy="129178"/>
                      <a:chOff x="1810" y="0"/>
                      <a:chExt cx="129177" cy="129176"/>
                    </a:xfrm>
                  </p:grpSpPr>
                  <p:sp>
                    <p:nvSpPr>
                      <p:cNvPr id="2157" name="Rechthoek 321"/>
                      <p:cNvSpPr/>
                      <p:nvPr/>
                    </p:nvSpPr>
                    <p:spPr>
                      <a:xfrm rot="2700000">
                        <a:off x="58024" y="21100"/>
                        <a:ext cx="33104" cy="70622"/>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58" name="Rechthoek: afgeronde bovenhoeken 322"/>
                      <p:cNvSpPr/>
                      <p:nvPr/>
                    </p:nvSpPr>
                    <p:spPr>
                      <a:xfrm rot="2700000">
                        <a:off x="94956" y="8483"/>
                        <a:ext cx="33105" cy="21992"/>
                      </a:xfrm>
                      <a:custGeom>
                        <a:avLst/>
                        <a:gdLst/>
                        <a:ahLst/>
                        <a:cxnLst>
                          <a:cxn ang="0">
                            <a:pos x="wd2" y="hd2"/>
                          </a:cxn>
                          <a:cxn ang="5400000">
                            <a:pos x="wd2" y="hd2"/>
                          </a:cxn>
                          <a:cxn ang="10800000">
                            <a:pos x="wd2" y="hd2"/>
                          </a:cxn>
                          <a:cxn ang="16200000">
                            <a:pos x="wd2" y="hd2"/>
                          </a:cxn>
                        </a:cxnLst>
                        <a:rect l="0" t="0" r="r" b="b"/>
                        <a:pathLst>
                          <a:path w="21600" h="21600" extrusionOk="0">
                            <a:moveTo>
                              <a:pt x="7175" y="0"/>
                            </a:moveTo>
                            <a:lnTo>
                              <a:pt x="14425" y="0"/>
                            </a:lnTo>
                            <a:cubicBezTo>
                              <a:pt x="18388" y="0"/>
                              <a:pt x="21600" y="4836"/>
                              <a:pt x="21600" y="10800"/>
                            </a:cubicBezTo>
                            <a:lnTo>
                              <a:pt x="21599" y="21600"/>
                            </a:lnTo>
                            <a:lnTo>
                              <a:pt x="0" y="21600"/>
                            </a:lnTo>
                            <a:lnTo>
                              <a:pt x="0" y="10800"/>
                            </a:lnTo>
                            <a:cubicBezTo>
                              <a:pt x="0" y="4836"/>
                              <a:pt x="3212" y="0"/>
                              <a:pt x="7175" y="0"/>
                            </a:cubicBezTo>
                            <a:close/>
                          </a:path>
                        </a:pathLst>
                      </a:cu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59" name="Gelijkbenige driehoek 323"/>
                      <p:cNvSpPr/>
                      <p:nvPr/>
                    </p:nvSpPr>
                    <p:spPr>
                      <a:xfrm rot="13500000">
                        <a:off x="12914" y="78961"/>
                        <a:ext cx="33105" cy="45120"/>
                      </a:xfrm>
                      <a:prstGeom prst="triangle">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grpSp>
          </p:grpSp>
        </p:grpSp>
      </p:grpSp>
      <p:sp>
        <p:nvSpPr>
          <p:cNvPr id="2166"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167"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grpSp>
        <p:nvGrpSpPr>
          <p:cNvPr id="2267" name="Instructie"/>
          <p:cNvGrpSpPr/>
          <p:nvPr/>
        </p:nvGrpSpPr>
        <p:grpSpPr>
          <a:xfrm>
            <a:off x="-3666329" y="-99301"/>
            <a:ext cx="3391308" cy="7056603"/>
            <a:chOff x="0" y="0"/>
            <a:chExt cx="3391306" cy="7056601"/>
          </a:xfrm>
        </p:grpSpPr>
        <p:sp>
          <p:nvSpPr>
            <p:cNvPr id="2168" name="Rechthoek 36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169" name="Rechthoek 367"/>
            <p:cNvSpPr/>
            <p:nvPr/>
          </p:nvSpPr>
          <p:spPr>
            <a:xfrm>
              <a:off x="206436" y="1806190"/>
              <a:ext cx="3086600" cy="4148413"/>
            </a:xfrm>
            <a:prstGeom prst="rect">
              <a:avLst/>
            </a:prstGeom>
            <a:solidFill>
              <a:schemeClr val="accent1"/>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172" name="Rechthoek 368"/>
            <p:cNvGrpSpPr/>
            <p:nvPr/>
          </p:nvGrpSpPr>
          <p:grpSpPr>
            <a:xfrm>
              <a:off x="97162" y="490143"/>
              <a:ext cx="393460" cy="184059"/>
              <a:chOff x="0" y="0"/>
              <a:chExt cx="393459" cy="184057"/>
            </a:xfrm>
          </p:grpSpPr>
          <p:sp>
            <p:nvSpPr>
              <p:cNvPr id="2170"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71"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2173" name="Rechthoek 369"/>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2183" name="Groep 370"/>
            <p:cNvGrpSpPr/>
            <p:nvPr/>
          </p:nvGrpSpPr>
          <p:grpSpPr>
            <a:xfrm>
              <a:off x="350475" y="754659"/>
              <a:ext cx="137190" cy="108009"/>
              <a:chOff x="0" y="0"/>
              <a:chExt cx="137188" cy="108008"/>
            </a:xfrm>
          </p:grpSpPr>
          <p:grpSp>
            <p:nvGrpSpPr>
              <p:cNvPr id="2179" name="Groep 434"/>
              <p:cNvGrpSpPr/>
              <p:nvPr/>
            </p:nvGrpSpPr>
            <p:grpSpPr>
              <a:xfrm>
                <a:off x="0" y="0"/>
                <a:ext cx="137190" cy="108009"/>
                <a:chOff x="0" y="0"/>
                <a:chExt cx="137188" cy="108008"/>
              </a:xfrm>
            </p:grpSpPr>
            <p:sp>
              <p:nvSpPr>
                <p:cNvPr id="2174" name="Rechte verbindingslijn 43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5" name="Rechte verbindingslijn 43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6" name="Rechte verbindingslijn 44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7" name="Rechte verbindingslijn 44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8" name="Rechte verbindingslijn 44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182" name="Groep 435"/>
              <p:cNvGrpSpPr/>
              <p:nvPr/>
            </p:nvGrpSpPr>
            <p:grpSpPr>
              <a:xfrm>
                <a:off x="52" y="26196"/>
                <a:ext cx="66718" cy="54523"/>
                <a:chOff x="0" y="0"/>
                <a:chExt cx="66716" cy="54521"/>
              </a:xfrm>
            </p:grpSpPr>
            <p:sp>
              <p:nvSpPr>
                <p:cNvPr id="2180" name="Rechthoek 436"/>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81" name="Pijl: punthaak 437"/>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2193" name="Groep 371"/>
            <p:cNvGrpSpPr/>
            <p:nvPr/>
          </p:nvGrpSpPr>
          <p:grpSpPr>
            <a:xfrm>
              <a:off x="107595" y="754659"/>
              <a:ext cx="137190" cy="108009"/>
              <a:chOff x="0" y="0"/>
              <a:chExt cx="137188" cy="108008"/>
            </a:xfrm>
          </p:grpSpPr>
          <p:grpSp>
            <p:nvGrpSpPr>
              <p:cNvPr id="2189" name="Groep 425"/>
              <p:cNvGrpSpPr/>
              <p:nvPr/>
            </p:nvGrpSpPr>
            <p:grpSpPr>
              <a:xfrm>
                <a:off x="0" y="0"/>
                <a:ext cx="137190" cy="108009"/>
                <a:chOff x="0" y="0"/>
                <a:chExt cx="137188" cy="108008"/>
              </a:xfrm>
            </p:grpSpPr>
            <p:sp>
              <p:nvSpPr>
                <p:cNvPr id="2184" name="Rechte verbindingslijn 429"/>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5" name="Rechte verbindingslijn 430"/>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6" name="Rechte verbindingslijn 431"/>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7" name="Rechte verbindingslijn 432"/>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8" name="Rechte verbindingslijn 433"/>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192" name="Groep 426"/>
              <p:cNvGrpSpPr/>
              <p:nvPr/>
            </p:nvGrpSpPr>
            <p:grpSpPr>
              <a:xfrm>
                <a:off x="51" y="26196"/>
                <a:ext cx="66718" cy="54523"/>
                <a:chOff x="0" y="0"/>
                <a:chExt cx="66716" cy="54521"/>
              </a:xfrm>
            </p:grpSpPr>
            <p:sp>
              <p:nvSpPr>
                <p:cNvPr id="2190" name="Rechthoek 427"/>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91" name="Pijl: punthaak 428"/>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194" name="Rechte verbindingslijn 37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2195" name="Rechte verbindingslijn 37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2207" name="Groep 374"/>
            <p:cNvGrpSpPr/>
            <p:nvPr/>
          </p:nvGrpSpPr>
          <p:grpSpPr>
            <a:xfrm>
              <a:off x="784582" y="491641"/>
              <a:ext cx="268739" cy="248382"/>
              <a:chOff x="0" y="0"/>
              <a:chExt cx="268738" cy="248381"/>
            </a:xfrm>
          </p:grpSpPr>
          <p:sp>
            <p:nvSpPr>
              <p:cNvPr id="2196" name="Rechthoek 414"/>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206" name="Groep 415"/>
              <p:cNvGrpSpPr/>
              <p:nvPr/>
            </p:nvGrpSpPr>
            <p:grpSpPr>
              <a:xfrm>
                <a:off x="43069" y="52310"/>
                <a:ext cx="182599" cy="143760"/>
                <a:chOff x="0" y="0"/>
                <a:chExt cx="182597" cy="143759"/>
              </a:xfrm>
            </p:grpSpPr>
            <p:grpSp>
              <p:nvGrpSpPr>
                <p:cNvPr id="2202" name="Groep 416"/>
                <p:cNvGrpSpPr/>
                <p:nvPr/>
              </p:nvGrpSpPr>
              <p:grpSpPr>
                <a:xfrm>
                  <a:off x="0" y="0"/>
                  <a:ext cx="182599" cy="143760"/>
                  <a:chOff x="0" y="0"/>
                  <a:chExt cx="182597" cy="143759"/>
                </a:xfrm>
              </p:grpSpPr>
              <p:sp>
                <p:nvSpPr>
                  <p:cNvPr id="2197" name="Rechte verbindingslijn 420"/>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198" name="Rechte verbindingslijn 421"/>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199" name="Rechte verbindingslijn 422"/>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00" name="Rechte verbindingslijn 423"/>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01" name="Rechte verbindingslijn 424"/>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205" name="Groep 417"/>
                <p:cNvGrpSpPr/>
                <p:nvPr/>
              </p:nvGrpSpPr>
              <p:grpSpPr>
                <a:xfrm>
                  <a:off x="68" y="34868"/>
                  <a:ext cx="88802" cy="72569"/>
                  <a:chOff x="0" y="0"/>
                  <a:chExt cx="88800" cy="72568"/>
                </a:xfrm>
              </p:grpSpPr>
              <p:sp>
                <p:nvSpPr>
                  <p:cNvPr id="2203" name="Rechthoek 418"/>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204" name="Pijl: punthaak 419"/>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219" name="Groep 375"/>
            <p:cNvGrpSpPr/>
            <p:nvPr/>
          </p:nvGrpSpPr>
          <p:grpSpPr>
            <a:xfrm>
              <a:off x="784582" y="800638"/>
              <a:ext cx="268739" cy="248382"/>
              <a:chOff x="0" y="0"/>
              <a:chExt cx="268738" cy="248381"/>
            </a:xfrm>
          </p:grpSpPr>
          <p:sp>
            <p:nvSpPr>
              <p:cNvPr id="2208" name="Rechthoek 40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218" name="Groep 404"/>
              <p:cNvGrpSpPr/>
              <p:nvPr/>
            </p:nvGrpSpPr>
            <p:grpSpPr>
              <a:xfrm>
                <a:off x="43069" y="52310"/>
                <a:ext cx="182599" cy="143760"/>
                <a:chOff x="0" y="0"/>
                <a:chExt cx="182597" cy="143759"/>
              </a:xfrm>
            </p:grpSpPr>
            <p:grpSp>
              <p:nvGrpSpPr>
                <p:cNvPr id="2214" name="Groep 405"/>
                <p:cNvGrpSpPr/>
                <p:nvPr/>
              </p:nvGrpSpPr>
              <p:grpSpPr>
                <a:xfrm>
                  <a:off x="0" y="0"/>
                  <a:ext cx="182599" cy="143760"/>
                  <a:chOff x="0" y="0"/>
                  <a:chExt cx="182597" cy="143759"/>
                </a:xfrm>
              </p:grpSpPr>
              <p:sp>
                <p:nvSpPr>
                  <p:cNvPr id="2209" name="Rechte verbindingslijn 40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0" name="Rechte verbindingslijn 41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1" name="Rechte verbindingslijn 41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2" name="Rechte verbindingslijn 41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3" name="Rechte verbindingslijn 41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217" name="Groep 406"/>
                <p:cNvGrpSpPr/>
                <p:nvPr/>
              </p:nvGrpSpPr>
              <p:grpSpPr>
                <a:xfrm>
                  <a:off x="69" y="34868"/>
                  <a:ext cx="88802" cy="72569"/>
                  <a:chOff x="0" y="0"/>
                  <a:chExt cx="88800" cy="72568"/>
                </a:xfrm>
              </p:grpSpPr>
              <p:sp>
                <p:nvSpPr>
                  <p:cNvPr id="2215" name="Rechthoek 407"/>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216" name="Pijl: punthaak 408"/>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220" name="Rechthoek 376"/>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2221" name="Rechthoek 377"/>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2222" name="Rechthoek 378"/>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2225" name="Rechthoek 379"/>
            <p:cNvGrpSpPr/>
            <p:nvPr/>
          </p:nvGrpSpPr>
          <p:grpSpPr>
            <a:xfrm>
              <a:off x="98270" y="9349"/>
              <a:ext cx="3194765" cy="431901"/>
              <a:chOff x="0" y="0"/>
              <a:chExt cx="3194764" cy="431899"/>
            </a:xfrm>
          </p:grpSpPr>
          <p:sp>
            <p:nvSpPr>
              <p:cNvPr id="2223"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224"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2228" name="Groep 380"/>
            <p:cNvGrpSpPr/>
            <p:nvPr/>
          </p:nvGrpSpPr>
          <p:grpSpPr>
            <a:xfrm>
              <a:off x="3025479" y="6053864"/>
              <a:ext cx="267557" cy="267556"/>
              <a:chOff x="0" y="0"/>
              <a:chExt cx="267555" cy="267555"/>
            </a:xfrm>
          </p:grpSpPr>
          <p:sp>
            <p:nvSpPr>
              <p:cNvPr id="2226" name="Ovaal 401"/>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227"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2265" name="Groep 381"/>
            <p:cNvGrpSpPr/>
            <p:nvPr/>
          </p:nvGrpSpPr>
          <p:grpSpPr>
            <a:xfrm>
              <a:off x="97162" y="2004378"/>
              <a:ext cx="3195873" cy="3780656"/>
              <a:chOff x="0" y="0"/>
              <a:chExt cx="3195872" cy="3780655"/>
            </a:xfrm>
          </p:grpSpPr>
          <p:grpSp>
            <p:nvGrpSpPr>
              <p:cNvPr id="2231" name="Ovaal 383"/>
              <p:cNvGrpSpPr/>
              <p:nvPr/>
            </p:nvGrpSpPr>
            <p:grpSpPr>
              <a:xfrm>
                <a:off x="0" y="-1"/>
                <a:ext cx="260915" cy="269242"/>
                <a:chOff x="0" y="0"/>
                <a:chExt cx="260914" cy="269240"/>
              </a:xfrm>
            </p:grpSpPr>
            <p:sp>
              <p:nvSpPr>
                <p:cNvPr id="2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232" name="Rechthoek 384"/>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rgbClr val="FFFFFF"/>
                  </a:buClr>
                  <a:buSzPct val="100000"/>
                  <a:buChar char="▪"/>
                  <a:defRPr sz="1600">
                    <a:solidFill>
                      <a:srgbClr val="FFFFFF"/>
                    </a:solidFill>
                  </a:defRPr>
                </a:lvl1pPr>
              </a:lstStyle>
              <a:p>
                <a:r>
                  <a:t>Bullets</a:t>
                </a:r>
              </a:p>
            </p:txBody>
          </p:sp>
          <p:grpSp>
            <p:nvGrpSpPr>
              <p:cNvPr id="2235" name="Ovaal 385"/>
              <p:cNvGrpSpPr/>
              <p:nvPr/>
            </p:nvGrpSpPr>
            <p:grpSpPr>
              <a:xfrm>
                <a:off x="0" y="435349"/>
                <a:ext cx="260915" cy="269241"/>
                <a:chOff x="0" y="0"/>
                <a:chExt cx="260914" cy="269240"/>
              </a:xfrm>
            </p:grpSpPr>
            <p:sp>
              <p:nvSpPr>
                <p:cNvPr id="22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236" name="Rechthoek 386"/>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rgbClr val="FFFFFF"/>
                  </a:buClr>
                  <a:buSzPct val="100000"/>
                  <a:buChar char="▪"/>
                  <a:defRPr sz="1600">
                    <a:solidFill>
                      <a:srgbClr val="FFFFFF"/>
                    </a:solidFill>
                  </a:defRPr>
                </a:pPr>
                <a:r>
                  <a:t>Sub-bullets</a:t>
                </a:r>
              </a:p>
            </p:txBody>
          </p:sp>
          <p:grpSp>
            <p:nvGrpSpPr>
              <p:cNvPr id="2239" name="Ovaal 387"/>
              <p:cNvGrpSpPr/>
              <p:nvPr/>
            </p:nvGrpSpPr>
            <p:grpSpPr>
              <a:xfrm>
                <a:off x="0" y="870698"/>
                <a:ext cx="260915" cy="269241"/>
                <a:chOff x="0" y="0"/>
                <a:chExt cx="260914" cy="269240"/>
              </a:xfrm>
            </p:grpSpPr>
            <p:sp>
              <p:nvSpPr>
                <p:cNvPr id="22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8"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240" name="Rechthoek 388"/>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solidFill>
                      <a:srgbClr val="FFFFFF"/>
                    </a:solidFill>
                  </a:defRPr>
                </a:pPr>
                <a:r>
                  <a:t>Leestekst</a:t>
                </a:r>
              </a:p>
            </p:txBody>
          </p:sp>
          <p:grpSp>
            <p:nvGrpSpPr>
              <p:cNvPr id="2243" name="Ovaal 389"/>
              <p:cNvGrpSpPr/>
              <p:nvPr/>
            </p:nvGrpSpPr>
            <p:grpSpPr>
              <a:xfrm>
                <a:off x="0" y="1306047"/>
                <a:ext cx="260915" cy="269241"/>
                <a:chOff x="0" y="0"/>
                <a:chExt cx="260914" cy="269240"/>
              </a:xfrm>
            </p:grpSpPr>
            <p:sp>
              <p:nvSpPr>
                <p:cNvPr id="22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42"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2244" name="Rechthoek 390"/>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rgbClr val="FFFFFF"/>
                    </a:solidFill>
                    <a:latin typeface="Roboto Slab Regular Regular"/>
                    <a:ea typeface="Roboto Slab Regular Regular"/>
                    <a:cs typeface="Roboto Slab Regular Regular"/>
                    <a:sym typeface="Roboto Slab Regular Regular"/>
                  </a:defRPr>
                </a:pPr>
                <a:r>
                  <a:t>Subtitel</a:t>
                </a:r>
              </a:p>
            </p:txBody>
          </p:sp>
          <p:grpSp>
            <p:nvGrpSpPr>
              <p:cNvPr id="2247" name="Ovaal 391"/>
              <p:cNvGrpSpPr/>
              <p:nvPr/>
            </p:nvGrpSpPr>
            <p:grpSpPr>
              <a:xfrm>
                <a:off x="0" y="1741396"/>
                <a:ext cx="260915" cy="269241"/>
                <a:chOff x="0" y="0"/>
                <a:chExt cx="260914" cy="269240"/>
              </a:xfrm>
            </p:grpSpPr>
            <p:sp>
              <p:nvSpPr>
                <p:cNvPr id="22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46"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2248" name="Rechthoek 392"/>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rgbClr val="FFFFFF"/>
                  </a:buClr>
                  <a:buSzPct val="100000"/>
                  <a:buAutoNum type="arabicPeriod"/>
                  <a:defRPr sz="1600">
                    <a:solidFill>
                      <a:srgbClr val="FFFFFF"/>
                    </a:solidFill>
                  </a:defRPr>
                </a:pPr>
                <a:r>
                  <a:t>Numerieke bullets</a:t>
                </a:r>
              </a:p>
            </p:txBody>
          </p:sp>
          <p:grpSp>
            <p:nvGrpSpPr>
              <p:cNvPr id="2251" name="Ovaal 393"/>
              <p:cNvGrpSpPr/>
              <p:nvPr/>
            </p:nvGrpSpPr>
            <p:grpSpPr>
              <a:xfrm>
                <a:off x="0" y="2176745"/>
                <a:ext cx="260915" cy="269241"/>
                <a:chOff x="0" y="0"/>
                <a:chExt cx="260914" cy="269240"/>
              </a:xfrm>
            </p:grpSpPr>
            <p:sp>
              <p:nvSpPr>
                <p:cNvPr id="22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0"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2252" name="Rechthoek 394"/>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rgbClr val="FFFFFF"/>
                  </a:buClr>
                  <a:buSzPct val="100000"/>
                  <a:buAutoNum type="alphaLcPeriod"/>
                  <a:defRPr sz="1600">
                    <a:solidFill>
                      <a:srgbClr val="FFFFFF"/>
                    </a:solidFill>
                  </a:defRPr>
                </a:pPr>
                <a:r>
                  <a:t># Abc</a:t>
                </a:r>
              </a:p>
            </p:txBody>
          </p:sp>
          <p:grpSp>
            <p:nvGrpSpPr>
              <p:cNvPr id="2255" name="Ovaal 395"/>
              <p:cNvGrpSpPr/>
              <p:nvPr/>
            </p:nvGrpSpPr>
            <p:grpSpPr>
              <a:xfrm>
                <a:off x="0" y="2612094"/>
                <a:ext cx="260915" cy="269241"/>
                <a:chOff x="0" y="0"/>
                <a:chExt cx="260914" cy="269240"/>
              </a:xfrm>
            </p:grpSpPr>
            <p:sp>
              <p:nvSpPr>
                <p:cNvPr id="22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4"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2256" name="Rechthoek 396"/>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rgbClr val="FFFFFF"/>
                  </a:buClr>
                  <a:buSzPct val="100000"/>
                  <a:buChar char="▪"/>
                  <a:defRPr sz="1600">
                    <a:solidFill>
                      <a:srgbClr val="FFFFFF"/>
                    </a:solidFill>
                  </a:defRPr>
                </a:pPr>
                <a:r>
                  <a:t># Bullets</a:t>
                </a:r>
              </a:p>
            </p:txBody>
          </p:sp>
          <p:grpSp>
            <p:nvGrpSpPr>
              <p:cNvPr id="2259" name="Ovaal 397"/>
              <p:cNvGrpSpPr/>
              <p:nvPr/>
            </p:nvGrpSpPr>
            <p:grpSpPr>
              <a:xfrm>
                <a:off x="0" y="3047443"/>
                <a:ext cx="260915" cy="269241"/>
                <a:chOff x="0" y="0"/>
                <a:chExt cx="260914" cy="269240"/>
              </a:xfrm>
            </p:grpSpPr>
            <p:sp>
              <p:nvSpPr>
                <p:cNvPr id="22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8"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2260" name="Rechthoek 398"/>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solidFill>
                      <a:srgbClr val="FFFFFF"/>
                    </a:solidFill>
                  </a:defRPr>
                </a:pPr>
                <a:r>
                  <a:t>Cursief</a:t>
                </a:r>
              </a:p>
            </p:txBody>
          </p:sp>
          <p:grpSp>
            <p:nvGrpSpPr>
              <p:cNvPr id="2263" name="Ovaal 399"/>
              <p:cNvGrpSpPr/>
              <p:nvPr/>
            </p:nvGrpSpPr>
            <p:grpSpPr>
              <a:xfrm>
                <a:off x="0" y="3482796"/>
                <a:ext cx="260915" cy="269241"/>
                <a:chOff x="0" y="0"/>
                <a:chExt cx="260914" cy="269240"/>
              </a:xfrm>
            </p:grpSpPr>
            <p:sp>
              <p:nvSpPr>
                <p:cNvPr id="22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62"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2264" name="Rechthoek 400"/>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solidFill>
                      <a:srgbClr val="FFFFFF"/>
                    </a:solidFill>
                    <a:latin typeface="Roboto Slab Regular Regular"/>
                    <a:ea typeface="Roboto Slab Regular Regular"/>
                    <a:cs typeface="Roboto Slab Regular Regular"/>
                    <a:sym typeface="Roboto Slab Regular Regular"/>
                  </a:defRPr>
                </a:pPr>
                <a:r>
                  <a:t>Alt. Subtitel</a:t>
                </a:r>
              </a:p>
            </p:txBody>
          </p:sp>
        </p:grpSp>
        <p:sp>
          <p:nvSpPr>
            <p:cNvPr id="2266" name="Rechthoek 382"/>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14" name="Groep 13">
            <a:extLst>
              <a:ext uri="{FF2B5EF4-FFF2-40B4-BE49-F238E27FC236}">
                <a16:creationId xmlns:a16="http://schemas.microsoft.com/office/drawing/2014/main" id="{6749BE68-5DF7-636A-E554-1C8132F6EABC}"/>
              </a:ext>
            </a:extLst>
          </p:cNvPr>
          <p:cNvGrpSpPr/>
          <p:nvPr userDrawn="1"/>
        </p:nvGrpSpPr>
        <p:grpSpPr>
          <a:xfrm>
            <a:off x="698500" y="5871704"/>
            <a:ext cx="3220168" cy="899999"/>
            <a:chOff x="698500" y="5871704"/>
            <a:chExt cx="3220168" cy="899999"/>
          </a:xfrm>
        </p:grpSpPr>
        <p:pic>
          <p:nvPicPr>
            <p:cNvPr id="15" name="Afbeelding 14">
              <a:extLst>
                <a:ext uri="{FF2B5EF4-FFF2-40B4-BE49-F238E27FC236}">
                  <a16:creationId xmlns:a16="http://schemas.microsoft.com/office/drawing/2014/main" id="{A94DD253-4C7A-B655-4255-5869868BFD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16" name="Afbeelding 15">
              <a:extLst>
                <a:ext uri="{FF2B5EF4-FFF2-40B4-BE49-F238E27FC236}">
                  <a16:creationId xmlns:a16="http://schemas.microsoft.com/office/drawing/2014/main" id="{48280A9A-F1AC-D255-9D22-04AC380913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17" name="Picture 64">
              <a:extLst>
                <a:ext uri="{FF2B5EF4-FFF2-40B4-BE49-F238E27FC236}">
                  <a16:creationId xmlns:a16="http://schemas.microsoft.com/office/drawing/2014/main" id="{51983F1B-11CB-6F20-C47E-F814940B1809}"/>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2" name="Groep 9">
            <a:extLst>
              <a:ext uri="{FF2B5EF4-FFF2-40B4-BE49-F238E27FC236}">
                <a16:creationId xmlns:a16="http://schemas.microsoft.com/office/drawing/2014/main" id="{063D689B-E76E-50AB-C084-7643C98A00F7}"/>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B5306505-7FEE-EF15-EE2A-6347BBF6F5EC}"/>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622A306D-4439-3314-43F5-98C765A37525}"/>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56FE3531-5D7C-1F2C-1D88-D925D1DED156}"/>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3B6DC0CD-DA76-C730-72B8-405CCB93DE4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E6F8BC09-B051-3B42-4485-8F20419F0A60}"/>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871A3A12-8A02-6593-4877-F7AA73131E54}"/>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5A6A618A-132D-6687-EC22-3C87C9DC5075}"/>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17BAA907-D803-AB7C-1B46-67DBA8F2101A}"/>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17B72A74-8948-64A7-60B4-3D365CF42959}"/>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B46E82E8-8847-8908-F408-EE848AA6255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8">
                <a:extLst>
                  <a:ext uri="{FF2B5EF4-FFF2-40B4-BE49-F238E27FC236}">
                    <a16:creationId xmlns:a16="http://schemas.microsoft.com/office/drawing/2014/main" id="{74C18602-BE06-D5B6-ACC7-B5677ECB9764}"/>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753CE209-2A7F-0718-3C7F-4CF878670E2F}"/>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F7D47FD9-F0E2-4D8B-783F-9C43710E7545}"/>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Grafiek">
    <p:spTree>
      <p:nvGrpSpPr>
        <p:cNvPr id="1" name=""/>
        <p:cNvGrpSpPr/>
        <p:nvPr/>
      </p:nvGrpSpPr>
      <p:grpSpPr>
        <a:xfrm>
          <a:off x="0" y="0"/>
          <a:ext cx="0" cy="0"/>
          <a:chOff x="0" y="0"/>
          <a:chExt cx="0" cy="0"/>
        </a:xfrm>
      </p:grpSpPr>
      <p:grpSp>
        <p:nvGrpSpPr>
          <p:cNvPr id="2309" name="Instructie"/>
          <p:cNvGrpSpPr/>
          <p:nvPr/>
        </p:nvGrpSpPr>
        <p:grpSpPr>
          <a:xfrm>
            <a:off x="-7462" y="7107104"/>
            <a:ext cx="3391307" cy="1765091"/>
            <a:chOff x="0" y="0"/>
            <a:chExt cx="3391306" cy="1765089"/>
          </a:xfrm>
        </p:grpSpPr>
        <p:sp>
          <p:nvSpPr>
            <p:cNvPr id="228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308" name="Instructie"/>
            <p:cNvGrpSpPr/>
            <p:nvPr/>
          </p:nvGrpSpPr>
          <p:grpSpPr>
            <a:xfrm>
              <a:off x="98270" y="12607"/>
              <a:ext cx="3194766" cy="1752483"/>
              <a:chOff x="0" y="0"/>
              <a:chExt cx="3194765" cy="1752482"/>
            </a:xfrm>
          </p:grpSpPr>
          <p:grpSp>
            <p:nvGrpSpPr>
              <p:cNvPr id="2292" name="Rechthoek 17"/>
              <p:cNvGrpSpPr/>
              <p:nvPr/>
            </p:nvGrpSpPr>
            <p:grpSpPr>
              <a:xfrm>
                <a:off x="0" y="0"/>
                <a:ext cx="3194766" cy="431900"/>
                <a:chOff x="0" y="0"/>
                <a:chExt cx="3194764" cy="431899"/>
              </a:xfrm>
            </p:grpSpPr>
            <p:sp>
              <p:nvSpPr>
                <p:cNvPr id="229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29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295" name="Ovaal 18"/>
              <p:cNvGrpSpPr/>
              <p:nvPr/>
            </p:nvGrpSpPr>
            <p:grpSpPr>
              <a:xfrm>
                <a:off x="0" y="485877"/>
                <a:ext cx="260915" cy="269241"/>
                <a:chOff x="0" y="0"/>
                <a:chExt cx="260914" cy="269240"/>
              </a:xfrm>
            </p:grpSpPr>
            <p:sp>
              <p:nvSpPr>
                <p:cNvPr id="22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94"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29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299" name="Ovaal 20"/>
              <p:cNvGrpSpPr/>
              <p:nvPr/>
            </p:nvGrpSpPr>
            <p:grpSpPr>
              <a:xfrm>
                <a:off x="0" y="922202"/>
                <a:ext cx="260915" cy="269241"/>
                <a:chOff x="0" y="0"/>
                <a:chExt cx="260914" cy="269240"/>
              </a:xfrm>
            </p:grpSpPr>
            <p:sp>
              <p:nvSpPr>
                <p:cNvPr id="22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98"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30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307" name="Groep 22"/>
              <p:cNvGrpSpPr/>
              <p:nvPr/>
            </p:nvGrpSpPr>
            <p:grpSpPr>
              <a:xfrm>
                <a:off x="2513632" y="470171"/>
                <a:ext cx="681134" cy="696748"/>
                <a:chOff x="0" y="0"/>
                <a:chExt cx="681132" cy="696747"/>
              </a:xfrm>
            </p:grpSpPr>
            <p:grpSp>
              <p:nvGrpSpPr>
                <p:cNvPr id="2305" name="Groep 23"/>
                <p:cNvGrpSpPr/>
                <p:nvPr/>
              </p:nvGrpSpPr>
              <p:grpSpPr>
                <a:xfrm>
                  <a:off x="197031" y="0"/>
                  <a:ext cx="287071" cy="379108"/>
                  <a:chOff x="0" y="0"/>
                  <a:chExt cx="287070" cy="379106"/>
                </a:xfrm>
              </p:grpSpPr>
              <p:sp>
                <p:nvSpPr>
                  <p:cNvPr id="230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30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2332" name="Plaats hier je titel"/>
          <p:cNvSpPr txBox="1">
            <a:spLocks noGrp="1"/>
          </p:cNvSpPr>
          <p:nvPr>
            <p:ph type="title" hasCustomPrompt="1"/>
          </p:nvPr>
        </p:nvSpPr>
        <p:spPr>
          <a:xfrm>
            <a:off x="698500" y="741499"/>
            <a:ext cx="10795000"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2334"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Grafiek</a:t>
            </a:r>
          </a:p>
        </p:txBody>
      </p:sp>
      <p:grpSp>
        <p:nvGrpSpPr>
          <p:cNvPr id="2400" name="Instructie"/>
          <p:cNvGrpSpPr/>
          <p:nvPr/>
        </p:nvGrpSpPr>
        <p:grpSpPr>
          <a:xfrm>
            <a:off x="12441539" y="-99301"/>
            <a:ext cx="3391308" cy="7056603"/>
            <a:chOff x="0" y="0"/>
            <a:chExt cx="3391306" cy="7056601"/>
          </a:xfrm>
        </p:grpSpPr>
        <p:sp>
          <p:nvSpPr>
            <p:cNvPr id="2335" name="Rechthoek 17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336" name="Ovaal 179"/>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33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338" name="Rechthoek 181"/>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399" name="INSTRUCTIE"/>
            <p:cNvGrpSpPr/>
            <p:nvPr/>
          </p:nvGrpSpPr>
          <p:grpSpPr>
            <a:xfrm>
              <a:off x="109312" y="9349"/>
              <a:ext cx="3200351" cy="3907349"/>
              <a:chOff x="0" y="0"/>
              <a:chExt cx="3200350" cy="3907347"/>
            </a:xfrm>
          </p:grpSpPr>
          <p:grpSp>
            <p:nvGrpSpPr>
              <p:cNvPr id="2341" name="Rechthoek 67"/>
              <p:cNvGrpSpPr/>
              <p:nvPr/>
            </p:nvGrpSpPr>
            <p:grpSpPr>
              <a:xfrm>
                <a:off x="5585" y="0"/>
                <a:ext cx="3194766" cy="431900"/>
                <a:chOff x="0" y="0"/>
                <a:chExt cx="3194764" cy="431899"/>
              </a:xfrm>
            </p:grpSpPr>
            <p:sp>
              <p:nvSpPr>
                <p:cNvPr id="233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40" name="Grafiek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Grafiek invoegen/veranderen</a:t>
                  </a:r>
                </a:p>
              </p:txBody>
            </p:sp>
          </p:grpSp>
          <p:grpSp>
            <p:nvGrpSpPr>
              <p:cNvPr id="2344" name="Ovaal 127"/>
              <p:cNvGrpSpPr/>
              <p:nvPr/>
            </p:nvGrpSpPr>
            <p:grpSpPr>
              <a:xfrm>
                <a:off x="5585" y="477558"/>
                <a:ext cx="260915" cy="269241"/>
                <a:chOff x="0" y="0"/>
                <a:chExt cx="260914" cy="269240"/>
              </a:xfrm>
            </p:grpSpPr>
            <p:sp>
              <p:nvSpPr>
                <p:cNvPr id="234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4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345" name="Rechthoek 128"/>
              <p:cNvSpPr txBox="1"/>
              <p:nvPr/>
            </p:nvSpPr>
            <p:spPr>
              <a:xfrm>
                <a:off x="371265" y="482337"/>
                <a:ext cx="2817997" cy="610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grafiek d.m.v. de </a:t>
                </a:r>
                <a:r>
                  <a:rPr b="1"/>
                  <a:t>‘Delete’-knop</a:t>
                </a:r>
                <a:r>
                  <a:t>. Klik op het pictogram om een nieuwe grafiek in te voegen.</a:t>
                </a:r>
                <a:br/>
                <a:r>
                  <a:rPr i="1"/>
                  <a:t>(zie onderstaand voorbeeld).</a:t>
                </a:r>
              </a:p>
            </p:txBody>
          </p:sp>
          <p:grpSp>
            <p:nvGrpSpPr>
              <p:cNvPr id="2348" name="Ovaal 129"/>
              <p:cNvGrpSpPr/>
              <p:nvPr/>
            </p:nvGrpSpPr>
            <p:grpSpPr>
              <a:xfrm>
                <a:off x="5585" y="1625672"/>
                <a:ext cx="260915" cy="269241"/>
                <a:chOff x="0" y="0"/>
                <a:chExt cx="260914" cy="269240"/>
              </a:xfrm>
            </p:grpSpPr>
            <p:sp>
              <p:nvSpPr>
                <p:cNvPr id="234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4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349" name="Rechthoek 130"/>
              <p:cNvSpPr txBox="1"/>
              <p:nvPr/>
            </p:nvSpPr>
            <p:spPr>
              <a:xfrm>
                <a:off x="371265" y="1630451"/>
                <a:ext cx="2817997"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grafiek</a:t>
                </a:r>
                <a:br/>
                <a:r>
                  <a:t>en klik op </a:t>
                </a:r>
                <a:r>
                  <a:rPr b="1"/>
                  <a:t>‘Invoegen’</a:t>
                </a:r>
                <a:r>
                  <a:t>.</a:t>
                </a:r>
              </a:p>
            </p:txBody>
          </p:sp>
          <p:grpSp>
            <p:nvGrpSpPr>
              <p:cNvPr id="2355" name="Groep 131"/>
              <p:cNvGrpSpPr/>
              <p:nvPr/>
            </p:nvGrpSpPr>
            <p:grpSpPr>
              <a:xfrm>
                <a:off x="371266" y="2069308"/>
                <a:ext cx="825501" cy="209551"/>
                <a:chOff x="0" y="0"/>
                <a:chExt cx="825500" cy="209550"/>
              </a:xfrm>
            </p:grpSpPr>
            <p:grpSp>
              <p:nvGrpSpPr>
                <p:cNvPr id="2352" name="Rechthoek 171"/>
                <p:cNvGrpSpPr/>
                <p:nvPr/>
              </p:nvGrpSpPr>
              <p:grpSpPr>
                <a:xfrm>
                  <a:off x="0" y="0"/>
                  <a:ext cx="825500" cy="209550"/>
                  <a:chOff x="0" y="0"/>
                  <a:chExt cx="825500" cy="209550"/>
                </a:xfrm>
              </p:grpSpPr>
              <p:sp>
                <p:nvSpPr>
                  <p:cNvPr id="235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5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353" name="Rechte verbindingslijn 172"/>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354" name="Gelijkbenige driehoek 173"/>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359" name="Groep 132"/>
              <p:cNvGrpSpPr/>
              <p:nvPr/>
            </p:nvGrpSpPr>
            <p:grpSpPr>
              <a:xfrm>
                <a:off x="365681" y="1182425"/>
                <a:ext cx="289373" cy="314993"/>
                <a:chOff x="0" y="0"/>
                <a:chExt cx="289372" cy="314992"/>
              </a:xfrm>
            </p:grpSpPr>
            <p:sp>
              <p:nvSpPr>
                <p:cNvPr id="2356" name="Rechthoek 168"/>
                <p:cNvSpPr/>
                <p:nvPr/>
              </p:nvSpPr>
              <p:spPr>
                <a:xfrm>
                  <a:off x="-1" y="98555"/>
                  <a:ext cx="79157" cy="216438"/>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57" name="Rechthoek 169"/>
                <p:cNvSpPr/>
                <p:nvPr/>
              </p:nvSpPr>
              <p:spPr>
                <a:xfrm>
                  <a:off x="104265" y="-1"/>
                  <a:ext cx="79157" cy="314994"/>
                </a:xfrm>
                <a:prstGeom prst="rect">
                  <a:avLst/>
                </a:prstGeom>
                <a:solidFill>
                  <a:srgbClr val="FFCC66"/>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58" name="Rechthoek 170"/>
                <p:cNvSpPr/>
                <p:nvPr/>
              </p:nvSpPr>
              <p:spPr>
                <a:xfrm>
                  <a:off x="210215" y="70132"/>
                  <a:ext cx="79157" cy="244861"/>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362" name="Rechthoek 133"/>
              <p:cNvGrpSpPr/>
              <p:nvPr/>
            </p:nvGrpSpPr>
            <p:grpSpPr>
              <a:xfrm>
                <a:off x="5585" y="2320253"/>
                <a:ext cx="3194766" cy="431901"/>
                <a:chOff x="0" y="0"/>
                <a:chExt cx="3194764" cy="431899"/>
              </a:xfrm>
            </p:grpSpPr>
            <p:sp>
              <p:nvSpPr>
                <p:cNvPr id="236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61" name="Data van de Grafiek Bewer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Data van de Grafiek Bewerken</a:t>
                  </a:r>
                </a:p>
              </p:txBody>
            </p:sp>
          </p:grpSp>
          <p:grpSp>
            <p:nvGrpSpPr>
              <p:cNvPr id="2365" name="Ovaal 134"/>
              <p:cNvGrpSpPr/>
              <p:nvPr/>
            </p:nvGrpSpPr>
            <p:grpSpPr>
              <a:xfrm>
                <a:off x="0" y="2801119"/>
                <a:ext cx="260915" cy="269241"/>
                <a:chOff x="0" y="0"/>
                <a:chExt cx="260914" cy="269240"/>
              </a:xfrm>
            </p:grpSpPr>
            <p:sp>
              <p:nvSpPr>
                <p:cNvPr id="23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64"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366" name="Rechthoek 135"/>
              <p:cNvSpPr txBox="1"/>
              <p:nvPr/>
            </p:nvSpPr>
            <p:spPr>
              <a:xfrm>
                <a:off x="365680" y="2805898"/>
                <a:ext cx="2817997"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grafiek, klik met de rechter muisknop en kies </a:t>
                </a:r>
                <a:r>
                  <a:rPr b="1"/>
                  <a:t>‘Gegevens bewerken’</a:t>
                </a:r>
              </a:p>
            </p:txBody>
          </p:sp>
          <p:grpSp>
            <p:nvGrpSpPr>
              <p:cNvPr id="2398" name="Groep 136"/>
              <p:cNvGrpSpPr/>
              <p:nvPr/>
            </p:nvGrpSpPr>
            <p:grpSpPr>
              <a:xfrm>
                <a:off x="365680" y="3267922"/>
                <a:ext cx="1714531" cy="639426"/>
                <a:chOff x="0" y="0"/>
                <a:chExt cx="1714529" cy="639424"/>
              </a:xfrm>
            </p:grpSpPr>
            <p:sp>
              <p:nvSpPr>
                <p:cNvPr id="2367" name="Rechthoek 137"/>
                <p:cNvSpPr/>
                <p:nvPr/>
              </p:nvSpPr>
              <p:spPr>
                <a:xfrm>
                  <a:off x="0" y="0"/>
                  <a:ext cx="1626819" cy="580946"/>
                </a:xfrm>
                <a:prstGeom prst="rect">
                  <a:avLst/>
                </a:prstGeom>
                <a:solidFill>
                  <a:srgbClr val="FFFFFF"/>
                </a:solidFill>
                <a:ln w="12700" cap="flat">
                  <a:solidFill>
                    <a:srgbClr val="D1D1D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68" name="Rechthoek 138"/>
                <p:cNvSpPr/>
                <p:nvPr/>
              </p:nvSpPr>
              <p:spPr>
                <a:xfrm>
                  <a:off x="10979" y="311389"/>
                  <a:ext cx="1609233" cy="261257"/>
                </a:xfrm>
                <a:prstGeom prst="rect">
                  <a:avLst/>
                </a:prstGeom>
                <a:solidFill>
                  <a:srgbClr val="FCE4DC"/>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369" name="Tekstvak 139"/>
                <p:cNvSpPr txBox="1"/>
                <p:nvPr/>
              </p:nvSpPr>
              <p:spPr>
                <a:xfrm>
                  <a:off x="286084" y="39110"/>
                  <a:ext cx="1156716" cy="231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2370" name="Tekstvak 140"/>
                <p:cNvSpPr txBox="1"/>
                <p:nvPr/>
              </p:nvSpPr>
              <p:spPr>
                <a:xfrm>
                  <a:off x="272655" y="360236"/>
                  <a:ext cx="1183273"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pic>
              <p:nvPicPr>
                <p:cNvPr id="2371" name="Picture 3" descr="Picture 3"/>
                <p:cNvPicPr>
                  <a:picLocks noChangeAspect="1"/>
                </p:cNvPicPr>
                <p:nvPr/>
              </p:nvPicPr>
              <p:blipFill>
                <a:blip r:embed="rId2"/>
                <a:stretch>
                  <a:fillRect/>
                </a:stretch>
              </p:blipFill>
              <p:spPr>
                <a:xfrm>
                  <a:off x="1571444" y="408094"/>
                  <a:ext cx="143087" cy="231332"/>
                </a:xfrm>
                <a:prstGeom prst="rect">
                  <a:avLst/>
                </a:prstGeom>
                <a:ln w="12700" cap="flat">
                  <a:noFill/>
                  <a:miter lim="400000"/>
                </a:ln>
                <a:effectLst/>
              </p:spPr>
            </p:pic>
            <p:grpSp>
              <p:nvGrpSpPr>
                <p:cNvPr id="2375" name="Groep 142"/>
                <p:cNvGrpSpPr/>
                <p:nvPr/>
              </p:nvGrpSpPr>
              <p:grpSpPr>
                <a:xfrm>
                  <a:off x="73915" y="66656"/>
                  <a:ext cx="139861" cy="152245"/>
                  <a:chOff x="0" y="0"/>
                  <a:chExt cx="139860" cy="152244"/>
                </a:xfrm>
              </p:grpSpPr>
              <p:sp>
                <p:nvSpPr>
                  <p:cNvPr id="2372" name="Rechthoek 165"/>
                  <p:cNvSpPr/>
                  <p:nvPr/>
                </p:nvSpPr>
                <p:spPr>
                  <a:xfrm>
                    <a:off x="-1" y="47633"/>
                    <a:ext cx="38259" cy="104610"/>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373" name="Rechthoek 166"/>
                  <p:cNvSpPr/>
                  <p:nvPr/>
                </p:nvSpPr>
                <p:spPr>
                  <a:xfrm>
                    <a:off x="50394" y="-1"/>
                    <a:ext cx="38259" cy="15224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374" name="Rechthoek 167"/>
                  <p:cNvSpPr/>
                  <p:nvPr/>
                </p:nvSpPr>
                <p:spPr>
                  <a:xfrm>
                    <a:off x="101602" y="33896"/>
                    <a:ext cx="38259" cy="118348"/>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grpSp>
            <p:grpSp>
              <p:nvGrpSpPr>
                <p:cNvPr id="2397" name="Groep 143"/>
                <p:cNvGrpSpPr/>
                <p:nvPr/>
              </p:nvGrpSpPr>
              <p:grpSpPr>
                <a:xfrm>
                  <a:off x="73915" y="382991"/>
                  <a:ext cx="174715" cy="168247"/>
                  <a:chOff x="0" y="0"/>
                  <a:chExt cx="174714" cy="168246"/>
                </a:xfrm>
              </p:grpSpPr>
              <p:sp>
                <p:nvSpPr>
                  <p:cNvPr id="2376" name="Rechthoek 144"/>
                  <p:cNvSpPr/>
                  <p:nvPr/>
                </p:nvSpPr>
                <p:spPr>
                  <a:xfrm>
                    <a:off x="0" y="20904"/>
                    <a:ext cx="136978" cy="8672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396" name="Groep 145"/>
                  <p:cNvGrpSpPr/>
                  <p:nvPr/>
                </p:nvGrpSpPr>
                <p:grpSpPr>
                  <a:xfrm>
                    <a:off x="0" y="-1"/>
                    <a:ext cx="174715" cy="168248"/>
                    <a:chOff x="0" y="0"/>
                    <a:chExt cx="174714" cy="168246"/>
                  </a:xfrm>
                </p:grpSpPr>
                <p:grpSp>
                  <p:nvGrpSpPr>
                    <p:cNvPr id="2391" name="Groep 146"/>
                    <p:cNvGrpSpPr/>
                    <p:nvPr/>
                  </p:nvGrpSpPr>
                  <p:grpSpPr>
                    <a:xfrm>
                      <a:off x="-1" y="-1"/>
                      <a:ext cx="137882" cy="107918"/>
                      <a:chOff x="0" y="0"/>
                      <a:chExt cx="137880" cy="107916"/>
                    </a:xfrm>
                  </p:grpSpPr>
                  <p:sp>
                    <p:nvSpPr>
                      <p:cNvPr id="2377" name="Rechthoek 151"/>
                      <p:cNvSpPr/>
                      <p:nvPr/>
                    </p:nvSpPr>
                    <p:spPr>
                      <a:xfrm>
                        <a:off x="0" y="-1"/>
                        <a:ext cx="136888" cy="22691"/>
                      </a:xfrm>
                      <a:prstGeom prst="rect">
                        <a:avLst/>
                      </a:prstGeom>
                      <a:solidFill>
                        <a:srgbClr val="818181"/>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385" name="Groep 152"/>
                      <p:cNvGrpSpPr/>
                      <p:nvPr/>
                    </p:nvGrpSpPr>
                    <p:grpSpPr>
                      <a:xfrm>
                        <a:off x="0" y="1031"/>
                        <a:ext cx="135184" cy="106885"/>
                        <a:chOff x="0" y="0"/>
                        <a:chExt cx="135183" cy="106884"/>
                      </a:xfrm>
                    </p:grpSpPr>
                    <p:sp>
                      <p:nvSpPr>
                        <p:cNvPr id="2378" name="Rechte verbindingslijn 158"/>
                        <p:cNvSpPr/>
                        <p:nvPr/>
                      </p:nvSpPr>
                      <p:spPr>
                        <a:xfrm flipH="1">
                          <a:off x="-1" y="0"/>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79" name="Rechte verbindingslijn 159"/>
                        <p:cNvSpPr/>
                        <p:nvPr/>
                      </p:nvSpPr>
                      <p:spPr>
                        <a:xfrm flipH="1">
                          <a:off x="13518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384" name="Groep 160"/>
                        <p:cNvGrpSpPr/>
                        <p:nvPr/>
                      </p:nvGrpSpPr>
                      <p:grpSpPr>
                        <a:xfrm>
                          <a:off x="27377" y="-1"/>
                          <a:ext cx="82135" cy="106886"/>
                          <a:chOff x="0" y="0"/>
                          <a:chExt cx="82133" cy="106884"/>
                        </a:xfrm>
                      </p:grpSpPr>
                      <p:sp>
                        <p:nvSpPr>
                          <p:cNvPr id="2380" name="Rechte verbindingslijn 161"/>
                          <p:cNvSpPr/>
                          <p:nvPr/>
                        </p:nvSpPr>
                        <p:spPr>
                          <a:xfrm flipH="1">
                            <a:off x="27377"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1" name="Rechte verbindingslijn 162"/>
                          <p:cNvSpPr/>
                          <p:nvPr/>
                        </p:nvSpPr>
                        <p:spPr>
                          <a:xfrm flipH="1">
                            <a:off x="0"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2" name="Rechte verbindingslijn 163"/>
                          <p:cNvSpPr/>
                          <p:nvPr/>
                        </p:nvSpPr>
                        <p:spPr>
                          <a:xfrm flipH="1">
                            <a:off x="54755"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3" name="Rechte verbindingslijn 164"/>
                          <p:cNvSpPr/>
                          <p:nvPr/>
                        </p:nvSpPr>
                        <p:spPr>
                          <a:xfrm flipH="1">
                            <a:off x="8213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sp>
                    <p:nvSpPr>
                      <p:cNvPr id="2386" name="Rechte verbindingslijn 153"/>
                      <p:cNvSpPr/>
                      <p:nvPr/>
                    </p:nvSpPr>
                    <p:spPr>
                      <a:xfrm flipH="1" flipV="1">
                        <a:off x="574" y="107916"/>
                        <a:ext cx="137307"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390" name="Groep 154"/>
                      <p:cNvGrpSpPr/>
                      <p:nvPr/>
                    </p:nvGrpSpPr>
                    <p:grpSpPr>
                      <a:xfrm>
                        <a:off x="0" y="43222"/>
                        <a:ext cx="136889" cy="43130"/>
                        <a:chOff x="0" y="0"/>
                        <a:chExt cx="136887" cy="43128"/>
                      </a:xfrm>
                    </p:grpSpPr>
                    <p:sp>
                      <p:nvSpPr>
                        <p:cNvPr id="2387" name="Rechte verbindingslijn 155"/>
                        <p:cNvSpPr/>
                        <p:nvPr/>
                      </p:nvSpPr>
                      <p:spPr>
                        <a:xfrm flipH="1" flipV="1">
                          <a:off x="0" y="43128"/>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8" name="Rechte verbindingslijn 156"/>
                        <p:cNvSpPr/>
                        <p:nvPr/>
                      </p:nvSpPr>
                      <p:spPr>
                        <a:xfrm flipH="1" flipV="1">
                          <a:off x="0" y="21564"/>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9" name="Rechte verbindingslijn 157"/>
                        <p:cNvSpPr/>
                        <p:nvPr/>
                      </p:nvSpPr>
                      <p:spPr>
                        <a:xfrm flipH="1" flipV="1">
                          <a:off x="0" y="-1"/>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grpSp>
                  <p:nvGrpSpPr>
                    <p:cNvPr id="2395" name="Groep 147"/>
                    <p:cNvGrpSpPr/>
                    <p:nvPr/>
                  </p:nvGrpSpPr>
                  <p:grpSpPr>
                    <a:xfrm>
                      <a:off x="45537" y="39069"/>
                      <a:ext cx="129178" cy="129178"/>
                      <a:chOff x="1810" y="0"/>
                      <a:chExt cx="129177" cy="129176"/>
                    </a:xfrm>
                  </p:grpSpPr>
                  <p:sp>
                    <p:nvSpPr>
                      <p:cNvPr id="2392" name="Rechthoek 148"/>
                      <p:cNvSpPr/>
                      <p:nvPr/>
                    </p:nvSpPr>
                    <p:spPr>
                      <a:xfrm rot="2700000">
                        <a:off x="58024" y="21100"/>
                        <a:ext cx="33104" cy="70622"/>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93" name="Rechthoek: afgeronde bovenhoeken 149"/>
                      <p:cNvSpPr/>
                      <p:nvPr/>
                    </p:nvSpPr>
                    <p:spPr>
                      <a:xfrm rot="2700000">
                        <a:off x="94956" y="8483"/>
                        <a:ext cx="33105" cy="21992"/>
                      </a:xfrm>
                      <a:custGeom>
                        <a:avLst/>
                        <a:gdLst/>
                        <a:ahLst/>
                        <a:cxnLst>
                          <a:cxn ang="0">
                            <a:pos x="wd2" y="hd2"/>
                          </a:cxn>
                          <a:cxn ang="5400000">
                            <a:pos x="wd2" y="hd2"/>
                          </a:cxn>
                          <a:cxn ang="10800000">
                            <a:pos x="wd2" y="hd2"/>
                          </a:cxn>
                          <a:cxn ang="16200000">
                            <a:pos x="wd2" y="hd2"/>
                          </a:cxn>
                        </a:cxnLst>
                        <a:rect l="0" t="0" r="r" b="b"/>
                        <a:pathLst>
                          <a:path w="21600" h="21600" extrusionOk="0">
                            <a:moveTo>
                              <a:pt x="7175" y="0"/>
                            </a:moveTo>
                            <a:lnTo>
                              <a:pt x="14425" y="0"/>
                            </a:lnTo>
                            <a:cubicBezTo>
                              <a:pt x="18388" y="0"/>
                              <a:pt x="21600" y="4836"/>
                              <a:pt x="21600" y="10800"/>
                            </a:cubicBezTo>
                            <a:lnTo>
                              <a:pt x="21599" y="21600"/>
                            </a:lnTo>
                            <a:lnTo>
                              <a:pt x="0" y="21600"/>
                            </a:lnTo>
                            <a:lnTo>
                              <a:pt x="0" y="10800"/>
                            </a:lnTo>
                            <a:cubicBezTo>
                              <a:pt x="0" y="4836"/>
                              <a:pt x="3212" y="0"/>
                              <a:pt x="7175" y="0"/>
                            </a:cubicBezTo>
                            <a:close/>
                          </a:path>
                        </a:pathLst>
                      </a:cu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94" name="Gelijkbenige driehoek 150"/>
                      <p:cNvSpPr/>
                      <p:nvPr/>
                    </p:nvSpPr>
                    <p:spPr>
                      <a:xfrm rot="13500000">
                        <a:off x="12914" y="78961"/>
                        <a:ext cx="33105" cy="45120"/>
                      </a:xfrm>
                      <a:prstGeom prst="triangle">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grpSp>
          </p:grpSp>
        </p:grpSp>
      </p:grpSp>
      <p:grpSp>
        <p:nvGrpSpPr>
          <p:cNvPr id="2" name="Groep 1">
            <a:extLst>
              <a:ext uri="{FF2B5EF4-FFF2-40B4-BE49-F238E27FC236}">
                <a16:creationId xmlns:a16="http://schemas.microsoft.com/office/drawing/2014/main" id="{DFE3B0C8-CAD3-190C-E6C8-C3D9450F6D41}"/>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D230B823-CCB6-27DE-ED2F-1E10CAA6D7A3}"/>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4B45523F-BCA5-CDF8-BFD8-D50552D04A65}"/>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30483522-35B5-1CCC-3FD1-13413167793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317B2099-41D1-ABC1-AC77-F242F09BAB03}"/>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9680C818-A79A-544C-FD48-E06B934200A8}"/>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C6E9DDEB-6B9A-370D-13E3-732138B199F1}"/>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5876AC1E-E0D8-11A2-8760-DBD54206FB15}"/>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AE0C7AA5-42C7-AA78-6F1C-F2FB2A0F6577}"/>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6FA30D6B-6124-29D2-F1B4-BAF8768C02C7}"/>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B170068E-EDA5-2811-2926-4216EACE51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8BACD799-AA08-AFF0-07BE-259A999CA6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D40201A2-06A6-B48A-CC40-2A134CE33296}"/>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2C92DC7C-8143-FDBE-6293-C373F33DA1C4}"/>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1A65A0A9-413F-9A6D-D3BD-105023355EC9}"/>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6EE69DE5-0BB9-73A4-6153-6720C303E50E}"/>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C1F27856-7D5B-C767-7FCE-B2DDE44583E7}"/>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23073ED8-0AAC-B393-BB59-1E2605FA3209}"/>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77CD6052-058A-A9F3-C708-8CEB185C4828}"/>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31E2007E-CCF3-6D4A-1372-9B4EA153A6B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8DE19F7C-6406-25D9-DAC8-7C33CD83407D}"/>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F2400781-5B21-2F41-DDA5-82F8ADD4C6D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3E7010CD-E7DB-7BB9-420B-BABD47267FA8}"/>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48815C22-073D-EBCC-DC40-9A5314BAD75F}"/>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BA7E3DA3-3F90-E025-E8BC-EBCC652423B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E112AB89-1865-5243-DC65-F3D902C4FCA1}"/>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ekst en Tabel">
    <p:spTree>
      <p:nvGrpSpPr>
        <p:cNvPr id="1" name=""/>
        <p:cNvGrpSpPr/>
        <p:nvPr/>
      </p:nvGrpSpPr>
      <p:grpSpPr>
        <a:xfrm>
          <a:off x="0" y="0"/>
          <a:ext cx="0" cy="0"/>
          <a:chOff x="0" y="0"/>
          <a:chExt cx="0" cy="0"/>
        </a:xfrm>
      </p:grpSpPr>
      <p:grpSp>
        <p:nvGrpSpPr>
          <p:cNvPr id="2427" name="Instructie"/>
          <p:cNvGrpSpPr/>
          <p:nvPr/>
        </p:nvGrpSpPr>
        <p:grpSpPr>
          <a:xfrm>
            <a:off x="-7462" y="7107104"/>
            <a:ext cx="3391307" cy="1765091"/>
            <a:chOff x="0" y="0"/>
            <a:chExt cx="3391306" cy="1765089"/>
          </a:xfrm>
        </p:grpSpPr>
        <p:sp>
          <p:nvSpPr>
            <p:cNvPr id="24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426" name="Instructie"/>
            <p:cNvGrpSpPr/>
            <p:nvPr/>
          </p:nvGrpSpPr>
          <p:grpSpPr>
            <a:xfrm>
              <a:off x="98270" y="12607"/>
              <a:ext cx="3194766" cy="1752483"/>
              <a:chOff x="0" y="0"/>
              <a:chExt cx="3194765" cy="1752482"/>
            </a:xfrm>
          </p:grpSpPr>
          <p:grpSp>
            <p:nvGrpSpPr>
              <p:cNvPr id="2410" name="Rechthoek 17"/>
              <p:cNvGrpSpPr/>
              <p:nvPr/>
            </p:nvGrpSpPr>
            <p:grpSpPr>
              <a:xfrm>
                <a:off x="0" y="0"/>
                <a:ext cx="3194766" cy="431900"/>
                <a:chOff x="0" y="0"/>
                <a:chExt cx="3194764" cy="431899"/>
              </a:xfrm>
            </p:grpSpPr>
            <p:sp>
              <p:nvSpPr>
                <p:cNvPr id="24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413" name="Ovaal 18"/>
              <p:cNvGrpSpPr/>
              <p:nvPr/>
            </p:nvGrpSpPr>
            <p:grpSpPr>
              <a:xfrm>
                <a:off x="0" y="485877"/>
                <a:ext cx="260915" cy="269241"/>
                <a:chOff x="0" y="0"/>
                <a:chExt cx="260914" cy="269240"/>
              </a:xfrm>
            </p:grpSpPr>
            <p:sp>
              <p:nvSpPr>
                <p:cNvPr id="24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12"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4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417" name="Ovaal 20"/>
              <p:cNvGrpSpPr/>
              <p:nvPr/>
            </p:nvGrpSpPr>
            <p:grpSpPr>
              <a:xfrm>
                <a:off x="0" y="922202"/>
                <a:ext cx="260915" cy="269241"/>
                <a:chOff x="0" y="0"/>
                <a:chExt cx="260914" cy="269240"/>
              </a:xfrm>
            </p:grpSpPr>
            <p:sp>
              <p:nvSpPr>
                <p:cNvPr id="24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16"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4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425" name="Groep 22"/>
              <p:cNvGrpSpPr/>
              <p:nvPr/>
            </p:nvGrpSpPr>
            <p:grpSpPr>
              <a:xfrm>
                <a:off x="2513632" y="470171"/>
                <a:ext cx="681134" cy="696748"/>
                <a:chOff x="0" y="0"/>
                <a:chExt cx="681132" cy="696747"/>
              </a:xfrm>
            </p:grpSpPr>
            <p:grpSp>
              <p:nvGrpSpPr>
                <p:cNvPr id="2423" name="Groep 23"/>
                <p:cNvGrpSpPr/>
                <p:nvPr/>
              </p:nvGrpSpPr>
              <p:grpSpPr>
                <a:xfrm>
                  <a:off x="197031" y="0"/>
                  <a:ext cx="287071" cy="379108"/>
                  <a:chOff x="0" y="0"/>
                  <a:chExt cx="287070" cy="379106"/>
                </a:xfrm>
              </p:grpSpPr>
              <p:sp>
                <p:nvSpPr>
                  <p:cNvPr id="24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4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449" name="Group 4"/>
          <p:cNvGrpSpPr/>
          <p:nvPr/>
        </p:nvGrpSpPr>
        <p:grpSpPr>
          <a:xfrm>
            <a:off x="698501" y="5884314"/>
            <a:ext cx="1454912" cy="577167"/>
            <a:chOff x="0" y="0"/>
            <a:chExt cx="1454911" cy="577165"/>
          </a:xfrm>
        </p:grpSpPr>
        <p:sp>
          <p:nvSpPr>
            <p:cNvPr id="24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450" name="Rechthoek 290"/>
          <p:cNvSpPr/>
          <p:nvPr/>
        </p:nvSpPr>
        <p:spPr>
          <a:xfrm>
            <a:off x="-12032" y="0"/>
            <a:ext cx="4467918" cy="6858000"/>
          </a:xfrm>
          <a:prstGeom prst="rect">
            <a:avLst/>
          </a:prstGeom>
          <a:solidFill>
            <a:srgbClr val="0476C2"/>
          </a:solidFill>
          <a:ln w="12700">
            <a:miter lim="400000"/>
          </a:ln>
        </p:spPr>
        <p:txBody>
          <a:bodyPr lIns="45719" rIns="45719" anchor="ctr"/>
          <a:lstStyle/>
          <a:p>
            <a:pPr algn="ctr">
              <a:defRPr sz="1600">
                <a:solidFill>
                  <a:srgbClr val="FFFFFF"/>
                </a:solidFill>
              </a:defRPr>
            </a:pPr>
            <a:endParaRPr/>
          </a:p>
        </p:txBody>
      </p:sp>
      <p:sp>
        <p:nvSpPr>
          <p:cNvPr id="2452"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Tabel</a:t>
            </a:r>
          </a:p>
        </p:txBody>
      </p:sp>
      <p:grpSp>
        <p:nvGrpSpPr>
          <p:cNvPr id="2484" name="Instructie"/>
          <p:cNvGrpSpPr/>
          <p:nvPr/>
        </p:nvGrpSpPr>
        <p:grpSpPr>
          <a:xfrm>
            <a:off x="12441539" y="-99301"/>
            <a:ext cx="3391308" cy="7056603"/>
            <a:chOff x="0" y="0"/>
            <a:chExt cx="3391306" cy="7056601"/>
          </a:xfrm>
        </p:grpSpPr>
        <p:sp>
          <p:nvSpPr>
            <p:cNvPr id="2453" name="Rechthoek 2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454" name="Ovaal 229"/>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455"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456" name="Rechthoek 231"/>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483" name="INSTRUCTIE"/>
            <p:cNvGrpSpPr/>
            <p:nvPr/>
          </p:nvGrpSpPr>
          <p:grpSpPr>
            <a:xfrm>
              <a:off x="114897" y="9349"/>
              <a:ext cx="3194766" cy="2347092"/>
              <a:chOff x="0" y="0"/>
              <a:chExt cx="3194765" cy="2347090"/>
            </a:xfrm>
          </p:grpSpPr>
          <p:grpSp>
            <p:nvGrpSpPr>
              <p:cNvPr id="2459" name="Rechthoek 233"/>
              <p:cNvGrpSpPr/>
              <p:nvPr/>
            </p:nvGrpSpPr>
            <p:grpSpPr>
              <a:xfrm>
                <a:off x="0" y="0"/>
                <a:ext cx="3194766" cy="431900"/>
                <a:chOff x="0" y="0"/>
                <a:chExt cx="3194764" cy="431899"/>
              </a:xfrm>
            </p:grpSpPr>
            <p:sp>
              <p:nvSpPr>
                <p:cNvPr id="245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58" name="TABEL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TABEL invoegen/veranderen</a:t>
                  </a:r>
                </a:p>
              </p:txBody>
            </p:sp>
          </p:grpSp>
          <p:grpSp>
            <p:nvGrpSpPr>
              <p:cNvPr id="2462" name="Ovaal 234"/>
              <p:cNvGrpSpPr/>
              <p:nvPr/>
            </p:nvGrpSpPr>
            <p:grpSpPr>
              <a:xfrm>
                <a:off x="0" y="483349"/>
                <a:ext cx="260915" cy="269241"/>
                <a:chOff x="0" y="0"/>
                <a:chExt cx="260914" cy="269240"/>
              </a:xfrm>
            </p:grpSpPr>
            <p:sp>
              <p:nvSpPr>
                <p:cNvPr id="24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61"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463" name="Rechthoek 235"/>
              <p:cNvSpPr txBox="1"/>
              <p:nvPr/>
            </p:nvSpPr>
            <p:spPr>
              <a:xfrm>
                <a:off x="365680" y="488128"/>
                <a:ext cx="2829086" cy="610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Wanneer nodig, verwijder de bestaande tabel d.m.v. de </a:t>
                </a:r>
                <a:r>
                  <a:rPr b="1"/>
                  <a:t>‘Delete’-knop</a:t>
                </a:r>
                <a:r>
                  <a:t>. Klik op het pictogram om een nieuwe tabel in te voegen. </a:t>
                </a:r>
                <a:r>
                  <a:rPr i="1"/>
                  <a:t>(zie onderstaand voorbeeld).</a:t>
                </a:r>
              </a:p>
            </p:txBody>
          </p:sp>
          <p:grpSp>
            <p:nvGrpSpPr>
              <p:cNvPr id="2466" name="Ovaal 236"/>
              <p:cNvGrpSpPr/>
              <p:nvPr/>
            </p:nvGrpSpPr>
            <p:grpSpPr>
              <a:xfrm>
                <a:off x="0" y="1702646"/>
                <a:ext cx="260915" cy="269241"/>
                <a:chOff x="0" y="0"/>
                <a:chExt cx="260914" cy="269240"/>
              </a:xfrm>
            </p:grpSpPr>
            <p:sp>
              <p:nvSpPr>
                <p:cNvPr id="24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65"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467" name="Rechthoek 237"/>
              <p:cNvSpPr txBox="1"/>
              <p:nvPr/>
            </p:nvSpPr>
            <p:spPr>
              <a:xfrm>
                <a:off x="365680" y="1707425"/>
                <a:ext cx="2817997"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Selecteer het gewenste aantal rijen en kolommen en klik op </a:t>
                </a:r>
                <a:r>
                  <a:rPr b="1"/>
                  <a:t>‘OK’</a:t>
                </a:r>
                <a:r>
                  <a:t>.</a:t>
                </a:r>
              </a:p>
            </p:txBody>
          </p:sp>
          <p:grpSp>
            <p:nvGrpSpPr>
              <p:cNvPr id="2473" name="Groep 238"/>
              <p:cNvGrpSpPr/>
              <p:nvPr/>
            </p:nvGrpSpPr>
            <p:grpSpPr>
              <a:xfrm>
                <a:off x="365681" y="2137540"/>
                <a:ext cx="825501" cy="209551"/>
                <a:chOff x="0" y="0"/>
                <a:chExt cx="825500" cy="209550"/>
              </a:xfrm>
            </p:grpSpPr>
            <p:grpSp>
              <p:nvGrpSpPr>
                <p:cNvPr id="2470" name="Rechthoek 248"/>
                <p:cNvGrpSpPr/>
                <p:nvPr/>
              </p:nvGrpSpPr>
              <p:grpSpPr>
                <a:xfrm>
                  <a:off x="0" y="0"/>
                  <a:ext cx="825500" cy="209550"/>
                  <a:chOff x="0" y="0"/>
                  <a:chExt cx="825500" cy="209550"/>
                </a:xfrm>
              </p:grpSpPr>
              <p:sp>
                <p:nvSpPr>
                  <p:cNvPr id="2468"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69" name="OK"/>
                  <p:cNvSpPr txBox="1"/>
                  <p:nvPr/>
                </p:nvSpPr>
                <p:spPr>
                  <a:xfrm>
                    <a:off x="258350" y="41275"/>
                    <a:ext cx="56080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chemeClr val="accent1"/>
                        </a:solidFill>
                        <a:latin typeface="+mj-lt"/>
                        <a:ea typeface="+mj-ea"/>
                        <a:cs typeface="+mj-cs"/>
                        <a:sym typeface="Calibri"/>
                      </a:defRPr>
                    </a:lvl1pPr>
                  </a:lstStyle>
                  <a:p>
                    <a:r>
                      <a:t>OK</a:t>
                    </a:r>
                  </a:p>
                </p:txBody>
              </p:sp>
            </p:grpSp>
            <p:sp>
              <p:nvSpPr>
                <p:cNvPr id="2471" name="Rechte verbindingslijn 24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472" name="Gelijkbenige driehoek 250"/>
                <p:cNvSpPr/>
                <p:nvPr/>
              </p:nvSpPr>
              <p:spPr>
                <a:xfrm rot="10800000">
                  <a:off x="691465" y="84054"/>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chemeClr val="accent1"/>
                      </a:solidFill>
                      <a:latin typeface="+mj-lt"/>
                      <a:ea typeface="+mj-ea"/>
                      <a:cs typeface="+mj-cs"/>
                      <a:sym typeface="Calibri"/>
                    </a:defRPr>
                  </a:pPr>
                  <a:endParaRPr/>
                </a:p>
              </p:txBody>
            </p:sp>
          </p:grpSp>
          <p:grpSp>
            <p:nvGrpSpPr>
              <p:cNvPr id="2482" name="Tabel icoon"/>
              <p:cNvGrpSpPr/>
              <p:nvPr/>
            </p:nvGrpSpPr>
            <p:grpSpPr>
              <a:xfrm>
                <a:off x="365682" y="1224192"/>
                <a:ext cx="375501" cy="339169"/>
                <a:chOff x="0" y="0"/>
                <a:chExt cx="375499" cy="339168"/>
              </a:xfrm>
            </p:grpSpPr>
            <p:sp>
              <p:nvSpPr>
                <p:cNvPr id="2474" name="Rechthoek 240"/>
                <p:cNvSpPr/>
                <p:nvPr/>
              </p:nvSpPr>
              <p:spPr>
                <a:xfrm>
                  <a:off x="0" y="-1"/>
                  <a:ext cx="375500" cy="33917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475" name="Rechthoek 241"/>
                <p:cNvSpPr/>
                <p:nvPr/>
              </p:nvSpPr>
              <p:spPr>
                <a:xfrm>
                  <a:off x="5745" y="5479"/>
                  <a:ext cx="369755" cy="66962"/>
                </a:xfrm>
                <a:prstGeom prst="rect">
                  <a:avLst/>
                </a:prstGeom>
                <a:solidFill>
                  <a:srgbClr val="6C6C6C"/>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476" name="Rechte verbindingslijn 242"/>
                <p:cNvSpPr/>
                <p:nvPr/>
              </p:nvSpPr>
              <p:spPr>
                <a:xfrm flipH="1">
                  <a:off x="128823"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7" name="Rechte verbindingslijn 243"/>
                <p:cNvSpPr/>
                <p:nvPr/>
              </p:nvSpPr>
              <p:spPr>
                <a:xfrm flipH="1">
                  <a:off x="248000"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8" name="Rechte verbindingslijn 244"/>
                <p:cNvSpPr/>
                <p:nvPr/>
              </p:nvSpPr>
              <p:spPr>
                <a:xfrm flipH="1" flipV="1">
                  <a:off x="5663" y="137936"/>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9" name="Rechte verbindingslijn 245"/>
                <p:cNvSpPr/>
                <p:nvPr/>
              </p:nvSpPr>
              <p:spPr>
                <a:xfrm flipH="1" flipV="1">
                  <a:off x="5663" y="207843"/>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80" name="Rechte verbindingslijn 246"/>
                <p:cNvSpPr/>
                <p:nvPr/>
              </p:nvSpPr>
              <p:spPr>
                <a:xfrm flipH="1" flipV="1">
                  <a:off x="5663" y="275419"/>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81" name="Rechthoek 247"/>
                <p:cNvSpPr/>
                <p:nvPr/>
              </p:nvSpPr>
              <p:spPr>
                <a:xfrm>
                  <a:off x="0" y="-1"/>
                  <a:ext cx="375500" cy="339170"/>
                </a:xfrm>
                <a:prstGeom prst="rect">
                  <a:avLst/>
                </a:prstGeom>
                <a:no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grpSp>
        </p:grpSp>
      </p:grpSp>
      <p:sp>
        <p:nvSpPr>
          <p:cNvPr id="2485"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486"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grpSp>
        <p:nvGrpSpPr>
          <p:cNvPr id="2586" name="Instructie"/>
          <p:cNvGrpSpPr/>
          <p:nvPr/>
        </p:nvGrpSpPr>
        <p:grpSpPr>
          <a:xfrm>
            <a:off x="-3666329" y="-99301"/>
            <a:ext cx="3391308" cy="7056603"/>
            <a:chOff x="0" y="0"/>
            <a:chExt cx="3391306" cy="7056601"/>
          </a:xfrm>
        </p:grpSpPr>
        <p:sp>
          <p:nvSpPr>
            <p:cNvPr id="2487" name="Rechthoek 30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488" name="Rechthoek 304"/>
            <p:cNvSpPr/>
            <p:nvPr/>
          </p:nvSpPr>
          <p:spPr>
            <a:xfrm>
              <a:off x="206436" y="1806190"/>
              <a:ext cx="3086600" cy="4148413"/>
            </a:xfrm>
            <a:prstGeom prst="rect">
              <a:avLst/>
            </a:prstGeom>
            <a:solidFill>
              <a:schemeClr val="accent1"/>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491" name="Rechthoek 305"/>
            <p:cNvGrpSpPr/>
            <p:nvPr/>
          </p:nvGrpSpPr>
          <p:grpSpPr>
            <a:xfrm>
              <a:off x="97162" y="490143"/>
              <a:ext cx="393460" cy="184059"/>
              <a:chOff x="0" y="0"/>
              <a:chExt cx="393459" cy="184057"/>
            </a:xfrm>
          </p:grpSpPr>
          <p:sp>
            <p:nvSpPr>
              <p:cNvPr id="2489"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90"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2492" name="Rechthoek 306"/>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2502" name="Groep 307"/>
            <p:cNvGrpSpPr/>
            <p:nvPr/>
          </p:nvGrpSpPr>
          <p:grpSpPr>
            <a:xfrm>
              <a:off x="350475" y="754659"/>
              <a:ext cx="137190" cy="108009"/>
              <a:chOff x="0" y="0"/>
              <a:chExt cx="137188" cy="108008"/>
            </a:xfrm>
          </p:grpSpPr>
          <p:grpSp>
            <p:nvGrpSpPr>
              <p:cNvPr id="2498" name="Groep 371"/>
              <p:cNvGrpSpPr/>
              <p:nvPr/>
            </p:nvGrpSpPr>
            <p:grpSpPr>
              <a:xfrm>
                <a:off x="0" y="0"/>
                <a:ext cx="137190" cy="108009"/>
                <a:chOff x="0" y="0"/>
                <a:chExt cx="137188" cy="108008"/>
              </a:xfrm>
            </p:grpSpPr>
            <p:sp>
              <p:nvSpPr>
                <p:cNvPr id="2493" name="Rechte verbindingslijn 37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4" name="Rechte verbindingslijn 37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5" name="Rechte verbindingslijn 37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6" name="Rechte verbindingslijn 37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7" name="Rechte verbindingslijn 37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501" name="Groep 372"/>
              <p:cNvGrpSpPr/>
              <p:nvPr/>
            </p:nvGrpSpPr>
            <p:grpSpPr>
              <a:xfrm>
                <a:off x="52" y="26196"/>
                <a:ext cx="66718" cy="54523"/>
                <a:chOff x="0" y="0"/>
                <a:chExt cx="66716" cy="54521"/>
              </a:xfrm>
            </p:grpSpPr>
            <p:sp>
              <p:nvSpPr>
                <p:cNvPr id="2499" name="Rechthoek 373"/>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00" name="Pijl: punthaak 374"/>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2512" name="Groep 308"/>
            <p:cNvGrpSpPr/>
            <p:nvPr/>
          </p:nvGrpSpPr>
          <p:grpSpPr>
            <a:xfrm>
              <a:off x="107595" y="754659"/>
              <a:ext cx="137190" cy="108009"/>
              <a:chOff x="0" y="0"/>
              <a:chExt cx="137188" cy="108008"/>
            </a:xfrm>
          </p:grpSpPr>
          <p:grpSp>
            <p:nvGrpSpPr>
              <p:cNvPr id="2508" name="Groep 362"/>
              <p:cNvGrpSpPr/>
              <p:nvPr/>
            </p:nvGrpSpPr>
            <p:grpSpPr>
              <a:xfrm>
                <a:off x="0" y="0"/>
                <a:ext cx="137190" cy="108009"/>
                <a:chOff x="0" y="0"/>
                <a:chExt cx="137188" cy="108008"/>
              </a:xfrm>
            </p:grpSpPr>
            <p:sp>
              <p:nvSpPr>
                <p:cNvPr id="2503" name="Rechte verbindingslijn 366"/>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4" name="Rechte verbindingslijn 367"/>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5" name="Rechte verbindingslijn 368"/>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6" name="Rechte verbindingslijn 369"/>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7" name="Rechte verbindingslijn 370"/>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511" name="Groep 363"/>
              <p:cNvGrpSpPr/>
              <p:nvPr/>
            </p:nvGrpSpPr>
            <p:grpSpPr>
              <a:xfrm>
                <a:off x="51" y="26196"/>
                <a:ext cx="66718" cy="54523"/>
                <a:chOff x="0" y="0"/>
                <a:chExt cx="66716" cy="54521"/>
              </a:xfrm>
            </p:grpSpPr>
            <p:sp>
              <p:nvSpPr>
                <p:cNvPr id="2509" name="Rechthoek 364"/>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10" name="Pijl: punthaak 365"/>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513" name="Rechte verbindingslijn 309"/>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2514" name="Rechte verbindingslijn 310"/>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2526" name="Groep 311"/>
            <p:cNvGrpSpPr/>
            <p:nvPr/>
          </p:nvGrpSpPr>
          <p:grpSpPr>
            <a:xfrm>
              <a:off x="784582" y="491641"/>
              <a:ext cx="268739" cy="248382"/>
              <a:chOff x="0" y="0"/>
              <a:chExt cx="268738" cy="248381"/>
            </a:xfrm>
          </p:grpSpPr>
          <p:sp>
            <p:nvSpPr>
              <p:cNvPr id="2515" name="Rechthoek 351"/>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525" name="Groep 352"/>
              <p:cNvGrpSpPr/>
              <p:nvPr/>
            </p:nvGrpSpPr>
            <p:grpSpPr>
              <a:xfrm>
                <a:off x="43069" y="52310"/>
                <a:ext cx="182599" cy="143760"/>
                <a:chOff x="0" y="0"/>
                <a:chExt cx="182597" cy="143759"/>
              </a:xfrm>
            </p:grpSpPr>
            <p:grpSp>
              <p:nvGrpSpPr>
                <p:cNvPr id="2521" name="Groep 353"/>
                <p:cNvGrpSpPr/>
                <p:nvPr/>
              </p:nvGrpSpPr>
              <p:grpSpPr>
                <a:xfrm>
                  <a:off x="0" y="0"/>
                  <a:ext cx="182599" cy="143760"/>
                  <a:chOff x="0" y="0"/>
                  <a:chExt cx="182597" cy="143759"/>
                </a:xfrm>
              </p:grpSpPr>
              <p:sp>
                <p:nvSpPr>
                  <p:cNvPr id="2516" name="Rechte verbindingslijn 357"/>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7" name="Rechte verbindingslijn 358"/>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8" name="Rechte verbindingslijn 359"/>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9" name="Rechte verbindingslijn 360"/>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20" name="Rechte verbindingslijn 361"/>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524" name="Groep 354"/>
                <p:cNvGrpSpPr/>
                <p:nvPr/>
              </p:nvGrpSpPr>
              <p:grpSpPr>
                <a:xfrm>
                  <a:off x="68" y="34868"/>
                  <a:ext cx="88802" cy="72569"/>
                  <a:chOff x="0" y="0"/>
                  <a:chExt cx="88800" cy="72568"/>
                </a:xfrm>
              </p:grpSpPr>
              <p:sp>
                <p:nvSpPr>
                  <p:cNvPr id="2522" name="Rechthoek 355"/>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23" name="Pijl: punthaak 356"/>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538" name="Groep 312"/>
            <p:cNvGrpSpPr/>
            <p:nvPr/>
          </p:nvGrpSpPr>
          <p:grpSpPr>
            <a:xfrm>
              <a:off x="784582" y="800638"/>
              <a:ext cx="268739" cy="248382"/>
              <a:chOff x="0" y="0"/>
              <a:chExt cx="268738" cy="248381"/>
            </a:xfrm>
          </p:grpSpPr>
          <p:sp>
            <p:nvSpPr>
              <p:cNvPr id="2527" name="Rechthoek 34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537" name="Groep 341"/>
              <p:cNvGrpSpPr/>
              <p:nvPr/>
            </p:nvGrpSpPr>
            <p:grpSpPr>
              <a:xfrm>
                <a:off x="43069" y="52310"/>
                <a:ext cx="182599" cy="143760"/>
                <a:chOff x="0" y="0"/>
                <a:chExt cx="182597" cy="143759"/>
              </a:xfrm>
            </p:grpSpPr>
            <p:grpSp>
              <p:nvGrpSpPr>
                <p:cNvPr id="2533" name="Groep 342"/>
                <p:cNvGrpSpPr/>
                <p:nvPr/>
              </p:nvGrpSpPr>
              <p:grpSpPr>
                <a:xfrm>
                  <a:off x="0" y="0"/>
                  <a:ext cx="182599" cy="143760"/>
                  <a:chOff x="0" y="0"/>
                  <a:chExt cx="182597" cy="143759"/>
                </a:xfrm>
              </p:grpSpPr>
              <p:sp>
                <p:nvSpPr>
                  <p:cNvPr id="2528" name="Rechte verbindingslijn 34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29" name="Rechte verbindingslijn 34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0" name="Rechte verbindingslijn 34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1" name="Rechte verbindingslijn 34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2" name="Rechte verbindingslijn 35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536" name="Groep 343"/>
                <p:cNvGrpSpPr/>
                <p:nvPr/>
              </p:nvGrpSpPr>
              <p:grpSpPr>
                <a:xfrm>
                  <a:off x="69" y="34868"/>
                  <a:ext cx="88802" cy="72569"/>
                  <a:chOff x="0" y="0"/>
                  <a:chExt cx="88800" cy="72568"/>
                </a:xfrm>
              </p:grpSpPr>
              <p:sp>
                <p:nvSpPr>
                  <p:cNvPr id="2534" name="Rechthoek 344"/>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35" name="Pijl: punthaak 345"/>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539" name="Rechthoek 313"/>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2540" name="Rechthoek 314"/>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2541" name="Rechthoek 315"/>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2544" name="Rechthoek 316"/>
            <p:cNvGrpSpPr/>
            <p:nvPr/>
          </p:nvGrpSpPr>
          <p:grpSpPr>
            <a:xfrm>
              <a:off x="98270" y="9349"/>
              <a:ext cx="3194765" cy="431901"/>
              <a:chOff x="0" y="0"/>
              <a:chExt cx="3194764" cy="431899"/>
            </a:xfrm>
          </p:grpSpPr>
          <p:sp>
            <p:nvSpPr>
              <p:cNvPr id="2542"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543"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2547" name="Groep 317"/>
            <p:cNvGrpSpPr/>
            <p:nvPr/>
          </p:nvGrpSpPr>
          <p:grpSpPr>
            <a:xfrm>
              <a:off x="3025479" y="6053864"/>
              <a:ext cx="267557" cy="267556"/>
              <a:chOff x="0" y="0"/>
              <a:chExt cx="267555" cy="267555"/>
            </a:xfrm>
          </p:grpSpPr>
          <p:sp>
            <p:nvSpPr>
              <p:cNvPr id="2545" name="Ovaal 338"/>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546"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2584" name="Groep 318"/>
            <p:cNvGrpSpPr/>
            <p:nvPr/>
          </p:nvGrpSpPr>
          <p:grpSpPr>
            <a:xfrm>
              <a:off x="97162" y="2004378"/>
              <a:ext cx="3195873" cy="3780656"/>
              <a:chOff x="0" y="0"/>
              <a:chExt cx="3195872" cy="3780655"/>
            </a:xfrm>
          </p:grpSpPr>
          <p:grpSp>
            <p:nvGrpSpPr>
              <p:cNvPr id="2550" name="Ovaal 320"/>
              <p:cNvGrpSpPr/>
              <p:nvPr/>
            </p:nvGrpSpPr>
            <p:grpSpPr>
              <a:xfrm>
                <a:off x="0" y="-1"/>
                <a:ext cx="260915" cy="269242"/>
                <a:chOff x="0" y="0"/>
                <a:chExt cx="260914" cy="269240"/>
              </a:xfrm>
            </p:grpSpPr>
            <p:sp>
              <p:nvSpPr>
                <p:cNvPr id="254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49"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551" name="Rechthoek 321"/>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rgbClr val="FFFFFF"/>
                  </a:buClr>
                  <a:buSzPct val="100000"/>
                  <a:buChar char="▪"/>
                  <a:defRPr sz="1600">
                    <a:solidFill>
                      <a:srgbClr val="FFFFFF"/>
                    </a:solidFill>
                  </a:defRPr>
                </a:lvl1pPr>
              </a:lstStyle>
              <a:p>
                <a:r>
                  <a:t>Bullets</a:t>
                </a:r>
              </a:p>
            </p:txBody>
          </p:sp>
          <p:grpSp>
            <p:nvGrpSpPr>
              <p:cNvPr id="2554" name="Ovaal 322"/>
              <p:cNvGrpSpPr/>
              <p:nvPr/>
            </p:nvGrpSpPr>
            <p:grpSpPr>
              <a:xfrm>
                <a:off x="0" y="435349"/>
                <a:ext cx="260915" cy="269241"/>
                <a:chOff x="0" y="0"/>
                <a:chExt cx="260914" cy="269240"/>
              </a:xfrm>
            </p:grpSpPr>
            <p:sp>
              <p:nvSpPr>
                <p:cNvPr id="255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53"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555" name="Rechthoek 323"/>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rgbClr val="FFFFFF"/>
                  </a:buClr>
                  <a:buSzPct val="100000"/>
                  <a:buChar char="▪"/>
                  <a:defRPr sz="1600">
                    <a:solidFill>
                      <a:srgbClr val="FFFFFF"/>
                    </a:solidFill>
                  </a:defRPr>
                </a:pPr>
                <a:r>
                  <a:t>Sub-bullets</a:t>
                </a:r>
              </a:p>
            </p:txBody>
          </p:sp>
          <p:grpSp>
            <p:nvGrpSpPr>
              <p:cNvPr id="2558" name="Ovaal 324"/>
              <p:cNvGrpSpPr/>
              <p:nvPr/>
            </p:nvGrpSpPr>
            <p:grpSpPr>
              <a:xfrm>
                <a:off x="0" y="870698"/>
                <a:ext cx="260915" cy="269241"/>
                <a:chOff x="0" y="0"/>
                <a:chExt cx="260914" cy="269240"/>
              </a:xfrm>
            </p:grpSpPr>
            <p:sp>
              <p:nvSpPr>
                <p:cNvPr id="255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57"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559" name="Rechthoek 325"/>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solidFill>
                      <a:srgbClr val="FFFFFF"/>
                    </a:solidFill>
                  </a:defRPr>
                </a:pPr>
                <a:r>
                  <a:t>Leestekst</a:t>
                </a:r>
              </a:p>
            </p:txBody>
          </p:sp>
          <p:grpSp>
            <p:nvGrpSpPr>
              <p:cNvPr id="2562" name="Ovaal 326"/>
              <p:cNvGrpSpPr/>
              <p:nvPr/>
            </p:nvGrpSpPr>
            <p:grpSpPr>
              <a:xfrm>
                <a:off x="0" y="1306047"/>
                <a:ext cx="260915" cy="269241"/>
                <a:chOff x="0" y="0"/>
                <a:chExt cx="260914" cy="269240"/>
              </a:xfrm>
            </p:grpSpPr>
            <p:sp>
              <p:nvSpPr>
                <p:cNvPr id="25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1"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2563" name="Rechthoek 327"/>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rgbClr val="FFFFFF"/>
                    </a:solidFill>
                    <a:latin typeface="Roboto Slab Regular Regular"/>
                    <a:ea typeface="Roboto Slab Regular Regular"/>
                    <a:cs typeface="Roboto Slab Regular Regular"/>
                    <a:sym typeface="Roboto Slab Regular Regular"/>
                  </a:defRPr>
                </a:pPr>
                <a:r>
                  <a:t>Subtitel</a:t>
                </a:r>
              </a:p>
            </p:txBody>
          </p:sp>
          <p:grpSp>
            <p:nvGrpSpPr>
              <p:cNvPr id="2566" name="Ovaal 328"/>
              <p:cNvGrpSpPr/>
              <p:nvPr/>
            </p:nvGrpSpPr>
            <p:grpSpPr>
              <a:xfrm>
                <a:off x="0" y="1741396"/>
                <a:ext cx="260915" cy="269241"/>
                <a:chOff x="0" y="0"/>
                <a:chExt cx="260914" cy="269240"/>
              </a:xfrm>
            </p:grpSpPr>
            <p:sp>
              <p:nvSpPr>
                <p:cNvPr id="25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5"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2567" name="Rechthoek 329"/>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rgbClr val="FFFFFF"/>
                  </a:buClr>
                  <a:buSzPct val="100000"/>
                  <a:buAutoNum type="arabicPeriod"/>
                  <a:defRPr sz="1600">
                    <a:solidFill>
                      <a:srgbClr val="FFFFFF"/>
                    </a:solidFill>
                  </a:defRPr>
                </a:pPr>
                <a:r>
                  <a:t>Numerieke bullets</a:t>
                </a:r>
              </a:p>
            </p:txBody>
          </p:sp>
          <p:grpSp>
            <p:nvGrpSpPr>
              <p:cNvPr id="2570" name="Ovaal 330"/>
              <p:cNvGrpSpPr/>
              <p:nvPr/>
            </p:nvGrpSpPr>
            <p:grpSpPr>
              <a:xfrm>
                <a:off x="0" y="2176745"/>
                <a:ext cx="260915" cy="269241"/>
                <a:chOff x="0" y="0"/>
                <a:chExt cx="260914" cy="269240"/>
              </a:xfrm>
            </p:grpSpPr>
            <p:sp>
              <p:nvSpPr>
                <p:cNvPr id="256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9"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2571" name="Rechthoek 331"/>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rgbClr val="FFFFFF"/>
                  </a:buClr>
                  <a:buSzPct val="100000"/>
                  <a:buAutoNum type="alphaLcPeriod"/>
                  <a:defRPr sz="1600">
                    <a:solidFill>
                      <a:srgbClr val="FFFFFF"/>
                    </a:solidFill>
                  </a:defRPr>
                </a:pPr>
                <a:r>
                  <a:t># Abc</a:t>
                </a:r>
              </a:p>
            </p:txBody>
          </p:sp>
          <p:grpSp>
            <p:nvGrpSpPr>
              <p:cNvPr id="2574" name="Ovaal 332"/>
              <p:cNvGrpSpPr/>
              <p:nvPr/>
            </p:nvGrpSpPr>
            <p:grpSpPr>
              <a:xfrm>
                <a:off x="0" y="2612094"/>
                <a:ext cx="260915" cy="269241"/>
                <a:chOff x="0" y="0"/>
                <a:chExt cx="260914" cy="269240"/>
              </a:xfrm>
            </p:grpSpPr>
            <p:sp>
              <p:nvSpPr>
                <p:cNvPr id="25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73"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2575" name="Rechthoek 333"/>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rgbClr val="FFFFFF"/>
                  </a:buClr>
                  <a:buSzPct val="100000"/>
                  <a:buChar char="▪"/>
                  <a:defRPr sz="1600">
                    <a:solidFill>
                      <a:srgbClr val="FFFFFF"/>
                    </a:solidFill>
                  </a:defRPr>
                </a:pPr>
                <a:r>
                  <a:t># Bullets</a:t>
                </a:r>
              </a:p>
            </p:txBody>
          </p:sp>
          <p:grpSp>
            <p:nvGrpSpPr>
              <p:cNvPr id="2578" name="Ovaal 334"/>
              <p:cNvGrpSpPr/>
              <p:nvPr/>
            </p:nvGrpSpPr>
            <p:grpSpPr>
              <a:xfrm>
                <a:off x="0" y="3047443"/>
                <a:ext cx="260915" cy="269241"/>
                <a:chOff x="0" y="0"/>
                <a:chExt cx="260914" cy="269240"/>
              </a:xfrm>
            </p:grpSpPr>
            <p:sp>
              <p:nvSpPr>
                <p:cNvPr id="25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77"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2579" name="Rechthoek 335"/>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solidFill>
                      <a:srgbClr val="FFFFFF"/>
                    </a:solidFill>
                  </a:defRPr>
                </a:pPr>
                <a:r>
                  <a:t>Cursief</a:t>
                </a:r>
              </a:p>
            </p:txBody>
          </p:sp>
          <p:grpSp>
            <p:nvGrpSpPr>
              <p:cNvPr id="2582" name="Ovaal 336"/>
              <p:cNvGrpSpPr/>
              <p:nvPr/>
            </p:nvGrpSpPr>
            <p:grpSpPr>
              <a:xfrm>
                <a:off x="0" y="3482796"/>
                <a:ext cx="260915" cy="269241"/>
                <a:chOff x="0" y="0"/>
                <a:chExt cx="260914" cy="269240"/>
              </a:xfrm>
            </p:grpSpPr>
            <p:sp>
              <p:nvSpPr>
                <p:cNvPr id="258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81"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2583" name="Rechthoek 337"/>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solidFill>
                      <a:srgbClr val="FFFFFF"/>
                    </a:solidFill>
                    <a:latin typeface="Roboto Slab Regular Regular"/>
                    <a:ea typeface="Roboto Slab Regular Regular"/>
                    <a:cs typeface="Roboto Slab Regular Regular"/>
                    <a:sym typeface="Roboto Slab Regular Regular"/>
                  </a:defRPr>
                </a:pPr>
                <a:r>
                  <a:t>Alt. Subtitel</a:t>
                </a:r>
              </a:p>
            </p:txBody>
          </p:sp>
        </p:grpSp>
        <p:sp>
          <p:nvSpPr>
            <p:cNvPr id="2585" name="Rechthoek 319"/>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AFD3BEF6-0218-DD0C-DA70-C95CFAEA5627}"/>
              </a:ext>
            </a:extLst>
          </p:cNvPr>
          <p:cNvGrpSpPr/>
          <p:nvPr userDrawn="1"/>
        </p:nvGrpSpPr>
        <p:grpSpPr>
          <a:xfrm>
            <a:off x="698500" y="5871704"/>
            <a:ext cx="3220168" cy="899999"/>
            <a:chOff x="698500" y="5871704"/>
            <a:chExt cx="3220168" cy="899999"/>
          </a:xfrm>
        </p:grpSpPr>
        <p:pic>
          <p:nvPicPr>
            <p:cNvPr id="3" name="Afbeelding 2">
              <a:extLst>
                <a:ext uri="{FF2B5EF4-FFF2-40B4-BE49-F238E27FC236}">
                  <a16:creationId xmlns:a16="http://schemas.microsoft.com/office/drawing/2014/main" id="{AE302F4B-4018-7CE3-5B3D-3C7219991F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82DA44FD-45D7-5F1A-8268-20FBEEFABF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E45D22F9-F2FE-C38A-FA6B-EB204DF52972}"/>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6" name="Groep 9">
            <a:extLst>
              <a:ext uri="{FF2B5EF4-FFF2-40B4-BE49-F238E27FC236}">
                <a16:creationId xmlns:a16="http://schemas.microsoft.com/office/drawing/2014/main" id="{09E86D84-B0E6-ED2A-8619-733E63EBDE81}"/>
              </a:ext>
            </a:extLst>
          </p:cNvPr>
          <p:cNvGrpSpPr/>
          <p:nvPr userDrawn="1"/>
        </p:nvGrpSpPr>
        <p:grpSpPr>
          <a:xfrm>
            <a:off x="2667549" y="-1175625"/>
            <a:ext cx="6856901" cy="459209"/>
            <a:chOff x="-1" y="-1"/>
            <a:chExt cx="6856900" cy="459207"/>
          </a:xfrm>
        </p:grpSpPr>
        <p:sp>
          <p:nvSpPr>
            <p:cNvPr id="7" name="Rechthoek 36">
              <a:extLst>
                <a:ext uri="{FF2B5EF4-FFF2-40B4-BE49-F238E27FC236}">
                  <a16:creationId xmlns:a16="http://schemas.microsoft.com/office/drawing/2014/main" id="{56E2DF5B-21B6-3111-E2E0-D641B35AF432}"/>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8" name="Groep 8">
              <a:extLst>
                <a:ext uri="{FF2B5EF4-FFF2-40B4-BE49-F238E27FC236}">
                  <a16:creationId xmlns:a16="http://schemas.microsoft.com/office/drawing/2014/main" id="{B40F490C-CF16-26E2-B9C6-946C28A07376}"/>
                </a:ext>
              </a:extLst>
            </p:cNvPr>
            <p:cNvGrpSpPr/>
            <p:nvPr/>
          </p:nvGrpSpPr>
          <p:grpSpPr>
            <a:xfrm>
              <a:off x="-1" y="-1"/>
              <a:ext cx="6856897" cy="211384"/>
              <a:chOff x="-1" y="-1"/>
              <a:chExt cx="6856896" cy="211383"/>
            </a:xfrm>
          </p:grpSpPr>
          <p:sp>
            <p:nvSpPr>
              <p:cNvPr id="9" name="Rechthoek 6">
                <a:extLst>
                  <a:ext uri="{FF2B5EF4-FFF2-40B4-BE49-F238E27FC236}">
                    <a16:creationId xmlns:a16="http://schemas.microsoft.com/office/drawing/2014/main" id="{FDA9C4CB-1FFE-C161-0D91-282B6669ADE3}"/>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4B5E9654-CCEC-9695-9913-99F6C0BD0D11}"/>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379D1BE6-AD80-D15F-5D29-51310D49914C}"/>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A56DF2F0-FA2B-E7C4-3413-381DB6FE5F71}"/>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32C7E622-93B8-D1B6-8DA1-052BCD2F1EF1}"/>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40D4F4F9-C147-39F2-DC1C-DA0F5365948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9A892C9E-279A-7909-485B-8243AC17EC58}"/>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499E1E81-7313-0C89-0F3E-50EA9AD9D40E}"/>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167FA801-C5A8-00EE-E1DC-D05CC9F9B67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F7026CDC-6864-381F-3423-6F53E8EA35FF}"/>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7BA31592-F352-FAB1-8E03-7272B4609270}"/>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abel">
    <p:spTree>
      <p:nvGrpSpPr>
        <p:cNvPr id="1" name=""/>
        <p:cNvGrpSpPr/>
        <p:nvPr/>
      </p:nvGrpSpPr>
      <p:grpSpPr>
        <a:xfrm>
          <a:off x="0" y="0"/>
          <a:ext cx="0" cy="0"/>
          <a:chOff x="0" y="0"/>
          <a:chExt cx="0" cy="0"/>
        </a:xfrm>
      </p:grpSpPr>
      <p:grpSp>
        <p:nvGrpSpPr>
          <p:cNvPr id="2627" name="Instructie"/>
          <p:cNvGrpSpPr/>
          <p:nvPr/>
        </p:nvGrpSpPr>
        <p:grpSpPr>
          <a:xfrm>
            <a:off x="-7462" y="7107104"/>
            <a:ext cx="3391307" cy="1765091"/>
            <a:chOff x="0" y="0"/>
            <a:chExt cx="3391306" cy="1765089"/>
          </a:xfrm>
        </p:grpSpPr>
        <p:sp>
          <p:nvSpPr>
            <p:cNvPr id="26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626" name="Instructie"/>
            <p:cNvGrpSpPr/>
            <p:nvPr/>
          </p:nvGrpSpPr>
          <p:grpSpPr>
            <a:xfrm>
              <a:off x="98270" y="12607"/>
              <a:ext cx="3194766" cy="1752483"/>
              <a:chOff x="0" y="0"/>
              <a:chExt cx="3194765" cy="1752482"/>
            </a:xfrm>
          </p:grpSpPr>
          <p:grpSp>
            <p:nvGrpSpPr>
              <p:cNvPr id="2610" name="Rechthoek 17"/>
              <p:cNvGrpSpPr/>
              <p:nvPr/>
            </p:nvGrpSpPr>
            <p:grpSpPr>
              <a:xfrm>
                <a:off x="0" y="0"/>
                <a:ext cx="3194766" cy="431900"/>
                <a:chOff x="0" y="0"/>
                <a:chExt cx="3194764" cy="431899"/>
              </a:xfrm>
            </p:grpSpPr>
            <p:sp>
              <p:nvSpPr>
                <p:cNvPr id="26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613" name="Ovaal 18"/>
              <p:cNvGrpSpPr/>
              <p:nvPr/>
            </p:nvGrpSpPr>
            <p:grpSpPr>
              <a:xfrm>
                <a:off x="0" y="485877"/>
                <a:ext cx="260915" cy="269241"/>
                <a:chOff x="0" y="0"/>
                <a:chExt cx="260914" cy="269240"/>
              </a:xfrm>
            </p:grpSpPr>
            <p:sp>
              <p:nvSpPr>
                <p:cNvPr id="26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12"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6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617" name="Ovaal 20"/>
              <p:cNvGrpSpPr/>
              <p:nvPr/>
            </p:nvGrpSpPr>
            <p:grpSpPr>
              <a:xfrm>
                <a:off x="0" y="922202"/>
                <a:ext cx="260915" cy="269241"/>
                <a:chOff x="0" y="0"/>
                <a:chExt cx="260914" cy="269240"/>
              </a:xfrm>
            </p:grpSpPr>
            <p:sp>
              <p:nvSpPr>
                <p:cNvPr id="26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16"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6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625" name="Groep 22"/>
              <p:cNvGrpSpPr/>
              <p:nvPr/>
            </p:nvGrpSpPr>
            <p:grpSpPr>
              <a:xfrm>
                <a:off x="2513632" y="470171"/>
                <a:ext cx="681134" cy="696748"/>
                <a:chOff x="0" y="0"/>
                <a:chExt cx="681132" cy="696747"/>
              </a:xfrm>
            </p:grpSpPr>
            <p:grpSp>
              <p:nvGrpSpPr>
                <p:cNvPr id="2623" name="Groep 23"/>
                <p:cNvGrpSpPr/>
                <p:nvPr/>
              </p:nvGrpSpPr>
              <p:grpSpPr>
                <a:xfrm>
                  <a:off x="197031" y="0"/>
                  <a:ext cx="287071" cy="379108"/>
                  <a:chOff x="0" y="0"/>
                  <a:chExt cx="287070" cy="379106"/>
                </a:xfrm>
              </p:grpSpPr>
              <p:sp>
                <p:nvSpPr>
                  <p:cNvPr id="26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6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2650"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2652"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Tabel</a:t>
            </a:r>
          </a:p>
        </p:txBody>
      </p:sp>
      <p:grpSp>
        <p:nvGrpSpPr>
          <p:cNvPr id="2684" name="Instructie"/>
          <p:cNvGrpSpPr/>
          <p:nvPr/>
        </p:nvGrpSpPr>
        <p:grpSpPr>
          <a:xfrm>
            <a:off x="12441539" y="-99301"/>
            <a:ext cx="3391308" cy="7056603"/>
            <a:chOff x="0" y="0"/>
            <a:chExt cx="3391306" cy="7056601"/>
          </a:xfrm>
        </p:grpSpPr>
        <p:sp>
          <p:nvSpPr>
            <p:cNvPr id="2653" name="Rechthoek 8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654" name="Ovaal 8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655"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656" name="Rechthoek 86"/>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683" name="INSTRUCTIE"/>
            <p:cNvGrpSpPr/>
            <p:nvPr/>
          </p:nvGrpSpPr>
          <p:grpSpPr>
            <a:xfrm>
              <a:off x="114897" y="9349"/>
              <a:ext cx="3194766" cy="2347092"/>
              <a:chOff x="0" y="0"/>
              <a:chExt cx="3194765" cy="2347090"/>
            </a:xfrm>
          </p:grpSpPr>
          <p:grpSp>
            <p:nvGrpSpPr>
              <p:cNvPr id="2659" name="Rechthoek 34"/>
              <p:cNvGrpSpPr/>
              <p:nvPr/>
            </p:nvGrpSpPr>
            <p:grpSpPr>
              <a:xfrm>
                <a:off x="0" y="0"/>
                <a:ext cx="3194766" cy="431900"/>
                <a:chOff x="0" y="0"/>
                <a:chExt cx="3194764" cy="431899"/>
              </a:xfrm>
            </p:grpSpPr>
            <p:sp>
              <p:nvSpPr>
                <p:cNvPr id="265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58" name="TABEL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TABEL invoegen/veranderen</a:t>
                  </a:r>
                </a:p>
              </p:txBody>
            </p:sp>
          </p:grpSp>
          <p:grpSp>
            <p:nvGrpSpPr>
              <p:cNvPr id="2662" name="Ovaal 36"/>
              <p:cNvGrpSpPr/>
              <p:nvPr/>
            </p:nvGrpSpPr>
            <p:grpSpPr>
              <a:xfrm>
                <a:off x="0" y="483349"/>
                <a:ext cx="260915" cy="269241"/>
                <a:chOff x="0" y="0"/>
                <a:chExt cx="260914" cy="269240"/>
              </a:xfrm>
            </p:grpSpPr>
            <p:sp>
              <p:nvSpPr>
                <p:cNvPr id="26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61"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663" name="Rechthoek 37"/>
              <p:cNvSpPr txBox="1"/>
              <p:nvPr/>
            </p:nvSpPr>
            <p:spPr>
              <a:xfrm>
                <a:off x="365680" y="488128"/>
                <a:ext cx="2829086" cy="610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Wanneer nodig, verwijder de bestaande tabel d.m.v. de </a:t>
                </a:r>
                <a:r>
                  <a:rPr b="1"/>
                  <a:t>‘Delete’-knop</a:t>
                </a:r>
                <a:r>
                  <a:t>. Klik op het pictogram om een nieuwe tabel in te voegen. </a:t>
                </a:r>
                <a:r>
                  <a:rPr i="1"/>
                  <a:t>(zie onderstaand voorbeeld).</a:t>
                </a:r>
              </a:p>
            </p:txBody>
          </p:sp>
          <p:grpSp>
            <p:nvGrpSpPr>
              <p:cNvPr id="2666" name="Ovaal 64"/>
              <p:cNvGrpSpPr/>
              <p:nvPr/>
            </p:nvGrpSpPr>
            <p:grpSpPr>
              <a:xfrm>
                <a:off x="0" y="1702646"/>
                <a:ext cx="260915" cy="269241"/>
                <a:chOff x="0" y="0"/>
                <a:chExt cx="260914" cy="269240"/>
              </a:xfrm>
            </p:grpSpPr>
            <p:sp>
              <p:nvSpPr>
                <p:cNvPr id="26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65"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667" name="Rechthoek 65"/>
              <p:cNvSpPr txBox="1"/>
              <p:nvPr/>
            </p:nvSpPr>
            <p:spPr>
              <a:xfrm>
                <a:off x="365680" y="1707425"/>
                <a:ext cx="2817997"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Selecteer het gewenste aantal rijen en kolommen en klik op </a:t>
                </a:r>
                <a:r>
                  <a:rPr b="1"/>
                  <a:t>‘OK’</a:t>
                </a:r>
                <a:r>
                  <a:t>.</a:t>
                </a:r>
              </a:p>
            </p:txBody>
          </p:sp>
          <p:grpSp>
            <p:nvGrpSpPr>
              <p:cNvPr id="2673" name="Groep 66"/>
              <p:cNvGrpSpPr/>
              <p:nvPr/>
            </p:nvGrpSpPr>
            <p:grpSpPr>
              <a:xfrm>
                <a:off x="365681" y="2137540"/>
                <a:ext cx="825501" cy="209551"/>
                <a:chOff x="0" y="0"/>
                <a:chExt cx="825500" cy="209550"/>
              </a:xfrm>
            </p:grpSpPr>
            <p:grpSp>
              <p:nvGrpSpPr>
                <p:cNvPr id="2670" name="Rechthoek 76"/>
                <p:cNvGrpSpPr/>
                <p:nvPr/>
              </p:nvGrpSpPr>
              <p:grpSpPr>
                <a:xfrm>
                  <a:off x="0" y="0"/>
                  <a:ext cx="825500" cy="209550"/>
                  <a:chOff x="0" y="0"/>
                  <a:chExt cx="825500" cy="209550"/>
                </a:xfrm>
              </p:grpSpPr>
              <p:sp>
                <p:nvSpPr>
                  <p:cNvPr id="2668"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69" name="OK"/>
                  <p:cNvSpPr txBox="1"/>
                  <p:nvPr/>
                </p:nvSpPr>
                <p:spPr>
                  <a:xfrm>
                    <a:off x="258350" y="41275"/>
                    <a:ext cx="56080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chemeClr val="accent1"/>
                        </a:solidFill>
                        <a:latin typeface="+mj-lt"/>
                        <a:ea typeface="+mj-ea"/>
                        <a:cs typeface="+mj-cs"/>
                        <a:sym typeface="Calibri"/>
                      </a:defRPr>
                    </a:lvl1pPr>
                  </a:lstStyle>
                  <a:p>
                    <a:r>
                      <a:t>OK</a:t>
                    </a:r>
                  </a:p>
                </p:txBody>
              </p:sp>
            </p:grpSp>
            <p:sp>
              <p:nvSpPr>
                <p:cNvPr id="2671" name="Rechte verbindingslijn 77"/>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672" name="Gelijkbenige driehoek 78"/>
                <p:cNvSpPr/>
                <p:nvPr/>
              </p:nvSpPr>
              <p:spPr>
                <a:xfrm rot="10800000">
                  <a:off x="691465" y="84054"/>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chemeClr val="accent1"/>
                      </a:solidFill>
                      <a:latin typeface="+mj-lt"/>
                      <a:ea typeface="+mj-ea"/>
                      <a:cs typeface="+mj-cs"/>
                      <a:sym typeface="Calibri"/>
                    </a:defRPr>
                  </a:pPr>
                  <a:endParaRPr/>
                </a:p>
              </p:txBody>
            </p:sp>
          </p:grpSp>
          <p:grpSp>
            <p:nvGrpSpPr>
              <p:cNvPr id="2682" name="Tabel icoon"/>
              <p:cNvGrpSpPr/>
              <p:nvPr/>
            </p:nvGrpSpPr>
            <p:grpSpPr>
              <a:xfrm>
                <a:off x="365682" y="1224192"/>
                <a:ext cx="375501" cy="339169"/>
                <a:chOff x="0" y="0"/>
                <a:chExt cx="375499" cy="339168"/>
              </a:xfrm>
            </p:grpSpPr>
            <p:sp>
              <p:nvSpPr>
                <p:cNvPr id="2674" name="Rechthoek 68"/>
                <p:cNvSpPr/>
                <p:nvPr/>
              </p:nvSpPr>
              <p:spPr>
                <a:xfrm>
                  <a:off x="0" y="-1"/>
                  <a:ext cx="375500" cy="33917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675" name="Rechthoek 69"/>
                <p:cNvSpPr/>
                <p:nvPr/>
              </p:nvSpPr>
              <p:spPr>
                <a:xfrm>
                  <a:off x="5745" y="5479"/>
                  <a:ext cx="369755" cy="66962"/>
                </a:xfrm>
                <a:prstGeom prst="rect">
                  <a:avLst/>
                </a:prstGeom>
                <a:solidFill>
                  <a:srgbClr val="6C6C6C"/>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676" name="Rechte verbindingslijn 70"/>
                <p:cNvSpPr/>
                <p:nvPr/>
              </p:nvSpPr>
              <p:spPr>
                <a:xfrm flipH="1">
                  <a:off x="128823"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7" name="Rechte verbindingslijn 71"/>
                <p:cNvSpPr/>
                <p:nvPr/>
              </p:nvSpPr>
              <p:spPr>
                <a:xfrm flipH="1">
                  <a:off x="248000"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8" name="Rechte verbindingslijn 72"/>
                <p:cNvSpPr/>
                <p:nvPr/>
              </p:nvSpPr>
              <p:spPr>
                <a:xfrm flipH="1" flipV="1">
                  <a:off x="5663" y="137936"/>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9" name="Rechte verbindingslijn 73"/>
                <p:cNvSpPr/>
                <p:nvPr/>
              </p:nvSpPr>
              <p:spPr>
                <a:xfrm flipH="1" flipV="1">
                  <a:off x="5663" y="207843"/>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80" name="Rechte verbindingslijn 74"/>
                <p:cNvSpPr/>
                <p:nvPr/>
              </p:nvSpPr>
              <p:spPr>
                <a:xfrm flipH="1" flipV="1">
                  <a:off x="5663" y="275419"/>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81" name="Rechthoek 75"/>
                <p:cNvSpPr/>
                <p:nvPr/>
              </p:nvSpPr>
              <p:spPr>
                <a:xfrm>
                  <a:off x="0" y="-1"/>
                  <a:ext cx="375500" cy="339170"/>
                </a:xfrm>
                <a:prstGeom prst="rect">
                  <a:avLst/>
                </a:prstGeom>
                <a:no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grpSp>
        </p:grpSp>
      </p:grpSp>
      <p:grpSp>
        <p:nvGrpSpPr>
          <p:cNvPr id="2" name="Groep 1">
            <a:extLst>
              <a:ext uri="{FF2B5EF4-FFF2-40B4-BE49-F238E27FC236}">
                <a16:creationId xmlns:a16="http://schemas.microsoft.com/office/drawing/2014/main" id="{1AE07ACA-DF64-8714-7E29-1D8AECDD6AFE}"/>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BFA73B4D-5BD1-4417-3B26-70953116BBC2}"/>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C892CE6D-5D66-E846-E80C-5124BF8AC578}"/>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4F5EDA94-8139-9AA3-7825-82A2325A4A1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39F60241-FD69-0A42-B40E-14D5EECF2DF7}"/>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FFA0F47D-5A14-8F73-E525-9177AFCDC002}"/>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719FF055-E4C7-D6DA-4889-69C6DA3F5D45}"/>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1C0EB148-93E7-9FE3-7C49-906298A2AE7F}"/>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7CA7FEF3-BA32-4355-F96A-97AE353F24E8}"/>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C576CC2A-A094-E358-60C4-8AE5B51E7C60}"/>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25B98EA8-2155-6600-EB2E-F86814B5D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B3A6459A-1837-D1C2-07E3-0F5EEDB2E1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95E062C1-6FBB-4AAF-D89C-66CA9CA2ED1A}"/>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5D6B927B-0D26-7ECD-7366-E4388357A509}"/>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580FEB70-4224-F05E-1B7A-6DC8B098C698}"/>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CB623A7F-AAF1-0BE5-8A10-77EEBDF1400E}"/>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F55B6A1D-C427-8A2B-B4BA-B9EA13038778}"/>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4CD80F5C-6BBA-5F66-2499-D41F8CADCF4B}"/>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CC1D4873-F840-5459-1C9E-E5FD2561CF8D}"/>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AFE7A323-14B4-3B60-2499-EFBBA0E61998}"/>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E4253C21-46D3-EAD8-F00A-5FE1B025684D}"/>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A8BC2EC9-D718-73EB-AB33-6EF9EB729B9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FF0EB938-ABA9-0474-F16F-09C04A87B18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AB32E741-BBB0-640A-7C5A-D17D83270658}"/>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8D2C7167-DC84-54EE-8CEB-19B9FE01B0D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5F486D6D-D99E-D572-73C6-C4946C26A7E4}"/>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START">
    <p:spTree>
      <p:nvGrpSpPr>
        <p:cNvPr id="1" name=""/>
        <p:cNvGrpSpPr/>
        <p:nvPr/>
      </p:nvGrpSpPr>
      <p:grpSpPr>
        <a:xfrm>
          <a:off x="0" y="0"/>
          <a:ext cx="0" cy="0"/>
          <a:chOff x="0" y="0"/>
          <a:chExt cx="0" cy="0"/>
        </a:xfrm>
      </p:grpSpPr>
      <p:sp>
        <p:nvSpPr>
          <p:cNvPr id="3097" name="DARKGREY"/>
          <p:cNvSpPr/>
          <p:nvPr/>
        </p:nvSpPr>
        <p:spPr>
          <a:xfrm>
            <a:off x="-1" y="0"/>
            <a:ext cx="59293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31" y="0"/>
                </a:lnTo>
                <a:lnTo>
                  <a:pt x="19202" y="457"/>
                </a:lnTo>
                <a:cubicBezTo>
                  <a:pt x="20739" y="3211"/>
                  <a:pt x="21600" y="6299"/>
                  <a:pt x="21600" y="9560"/>
                </a:cubicBezTo>
                <a:cubicBezTo>
                  <a:pt x="21600" y="13909"/>
                  <a:pt x="20069" y="17949"/>
                  <a:pt x="17447" y="21300"/>
                </a:cubicBezTo>
                <a:lnTo>
                  <a:pt x="17200" y="21600"/>
                </a:lnTo>
                <a:lnTo>
                  <a:pt x="0" y="21600"/>
                </a:lnTo>
                <a:close/>
              </a:path>
            </a:pathLst>
          </a:custGeom>
          <a:solidFill>
            <a:srgbClr val="211F26"/>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3098" name="Rechthoek 131"/>
          <p:cNvSpPr/>
          <p:nvPr/>
        </p:nvSpPr>
        <p:spPr>
          <a:xfrm>
            <a:off x="4749760" y="2124422"/>
            <a:ext cx="3410366"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grpSp>
        <p:nvGrpSpPr>
          <p:cNvPr id="3101" name="Afbeelding 140"/>
          <p:cNvGrpSpPr/>
          <p:nvPr/>
        </p:nvGrpSpPr>
        <p:grpSpPr>
          <a:xfrm>
            <a:off x="5037911" y="2340981"/>
            <a:ext cx="2834064" cy="1544856"/>
            <a:chOff x="0" y="0"/>
            <a:chExt cx="2834063" cy="1544855"/>
          </a:xfrm>
        </p:grpSpPr>
        <p:pic>
          <p:nvPicPr>
            <p:cNvPr id="3099" name="image5.jpeg" descr="image5.jpeg"/>
            <p:cNvPicPr>
              <a:picLocks noChangeAspect="1"/>
            </p:cNvPicPr>
            <p:nvPr/>
          </p:nvPicPr>
          <p:blipFill>
            <a:blip r:embed="rId2"/>
            <a:srcRect/>
            <a:stretch>
              <a:fillRect/>
            </a:stretch>
          </p:blipFill>
          <p:spPr>
            <a:xfrm>
              <a:off x="4762" y="4962"/>
              <a:ext cx="2824539" cy="1535131"/>
            </a:xfrm>
            <a:prstGeom prst="rect">
              <a:avLst/>
            </a:prstGeom>
            <a:ln w="12700" cap="flat">
              <a:noFill/>
              <a:miter lim="400000"/>
            </a:ln>
            <a:effectLst/>
          </p:spPr>
        </p:pic>
        <p:sp>
          <p:nvSpPr>
            <p:cNvPr id="3100" name="Rectangle"/>
            <p:cNvSpPr/>
            <p:nvPr/>
          </p:nvSpPr>
          <p:spPr>
            <a:xfrm>
              <a:off x="0" y="0"/>
              <a:ext cx="2834064" cy="1544856"/>
            </a:xfrm>
            <a:prstGeom prst="rect">
              <a:avLst/>
            </a:prstGeom>
            <a:noFill/>
            <a:ln w="9525" cap="flat">
              <a:solidFill>
                <a:srgbClr val="D1D3D4"/>
              </a:solidFill>
              <a:prstDash val="solid"/>
              <a:round/>
            </a:ln>
            <a:effectLst/>
          </p:spPr>
          <p:txBody>
            <a:bodyPr wrap="square" lIns="45719" tIns="45719" rIns="45719" bIns="45719" numCol="1" anchor="ctr">
              <a:noAutofit/>
            </a:bodyPr>
            <a:lstStyle/>
            <a:p>
              <a:endParaRPr/>
            </a:p>
          </p:txBody>
        </p:sp>
      </p:grpSp>
      <p:sp>
        <p:nvSpPr>
          <p:cNvPr id="3102" name="Rechthoek 130"/>
          <p:cNvSpPr/>
          <p:nvPr/>
        </p:nvSpPr>
        <p:spPr>
          <a:xfrm>
            <a:off x="1221297" y="2124422"/>
            <a:ext cx="3410367"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sp>
        <p:nvSpPr>
          <p:cNvPr id="3103" name="Rechthoek 132"/>
          <p:cNvSpPr/>
          <p:nvPr/>
        </p:nvSpPr>
        <p:spPr>
          <a:xfrm>
            <a:off x="8278222" y="2124422"/>
            <a:ext cx="3410366"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sp>
        <p:nvSpPr>
          <p:cNvPr id="3104" name="Rechthoek 137"/>
          <p:cNvSpPr/>
          <p:nvPr/>
        </p:nvSpPr>
        <p:spPr>
          <a:xfrm>
            <a:off x="8279389"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5" name="Rechthoek 135"/>
          <p:cNvSpPr/>
          <p:nvPr/>
        </p:nvSpPr>
        <p:spPr>
          <a:xfrm>
            <a:off x="1222464"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6" name="Rechthoek 136"/>
          <p:cNvSpPr/>
          <p:nvPr/>
        </p:nvSpPr>
        <p:spPr>
          <a:xfrm>
            <a:off x="4750925"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7" name="Titel 1"/>
          <p:cNvSpPr txBox="1"/>
          <p:nvPr/>
        </p:nvSpPr>
        <p:spPr>
          <a:xfrm>
            <a:off x="1221297" y="1214469"/>
            <a:ext cx="562467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80000"/>
              </a:lnSpc>
              <a:defRPr sz="3000" b="1" cap="all">
                <a:solidFill>
                  <a:srgbClr val="FFFFFF"/>
                </a:solidFill>
                <a:latin typeface="Segoe UI"/>
                <a:ea typeface="Segoe UI"/>
                <a:cs typeface="Segoe UI"/>
                <a:sym typeface="Segoe UI"/>
              </a:defRPr>
            </a:pPr>
            <a:r>
              <a:t>Voordat </a:t>
            </a:r>
            <a:br/>
            <a:r>
              <a:t>je begint…</a:t>
            </a:r>
          </a:p>
        </p:txBody>
      </p:sp>
      <p:sp>
        <p:nvSpPr>
          <p:cNvPr id="3112" name="Tekstvak 128"/>
          <p:cNvSpPr txBox="1"/>
          <p:nvPr/>
        </p:nvSpPr>
        <p:spPr>
          <a:xfrm>
            <a:off x="1509920" y="5023267"/>
            <a:ext cx="2977744" cy="8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1400">
                <a:solidFill>
                  <a:srgbClr val="211F26"/>
                </a:solidFill>
                <a:latin typeface="Segoe UI"/>
                <a:ea typeface="Segoe UI"/>
                <a:cs typeface="Segoe UI"/>
                <a:sym typeface="Segoe UI"/>
              </a:defRPr>
            </a:pPr>
            <a:r>
              <a:t>Klik onder de tab </a:t>
            </a:r>
            <a:r>
              <a:rPr sz="1200" b="1" cap="all"/>
              <a:t>‘START’</a:t>
            </a:r>
            <a:r>
              <a:t> op de </a:t>
            </a:r>
            <a:br/>
            <a:r>
              <a:t>knop </a:t>
            </a:r>
            <a:r>
              <a:rPr sz="1200" b="1" cap="all"/>
              <a:t>‘Nieuwe dia’ </a:t>
            </a:r>
            <a:r>
              <a:t>om een nieuwe </a:t>
            </a:r>
            <a:br/>
            <a:r>
              <a:t>template indeling toe te voegen </a:t>
            </a:r>
            <a:br/>
            <a:r>
              <a:t>aan de presentatie.</a:t>
            </a:r>
          </a:p>
        </p:txBody>
      </p:sp>
      <p:sp>
        <p:nvSpPr>
          <p:cNvPr id="3113" name="Tekstvak 129"/>
          <p:cNvSpPr txBox="1"/>
          <p:nvPr/>
        </p:nvSpPr>
        <p:spPr>
          <a:xfrm>
            <a:off x="5038383" y="5023267"/>
            <a:ext cx="2977456" cy="1109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1200" b="1" cap="all">
                <a:solidFill>
                  <a:srgbClr val="211F26"/>
                </a:solidFill>
                <a:latin typeface="Segoe UI"/>
                <a:ea typeface="Segoe UI"/>
                <a:cs typeface="Segoe UI"/>
                <a:sym typeface="Segoe UI"/>
              </a:defRPr>
            </a:pPr>
            <a:r>
              <a:t>Let op: </a:t>
            </a:r>
            <a:r>
              <a:rPr sz="1400" b="0" cap="none"/>
              <a:t>Het is niet mogelijk een dia te kopiëren met een andere opmaak. Teksten en andere objecten kunnen één-voor-één worden gekopieerd </a:t>
            </a:r>
            <a:endParaRPr sz="1000">
              <a:solidFill>
                <a:srgbClr val="44546A"/>
              </a:solidFill>
              <a:latin typeface="+mj-lt"/>
              <a:ea typeface="+mj-ea"/>
              <a:cs typeface="+mj-cs"/>
              <a:sym typeface="Calibri"/>
            </a:endParaRPr>
          </a:p>
          <a:p>
            <a:pPr>
              <a:lnSpc>
                <a:spcPct val="90000"/>
              </a:lnSpc>
              <a:defRPr sz="1400">
                <a:solidFill>
                  <a:srgbClr val="211F26"/>
                </a:solidFill>
                <a:latin typeface="Segoe UI"/>
                <a:ea typeface="Segoe UI"/>
                <a:cs typeface="Segoe UI"/>
                <a:sym typeface="Segoe UI"/>
              </a:defRPr>
            </a:pPr>
            <a:r>
              <a:t>van de originele dia naar de nieuwe.</a:t>
            </a:r>
          </a:p>
        </p:txBody>
      </p:sp>
      <p:pic>
        <p:nvPicPr>
          <p:cNvPr id="3114" name="Afbeelding 139" descr="Afbeelding 139"/>
          <p:cNvPicPr>
            <a:picLocks noChangeAspect="1"/>
          </p:cNvPicPr>
          <p:nvPr/>
        </p:nvPicPr>
        <p:blipFill>
          <a:blip r:embed="rId4"/>
          <a:stretch>
            <a:fillRect/>
          </a:stretch>
        </p:blipFill>
        <p:spPr>
          <a:xfrm>
            <a:off x="1518900" y="2345744"/>
            <a:ext cx="2815163" cy="1526471"/>
          </a:xfrm>
          <a:prstGeom prst="rect">
            <a:avLst/>
          </a:prstGeom>
          <a:ln>
            <a:solidFill>
              <a:srgbClr val="D1D3D4"/>
            </a:solidFill>
          </a:ln>
        </p:spPr>
      </p:pic>
      <p:pic>
        <p:nvPicPr>
          <p:cNvPr id="3115" name="Afbeelding 141" descr="Afbeelding 141"/>
          <p:cNvPicPr>
            <a:picLocks noChangeAspect="1"/>
          </p:cNvPicPr>
          <p:nvPr/>
        </p:nvPicPr>
        <p:blipFill>
          <a:blip r:embed="rId5"/>
          <a:stretch>
            <a:fillRect/>
          </a:stretch>
        </p:blipFill>
        <p:spPr>
          <a:xfrm>
            <a:off x="8571856" y="2357128"/>
            <a:ext cx="2823100" cy="1534548"/>
          </a:xfrm>
          <a:prstGeom prst="rect">
            <a:avLst/>
          </a:prstGeom>
          <a:ln>
            <a:solidFill>
              <a:srgbClr val="D1D3D4"/>
            </a:solidFill>
          </a:ln>
        </p:spPr>
      </p:pic>
      <p:sp>
        <p:nvSpPr>
          <p:cNvPr id="3116" name="Rechthoek 125"/>
          <p:cNvSpPr/>
          <p:nvPr/>
        </p:nvSpPr>
        <p:spPr>
          <a:xfrm>
            <a:off x="1792932" y="2297429"/>
            <a:ext cx="154139" cy="258857"/>
          </a:xfrm>
          <a:prstGeom prst="rect">
            <a:avLst/>
          </a:prstGeom>
          <a:solidFill>
            <a:srgbClr val="1FF624">
              <a:alpha val="10000"/>
            </a:srgbClr>
          </a:solidFill>
          <a:ln w="15875">
            <a:solidFill>
              <a:srgbClr val="1FF624"/>
            </a:solidFill>
            <a:miter/>
          </a:ln>
        </p:spPr>
        <p:txBody>
          <a:bodyPr lIns="45719" rIns="45719" anchor="ctr"/>
          <a:lstStyle/>
          <a:p>
            <a:pPr algn="ctr">
              <a:defRPr>
                <a:solidFill>
                  <a:srgbClr val="FFFFFF"/>
                </a:solidFill>
                <a:latin typeface="+mj-lt"/>
                <a:ea typeface="+mj-ea"/>
                <a:cs typeface="+mj-cs"/>
                <a:sym typeface="Calibri"/>
              </a:defRPr>
            </a:pPr>
            <a:endParaRPr/>
          </a:p>
        </p:txBody>
      </p:sp>
      <p:grpSp>
        <p:nvGrpSpPr>
          <p:cNvPr id="3119" name="Ovaal 110"/>
          <p:cNvGrpSpPr/>
          <p:nvPr/>
        </p:nvGrpSpPr>
        <p:grpSpPr>
          <a:xfrm>
            <a:off x="1281321" y="4696826"/>
            <a:ext cx="288001" cy="288001"/>
            <a:chOff x="0" y="0"/>
            <a:chExt cx="288000" cy="288000"/>
          </a:xfrm>
        </p:grpSpPr>
        <p:sp>
          <p:nvSpPr>
            <p:cNvPr id="3117"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18" name="A"/>
            <p:cNvSpPr txBox="1"/>
            <p:nvPr/>
          </p:nvSpPr>
          <p:spPr>
            <a:xfrm>
              <a:off x="42177" y="55099"/>
              <a:ext cx="203646"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A</a:t>
              </a:r>
            </a:p>
          </p:txBody>
        </p:sp>
      </p:grpSp>
      <p:grpSp>
        <p:nvGrpSpPr>
          <p:cNvPr id="3122" name="Ovaal 111"/>
          <p:cNvGrpSpPr/>
          <p:nvPr/>
        </p:nvGrpSpPr>
        <p:grpSpPr>
          <a:xfrm>
            <a:off x="4809783" y="4696826"/>
            <a:ext cx="288001" cy="288001"/>
            <a:chOff x="0" y="0"/>
            <a:chExt cx="288000" cy="288000"/>
          </a:xfrm>
        </p:grpSpPr>
        <p:sp>
          <p:nvSpPr>
            <p:cNvPr id="3120"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21" name="B"/>
            <p:cNvSpPr txBox="1"/>
            <p:nvPr/>
          </p:nvSpPr>
          <p:spPr>
            <a:xfrm>
              <a:off x="42177" y="55099"/>
              <a:ext cx="203646"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B</a:t>
              </a:r>
            </a:p>
          </p:txBody>
        </p:sp>
      </p:grpSp>
      <p:sp>
        <p:nvSpPr>
          <p:cNvPr id="3123" name="Tekstvak 113"/>
          <p:cNvSpPr txBox="1"/>
          <p:nvPr/>
        </p:nvSpPr>
        <p:spPr>
          <a:xfrm>
            <a:off x="8566845" y="5023267"/>
            <a:ext cx="2977456" cy="1109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1400">
                <a:solidFill>
                  <a:srgbClr val="211F26"/>
                </a:solidFill>
                <a:latin typeface="Segoe UI"/>
                <a:ea typeface="Segoe UI"/>
                <a:cs typeface="Segoe UI"/>
                <a:sym typeface="Segoe UI"/>
              </a:defRPr>
            </a:pPr>
            <a:r>
              <a:t>Klik met je rechter muisknop op de miniatuur weergave van de dia, aan de linkerkant van het scherm. </a:t>
            </a:r>
            <a:br/>
            <a:r>
              <a:t>Klik dan op </a:t>
            </a:r>
            <a:r>
              <a:rPr sz="1200" b="1" cap="all"/>
              <a:t>‘Dia herstellen’ </a:t>
            </a:r>
            <a:r>
              <a:t>om</a:t>
            </a:r>
            <a:br/>
            <a:r>
              <a:t>de opmaak van de dia te herstellen.</a:t>
            </a:r>
          </a:p>
        </p:txBody>
      </p:sp>
      <p:grpSp>
        <p:nvGrpSpPr>
          <p:cNvPr id="3126" name="Ovaal 117"/>
          <p:cNvGrpSpPr/>
          <p:nvPr/>
        </p:nvGrpSpPr>
        <p:grpSpPr>
          <a:xfrm>
            <a:off x="8338246" y="4696826"/>
            <a:ext cx="288001" cy="288001"/>
            <a:chOff x="0" y="0"/>
            <a:chExt cx="288000" cy="288000"/>
          </a:xfrm>
        </p:grpSpPr>
        <p:sp>
          <p:nvSpPr>
            <p:cNvPr id="3124"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25" name="C"/>
            <p:cNvSpPr txBox="1"/>
            <p:nvPr/>
          </p:nvSpPr>
          <p:spPr>
            <a:xfrm>
              <a:off x="42177" y="55099"/>
              <a:ext cx="203646"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C</a:t>
              </a:r>
            </a:p>
          </p:txBody>
        </p:sp>
      </p:grpSp>
      <p:pic>
        <p:nvPicPr>
          <p:cNvPr id="3127" name="Afbeelding 119" descr="Afbeelding 119"/>
          <p:cNvPicPr>
            <a:picLocks noChangeAspect="1"/>
          </p:cNvPicPr>
          <p:nvPr/>
        </p:nvPicPr>
        <p:blipFill>
          <a:blip r:embed="rId6"/>
          <a:stretch>
            <a:fillRect/>
          </a:stretch>
        </p:blipFill>
        <p:spPr>
          <a:xfrm>
            <a:off x="10216205" y="3386683"/>
            <a:ext cx="1258748" cy="1255365"/>
          </a:xfrm>
          <a:prstGeom prst="rect">
            <a:avLst/>
          </a:prstGeom>
          <a:ln w="15875">
            <a:solidFill>
              <a:srgbClr val="1FF624"/>
            </a:solidFill>
          </a:ln>
        </p:spPr>
      </p:pic>
      <p:pic>
        <p:nvPicPr>
          <p:cNvPr id="3128" name="Afbeelding 4" descr="Afbeelding 4"/>
          <p:cNvPicPr>
            <a:picLocks noChangeAspect="1"/>
          </p:cNvPicPr>
          <p:nvPr/>
        </p:nvPicPr>
        <p:blipFill>
          <a:blip r:embed="rId7"/>
          <a:stretch>
            <a:fillRect/>
          </a:stretch>
        </p:blipFill>
        <p:spPr>
          <a:xfrm>
            <a:off x="2378451" y="2978650"/>
            <a:ext cx="1454736" cy="1244857"/>
          </a:xfrm>
          <a:prstGeom prst="rect">
            <a:avLst/>
          </a:prstGeom>
          <a:ln w="15875">
            <a:solidFill>
              <a:srgbClr val="1FF624"/>
            </a:solidFill>
          </a:ln>
        </p:spPr>
      </p:pic>
      <p:pic>
        <p:nvPicPr>
          <p:cNvPr id="3129" name="Afbeelding 152" descr="Afbeelding 152"/>
          <p:cNvPicPr>
            <a:picLocks noChangeAspect="1"/>
          </p:cNvPicPr>
          <p:nvPr/>
        </p:nvPicPr>
        <p:blipFill>
          <a:blip r:embed="rId8"/>
          <a:stretch>
            <a:fillRect/>
          </a:stretch>
        </p:blipFill>
        <p:spPr>
          <a:xfrm>
            <a:off x="6654110" y="3390900"/>
            <a:ext cx="1305469" cy="1252800"/>
          </a:xfrm>
          <a:prstGeom prst="rect">
            <a:avLst/>
          </a:prstGeom>
          <a:ln w="15875">
            <a:solidFill>
              <a:srgbClr val="1FF624"/>
            </a:solidFill>
          </a:ln>
        </p:spPr>
      </p:pic>
      <p:grpSp>
        <p:nvGrpSpPr>
          <p:cNvPr id="3132" name="Groep 13"/>
          <p:cNvGrpSpPr/>
          <p:nvPr/>
        </p:nvGrpSpPr>
        <p:grpSpPr>
          <a:xfrm>
            <a:off x="7333580" y="3927883"/>
            <a:ext cx="433399" cy="433399"/>
            <a:chOff x="0" y="0"/>
            <a:chExt cx="433398" cy="433398"/>
          </a:xfrm>
        </p:grpSpPr>
        <p:sp>
          <p:nvSpPr>
            <p:cNvPr id="3130" name="Ovaal 154"/>
            <p:cNvSpPr/>
            <p:nvPr/>
          </p:nvSpPr>
          <p:spPr>
            <a:xfrm>
              <a:off x="-1" y="-1"/>
              <a:ext cx="433400" cy="433400"/>
            </a:xfrm>
            <a:prstGeom prst="ellipse">
              <a:avLst/>
            </a:prstGeom>
            <a:solidFill>
              <a:srgbClr val="B7472A"/>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sp>
          <p:nvSpPr>
            <p:cNvPr id="3131" name="Vermenigvuldigen 40"/>
            <p:cNvSpPr/>
            <p:nvPr/>
          </p:nvSpPr>
          <p:spPr>
            <a:xfrm>
              <a:off x="102798" y="103255"/>
              <a:ext cx="226885" cy="226886"/>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1473" y="0"/>
                  </a:lnTo>
                  <a:lnTo>
                    <a:pt x="10800" y="9327"/>
                  </a:lnTo>
                  <a:lnTo>
                    <a:pt x="20127" y="0"/>
                  </a:lnTo>
                  <a:lnTo>
                    <a:pt x="21600" y="1473"/>
                  </a:lnTo>
                  <a:lnTo>
                    <a:pt x="12273" y="10800"/>
                  </a:lnTo>
                  <a:lnTo>
                    <a:pt x="21600" y="20127"/>
                  </a:lnTo>
                  <a:lnTo>
                    <a:pt x="20127" y="21600"/>
                  </a:lnTo>
                  <a:lnTo>
                    <a:pt x="10800" y="12273"/>
                  </a:lnTo>
                  <a:lnTo>
                    <a:pt x="1473" y="21600"/>
                  </a:lnTo>
                  <a:lnTo>
                    <a:pt x="0" y="20127"/>
                  </a:lnTo>
                  <a:lnTo>
                    <a:pt x="9327" y="108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grpSp>
      <p:grpSp>
        <p:nvGrpSpPr>
          <p:cNvPr id="3135" name="Groep 157"/>
          <p:cNvGrpSpPr/>
          <p:nvPr/>
        </p:nvGrpSpPr>
        <p:grpSpPr>
          <a:xfrm>
            <a:off x="5300405" y="2741651"/>
            <a:ext cx="135195" cy="135195"/>
            <a:chOff x="0" y="0"/>
            <a:chExt cx="135194" cy="135194"/>
          </a:xfrm>
        </p:grpSpPr>
        <p:sp>
          <p:nvSpPr>
            <p:cNvPr id="3133" name="Ovaal 158"/>
            <p:cNvSpPr/>
            <p:nvPr/>
          </p:nvSpPr>
          <p:spPr>
            <a:xfrm>
              <a:off x="-1" y="-1"/>
              <a:ext cx="135196" cy="135196"/>
            </a:xfrm>
            <a:prstGeom prst="ellipse">
              <a:avLst/>
            </a:prstGeom>
            <a:solidFill>
              <a:srgbClr val="B7472A"/>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sp>
          <p:nvSpPr>
            <p:cNvPr id="3134" name="Vermenigvuldigen 40"/>
            <p:cNvSpPr/>
            <p:nvPr/>
          </p:nvSpPr>
          <p:spPr>
            <a:xfrm>
              <a:off x="32067" y="32210"/>
              <a:ext cx="70774" cy="70774"/>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1473" y="0"/>
                  </a:lnTo>
                  <a:lnTo>
                    <a:pt x="10800" y="9327"/>
                  </a:lnTo>
                  <a:lnTo>
                    <a:pt x="20127" y="0"/>
                  </a:lnTo>
                  <a:lnTo>
                    <a:pt x="21600" y="1473"/>
                  </a:lnTo>
                  <a:lnTo>
                    <a:pt x="12273" y="10800"/>
                  </a:lnTo>
                  <a:lnTo>
                    <a:pt x="21600" y="20127"/>
                  </a:lnTo>
                  <a:lnTo>
                    <a:pt x="20127" y="21600"/>
                  </a:lnTo>
                  <a:lnTo>
                    <a:pt x="10800" y="12273"/>
                  </a:lnTo>
                  <a:lnTo>
                    <a:pt x="1473" y="21600"/>
                  </a:lnTo>
                  <a:lnTo>
                    <a:pt x="0" y="20127"/>
                  </a:lnTo>
                  <a:lnTo>
                    <a:pt x="9327" y="108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gr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kst (Blauw)">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E493D16D-3009-48A7-8CAE-D76DFD02422C}"/>
              </a:ext>
            </a:extLst>
          </p:cNvPr>
          <p:cNvSpPr/>
          <p:nvPr userDrawn="1"/>
        </p:nvSpPr>
        <p:spPr>
          <a:xfrm>
            <a:off x="0" y="0"/>
            <a:ext cx="12202750" cy="6858000"/>
          </a:xfrm>
          <a:prstGeom prst="rect">
            <a:avLst/>
          </a:prstGeom>
          <a:solidFill>
            <a:srgbClr val="047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dirty="0">
                <a:solidFill>
                  <a:schemeClr val="accent2"/>
                </a:solidFill>
                <a:latin typeface="+mj-lt"/>
                <a:ea typeface="+mn-ea"/>
                <a:cs typeface="Calibri" panose="020F0502020204030204" pitchFamily="34" charset="0"/>
              </a:rPr>
              <a:t>Tekst (Blauw)</a:t>
            </a:r>
          </a:p>
        </p:txBody>
      </p:sp>
      <p:grpSp>
        <p:nvGrpSpPr>
          <p:cNvPr id="191" name="Instructie">
            <a:extLst>
              <a:ext uri="{FF2B5EF4-FFF2-40B4-BE49-F238E27FC236}">
                <a16:creationId xmlns:a16="http://schemas.microsoft.com/office/drawing/2014/main" id="{DD0AA823-8D5A-4E41-BB2F-3861A44F812B}"/>
              </a:ext>
            </a:extLst>
          </p:cNvPr>
          <p:cNvGrpSpPr/>
          <p:nvPr userDrawn="1"/>
        </p:nvGrpSpPr>
        <p:grpSpPr>
          <a:xfrm>
            <a:off x="-3666328" y="-99300"/>
            <a:ext cx="3391307" cy="7056601"/>
            <a:chOff x="-3666328" y="-99300"/>
            <a:chExt cx="3391307" cy="7056601"/>
          </a:xfrm>
        </p:grpSpPr>
        <p:sp>
          <p:nvSpPr>
            <p:cNvPr id="187" name="Rechthoek 186">
              <a:extLst>
                <a:ext uri="{FF2B5EF4-FFF2-40B4-BE49-F238E27FC236}">
                  <a16:creationId xmlns:a16="http://schemas.microsoft.com/office/drawing/2014/main" id="{B2B37861-4A43-4589-A0C8-82D592DCDD7A}"/>
                </a:ext>
              </a:extLst>
            </p:cNvPr>
            <p:cNvSpPr/>
            <p:nvPr userDrawn="1"/>
          </p:nvSpPr>
          <p:spPr>
            <a:xfrm>
              <a:off x="-3666328" y="-99300"/>
              <a:ext cx="3391307" cy="7056601"/>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1400" b="1" cap="all" baseline="0" dirty="0">
                <a:solidFill>
                  <a:schemeClr val="bg1"/>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FA1FD061-BB02-439F-A2F1-D1330A5AB2B3}"/>
                </a:ext>
              </a:extLst>
            </p:cNvPr>
            <p:cNvSpPr/>
            <p:nvPr userDrawn="1"/>
          </p:nvSpPr>
          <p:spPr>
            <a:xfrm>
              <a:off x="-3459892" y="1706891"/>
              <a:ext cx="3086600" cy="41484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1400" b="1" cap="all" baseline="0" dirty="0">
                <a:solidFill>
                  <a:schemeClr val="bg1"/>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F8917BB8-68B0-46E2-98BE-58C54955D349}"/>
                </a:ext>
              </a:extLst>
            </p:cNvPr>
            <p:cNvSpPr/>
            <p:nvPr userDrawn="1"/>
          </p:nvSpPr>
          <p:spPr>
            <a:xfrm>
              <a:off x="-3569165" y="39084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211F26"/>
                  </a:solidFill>
                  <a:latin typeface="Calibri" panose="020F0502020204030204" pitchFamily="34" charset="0"/>
                  <a:cs typeface="Calibri" panose="020F0502020204030204" pitchFamily="34" charset="0"/>
                </a:rPr>
                <a:t>Start</a:t>
              </a:r>
            </a:p>
          </p:txBody>
        </p:sp>
        <p:sp>
          <p:nvSpPr>
            <p:cNvPr id="99" name="Rechthoek 98">
              <a:extLst>
                <a:ext uri="{FF2B5EF4-FFF2-40B4-BE49-F238E27FC236}">
                  <a16:creationId xmlns:a16="http://schemas.microsoft.com/office/drawing/2014/main" id="{D3360812-CCC4-48DA-96EE-346C639D169A}"/>
                </a:ext>
              </a:extLst>
            </p:cNvPr>
            <p:cNvSpPr/>
            <p:nvPr userDrawn="1"/>
          </p:nvSpPr>
          <p:spPr>
            <a:xfrm>
              <a:off x="-3564166" y="55351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7A060690-451F-441D-9CF4-8633782714F8}"/>
                </a:ext>
              </a:extLst>
            </p:cNvPr>
            <p:cNvGrpSpPr/>
            <p:nvPr userDrawn="1"/>
          </p:nvGrpSpPr>
          <p:grpSpPr>
            <a:xfrm>
              <a:off x="-3315852" y="655360"/>
              <a:ext cx="137189" cy="108008"/>
              <a:chOff x="-3310843" y="700986"/>
              <a:chExt cx="182598" cy="143759"/>
            </a:xfrm>
          </p:grpSpPr>
          <p:grpSp>
            <p:nvGrpSpPr>
              <p:cNvPr id="164" name="Groep 163">
                <a:extLst>
                  <a:ext uri="{FF2B5EF4-FFF2-40B4-BE49-F238E27FC236}">
                    <a16:creationId xmlns:a16="http://schemas.microsoft.com/office/drawing/2014/main" id="{7B672554-F5BC-45E9-B6D7-76F304802E92}"/>
                  </a:ext>
                </a:extLst>
              </p:cNvPr>
              <p:cNvGrpSpPr/>
              <p:nvPr userDrawn="1"/>
            </p:nvGrpSpPr>
            <p:grpSpPr>
              <a:xfrm>
                <a:off x="-3310843" y="700986"/>
                <a:ext cx="182598" cy="143759"/>
                <a:chOff x="-3310843" y="700986"/>
                <a:chExt cx="182598" cy="143759"/>
              </a:xfrm>
            </p:grpSpPr>
            <p:cxnSp>
              <p:nvCxnSpPr>
                <p:cNvPr id="168" name="Rechte verbindingslijn 167">
                  <a:extLst>
                    <a:ext uri="{FF2B5EF4-FFF2-40B4-BE49-F238E27FC236}">
                      <a16:creationId xmlns:a16="http://schemas.microsoft.com/office/drawing/2014/main" id="{045CBAB6-FF33-4F9A-980A-CB6998CA830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69" name="Rechte verbindingslijn 168">
                  <a:extLst>
                    <a:ext uri="{FF2B5EF4-FFF2-40B4-BE49-F238E27FC236}">
                      <a16:creationId xmlns:a16="http://schemas.microsoft.com/office/drawing/2014/main" id="{1C834C74-BC66-4CF4-B330-0EF6956173A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52E7828C-8920-48E0-8582-4826AD3A17D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F675862C-B37F-4C1C-8712-ADFB83F667D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CB6BEE58-851D-4518-AAB6-2F57E0B35B3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5" name="Groep 164">
                <a:extLst>
                  <a:ext uri="{FF2B5EF4-FFF2-40B4-BE49-F238E27FC236}">
                    <a16:creationId xmlns:a16="http://schemas.microsoft.com/office/drawing/2014/main" id="{7C55C29D-5657-475F-8762-A74483EB72EF}"/>
                  </a:ext>
                </a:extLst>
              </p:cNvPr>
              <p:cNvGrpSpPr/>
              <p:nvPr userDrawn="1"/>
            </p:nvGrpSpPr>
            <p:grpSpPr>
              <a:xfrm flipH="1">
                <a:off x="-3310774" y="735854"/>
                <a:ext cx="88801" cy="72568"/>
                <a:chOff x="-2091059" y="1395403"/>
                <a:chExt cx="157316" cy="128558"/>
              </a:xfrm>
            </p:grpSpPr>
            <p:sp>
              <p:nvSpPr>
                <p:cNvPr id="166" name="Rechthoek 165">
                  <a:extLst>
                    <a:ext uri="{FF2B5EF4-FFF2-40B4-BE49-F238E27FC236}">
                      <a16:creationId xmlns:a16="http://schemas.microsoft.com/office/drawing/2014/main" id="{380F0308-6916-4F4C-AC4A-9BD612EC65B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7" name="Pijl: punthaak 166">
                  <a:extLst>
                    <a:ext uri="{FF2B5EF4-FFF2-40B4-BE49-F238E27FC236}">
                      <a16:creationId xmlns:a16="http://schemas.microsoft.com/office/drawing/2014/main" id="{F2B019C6-7EF6-4A0D-960A-61A8DAFCA1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102" name="Groep 101">
              <a:extLst>
                <a:ext uri="{FF2B5EF4-FFF2-40B4-BE49-F238E27FC236}">
                  <a16:creationId xmlns:a16="http://schemas.microsoft.com/office/drawing/2014/main" id="{49FFF741-6626-4E46-992F-F201109EA893}"/>
                </a:ext>
              </a:extLst>
            </p:cNvPr>
            <p:cNvGrpSpPr/>
            <p:nvPr userDrawn="1"/>
          </p:nvGrpSpPr>
          <p:grpSpPr>
            <a:xfrm>
              <a:off x="-3558732" y="655360"/>
              <a:ext cx="137189" cy="108008"/>
              <a:chOff x="-3634116" y="700986"/>
              <a:chExt cx="182598" cy="143759"/>
            </a:xfrm>
          </p:grpSpPr>
          <p:grpSp>
            <p:nvGrpSpPr>
              <p:cNvPr id="155" name="Groep 154">
                <a:extLst>
                  <a:ext uri="{FF2B5EF4-FFF2-40B4-BE49-F238E27FC236}">
                    <a16:creationId xmlns:a16="http://schemas.microsoft.com/office/drawing/2014/main" id="{60B1E976-1FF7-4021-83D4-A63C5FD7CE2F}"/>
                  </a:ext>
                </a:extLst>
              </p:cNvPr>
              <p:cNvGrpSpPr/>
              <p:nvPr userDrawn="1"/>
            </p:nvGrpSpPr>
            <p:grpSpPr>
              <a:xfrm>
                <a:off x="-3634116" y="700986"/>
                <a:ext cx="182598" cy="143759"/>
                <a:chOff x="-3634116" y="700986"/>
                <a:chExt cx="182598" cy="143759"/>
              </a:xfrm>
            </p:grpSpPr>
            <p:cxnSp>
              <p:nvCxnSpPr>
                <p:cNvPr id="159" name="Rechte verbindingslijn 158">
                  <a:extLst>
                    <a:ext uri="{FF2B5EF4-FFF2-40B4-BE49-F238E27FC236}">
                      <a16:creationId xmlns:a16="http://schemas.microsoft.com/office/drawing/2014/main" id="{1BEA8FAF-3E2C-464C-9759-F7B64E8C51B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A4ADA33F-7BBD-4530-A2A6-83A2768CE78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68CA2EE-7373-4FF8-921E-B026863F93D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2AC30A59-F68A-4624-9D2F-4BF335112F5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22A2E08-85F2-4C53-B0CF-EFBAE71171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6" name="Groep 155">
                <a:extLst>
                  <a:ext uri="{FF2B5EF4-FFF2-40B4-BE49-F238E27FC236}">
                    <a16:creationId xmlns:a16="http://schemas.microsoft.com/office/drawing/2014/main" id="{94AE962E-3906-4BFD-B55E-97550DC5B1D2}"/>
                  </a:ext>
                </a:extLst>
              </p:cNvPr>
              <p:cNvGrpSpPr/>
              <p:nvPr userDrawn="1"/>
            </p:nvGrpSpPr>
            <p:grpSpPr>
              <a:xfrm>
                <a:off x="-3634047" y="735854"/>
                <a:ext cx="88801" cy="72568"/>
                <a:chOff x="-2091059" y="1395403"/>
                <a:chExt cx="157316" cy="128558"/>
              </a:xfrm>
            </p:grpSpPr>
            <p:sp>
              <p:nvSpPr>
                <p:cNvPr id="157" name="Rechthoek 156">
                  <a:extLst>
                    <a:ext uri="{FF2B5EF4-FFF2-40B4-BE49-F238E27FC236}">
                      <a16:creationId xmlns:a16="http://schemas.microsoft.com/office/drawing/2014/main" id="{E1D5D464-11EA-4B34-A90A-6824CC912B0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Pijl: punthaak 157">
                  <a:extLst>
                    <a:ext uri="{FF2B5EF4-FFF2-40B4-BE49-F238E27FC236}">
                      <a16:creationId xmlns:a16="http://schemas.microsoft.com/office/drawing/2014/main" id="{1928C266-55E3-4401-921C-A04F32B8146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cxnSp>
          <p:nvCxnSpPr>
            <p:cNvPr id="103" name="Rechte verbindingslijn 102">
              <a:extLst>
                <a:ext uri="{FF2B5EF4-FFF2-40B4-BE49-F238E27FC236}">
                  <a16:creationId xmlns:a16="http://schemas.microsoft.com/office/drawing/2014/main" id="{D73E12C1-2881-451F-AFFD-DB1C7C5D5D05}"/>
                </a:ext>
              </a:extLst>
            </p:cNvPr>
            <p:cNvCxnSpPr>
              <a:cxnSpLocks/>
            </p:cNvCxnSpPr>
            <p:nvPr userDrawn="1"/>
          </p:nvCxnSpPr>
          <p:spPr>
            <a:xfrm flipV="1">
              <a:off x="-3416243" y="507591"/>
              <a:ext cx="541275" cy="141564"/>
            </a:xfrm>
            <a:prstGeom prst="line">
              <a:avLst/>
            </a:prstGeom>
            <a:noFill/>
            <a:ln w="19050" cap="rnd" cmpd="sng" algn="ctr">
              <a:solidFill>
                <a:srgbClr val="0070C0"/>
              </a:solidFill>
              <a:prstDash val="solid"/>
              <a:headEnd type="oval"/>
            </a:ln>
            <a:effectLst/>
          </p:spPr>
        </p:cxnSp>
        <p:cxnSp>
          <p:nvCxnSpPr>
            <p:cNvPr id="104" name="Rechte verbindingslijn 103">
              <a:extLst>
                <a:ext uri="{FF2B5EF4-FFF2-40B4-BE49-F238E27FC236}">
                  <a16:creationId xmlns:a16="http://schemas.microsoft.com/office/drawing/2014/main" id="{0466995C-BE51-4AD1-A0A8-E2C215C8D73F}"/>
                </a:ext>
              </a:extLst>
            </p:cNvPr>
            <p:cNvCxnSpPr>
              <a:cxnSpLocks/>
            </p:cNvCxnSpPr>
            <p:nvPr userDrawn="1"/>
          </p:nvCxnSpPr>
          <p:spPr>
            <a:xfrm>
              <a:off x="-3178915" y="649155"/>
              <a:ext cx="299783" cy="179037"/>
            </a:xfrm>
            <a:prstGeom prst="line">
              <a:avLst/>
            </a:prstGeom>
            <a:noFill/>
            <a:ln w="19050" cap="rnd" cmpd="sng" algn="ctr">
              <a:solidFill>
                <a:srgbClr val="0070C0"/>
              </a:solidFill>
              <a:prstDash val="solid"/>
              <a:headEnd type="oval"/>
            </a:ln>
            <a:effectLst/>
          </p:spPr>
        </p:cxnSp>
        <p:grpSp>
          <p:nvGrpSpPr>
            <p:cNvPr id="105" name="Groep 104">
              <a:extLst>
                <a:ext uri="{FF2B5EF4-FFF2-40B4-BE49-F238E27FC236}">
                  <a16:creationId xmlns:a16="http://schemas.microsoft.com/office/drawing/2014/main" id="{9254EAAF-B154-4F4E-BAB3-48A95CD901D6}"/>
                </a:ext>
              </a:extLst>
            </p:cNvPr>
            <p:cNvGrpSpPr/>
            <p:nvPr userDrawn="1"/>
          </p:nvGrpSpPr>
          <p:grpSpPr>
            <a:xfrm>
              <a:off x="-2881745" y="392342"/>
              <a:ext cx="268738" cy="248381"/>
              <a:chOff x="-2721817" y="347336"/>
              <a:chExt cx="432805" cy="400021"/>
            </a:xfrm>
          </p:grpSpPr>
          <p:sp>
            <p:nvSpPr>
              <p:cNvPr id="144" name="Rechthoek 143">
                <a:extLst>
                  <a:ext uri="{FF2B5EF4-FFF2-40B4-BE49-F238E27FC236}">
                    <a16:creationId xmlns:a16="http://schemas.microsoft.com/office/drawing/2014/main" id="{04BC25E9-0E23-4617-BEB8-ACFC09E6806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45" name="Groep 144">
                <a:extLst>
                  <a:ext uri="{FF2B5EF4-FFF2-40B4-BE49-F238E27FC236}">
                    <a16:creationId xmlns:a16="http://schemas.microsoft.com/office/drawing/2014/main" id="{093747A9-1632-4CD9-8ED3-B5F7E58D86D7}"/>
                  </a:ext>
                </a:extLst>
              </p:cNvPr>
              <p:cNvGrpSpPr/>
              <p:nvPr userDrawn="1"/>
            </p:nvGrpSpPr>
            <p:grpSpPr>
              <a:xfrm>
                <a:off x="-2652453" y="431583"/>
                <a:ext cx="294076" cy="231526"/>
                <a:chOff x="-3634116" y="700986"/>
                <a:chExt cx="182598" cy="143759"/>
              </a:xfrm>
            </p:grpSpPr>
            <p:grpSp>
              <p:nvGrpSpPr>
                <p:cNvPr id="146" name="Groep 145">
                  <a:extLst>
                    <a:ext uri="{FF2B5EF4-FFF2-40B4-BE49-F238E27FC236}">
                      <a16:creationId xmlns:a16="http://schemas.microsoft.com/office/drawing/2014/main" id="{6BD59034-2252-4091-AC08-F6D991F3D047}"/>
                    </a:ext>
                  </a:extLst>
                </p:cNvPr>
                <p:cNvGrpSpPr/>
                <p:nvPr userDrawn="1"/>
              </p:nvGrpSpPr>
              <p:grpSpPr>
                <a:xfrm>
                  <a:off x="-3634116" y="700986"/>
                  <a:ext cx="182598" cy="143759"/>
                  <a:chOff x="-3634116" y="700986"/>
                  <a:chExt cx="182598" cy="143759"/>
                </a:xfrm>
              </p:grpSpPr>
              <p:cxnSp>
                <p:nvCxnSpPr>
                  <p:cNvPr id="150" name="Rechte verbindingslijn 149">
                    <a:extLst>
                      <a:ext uri="{FF2B5EF4-FFF2-40B4-BE49-F238E27FC236}">
                        <a16:creationId xmlns:a16="http://schemas.microsoft.com/office/drawing/2014/main" id="{F6A8B755-CA75-4EE7-8CBD-ED8A0831B70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25476DFD-4A1C-4264-B547-AAA703B1F08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E626545E-4A92-406A-B2D1-8DDAD43809C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102C4F18-3E24-4D79-8CE9-AC28C2F235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E7350325-449F-4B92-8610-9793D577823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7" name="Groep 146">
                  <a:extLst>
                    <a:ext uri="{FF2B5EF4-FFF2-40B4-BE49-F238E27FC236}">
                      <a16:creationId xmlns:a16="http://schemas.microsoft.com/office/drawing/2014/main" id="{526642B0-91F7-4769-96E3-53771BDC5752}"/>
                    </a:ext>
                  </a:extLst>
                </p:cNvPr>
                <p:cNvGrpSpPr/>
                <p:nvPr userDrawn="1"/>
              </p:nvGrpSpPr>
              <p:grpSpPr>
                <a:xfrm>
                  <a:off x="-3634047" y="735854"/>
                  <a:ext cx="88801" cy="72568"/>
                  <a:chOff x="-2091059" y="1395403"/>
                  <a:chExt cx="157316" cy="128558"/>
                </a:xfrm>
              </p:grpSpPr>
              <p:sp>
                <p:nvSpPr>
                  <p:cNvPr id="148" name="Rechthoek 147">
                    <a:extLst>
                      <a:ext uri="{FF2B5EF4-FFF2-40B4-BE49-F238E27FC236}">
                        <a16:creationId xmlns:a16="http://schemas.microsoft.com/office/drawing/2014/main" id="{92FA3DC5-CB7D-47AA-A1A1-463B9F7809E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Pijl: punthaak 148">
                    <a:extLst>
                      <a:ext uri="{FF2B5EF4-FFF2-40B4-BE49-F238E27FC236}">
                        <a16:creationId xmlns:a16="http://schemas.microsoft.com/office/drawing/2014/main" id="{7E5E44C0-E1E5-4A1E-ADA0-699BD07FB1D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A966E1F8-F6C7-47FB-BAC3-838955ED72BE}"/>
                </a:ext>
              </a:extLst>
            </p:cNvPr>
            <p:cNvGrpSpPr/>
            <p:nvPr userDrawn="1"/>
          </p:nvGrpSpPr>
          <p:grpSpPr>
            <a:xfrm>
              <a:off x="-2881745" y="701339"/>
              <a:ext cx="268738" cy="248381"/>
              <a:chOff x="-2721817" y="782525"/>
              <a:chExt cx="432805" cy="400021"/>
            </a:xfrm>
          </p:grpSpPr>
          <p:sp>
            <p:nvSpPr>
              <p:cNvPr id="133" name="Rechthoek 132">
                <a:extLst>
                  <a:ext uri="{FF2B5EF4-FFF2-40B4-BE49-F238E27FC236}">
                    <a16:creationId xmlns:a16="http://schemas.microsoft.com/office/drawing/2014/main" id="{F19C71BB-44E8-467B-938D-9A428F9B239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34" name="Groep 133">
                <a:extLst>
                  <a:ext uri="{FF2B5EF4-FFF2-40B4-BE49-F238E27FC236}">
                    <a16:creationId xmlns:a16="http://schemas.microsoft.com/office/drawing/2014/main" id="{2A5EB412-1AD7-4002-B62B-B6CD497B68C0}"/>
                  </a:ext>
                </a:extLst>
              </p:cNvPr>
              <p:cNvGrpSpPr/>
              <p:nvPr userDrawn="1"/>
            </p:nvGrpSpPr>
            <p:grpSpPr>
              <a:xfrm>
                <a:off x="-2652453" y="866772"/>
                <a:ext cx="294076" cy="231526"/>
                <a:chOff x="-3310843" y="700986"/>
                <a:chExt cx="182598" cy="143759"/>
              </a:xfrm>
            </p:grpSpPr>
            <p:grpSp>
              <p:nvGrpSpPr>
                <p:cNvPr id="135" name="Groep 134">
                  <a:extLst>
                    <a:ext uri="{FF2B5EF4-FFF2-40B4-BE49-F238E27FC236}">
                      <a16:creationId xmlns:a16="http://schemas.microsoft.com/office/drawing/2014/main" id="{FD0B12AD-A4EF-4366-965F-DF712A3AA3D8}"/>
                    </a:ext>
                  </a:extLst>
                </p:cNvPr>
                <p:cNvGrpSpPr/>
                <p:nvPr userDrawn="1"/>
              </p:nvGrpSpPr>
              <p:grpSpPr>
                <a:xfrm>
                  <a:off x="-3310843" y="700986"/>
                  <a:ext cx="182598" cy="143759"/>
                  <a:chOff x="-3310843" y="700986"/>
                  <a:chExt cx="182598" cy="143759"/>
                </a:xfrm>
              </p:grpSpPr>
              <p:cxnSp>
                <p:nvCxnSpPr>
                  <p:cNvPr id="139" name="Rechte verbindingslijn 138">
                    <a:extLst>
                      <a:ext uri="{FF2B5EF4-FFF2-40B4-BE49-F238E27FC236}">
                        <a16:creationId xmlns:a16="http://schemas.microsoft.com/office/drawing/2014/main" id="{A6B66FDC-B7D9-47FB-9BEB-1496C1F0EF8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507349B6-B539-4219-A7CC-61C10C16DD3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3F05C7CA-97E6-42C2-85A6-7DE16AFA748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EC169988-B295-4D42-B7E4-DDEF664BF52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4B8B7A3E-C3F1-48D6-B28D-F18A9A8A6644}"/>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6" name="Groep 135">
                  <a:extLst>
                    <a:ext uri="{FF2B5EF4-FFF2-40B4-BE49-F238E27FC236}">
                      <a16:creationId xmlns:a16="http://schemas.microsoft.com/office/drawing/2014/main" id="{89669EDF-A09E-4EC4-8ACA-09E2011BD63A}"/>
                    </a:ext>
                  </a:extLst>
                </p:cNvPr>
                <p:cNvGrpSpPr/>
                <p:nvPr userDrawn="1"/>
              </p:nvGrpSpPr>
              <p:grpSpPr>
                <a:xfrm flipH="1">
                  <a:off x="-3310774" y="735854"/>
                  <a:ext cx="88801" cy="72568"/>
                  <a:chOff x="-2091059" y="1395403"/>
                  <a:chExt cx="157316" cy="128558"/>
                </a:xfrm>
              </p:grpSpPr>
              <p:sp>
                <p:nvSpPr>
                  <p:cNvPr id="137" name="Rechthoek 136">
                    <a:extLst>
                      <a:ext uri="{FF2B5EF4-FFF2-40B4-BE49-F238E27FC236}">
                        <a16:creationId xmlns:a16="http://schemas.microsoft.com/office/drawing/2014/main" id="{92406AAD-ACCE-4150-A7C0-02D20B9BBD3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Pijl: punthaak 137">
                    <a:extLst>
                      <a:ext uri="{FF2B5EF4-FFF2-40B4-BE49-F238E27FC236}">
                        <a16:creationId xmlns:a16="http://schemas.microsoft.com/office/drawing/2014/main" id="{79928A8B-FDD6-4520-BC70-679DABCF37C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07" name="Rechthoek 106">
              <a:extLst>
                <a:ext uri="{FF2B5EF4-FFF2-40B4-BE49-F238E27FC236}">
                  <a16:creationId xmlns:a16="http://schemas.microsoft.com/office/drawing/2014/main" id="{629A9652-A77B-491A-A6C8-6312E27EA1C8}"/>
                </a:ext>
              </a:extLst>
            </p:cNvPr>
            <p:cNvSpPr/>
            <p:nvPr userDrawn="1"/>
          </p:nvSpPr>
          <p:spPr>
            <a:xfrm>
              <a:off x="-2524885" y="444350"/>
              <a:ext cx="2052000" cy="14881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verkleinen</a:t>
              </a:r>
            </a:p>
          </p:txBody>
        </p:sp>
        <p:sp>
          <p:nvSpPr>
            <p:cNvPr id="108" name="Rechthoek 107">
              <a:extLst>
                <a:ext uri="{FF2B5EF4-FFF2-40B4-BE49-F238E27FC236}">
                  <a16:creationId xmlns:a16="http://schemas.microsoft.com/office/drawing/2014/main" id="{133DB2FA-E35F-4B01-A40C-CBC9583F710E}"/>
                </a:ext>
              </a:extLst>
            </p:cNvPr>
            <p:cNvSpPr/>
            <p:nvPr userDrawn="1"/>
          </p:nvSpPr>
          <p:spPr>
            <a:xfrm>
              <a:off x="-2524885" y="751733"/>
              <a:ext cx="2052000" cy="1400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vergroten</a:t>
              </a:r>
            </a:p>
          </p:txBody>
        </p:sp>
        <p:sp>
          <p:nvSpPr>
            <p:cNvPr id="118" name="Rechthoek 117">
              <a:extLst>
                <a:ext uri="{FF2B5EF4-FFF2-40B4-BE49-F238E27FC236}">
                  <a16:creationId xmlns:a16="http://schemas.microsoft.com/office/drawing/2014/main" id="{6B9C56C4-D29E-4224-BF20-49D9000384E4}"/>
                </a:ext>
              </a:extLst>
            </p:cNvPr>
            <p:cNvSpPr/>
            <p:nvPr userDrawn="1"/>
          </p:nvSpPr>
          <p:spPr>
            <a:xfrm>
              <a:off x="-3568057" y="1100088"/>
              <a:ext cx="3194764"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Gebruik, in de tab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lijstniveau knoppen</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zoals hierboven aangegeven, om een inspring-niveau te vergroten of verkleinen.</a:t>
              </a:r>
            </a:p>
          </p:txBody>
        </p:sp>
        <p:sp>
          <p:nvSpPr>
            <p:cNvPr id="119" name="Rechthoek 118">
              <a:extLst>
                <a:ext uri="{FF2B5EF4-FFF2-40B4-BE49-F238E27FC236}">
                  <a16:creationId xmlns:a16="http://schemas.microsoft.com/office/drawing/2014/main" id="{82133082-3FD4-429C-B385-2EE498CDD137}"/>
                </a:ext>
              </a:extLst>
            </p:cNvPr>
            <p:cNvSpPr/>
            <p:nvPr userDrawn="1"/>
          </p:nvSpPr>
          <p:spPr>
            <a:xfrm>
              <a:off x="-3568057" y="0"/>
              <a:ext cx="3194764" cy="25200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400" b="1" cap="all" baseline="0" dirty="0">
                  <a:solidFill>
                    <a:schemeClr val="bg1"/>
                  </a:solidFill>
                  <a:latin typeface="Calibri" panose="020F0502020204030204" pitchFamily="34" charset="0"/>
                  <a:cs typeface="Calibri" panose="020F0502020204030204" pitchFamily="34" charset="0"/>
                </a:rPr>
                <a:t>Lijstniveaus gebruiken</a:t>
              </a:r>
            </a:p>
          </p:txBody>
        </p:sp>
        <p:grpSp>
          <p:nvGrpSpPr>
            <p:cNvPr id="130" name="Groep 129">
              <a:extLst>
                <a:ext uri="{FF2B5EF4-FFF2-40B4-BE49-F238E27FC236}">
                  <a16:creationId xmlns:a16="http://schemas.microsoft.com/office/drawing/2014/main" id="{242249C6-F612-46C4-83CD-38E7976F433C}"/>
                </a:ext>
              </a:extLst>
            </p:cNvPr>
            <p:cNvGrpSpPr/>
            <p:nvPr userDrawn="1"/>
          </p:nvGrpSpPr>
          <p:grpSpPr>
            <a:xfrm>
              <a:off x="-640848" y="5954564"/>
              <a:ext cx="267555" cy="267555"/>
              <a:chOff x="7881599" y="90188"/>
              <a:chExt cx="388279" cy="388279"/>
            </a:xfrm>
          </p:grpSpPr>
          <p:sp>
            <p:nvSpPr>
              <p:cNvPr id="131" name="Ovaal 130">
                <a:extLst>
                  <a:ext uri="{FF2B5EF4-FFF2-40B4-BE49-F238E27FC236}">
                    <a16:creationId xmlns:a16="http://schemas.microsoft.com/office/drawing/2014/main" id="{2321DC0C-40BB-4AC0-B161-0FBC5D5710B0}"/>
                  </a:ext>
                </a:extLst>
              </p:cNvPr>
              <p:cNvSpPr/>
              <p:nvPr userDrawn="1"/>
            </p:nvSpPr>
            <p:spPr>
              <a:xfrm>
                <a:off x="7908243" y="116832"/>
                <a:ext cx="334990" cy="33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800" cap="all" baseline="0" dirty="0" err="1">
                  <a:solidFill>
                    <a:srgbClr val="211F26"/>
                  </a:solidFill>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90777369-976D-4962-A956-A9FA408D82BC}"/>
                  </a:ext>
                </a:extLst>
              </p:cNvPr>
              <p:cNvSpPr/>
              <p:nvPr/>
            </p:nvSpPr>
            <p:spPr>
              <a:xfrm>
                <a:off x="7881599" y="90188"/>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chemeClr val="tx1"/>
              </a:solidFill>
              <a:ln w="3770" cap="flat">
                <a:noFill/>
                <a:prstDash val="solid"/>
                <a:miter/>
              </a:ln>
            </p:spPr>
            <p:txBody>
              <a:bodyPr rtlCol="0" anchor="ctr"/>
              <a:lstStyle/>
              <a:p>
                <a:endParaRPr lang="nl-NL" sz="200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2B10FA19-9B5C-4871-8461-FDBE4A115905}"/>
                </a:ext>
              </a:extLst>
            </p:cNvPr>
            <p:cNvGrpSpPr/>
            <p:nvPr userDrawn="1"/>
          </p:nvGrpSpPr>
          <p:grpSpPr>
            <a:xfrm>
              <a:off x="-3569165" y="1909857"/>
              <a:ext cx="3195872" cy="3742479"/>
              <a:chOff x="-3569165" y="1742767"/>
              <a:chExt cx="3195872" cy="3742479"/>
            </a:xfrm>
          </p:grpSpPr>
          <p:sp>
            <p:nvSpPr>
              <p:cNvPr id="100" name="Ovaal 99">
                <a:extLst>
                  <a:ext uri="{FF2B5EF4-FFF2-40B4-BE49-F238E27FC236}">
                    <a16:creationId xmlns:a16="http://schemas.microsoft.com/office/drawing/2014/main" id="{DF2436C1-C47A-49D6-9506-36846ED664FA}"/>
                  </a:ext>
                </a:extLst>
              </p:cNvPr>
              <p:cNvSpPr/>
              <p:nvPr userDrawn="1"/>
            </p:nvSpPr>
            <p:spPr>
              <a:xfrm>
                <a:off x="-3569165" y="1742767"/>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a:t>
                </a:r>
              </a:p>
            </p:txBody>
          </p:sp>
          <p:sp>
            <p:nvSpPr>
              <p:cNvPr id="109" name="Rechthoek 108">
                <a:extLst>
                  <a:ext uri="{FF2B5EF4-FFF2-40B4-BE49-F238E27FC236}">
                    <a16:creationId xmlns:a16="http://schemas.microsoft.com/office/drawing/2014/main" id="{BBA31DC8-64D7-4A6B-98B6-EDB41C20B924}"/>
                  </a:ext>
                </a:extLst>
              </p:cNvPr>
              <p:cNvSpPr/>
              <p:nvPr userDrawn="1"/>
            </p:nvSpPr>
            <p:spPr>
              <a:xfrm>
                <a:off x="-3203483" y="1744627"/>
                <a:ext cx="2830190" cy="255963"/>
              </a:xfrm>
              <a:prstGeom prst="rect">
                <a:avLst/>
              </a:prstGeom>
              <a:noFill/>
              <a:ln w="25400" cap="flat" cmpd="sng" algn="ctr">
                <a:noFill/>
                <a:prstDash val="solid"/>
              </a:ln>
              <a:effectLst/>
            </p:spPr>
            <p:txBody>
              <a:bodyPr lIns="0" tIns="0" rIns="0" bIns="0" rtlCol="0" anchor="ctr"/>
              <a:lstStyle/>
              <a:p>
                <a:pPr marL="285750" marR="0" lvl="0" indent="-285750" algn="l" defTabSz="719138" rtl="0" eaLnBrk="1" fontAlgn="auto" latinLnBrk="0" hangingPunct="1">
                  <a:lnSpc>
                    <a:spcPct val="100000"/>
                  </a:lnSpc>
                  <a:spcBef>
                    <a:spcPts val="300"/>
                  </a:spcBef>
                  <a:spcAft>
                    <a:spcPts val="600"/>
                  </a:spcAft>
                  <a:buClr>
                    <a:schemeClr val="bg1"/>
                  </a:buClr>
                  <a:buSzPct val="100000"/>
                  <a:buFont typeface="Wingdings" panose="05000000000000000000" pitchFamily="2" charset="2"/>
                  <a:buChar char="§"/>
                  <a:tabLst/>
                  <a:defRPr/>
                </a:pPr>
                <a:r>
                  <a:rPr lang="nl-NL" sz="1600" kern="1200" noProof="0" dirty="0">
                    <a:solidFill>
                      <a:schemeClr val="bg1"/>
                    </a:solidFill>
                    <a:latin typeface="+mn-lt"/>
                    <a:ea typeface="+mn-ea"/>
                    <a:cs typeface="+mn-cs"/>
                  </a:rPr>
                  <a:t>Bullets</a:t>
                </a:r>
              </a:p>
            </p:txBody>
          </p:sp>
          <p:sp>
            <p:nvSpPr>
              <p:cNvPr id="110" name="Ovaal 109">
                <a:extLst>
                  <a:ext uri="{FF2B5EF4-FFF2-40B4-BE49-F238E27FC236}">
                    <a16:creationId xmlns:a16="http://schemas.microsoft.com/office/drawing/2014/main" id="{BBB0FC32-91C3-4882-9916-106C48C36939}"/>
                  </a:ext>
                </a:extLst>
              </p:cNvPr>
              <p:cNvSpPr/>
              <p:nvPr userDrawn="1"/>
            </p:nvSpPr>
            <p:spPr>
              <a:xfrm>
                <a:off x="-3569165" y="2178116"/>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2</a:t>
                </a:r>
              </a:p>
            </p:txBody>
          </p:sp>
          <p:sp>
            <p:nvSpPr>
              <p:cNvPr id="111" name="Rechthoek 110">
                <a:extLst>
                  <a:ext uri="{FF2B5EF4-FFF2-40B4-BE49-F238E27FC236}">
                    <a16:creationId xmlns:a16="http://schemas.microsoft.com/office/drawing/2014/main" id="{4B63D42D-8D97-467A-B996-C8600B8D89C7}"/>
                  </a:ext>
                </a:extLst>
              </p:cNvPr>
              <p:cNvSpPr/>
              <p:nvPr userDrawn="1"/>
            </p:nvSpPr>
            <p:spPr>
              <a:xfrm>
                <a:off x="-3203483" y="2179744"/>
                <a:ext cx="2830190" cy="255963"/>
              </a:xfrm>
              <a:prstGeom prst="rect">
                <a:avLst/>
              </a:prstGeom>
              <a:noFill/>
              <a:ln w="25400" cap="flat" cmpd="sng" algn="ctr">
                <a:noFill/>
                <a:prstDash val="solid"/>
              </a:ln>
              <a:effectLst/>
            </p:spPr>
            <p:txBody>
              <a:bodyPr lIns="0" tIns="0" rIns="0" bIns="0" rtlCol="0" anchor="ctr"/>
              <a:lstStyle/>
              <a:p>
                <a:pPr marL="549275" marR="0" lvl="1" indent="-285750" algn="l" defTabSz="719138" rtl="0" eaLnBrk="1" fontAlgn="auto" latinLnBrk="0" hangingPunct="1">
                  <a:lnSpc>
                    <a:spcPct val="100000"/>
                  </a:lnSpc>
                  <a:spcBef>
                    <a:spcPts val="300"/>
                  </a:spcBef>
                  <a:spcAft>
                    <a:spcPts val="600"/>
                  </a:spcAft>
                  <a:buClr>
                    <a:schemeClr val="bg1"/>
                  </a:buClr>
                  <a:buSzPct val="100000"/>
                  <a:buFont typeface="Wingdings" panose="05000000000000000000" pitchFamily="2" charset="2"/>
                  <a:buChar char="§"/>
                  <a:tabLst/>
                  <a:defRPr/>
                </a:pPr>
                <a:r>
                  <a:rPr lang="nl-NL" sz="1600" i="0" kern="1200" noProof="0" dirty="0">
                    <a:solidFill>
                      <a:schemeClr val="bg1"/>
                    </a:solidFill>
                    <a:latin typeface="+mn-lt"/>
                    <a:ea typeface="+mn-ea"/>
                    <a:cs typeface="+mn-cs"/>
                  </a:rPr>
                  <a:t>Sub-bullets</a:t>
                </a:r>
              </a:p>
            </p:txBody>
          </p:sp>
          <p:sp>
            <p:nvSpPr>
              <p:cNvPr id="112" name="Ovaal 111">
                <a:extLst>
                  <a:ext uri="{FF2B5EF4-FFF2-40B4-BE49-F238E27FC236}">
                    <a16:creationId xmlns:a16="http://schemas.microsoft.com/office/drawing/2014/main" id="{FCB0A6AC-5E9C-4026-8B37-D64A9AECC187}"/>
                  </a:ext>
                </a:extLst>
              </p:cNvPr>
              <p:cNvSpPr/>
              <p:nvPr userDrawn="1"/>
            </p:nvSpPr>
            <p:spPr>
              <a:xfrm>
                <a:off x="-3569165" y="2613465"/>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3</a:t>
                </a:r>
              </a:p>
            </p:txBody>
          </p:sp>
          <p:sp>
            <p:nvSpPr>
              <p:cNvPr id="113" name="Rechthoek 112">
                <a:extLst>
                  <a:ext uri="{FF2B5EF4-FFF2-40B4-BE49-F238E27FC236}">
                    <a16:creationId xmlns:a16="http://schemas.microsoft.com/office/drawing/2014/main" id="{F6FEBDCA-3911-4952-9241-764104BBB978}"/>
                  </a:ext>
                </a:extLst>
              </p:cNvPr>
              <p:cNvSpPr/>
              <p:nvPr userDrawn="1"/>
            </p:nvSpPr>
            <p:spPr>
              <a:xfrm>
                <a:off x="-3203483" y="2614861"/>
                <a:ext cx="2830190" cy="255963"/>
              </a:xfrm>
              <a:prstGeom prst="rect">
                <a:avLst/>
              </a:prstGeom>
              <a:noFill/>
              <a:ln w="25400" cap="flat" cmpd="sng" algn="ctr">
                <a:noFill/>
                <a:prstDash val="solid"/>
              </a:ln>
              <a:effectLst/>
            </p:spPr>
            <p:txBody>
              <a:bodyPr lIns="0" tIns="0" rIns="0" bIns="0" rtlCol="0" anchor="ctr"/>
              <a:lstStyle/>
              <a:p>
                <a:pPr marL="0" lvl="2"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pPr>
                <a:r>
                  <a:rPr lang="nl-NL" sz="1600" i="0" kern="1200" dirty="0">
                    <a:solidFill>
                      <a:schemeClr val="bg1"/>
                    </a:solidFill>
                    <a:latin typeface="+mn-lt"/>
                    <a:ea typeface="+mn-ea"/>
                    <a:cs typeface="+mn-cs"/>
                  </a:rPr>
                  <a:t>Leestekst</a:t>
                </a:r>
              </a:p>
            </p:txBody>
          </p:sp>
          <p:sp>
            <p:nvSpPr>
              <p:cNvPr id="114" name="Ovaal 113">
                <a:extLst>
                  <a:ext uri="{FF2B5EF4-FFF2-40B4-BE49-F238E27FC236}">
                    <a16:creationId xmlns:a16="http://schemas.microsoft.com/office/drawing/2014/main" id="{00E42687-C1C5-487E-A436-4C1A7B165B0C}"/>
                  </a:ext>
                </a:extLst>
              </p:cNvPr>
              <p:cNvSpPr/>
              <p:nvPr userDrawn="1"/>
            </p:nvSpPr>
            <p:spPr>
              <a:xfrm>
                <a:off x="-3569165" y="3048814"/>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4</a:t>
                </a:r>
              </a:p>
            </p:txBody>
          </p:sp>
          <p:sp>
            <p:nvSpPr>
              <p:cNvPr id="115" name="Rechthoek 114">
                <a:extLst>
                  <a:ext uri="{FF2B5EF4-FFF2-40B4-BE49-F238E27FC236}">
                    <a16:creationId xmlns:a16="http://schemas.microsoft.com/office/drawing/2014/main" id="{17753513-1B9A-4614-AC90-9E71FDDBAD39}"/>
                  </a:ext>
                </a:extLst>
              </p:cNvPr>
              <p:cNvSpPr/>
              <p:nvPr userDrawn="1"/>
            </p:nvSpPr>
            <p:spPr>
              <a:xfrm>
                <a:off x="-3203483" y="3049978"/>
                <a:ext cx="2830190" cy="255963"/>
              </a:xfrm>
              <a:prstGeom prst="rect">
                <a:avLst/>
              </a:prstGeom>
              <a:noFill/>
              <a:ln w="25400" cap="flat" cmpd="sng" algn="ctr">
                <a:noFill/>
                <a:prstDash val="solid"/>
              </a:ln>
              <a:effectLst/>
            </p:spPr>
            <p:txBody>
              <a:bodyPr lIns="0" tIns="0" rIns="0" bIns="0" rtlCol="0" anchor="ctr"/>
              <a:lstStyle/>
              <a:p>
                <a:pPr marL="0" lvl="3" indent="0" algn="l" defTabSz="719138" rtl="0" eaLnBrk="1" latinLnBrk="0" hangingPunct="1">
                  <a:lnSpc>
                    <a:spcPct val="100000"/>
                  </a:lnSpc>
                  <a:spcBef>
                    <a:spcPts val="300"/>
                  </a:spcBef>
                  <a:spcAft>
                    <a:spcPts val="1200"/>
                  </a:spcAft>
                  <a:buFont typeface="Arial" panose="020B0604020202020204" pitchFamily="34" charset="0"/>
                  <a:buNone/>
                </a:pPr>
                <a:r>
                  <a:rPr lang="nl-NL" sz="2000" b="0" kern="1200" cap="none" spc="30" baseline="0" dirty="0">
                    <a:solidFill>
                      <a:schemeClr val="bg1"/>
                    </a:solidFill>
                    <a:latin typeface="+mj-lt"/>
                    <a:ea typeface="+mn-ea"/>
                    <a:cs typeface="Calibri" panose="020F0502020204030204" pitchFamily="34" charset="0"/>
                  </a:rPr>
                  <a:t>Subtitel</a:t>
                </a:r>
              </a:p>
            </p:txBody>
          </p:sp>
          <p:sp>
            <p:nvSpPr>
              <p:cNvPr id="116" name="Ovaal 115">
                <a:extLst>
                  <a:ext uri="{FF2B5EF4-FFF2-40B4-BE49-F238E27FC236}">
                    <a16:creationId xmlns:a16="http://schemas.microsoft.com/office/drawing/2014/main" id="{5A4B2879-49FB-444D-BBE7-94573D1D39AB}"/>
                  </a:ext>
                </a:extLst>
              </p:cNvPr>
              <p:cNvSpPr/>
              <p:nvPr userDrawn="1"/>
            </p:nvSpPr>
            <p:spPr>
              <a:xfrm>
                <a:off x="-3569165" y="34841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5</a:t>
                </a:r>
              </a:p>
            </p:txBody>
          </p:sp>
          <p:sp>
            <p:nvSpPr>
              <p:cNvPr id="117" name="Rechthoek 116">
                <a:extLst>
                  <a:ext uri="{FF2B5EF4-FFF2-40B4-BE49-F238E27FC236}">
                    <a16:creationId xmlns:a16="http://schemas.microsoft.com/office/drawing/2014/main" id="{639B0E13-EA92-441D-8B70-9ECA7FDB1416}"/>
                  </a:ext>
                </a:extLst>
              </p:cNvPr>
              <p:cNvSpPr/>
              <p:nvPr userDrawn="1"/>
            </p:nvSpPr>
            <p:spPr>
              <a:xfrm>
                <a:off x="-3203483" y="3485095"/>
                <a:ext cx="2830190" cy="255963"/>
              </a:xfrm>
              <a:prstGeom prst="rect">
                <a:avLst/>
              </a:prstGeom>
              <a:noFill/>
              <a:ln w="25400" cap="flat" cmpd="sng" algn="ctr">
                <a:noFill/>
                <a:prstDash val="solid"/>
              </a:ln>
              <a:effectLst/>
            </p:spPr>
            <p:txBody>
              <a:bodyPr lIns="0" tIns="0" rIns="0" bIns="0" rtlCol="0" anchor="ctr"/>
              <a:lstStyle/>
              <a:p>
                <a:pPr marL="263525" lvl="4" indent="-263525" algn="l" defTabSz="719138" rtl="0" eaLnBrk="1" latinLnBrk="0" hangingPunct="1">
                  <a:lnSpc>
                    <a:spcPct val="100000"/>
                  </a:lnSpc>
                  <a:spcBef>
                    <a:spcPts val="300"/>
                  </a:spcBef>
                  <a:spcAft>
                    <a:spcPts val="600"/>
                  </a:spcAft>
                  <a:buClr>
                    <a:schemeClr val="bg1"/>
                  </a:buClr>
                  <a:buFont typeface="+mj-lt"/>
                  <a:buAutoNum type="arabicPeriod"/>
                </a:pPr>
                <a:r>
                  <a:rPr lang="nl-NL" sz="1600" i="0" kern="1200" dirty="0">
                    <a:solidFill>
                      <a:schemeClr val="bg1"/>
                    </a:solidFill>
                    <a:latin typeface="+mn-lt"/>
                    <a:ea typeface="+mn-ea"/>
                    <a:cs typeface="+mn-cs"/>
                  </a:rPr>
                  <a:t>Numerieke bullets</a:t>
                </a:r>
              </a:p>
            </p:txBody>
          </p:sp>
          <p:sp>
            <p:nvSpPr>
              <p:cNvPr id="121" name="Ovaal 120">
                <a:extLst>
                  <a:ext uri="{FF2B5EF4-FFF2-40B4-BE49-F238E27FC236}">
                    <a16:creationId xmlns:a16="http://schemas.microsoft.com/office/drawing/2014/main" id="{F37D0E66-2551-43BD-AE3B-BDF457420335}"/>
                  </a:ext>
                </a:extLst>
              </p:cNvPr>
              <p:cNvSpPr/>
              <p:nvPr userDrawn="1"/>
            </p:nvSpPr>
            <p:spPr>
              <a:xfrm>
                <a:off x="-3569165" y="3919512"/>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6</a:t>
                </a:r>
              </a:p>
            </p:txBody>
          </p:sp>
          <p:sp>
            <p:nvSpPr>
              <p:cNvPr id="122" name="Rechthoek 121">
                <a:extLst>
                  <a:ext uri="{FF2B5EF4-FFF2-40B4-BE49-F238E27FC236}">
                    <a16:creationId xmlns:a16="http://schemas.microsoft.com/office/drawing/2014/main" id="{70C7E0A3-DDB6-43F6-9D20-F53F14E65EFB}"/>
                  </a:ext>
                </a:extLst>
              </p:cNvPr>
              <p:cNvSpPr/>
              <p:nvPr userDrawn="1"/>
            </p:nvSpPr>
            <p:spPr>
              <a:xfrm>
                <a:off x="-3203483" y="3920212"/>
                <a:ext cx="2830190" cy="255963"/>
              </a:xfrm>
              <a:prstGeom prst="rect">
                <a:avLst/>
              </a:prstGeom>
              <a:noFill/>
              <a:ln w="25400" cap="flat" cmpd="sng" algn="ctr">
                <a:noFill/>
                <a:prstDash val="solid"/>
              </a:ln>
              <a:effectLst/>
            </p:spPr>
            <p:txBody>
              <a:bodyPr lIns="0" tIns="0" rIns="0" bIns="0" rtlCol="0" anchor="ctr"/>
              <a:lstStyle/>
              <a:p>
                <a:pPr marL="538163" lvl="5" indent="-274638" algn="l" defTabSz="914400" rtl="0" eaLnBrk="1" latinLnBrk="0" hangingPunct="1">
                  <a:lnSpc>
                    <a:spcPct val="100000"/>
                  </a:lnSpc>
                  <a:spcBef>
                    <a:spcPts val="300"/>
                  </a:spcBef>
                  <a:spcAft>
                    <a:spcPts val="600"/>
                  </a:spcAft>
                  <a:buClr>
                    <a:schemeClr val="bg1"/>
                  </a:buClr>
                  <a:buFont typeface="+mj-lt"/>
                  <a:buAutoNum type="alphaLcPeriod"/>
                </a:pPr>
                <a:r>
                  <a:rPr lang="nl-NL" sz="1600" b="0" i="0" kern="1200" dirty="0">
                    <a:solidFill>
                      <a:schemeClr val="bg1"/>
                    </a:solidFill>
                    <a:latin typeface="+mn-lt"/>
                    <a:ea typeface="+mn-ea"/>
                    <a:cs typeface="+mn-cs"/>
                  </a:rPr>
                  <a:t># Abc</a:t>
                </a:r>
              </a:p>
            </p:txBody>
          </p:sp>
          <p:sp>
            <p:nvSpPr>
              <p:cNvPr id="123" name="Ovaal 122">
                <a:extLst>
                  <a:ext uri="{FF2B5EF4-FFF2-40B4-BE49-F238E27FC236}">
                    <a16:creationId xmlns:a16="http://schemas.microsoft.com/office/drawing/2014/main" id="{757286FC-7EC2-47DD-B771-B0FD869E0835}"/>
                  </a:ext>
                </a:extLst>
              </p:cNvPr>
              <p:cNvSpPr/>
              <p:nvPr userDrawn="1"/>
            </p:nvSpPr>
            <p:spPr>
              <a:xfrm>
                <a:off x="-3569165" y="4354861"/>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7</a:t>
                </a:r>
              </a:p>
            </p:txBody>
          </p:sp>
          <p:sp>
            <p:nvSpPr>
              <p:cNvPr id="124" name="Rechthoek 123">
                <a:extLst>
                  <a:ext uri="{FF2B5EF4-FFF2-40B4-BE49-F238E27FC236}">
                    <a16:creationId xmlns:a16="http://schemas.microsoft.com/office/drawing/2014/main" id="{2DD11406-E354-45BE-AFD9-A5B87A99667E}"/>
                  </a:ext>
                </a:extLst>
              </p:cNvPr>
              <p:cNvSpPr/>
              <p:nvPr userDrawn="1"/>
            </p:nvSpPr>
            <p:spPr>
              <a:xfrm>
                <a:off x="-3203483" y="4355329"/>
                <a:ext cx="2830190" cy="255963"/>
              </a:xfrm>
              <a:prstGeom prst="rect">
                <a:avLst/>
              </a:prstGeom>
              <a:noFill/>
              <a:ln w="25400" cap="flat" cmpd="sng" algn="ctr">
                <a:noFill/>
                <a:prstDash val="solid"/>
              </a:ln>
              <a:effectLst/>
            </p:spPr>
            <p:txBody>
              <a:bodyPr lIns="0" tIns="0" rIns="0" bIns="0" rtlCol="0" anchor="ctr"/>
              <a:lstStyle/>
              <a:p>
                <a:pPr marL="549275" lvl="6" indent="-285750" algn="l" defTabSz="914400" rtl="0" eaLnBrk="1" latinLnBrk="0" hangingPunct="1">
                  <a:lnSpc>
                    <a:spcPct val="100000"/>
                  </a:lnSpc>
                  <a:spcBef>
                    <a:spcPts val="300"/>
                  </a:spcBef>
                  <a:spcAft>
                    <a:spcPts val="600"/>
                  </a:spcAft>
                  <a:buClr>
                    <a:schemeClr val="bg1"/>
                  </a:buClr>
                  <a:buFont typeface="Wingdings" panose="05000000000000000000" pitchFamily="2" charset="2"/>
                  <a:buChar char="§"/>
                </a:pPr>
                <a:r>
                  <a:rPr lang="nl-NL" sz="1600" b="0" i="0" kern="1200" dirty="0">
                    <a:solidFill>
                      <a:schemeClr val="bg1"/>
                    </a:solidFill>
                    <a:latin typeface="+mn-lt"/>
                    <a:ea typeface="+mn-ea"/>
                    <a:cs typeface="+mn-cs"/>
                  </a:rPr>
                  <a:t># Bullets</a:t>
                </a:r>
              </a:p>
            </p:txBody>
          </p:sp>
          <p:sp>
            <p:nvSpPr>
              <p:cNvPr id="125" name="Ovaal 124">
                <a:extLst>
                  <a:ext uri="{FF2B5EF4-FFF2-40B4-BE49-F238E27FC236}">
                    <a16:creationId xmlns:a16="http://schemas.microsoft.com/office/drawing/2014/main" id="{3854B89C-70F8-4D39-9E96-7327CFD306A1}"/>
                  </a:ext>
                </a:extLst>
              </p:cNvPr>
              <p:cNvSpPr/>
              <p:nvPr userDrawn="1"/>
            </p:nvSpPr>
            <p:spPr>
              <a:xfrm>
                <a:off x="-3569165" y="4790210"/>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8</a:t>
                </a:r>
              </a:p>
            </p:txBody>
          </p:sp>
          <p:sp>
            <p:nvSpPr>
              <p:cNvPr id="126" name="Rechthoek 125">
                <a:extLst>
                  <a:ext uri="{FF2B5EF4-FFF2-40B4-BE49-F238E27FC236}">
                    <a16:creationId xmlns:a16="http://schemas.microsoft.com/office/drawing/2014/main" id="{7FC4BBE7-0ED6-4C3D-B50B-C4091B0B3C00}"/>
                  </a:ext>
                </a:extLst>
              </p:cNvPr>
              <p:cNvSpPr/>
              <p:nvPr userDrawn="1"/>
            </p:nvSpPr>
            <p:spPr>
              <a:xfrm>
                <a:off x="-3203483" y="4790446"/>
                <a:ext cx="2830190" cy="255963"/>
              </a:xfrm>
              <a:prstGeom prst="rect">
                <a:avLst/>
              </a:prstGeom>
              <a:noFill/>
              <a:ln w="25400" cap="flat" cmpd="sng" algn="ctr">
                <a:noFill/>
                <a:prstDash val="solid"/>
              </a:ln>
              <a:effectLst/>
            </p:spPr>
            <p:txBody>
              <a:bodyPr lIns="0" tIns="0" rIns="0" bIns="0" rtlCol="0" anchor="ctr"/>
              <a:lstStyle/>
              <a:p>
                <a:pPr marL="0" lvl="7" indent="0" algn="l" defTabSz="914400" rtl="0" eaLnBrk="1" latinLnBrk="0" hangingPunct="1">
                  <a:lnSpc>
                    <a:spcPct val="90000"/>
                  </a:lnSpc>
                  <a:spcBef>
                    <a:spcPts val="300"/>
                  </a:spcBef>
                  <a:spcAft>
                    <a:spcPts val="600"/>
                  </a:spcAft>
                  <a:buFont typeface="Arial" panose="020B0604020202020204" pitchFamily="34" charset="0"/>
                  <a:buNone/>
                </a:pPr>
                <a:r>
                  <a:rPr lang="nl-NL" sz="1600" i="1" kern="1200" dirty="0">
                    <a:solidFill>
                      <a:schemeClr val="bg1"/>
                    </a:solidFill>
                    <a:latin typeface="+mn-lt"/>
                    <a:ea typeface="+mn-ea"/>
                    <a:cs typeface="+mn-cs"/>
                  </a:rPr>
                  <a:t>Cursief</a:t>
                </a:r>
              </a:p>
            </p:txBody>
          </p:sp>
          <p:sp>
            <p:nvSpPr>
              <p:cNvPr id="127" name="Ovaal 126">
                <a:extLst>
                  <a:ext uri="{FF2B5EF4-FFF2-40B4-BE49-F238E27FC236}">
                    <a16:creationId xmlns:a16="http://schemas.microsoft.com/office/drawing/2014/main" id="{9D861955-B449-455E-A8F3-11DE31DAA0B8}"/>
                  </a:ext>
                </a:extLst>
              </p:cNvPr>
              <p:cNvSpPr/>
              <p:nvPr userDrawn="1"/>
            </p:nvSpPr>
            <p:spPr>
              <a:xfrm>
                <a:off x="-3569165" y="52255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9</a:t>
                </a:r>
              </a:p>
            </p:txBody>
          </p:sp>
          <p:sp>
            <p:nvSpPr>
              <p:cNvPr id="128" name="Rechthoek 127">
                <a:extLst>
                  <a:ext uri="{FF2B5EF4-FFF2-40B4-BE49-F238E27FC236}">
                    <a16:creationId xmlns:a16="http://schemas.microsoft.com/office/drawing/2014/main" id="{A8801811-8C59-44FC-A97D-092D2E7072A4}"/>
                  </a:ext>
                </a:extLst>
              </p:cNvPr>
              <p:cNvSpPr/>
              <p:nvPr userDrawn="1"/>
            </p:nvSpPr>
            <p:spPr>
              <a:xfrm>
                <a:off x="-3203483" y="5225562"/>
                <a:ext cx="2830190" cy="255963"/>
              </a:xfrm>
              <a:prstGeom prst="rect">
                <a:avLst/>
              </a:prstGeom>
              <a:noFill/>
              <a:ln w="25400" cap="flat" cmpd="sng" algn="ctr">
                <a:noFill/>
                <a:prstDash val="solid"/>
              </a:ln>
              <a:effectLst/>
            </p:spPr>
            <p:txBody>
              <a:bodyPr lIns="0" tIns="0" rIns="0" bIns="0" rtlCol="0" anchor="ctr"/>
              <a:lstStyle/>
              <a:p>
                <a:pPr marL="0" lvl="8" indent="0" algn="l" defTabSz="914400" rtl="0" eaLnBrk="1" latinLnBrk="0" hangingPunct="1">
                  <a:lnSpc>
                    <a:spcPct val="100000"/>
                  </a:lnSpc>
                  <a:spcBef>
                    <a:spcPts val="300"/>
                  </a:spcBef>
                  <a:spcAft>
                    <a:spcPts val="1200"/>
                  </a:spcAft>
                  <a:buFont typeface="Arial" panose="020B0604020202020204" pitchFamily="34" charset="0"/>
                  <a:buNone/>
                </a:pPr>
                <a:r>
                  <a:rPr lang="nl-NL" sz="2000" b="0" kern="1200" dirty="0">
                    <a:solidFill>
                      <a:schemeClr val="bg1"/>
                    </a:solidFill>
                    <a:latin typeface="+mj-lt"/>
                    <a:ea typeface="+mn-ea"/>
                    <a:cs typeface="+mn-cs"/>
                  </a:rPr>
                  <a:t>Alt. Subtitel</a:t>
                </a:r>
              </a:p>
            </p:txBody>
          </p:sp>
        </p:grpSp>
        <p:sp>
          <p:nvSpPr>
            <p:cNvPr id="186" name="Rechthoek 185">
              <a:extLst>
                <a:ext uri="{FF2B5EF4-FFF2-40B4-BE49-F238E27FC236}">
                  <a16:creationId xmlns:a16="http://schemas.microsoft.com/office/drawing/2014/main" id="{A2E99DBD-BE09-44C5-8AAC-563140A35224}"/>
                </a:ext>
              </a:extLst>
            </p:cNvPr>
            <p:cNvSpPr/>
            <p:nvPr userDrawn="1"/>
          </p:nvSpPr>
          <p:spPr>
            <a:xfrm>
              <a:off x="-3568057" y="6175639"/>
              <a:ext cx="3194764" cy="6823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MEER WETEN?</a:t>
              </a:r>
              <a:b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Ga naar de instructie dia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YouTube links</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open deze in de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Diavoorstelling</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(shift F5) en klik op de gewenste video link.</a:t>
              </a:r>
            </a:p>
          </p:txBody>
        </p:sp>
      </p:grpSp>
      <p:sp>
        <p:nvSpPr>
          <p:cNvPr id="3" name="Tijdelijke aanduiding voor verticale tekst 2"/>
          <p:cNvSpPr>
            <a:spLocks noGrp="1"/>
          </p:cNvSpPr>
          <p:nvPr>
            <p:ph type="body" orient="vert" idx="1" hasCustomPrompt="1"/>
          </p:nvPr>
        </p:nvSpPr>
        <p:spPr>
          <a:xfrm>
            <a:off x="698500" y="649155"/>
            <a:ext cx="10798175" cy="5229851"/>
          </a:xfrm>
        </p:spPr>
        <p:txBody>
          <a:bodyPr vert="horz" lIns="0" tIns="0" rIns="0" bIns="0" anchor="ctr" anchorCtr="0"/>
          <a:lstStyle>
            <a:lvl1pPr marL="0" indent="0" algn="ctr">
              <a:buClr>
                <a:schemeClr val="bg1"/>
              </a:buClr>
              <a:buNone/>
              <a:defRPr sz="4400" i="0">
                <a:solidFill>
                  <a:schemeClr val="bg1"/>
                </a:solidFill>
                <a:latin typeface="+mj-lt"/>
              </a:defRPr>
            </a:lvl1pPr>
            <a:lvl2pPr marL="0" indent="0" algn="ctr">
              <a:buClr>
                <a:schemeClr val="bg1"/>
              </a:buClr>
              <a:buNone/>
              <a:defRPr sz="3600" i="0">
                <a:solidFill>
                  <a:schemeClr val="bg1"/>
                </a:solidFill>
              </a:defRPr>
            </a:lvl2pPr>
            <a:lvl3pPr marL="0" indent="0" algn="ctr">
              <a:buFont typeface="Arial" panose="020B0604020202020204" pitchFamily="34" charset="0"/>
              <a:buNone/>
              <a:defRPr sz="3600" i="0">
                <a:solidFill>
                  <a:schemeClr val="bg1"/>
                </a:solidFill>
              </a:defRPr>
            </a:lvl3pPr>
            <a:lvl4pPr marL="0" indent="0" algn="ctr">
              <a:buFont typeface="Arial" panose="020B0604020202020204" pitchFamily="34" charset="0"/>
              <a:buNone/>
              <a:defRPr sz="3600" i="0">
                <a:solidFill>
                  <a:schemeClr val="bg1"/>
                </a:solidFill>
              </a:defRPr>
            </a:lvl4pPr>
            <a:lvl5pPr marL="0" indent="0" algn="ctr">
              <a:buClr>
                <a:schemeClr val="bg1"/>
              </a:buClr>
              <a:buFont typeface="Arial" panose="020B0604020202020204" pitchFamily="34" charset="0"/>
              <a:buNone/>
              <a:defRPr sz="3600" i="0">
                <a:solidFill>
                  <a:schemeClr val="bg1"/>
                </a:solidFill>
              </a:defRPr>
            </a:lvl5pPr>
            <a:lvl6pPr marL="0" indent="0" algn="ctr">
              <a:buClr>
                <a:schemeClr val="bg1"/>
              </a:buClr>
              <a:buFont typeface="Arial" panose="020B0604020202020204" pitchFamily="34" charset="0"/>
              <a:buNone/>
              <a:defRPr sz="3600" i="0">
                <a:solidFill>
                  <a:schemeClr val="bg1"/>
                </a:solidFill>
              </a:defRPr>
            </a:lvl6pPr>
            <a:lvl7pPr marL="0" indent="0" algn="ctr">
              <a:buClr>
                <a:schemeClr val="bg1"/>
              </a:buClr>
              <a:buNone/>
              <a:defRPr sz="3600" i="0">
                <a:solidFill>
                  <a:schemeClr val="bg1"/>
                </a:solidFill>
              </a:defRPr>
            </a:lvl7pPr>
            <a:lvl8pPr marL="0" indent="0" algn="ctr">
              <a:buFont typeface="Arial" panose="020B0604020202020204" pitchFamily="34" charset="0"/>
              <a:buNone/>
              <a:defRPr sz="3600" i="0">
                <a:solidFill>
                  <a:schemeClr val="bg1"/>
                </a:solidFill>
              </a:defRPr>
            </a:lvl8pPr>
            <a:lvl9pPr marL="0" indent="0" algn="ctr">
              <a:buFont typeface="Arial" panose="020B0604020202020204" pitchFamily="34" charset="0"/>
              <a:buNone/>
              <a:defRPr sz="3600" i="0">
                <a:solidFill>
                  <a:schemeClr val="bg1"/>
                </a:solidFill>
              </a:defRPr>
            </a:lvl9pPr>
          </a:lstStyle>
          <a:p>
            <a:pPr lvl="0"/>
            <a:r>
              <a:rPr lang="nl-NL" dirty="0"/>
              <a:t>Quote</a:t>
            </a:r>
          </a:p>
        </p:txBody>
      </p:sp>
      <p:grpSp>
        <p:nvGrpSpPr>
          <p:cNvPr id="2" name="Groep 1">
            <a:extLst>
              <a:ext uri="{FF2B5EF4-FFF2-40B4-BE49-F238E27FC236}">
                <a16:creationId xmlns:a16="http://schemas.microsoft.com/office/drawing/2014/main" id="{15349943-66AB-EC99-F157-964DD52BA147}"/>
              </a:ext>
            </a:extLst>
          </p:cNvPr>
          <p:cNvGrpSpPr/>
          <p:nvPr userDrawn="1"/>
        </p:nvGrpSpPr>
        <p:grpSpPr>
          <a:xfrm>
            <a:off x="698500" y="5871704"/>
            <a:ext cx="3220168" cy="899999"/>
            <a:chOff x="698500" y="5871704"/>
            <a:chExt cx="3220168" cy="899999"/>
          </a:xfrm>
        </p:grpSpPr>
        <p:pic>
          <p:nvPicPr>
            <p:cNvPr id="8" name="Afbeelding 7">
              <a:extLst>
                <a:ext uri="{FF2B5EF4-FFF2-40B4-BE49-F238E27FC236}">
                  <a16:creationId xmlns:a16="http://schemas.microsoft.com/office/drawing/2014/main" id="{A5104DB9-08FF-5B17-D4E3-9E8462557A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9" name="Afbeelding 8">
              <a:extLst>
                <a:ext uri="{FF2B5EF4-FFF2-40B4-BE49-F238E27FC236}">
                  <a16:creationId xmlns:a16="http://schemas.microsoft.com/office/drawing/2014/main" id="{0DB4ECE0-088C-0763-A0F9-9040DC2D87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10" name="Picture 64">
              <a:extLst>
                <a:ext uri="{FF2B5EF4-FFF2-40B4-BE49-F238E27FC236}">
                  <a16:creationId xmlns:a16="http://schemas.microsoft.com/office/drawing/2014/main" id="{C6B958B5-BD29-32D2-3263-8BC67E3E3F9E}"/>
                </a:ext>
              </a:extLst>
            </p:cNvPr>
            <p:cNvPicPr>
              <a:picLocks noChangeAspect="1"/>
            </p:cNvPicPr>
            <p:nvPr userDrawn="1"/>
          </p:nvPicPr>
          <p:blipFill>
            <a:blip r:embed="rId4"/>
            <a:stretch>
              <a:fillRect/>
            </a:stretch>
          </p:blipFill>
          <p:spPr>
            <a:xfrm>
              <a:off x="698500" y="6232988"/>
              <a:ext cx="676242" cy="323420"/>
            </a:xfrm>
            <a:prstGeom prst="rect">
              <a:avLst/>
            </a:prstGeom>
          </p:spPr>
        </p:pic>
      </p:grpSp>
    </p:spTree>
    <p:extLst>
      <p:ext uri="{BB962C8B-B14F-4D97-AF65-F5344CB8AC3E}">
        <p14:creationId xmlns:p14="http://schemas.microsoft.com/office/powerpoint/2010/main" val="10930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0" y="0"/>
            <a:ext cx="12202750" cy="6858000"/>
          </a:xfrm>
          <a:prstGeom prst="rect">
            <a:avLst/>
          </a:prstGeom>
          <a:solidFill>
            <a:srgbClr val="047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5">
            <a:extLst>
              <a:ext uri="{FF2B5EF4-FFF2-40B4-BE49-F238E27FC236}">
                <a16:creationId xmlns:a16="http://schemas.microsoft.com/office/drawing/2014/main" id="{7AE71AD1-5D76-2045-8B27-CC0C09C99831}"/>
              </a:ext>
            </a:extLst>
          </p:cNvPr>
          <p:cNvSpPr>
            <a:spLocks noGrp="1"/>
          </p:cNvSpPr>
          <p:nvPr>
            <p:ph type="title" hasCustomPrompt="1"/>
          </p:nvPr>
        </p:nvSpPr>
        <p:spPr>
          <a:xfrm>
            <a:off x="2153413" y="2799198"/>
            <a:ext cx="9358256" cy="1621063"/>
          </a:xfrm>
        </p:spPr>
        <p:txBody>
          <a:bodyPr anchor="b"/>
          <a:lstStyle>
            <a:lvl1pPr algn="r">
              <a:defRPr sz="3800">
                <a:solidFill>
                  <a:schemeClr val="bg1"/>
                </a:solidFill>
              </a:defRPr>
            </a:lvl1pPr>
          </a:lstStyle>
          <a:p>
            <a:r>
              <a:rPr lang="nl-NL" dirty="0"/>
              <a:t>Plaats hier de titel van </a:t>
            </a:r>
            <a:br>
              <a:rPr lang="nl-NL" dirty="0"/>
            </a:br>
            <a:r>
              <a:rPr lang="nl-NL" dirty="0"/>
              <a:t>de presentatie, max. 2 regels</a:t>
            </a:r>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hasCustomPrompt="1"/>
          </p:nvPr>
        </p:nvSpPr>
        <p:spPr>
          <a:xfrm>
            <a:off x="7782466" y="4583740"/>
            <a:ext cx="3729203" cy="248472"/>
          </a:xfrm>
        </p:spPr>
        <p:txBody>
          <a:bodyPr anchor="ctr"/>
          <a:lstStyle>
            <a:lvl1pPr marL="0" indent="0" algn="r">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Naam van de spreker of datum</a:t>
            </a:r>
          </a:p>
        </p:txBody>
      </p:sp>
      <p:grpSp>
        <p:nvGrpSpPr>
          <p:cNvPr id="2" name="Groep 1">
            <a:extLst>
              <a:ext uri="{FF2B5EF4-FFF2-40B4-BE49-F238E27FC236}">
                <a16:creationId xmlns:a16="http://schemas.microsoft.com/office/drawing/2014/main" id="{9FA741FE-D34F-B553-43A5-818D2F262A63}"/>
              </a:ext>
            </a:extLst>
          </p:cNvPr>
          <p:cNvGrpSpPr/>
          <p:nvPr userDrawn="1"/>
        </p:nvGrpSpPr>
        <p:grpSpPr>
          <a:xfrm>
            <a:off x="7052766" y="5298830"/>
            <a:ext cx="4929249" cy="1377667"/>
            <a:chOff x="698500" y="5871704"/>
            <a:chExt cx="3220168" cy="899999"/>
          </a:xfrm>
        </p:grpSpPr>
        <p:pic>
          <p:nvPicPr>
            <p:cNvPr id="3" name="Afbeelding 2">
              <a:extLst>
                <a:ext uri="{FF2B5EF4-FFF2-40B4-BE49-F238E27FC236}">
                  <a16:creationId xmlns:a16="http://schemas.microsoft.com/office/drawing/2014/main" id="{15ABC6D4-C486-C8B6-0DDF-EB92A145B2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B9A8DE3B-4A9D-5F75-5882-ED1E10685E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B0D57ABC-44AA-B3F6-DC98-A89AAF955B82}"/>
                </a:ext>
              </a:extLst>
            </p:cNvPr>
            <p:cNvPicPr>
              <a:picLocks noChangeAspect="1"/>
            </p:cNvPicPr>
            <p:nvPr userDrawn="1"/>
          </p:nvPicPr>
          <p:blipFill>
            <a:blip r:embed="rId4"/>
            <a:stretch>
              <a:fillRect/>
            </a:stretch>
          </p:blipFill>
          <p:spPr>
            <a:xfrm>
              <a:off x="698500" y="6232988"/>
              <a:ext cx="676242" cy="323420"/>
            </a:xfrm>
            <a:prstGeom prst="rect">
              <a:avLst/>
            </a:prstGeom>
          </p:spPr>
        </p:pic>
      </p:grpSp>
    </p:spTree>
    <p:extLst>
      <p:ext uri="{BB962C8B-B14F-4D97-AF65-F5344CB8AC3E}">
        <p14:creationId xmlns:p14="http://schemas.microsoft.com/office/powerpoint/2010/main" val="19579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10" presetClass="entr" presetSubtype="0" fill="hold" nodeType="withEffect">
                  <p:stCondLst>
                    <p:cond delay="15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 slide met titel en logos">
    <p:spTree>
      <p:nvGrpSpPr>
        <p:cNvPr id="1" name=""/>
        <p:cNvGrpSpPr/>
        <p:nvPr/>
      </p:nvGrpSpPr>
      <p:grpSpPr>
        <a:xfrm>
          <a:off x="0" y="0"/>
          <a:ext cx="0" cy="0"/>
          <a:chOff x="0" y="0"/>
          <a:chExt cx="0" cy="0"/>
        </a:xfrm>
      </p:grpSpPr>
      <p:sp>
        <p:nvSpPr>
          <p:cNvPr id="23" name="Plaats hier je titel">
            <a:extLst>
              <a:ext uri="{FF2B5EF4-FFF2-40B4-BE49-F238E27FC236}">
                <a16:creationId xmlns:a16="http://schemas.microsoft.com/office/drawing/2014/main" id="{5621F19E-E098-09B1-6F7B-BF0951BA20E9}"/>
              </a:ext>
            </a:extLst>
          </p:cNvPr>
          <p:cNvSpPr txBox="1">
            <a:spLocks noGrp="1"/>
          </p:cNvSpPr>
          <p:nvPr>
            <p:ph type="title" hasCustomPrompt="1"/>
          </p:nvPr>
        </p:nvSpPr>
        <p:spPr>
          <a:xfrm>
            <a:off x="698500" y="741498"/>
            <a:ext cx="10775071" cy="950929"/>
          </a:xfrm>
          <a:prstGeom prst="rect">
            <a:avLst/>
          </a:prstGeom>
        </p:spPr>
        <p:txBody>
          <a:bodyPr>
            <a:normAutofit/>
          </a:bodyPr>
          <a:lstStyle>
            <a:lvl1pPr algn="l">
              <a:defRPr sz="4000">
                <a:solidFill>
                  <a:srgbClr val="017188"/>
                </a:solidFill>
              </a:defRPr>
            </a:lvl1pPr>
          </a:lstStyle>
          <a:p>
            <a:r>
              <a:rPr dirty="0" err="1"/>
              <a:t>Plaats</a:t>
            </a:r>
            <a:r>
              <a:rPr dirty="0"/>
              <a:t> </a:t>
            </a:r>
            <a:r>
              <a:rPr dirty="0" err="1"/>
              <a:t>hier</a:t>
            </a:r>
            <a:r>
              <a:rPr dirty="0"/>
              <a:t> je </a:t>
            </a:r>
            <a:r>
              <a:rPr dirty="0" err="1"/>
              <a:t>titel</a:t>
            </a:r>
            <a:br>
              <a:rPr lang="nl-NL" dirty="0"/>
            </a:br>
            <a:r>
              <a:rPr lang="nl-NL" dirty="0"/>
              <a:t>Over 2 regels</a:t>
            </a:r>
            <a:endParaRPr dirty="0"/>
          </a:p>
        </p:txBody>
      </p:sp>
      <p:sp>
        <p:nvSpPr>
          <p:cNvPr id="24" name="Body Level One…">
            <a:extLst>
              <a:ext uri="{FF2B5EF4-FFF2-40B4-BE49-F238E27FC236}">
                <a16:creationId xmlns:a16="http://schemas.microsoft.com/office/drawing/2014/main" id="{4A0B1782-3E5B-539D-1449-74CD44E676AA}"/>
              </a:ext>
            </a:extLst>
          </p:cNvPr>
          <p:cNvSpPr txBox="1">
            <a:spLocks noGrp="1"/>
          </p:cNvSpPr>
          <p:nvPr>
            <p:ph type="body" sz="quarter" idx="1" hasCustomPrompt="1"/>
          </p:nvPr>
        </p:nvSpPr>
        <p:spPr>
          <a:xfrm>
            <a:off x="698500" y="2034988"/>
            <a:ext cx="3729203" cy="367457"/>
          </a:xfrm>
          <a:prstGeom prst="rect">
            <a:avLst/>
          </a:prstGeom>
        </p:spPr>
        <p:txBody>
          <a:bodyPr anchor="ctr">
            <a:normAutofit/>
          </a:bodyPr>
          <a:lstStyle>
            <a:lvl1pPr marL="0" indent="0">
              <a:buClrTx/>
              <a:buSzTx/>
              <a:buNone/>
              <a:defRPr b="1">
                <a:solidFill>
                  <a:schemeClr val="tx1"/>
                </a:solidFill>
              </a:defRPr>
            </a:lvl1pPr>
            <a:lvl2pPr marL="0" indent="457200">
              <a:buClrTx/>
              <a:buSzTx/>
              <a:buNone/>
              <a:defRPr b="1">
                <a:solidFill>
                  <a:schemeClr val="tx1"/>
                </a:solidFill>
              </a:defRPr>
            </a:lvl2pPr>
            <a:lvl3pPr indent="914400">
              <a:buClrTx/>
              <a:buFontTx/>
              <a:defRPr b="1">
                <a:solidFill>
                  <a:schemeClr val="tx1"/>
                </a:solidFill>
              </a:defRPr>
            </a:lvl3pPr>
            <a:lvl4pPr indent="1371600">
              <a:buClrTx/>
              <a:buFontTx/>
              <a:defRPr b="1">
                <a:solidFill>
                  <a:schemeClr val="tx1"/>
                </a:solidFill>
              </a:defRPr>
            </a:lvl4pPr>
            <a:lvl5pPr marL="0" indent="1828800">
              <a:buClrTx/>
              <a:buSzTx/>
              <a:buFontTx/>
              <a:buNone/>
              <a:defRPr b="1">
                <a:solidFill>
                  <a:schemeClr val="tx1"/>
                </a:solidFill>
              </a:defRPr>
            </a:lvl5pPr>
          </a:lstStyle>
          <a:p>
            <a:r>
              <a:rPr dirty="0"/>
              <a:t>Naam van de </a:t>
            </a:r>
            <a:r>
              <a:rPr dirty="0" err="1"/>
              <a:t>spreker</a:t>
            </a:r>
            <a:r>
              <a:rPr dirty="0"/>
              <a:t> of datum</a:t>
            </a:r>
          </a:p>
        </p:txBody>
      </p:sp>
      <p:pic>
        <p:nvPicPr>
          <p:cNvPr id="12" name="Afbeelding 11">
            <a:extLst>
              <a:ext uri="{FF2B5EF4-FFF2-40B4-BE49-F238E27FC236}">
                <a16:creationId xmlns:a16="http://schemas.microsoft.com/office/drawing/2014/main" id="{15DF4AC3-CEFC-070A-AAD4-52DC20FAB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1998" y="3981874"/>
            <a:ext cx="2726479" cy="1514711"/>
          </a:xfrm>
          <a:prstGeom prst="rect">
            <a:avLst/>
          </a:prstGeom>
        </p:spPr>
      </p:pic>
      <p:pic>
        <p:nvPicPr>
          <p:cNvPr id="47" name="Afbeelding 46">
            <a:extLst>
              <a:ext uri="{FF2B5EF4-FFF2-40B4-BE49-F238E27FC236}">
                <a16:creationId xmlns:a16="http://schemas.microsoft.com/office/drawing/2014/main" id="{322E785E-A545-AD52-2E41-ED9F0B652F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2800" y="3459996"/>
            <a:ext cx="3609340" cy="2165604"/>
          </a:xfrm>
          <a:prstGeom prst="rect">
            <a:avLst/>
          </a:prstGeom>
        </p:spPr>
      </p:pic>
      <p:pic>
        <p:nvPicPr>
          <p:cNvPr id="15" name="Afbeelding 14">
            <a:extLst>
              <a:ext uri="{FF2B5EF4-FFF2-40B4-BE49-F238E27FC236}">
                <a16:creationId xmlns:a16="http://schemas.microsoft.com/office/drawing/2014/main" id="{1EF691EC-5685-9082-7689-BE8C1BF0C6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8424" y="4209001"/>
            <a:ext cx="2021436" cy="842532"/>
          </a:xfrm>
          <a:prstGeom prst="rect">
            <a:avLst/>
          </a:prstGeom>
        </p:spPr>
      </p:pic>
    </p:spTree>
    <p:extLst>
      <p:ext uri="{BB962C8B-B14F-4D97-AF65-F5344CB8AC3E}">
        <p14:creationId xmlns:p14="http://schemas.microsoft.com/office/powerpoint/2010/main" val="135527116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 slide met titel en logos 2">
    <p:spTree>
      <p:nvGrpSpPr>
        <p:cNvPr id="1" name=""/>
        <p:cNvGrpSpPr/>
        <p:nvPr/>
      </p:nvGrpSpPr>
      <p:grpSpPr>
        <a:xfrm>
          <a:off x="0" y="0"/>
          <a:ext cx="0" cy="0"/>
          <a:chOff x="0" y="0"/>
          <a:chExt cx="0" cy="0"/>
        </a:xfrm>
      </p:grpSpPr>
      <p:grpSp>
        <p:nvGrpSpPr>
          <p:cNvPr id="104" name="Instructie"/>
          <p:cNvGrpSpPr/>
          <p:nvPr/>
        </p:nvGrpSpPr>
        <p:grpSpPr>
          <a:xfrm>
            <a:off x="-7462" y="7107104"/>
            <a:ext cx="3391307" cy="1765091"/>
            <a:chOff x="0" y="0"/>
            <a:chExt cx="3391306" cy="1765089"/>
          </a:xfrm>
        </p:grpSpPr>
        <p:sp>
          <p:nvSpPr>
            <p:cNvPr id="84"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3" name="Instructie"/>
            <p:cNvGrpSpPr/>
            <p:nvPr/>
          </p:nvGrpSpPr>
          <p:grpSpPr>
            <a:xfrm>
              <a:off x="98270" y="12607"/>
              <a:ext cx="3194766" cy="1752483"/>
              <a:chOff x="0" y="0"/>
              <a:chExt cx="3194765" cy="1752482"/>
            </a:xfrm>
          </p:grpSpPr>
          <p:grpSp>
            <p:nvGrpSpPr>
              <p:cNvPr id="87" name="Rechthoek 17"/>
              <p:cNvGrpSpPr/>
              <p:nvPr/>
            </p:nvGrpSpPr>
            <p:grpSpPr>
              <a:xfrm>
                <a:off x="0" y="0"/>
                <a:ext cx="3194766" cy="431900"/>
                <a:chOff x="0" y="0"/>
                <a:chExt cx="3194764" cy="431899"/>
              </a:xfrm>
            </p:grpSpPr>
            <p:sp>
              <p:nvSpPr>
                <p:cNvPr id="85"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6"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90" name="Ovaal 18"/>
              <p:cNvGrpSpPr/>
              <p:nvPr/>
            </p:nvGrpSpPr>
            <p:grpSpPr>
              <a:xfrm>
                <a:off x="0" y="485877"/>
                <a:ext cx="260915" cy="269241"/>
                <a:chOff x="0" y="0"/>
                <a:chExt cx="260914" cy="269240"/>
              </a:xfrm>
            </p:grpSpPr>
            <p:sp>
              <p:nvSpPr>
                <p:cNvPr id="8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1"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94" name="Ovaal 20"/>
              <p:cNvGrpSpPr/>
              <p:nvPr/>
            </p:nvGrpSpPr>
            <p:grpSpPr>
              <a:xfrm>
                <a:off x="0" y="922202"/>
                <a:ext cx="260915" cy="269241"/>
                <a:chOff x="0" y="0"/>
                <a:chExt cx="260914" cy="269240"/>
              </a:xfrm>
            </p:grpSpPr>
            <p:sp>
              <p:nvSpPr>
                <p:cNvPr id="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3"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5"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2" name="Groep 22"/>
              <p:cNvGrpSpPr/>
              <p:nvPr/>
            </p:nvGrpSpPr>
            <p:grpSpPr>
              <a:xfrm>
                <a:off x="2513632" y="470171"/>
                <a:ext cx="681134" cy="696748"/>
                <a:chOff x="0" y="0"/>
                <a:chExt cx="681132" cy="696747"/>
              </a:xfrm>
            </p:grpSpPr>
            <p:grpSp>
              <p:nvGrpSpPr>
                <p:cNvPr id="100" name="Groep 23"/>
                <p:cNvGrpSpPr/>
                <p:nvPr/>
              </p:nvGrpSpPr>
              <p:grpSpPr>
                <a:xfrm>
                  <a:off x="197031" y="0"/>
                  <a:ext cx="287071" cy="379108"/>
                  <a:chOff x="0" y="0"/>
                  <a:chExt cx="287070" cy="379106"/>
                </a:xfrm>
              </p:grpSpPr>
              <p:sp>
                <p:nvSpPr>
                  <p:cNvPr id="96"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7"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8"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9"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1"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27" name="Rechthoek 6"/>
          <p:cNvSpPr/>
          <p:nvPr userDrawn="1"/>
        </p:nvSpPr>
        <p:spPr>
          <a:xfrm>
            <a:off x="-5377" y="4560"/>
            <a:ext cx="12202752" cy="6858000"/>
          </a:xfrm>
          <a:prstGeom prst="rect">
            <a:avLst/>
          </a:prstGeom>
          <a:solidFill>
            <a:srgbClr val="009B77"/>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6174" y="2807930"/>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10751" y="-667383"/>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Titelpagina</a:t>
            </a:r>
            <a:endParaRPr dirty="0"/>
          </a:p>
        </p:txBody>
      </p:sp>
      <p:sp>
        <p:nvSpPr>
          <p:cNvPr id="130" name="Body Level One…"/>
          <p:cNvSpPr txBox="1">
            <a:spLocks noGrp="1"/>
          </p:cNvSpPr>
          <p:nvPr>
            <p:ph type="body" sz="quarter" idx="1" hasCustomPrompt="1"/>
          </p:nvPr>
        </p:nvSpPr>
        <p:spPr>
          <a:xfrm>
            <a:off x="7782466" y="4988561"/>
            <a:ext cx="3729204" cy="368302"/>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rPr dirty="0"/>
              <a:t>Naam van de </a:t>
            </a:r>
            <a:r>
              <a:rPr dirty="0" err="1"/>
              <a:t>spreker</a:t>
            </a:r>
            <a:r>
              <a:rPr dirty="0"/>
              <a:t> of datum</a:t>
            </a: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7052023" y="5862260"/>
            <a:ext cx="986204" cy="471663"/>
          </a:xfrm>
          <a:prstGeom prst="rect">
            <a:avLst/>
          </a:prstGeom>
        </p:spPr>
      </p:pic>
      <p:pic>
        <p:nvPicPr>
          <p:cNvPr id="5" name="Afbeelding 4">
            <a:extLst>
              <a:ext uri="{FF2B5EF4-FFF2-40B4-BE49-F238E27FC236}">
                <a16:creationId xmlns:a16="http://schemas.microsoft.com/office/drawing/2014/main" id="{B277DE6F-D810-3E65-53F1-23EF8CF744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9540" y="5395760"/>
            <a:ext cx="2005036" cy="1203022"/>
          </a:xfrm>
          <a:prstGeom prst="rect">
            <a:avLst/>
          </a:prstGeom>
        </p:spPr>
      </p:pic>
      <p:pic>
        <p:nvPicPr>
          <p:cNvPr id="7" name="Afbeelding 6">
            <a:extLst>
              <a:ext uri="{FF2B5EF4-FFF2-40B4-BE49-F238E27FC236}">
                <a16:creationId xmlns:a16="http://schemas.microsoft.com/office/drawing/2014/main" id="{6AD11534-9A4D-C71D-E7A5-5861C62A8C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0056" y="5675921"/>
            <a:ext cx="1678866" cy="932703"/>
          </a:xfrm>
          <a:prstGeom prst="rect">
            <a:avLst/>
          </a:prstGeom>
        </p:spPr>
      </p:pic>
      <p:grpSp>
        <p:nvGrpSpPr>
          <p:cNvPr id="2" name="Groep 9">
            <a:extLst>
              <a:ext uri="{FF2B5EF4-FFF2-40B4-BE49-F238E27FC236}">
                <a16:creationId xmlns:a16="http://schemas.microsoft.com/office/drawing/2014/main" id="{43213F49-B95B-45E2-DB5B-FB2AACA5756E}"/>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2A89E3FC-E3BC-9650-4CBF-1AADFC59BA7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A455664A-1830-116F-0A5C-3C499220B4CD}"/>
                </a:ext>
              </a:extLst>
            </p:cNvPr>
            <p:cNvGrpSpPr/>
            <p:nvPr/>
          </p:nvGrpSpPr>
          <p:grpSpPr>
            <a:xfrm>
              <a:off x="-1" y="-1"/>
              <a:ext cx="6856897" cy="211384"/>
              <a:chOff x="-1" y="-1"/>
              <a:chExt cx="6856896" cy="211383"/>
            </a:xfrm>
          </p:grpSpPr>
          <p:sp>
            <p:nvSpPr>
              <p:cNvPr id="6" name="Rechthoek 6">
                <a:extLst>
                  <a:ext uri="{FF2B5EF4-FFF2-40B4-BE49-F238E27FC236}">
                    <a16:creationId xmlns:a16="http://schemas.microsoft.com/office/drawing/2014/main" id="{8BE74B2C-9C54-DEC8-6C82-F6FFC7FDF0E1}"/>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8" name="Rechthoek 29">
                <a:extLst>
                  <a:ext uri="{FF2B5EF4-FFF2-40B4-BE49-F238E27FC236}">
                    <a16:creationId xmlns:a16="http://schemas.microsoft.com/office/drawing/2014/main" id="{05841AA1-3957-1BBF-90D0-FAD5821ED29A}"/>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F46E6DC1-5EBF-F789-70A9-31DF8FD667D7}"/>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7811B861-EA1A-09B1-73C3-259A0B7F02D4}"/>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DE565424-20DA-9B23-6686-320735600FA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42B91DA4-FA8C-8B1B-5A7B-D7EDF92DA959}"/>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BBE15B63-0E7F-49FE-2BC8-114DD5F605ED}"/>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705360F5-6232-0D20-F8A6-682E8D4867A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EAA9AA57-3934-8B30-E7F7-F296D165F2E4}"/>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71248F2B-F054-6338-CA7D-B3765C11D9ED}"/>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6F632E8B-7BB7-4F29-5A8C-C23D72F05326}"/>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38019758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 slide met titel en logos 3">
    <p:spTree>
      <p:nvGrpSpPr>
        <p:cNvPr id="1" name=""/>
        <p:cNvGrpSpPr/>
        <p:nvPr/>
      </p:nvGrpSpPr>
      <p:grpSpPr>
        <a:xfrm>
          <a:off x="0" y="0"/>
          <a:ext cx="0" cy="0"/>
          <a:chOff x="0" y="0"/>
          <a:chExt cx="0" cy="0"/>
        </a:xfrm>
      </p:grpSpPr>
      <p:grpSp>
        <p:nvGrpSpPr>
          <p:cNvPr id="227" name="Instructie"/>
          <p:cNvGrpSpPr/>
          <p:nvPr/>
        </p:nvGrpSpPr>
        <p:grpSpPr>
          <a:xfrm>
            <a:off x="-7319" y="7103575"/>
            <a:ext cx="3391307" cy="1765091"/>
            <a:chOff x="0" y="0"/>
            <a:chExt cx="3391306" cy="1765089"/>
          </a:xfrm>
        </p:grpSpPr>
        <p:sp>
          <p:nvSpPr>
            <p:cNvPr id="2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26" name="Instructie"/>
            <p:cNvGrpSpPr/>
            <p:nvPr/>
          </p:nvGrpSpPr>
          <p:grpSpPr>
            <a:xfrm>
              <a:off x="98270" y="12607"/>
              <a:ext cx="3194766" cy="1752483"/>
              <a:chOff x="0" y="0"/>
              <a:chExt cx="3194765" cy="1752482"/>
            </a:xfrm>
          </p:grpSpPr>
          <p:grpSp>
            <p:nvGrpSpPr>
              <p:cNvPr id="210" name="Rechthoek 17"/>
              <p:cNvGrpSpPr/>
              <p:nvPr/>
            </p:nvGrpSpPr>
            <p:grpSpPr>
              <a:xfrm>
                <a:off x="0" y="0"/>
                <a:ext cx="3194766" cy="431900"/>
                <a:chOff x="0" y="0"/>
                <a:chExt cx="3194764" cy="431899"/>
              </a:xfrm>
            </p:grpSpPr>
            <p:sp>
              <p:nvSpPr>
                <p:cNvPr id="2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13" name="Ovaal 18"/>
              <p:cNvGrpSpPr/>
              <p:nvPr/>
            </p:nvGrpSpPr>
            <p:grpSpPr>
              <a:xfrm>
                <a:off x="0" y="485877"/>
                <a:ext cx="260915" cy="269241"/>
                <a:chOff x="0" y="0"/>
                <a:chExt cx="260914" cy="269240"/>
              </a:xfrm>
            </p:grpSpPr>
            <p:sp>
              <p:nvSpPr>
                <p:cNvPr id="2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2"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17" name="Ovaal 20"/>
              <p:cNvGrpSpPr/>
              <p:nvPr/>
            </p:nvGrpSpPr>
            <p:grpSpPr>
              <a:xfrm>
                <a:off x="0" y="922202"/>
                <a:ext cx="260915" cy="269241"/>
                <a:chOff x="0" y="0"/>
                <a:chExt cx="260914" cy="269240"/>
              </a:xfrm>
            </p:grpSpPr>
            <p:sp>
              <p:nvSpPr>
                <p:cNvPr id="2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6"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25" name="Groep 22"/>
              <p:cNvGrpSpPr/>
              <p:nvPr/>
            </p:nvGrpSpPr>
            <p:grpSpPr>
              <a:xfrm>
                <a:off x="2513632" y="470171"/>
                <a:ext cx="681134" cy="696748"/>
                <a:chOff x="0" y="0"/>
                <a:chExt cx="681132" cy="696747"/>
              </a:xfrm>
            </p:grpSpPr>
            <p:grpSp>
              <p:nvGrpSpPr>
                <p:cNvPr id="223" name="Groep 23"/>
                <p:cNvGrpSpPr/>
                <p:nvPr/>
              </p:nvGrpSpPr>
              <p:grpSpPr>
                <a:xfrm>
                  <a:off x="197031" y="0"/>
                  <a:ext cx="287071" cy="379108"/>
                  <a:chOff x="0" y="0"/>
                  <a:chExt cx="287070" cy="379106"/>
                </a:xfrm>
              </p:grpSpPr>
              <p:sp>
                <p:nvSpPr>
                  <p:cNvPr id="2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Titelpagina</a:t>
            </a:r>
            <a:r>
              <a:rPr dirty="0"/>
              <a:t> + </a:t>
            </a:r>
            <a:r>
              <a:rPr dirty="0" err="1"/>
              <a:t>Beeld</a:t>
            </a:r>
            <a:endParaRPr dirty="0"/>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rPr dirty="0"/>
              <a:t>Naam van de </a:t>
            </a:r>
            <a:r>
              <a:rPr dirty="0" err="1"/>
              <a:t>spreker</a:t>
            </a:r>
            <a:r>
              <a:rPr dirty="0"/>
              <a:t> of datum</a:t>
            </a:r>
          </a:p>
          <a:p>
            <a:pPr lvl="1"/>
            <a:endParaRPr dirty="0"/>
          </a:p>
          <a:p>
            <a:pPr lvl="2"/>
            <a:endParaRPr dirty="0"/>
          </a:p>
          <a:p>
            <a:pPr lvl="3"/>
            <a:endParaRPr dirty="0"/>
          </a:p>
          <a:p>
            <a:pPr lvl="4"/>
            <a:endParaRPr dirty="0"/>
          </a:p>
        </p:txBody>
      </p:sp>
      <p:sp>
        <p:nvSpPr>
          <p:cNvPr id="254" name="Tijdelijke aanduiding voor tekst 20"/>
          <p:cNvSpPr>
            <a:spLocks noGrp="1"/>
          </p:cNvSpPr>
          <p:nvPr>
            <p:ph type="body" sz="quarter" idx="22" hasCustomPrompt="1"/>
          </p:nvPr>
        </p:nvSpPr>
        <p:spPr>
          <a:xfrm>
            <a:off x="698499" y="1712684"/>
            <a:ext cx="3729206" cy="2218999"/>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rPr dirty="0" err="1"/>
              <a:t>Plaats</a:t>
            </a:r>
            <a:r>
              <a:rPr dirty="0"/>
              <a:t> </a:t>
            </a:r>
            <a:r>
              <a:rPr dirty="0" err="1"/>
              <a:t>hier</a:t>
            </a:r>
            <a:r>
              <a:rPr dirty="0"/>
              <a:t> de </a:t>
            </a:r>
            <a:r>
              <a:rPr dirty="0" err="1"/>
              <a:t>titel</a:t>
            </a:r>
            <a:r>
              <a:rPr dirty="0"/>
              <a:t> van de </a:t>
            </a:r>
            <a:r>
              <a:rPr dirty="0" err="1"/>
              <a:t>presentatie</a:t>
            </a:r>
            <a:endParaRPr dirty="0"/>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pic>
        <p:nvPicPr>
          <p:cNvPr id="8" name="Picture 64">
            <a:extLst>
              <a:ext uri="{FF2B5EF4-FFF2-40B4-BE49-F238E27FC236}">
                <a16:creationId xmlns:a16="http://schemas.microsoft.com/office/drawing/2014/main" id="{DECE6CE1-1114-1842-3AAF-F7BF694C4D23}"/>
              </a:ext>
            </a:extLst>
          </p:cNvPr>
          <p:cNvPicPr>
            <a:picLocks noChangeAspect="1"/>
          </p:cNvPicPr>
          <p:nvPr userDrawn="1"/>
        </p:nvPicPr>
        <p:blipFill>
          <a:blip r:embed="rId2"/>
          <a:stretch>
            <a:fillRect/>
          </a:stretch>
        </p:blipFill>
        <p:spPr>
          <a:xfrm>
            <a:off x="699101" y="5924935"/>
            <a:ext cx="815045" cy="389805"/>
          </a:xfrm>
          <a:prstGeom prst="rect">
            <a:avLst/>
          </a:prstGeom>
        </p:spPr>
      </p:pic>
      <p:pic>
        <p:nvPicPr>
          <p:cNvPr id="9" name="Afbeelding 8">
            <a:extLst>
              <a:ext uri="{FF2B5EF4-FFF2-40B4-BE49-F238E27FC236}">
                <a16:creationId xmlns:a16="http://schemas.microsoft.com/office/drawing/2014/main" id="{E4F9BAA0-BAFB-E114-8C59-2EEC35321D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0077" y="5526934"/>
            <a:ext cx="1657055" cy="994233"/>
          </a:xfrm>
          <a:prstGeom prst="rect">
            <a:avLst/>
          </a:prstGeom>
        </p:spPr>
      </p:pic>
      <p:pic>
        <p:nvPicPr>
          <p:cNvPr id="10" name="Afbeelding 9">
            <a:extLst>
              <a:ext uri="{FF2B5EF4-FFF2-40B4-BE49-F238E27FC236}">
                <a16:creationId xmlns:a16="http://schemas.microsoft.com/office/drawing/2014/main" id="{1DD6243E-3606-91D9-2E87-49B147EDF1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0976" y="5746500"/>
            <a:ext cx="1387493" cy="770829"/>
          </a:xfrm>
          <a:prstGeom prst="rect">
            <a:avLst/>
          </a:prstGeom>
        </p:spPr>
      </p:pic>
      <p:grpSp>
        <p:nvGrpSpPr>
          <p:cNvPr id="2" name="Groep 9">
            <a:extLst>
              <a:ext uri="{FF2B5EF4-FFF2-40B4-BE49-F238E27FC236}">
                <a16:creationId xmlns:a16="http://schemas.microsoft.com/office/drawing/2014/main" id="{9D58998C-D748-B052-0943-AB5E512EF90B}"/>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872EE180-16FF-20C3-7E02-55E3F8D32BF7}"/>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E05C583F-304D-7D0E-C34D-9B8B86341078}"/>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2A0BB21F-3DA1-4857-9097-99358B3DF45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4261A1F7-48AC-69F5-7B92-DA029C00CD46}"/>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EE394187-8E6F-4F4A-637A-7B4CF355ADCB}"/>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1">
                <a:extLst>
                  <a:ext uri="{FF2B5EF4-FFF2-40B4-BE49-F238E27FC236}">
                    <a16:creationId xmlns:a16="http://schemas.microsoft.com/office/drawing/2014/main" id="{4997F36B-F234-7BCD-62D6-CD4CE3BE503E}"/>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2">
                <a:extLst>
                  <a:ext uri="{FF2B5EF4-FFF2-40B4-BE49-F238E27FC236}">
                    <a16:creationId xmlns:a16="http://schemas.microsoft.com/office/drawing/2014/main" id="{ED8F8588-3ADC-7A56-AB4C-82DB03B58E18}"/>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3">
                <a:extLst>
                  <a:ext uri="{FF2B5EF4-FFF2-40B4-BE49-F238E27FC236}">
                    <a16:creationId xmlns:a16="http://schemas.microsoft.com/office/drawing/2014/main" id="{B929AE55-087A-A1EE-3851-148E38923E02}"/>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4">
                <a:extLst>
                  <a:ext uri="{FF2B5EF4-FFF2-40B4-BE49-F238E27FC236}">
                    <a16:creationId xmlns:a16="http://schemas.microsoft.com/office/drawing/2014/main" id="{2A37C878-49DB-FE2D-2B14-3C39EFA719D6}"/>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7">
                <a:extLst>
                  <a:ext uri="{FF2B5EF4-FFF2-40B4-BE49-F238E27FC236}">
                    <a16:creationId xmlns:a16="http://schemas.microsoft.com/office/drawing/2014/main" id="{4EC42577-7C51-CBF5-5488-19B20C6B3FE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8">
                <a:extLst>
                  <a:ext uri="{FF2B5EF4-FFF2-40B4-BE49-F238E27FC236}">
                    <a16:creationId xmlns:a16="http://schemas.microsoft.com/office/drawing/2014/main" id="{9E52AA8B-FAA5-DE1F-ED64-070ADC1EF878}"/>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9">
                <a:extLst>
                  <a:ext uri="{FF2B5EF4-FFF2-40B4-BE49-F238E27FC236}">
                    <a16:creationId xmlns:a16="http://schemas.microsoft.com/office/drawing/2014/main" id="{2FCA2B00-3CD3-B8ED-8C33-76D76DD1EF17}"/>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39">
                <a:extLst>
                  <a:ext uri="{FF2B5EF4-FFF2-40B4-BE49-F238E27FC236}">
                    <a16:creationId xmlns:a16="http://schemas.microsoft.com/office/drawing/2014/main" id="{15A94899-4EAF-3218-56C4-9A445A94A09B}"/>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6751635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tart slide met titel en logos 3">
    <p:spTree>
      <p:nvGrpSpPr>
        <p:cNvPr id="1" name=""/>
        <p:cNvGrpSpPr/>
        <p:nvPr/>
      </p:nvGrpSpPr>
      <p:grpSpPr>
        <a:xfrm>
          <a:off x="0" y="0"/>
          <a:ext cx="0" cy="0"/>
          <a:chOff x="0" y="0"/>
          <a:chExt cx="0" cy="0"/>
        </a:xfrm>
      </p:grpSpPr>
      <p:grpSp>
        <p:nvGrpSpPr>
          <p:cNvPr id="227" name="Instructie"/>
          <p:cNvGrpSpPr/>
          <p:nvPr/>
        </p:nvGrpSpPr>
        <p:grpSpPr>
          <a:xfrm>
            <a:off x="-7319" y="7103575"/>
            <a:ext cx="3391307" cy="1765091"/>
            <a:chOff x="0" y="0"/>
            <a:chExt cx="3391306" cy="1765089"/>
          </a:xfrm>
        </p:grpSpPr>
        <p:sp>
          <p:nvSpPr>
            <p:cNvPr id="2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26" name="Instructie"/>
            <p:cNvGrpSpPr/>
            <p:nvPr/>
          </p:nvGrpSpPr>
          <p:grpSpPr>
            <a:xfrm>
              <a:off x="98270" y="12607"/>
              <a:ext cx="3194766" cy="1752483"/>
              <a:chOff x="0" y="0"/>
              <a:chExt cx="3194765" cy="1752482"/>
            </a:xfrm>
          </p:grpSpPr>
          <p:grpSp>
            <p:nvGrpSpPr>
              <p:cNvPr id="210" name="Rechthoek 17"/>
              <p:cNvGrpSpPr/>
              <p:nvPr/>
            </p:nvGrpSpPr>
            <p:grpSpPr>
              <a:xfrm>
                <a:off x="0" y="0"/>
                <a:ext cx="3194766" cy="431900"/>
                <a:chOff x="0" y="0"/>
                <a:chExt cx="3194764" cy="431899"/>
              </a:xfrm>
            </p:grpSpPr>
            <p:sp>
              <p:nvSpPr>
                <p:cNvPr id="2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13" name="Ovaal 18"/>
              <p:cNvGrpSpPr/>
              <p:nvPr/>
            </p:nvGrpSpPr>
            <p:grpSpPr>
              <a:xfrm>
                <a:off x="0" y="485877"/>
                <a:ext cx="260915" cy="269241"/>
                <a:chOff x="0" y="0"/>
                <a:chExt cx="260914" cy="269240"/>
              </a:xfrm>
            </p:grpSpPr>
            <p:sp>
              <p:nvSpPr>
                <p:cNvPr id="2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2"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17" name="Ovaal 20"/>
              <p:cNvGrpSpPr/>
              <p:nvPr/>
            </p:nvGrpSpPr>
            <p:grpSpPr>
              <a:xfrm>
                <a:off x="0" y="922202"/>
                <a:ext cx="260915" cy="269241"/>
                <a:chOff x="0" y="0"/>
                <a:chExt cx="260914" cy="269240"/>
              </a:xfrm>
            </p:grpSpPr>
            <p:sp>
              <p:nvSpPr>
                <p:cNvPr id="2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6"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25" name="Groep 22"/>
              <p:cNvGrpSpPr/>
              <p:nvPr/>
            </p:nvGrpSpPr>
            <p:grpSpPr>
              <a:xfrm>
                <a:off x="2513632" y="470171"/>
                <a:ext cx="681134" cy="696748"/>
                <a:chOff x="0" y="0"/>
                <a:chExt cx="681132" cy="696747"/>
              </a:xfrm>
            </p:grpSpPr>
            <p:grpSp>
              <p:nvGrpSpPr>
                <p:cNvPr id="223" name="Groep 23"/>
                <p:cNvGrpSpPr/>
                <p:nvPr/>
              </p:nvGrpSpPr>
              <p:grpSpPr>
                <a:xfrm>
                  <a:off x="197031" y="0"/>
                  <a:ext cx="287071" cy="379108"/>
                  <a:chOff x="0" y="0"/>
                  <a:chExt cx="287070" cy="379106"/>
                </a:xfrm>
              </p:grpSpPr>
              <p:sp>
                <p:nvSpPr>
                  <p:cNvPr id="2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rgbClr val="0476C2"/>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Titelpagina</a:t>
            </a:r>
            <a:r>
              <a:rPr dirty="0"/>
              <a:t> + </a:t>
            </a:r>
            <a:r>
              <a:rPr dirty="0" err="1"/>
              <a:t>Beeld</a:t>
            </a:r>
            <a:endParaRPr dirty="0"/>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rPr dirty="0"/>
              <a:t>Naam van de </a:t>
            </a:r>
            <a:r>
              <a:rPr dirty="0" err="1"/>
              <a:t>spreker</a:t>
            </a:r>
            <a:r>
              <a:rPr dirty="0"/>
              <a:t> of datum</a:t>
            </a:r>
          </a:p>
          <a:p>
            <a:pPr lvl="1"/>
            <a:endParaRPr dirty="0"/>
          </a:p>
          <a:p>
            <a:pPr lvl="2"/>
            <a:endParaRPr dirty="0"/>
          </a:p>
          <a:p>
            <a:pPr lvl="3"/>
            <a:endParaRPr dirty="0"/>
          </a:p>
          <a:p>
            <a:pPr lvl="4"/>
            <a:endParaRPr dirty="0"/>
          </a:p>
        </p:txBody>
      </p:sp>
      <p:sp>
        <p:nvSpPr>
          <p:cNvPr id="254" name="Tijdelijke aanduiding voor tekst 20"/>
          <p:cNvSpPr>
            <a:spLocks noGrp="1"/>
          </p:cNvSpPr>
          <p:nvPr>
            <p:ph type="body" sz="quarter" idx="22" hasCustomPrompt="1"/>
          </p:nvPr>
        </p:nvSpPr>
        <p:spPr>
          <a:xfrm>
            <a:off x="698499" y="1712684"/>
            <a:ext cx="3729206" cy="2218999"/>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rPr dirty="0" err="1"/>
              <a:t>Plaats</a:t>
            </a:r>
            <a:r>
              <a:rPr dirty="0"/>
              <a:t> </a:t>
            </a:r>
            <a:r>
              <a:rPr dirty="0" err="1"/>
              <a:t>hier</a:t>
            </a:r>
            <a:r>
              <a:rPr dirty="0"/>
              <a:t> de </a:t>
            </a:r>
            <a:r>
              <a:rPr dirty="0" err="1"/>
              <a:t>titel</a:t>
            </a:r>
            <a:r>
              <a:rPr dirty="0"/>
              <a:t> van de </a:t>
            </a:r>
            <a:r>
              <a:rPr dirty="0" err="1"/>
              <a:t>presentatie</a:t>
            </a:r>
            <a:endParaRPr dirty="0"/>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pic>
        <p:nvPicPr>
          <p:cNvPr id="8" name="Picture 64">
            <a:extLst>
              <a:ext uri="{FF2B5EF4-FFF2-40B4-BE49-F238E27FC236}">
                <a16:creationId xmlns:a16="http://schemas.microsoft.com/office/drawing/2014/main" id="{DECE6CE1-1114-1842-3AAF-F7BF694C4D23}"/>
              </a:ext>
            </a:extLst>
          </p:cNvPr>
          <p:cNvPicPr>
            <a:picLocks noChangeAspect="1"/>
          </p:cNvPicPr>
          <p:nvPr userDrawn="1"/>
        </p:nvPicPr>
        <p:blipFill>
          <a:blip r:embed="rId2"/>
          <a:stretch>
            <a:fillRect/>
          </a:stretch>
        </p:blipFill>
        <p:spPr>
          <a:xfrm>
            <a:off x="699101" y="5924935"/>
            <a:ext cx="815045" cy="389805"/>
          </a:xfrm>
          <a:prstGeom prst="rect">
            <a:avLst/>
          </a:prstGeom>
        </p:spPr>
      </p:pic>
      <p:pic>
        <p:nvPicPr>
          <p:cNvPr id="9" name="Afbeelding 8">
            <a:extLst>
              <a:ext uri="{FF2B5EF4-FFF2-40B4-BE49-F238E27FC236}">
                <a16:creationId xmlns:a16="http://schemas.microsoft.com/office/drawing/2014/main" id="{E4F9BAA0-BAFB-E114-8C59-2EEC35321D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0077" y="5526934"/>
            <a:ext cx="1657055" cy="994233"/>
          </a:xfrm>
          <a:prstGeom prst="rect">
            <a:avLst/>
          </a:prstGeom>
        </p:spPr>
      </p:pic>
      <p:pic>
        <p:nvPicPr>
          <p:cNvPr id="10" name="Afbeelding 9">
            <a:extLst>
              <a:ext uri="{FF2B5EF4-FFF2-40B4-BE49-F238E27FC236}">
                <a16:creationId xmlns:a16="http://schemas.microsoft.com/office/drawing/2014/main" id="{1DD6243E-3606-91D9-2E87-49B147EDF1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0976" y="5746500"/>
            <a:ext cx="1387493" cy="770829"/>
          </a:xfrm>
          <a:prstGeom prst="rect">
            <a:avLst/>
          </a:prstGeom>
        </p:spPr>
      </p:pic>
      <p:grpSp>
        <p:nvGrpSpPr>
          <p:cNvPr id="2" name="Groep 9">
            <a:extLst>
              <a:ext uri="{FF2B5EF4-FFF2-40B4-BE49-F238E27FC236}">
                <a16:creationId xmlns:a16="http://schemas.microsoft.com/office/drawing/2014/main" id="{AED4356D-BEE8-25D5-B980-DDBFA36C206F}"/>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44C08BDF-0BB1-F61D-7B43-9B431D2EF0C9}"/>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8FD7E65C-1FA5-88E1-4987-AA0E1AA1D597}"/>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0CB1816D-EE47-B4C0-F909-ABEF0AB35601}"/>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D5BDA5B4-2E90-4ED1-1016-AD559D93A18F}"/>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57149328-91FE-AF5B-C6DC-3F3CF3A128D3}"/>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1">
                <a:extLst>
                  <a:ext uri="{FF2B5EF4-FFF2-40B4-BE49-F238E27FC236}">
                    <a16:creationId xmlns:a16="http://schemas.microsoft.com/office/drawing/2014/main" id="{4C5B2635-A5D0-D0CC-4EE1-FF0B7CD4166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2">
                <a:extLst>
                  <a:ext uri="{FF2B5EF4-FFF2-40B4-BE49-F238E27FC236}">
                    <a16:creationId xmlns:a16="http://schemas.microsoft.com/office/drawing/2014/main" id="{9A08A9BB-3074-BDB9-4B02-73B1CB1CA5D4}"/>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3">
                <a:extLst>
                  <a:ext uri="{FF2B5EF4-FFF2-40B4-BE49-F238E27FC236}">
                    <a16:creationId xmlns:a16="http://schemas.microsoft.com/office/drawing/2014/main" id="{9541AEC6-4BD7-176C-8864-D081D28764A4}"/>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4">
                <a:extLst>
                  <a:ext uri="{FF2B5EF4-FFF2-40B4-BE49-F238E27FC236}">
                    <a16:creationId xmlns:a16="http://schemas.microsoft.com/office/drawing/2014/main" id="{649A41B3-97AD-17CD-B161-59D615F52EA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7">
                <a:extLst>
                  <a:ext uri="{FF2B5EF4-FFF2-40B4-BE49-F238E27FC236}">
                    <a16:creationId xmlns:a16="http://schemas.microsoft.com/office/drawing/2014/main" id="{14F642CC-119B-C732-8BE6-74AB82562D39}"/>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8">
                <a:extLst>
                  <a:ext uri="{FF2B5EF4-FFF2-40B4-BE49-F238E27FC236}">
                    <a16:creationId xmlns:a16="http://schemas.microsoft.com/office/drawing/2014/main" id="{CFD306D3-E6F1-CA8A-C20F-EDE6C3AFF10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9">
                <a:extLst>
                  <a:ext uri="{FF2B5EF4-FFF2-40B4-BE49-F238E27FC236}">
                    <a16:creationId xmlns:a16="http://schemas.microsoft.com/office/drawing/2014/main" id="{A4E1D3B4-27F6-51FE-5C3E-38490AE6641B}"/>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39">
                <a:extLst>
                  <a:ext uri="{FF2B5EF4-FFF2-40B4-BE49-F238E27FC236}">
                    <a16:creationId xmlns:a16="http://schemas.microsoft.com/office/drawing/2014/main" id="{96057508-5160-84B7-B1ED-CAFCF1510A98}"/>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grpSp>
        <p:nvGrpSpPr>
          <p:cNvPr id="297" name="Instructie"/>
          <p:cNvGrpSpPr/>
          <p:nvPr/>
        </p:nvGrpSpPr>
        <p:grpSpPr>
          <a:xfrm>
            <a:off x="-7462" y="7107104"/>
            <a:ext cx="3391307" cy="1765091"/>
            <a:chOff x="0" y="0"/>
            <a:chExt cx="3391306" cy="1765089"/>
          </a:xfrm>
        </p:grpSpPr>
        <p:sp>
          <p:nvSpPr>
            <p:cNvPr id="27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96" name="Instructie"/>
            <p:cNvGrpSpPr/>
            <p:nvPr/>
          </p:nvGrpSpPr>
          <p:grpSpPr>
            <a:xfrm>
              <a:off x="98270" y="12607"/>
              <a:ext cx="3194766" cy="1752483"/>
              <a:chOff x="0" y="0"/>
              <a:chExt cx="3194765" cy="1752482"/>
            </a:xfrm>
          </p:grpSpPr>
          <p:grpSp>
            <p:nvGrpSpPr>
              <p:cNvPr id="280" name="Rechthoek 17"/>
              <p:cNvGrpSpPr/>
              <p:nvPr/>
            </p:nvGrpSpPr>
            <p:grpSpPr>
              <a:xfrm>
                <a:off x="0" y="0"/>
                <a:ext cx="3194766" cy="431900"/>
                <a:chOff x="0" y="0"/>
                <a:chExt cx="3194764" cy="431899"/>
              </a:xfrm>
            </p:grpSpPr>
            <p:sp>
              <p:nvSpPr>
                <p:cNvPr id="27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7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83" name="Ovaal 18"/>
              <p:cNvGrpSpPr/>
              <p:nvPr/>
            </p:nvGrpSpPr>
            <p:grpSpPr>
              <a:xfrm>
                <a:off x="0" y="485877"/>
                <a:ext cx="260915" cy="269241"/>
                <a:chOff x="0" y="0"/>
                <a:chExt cx="260914" cy="269240"/>
              </a:xfrm>
            </p:grpSpPr>
            <p:sp>
              <p:nvSpPr>
                <p:cNvPr id="2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2"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87" name="Ovaal 20"/>
              <p:cNvGrpSpPr/>
              <p:nvPr/>
            </p:nvGrpSpPr>
            <p:grpSpPr>
              <a:xfrm>
                <a:off x="0" y="922202"/>
                <a:ext cx="260915" cy="269241"/>
                <a:chOff x="0" y="0"/>
                <a:chExt cx="260914" cy="269240"/>
              </a:xfrm>
            </p:grpSpPr>
            <p:sp>
              <p:nvSpPr>
                <p:cNvPr id="2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6"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95" name="Groep 22"/>
              <p:cNvGrpSpPr/>
              <p:nvPr/>
            </p:nvGrpSpPr>
            <p:grpSpPr>
              <a:xfrm>
                <a:off x="2513632" y="470171"/>
                <a:ext cx="681134" cy="696748"/>
                <a:chOff x="0" y="0"/>
                <a:chExt cx="681132" cy="696747"/>
              </a:xfrm>
            </p:grpSpPr>
            <p:grpSp>
              <p:nvGrpSpPr>
                <p:cNvPr id="293" name="Groep 23"/>
                <p:cNvGrpSpPr/>
                <p:nvPr/>
              </p:nvGrpSpPr>
              <p:grpSpPr>
                <a:xfrm>
                  <a:off x="197031" y="0"/>
                  <a:ext cx="287071" cy="379108"/>
                  <a:chOff x="0" y="0"/>
                  <a:chExt cx="287070" cy="379106"/>
                </a:xfrm>
              </p:grpSpPr>
              <p:sp>
                <p:nvSpPr>
                  <p:cNvPr id="28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9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322"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Alleen titel</a:t>
            </a:r>
          </a:p>
        </p:txBody>
      </p:sp>
      <p:grpSp>
        <p:nvGrpSpPr>
          <p:cNvPr id="34" name="Groep 33">
            <a:extLst>
              <a:ext uri="{FF2B5EF4-FFF2-40B4-BE49-F238E27FC236}">
                <a16:creationId xmlns:a16="http://schemas.microsoft.com/office/drawing/2014/main" id="{01958EBA-87BD-129E-9221-3BD99714031E}"/>
              </a:ext>
            </a:extLst>
          </p:cNvPr>
          <p:cNvGrpSpPr/>
          <p:nvPr userDrawn="1"/>
        </p:nvGrpSpPr>
        <p:grpSpPr>
          <a:xfrm>
            <a:off x="698504" y="5871704"/>
            <a:ext cx="3220164" cy="900000"/>
            <a:chOff x="698504" y="5871704"/>
            <a:chExt cx="3220164" cy="900000"/>
          </a:xfrm>
        </p:grpSpPr>
        <p:grpSp>
          <p:nvGrpSpPr>
            <p:cNvPr id="319" name="Group 4"/>
            <p:cNvGrpSpPr/>
            <p:nvPr/>
          </p:nvGrpSpPr>
          <p:grpSpPr>
            <a:xfrm>
              <a:off x="698504" y="6260315"/>
              <a:ext cx="671785" cy="266499"/>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6" name="Afbeelding 5">
              <a:extLst>
                <a:ext uri="{FF2B5EF4-FFF2-40B4-BE49-F238E27FC236}">
                  <a16:creationId xmlns:a16="http://schemas.microsoft.com/office/drawing/2014/main" id="{CA7A15F2-AB85-3DA2-C353-8807C48D2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8" name="Afbeelding 7">
              <a:extLst>
                <a:ext uri="{FF2B5EF4-FFF2-40B4-BE49-F238E27FC236}">
                  <a16:creationId xmlns:a16="http://schemas.microsoft.com/office/drawing/2014/main" id="{4806C0C3-2C73-2EB9-9B41-117FCDCDD7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2" name="Groep 9">
            <a:extLst>
              <a:ext uri="{FF2B5EF4-FFF2-40B4-BE49-F238E27FC236}">
                <a16:creationId xmlns:a16="http://schemas.microsoft.com/office/drawing/2014/main" id="{D026192A-43FC-C330-1615-25EF8661BB89}"/>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749DB06D-8DD7-8554-F33F-1C1DEC1B1F20}"/>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740A6E0D-E4D9-2806-0AAE-1E52DEF1F4CE}"/>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76DAB79D-0888-6E7E-E4CD-E16B9E9FD4B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7" name="Rechthoek 29">
                <a:extLst>
                  <a:ext uri="{FF2B5EF4-FFF2-40B4-BE49-F238E27FC236}">
                    <a16:creationId xmlns:a16="http://schemas.microsoft.com/office/drawing/2014/main" id="{95C50A1F-5524-ADC6-A709-C898E5D62D9D}"/>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88B9B1A0-E16C-9F85-A2FE-20CC01AA21EF}"/>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CCB4498F-501C-7869-6350-0D97D4D00A8B}"/>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D8C93733-2A9F-1CBC-8D08-1114FABA99A5}"/>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A6D8A04A-F0DF-34BF-4FDB-2113DAB09ECD}"/>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984AFA85-C83D-C191-F3ED-C083F197C281}"/>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B0146965-89A8-D2BE-DB89-600008CBC2F3}"/>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249CD768-BB4E-452B-60BB-CA601955EF50}"/>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F0A2985A-89E8-2106-1D34-964183C190D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97CA74F6-DCA7-F44B-34BC-6D3ED04211CD}"/>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66618216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p:spTree>
      <p:nvGrpSpPr>
        <p:cNvPr id="1" name=""/>
        <p:cNvGrpSpPr/>
        <p:nvPr/>
      </p:nvGrpSpPr>
      <p:grpSpPr>
        <a:xfrm>
          <a:off x="0" y="0"/>
          <a:ext cx="0" cy="0"/>
          <a:chOff x="0" y="0"/>
          <a:chExt cx="0" cy="0"/>
        </a:xfrm>
      </p:grpSpPr>
      <p:grpSp>
        <p:nvGrpSpPr>
          <p:cNvPr id="349" name="Instructie"/>
          <p:cNvGrpSpPr/>
          <p:nvPr/>
        </p:nvGrpSpPr>
        <p:grpSpPr>
          <a:xfrm>
            <a:off x="-7462" y="7107104"/>
            <a:ext cx="3391307" cy="1765091"/>
            <a:chOff x="0" y="0"/>
            <a:chExt cx="3391306" cy="1765089"/>
          </a:xfrm>
        </p:grpSpPr>
        <p:sp>
          <p:nvSpPr>
            <p:cNvPr id="32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48" name="Instructie"/>
            <p:cNvGrpSpPr/>
            <p:nvPr/>
          </p:nvGrpSpPr>
          <p:grpSpPr>
            <a:xfrm>
              <a:off x="98270" y="12607"/>
              <a:ext cx="3194766" cy="1752483"/>
              <a:chOff x="0" y="0"/>
              <a:chExt cx="3194765" cy="1752482"/>
            </a:xfrm>
          </p:grpSpPr>
          <p:grpSp>
            <p:nvGrpSpPr>
              <p:cNvPr id="332" name="Rechthoek 17"/>
              <p:cNvGrpSpPr/>
              <p:nvPr/>
            </p:nvGrpSpPr>
            <p:grpSpPr>
              <a:xfrm>
                <a:off x="0" y="0"/>
                <a:ext cx="3194766" cy="431900"/>
                <a:chOff x="0" y="0"/>
                <a:chExt cx="3194764" cy="431899"/>
              </a:xfrm>
            </p:grpSpPr>
            <p:sp>
              <p:nvSpPr>
                <p:cNvPr id="33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33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335" name="Ovaal 18"/>
              <p:cNvGrpSpPr/>
              <p:nvPr/>
            </p:nvGrpSpPr>
            <p:grpSpPr>
              <a:xfrm>
                <a:off x="0" y="485877"/>
                <a:ext cx="260915" cy="269241"/>
                <a:chOff x="0" y="0"/>
                <a:chExt cx="260914" cy="269240"/>
              </a:xfrm>
            </p:grpSpPr>
            <p:sp>
              <p:nvSpPr>
                <p:cNvPr id="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33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339" name="Ovaal 20"/>
              <p:cNvGrpSpPr/>
              <p:nvPr/>
            </p:nvGrpSpPr>
            <p:grpSpPr>
              <a:xfrm>
                <a:off x="0" y="922202"/>
                <a:ext cx="260915" cy="269241"/>
                <a:chOff x="0" y="0"/>
                <a:chExt cx="260914" cy="269240"/>
              </a:xfrm>
            </p:grpSpPr>
            <p:sp>
              <p:nvSpPr>
                <p:cNvPr id="3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8"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34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347" name="Groep 22"/>
              <p:cNvGrpSpPr/>
              <p:nvPr/>
            </p:nvGrpSpPr>
            <p:grpSpPr>
              <a:xfrm>
                <a:off x="2513632" y="470171"/>
                <a:ext cx="681134" cy="696748"/>
                <a:chOff x="0" y="0"/>
                <a:chExt cx="681132" cy="696747"/>
              </a:xfrm>
            </p:grpSpPr>
            <p:grpSp>
              <p:nvGrpSpPr>
                <p:cNvPr id="345" name="Groep 23"/>
                <p:cNvGrpSpPr/>
                <p:nvPr/>
              </p:nvGrpSpPr>
              <p:grpSpPr>
                <a:xfrm>
                  <a:off x="197031" y="0"/>
                  <a:ext cx="287071" cy="379108"/>
                  <a:chOff x="0" y="0"/>
                  <a:chExt cx="287070" cy="379106"/>
                </a:xfrm>
              </p:grpSpPr>
              <p:sp>
                <p:nvSpPr>
                  <p:cNvPr id="34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34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5"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a:t>
            </a:r>
          </a:p>
        </p:txBody>
      </p:sp>
      <p:grpSp>
        <p:nvGrpSpPr>
          <p:cNvPr id="475" name="Instructie"/>
          <p:cNvGrpSpPr/>
          <p:nvPr/>
        </p:nvGrpSpPr>
        <p:grpSpPr>
          <a:xfrm>
            <a:off x="-3666329" y="-99301"/>
            <a:ext cx="3391308" cy="7056603"/>
            <a:chOff x="0" y="0"/>
            <a:chExt cx="3391306" cy="7056601"/>
          </a:xfrm>
        </p:grpSpPr>
        <p:sp>
          <p:nvSpPr>
            <p:cNvPr id="376" name="Rechthoek 18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377" name="Rechthoek 187"/>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80" name="Rechthoek 97"/>
            <p:cNvGrpSpPr/>
            <p:nvPr/>
          </p:nvGrpSpPr>
          <p:grpSpPr>
            <a:xfrm>
              <a:off x="97162" y="490143"/>
              <a:ext cx="393460" cy="184059"/>
              <a:chOff x="0" y="0"/>
              <a:chExt cx="393459" cy="184057"/>
            </a:xfrm>
          </p:grpSpPr>
          <p:sp>
            <p:nvSpPr>
              <p:cNvPr id="37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381" name="Rechthoek 98"/>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391" name="Groep 100"/>
            <p:cNvGrpSpPr/>
            <p:nvPr/>
          </p:nvGrpSpPr>
          <p:grpSpPr>
            <a:xfrm>
              <a:off x="350475" y="754659"/>
              <a:ext cx="137190" cy="108009"/>
              <a:chOff x="0" y="0"/>
              <a:chExt cx="137188" cy="108008"/>
            </a:xfrm>
          </p:grpSpPr>
          <p:grpSp>
            <p:nvGrpSpPr>
              <p:cNvPr id="387" name="Groep 163"/>
              <p:cNvGrpSpPr/>
              <p:nvPr/>
            </p:nvGrpSpPr>
            <p:grpSpPr>
              <a:xfrm>
                <a:off x="0" y="0"/>
                <a:ext cx="137190" cy="108009"/>
                <a:chOff x="0" y="0"/>
                <a:chExt cx="137188" cy="108008"/>
              </a:xfrm>
            </p:grpSpPr>
            <p:sp>
              <p:nvSpPr>
                <p:cNvPr id="382" name="Rechte verbindingslijn 16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3" name="Rechte verbindingslijn 16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4" name="Rechte verbindingslijn 16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5" name="Rechte verbindingslijn 17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6" name="Rechte verbindingslijn 17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390" name="Groep 164"/>
              <p:cNvGrpSpPr/>
              <p:nvPr/>
            </p:nvGrpSpPr>
            <p:grpSpPr>
              <a:xfrm>
                <a:off x="52" y="26196"/>
                <a:ext cx="66718" cy="54523"/>
                <a:chOff x="0" y="0"/>
                <a:chExt cx="66716" cy="54521"/>
              </a:xfrm>
            </p:grpSpPr>
            <p:sp>
              <p:nvSpPr>
                <p:cNvPr id="388" name="Rechthoek 16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89" name="Pijl: punthaak 16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401" name="Groep 101"/>
            <p:cNvGrpSpPr/>
            <p:nvPr/>
          </p:nvGrpSpPr>
          <p:grpSpPr>
            <a:xfrm>
              <a:off x="107595" y="754659"/>
              <a:ext cx="137190" cy="108009"/>
              <a:chOff x="0" y="0"/>
              <a:chExt cx="137188" cy="108008"/>
            </a:xfrm>
          </p:grpSpPr>
          <p:grpSp>
            <p:nvGrpSpPr>
              <p:cNvPr id="397" name="Groep 154"/>
              <p:cNvGrpSpPr/>
              <p:nvPr/>
            </p:nvGrpSpPr>
            <p:grpSpPr>
              <a:xfrm>
                <a:off x="0" y="0"/>
                <a:ext cx="137190" cy="108009"/>
                <a:chOff x="0" y="0"/>
                <a:chExt cx="137188" cy="108008"/>
              </a:xfrm>
            </p:grpSpPr>
            <p:sp>
              <p:nvSpPr>
                <p:cNvPr id="392" name="Rechte verbindingslijn 15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3" name="Rechte verbindingslijn 15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4" name="Rechte verbindingslijn 16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5" name="Rechte verbindingslijn 16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6" name="Rechte verbindingslijn 16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400" name="Groep 155"/>
              <p:cNvGrpSpPr/>
              <p:nvPr/>
            </p:nvGrpSpPr>
            <p:grpSpPr>
              <a:xfrm>
                <a:off x="51" y="26196"/>
                <a:ext cx="66718" cy="54523"/>
                <a:chOff x="0" y="0"/>
                <a:chExt cx="66716" cy="54521"/>
              </a:xfrm>
            </p:grpSpPr>
            <p:sp>
              <p:nvSpPr>
                <p:cNvPr id="398" name="Rechthoek 15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99" name="Pijl: punthaak 15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402" name="Rechte verbindingslijn 10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403" name="Rechte verbindingslijn 10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415" name="Groep 104"/>
            <p:cNvGrpSpPr/>
            <p:nvPr/>
          </p:nvGrpSpPr>
          <p:grpSpPr>
            <a:xfrm>
              <a:off x="784582" y="491641"/>
              <a:ext cx="268739" cy="248382"/>
              <a:chOff x="0" y="0"/>
              <a:chExt cx="268738" cy="248381"/>
            </a:xfrm>
          </p:grpSpPr>
          <p:sp>
            <p:nvSpPr>
              <p:cNvPr id="404" name="Rechthoek 14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14" name="Groep 144"/>
              <p:cNvGrpSpPr/>
              <p:nvPr/>
            </p:nvGrpSpPr>
            <p:grpSpPr>
              <a:xfrm>
                <a:off x="43069" y="52310"/>
                <a:ext cx="182599" cy="143760"/>
                <a:chOff x="0" y="0"/>
                <a:chExt cx="182597" cy="143759"/>
              </a:xfrm>
            </p:grpSpPr>
            <p:grpSp>
              <p:nvGrpSpPr>
                <p:cNvPr id="410" name="Groep 145"/>
                <p:cNvGrpSpPr/>
                <p:nvPr/>
              </p:nvGrpSpPr>
              <p:grpSpPr>
                <a:xfrm>
                  <a:off x="0" y="0"/>
                  <a:ext cx="182599" cy="143760"/>
                  <a:chOff x="0" y="0"/>
                  <a:chExt cx="182597" cy="143759"/>
                </a:xfrm>
              </p:grpSpPr>
              <p:sp>
                <p:nvSpPr>
                  <p:cNvPr id="405" name="Rechte verbindingslijn 14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6" name="Rechte verbindingslijn 15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7" name="Rechte verbindingslijn 15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8" name="Rechte verbindingslijn 15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9" name="Rechte verbindingslijn 15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13" name="Groep 146"/>
                <p:cNvGrpSpPr/>
                <p:nvPr/>
              </p:nvGrpSpPr>
              <p:grpSpPr>
                <a:xfrm>
                  <a:off x="68" y="34868"/>
                  <a:ext cx="88802" cy="72569"/>
                  <a:chOff x="0" y="0"/>
                  <a:chExt cx="88800" cy="72568"/>
                </a:xfrm>
              </p:grpSpPr>
              <p:sp>
                <p:nvSpPr>
                  <p:cNvPr id="411" name="Rechthoek 14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12" name="Pijl: punthaak 14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427" name="Groep 105"/>
            <p:cNvGrpSpPr/>
            <p:nvPr/>
          </p:nvGrpSpPr>
          <p:grpSpPr>
            <a:xfrm>
              <a:off x="784582" y="800638"/>
              <a:ext cx="268739" cy="248382"/>
              <a:chOff x="0" y="0"/>
              <a:chExt cx="268738" cy="248381"/>
            </a:xfrm>
          </p:grpSpPr>
          <p:sp>
            <p:nvSpPr>
              <p:cNvPr id="416" name="Rechthoek 13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26" name="Groep 133"/>
              <p:cNvGrpSpPr/>
              <p:nvPr/>
            </p:nvGrpSpPr>
            <p:grpSpPr>
              <a:xfrm>
                <a:off x="43069" y="52310"/>
                <a:ext cx="182599" cy="143760"/>
                <a:chOff x="0" y="0"/>
                <a:chExt cx="182597" cy="143759"/>
              </a:xfrm>
            </p:grpSpPr>
            <p:grpSp>
              <p:nvGrpSpPr>
                <p:cNvPr id="422" name="Groep 134"/>
                <p:cNvGrpSpPr/>
                <p:nvPr/>
              </p:nvGrpSpPr>
              <p:grpSpPr>
                <a:xfrm>
                  <a:off x="0" y="0"/>
                  <a:ext cx="182599" cy="143760"/>
                  <a:chOff x="0" y="0"/>
                  <a:chExt cx="182597" cy="143759"/>
                </a:xfrm>
              </p:grpSpPr>
              <p:sp>
                <p:nvSpPr>
                  <p:cNvPr id="417" name="Rechte verbindingslijn 13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8" name="Rechte verbindingslijn 13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9" name="Rechte verbindingslijn 14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0" name="Rechte verbindingslijn 14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1" name="Rechte verbindingslijn 14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25" name="Groep 135"/>
                <p:cNvGrpSpPr/>
                <p:nvPr/>
              </p:nvGrpSpPr>
              <p:grpSpPr>
                <a:xfrm>
                  <a:off x="69" y="34868"/>
                  <a:ext cx="88802" cy="72569"/>
                  <a:chOff x="0" y="0"/>
                  <a:chExt cx="88800" cy="72568"/>
                </a:xfrm>
              </p:grpSpPr>
              <p:sp>
                <p:nvSpPr>
                  <p:cNvPr id="423" name="Rechthoek 13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24" name="Pijl: punthaak 13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428" name="Rechthoek 106"/>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429" name="Rechthoek 107"/>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430" name="Rechthoek 117"/>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433" name="Rechthoek 118"/>
            <p:cNvGrpSpPr/>
            <p:nvPr/>
          </p:nvGrpSpPr>
          <p:grpSpPr>
            <a:xfrm>
              <a:off x="98270" y="9349"/>
              <a:ext cx="3194765" cy="431901"/>
              <a:chOff x="0" y="0"/>
              <a:chExt cx="3194764" cy="431899"/>
            </a:xfrm>
          </p:grpSpPr>
          <p:sp>
            <p:nvSpPr>
              <p:cNvPr id="43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3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436" name="Groep 129"/>
            <p:cNvGrpSpPr/>
            <p:nvPr/>
          </p:nvGrpSpPr>
          <p:grpSpPr>
            <a:xfrm>
              <a:off x="3025479" y="6053864"/>
              <a:ext cx="267557" cy="267556"/>
              <a:chOff x="0" y="0"/>
              <a:chExt cx="267555" cy="267555"/>
            </a:xfrm>
          </p:grpSpPr>
          <p:sp>
            <p:nvSpPr>
              <p:cNvPr id="434" name="Ovaal 13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43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473" name="Groep 189"/>
            <p:cNvGrpSpPr/>
            <p:nvPr/>
          </p:nvGrpSpPr>
          <p:grpSpPr>
            <a:xfrm>
              <a:off x="97162" y="2004378"/>
              <a:ext cx="3195873" cy="3780656"/>
              <a:chOff x="0" y="0"/>
              <a:chExt cx="3195872" cy="3780655"/>
            </a:xfrm>
          </p:grpSpPr>
          <p:grpSp>
            <p:nvGrpSpPr>
              <p:cNvPr id="439" name="Ovaal 99"/>
              <p:cNvGrpSpPr/>
              <p:nvPr/>
            </p:nvGrpSpPr>
            <p:grpSpPr>
              <a:xfrm>
                <a:off x="0" y="-1"/>
                <a:ext cx="260915" cy="269242"/>
                <a:chOff x="0" y="0"/>
                <a:chExt cx="260914" cy="269240"/>
              </a:xfrm>
            </p:grpSpPr>
            <p:sp>
              <p:nvSpPr>
                <p:cNvPr id="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3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440" name="Rechthoek 108"/>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443" name="Ovaal 109"/>
              <p:cNvGrpSpPr/>
              <p:nvPr/>
            </p:nvGrpSpPr>
            <p:grpSpPr>
              <a:xfrm>
                <a:off x="0" y="435349"/>
                <a:ext cx="260915" cy="269241"/>
                <a:chOff x="0" y="0"/>
                <a:chExt cx="260914" cy="269240"/>
              </a:xfrm>
            </p:grpSpPr>
            <p:sp>
              <p:nvSpPr>
                <p:cNvPr id="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444" name="Rechthoek 110"/>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447" name="Ovaal 111"/>
              <p:cNvGrpSpPr/>
              <p:nvPr/>
            </p:nvGrpSpPr>
            <p:grpSpPr>
              <a:xfrm>
                <a:off x="0" y="870698"/>
                <a:ext cx="260915" cy="269241"/>
                <a:chOff x="0" y="0"/>
                <a:chExt cx="260914" cy="269240"/>
              </a:xfrm>
            </p:grpSpPr>
            <p:sp>
              <p:nvSpPr>
                <p:cNvPr id="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448" name="Rechthoek 112"/>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451" name="Ovaal 113"/>
              <p:cNvGrpSpPr/>
              <p:nvPr/>
            </p:nvGrpSpPr>
            <p:grpSpPr>
              <a:xfrm>
                <a:off x="0" y="1306047"/>
                <a:ext cx="260915" cy="269241"/>
                <a:chOff x="0" y="0"/>
                <a:chExt cx="260914" cy="269240"/>
              </a:xfrm>
            </p:grpSpPr>
            <p:sp>
              <p:nvSpPr>
                <p:cNvPr id="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452" name="Rechthoek 114"/>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455" name="Ovaal 115"/>
              <p:cNvGrpSpPr/>
              <p:nvPr/>
            </p:nvGrpSpPr>
            <p:grpSpPr>
              <a:xfrm>
                <a:off x="0" y="1741396"/>
                <a:ext cx="260915" cy="269241"/>
                <a:chOff x="0" y="0"/>
                <a:chExt cx="260914" cy="269240"/>
              </a:xfrm>
            </p:grpSpPr>
            <p:sp>
              <p:nvSpPr>
                <p:cNvPr id="4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456" name="Rechthoek 116"/>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459" name="Ovaal 120"/>
              <p:cNvGrpSpPr/>
              <p:nvPr/>
            </p:nvGrpSpPr>
            <p:grpSpPr>
              <a:xfrm>
                <a:off x="0" y="2176745"/>
                <a:ext cx="260915" cy="269241"/>
                <a:chOff x="0" y="0"/>
                <a:chExt cx="260914" cy="269240"/>
              </a:xfrm>
            </p:grpSpPr>
            <p:sp>
              <p:nvSpPr>
                <p:cNvPr id="4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460" name="Rechthoek 121"/>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463" name="Ovaal 122"/>
              <p:cNvGrpSpPr/>
              <p:nvPr/>
            </p:nvGrpSpPr>
            <p:grpSpPr>
              <a:xfrm>
                <a:off x="0" y="2612094"/>
                <a:ext cx="260915" cy="269241"/>
                <a:chOff x="0" y="0"/>
                <a:chExt cx="260914" cy="269240"/>
              </a:xfrm>
            </p:grpSpPr>
            <p:sp>
              <p:nvSpPr>
                <p:cNvPr id="4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464" name="Rechthoek 123"/>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467" name="Ovaal 124"/>
              <p:cNvGrpSpPr/>
              <p:nvPr/>
            </p:nvGrpSpPr>
            <p:grpSpPr>
              <a:xfrm>
                <a:off x="0" y="3047443"/>
                <a:ext cx="260915" cy="269241"/>
                <a:chOff x="0" y="0"/>
                <a:chExt cx="260914" cy="269240"/>
              </a:xfrm>
            </p:grpSpPr>
            <p:sp>
              <p:nvSpPr>
                <p:cNvPr id="4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468" name="Rechthoek 125"/>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471" name="Ovaal 126"/>
              <p:cNvGrpSpPr/>
              <p:nvPr/>
            </p:nvGrpSpPr>
            <p:grpSpPr>
              <a:xfrm>
                <a:off x="0" y="3482796"/>
                <a:ext cx="260915" cy="269241"/>
                <a:chOff x="0" y="0"/>
                <a:chExt cx="260914" cy="269240"/>
              </a:xfrm>
            </p:grpSpPr>
            <p:sp>
              <p:nvSpPr>
                <p:cNvPr id="4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7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472" name="Rechthoek 127"/>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474" name="Rechthoek 185"/>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13" name="Groep 12">
            <a:extLst>
              <a:ext uri="{FF2B5EF4-FFF2-40B4-BE49-F238E27FC236}">
                <a16:creationId xmlns:a16="http://schemas.microsoft.com/office/drawing/2014/main" id="{ECFC05A8-4006-5DED-5F8A-C03FA5CEDC8A}"/>
              </a:ext>
            </a:extLst>
          </p:cNvPr>
          <p:cNvGrpSpPr/>
          <p:nvPr userDrawn="1"/>
        </p:nvGrpSpPr>
        <p:grpSpPr>
          <a:xfrm>
            <a:off x="698504" y="5871704"/>
            <a:ext cx="3220164" cy="900000"/>
            <a:chOff x="698504" y="5871704"/>
            <a:chExt cx="3220164" cy="900000"/>
          </a:xfrm>
        </p:grpSpPr>
        <p:grpSp>
          <p:nvGrpSpPr>
            <p:cNvPr id="14" name="Group 4">
              <a:extLst>
                <a:ext uri="{FF2B5EF4-FFF2-40B4-BE49-F238E27FC236}">
                  <a16:creationId xmlns:a16="http://schemas.microsoft.com/office/drawing/2014/main" id="{BC0476F8-4888-82D1-9E09-E88825F3C66F}"/>
                </a:ext>
              </a:extLst>
            </p:cNvPr>
            <p:cNvGrpSpPr/>
            <p:nvPr/>
          </p:nvGrpSpPr>
          <p:grpSpPr>
            <a:xfrm>
              <a:off x="698504" y="6260315"/>
              <a:ext cx="671785" cy="266499"/>
              <a:chOff x="0" y="0"/>
              <a:chExt cx="1454911" cy="577165"/>
            </a:xfrm>
          </p:grpSpPr>
          <p:sp>
            <p:nvSpPr>
              <p:cNvPr id="17" name="Freeform 5">
                <a:extLst>
                  <a:ext uri="{FF2B5EF4-FFF2-40B4-BE49-F238E27FC236}">
                    <a16:creationId xmlns:a16="http://schemas.microsoft.com/office/drawing/2014/main" id="{DC4C647B-9B2A-4842-7FC4-D246ED8F18EB}"/>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8" name="Freeform 6">
                <a:extLst>
                  <a:ext uri="{FF2B5EF4-FFF2-40B4-BE49-F238E27FC236}">
                    <a16:creationId xmlns:a16="http://schemas.microsoft.com/office/drawing/2014/main" id="{C5480620-340E-D081-210F-FB32E2763F67}"/>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 name="Freeform 7">
                <a:extLst>
                  <a:ext uri="{FF2B5EF4-FFF2-40B4-BE49-F238E27FC236}">
                    <a16:creationId xmlns:a16="http://schemas.microsoft.com/office/drawing/2014/main" id="{BA62FD3F-14B8-3CA9-38F6-601F02BD4073}"/>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 name="Freeform 8">
                <a:extLst>
                  <a:ext uri="{FF2B5EF4-FFF2-40B4-BE49-F238E27FC236}">
                    <a16:creationId xmlns:a16="http://schemas.microsoft.com/office/drawing/2014/main" id="{29AC19AD-96F6-7366-45D1-47898FD1A33E}"/>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1" name="Rectangle 9">
                <a:extLst>
                  <a:ext uri="{FF2B5EF4-FFF2-40B4-BE49-F238E27FC236}">
                    <a16:creationId xmlns:a16="http://schemas.microsoft.com/office/drawing/2014/main" id="{7DF1FC9C-2589-35C4-A717-121223691F04}"/>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2" name="Freeform 10">
                <a:extLst>
                  <a:ext uri="{FF2B5EF4-FFF2-40B4-BE49-F238E27FC236}">
                    <a16:creationId xmlns:a16="http://schemas.microsoft.com/office/drawing/2014/main" id="{4D59D726-583B-3221-9F84-8015C15496DB}"/>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3" name="Freeform 11">
                <a:extLst>
                  <a:ext uri="{FF2B5EF4-FFF2-40B4-BE49-F238E27FC236}">
                    <a16:creationId xmlns:a16="http://schemas.microsoft.com/office/drawing/2014/main" id="{EFFEB0EC-15DC-BC86-1730-872D4A508CA4}"/>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 name="Freeform 12">
                <a:extLst>
                  <a:ext uri="{FF2B5EF4-FFF2-40B4-BE49-F238E27FC236}">
                    <a16:creationId xmlns:a16="http://schemas.microsoft.com/office/drawing/2014/main" id="{FC0B6951-C5FE-83CB-1170-2C4F51BEE55E}"/>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15" name="Afbeelding 14">
              <a:extLst>
                <a:ext uri="{FF2B5EF4-FFF2-40B4-BE49-F238E27FC236}">
                  <a16:creationId xmlns:a16="http://schemas.microsoft.com/office/drawing/2014/main" id="{1E70CB61-3A58-9AEC-F306-9E5870BDC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16" name="Afbeelding 15">
              <a:extLst>
                <a:ext uri="{FF2B5EF4-FFF2-40B4-BE49-F238E27FC236}">
                  <a16:creationId xmlns:a16="http://schemas.microsoft.com/office/drawing/2014/main" id="{D7489672-18A7-76ED-40D7-A44A31629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2" name="Groep 9">
            <a:extLst>
              <a:ext uri="{FF2B5EF4-FFF2-40B4-BE49-F238E27FC236}">
                <a16:creationId xmlns:a16="http://schemas.microsoft.com/office/drawing/2014/main" id="{597DE03B-AF0C-D075-E2CE-BDCFCD6D1617}"/>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EABD2FAB-0A97-BB06-401C-F4DBAA1102F2}"/>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14A1A5B9-B416-0BD2-43DB-DFA5121E5803}"/>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B947DD1D-3576-B5EC-9019-801E1B6B8FD5}"/>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E0B3C9D2-2F85-D3BF-7D6B-D642E5FB2FD6}"/>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A69DB15E-5693-B521-95F1-78652134AA1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16B5FA54-DD18-696B-3C6C-10F1DAB9719B}"/>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666AA953-54C0-060A-DA31-4FE7CDFC6C20}"/>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2E077B13-C0E6-B0C4-F0CD-19ED38AABEA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CCBC1A51-2308-D661-5DE1-111ACC1C1AAA}"/>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2557E2B8-9A89-7D8D-A6CF-50040B7AD964}"/>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CD41C226-D971-7D78-A326-46539A23C9FF}"/>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D95FE503-9466-EDD2-7CCD-7BFC7E2230B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E618A7C8-AB76-58C4-0ADB-B8FD5ACFC6DB}"/>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30446681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ekst op kleur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9842F74-DCE6-B702-3B53-0EACA2A463D6}"/>
              </a:ext>
            </a:extLst>
          </p:cNvPr>
          <p:cNvSpPr/>
          <p:nvPr userDrawn="1"/>
        </p:nvSpPr>
        <p:spPr>
          <a:xfrm>
            <a:off x="-7462" y="-3"/>
            <a:ext cx="12199462" cy="6858003"/>
          </a:xfrm>
          <a:prstGeom prst="rect">
            <a:avLst/>
          </a:prstGeom>
          <a:solidFill>
            <a:srgbClr val="6CC24A"/>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6603EF3B-0844-3BF9-5E17-46A5C440FD09}"/>
              </a:ext>
            </a:extLst>
          </p:cNvPr>
          <p:cNvSpPr/>
          <p:nvPr userDrawn="1"/>
        </p:nvSpPr>
        <p:spPr>
          <a:xfrm>
            <a:off x="456488" y="341950"/>
            <a:ext cx="11239200" cy="5724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349" name="Instructie"/>
          <p:cNvGrpSpPr/>
          <p:nvPr/>
        </p:nvGrpSpPr>
        <p:grpSpPr>
          <a:xfrm>
            <a:off x="-7462" y="7107104"/>
            <a:ext cx="3391307" cy="1765091"/>
            <a:chOff x="0" y="0"/>
            <a:chExt cx="3391306" cy="1765089"/>
          </a:xfrm>
        </p:grpSpPr>
        <p:sp>
          <p:nvSpPr>
            <p:cNvPr id="32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48" name="Instructie"/>
            <p:cNvGrpSpPr/>
            <p:nvPr/>
          </p:nvGrpSpPr>
          <p:grpSpPr>
            <a:xfrm>
              <a:off x="98270" y="12607"/>
              <a:ext cx="3194766" cy="1752483"/>
              <a:chOff x="0" y="0"/>
              <a:chExt cx="3194765" cy="1752482"/>
            </a:xfrm>
          </p:grpSpPr>
          <p:grpSp>
            <p:nvGrpSpPr>
              <p:cNvPr id="332" name="Rechthoek 17"/>
              <p:cNvGrpSpPr/>
              <p:nvPr/>
            </p:nvGrpSpPr>
            <p:grpSpPr>
              <a:xfrm>
                <a:off x="0" y="0"/>
                <a:ext cx="3194766" cy="431900"/>
                <a:chOff x="0" y="0"/>
                <a:chExt cx="3194764" cy="431899"/>
              </a:xfrm>
            </p:grpSpPr>
            <p:sp>
              <p:nvSpPr>
                <p:cNvPr id="33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33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335" name="Ovaal 18"/>
              <p:cNvGrpSpPr/>
              <p:nvPr/>
            </p:nvGrpSpPr>
            <p:grpSpPr>
              <a:xfrm>
                <a:off x="0" y="485877"/>
                <a:ext cx="260915" cy="269241"/>
                <a:chOff x="0" y="0"/>
                <a:chExt cx="260914" cy="269240"/>
              </a:xfrm>
            </p:grpSpPr>
            <p:sp>
              <p:nvSpPr>
                <p:cNvPr id="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4"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33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339" name="Ovaal 20"/>
              <p:cNvGrpSpPr/>
              <p:nvPr/>
            </p:nvGrpSpPr>
            <p:grpSpPr>
              <a:xfrm>
                <a:off x="0" y="922202"/>
                <a:ext cx="260915" cy="269241"/>
                <a:chOff x="0" y="0"/>
                <a:chExt cx="260914" cy="269240"/>
              </a:xfrm>
            </p:grpSpPr>
            <p:sp>
              <p:nvSpPr>
                <p:cNvPr id="3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8"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34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347" name="Groep 22"/>
              <p:cNvGrpSpPr/>
              <p:nvPr/>
            </p:nvGrpSpPr>
            <p:grpSpPr>
              <a:xfrm>
                <a:off x="2513632" y="470171"/>
                <a:ext cx="681134" cy="696748"/>
                <a:chOff x="0" y="0"/>
                <a:chExt cx="681132" cy="696747"/>
              </a:xfrm>
            </p:grpSpPr>
            <p:grpSp>
              <p:nvGrpSpPr>
                <p:cNvPr id="345" name="Groep 23"/>
                <p:cNvGrpSpPr/>
                <p:nvPr/>
              </p:nvGrpSpPr>
              <p:grpSpPr>
                <a:xfrm>
                  <a:off x="197031" y="0"/>
                  <a:ext cx="287071" cy="379108"/>
                  <a:chOff x="0" y="0"/>
                  <a:chExt cx="287070" cy="379106"/>
                </a:xfrm>
              </p:grpSpPr>
              <p:sp>
                <p:nvSpPr>
                  <p:cNvPr id="34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34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373" name="Body Level One…"/>
          <p:cNvSpPr txBox="1">
            <a:spLocks noGrp="1"/>
          </p:cNvSpPr>
          <p:nvPr>
            <p:ph type="body" idx="1" hasCustomPrompt="1"/>
          </p:nvPr>
        </p:nvSpPr>
        <p:spPr>
          <a:xfrm>
            <a:off x="698500" y="1591900"/>
            <a:ext cx="10773500" cy="423235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5"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lang="nl-NL" dirty="0"/>
              <a:t> op gekleurde achtergrond</a:t>
            </a:r>
            <a:endParaRPr dirty="0"/>
          </a:p>
        </p:txBody>
      </p:sp>
      <p:grpSp>
        <p:nvGrpSpPr>
          <p:cNvPr id="475" name="Instructie"/>
          <p:cNvGrpSpPr/>
          <p:nvPr/>
        </p:nvGrpSpPr>
        <p:grpSpPr>
          <a:xfrm>
            <a:off x="-3666329" y="-99301"/>
            <a:ext cx="3391308" cy="7056603"/>
            <a:chOff x="0" y="0"/>
            <a:chExt cx="3391306" cy="7056601"/>
          </a:xfrm>
        </p:grpSpPr>
        <p:sp>
          <p:nvSpPr>
            <p:cNvPr id="376" name="Rechthoek 18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377" name="Rechthoek 187"/>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80" name="Rechthoek 97"/>
            <p:cNvGrpSpPr/>
            <p:nvPr/>
          </p:nvGrpSpPr>
          <p:grpSpPr>
            <a:xfrm>
              <a:off x="97162" y="490143"/>
              <a:ext cx="393460" cy="184059"/>
              <a:chOff x="0" y="0"/>
              <a:chExt cx="393459" cy="184057"/>
            </a:xfrm>
          </p:grpSpPr>
          <p:sp>
            <p:nvSpPr>
              <p:cNvPr id="37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381" name="Rechthoek 98"/>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391" name="Groep 100"/>
            <p:cNvGrpSpPr/>
            <p:nvPr/>
          </p:nvGrpSpPr>
          <p:grpSpPr>
            <a:xfrm>
              <a:off x="350475" y="754659"/>
              <a:ext cx="137190" cy="108009"/>
              <a:chOff x="0" y="0"/>
              <a:chExt cx="137188" cy="108008"/>
            </a:xfrm>
          </p:grpSpPr>
          <p:grpSp>
            <p:nvGrpSpPr>
              <p:cNvPr id="387" name="Groep 163"/>
              <p:cNvGrpSpPr/>
              <p:nvPr/>
            </p:nvGrpSpPr>
            <p:grpSpPr>
              <a:xfrm>
                <a:off x="0" y="0"/>
                <a:ext cx="137190" cy="108009"/>
                <a:chOff x="0" y="0"/>
                <a:chExt cx="137188" cy="108008"/>
              </a:xfrm>
            </p:grpSpPr>
            <p:sp>
              <p:nvSpPr>
                <p:cNvPr id="382" name="Rechte verbindingslijn 16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3" name="Rechte verbindingslijn 16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4" name="Rechte verbindingslijn 16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5" name="Rechte verbindingslijn 17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6" name="Rechte verbindingslijn 17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390" name="Groep 164"/>
              <p:cNvGrpSpPr/>
              <p:nvPr/>
            </p:nvGrpSpPr>
            <p:grpSpPr>
              <a:xfrm>
                <a:off x="52" y="26196"/>
                <a:ext cx="66718" cy="54523"/>
                <a:chOff x="0" y="0"/>
                <a:chExt cx="66716" cy="54521"/>
              </a:xfrm>
            </p:grpSpPr>
            <p:sp>
              <p:nvSpPr>
                <p:cNvPr id="388" name="Rechthoek 16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89" name="Pijl: punthaak 16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401" name="Groep 101"/>
            <p:cNvGrpSpPr/>
            <p:nvPr/>
          </p:nvGrpSpPr>
          <p:grpSpPr>
            <a:xfrm>
              <a:off x="107595" y="754659"/>
              <a:ext cx="137190" cy="108009"/>
              <a:chOff x="0" y="0"/>
              <a:chExt cx="137188" cy="108008"/>
            </a:xfrm>
          </p:grpSpPr>
          <p:grpSp>
            <p:nvGrpSpPr>
              <p:cNvPr id="397" name="Groep 154"/>
              <p:cNvGrpSpPr/>
              <p:nvPr/>
            </p:nvGrpSpPr>
            <p:grpSpPr>
              <a:xfrm>
                <a:off x="0" y="0"/>
                <a:ext cx="137190" cy="108009"/>
                <a:chOff x="0" y="0"/>
                <a:chExt cx="137188" cy="108008"/>
              </a:xfrm>
            </p:grpSpPr>
            <p:sp>
              <p:nvSpPr>
                <p:cNvPr id="392" name="Rechte verbindingslijn 15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3" name="Rechte verbindingslijn 15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4" name="Rechte verbindingslijn 16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5" name="Rechte verbindingslijn 16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6" name="Rechte verbindingslijn 16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400" name="Groep 155"/>
              <p:cNvGrpSpPr/>
              <p:nvPr/>
            </p:nvGrpSpPr>
            <p:grpSpPr>
              <a:xfrm>
                <a:off x="51" y="26196"/>
                <a:ext cx="66718" cy="54523"/>
                <a:chOff x="0" y="0"/>
                <a:chExt cx="66716" cy="54521"/>
              </a:xfrm>
            </p:grpSpPr>
            <p:sp>
              <p:nvSpPr>
                <p:cNvPr id="398" name="Rechthoek 15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99" name="Pijl: punthaak 15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402" name="Rechte verbindingslijn 10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403" name="Rechte verbindingslijn 10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415" name="Groep 104"/>
            <p:cNvGrpSpPr/>
            <p:nvPr/>
          </p:nvGrpSpPr>
          <p:grpSpPr>
            <a:xfrm>
              <a:off x="784582" y="491641"/>
              <a:ext cx="268739" cy="248382"/>
              <a:chOff x="0" y="0"/>
              <a:chExt cx="268738" cy="248381"/>
            </a:xfrm>
          </p:grpSpPr>
          <p:sp>
            <p:nvSpPr>
              <p:cNvPr id="404" name="Rechthoek 14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14" name="Groep 144"/>
              <p:cNvGrpSpPr/>
              <p:nvPr/>
            </p:nvGrpSpPr>
            <p:grpSpPr>
              <a:xfrm>
                <a:off x="43069" y="52310"/>
                <a:ext cx="182599" cy="143760"/>
                <a:chOff x="0" y="0"/>
                <a:chExt cx="182597" cy="143759"/>
              </a:xfrm>
            </p:grpSpPr>
            <p:grpSp>
              <p:nvGrpSpPr>
                <p:cNvPr id="410" name="Groep 145"/>
                <p:cNvGrpSpPr/>
                <p:nvPr/>
              </p:nvGrpSpPr>
              <p:grpSpPr>
                <a:xfrm>
                  <a:off x="0" y="0"/>
                  <a:ext cx="182599" cy="143760"/>
                  <a:chOff x="0" y="0"/>
                  <a:chExt cx="182597" cy="143759"/>
                </a:xfrm>
              </p:grpSpPr>
              <p:sp>
                <p:nvSpPr>
                  <p:cNvPr id="405" name="Rechte verbindingslijn 14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6" name="Rechte verbindingslijn 15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7" name="Rechte verbindingslijn 15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8" name="Rechte verbindingslijn 15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9" name="Rechte verbindingslijn 15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13" name="Groep 146"/>
                <p:cNvGrpSpPr/>
                <p:nvPr/>
              </p:nvGrpSpPr>
              <p:grpSpPr>
                <a:xfrm>
                  <a:off x="68" y="34868"/>
                  <a:ext cx="88802" cy="72569"/>
                  <a:chOff x="0" y="0"/>
                  <a:chExt cx="88800" cy="72568"/>
                </a:xfrm>
              </p:grpSpPr>
              <p:sp>
                <p:nvSpPr>
                  <p:cNvPr id="411" name="Rechthoek 14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12" name="Pijl: punthaak 14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427" name="Groep 105"/>
            <p:cNvGrpSpPr/>
            <p:nvPr/>
          </p:nvGrpSpPr>
          <p:grpSpPr>
            <a:xfrm>
              <a:off x="784582" y="800638"/>
              <a:ext cx="268739" cy="248382"/>
              <a:chOff x="0" y="0"/>
              <a:chExt cx="268738" cy="248381"/>
            </a:xfrm>
          </p:grpSpPr>
          <p:sp>
            <p:nvSpPr>
              <p:cNvPr id="416" name="Rechthoek 13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26" name="Groep 133"/>
              <p:cNvGrpSpPr/>
              <p:nvPr/>
            </p:nvGrpSpPr>
            <p:grpSpPr>
              <a:xfrm>
                <a:off x="43069" y="52310"/>
                <a:ext cx="182599" cy="143760"/>
                <a:chOff x="0" y="0"/>
                <a:chExt cx="182597" cy="143759"/>
              </a:xfrm>
            </p:grpSpPr>
            <p:grpSp>
              <p:nvGrpSpPr>
                <p:cNvPr id="422" name="Groep 134"/>
                <p:cNvGrpSpPr/>
                <p:nvPr/>
              </p:nvGrpSpPr>
              <p:grpSpPr>
                <a:xfrm>
                  <a:off x="0" y="0"/>
                  <a:ext cx="182599" cy="143760"/>
                  <a:chOff x="0" y="0"/>
                  <a:chExt cx="182597" cy="143759"/>
                </a:xfrm>
              </p:grpSpPr>
              <p:sp>
                <p:nvSpPr>
                  <p:cNvPr id="417" name="Rechte verbindingslijn 13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8" name="Rechte verbindingslijn 13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9" name="Rechte verbindingslijn 14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0" name="Rechte verbindingslijn 14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1" name="Rechte verbindingslijn 14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25" name="Groep 135"/>
                <p:cNvGrpSpPr/>
                <p:nvPr/>
              </p:nvGrpSpPr>
              <p:grpSpPr>
                <a:xfrm>
                  <a:off x="69" y="34868"/>
                  <a:ext cx="88802" cy="72569"/>
                  <a:chOff x="0" y="0"/>
                  <a:chExt cx="88800" cy="72568"/>
                </a:xfrm>
              </p:grpSpPr>
              <p:sp>
                <p:nvSpPr>
                  <p:cNvPr id="423" name="Rechthoek 13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24" name="Pijl: punthaak 13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428" name="Rechthoek 106"/>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429" name="Rechthoek 107"/>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430" name="Rechthoek 117"/>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433" name="Rechthoek 118"/>
            <p:cNvGrpSpPr/>
            <p:nvPr/>
          </p:nvGrpSpPr>
          <p:grpSpPr>
            <a:xfrm>
              <a:off x="98270" y="9349"/>
              <a:ext cx="3194765" cy="431901"/>
              <a:chOff x="0" y="0"/>
              <a:chExt cx="3194764" cy="431899"/>
            </a:xfrm>
          </p:grpSpPr>
          <p:sp>
            <p:nvSpPr>
              <p:cNvPr id="43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3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436" name="Groep 129"/>
            <p:cNvGrpSpPr/>
            <p:nvPr/>
          </p:nvGrpSpPr>
          <p:grpSpPr>
            <a:xfrm>
              <a:off x="3025479" y="6053864"/>
              <a:ext cx="267557" cy="267556"/>
              <a:chOff x="0" y="0"/>
              <a:chExt cx="267555" cy="267555"/>
            </a:xfrm>
          </p:grpSpPr>
          <p:sp>
            <p:nvSpPr>
              <p:cNvPr id="434" name="Ovaal 13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43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473" name="Groep 189"/>
            <p:cNvGrpSpPr/>
            <p:nvPr/>
          </p:nvGrpSpPr>
          <p:grpSpPr>
            <a:xfrm>
              <a:off x="97162" y="2004378"/>
              <a:ext cx="3195873" cy="3780656"/>
              <a:chOff x="0" y="0"/>
              <a:chExt cx="3195872" cy="3780655"/>
            </a:xfrm>
          </p:grpSpPr>
          <p:grpSp>
            <p:nvGrpSpPr>
              <p:cNvPr id="439" name="Ovaal 99"/>
              <p:cNvGrpSpPr/>
              <p:nvPr/>
            </p:nvGrpSpPr>
            <p:grpSpPr>
              <a:xfrm>
                <a:off x="0" y="-1"/>
                <a:ext cx="260915" cy="269242"/>
                <a:chOff x="0" y="0"/>
                <a:chExt cx="260914" cy="269240"/>
              </a:xfrm>
            </p:grpSpPr>
            <p:sp>
              <p:nvSpPr>
                <p:cNvPr id="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3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440" name="Rechthoek 108"/>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443" name="Ovaal 109"/>
              <p:cNvGrpSpPr/>
              <p:nvPr/>
            </p:nvGrpSpPr>
            <p:grpSpPr>
              <a:xfrm>
                <a:off x="0" y="435349"/>
                <a:ext cx="260915" cy="269241"/>
                <a:chOff x="0" y="0"/>
                <a:chExt cx="260914" cy="269240"/>
              </a:xfrm>
            </p:grpSpPr>
            <p:sp>
              <p:nvSpPr>
                <p:cNvPr id="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444" name="Rechthoek 110"/>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447" name="Ovaal 111"/>
              <p:cNvGrpSpPr/>
              <p:nvPr/>
            </p:nvGrpSpPr>
            <p:grpSpPr>
              <a:xfrm>
                <a:off x="0" y="870698"/>
                <a:ext cx="260915" cy="269241"/>
                <a:chOff x="0" y="0"/>
                <a:chExt cx="260914" cy="269240"/>
              </a:xfrm>
            </p:grpSpPr>
            <p:sp>
              <p:nvSpPr>
                <p:cNvPr id="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448" name="Rechthoek 112"/>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451" name="Ovaal 113"/>
              <p:cNvGrpSpPr/>
              <p:nvPr/>
            </p:nvGrpSpPr>
            <p:grpSpPr>
              <a:xfrm>
                <a:off x="0" y="1306047"/>
                <a:ext cx="260915" cy="269241"/>
                <a:chOff x="0" y="0"/>
                <a:chExt cx="260914" cy="269240"/>
              </a:xfrm>
            </p:grpSpPr>
            <p:sp>
              <p:nvSpPr>
                <p:cNvPr id="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452" name="Rechthoek 114"/>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455" name="Ovaal 115"/>
              <p:cNvGrpSpPr/>
              <p:nvPr/>
            </p:nvGrpSpPr>
            <p:grpSpPr>
              <a:xfrm>
                <a:off x="0" y="1741396"/>
                <a:ext cx="260915" cy="269241"/>
                <a:chOff x="0" y="0"/>
                <a:chExt cx="260914" cy="269240"/>
              </a:xfrm>
            </p:grpSpPr>
            <p:sp>
              <p:nvSpPr>
                <p:cNvPr id="4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456" name="Rechthoek 116"/>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459" name="Ovaal 120"/>
              <p:cNvGrpSpPr/>
              <p:nvPr/>
            </p:nvGrpSpPr>
            <p:grpSpPr>
              <a:xfrm>
                <a:off x="0" y="2176745"/>
                <a:ext cx="260915" cy="269241"/>
                <a:chOff x="0" y="0"/>
                <a:chExt cx="260914" cy="269240"/>
              </a:xfrm>
            </p:grpSpPr>
            <p:sp>
              <p:nvSpPr>
                <p:cNvPr id="4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460" name="Rechthoek 121"/>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463" name="Ovaal 122"/>
              <p:cNvGrpSpPr/>
              <p:nvPr/>
            </p:nvGrpSpPr>
            <p:grpSpPr>
              <a:xfrm>
                <a:off x="0" y="2612094"/>
                <a:ext cx="260915" cy="269241"/>
                <a:chOff x="0" y="0"/>
                <a:chExt cx="260914" cy="269240"/>
              </a:xfrm>
            </p:grpSpPr>
            <p:sp>
              <p:nvSpPr>
                <p:cNvPr id="4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464" name="Rechthoek 123"/>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467" name="Ovaal 124"/>
              <p:cNvGrpSpPr/>
              <p:nvPr/>
            </p:nvGrpSpPr>
            <p:grpSpPr>
              <a:xfrm>
                <a:off x="0" y="3047443"/>
                <a:ext cx="260915" cy="269241"/>
                <a:chOff x="0" y="0"/>
                <a:chExt cx="260914" cy="269240"/>
              </a:xfrm>
            </p:grpSpPr>
            <p:sp>
              <p:nvSpPr>
                <p:cNvPr id="4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468" name="Rechthoek 125"/>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471" name="Ovaal 126"/>
              <p:cNvGrpSpPr/>
              <p:nvPr/>
            </p:nvGrpSpPr>
            <p:grpSpPr>
              <a:xfrm>
                <a:off x="0" y="3482796"/>
                <a:ext cx="260915" cy="269241"/>
                <a:chOff x="0" y="0"/>
                <a:chExt cx="260914" cy="269240"/>
              </a:xfrm>
            </p:grpSpPr>
            <p:sp>
              <p:nvSpPr>
                <p:cNvPr id="4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7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472" name="Rechthoek 127"/>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474" name="Rechthoek 185"/>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2" name="Groep 31">
            <a:extLst>
              <a:ext uri="{FF2B5EF4-FFF2-40B4-BE49-F238E27FC236}">
                <a16:creationId xmlns:a16="http://schemas.microsoft.com/office/drawing/2014/main" id="{F05FB5CA-08A1-046C-F07F-D23EBA9C8825}"/>
              </a:ext>
            </a:extLst>
          </p:cNvPr>
          <p:cNvGrpSpPr/>
          <p:nvPr userDrawn="1"/>
        </p:nvGrpSpPr>
        <p:grpSpPr>
          <a:xfrm>
            <a:off x="698500" y="5871704"/>
            <a:ext cx="3220168" cy="899999"/>
            <a:chOff x="698500" y="5871704"/>
            <a:chExt cx="3220168" cy="899999"/>
          </a:xfrm>
        </p:grpSpPr>
        <p:pic>
          <p:nvPicPr>
            <p:cNvPr id="19" name="Afbeelding 18">
              <a:extLst>
                <a:ext uri="{FF2B5EF4-FFF2-40B4-BE49-F238E27FC236}">
                  <a16:creationId xmlns:a16="http://schemas.microsoft.com/office/drawing/2014/main" id="{1EEC4E28-975C-5274-8252-C8298E5331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20" name="Afbeelding 19">
              <a:extLst>
                <a:ext uri="{FF2B5EF4-FFF2-40B4-BE49-F238E27FC236}">
                  <a16:creationId xmlns:a16="http://schemas.microsoft.com/office/drawing/2014/main" id="{C1ED968B-9A34-05B4-FF78-90828844F8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31" name="Picture 64">
              <a:extLst>
                <a:ext uri="{FF2B5EF4-FFF2-40B4-BE49-F238E27FC236}">
                  <a16:creationId xmlns:a16="http://schemas.microsoft.com/office/drawing/2014/main" id="{F1D0347A-80E5-8985-CD69-C3AC16F8C8C8}"/>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4" name="Groep 9">
            <a:extLst>
              <a:ext uri="{FF2B5EF4-FFF2-40B4-BE49-F238E27FC236}">
                <a16:creationId xmlns:a16="http://schemas.microsoft.com/office/drawing/2014/main" id="{9D2DB05C-95EA-A147-AFF0-6C54C45957FB}"/>
              </a:ext>
            </a:extLst>
          </p:cNvPr>
          <p:cNvGrpSpPr/>
          <p:nvPr userDrawn="1"/>
        </p:nvGrpSpPr>
        <p:grpSpPr>
          <a:xfrm>
            <a:off x="2667549" y="-1175625"/>
            <a:ext cx="6856901" cy="459209"/>
            <a:chOff x="-1" y="-1"/>
            <a:chExt cx="6856900" cy="459207"/>
          </a:xfrm>
        </p:grpSpPr>
        <p:sp>
          <p:nvSpPr>
            <p:cNvPr id="5" name="Rechthoek 36">
              <a:extLst>
                <a:ext uri="{FF2B5EF4-FFF2-40B4-BE49-F238E27FC236}">
                  <a16:creationId xmlns:a16="http://schemas.microsoft.com/office/drawing/2014/main" id="{A49E0F22-BA6F-9B55-F6F1-71BA46E5E83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6" name="Groep 8">
              <a:extLst>
                <a:ext uri="{FF2B5EF4-FFF2-40B4-BE49-F238E27FC236}">
                  <a16:creationId xmlns:a16="http://schemas.microsoft.com/office/drawing/2014/main" id="{15332D8D-B84C-4962-C3A6-52B1507B546F}"/>
                </a:ext>
              </a:extLst>
            </p:cNvPr>
            <p:cNvGrpSpPr/>
            <p:nvPr/>
          </p:nvGrpSpPr>
          <p:grpSpPr>
            <a:xfrm>
              <a:off x="-1" y="-1"/>
              <a:ext cx="6856897" cy="211384"/>
              <a:chOff x="-1" y="-1"/>
              <a:chExt cx="6856896" cy="211383"/>
            </a:xfrm>
          </p:grpSpPr>
          <p:sp>
            <p:nvSpPr>
              <p:cNvPr id="7" name="Rechthoek 6">
                <a:extLst>
                  <a:ext uri="{FF2B5EF4-FFF2-40B4-BE49-F238E27FC236}">
                    <a16:creationId xmlns:a16="http://schemas.microsoft.com/office/drawing/2014/main" id="{46C83424-1BD6-878E-F217-8CABD9EB220F}"/>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8" name="Rechthoek 29">
                <a:extLst>
                  <a:ext uri="{FF2B5EF4-FFF2-40B4-BE49-F238E27FC236}">
                    <a16:creationId xmlns:a16="http://schemas.microsoft.com/office/drawing/2014/main" id="{9BA3CA01-2AB1-2CF8-F1A0-F0B6DAD94FDE}"/>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F627A9F2-FF4F-D555-C421-F9180288287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15D9DF7C-9B86-EC12-2EC5-A81AE02D0144}"/>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0A991348-AAC1-5A6F-D65E-5DCC46835173}"/>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309C31AC-AE0C-4BFD-D23E-40B723C5F90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EB1CBB02-630A-4AF2-B248-1E4F1DF9F88C}"/>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70E7A05B-D45A-C0A7-158C-138601181FE4}"/>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F2633212-80BF-EE1F-FE83-2795F04BCE2D}"/>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4F908BE7-157E-85F3-CDF4-773FABB38257}"/>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F6E79AB1-2400-06D5-EF75-8EEE6730E9BA}"/>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67707926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kst (Wi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40080D-B03C-E8D1-612D-2047FFFBB803}"/>
              </a:ext>
            </a:extLst>
          </p:cNvPr>
          <p:cNvSpPr/>
          <p:nvPr userDrawn="1"/>
        </p:nvSpPr>
        <p:spPr>
          <a:xfrm>
            <a:off x="-7462" y="-3"/>
            <a:ext cx="12199462" cy="6858003"/>
          </a:xfrm>
          <a:prstGeom prst="rect">
            <a:avLst/>
          </a:prstGeom>
          <a:solidFill>
            <a:srgbClr val="009B7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670" name="Instructie"/>
          <p:cNvGrpSpPr/>
          <p:nvPr/>
        </p:nvGrpSpPr>
        <p:grpSpPr>
          <a:xfrm>
            <a:off x="-7462" y="7107104"/>
            <a:ext cx="3391307" cy="1765091"/>
            <a:chOff x="0" y="0"/>
            <a:chExt cx="3391306" cy="1765089"/>
          </a:xfrm>
        </p:grpSpPr>
        <p:sp>
          <p:nvSpPr>
            <p:cNvPr id="650"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669" name="Instructie"/>
            <p:cNvGrpSpPr/>
            <p:nvPr/>
          </p:nvGrpSpPr>
          <p:grpSpPr>
            <a:xfrm>
              <a:off x="98270" y="12607"/>
              <a:ext cx="3194766" cy="1752483"/>
              <a:chOff x="0" y="0"/>
              <a:chExt cx="3194765" cy="1752482"/>
            </a:xfrm>
          </p:grpSpPr>
          <p:grpSp>
            <p:nvGrpSpPr>
              <p:cNvPr id="653" name="Rechthoek 17"/>
              <p:cNvGrpSpPr/>
              <p:nvPr/>
            </p:nvGrpSpPr>
            <p:grpSpPr>
              <a:xfrm>
                <a:off x="0" y="0"/>
                <a:ext cx="3194766" cy="431900"/>
                <a:chOff x="0" y="0"/>
                <a:chExt cx="3194764" cy="431899"/>
              </a:xfrm>
            </p:grpSpPr>
            <p:sp>
              <p:nvSpPr>
                <p:cNvPr id="6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652"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656" name="Ovaal 18"/>
              <p:cNvGrpSpPr/>
              <p:nvPr/>
            </p:nvGrpSpPr>
            <p:grpSpPr>
              <a:xfrm>
                <a:off x="0" y="485877"/>
                <a:ext cx="260915" cy="269241"/>
                <a:chOff x="0" y="0"/>
                <a:chExt cx="260914" cy="269240"/>
              </a:xfrm>
            </p:grpSpPr>
            <p:sp>
              <p:nvSpPr>
                <p:cNvPr id="6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5"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657"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660" name="Ovaal 20"/>
              <p:cNvGrpSpPr/>
              <p:nvPr/>
            </p:nvGrpSpPr>
            <p:grpSpPr>
              <a:xfrm>
                <a:off x="0" y="922202"/>
                <a:ext cx="260915" cy="269241"/>
                <a:chOff x="0" y="0"/>
                <a:chExt cx="260914" cy="269240"/>
              </a:xfrm>
            </p:grpSpPr>
            <p:sp>
              <p:nvSpPr>
                <p:cNvPr id="6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9"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661"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668" name="Groep 22"/>
              <p:cNvGrpSpPr/>
              <p:nvPr/>
            </p:nvGrpSpPr>
            <p:grpSpPr>
              <a:xfrm>
                <a:off x="2513632" y="470171"/>
                <a:ext cx="681134" cy="696748"/>
                <a:chOff x="0" y="0"/>
                <a:chExt cx="681132" cy="696747"/>
              </a:xfrm>
            </p:grpSpPr>
            <p:grpSp>
              <p:nvGrpSpPr>
                <p:cNvPr id="666" name="Groep 23"/>
                <p:cNvGrpSpPr/>
                <p:nvPr/>
              </p:nvGrpSpPr>
              <p:grpSpPr>
                <a:xfrm>
                  <a:off x="197031" y="0"/>
                  <a:ext cx="287071" cy="379108"/>
                  <a:chOff x="0" y="0"/>
                  <a:chExt cx="287070" cy="379106"/>
                </a:xfrm>
              </p:grpSpPr>
              <p:sp>
                <p:nvSpPr>
                  <p:cNvPr id="662"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3"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4"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5"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667"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693" name="Body Level One…"/>
          <p:cNvSpPr txBox="1">
            <a:spLocks noGrp="1"/>
          </p:cNvSpPr>
          <p:nvPr>
            <p:ph type="body" idx="1" hasCustomPrompt="1"/>
          </p:nvPr>
        </p:nvSpPr>
        <p:spPr>
          <a:xfrm>
            <a:off x="698498" y="718513"/>
            <a:ext cx="10798176" cy="5229851"/>
          </a:xfrm>
          <a:prstGeom prst="rect">
            <a:avLst/>
          </a:prstGeom>
        </p:spPr>
        <p:txBody>
          <a:bodyPr anchor="ctr">
            <a:normAutofit/>
          </a:bodyPr>
          <a:lstStyle>
            <a:lvl1pPr marL="0" indent="0" algn="ctr">
              <a:buClrTx/>
              <a:buSzTx/>
              <a:buNone/>
              <a:defRPr sz="4400">
                <a:solidFill>
                  <a:schemeClr val="bg1"/>
                </a:solidFill>
                <a:latin typeface="Roboto Slab Regular Regular"/>
                <a:ea typeface="Roboto Slab Regular Regular"/>
                <a:cs typeface="Roboto Slab Regular Regular"/>
                <a:sym typeface="Roboto Slab Regular Regular"/>
              </a:defRPr>
            </a:lvl1pPr>
            <a:lvl2pPr marL="0" indent="0" algn="ctr">
              <a:buClrTx/>
              <a:buSzTx/>
              <a:buNone/>
              <a:defRPr sz="4400">
                <a:solidFill>
                  <a:schemeClr val="bg1"/>
                </a:solidFill>
                <a:latin typeface="Roboto Slab Regular Regular"/>
                <a:ea typeface="Roboto Slab Regular Regular"/>
                <a:cs typeface="Roboto Slab Regular Regular"/>
                <a:sym typeface="Roboto Slab Regular Regular"/>
              </a:defRPr>
            </a:lvl2pPr>
            <a:lvl3pPr algn="ctr">
              <a:buClrTx/>
              <a:buFontTx/>
              <a:defRPr sz="4400">
                <a:solidFill>
                  <a:schemeClr val="bg1"/>
                </a:solidFill>
                <a:latin typeface="Roboto Slab Regular Regular"/>
                <a:ea typeface="Roboto Slab Regular Regular"/>
                <a:cs typeface="Roboto Slab Regular Regular"/>
                <a:sym typeface="Roboto Slab Regular Regular"/>
              </a:defRPr>
            </a:lvl3pPr>
            <a:lvl4pPr algn="ctr">
              <a:buClrTx/>
              <a:buFontTx/>
              <a:defRPr sz="4400">
                <a:solidFill>
                  <a:schemeClr val="bg1"/>
                </a:solidFill>
                <a:latin typeface="Roboto Slab Regular Regular"/>
                <a:ea typeface="Roboto Slab Regular Regular"/>
                <a:cs typeface="Roboto Slab Regular Regular"/>
                <a:sym typeface="Roboto Slab Regular Regular"/>
              </a:defRPr>
            </a:lvl4pPr>
            <a:lvl5pPr marL="0" indent="0" algn="ctr">
              <a:buClrTx/>
              <a:buSzTx/>
              <a:buFontTx/>
              <a:buNone/>
              <a:defRPr sz="4400">
                <a:solidFill>
                  <a:schemeClr val="bg1"/>
                </a:solidFill>
                <a:latin typeface="Roboto Slab Regular Regular"/>
                <a:ea typeface="Roboto Slab Regular Regular"/>
                <a:cs typeface="Roboto Slab Regular Regular"/>
                <a:sym typeface="Roboto Slab Regular Regular"/>
              </a:defRPr>
            </a:lvl5pPr>
          </a:lstStyle>
          <a:p>
            <a:r>
              <a:rPr dirty="0"/>
              <a:t>Quote</a:t>
            </a:r>
          </a:p>
          <a:p>
            <a:pPr lvl="1"/>
            <a:endParaRPr dirty="0"/>
          </a:p>
          <a:p>
            <a:pPr lvl="2"/>
            <a:endParaRPr dirty="0"/>
          </a:p>
          <a:p>
            <a:pPr lvl="3"/>
            <a:endParaRPr dirty="0"/>
          </a:p>
          <a:p>
            <a:pPr lvl="4"/>
            <a:endParaRPr dirty="0"/>
          </a:p>
        </p:txBody>
      </p:sp>
      <p:sp>
        <p:nvSpPr>
          <p:cNvPr id="694"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(Wit)</a:t>
            </a:r>
          </a:p>
        </p:txBody>
      </p:sp>
      <p:grpSp>
        <p:nvGrpSpPr>
          <p:cNvPr id="808" name="Instructie"/>
          <p:cNvGrpSpPr/>
          <p:nvPr/>
        </p:nvGrpSpPr>
        <p:grpSpPr>
          <a:xfrm>
            <a:off x="-3666329" y="-99301"/>
            <a:ext cx="3391308" cy="7056603"/>
            <a:chOff x="0" y="0"/>
            <a:chExt cx="3391306" cy="7056601"/>
          </a:xfrm>
        </p:grpSpPr>
        <p:sp>
          <p:nvSpPr>
            <p:cNvPr id="709"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710" name="Rechthoek 172"/>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713" name="Rechthoek 173"/>
            <p:cNvGrpSpPr/>
            <p:nvPr/>
          </p:nvGrpSpPr>
          <p:grpSpPr>
            <a:xfrm>
              <a:off x="97162" y="490143"/>
              <a:ext cx="393460" cy="184059"/>
              <a:chOff x="0" y="0"/>
              <a:chExt cx="393459" cy="184057"/>
            </a:xfrm>
          </p:grpSpPr>
          <p:sp>
            <p:nvSpPr>
              <p:cNvPr id="711"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2"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714" name="Rechthoek 183"/>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724" name="Groep 184"/>
            <p:cNvGrpSpPr/>
            <p:nvPr/>
          </p:nvGrpSpPr>
          <p:grpSpPr>
            <a:xfrm>
              <a:off x="350475" y="754659"/>
              <a:ext cx="137190" cy="108009"/>
              <a:chOff x="0" y="0"/>
              <a:chExt cx="137188" cy="108008"/>
            </a:xfrm>
          </p:grpSpPr>
          <p:grpSp>
            <p:nvGrpSpPr>
              <p:cNvPr id="720" name="Groep 253"/>
              <p:cNvGrpSpPr/>
              <p:nvPr/>
            </p:nvGrpSpPr>
            <p:grpSpPr>
              <a:xfrm>
                <a:off x="0" y="0"/>
                <a:ext cx="137190" cy="108009"/>
                <a:chOff x="0" y="0"/>
                <a:chExt cx="137188" cy="108008"/>
              </a:xfrm>
            </p:grpSpPr>
            <p:sp>
              <p:nvSpPr>
                <p:cNvPr id="715" name="Rechte verbindingslijn 25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6" name="Rechte verbindingslijn 25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7" name="Rechte verbindingslijn 25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8" name="Rechte verbindingslijn 26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9" name="Rechte verbindingslijn 26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23" name="Groep 254"/>
              <p:cNvGrpSpPr/>
              <p:nvPr/>
            </p:nvGrpSpPr>
            <p:grpSpPr>
              <a:xfrm>
                <a:off x="52" y="26196"/>
                <a:ext cx="66718" cy="54523"/>
                <a:chOff x="0" y="0"/>
                <a:chExt cx="66716" cy="54521"/>
              </a:xfrm>
            </p:grpSpPr>
            <p:sp>
              <p:nvSpPr>
                <p:cNvPr id="721" name="Rechthoek 25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22" name="Pijl: punthaak 25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734" name="Groep 188"/>
            <p:cNvGrpSpPr/>
            <p:nvPr/>
          </p:nvGrpSpPr>
          <p:grpSpPr>
            <a:xfrm>
              <a:off x="107595" y="754659"/>
              <a:ext cx="137190" cy="108009"/>
              <a:chOff x="0" y="0"/>
              <a:chExt cx="137188" cy="108008"/>
            </a:xfrm>
          </p:grpSpPr>
          <p:grpSp>
            <p:nvGrpSpPr>
              <p:cNvPr id="730" name="Groep 244"/>
              <p:cNvGrpSpPr/>
              <p:nvPr/>
            </p:nvGrpSpPr>
            <p:grpSpPr>
              <a:xfrm>
                <a:off x="0" y="0"/>
                <a:ext cx="137190" cy="108009"/>
                <a:chOff x="0" y="0"/>
                <a:chExt cx="137188" cy="108008"/>
              </a:xfrm>
            </p:grpSpPr>
            <p:sp>
              <p:nvSpPr>
                <p:cNvPr id="725" name="Rechte verbindingslijn 24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6" name="Rechte verbindingslijn 24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7" name="Rechte verbindingslijn 25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8" name="Rechte verbindingslijn 25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9" name="Rechte verbindingslijn 25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33" name="Groep 245"/>
              <p:cNvGrpSpPr/>
              <p:nvPr/>
            </p:nvGrpSpPr>
            <p:grpSpPr>
              <a:xfrm>
                <a:off x="51" y="26196"/>
                <a:ext cx="66718" cy="54523"/>
                <a:chOff x="0" y="0"/>
                <a:chExt cx="66716" cy="54521"/>
              </a:xfrm>
            </p:grpSpPr>
            <p:sp>
              <p:nvSpPr>
                <p:cNvPr id="731" name="Rechthoek 24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32" name="Pijl: punthaak 24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735" name="Rechte verbindingslijn 191"/>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736" name="Rechte verbindingslijn 192"/>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748" name="Groep 193"/>
            <p:cNvGrpSpPr/>
            <p:nvPr/>
          </p:nvGrpSpPr>
          <p:grpSpPr>
            <a:xfrm>
              <a:off x="784582" y="491641"/>
              <a:ext cx="268739" cy="248382"/>
              <a:chOff x="0" y="0"/>
              <a:chExt cx="268738" cy="248381"/>
            </a:xfrm>
          </p:grpSpPr>
          <p:sp>
            <p:nvSpPr>
              <p:cNvPr id="737" name="Rechthoek 23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47" name="Groep 234"/>
              <p:cNvGrpSpPr/>
              <p:nvPr/>
            </p:nvGrpSpPr>
            <p:grpSpPr>
              <a:xfrm>
                <a:off x="43069" y="52310"/>
                <a:ext cx="182599" cy="143760"/>
                <a:chOff x="0" y="0"/>
                <a:chExt cx="182597" cy="143759"/>
              </a:xfrm>
            </p:grpSpPr>
            <p:grpSp>
              <p:nvGrpSpPr>
                <p:cNvPr id="743" name="Groep 235"/>
                <p:cNvGrpSpPr/>
                <p:nvPr/>
              </p:nvGrpSpPr>
              <p:grpSpPr>
                <a:xfrm>
                  <a:off x="0" y="0"/>
                  <a:ext cx="182599" cy="143760"/>
                  <a:chOff x="0" y="0"/>
                  <a:chExt cx="182597" cy="143759"/>
                </a:xfrm>
              </p:grpSpPr>
              <p:sp>
                <p:nvSpPr>
                  <p:cNvPr id="738" name="Rechte verbindingslijn 23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39" name="Rechte verbindingslijn 24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0" name="Rechte verbindingslijn 24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1" name="Rechte verbindingslijn 24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2" name="Rechte verbindingslijn 24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46" name="Groep 236"/>
                <p:cNvGrpSpPr/>
                <p:nvPr/>
              </p:nvGrpSpPr>
              <p:grpSpPr>
                <a:xfrm>
                  <a:off x="68" y="34868"/>
                  <a:ext cx="88802" cy="72569"/>
                  <a:chOff x="0" y="0"/>
                  <a:chExt cx="88800" cy="72568"/>
                </a:xfrm>
              </p:grpSpPr>
              <p:sp>
                <p:nvSpPr>
                  <p:cNvPr id="744" name="Rechthoek 23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45" name="Pijl: punthaak 23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760" name="Groep 194"/>
            <p:cNvGrpSpPr/>
            <p:nvPr/>
          </p:nvGrpSpPr>
          <p:grpSpPr>
            <a:xfrm>
              <a:off x="784582" y="800638"/>
              <a:ext cx="268739" cy="248382"/>
              <a:chOff x="0" y="0"/>
              <a:chExt cx="268738" cy="248381"/>
            </a:xfrm>
          </p:grpSpPr>
          <p:sp>
            <p:nvSpPr>
              <p:cNvPr id="749" name="Rechthoek 22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59" name="Groep 223"/>
              <p:cNvGrpSpPr/>
              <p:nvPr/>
            </p:nvGrpSpPr>
            <p:grpSpPr>
              <a:xfrm>
                <a:off x="43069" y="52310"/>
                <a:ext cx="182599" cy="143760"/>
                <a:chOff x="0" y="0"/>
                <a:chExt cx="182597" cy="143759"/>
              </a:xfrm>
            </p:grpSpPr>
            <p:grpSp>
              <p:nvGrpSpPr>
                <p:cNvPr id="755" name="Groep 224"/>
                <p:cNvGrpSpPr/>
                <p:nvPr/>
              </p:nvGrpSpPr>
              <p:grpSpPr>
                <a:xfrm>
                  <a:off x="0" y="0"/>
                  <a:ext cx="182599" cy="143760"/>
                  <a:chOff x="0" y="0"/>
                  <a:chExt cx="182597" cy="143759"/>
                </a:xfrm>
              </p:grpSpPr>
              <p:sp>
                <p:nvSpPr>
                  <p:cNvPr id="750" name="Rechte verbindingslijn 22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1" name="Rechte verbindingslijn 22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2" name="Rechte verbindingslijn 23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3" name="Rechte verbindingslijn 23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4" name="Rechte verbindingslijn 23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58" name="Groep 225"/>
                <p:cNvGrpSpPr/>
                <p:nvPr/>
              </p:nvGrpSpPr>
              <p:grpSpPr>
                <a:xfrm>
                  <a:off x="69" y="34868"/>
                  <a:ext cx="88802" cy="72569"/>
                  <a:chOff x="0" y="0"/>
                  <a:chExt cx="88800" cy="72568"/>
                </a:xfrm>
              </p:grpSpPr>
              <p:sp>
                <p:nvSpPr>
                  <p:cNvPr id="756" name="Rechthoek 22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57" name="Pijl: punthaak 22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761" name="Rechthoek 195"/>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762" name="Rechthoek 196"/>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763" name="Rechthoek 197"/>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766" name="Rechthoek 198"/>
            <p:cNvGrpSpPr/>
            <p:nvPr/>
          </p:nvGrpSpPr>
          <p:grpSpPr>
            <a:xfrm>
              <a:off x="98270" y="9349"/>
              <a:ext cx="3194765" cy="431901"/>
              <a:chOff x="0" y="0"/>
              <a:chExt cx="3194764" cy="431899"/>
            </a:xfrm>
          </p:grpSpPr>
          <p:sp>
            <p:nvSpPr>
              <p:cNvPr id="76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765"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769" name="Groep 199"/>
            <p:cNvGrpSpPr/>
            <p:nvPr/>
          </p:nvGrpSpPr>
          <p:grpSpPr>
            <a:xfrm>
              <a:off x="3025479" y="6053864"/>
              <a:ext cx="267557" cy="267556"/>
              <a:chOff x="0" y="0"/>
              <a:chExt cx="267555" cy="267555"/>
            </a:xfrm>
          </p:grpSpPr>
          <p:sp>
            <p:nvSpPr>
              <p:cNvPr id="767" name="Ovaal 22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768"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806" name="Groep 200"/>
            <p:cNvGrpSpPr/>
            <p:nvPr/>
          </p:nvGrpSpPr>
          <p:grpSpPr>
            <a:xfrm>
              <a:off x="97162" y="2004378"/>
              <a:ext cx="3195873" cy="3780656"/>
              <a:chOff x="0" y="0"/>
              <a:chExt cx="3195872" cy="3780655"/>
            </a:xfrm>
          </p:grpSpPr>
          <p:grpSp>
            <p:nvGrpSpPr>
              <p:cNvPr id="772" name="Ovaal 202"/>
              <p:cNvGrpSpPr/>
              <p:nvPr/>
            </p:nvGrpSpPr>
            <p:grpSpPr>
              <a:xfrm>
                <a:off x="0" y="-1"/>
                <a:ext cx="260915" cy="269242"/>
                <a:chOff x="0" y="0"/>
                <a:chExt cx="260914" cy="269240"/>
              </a:xfrm>
            </p:grpSpPr>
            <p:sp>
              <p:nvSpPr>
                <p:cNvPr id="77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773" name="Rechthoek 203"/>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776" name="Ovaal 204"/>
              <p:cNvGrpSpPr/>
              <p:nvPr/>
            </p:nvGrpSpPr>
            <p:grpSpPr>
              <a:xfrm>
                <a:off x="0" y="435349"/>
                <a:ext cx="260915" cy="269241"/>
                <a:chOff x="0" y="0"/>
                <a:chExt cx="260914" cy="269240"/>
              </a:xfrm>
            </p:grpSpPr>
            <p:sp>
              <p:nvSpPr>
                <p:cNvPr id="77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777" name="Rechthoek 205"/>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780" name="Ovaal 206"/>
              <p:cNvGrpSpPr/>
              <p:nvPr/>
            </p:nvGrpSpPr>
            <p:grpSpPr>
              <a:xfrm>
                <a:off x="0" y="870698"/>
                <a:ext cx="260915" cy="269241"/>
                <a:chOff x="0" y="0"/>
                <a:chExt cx="260914" cy="269240"/>
              </a:xfrm>
            </p:grpSpPr>
            <p:sp>
              <p:nvSpPr>
                <p:cNvPr id="77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9"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781" name="Rechthoek 207"/>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784" name="Ovaal 208"/>
              <p:cNvGrpSpPr/>
              <p:nvPr/>
            </p:nvGrpSpPr>
            <p:grpSpPr>
              <a:xfrm>
                <a:off x="0" y="1306047"/>
                <a:ext cx="260915" cy="269241"/>
                <a:chOff x="0" y="0"/>
                <a:chExt cx="260914" cy="269240"/>
              </a:xfrm>
            </p:grpSpPr>
            <p:sp>
              <p:nvSpPr>
                <p:cNvPr id="78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3"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785" name="Rechthoek 209"/>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788" name="Ovaal 210"/>
              <p:cNvGrpSpPr/>
              <p:nvPr/>
            </p:nvGrpSpPr>
            <p:grpSpPr>
              <a:xfrm>
                <a:off x="0" y="1741396"/>
                <a:ext cx="260915" cy="269241"/>
                <a:chOff x="0" y="0"/>
                <a:chExt cx="260914" cy="269240"/>
              </a:xfrm>
            </p:grpSpPr>
            <p:sp>
              <p:nvSpPr>
                <p:cNvPr id="78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7"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789" name="Rechthoek 211"/>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792" name="Ovaal 212"/>
              <p:cNvGrpSpPr/>
              <p:nvPr/>
            </p:nvGrpSpPr>
            <p:grpSpPr>
              <a:xfrm>
                <a:off x="0" y="2176745"/>
                <a:ext cx="260915" cy="269241"/>
                <a:chOff x="0" y="0"/>
                <a:chExt cx="260914" cy="269240"/>
              </a:xfrm>
            </p:grpSpPr>
            <p:sp>
              <p:nvSpPr>
                <p:cNvPr id="7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1"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793" name="Rechthoek 213"/>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796" name="Ovaal 214"/>
              <p:cNvGrpSpPr/>
              <p:nvPr/>
            </p:nvGrpSpPr>
            <p:grpSpPr>
              <a:xfrm>
                <a:off x="0" y="2612094"/>
                <a:ext cx="260915" cy="269241"/>
                <a:chOff x="0" y="0"/>
                <a:chExt cx="260914" cy="269240"/>
              </a:xfrm>
            </p:grpSpPr>
            <p:sp>
              <p:nvSpPr>
                <p:cNvPr id="79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5"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797" name="Rechthoek 215"/>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800" name="Ovaal 216"/>
              <p:cNvGrpSpPr/>
              <p:nvPr/>
            </p:nvGrpSpPr>
            <p:grpSpPr>
              <a:xfrm>
                <a:off x="0" y="3047443"/>
                <a:ext cx="260915" cy="269241"/>
                <a:chOff x="0" y="0"/>
                <a:chExt cx="260914" cy="269240"/>
              </a:xfrm>
            </p:grpSpPr>
            <p:sp>
              <p:nvSpPr>
                <p:cNvPr id="7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9"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801" name="Rechthoek 217"/>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804" name="Ovaal 218"/>
              <p:cNvGrpSpPr/>
              <p:nvPr/>
            </p:nvGrpSpPr>
            <p:grpSpPr>
              <a:xfrm>
                <a:off x="0" y="3482796"/>
                <a:ext cx="260915" cy="269241"/>
                <a:chOff x="0" y="0"/>
                <a:chExt cx="260914" cy="269240"/>
              </a:xfrm>
            </p:grpSpPr>
            <p:sp>
              <p:nvSpPr>
                <p:cNvPr id="8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03"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805" name="Rechthoek 219"/>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807" name="Rechthoek 201"/>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 name="Groep 2">
            <a:extLst>
              <a:ext uri="{FF2B5EF4-FFF2-40B4-BE49-F238E27FC236}">
                <a16:creationId xmlns:a16="http://schemas.microsoft.com/office/drawing/2014/main" id="{66761F8D-4015-C95F-E54B-BEB46834C9B8}"/>
              </a:ext>
            </a:extLst>
          </p:cNvPr>
          <p:cNvGrpSpPr/>
          <p:nvPr userDrawn="1"/>
        </p:nvGrpSpPr>
        <p:grpSpPr>
          <a:xfrm>
            <a:off x="698500" y="5871704"/>
            <a:ext cx="3220168" cy="899999"/>
            <a:chOff x="698500" y="5871704"/>
            <a:chExt cx="3220168" cy="899999"/>
          </a:xfrm>
        </p:grpSpPr>
        <p:pic>
          <p:nvPicPr>
            <p:cNvPr id="4" name="Afbeelding 3">
              <a:extLst>
                <a:ext uri="{FF2B5EF4-FFF2-40B4-BE49-F238E27FC236}">
                  <a16:creationId xmlns:a16="http://schemas.microsoft.com/office/drawing/2014/main" id="{9DEE2CE0-B0F4-2231-BD58-F915DB89B6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5" name="Afbeelding 4">
              <a:extLst>
                <a:ext uri="{FF2B5EF4-FFF2-40B4-BE49-F238E27FC236}">
                  <a16:creationId xmlns:a16="http://schemas.microsoft.com/office/drawing/2014/main" id="{FAA9FD99-49F2-2C83-53FE-C813FC1BC5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6" name="Picture 64">
              <a:extLst>
                <a:ext uri="{FF2B5EF4-FFF2-40B4-BE49-F238E27FC236}">
                  <a16:creationId xmlns:a16="http://schemas.microsoft.com/office/drawing/2014/main" id="{DA7FE4EF-263C-46CB-3733-16364CEC3636}"/>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7" name="Groep 9">
            <a:extLst>
              <a:ext uri="{FF2B5EF4-FFF2-40B4-BE49-F238E27FC236}">
                <a16:creationId xmlns:a16="http://schemas.microsoft.com/office/drawing/2014/main" id="{BC2853F5-0361-BDA3-ABB7-2250BF6F22DD}"/>
              </a:ext>
            </a:extLst>
          </p:cNvPr>
          <p:cNvGrpSpPr/>
          <p:nvPr userDrawn="1"/>
        </p:nvGrpSpPr>
        <p:grpSpPr>
          <a:xfrm>
            <a:off x="2667549" y="-1175625"/>
            <a:ext cx="6856901" cy="459209"/>
            <a:chOff x="-1" y="-1"/>
            <a:chExt cx="6856900" cy="459207"/>
          </a:xfrm>
        </p:grpSpPr>
        <p:sp>
          <p:nvSpPr>
            <p:cNvPr id="8" name="Rechthoek 36">
              <a:extLst>
                <a:ext uri="{FF2B5EF4-FFF2-40B4-BE49-F238E27FC236}">
                  <a16:creationId xmlns:a16="http://schemas.microsoft.com/office/drawing/2014/main" id="{F2BC50CF-BAC2-592A-12E7-E7C8F8E4E216}"/>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9" name="Groep 8">
              <a:extLst>
                <a:ext uri="{FF2B5EF4-FFF2-40B4-BE49-F238E27FC236}">
                  <a16:creationId xmlns:a16="http://schemas.microsoft.com/office/drawing/2014/main" id="{94FA37EF-E48B-5C8E-A60E-9126C4776CC7}"/>
                </a:ext>
              </a:extLst>
            </p:cNvPr>
            <p:cNvGrpSpPr/>
            <p:nvPr/>
          </p:nvGrpSpPr>
          <p:grpSpPr>
            <a:xfrm>
              <a:off x="-1" y="-1"/>
              <a:ext cx="6856897" cy="211384"/>
              <a:chOff x="-1" y="-1"/>
              <a:chExt cx="6856896" cy="211383"/>
            </a:xfrm>
          </p:grpSpPr>
          <p:sp>
            <p:nvSpPr>
              <p:cNvPr id="10" name="Rechthoek 6">
                <a:extLst>
                  <a:ext uri="{FF2B5EF4-FFF2-40B4-BE49-F238E27FC236}">
                    <a16:creationId xmlns:a16="http://schemas.microsoft.com/office/drawing/2014/main" id="{35D29457-FA71-742F-F160-984C0E08B25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1" name="Rechthoek 29">
                <a:extLst>
                  <a:ext uri="{FF2B5EF4-FFF2-40B4-BE49-F238E27FC236}">
                    <a16:creationId xmlns:a16="http://schemas.microsoft.com/office/drawing/2014/main" id="{38EAE464-2241-35CF-D320-D50E892F24D2}"/>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0">
                <a:extLst>
                  <a:ext uri="{FF2B5EF4-FFF2-40B4-BE49-F238E27FC236}">
                    <a16:creationId xmlns:a16="http://schemas.microsoft.com/office/drawing/2014/main" id="{1E3BF706-C14B-F2C0-F3AB-6C9E602F46B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1">
                <a:extLst>
                  <a:ext uri="{FF2B5EF4-FFF2-40B4-BE49-F238E27FC236}">
                    <a16:creationId xmlns:a16="http://schemas.microsoft.com/office/drawing/2014/main" id="{39880C7E-BD32-3911-5995-3A16AE482D86}"/>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2">
                <a:extLst>
                  <a:ext uri="{FF2B5EF4-FFF2-40B4-BE49-F238E27FC236}">
                    <a16:creationId xmlns:a16="http://schemas.microsoft.com/office/drawing/2014/main" id="{FD874F70-0F03-FDA8-45B7-AAAF52D07DE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3">
                <a:extLst>
                  <a:ext uri="{FF2B5EF4-FFF2-40B4-BE49-F238E27FC236}">
                    <a16:creationId xmlns:a16="http://schemas.microsoft.com/office/drawing/2014/main" id="{6BDECE85-4A16-81EC-1DDA-8533CAD5529E}"/>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4">
                <a:extLst>
                  <a:ext uri="{FF2B5EF4-FFF2-40B4-BE49-F238E27FC236}">
                    <a16:creationId xmlns:a16="http://schemas.microsoft.com/office/drawing/2014/main" id="{2F631FA9-3BEB-5E51-6F82-14D63D5C2D8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7">
                <a:extLst>
                  <a:ext uri="{FF2B5EF4-FFF2-40B4-BE49-F238E27FC236}">
                    <a16:creationId xmlns:a16="http://schemas.microsoft.com/office/drawing/2014/main" id="{4D9E4B6E-A195-06CF-7DAF-70FD49A250A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8">
                <a:extLst>
                  <a:ext uri="{FF2B5EF4-FFF2-40B4-BE49-F238E27FC236}">
                    <a16:creationId xmlns:a16="http://schemas.microsoft.com/office/drawing/2014/main" id="{DD8C2227-955D-39EF-DFA4-42D40735C1DD}"/>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9">
                <a:extLst>
                  <a:ext uri="{FF2B5EF4-FFF2-40B4-BE49-F238E27FC236}">
                    <a16:creationId xmlns:a16="http://schemas.microsoft.com/office/drawing/2014/main" id="{7A6AE673-0478-7B5C-9829-325953821C5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0" name="Rechthoek 39">
                <a:extLst>
                  <a:ext uri="{FF2B5EF4-FFF2-40B4-BE49-F238E27FC236}">
                    <a16:creationId xmlns:a16="http://schemas.microsoft.com/office/drawing/2014/main" id="{6A1B3E9F-F977-9449-EAD0-180F1F0D37C1}"/>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41760658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ekst (Wi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40080D-B03C-E8D1-612D-2047FFFBB803}"/>
              </a:ext>
            </a:extLst>
          </p:cNvPr>
          <p:cNvSpPr/>
          <p:nvPr userDrawn="1"/>
        </p:nvSpPr>
        <p:spPr>
          <a:xfrm>
            <a:off x="-7462" y="-3"/>
            <a:ext cx="12199462" cy="6858003"/>
          </a:xfrm>
          <a:prstGeom prst="rect">
            <a:avLst/>
          </a:prstGeom>
          <a:solidFill>
            <a:srgbClr val="0A223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hthoek 7">
            <a:extLst>
              <a:ext uri="{FF2B5EF4-FFF2-40B4-BE49-F238E27FC236}">
                <a16:creationId xmlns:a16="http://schemas.microsoft.com/office/drawing/2014/main" id="{16F90D2C-A03C-4C80-01D0-EB0E84583CE9}"/>
              </a:ext>
            </a:extLst>
          </p:cNvPr>
          <p:cNvSpPr/>
          <p:nvPr userDrawn="1"/>
        </p:nvSpPr>
        <p:spPr>
          <a:xfrm>
            <a:off x="456488" y="341950"/>
            <a:ext cx="11239200" cy="5724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670" name="Instructie"/>
          <p:cNvGrpSpPr/>
          <p:nvPr/>
        </p:nvGrpSpPr>
        <p:grpSpPr>
          <a:xfrm>
            <a:off x="-7462" y="7107104"/>
            <a:ext cx="3391307" cy="1765091"/>
            <a:chOff x="0" y="0"/>
            <a:chExt cx="3391306" cy="1765089"/>
          </a:xfrm>
        </p:grpSpPr>
        <p:sp>
          <p:nvSpPr>
            <p:cNvPr id="650"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669" name="Instructie"/>
            <p:cNvGrpSpPr/>
            <p:nvPr/>
          </p:nvGrpSpPr>
          <p:grpSpPr>
            <a:xfrm>
              <a:off x="98270" y="12607"/>
              <a:ext cx="3194766" cy="1752483"/>
              <a:chOff x="0" y="0"/>
              <a:chExt cx="3194765" cy="1752482"/>
            </a:xfrm>
          </p:grpSpPr>
          <p:grpSp>
            <p:nvGrpSpPr>
              <p:cNvPr id="653" name="Rechthoek 17"/>
              <p:cNvGrpSpPr/>
              <p:nvPr/>
            </p:nvGrpSpPr>
            <p:grpSpPr>
              <a:xfrm>
                <a:off x="0" y="0"/>
                <a:ext cx="3194766" cy="431900"/>
                <a:chOff x="0" y="0"/>
                <a:chExt cx="3194764" cy="431899"/>
              </a:xfrm>
            </p:grpSpPr>
            <p:sp>
              <p:nvSpPr>
                <p:cNvPr id="6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652"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656" name="Ovaal 18"/>
              <p:cNvGrpSpPr/>
              <p:nvPr/>
            </p:nvGrpSpPr>
            <p:grpSpPr>
              <a:xfrm>
                <a:off x="0" y="485877"/>
                <a:ext cx="260915" cy="269241"/>
                <a:chOff x="0" y="0"/>
                <a:chExt cx="260914" cy="269240"/>
              </a:xfrm>
            </p:grpSpPr>
            <p:sp>
              <p:nvSpPr>
                <p:cNvPr id="6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5"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657"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660" name="Ovaal 20"/>
              <p:cNvGrpSpPr/>
              <p:nvPr/>
            </p:nvGrpSpPr>
            <p:grpSpPr>
              <a:xfrm>
                <a:off x="0" y="922202"/>
                <a:ext cx="260915" cy="269241"/>
                <a:chOff x="0" y="0"/>
                <a:chExt cx="260914" cy="269240"/>
              </a:xfrm>
            </p:grpSpPr>
            <p:sp>
              <p:nvSpPr>
                <p:cNvPr id="6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9"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661"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668" name="Groep 22"/>
              <p:cNvGrpSpPr/>
              <p:nvPr/>
            </p:nvGrpSpPr>
            <p:grpSpPr>
              <a:xfrm>
                <a:off x="2513632" y="470171"/>
                <a:ext cx="681134" cy="696748"/>
                <a:chOff x="0" y="0"/>
                <a:chExt cx="681132" cy="696747"/>
              </a:xfrm>
            </p:grpSpPr>
            <p:grpSp>
              <p:nvGrpSpPr>
                <p:cNvPr id="666" name="Groep 23"/>
                <p:cNvGrpSpPr/>
                <p:nvPr/>
              </p:nvGrpSpPr>
              <p:grpSpPr>
                <a:xfrm>
                  <a:off x="197031" y="0"/>
                  <a:ext cx="287071" cy="379108"/>
                  <a:chOff x="0" y="0"/>
                  <a:chExt cx="287070" cy="379106"/>
                </a:xfrm>
              </p:grpSpPr>
              <p:sp>
                <p:nvSpPr>
                  <p:cNvPr id="662"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3"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4"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5"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667"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693" name="Body Level One…"/>
          <p:cNvSpPr txBox="1">
            <a:spLocks noGrp="1"/>
          </p:cNvSpPr>
          <p:nvPr>
            <p:ph type="body" idx="1" hasCustomPrompt="1"/>
          </p:nvPr>
        </p:nvSpPr>
        <p:spPr>
          <a:xfrm>
            <a:off x="698498" y="718513"/>
            <a:ext cx="10798176" cy="5087463"/>
          </a:xfrm>
          <a:prstGeom prst="rect">
            <a:avLst/>
          </a:prstGeom>
        </p:spPr>
        <p:txBody>
          <a:bodyPr anchor="ctr">
            <a:normAutofit/>
          </a:bodyPr>
          <a:lstStyle>
            <a:lvl1pPr marL="0" indent="0" algn="ctr">
              <a:buClrTx/>
              <a:buSzTx/>
              <a:buNone/>
              <a:defRPr sz="4400">
                <a:solidFill>
                  <a:srgbClr val="0A223F"/>
                </a:solidFill>
                <a:latin typeface="Roboto Slab Regular Regular"/>
                <a:ea typeface="Roboto Slab Regular Regular"/>
                <a:cs typeface="Roboto Slab Regular Regular"/>
                <a:sym typeface="Roboto Slab Regular Regular"/>
              </a:defRPr>
            </a:lvl1pPr>
            <a:lvl2pPr marL="0" indent="0" algn="ctr">
              <a:buClrTx/>
              <a:buSzTx/>
              <a:buNone/>
              <a:defRPr sz="4400">
                <a:solidFill>
                  <a:srgbClr val="017188"/>
                </a:solidFill>
                <a:latin typeface="Roboto Slab Regular Regular"/>
                <a:ea typeface="Roboto Slab Regular Regular"/>
                <a:cs typeface="Roboto Slab Regular Regular"/>
                <a:sym typeface="Roboto Slab Regular Regular"/>
              </a:defRPr>
            </a:lvl2pPr>
            <a:lvl3pPr algn="ctr">
              <a:buClrTx/>
              <a:buFontTx/>
              <a:defRPr sz="4400">
                <a:solidFill>
                  <a:srgbClr val="017188"/>
                </a:solidFill>
                <a:latin typeface="Roboto Slab Regular Regular"/>
                <a:ea typeface="Roboto Slab Regular Regular"/>
                <a:cs typeface="Roboto Slab Regular Regular"/>
                <a:sym typeface="Roboto Slab Regular Regular"/>
              </a:defRPr>
            </a:lvl3pPr>
            <a:lvl4pPr algn="ctr">
              <a:buClrTx/>
              <a:buFontTx/>
              <a:defRPr sz="4400">
                <a:solidFill>
                  <a:srgbClr val="017188"/>
                </a:solidFill>
                <a:latin typeface="Roboto Slab Regular Regular"/>
                <a:ea typeface="Roboto Slab Regular Regular"/>
                <a:cs typeface="Roboto Slab Regular Regular"/>
                <a:sym typeface="Roboto Slab Regular Regular"/>
              </a:defRPr>
            </a:lvl4pPr>
            <a:lvl5pPr marL="0" indent="0" algn="ctr">
              <a:buClrTx/>
              <a:buSzTx/>
              <a:buFontTx/>
              <a:buNone/>
              <a:defRPr sz="4400">
                <a:solidFill>
                  <a:srgbClr val="017188"/>
                </a:solidFill>
                <a:latin typeface="Roboto Slab Regular Regular"/>
                <a:ea typeface="Roboto Slab Regular Regular"/>
                <a:cs typeface="Roboto Slab Regular Regular"/>
                <a:sym typeface="Roboto Slab Regular Regular"/>
              </a:defRPr>
            </a:lvl5pPr>
          </a:lstStyle>
          <a:p>
            <a:r>
              <a:rPr dirty="0"/>
              <a:t>Quote</a:t>
            </a:r>
          </a:p>
          <a:p>
            <a:pPr lvl="1"/>
            <a:endParaRPr dirty="0"/>
          </a:p>
          <a:p>
            <a:pPr lvl="2"/>
            <a:endParaRPr dirty="0"/>
          </a:p>
          <a:p>
            <a:pPr lvl="3"/>
            <a:endParaRPr dirty="0"/>
          </a:p>
          <a:p>
            <a:pPr lvl="4"/>
            <a:endParaRPr dirty="0"/>
          </a:p>
        </p:txBody>
      </p:sp>
      <p:sp>
        <p:nvSpPr>
          <p:cNvPr id="694"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lang="nl-NL" dirty="0"/>
              <a:t>Quote op witte achtergrond / kleurvlak</a:t>
            </a:r>
            <a:endParaRPr dirty="0"/>
          </a:p>
        </p:txBody>
      </p:sp>
      <p:grpSp>
        <p:nvGrpSpPr>
          <p:cNvPr id="808" name="Instructie"/>
          <p:cNvGrpSpPr/>
          <p:nvPr/>
        </p:nvGrpSpPr>
        <p:grpSpPr>
          <a:xfrm>
            <a:off x="-3666329" y="-99301"/>
            <a:ext cx="3391308" cy="7056603"/>
            <a:chOff x="0" y="0"/>
            <a:chExt cx="3391306" cy="7056601"/>
          </a:xfrm>
        </p:grpSpPr>
        <p:sp>
          <p:nvSpPr>
            <p:cNvPr id="709"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710" name="Rechthoek 172"/>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713" name="Rechthoek 173"/>
            <p:cNvGrpSpPr/>
            <p:nvPr/>
          </p:nvGrpSpPr>
          <p:grpSpPr>
            <a:xfrm>
              <a:off x="97162" y="490143"/>
              <a:ext cx="393460" cy="184059"/>
              <a:chOff x="0" y="0"/>
              <a:chExt cx="393459" cy="184057"/>
            </a:xfrm>
          </p:grpSpPr>
          <p:sp>
            <p:nvSpPr>
              <p:cNvPr id="711"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2"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714" name="Rechthoek 183"/>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724" name="Groep 184"/>
            <p:cNvGrpSpPr/>
            <p:nvPr/>
          </p:nvGrpSpPr>
          <p:grpSpPr>
            <a:xfrm>
              <a:off x="350475" y="754659"/>
              <a:ext cx="137190" cy="108009"/>
              <a:chOff x="0" y="0"/>
              <a:chExt cx="137188" cy="108008"/>
            </a:xfrm>
          </p:grpSpPr>
          <p:grpSp>
            <p:nvGrpSpPr>
              <p:cNvPr id="720" name="Groep 253"/>
              <p:cNvGrpSpPr/>
              <p:nvPr/>
            </p:nvGrpSpPr>
            <p:grpSpPr>
              <a:xfrm>
                <a:off x="0" y="0"/>
                <a:ext cx="137190" cy="108009"/>
                <a:chOff x="0" y="0"/>
                <a:chExt cx="137188" cy="108008"/>
              </a:xfrm>
            </p:grpSpPr>
            <p:sp>
              <p:nvSpPr>
                <p:cNvPr id="715" name="Rechte verbindingslijn 25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6" name="Rechte verbindingslijn 25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7" name="Rechte verbindingslijn 25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8" name="Rechte verbindingslijn 26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9" name="Rechte verbindingslijn 26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23" name="Groep 254"/>
              <p:cNvGrpSpPr/>
              <p:nvPr/>
            </p:nvGrpSpPr>
            <p:grpSpPr>
              <a:xfrm>
                <a:off x="52" y="26196"/>
                <a:ext cx="66718" cy="54523"/>
                <a:chOff x="0" y="0"/>
                <a:chExt cx="66716" cy="54521"/>
              </a:xfrm>
            </p:grpSpPr>
            <p:sp>
              <p:nvSpPr>
                <p:cNvPr id="721" name="Rechthoek 25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22" name="Pijl: punthaak 25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734" name="Groep 188"/>
            <p:cNvGrpSpPr/>
            <p:nvPr/>
          </p:nvGrpSpPr>
          <p:grpSpPr>
            <a:xfrm>
              <a:off x="107595" y="754659"/>
              <a:ext cx="137190" cy="108009"/>
              <a:chOff x="0" y="0"/>
              <a:chExt cx="137188" cy="108008"/>
            </a:xfrm>
          </p:grpSpPr>
          <p:grpSp>
            <p:nvGrpSpPr>
              <p:cNvPr id="730" name="Groep 244"/>
              <p:cNvGrpSpPr/>
              <p:nvPr/>
            </p:nvGrpSpPr>
            <p:grpSpPr>
              <a:xfrm>
                <a:off x="0" y="0"/>
                <a:ext cx="137190" cy="108009"/>
                <a:chOff x="0" y="0"/>
                <a:chExt cx="137188" cy="108008"/>
              </a:xfrm>
            </p:grpSpPr>
            <p:sp>
              <p:nvSpPr>
                <p:cNvPr id="725" name="Rechte verbindingslijn 24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6" name="Rechte verbindingslijn 24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7" name="Rechte verbindingslijn 25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8" name="Rechte verbindingslijn 25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9" name="Rechte verbindingslijn 25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33" name="Groep 245"/>
              <p:cNvGrpSpPr/>
              <p:nvPr/>
            </p:nvGrpSpPr>
            <p:grpSpPr>
              <a:xfrm>
                <a:off x="51" y="26196"/>
                <a:ext cx="66718" cy="54523"/>
                <a:chOff x="0" y="0"/>
                <a:chExt cx="66716" cy="54521"/>
              </a:xfrm>
            </p:grpSpPr>
            <p:sp>
              <p:nvSpPr>
                <p:cNvPr id="731" name="Rechthoek 24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32" name="Pijl: punthaak 24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735" name="Rechte verbindingslijn 191"/>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736" name="Rechte verbindingslijn 192"/>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748" name="Groep 193"/>
            <p:cNvGrpSpPr/>
            <p:nvPr/>
          </p:nvGrpSpPr>
          <p:grpSpPr>
            <a:xfrm>
              <a:off x="784582" y="491641"/>
              <a:ext cx="268739" cy="248382"/>
              <a:chOff x="0" y="0"/>
              <a:chExt cx="268738" cy="248381"/>
            </a:xfrm>
          </p:grpSpPr>
          <p:sp>
            <p:nvSpPr>
              <p:cNvPr id="737" name="Rechthoek 23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47" name="Groep 234"/>
              <p:cNvGrpSpPr/>
              <p:nvPr/>
            </p:nvGrpSpPr>
            <p:grpSpPr>
              <a:xfrm>
                <a:off x="43069" y="52310"/>
                <a:ext cx="182599" cy="143760"/>
                <a:chOff x="0" y="0"/>
                <a:chExt cx="182597" cy="143759"/>
              </a:xfrm>
            </p:grpSpPr>
            <p:grpSp>
              <p:nvGrpSpPr>
                <p:cNvPr id="743" name="Groep 235"/>
                <p:cNvGrpSpPr/>
                <p:nvPr/>
              </p:nvGrpSpPr>
              <p:grpSpPr>
                <a:xfrm>
                  <a:off x="0" y="0"/>
                  <a:ext cx="182599" cy="143760"/>
                  <a:chOff x="0" y="0"/>
                  <a:chExt cx="182597" cy="143759"/>
                </a:xfrm>
              </p:grpSpPr>
              <p:sp>
                <p:nvSpPr>
                  <p:cNvPr id="738" name="Rechte verbindingslijn 23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39" name="Rechte verbindingslijn 24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0" name="Rechte verbindingslijn 24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1" name="Rechte verbindingslijn 24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2" name="Rechte verbindingslijn 24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46" name="Groep 236"/>
                <p:cNvGrpSpPr/>
                <p:nvPr/>
              </p:nvGrpSpPr>
              <p:grpSpPr>
                <a:xfrm>
                  <a:off x="68" y="34868"/>
                  <a:ext cx="88802" cy="72569"/>
                  <a:chOff x="0" y="0"/>
                  <a:chExt cx="88800" cy="72568"/>
                </a:xfrm>
              </p:grpSpPr>
              <p:sp>
                <p:nvSpPr>
                  <p:cNvPr id="744" name="Rechthoek 23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45" name="Pijl: punthaak 23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760" name="Groep 194"/>
            <p:cNvGrpSpPr/>
            <p:nvPr/>
          </p:nvGrpSpPr>
          <p:grpSpPr>
            <a:xfrm>
              <a:off x="784582" y="800638"/>
              <a:ext cx="268739" cy="248382"/>
              <a:chOff x="0" y="0"/>
              <a:chExt cx="268738" cy="248381"/>
            </a:xfrm>
          </p:grpSpPr>
          <p:sp>
            <p:nvSpPr>
              <p:cNvPr id="749" name="Rechthoek 22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59" name="Groep 223"/>
              <p:cNvGrpSpPr/>
              <p:nvPr/>
            </p:nvGrpSpPr>
            <p:grpSpPr>
              <a:xfrm>
                <a:off x="43069" y="52310"/>
                <a:ext cx="182599" cy="143760"/>
                <a:chOff x="0" y="0"/>
                <a:chExt cx="182597" cy="143759"/>
              </a:xfrm>
            </p:grpSpPr>
            <p:grpSp>
              <p:nvGrpSpPr>
                <p:cNvPr id="755" name="Groep 224"/>
                <p:cNvGrpSpPr/>
                <p:nvPr/>
              </p:nvGrpSpPr>
              <p:grpSpPr>
                <a:xfrm>
                  <a:off x="0" y="0"/>
                  <a:ext cx="182599" cy="143760"/>
                  <a:chOff x="0" y="0"/>
                  <a:chExt cx="182597" cy="143759"/>
                </a:xfrm>
              </p:grpSpPr>
              <p:sp>
                <p:nvSpPr>
                  <p:cNvPr id="750" name="Rechte verbindingslijn 22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1" name="Rechte verbindingslijn 22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2" name="Rechte verbindingslijn 23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3" name="Rechte verbindingslijn 23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4" name="Rechte verbindingslijn 23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58" name="Groep 225"/>
                <p:cNvGrpSpPr/>
                <p:nvPr/>
              </p:nvGrpSpPr>
              <p:grpSpPr>
                <a:xfrm>
                  <a:off x="69" y="34868"/>
                  <a:ext cx="88802" cy="72569"/>
                  <a:chOff x="0" y="0"/>
                  <a:chExt cx="88800" cy="72568"/>
                </a:xfrm>
              </p:grpSpPr>
              <p:sp>
                <p:nvSpPr>
                  <p:cNvPr id="756" name="Rechthoek 22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57" name="Pijl: punthaak 22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761" name="Rechthoek 195"/>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762" name="Rechthoek 196"/>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763" name="Rechthoek 197"/>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766" name="Rechthoek 198"/>
            <p:cNvGrpSpPr/>
            <p:nvPr/>
          </p:nvGrpSpPr>
          <p:grpSpPr>
            <a:xfrm>
              <a:off x="98270" y="9349"/>
              <a:ext cx="3194765" cy="431901"/>
              <a:chOff x="0" y="0"/>
              <a:chExt cx="3194764" cy="431899"/>
            </a:xfrm>
          </p:grpSpPr>
          <p:sp>
            <p:nvSpPr>
              <p:cNvPr id="76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765"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769" name="Groep 199"/>
            <p:cNvGrpSpPr/>
            <p:nvPr/>
          </p:nvGrpSpPr>
          <p:grpSpPr>
            <a:xfrm>
              <a:off x="3025479" y="6053864"/>
              <a:ext cx="267557" cy="267556"/>
              <a:chOff x="0" y="0"/>
              <a:chExt cx="267555" cy="267555"/>
            </a:xfrm>
          </p:grpSpPr>
          <p:sp>
            <p:nvSpPr>
              <p:cNvPr id="767" name="Ovaal 22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768"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806" name="Groep 200"/>
            <p:cNvGrpSpPr/>
            <p:nvPr/>
          </p:nvGrpSpPr>
          <p:grpSpPr>
            <a:xfrm>
              <a:off x="97162" y="2004378"/>
              <a:ext cx="3195873" cy="3780656"/>
              <a:chOff x="0" y="0"/>
              <a:chExt cx="3195872" cy="3780655"/>
            </a:xfrm>
          </p:grpSpPr>
          <p:grpSp>
            <p:nvGrpSpPr>
              <p:cNvPr id="772" name="Ovaal 202"/>
              <p:cNvGrpSpPr/>
              <p:nvPr/>
            </p:nvGrpSpPr>
            <p:grpSpPr>
              <a:xfrm>
                <a:off x="0" y="-1"/>
                <a:ext cx="260915" cy="269242"/>
                <a:chOff x="0" y="0"/>
                <a:chExt cx="260914" cy="269240"/>
              </a:xfrm>
            </p:grpSpPr>
            <p:sp>
              <p:nvSpPr>
                <p:cNvPr id="77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1"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773" name="Rechthoek 203"/>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776" name="Ovaal 204"/>
              <p:cNvGrpSpPr/>
              <p:nvPr/>
            </p:nvGrpSpPr>
            <p:grpSpPr>
              <a:xfrm>
                <a:off x="0" y="435349"/>
                <a:ext cx="260915" cy="269241"/>
                <a:chOff x="0" y="0"/>
                <a:chExt cx="260914" cy="269240"/>
              </a:xfrm>
            </p:grpSpPr>
            <p:sp>
              <p:nvSpPr>
                <p:cNvPr id="77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5"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777" name="Rechthoek 205"/>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780" name="Ovaal 206"/>
              <p:cNvGrpSpPr/>
              <p:nvPr/>
            </p:nvGrpSpPr>
            <p:grpSpPr>
              <a:xfrm>
                <a:off x="0" y="870698"/>
                <a:ext cx="260915" cy="269241"/>
                <a:chOff x="0" y="0"/>
                <a:chExt cx="260914" cy="269240"/>
              </a:xfrm>
            </p:grpSpPr>
            <p:sp>
              <p:nvSpPr>
                <p:cNvPr id="77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9"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781" name="Rechthoek 207"/>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784" name="Ovaal 208"/>
              <p:cNvGrpSpPr/>
              <p:nvPr/>
            </p:nvGrpSpPr>
            <p:grpSpPr>
              <a:xfrm>
                <a:off x="0" y="1306047"/>
                <a:ext cx="260915" cy="269241"/>
                <a:chOff x="0" y="0"/>
                <a:chExt cx="260914" cy="269240"/>
              </a:xfrm>
            </p:grpSpPr>
            <p:sp>
              <p:nvSpPr>
                <p:cNvPr id="78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3"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785" name="Rechthoek 209"/>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788" name="Ovaal 210"/>
              <p:cNvGrpSpPr/>
              <p:nvPr/>
            </p:nvGrpSpPr>
            <p:grpSpPr>
              <a:xfrm>
                <a:off x="0" y="1741396"/>
                <a:ext cx="260915" cy="269241"/>
                <a:chOff x="0" y="0"/>
                <a:chExt cx="260914" cy="269240"/>
              </a:xfrm>
            </p:grpSpPr>
            <p:sp>
              <p:nvSpPr>
                <p:cNvPr id="78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7"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789" name="Rechthoek 211"/>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792" name="Ovaal 212"/>
              <p:cNvGrpSpPr/>
              <p:nvPr/>
            </p:nvGrpSpPr>
            <p:grpSpPr>
              <a:xfrm>
                <a:off x="0" y="2176745"/>
                <a:ext cx="260915" cy="269241"/>
                <a:chOff x="0" y="0"/>
                <a:chExt cx="260914" cy="269240"/>
              </a:xfrm>
            </p:grpSpPr>
            <p:sp>
              <p:nvSpPr>
                <p:cNvPr id="7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1"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793" name="Rechthoek 213"/>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796" name="Ovaal 214"/>
              <p:cNvGrpSpPr/>
              <p:nvPr/>
            </p:nvGrpSpPr>
            <p:grpSpPr>
              <a:xfrm>
                <a:off x="0" y="2612094"/>
                <a:ext cx="260915" cy="269241"/>
                <a:chOff x="0" y="0"/>
                <a:chExt cx="260914" cy="269240"/>
              </a:xfrm>
            </p:grpSpPr>
            <p:sp>
              <p:nvSpPr>
                <p:cNvPr id="79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5"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797" name="Rechthoek 215"/>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800" name="Ovaal 216"/>
              <p:cNvGrpSpPr/>
              <p:nvPr/>
            </p:nvGrpSpPr>
            <p:grpSpPr>
              <a:xfrm>
                <a:off x="0" y="3047443"/>
                <a:ext cx="260915" cy="269241"/>
                <a:chOff x="0" y="0"/>
                <a:chExt cx="260914" cy="269240"/>
              </a:xfrm>
            </p:grpSpPr>
            <p:sp>
              <p:nvSpPr>
                <p:cNvPr id="7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9"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801" name="Rechthoek 217"/>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804" name="Ovaal 218"/>
              <p:cNvGrpSpPr/>
              <p:nvPr/>
            </p:nvGrpSpPr>
            <p:grpSpPr>
              <a:xfrm>
                <a:off x="0" y="3482796"/>
                <a:ext cx="260915" cy="269241"/>
                <a:chOff x="0" y="0"/>
                <a:chExt cx="260914" cy="269240"/>
              </a:xfrm>
            </p:grpSpPr>
            <p:sp>
              <p:nvSpPr>
                <p:cNvPr id="8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03"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805" name="Rechthoek 219"/>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807" name="Rechthoek 201"/>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 name="Groep 2">
            <a:extLst>
              <a:ext uri="{FF2B5EF4-FFF2-40B4-BE49-F238E27FC236}">
                <a16:creationId xmlns:a16="http://schemas.microsoft.com/office/drawing/2014/main" id="{98D5F270-261F-5FFE-89AA-8940ACDD22A6}"/>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929A0F05-19A9-B6CB-CE2E-01528A497E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F74A30BF-BB2E-3443-FF11-684ACA28B0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74ABD6AC-9CEA-AF63-69F8-F4B6EB8AF00C}"/>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4" name="Groep 9">
            <a:extLst>
              <a:ext uri="{FF2B5EF4-FFF2-40B4-BE49-F238E27FC236}">
                <a16:creationId xmlns:a16="http://schemas.microsoft.com/office/drawing/2014/main" id="{83CBB1C3-01E7-8DF2-CA2B-5FBC3C8F3CB5}"/>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8FA05367-EF42-903B-BDE8-407481332286}"/>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AC384821-6F95-4A3C-C966-AB4A72959E57}"/>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9AE36864-F9FA-D32C-D063-6343AA954E19}"/>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A6893389-D4C2-90BB-8ECF-4E5B2C1C6BD8}"/>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5736FC70-7933-EC1B-3C3C-4D3231440C6C}"/>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5E14EC41-B8E9-E97D-46D8-55F44AB47F9C}"/>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37543DC8-304B-F04A-A895-ECDBFF3C990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EC3B46B1-0728-D253-1830-CDF4364ECA9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485D69FB-1105-9DE1-C0D0-DE875005AEF1}"/>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0F5DD77F-18D0-F2DC-44A4-ACAE1DC8DFF9}"/>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946E33DD-8059-B767-6493-A6AA96F392E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A0D3A7A3-19A2-C385-C864-53FD85C6DE4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F4234DE9-5683-D7FA-80E6-13EFD1EDB116}"/>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9662034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kst en Beeld (S)">
    <p:spTree>
      <p:nvGrpSpPr>
        <p:cNvPr id="1" name=""/>
        <p:cNvGrpSpPr/>
        <p:nvPr/>
      </p:nvGrpSpPr>
      <p:grpSpPr>
        <a:xfrm>
          <a:off x="0" y="0"/>
          <a:ext cx="0" cy="0"/>
          <a:chOff x="0" y="0"/>
          <a:chExt cx="0" cy="0"/>
        </a:xfrm>
      </p:grpSpPr>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859" name="Body Level One…"/>
          <p:cNvSpPr txBox="1">
            <a:spLocks noGrp="1"/>
          </p:cNvSpPr>
          <p:nvPr>
            <p:ph type="body" sz="half" idx="1" hasCustomPrompt="1"/>
          </p:nvPr>
        </p:nvSpPr>
        <p:spPr>
          <a:xfrm>
            <a:off x="7783149" y="0"/>
            <a:ext cx="4412523" cy="6858000"/>
          </a:xfrm>
          <a:prstGeom prst="rect">
            <a:avLst/>
          </a:prstGeom>
          <a:solidFill>
            <a:srgbClr val="00206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3"/>
            <a:ext cx="4408851" cy="6832068"/>
          </a:xfrm>
          <a:prstGeom prst="rect">
            <a:avLst/>
          </a:prstGeom>
          <a:solidFill>
            <a:srgbClr val="00A390"/>
          </a:solidFill>
        </p:spPr>
        <p:txBody>
          <a:bodyPr lIns="91439" tIns="45719" rIns="91439" bIns="45719"/>
          <a:lstStyle/>
          <a:p>
            <a:endParaRPr dirty="0"/>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6321089" cy="4356465"/>
          </a:xfrm>
          <a:prstGeom prst="rect">
            <a:avLst/>
          </a:prstGeom>
        </p:spPr>
        <p:txBody>
          <a:bodyPr>
            <a:normAutofit/>
          </a:bodyPr>
          <a:lstStyle/>
          <a:p>
            <a:r>
              <a:t>Klik hier om een bullet te plaatsen.
Sub-bullets
Leestekst
Subtitel
Numerieke bullets
# Abc
# Bullets
Cursief
Alt. Subtitel</a:t>
            </a:r>
          </a:p>
        </p:txBody>
      </p:sp>
      <p:sp>
        <p:nvSpPr>
          <p:cNvPr id="863"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297A282B-0B87-FC27-1D12-161185DFF78D}"/>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D9000AD7-9C66-1EEB-CF4B-CDBC564B8D8B}"/>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403DA26E-09D8-864E-26BA-30FB7DB3A6A7}"/>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7ACE27D7-950D-5C10-A477-09E959B8B121}"/>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C8074B02-17CA-079A-09C6-35546AA9FE8E}"/>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E4A20042-60C0-7B50-4A1E-2C3AAE0BA585}"/>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8B3D76FB-792A-1600-E349-F71057667394}"/>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552CDB72-A78B-6E71-F225-F809EF99BFEA}"/>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0BFF1EB1-6EEB-3443-39BA-EC4438612D3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86D95778-B583-EFF6-E977-60BA50485F3C}"/>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DD8B9C73-17B7-534D-A4DE-D7C15E4645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1DBDFB5E-90E6-3605-C7B5-C696052185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1D5C4D4B-FD91-803E-97B1-E5BF084B2EDE}"/>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40942731-F78A-B6BE-AF3B-E7E3A7AB02E4}"/>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D2F1EE69-1AE8-219B-F1E3-5BCD4FA4ED1B}"/>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75F5CAF5-E392-7BCF-1D2E-2F4DBF98C22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323D43D8-7BB1-0249-218D-DBA8BCB3E10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7EE89FDF-CA58-A08D-FCA9-4CFE57494066}"/>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88C11A18-39EB-BBF4-1460-4A50026FDB9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6BF71678-C626-6B13-84D2-A063BF1E557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B92D4A1B-B25A-C57B-EED9-BDF75D13666C}"/>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147DF204-3F6C-FDEC-5B6A-C467F2595DB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A79D6B42-D998-D8E0-F7AF-EED1F2DDC80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1CF98277-8D92-D2B0-D2E4-C1E97F87031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9480B7B3-9DF7-E918-7AC4-D032E679B87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D789226D-BF1A-2706-5DD5-083097054F74}"/>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59146963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ekst en Beeld (S) op kleu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B0B2DBF-2F17-0BA5-5F6C-CD0B325F3564}"/>
              </a:ext>
            </a:extLst>
          </p:cNvPr>
          <p:cNvSpPr/>
          <p:nvPr userDrawn="1"/>
        </p:nvSpPr>
        <p:spPr>
          <a:xfrm>
            <a:off x="-204849" y="0"/>
            <a:ext cx="7987997" cy="6870608"/>
          </a:xfrm>
          <a:prstGeom prst="rect">
            <a:avLst/>
          </a:prstGeom>
          <a:solidFill>
            <a:srgbClr val="009B7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B40DCA14-A4C4-43DF-20C9-955BD498A4E1}"/>
              </a:ext>
            </a:extLst>
          </p:cNvPr>
          <p:cNvSpPr/>
          <p:nvPr userDrawn="1"/>
        </p:nvSpPr>
        <p:spPr>
          <a:xfrm>
            <a:off x="456488" y="479518"/>
            <a:ext cx="6859931"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859" name="Body Level One…"/>
          <p:cNvSpPr txBox="1">
            <a:spLocks noGrp="1"/>
          </p:cNvSpPr>
          <p:nvPr>
            <p:ph type="body" sz="half" idx="1" hasCustomPrompt="1"/>
          </p:nvPr>
        </p:nvSpPr>
        <p:spPr>
          <a:xfrm>
            <a:off x="7783149" y="0"/>
            <a:ext cx="4412523" cy="6858000"/>
          </a:xfrm>
          <a:prstGeom prst="rect">
            <a:avLst/>
          </a:prstGeom>
          <a:solidFill>
            <a:srgbClr val="00206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3"/>
            <a:ext cx="4408851" cy="6832068"/>
          </a:xfrm>
          <a:prstGeom prst="rect">
            <a:avLst/>
          </a:prstGeom>
          <a:solidFill>
            <a:srgbClr val="99D28C"/>
          </a:solidFill>
        </p:spPr>
        <p:txBody>
          <a:bodyPr lIns="91439" tIns="45719" rIns="91439" bIns="45719"/>
          <a:lstStyle/>
          <a:p>
            <a:endParaRPr/>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6321089" cy="4232355"/>
          </a:xfrm>
          <a:prstGeom prst="rect">
            <a:avLst/>
          </a:prstGeom>
        </p:spPr>
        <p:txBody>
          <a:bodyPr>
            <a:normAutofit/>
          </a:bodyPr>
          <a:lstStyle/>
          <a:p>
            <a:r>
              <a:t>Klik hier om een bullet te plaatsen.
Sub-bullets
Leestekst
Subtitel
Numerieke bullets
# Abc
# Bullets
Cursief
Alt. Subtitel</a:t>
            </a:r>
          </a:p>
        </p:txBody>
      </p:sp>
      <p:sp>
        <p:nvSpPr>
          <p:cNvPr id="863"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dirty="0"/>
              <a:t> </a:t>
            </a:r>
            <a:r>
              <a:rPr dirty="0" err="1"/>
              <a:t>en</a:t>
            </a:r>
            <a:r>
              <a:rPr dirty="0"/>
              <a:t> </a:t>
            </a:r>
            <a:r>
              <a:rPr dirty="0" err="1"/>
              <a:t>Beeld</a:t>
            </a:r>
            <a:r>
              <a:rPr lang="nl-NL" dirty="0"/>
              <a:t> op kleur</a:t>
            </a:r>
            <a:r>
              <a:rPr dirty="0"/>
              <a:t>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4" name="Groep 3">
            <a:extLst>
              <a:ext uri="{FF2B5EF4-FFF2-40B4-BE49-F238E27FC236}">
                <a16:creationId xmlns:a16="http://schemas.microsoft.com/office/drawing/2014/main" id="{2A7293BF-6690-7CBA-2B29-CF7C7C3C2778}"/>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44FDCF9F-AC18-4373-A437-C1F9ABD5CA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0E979BA1-74F3-8958-7D77-EE0F4997700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980DC216-CEF3-27E8-5F94-D6E18442BA1A}"/>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8" name="Groep 9">
            <a:extLst>
              <a:ext uri="{FF2B5EF4-FFF2-40B4-BE49-F238E27FC236}">
                <a16:creationId xmlns:a16="http://schemas.microsoft.com/office/drawing/2014/main" id="{BDCE0776-DBD6-E381-F615-BFC333F3036E}"/>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6C5FBF2D-1D3A-2F56-8BE4-2CECA2CD570E}"/>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B93C0AD9-966A-E6A4-F670-A7073FB15457}"/>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55F463DE-4093-96BC-98F9-96FF29509948}"/>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E9766578-FDCA-FF47-6C56-E4E1350BB73C}"/>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A962588E-9EE2-9042-E368-E2D16C4D8E52}"/>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09519525-87BD-C9AB-E439-41312DCE73C9}"/>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6FA8833C-0B13-6CD0-88D7-A1AE04E675F8}"/>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707CF77C-1E3D-CDB0-D95A-6B618FAA438E}"/>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A6465FF8-C146-3C88-EF23-4794AF13B9A2}"/>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7987FB65-C72D-4DB1-A1B6-0F72DE737F6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62A7507D-EB1F-7F37-C298-AC9C0FE5926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5E4A0672-F3AE-D81A-9612-7E3F5D45586A}"/>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325F363A-71E9-1B95-4F22-430F031C96F5}"/>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66744858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ksten met blokken 1">
    <p:spTree>
      <p:nvGrpSpPr>
        <p:cNvPr id="1" name=""/>
        <p:cNvGrpSpPr/>
        <p:nvPr/>
      </p:nvGrpSpPr>
      <p:grpSpPr>
        <a:xfrm>
          <a:off x="0" y="0"/>
          <a:ext cx="0" cy="0"/>
          <a:chOff x="0" y="0"/>
          <a:chExt cx="0" cy="0"/>
        </a:xfrm>
      </p:grpSpPr>
      <p:sp>
        <p:nvSpPr>
          <p:cNvPr id="858" name="Rechthoek 221"/>
          <p:cNvSpPr/>
          <p:nvPr/>
        </p:nvSpPr>
        <p:spPr>
          <a:xfrm>
            <a:off x="-16397" y="-596"/>
            <a:ext cx="12208397" cy="6858596"/>
          </a:xfrm>
          <a:prstGeom prst="rect">
            <a:avLst/>
          </a:prstGeom>
          <a:solidFill>
            <a:srgbClr val="6CC24A"/>
          </a:solidFill>
          <a:ln w="12700">
            <a:noFill/>
            <a:miter lim="400000"/>
          </a:ln>
        </p:spPr>
        <p:txBody>
          <a:bodyPr lIns="45719" rIns="45719" anchor="ctr"/>
          <a:lstStyle/>
          <a:p>
            <a:pPr algn="ctr">
              <a:defRPr sz="1600">
                <a:solidFill>
                  <a:srgbClr val="FFFFFF"/>
                </a:solidFill>
              </a:defRPr>
            </a:pPr>
            <a:endParaRPr dirty="0"/>
          </a:p>
        </p:txBody>
      </p:sp>
      <p:sp>
        <p:nvSpPr>
          <p:cNvPr id="2" name="Rechthoek 1">
            <a:extLst>
              <a:ext uri="{FF2B5EF4-FFF2-40B4-BE49-F238E27FC236}">
                <a16:creationId xmlns:a16="http://schemas.microsoft.com/office/drawing/2014/main" id="{8B655ADD-7E85-C422-0471-058FC4252598}"/>
              </a:ext>
            </a:extLst>
          </p:cNvPr>
          <p:cNvSpPr/>
          <p:nvPr userDrawn="1"/>
        </p:nvSpPr>
        <p:spPr>
          <a:xfrm>
            <a:off x="404115" y="502136"/>
            <a:ext cx="6038174"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62" name="Tijdelijke aanduiding voor verticale tekst 2"/>
          <p:cNvSpPr>
            <a:spLocks noGrp="1"/>
          </p:cNvSpPr>
          <p:nvPr>
            <p:ph type="body" sz="half" idx="22" hasCustomPrompt="1"/>
          </p:nvPr>
        </p:nvSpPr>
        <p:spPr>
          <a:xfrm>
            <a:off x="705145" y="1591899"/>
            <a:ext cx="5432484" cy="4263405"/>
          </a:xfrm>
          <a:prstGeom prst="rect">
            <a:avLst/>
          </a:prstGeom>
        </p:spPr>
        <p:txBody>
          <a:bodyPr>
            <a:normAutofit/>
          </a:bodyPr>
          <a:lstStyle>
            <a:lvl1pPr marL="0" indent="0">
              <a:buNone/>
              <a:defRPr/>
            </a:lvl1pPr>
          </a:lstStyle>
          <a:p>
            <a:r>
              <a:rPr lang="nl-NL" dirty="0"/>
              <a:t>Klik hier om een stukje tekst te plaatsen</a:t>
            </a:r>
            <a:endParaRPr dirty="0"/>
          </a:p>
        </p:txBody>
      </p:sp>
      <p:sp>
        <p:nvSpPr>
          <p:cNvPr id="863"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sp>
        <p:nvSpPr>
          <p:cNvPr id="10" name="Rechthoek 9">
            <a:extLst>
              <a:ext uri="{FF2B5EF4-FFF2-40B4-BE49-F238E27FC236}">
                <a16:creationId xmlns:a16="http://schemas.microsoft.com/office/drawing/2014/main" id="{C46AE8D7-0755-6727-0E20-E52169E96660}"/>
              </a:ext>
            </a:extLst>
          </p:cNvPr>
          <p:cNvSpPr/>
          <p:nvPr userDrawn="1"/>
        </p:nvSpPr>
        <p:spPr>
          <a:xfrm>
            <a:off x="6817544" y="502136"/>
            <a:ext cx="4144170" cy="558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Tijdelijke aanduiding voor verticale tekst 2">
            <a:extLst>
              <a:ext uri="{FF2B5EF4-FFF2-40B4-BE49-F238E27FC236}">
                <a16:creationId xmlns:a16="http://schemas.microsoft.com/office/drawing/2014/main" id="{D48FD29A-1BD4-FA65-7D3D-8A6330225ECA}"/>
              </a:ext>
            </a:extLst>
          </p:cNvPr>
          <p:cNvSpPr>
            <a:spLocks noGrp="1"/>
          </p:cNvSpPr>
          <p:nvPr>
            <p:ph type="body" sz="half" idx="23" hasCustomPrompt="1"/>
          </p:nvPr>
        </p:nvSpPr>
        <p:spPr>
          <a:xfrm>
            <a:off x="7118574" y="1591899"/>
            <a:ext cx="3563866" cy="4263405"/>
          </a:xfrm>
          <a:prstGeom prst="rect">
            <a:avLst/>
          </a:prstGeom>
        </p:spPr>
        <p:txBody>
          <a:bodyPr>
            <a:normAutofit/>
          </a:bodyPr>
          <a:lstStyle/>
          <a:p>
            <a:r>
              <a:rPr dirty="0" err="1"/>
              <a:t>Klik</a:t>
            </a:r>
            <a:r>
              <a:rPr dirty="0"/>
              <a:t> </a:t>
            </a:r>
            <a:r>
              <a:rPr dirty="0" err="1"/>
              <a:t>hier</a:t>
            </a:r>
            <a:r>
              <a:rPr dirty="0"/>
              <a:t> om </a:t>
            </a:r>
            <a:r>
              <a:rPr dirty="0" err="1"/>
              <a:t>een</a:t>
            </a:r>
            <a:r>
              <a:rPr dirty="0"/>
              <a:t> bullet </a:t>
            </a:r>
            <a:r>
              <a:rPr dirty="0" err="1"/>
              <a:t>te</a:t>
            </a:r>
            <a:r>
              <a:rPr dirty="0"/>
              <a:t> </a:t>
            </a:r>
            <a:r>
              <a:rPr dirty="0" err="1"/>
              <a:t>plaatsen</a:t>
            </a:r>
            <a:r>
              <a:rPr dirty="0"/>
              <a:t>.
Sub-bullets
</a:t>
            </a:r>
            <a:r>
              <a:rPr dirty="0" err="1"/>
              <a:t>Leestekst</a:t>
            </a:r>
            <a:r>
              <a:rPr dirty="0"/>
              <a:t>
</a:t>
            </a:r>
            <a:r>
              <a:rPr dirty="0" err="1"/>
              <a:t>Subtitel</a:t>
            </a:r>
            <a:r>
              <a:rPr dirty="0"/>
              <a:t>
</a:t>
            </a:r>
            <a:r>
              <a:rPr dirty="0" err="1"/>
              <a:t>Numerieke</a:t>
            </a:r>
            <a:r>
              <a:rPr dirty="0"/>
              <a:t> bullets</a:t>
            </a:r>
          </a:p>
        </p:txBody>
      </p:sp>
      <p:grpSp>
        <p:nvGrpSpPr>
          <p:cNvPr id="3" name="Groep 2">
            <a:extLst>
              <a:ext uri="{FF2B5EF4-FFF2-40B4-BE49-F238E27FC236}">
                <a16:creationId xmlns:a16="http://schemas.microsoft.com/office/drawing/2014/main" id="{6E352375-E79B-F7DE-3F27-EC18850B54BD}"/>
              </a:ext>
            </a:extLst>
          </p:cNvPr>
          <p:cNvGrpSpPr/>
          <p:nvPr userDrawn="1"/>
        </p:nvGrpSpPr>
        <p:grpSpPr>
          <a:xfrm>
            <a:off x="698500" y="5871704"/>
            <a:ext cx="3220168" cy="899999"/>
            <a:chOff x="698500" y="5871704"/>
            <a:chExt cx="3220168" cy="899999"/>
          </a:xfrm>
        </p:grpSpPr>
        <p:pic>
          <p:nvPicPr>
            <p:cNvPr id="4" name="Afbeelding 3">
              <a:extLst>
                <a:ext uri="{FF2B5EF4-FFF2-40B4-BE49-F238E27FC236}">
                  <a16:creationId xmlns:a16="http://schemas.microsoft.com/office/drawing/2014/main" id="{E458849A-9506-9797-873C-83EF262585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5" name="Afbeelding 4">
              <a:extLst>
                <a:ext uri="{FF2B5EF4-FFF2-40B4-BE49-F238E27FC236}">
                  <a16:creationId xmlns:a16="http://schemas.microsoft.com/office/drawing/2014/main" id="{385E4CA2-40BD-B7FD-A340-9292835F004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6" name="Picture 64">
              <a:extLst>
                <a:ext uri="{FF2B5EF4-FFF2-40B4-BE49-F238E27FC236}">
                  <a16:creationId xmlns:a16="http://schemas.microsoft.com/office/drawing/2014/main" id="{65A0CD97-3E82-4B19-E98E-9B25CA21E34A}"/>
                </a:ext>
              </a:extLst>
            </p:cNvPr>
            <p:cNvPicPr>
              <a:picLocks noChangeAspect="1"/>
            </p:cNvPicPr>
            <p:nvPr userDrawn="1"/>
          </p:nvPicPr>
          <p:blipFill>
            <a:blip r:embed="rId5"/>
            <a:stretch>
              <a:fillRect/>
            </a:stretch>
          </p:blipFill>
          <p:spPr>
            <a:xfrm>
              <a:off x="698500" y="6232988"/>
              <a:ext cx="676242" cy="323420"/>
            </a:xfrm>
            <a:prstGeom prst="rect">
              <a:avLst/>
            </a:prstGeom>
          </p:spPr>
        </p:pic>
      </p:grpSp>
      <p:sp>
        <p:nvSpPr>
          <p:cNvPr id="861" name="Plaats hier je titel"/>
          <p:cNvSpPr txBox="1">
            <a:spLocks noGrp="1"/>
          </p:cNvSpPr>
          <p:nvPr>
            <p:ph type="title" hasCustomPrompt="1"/>
          </p:nvPr>
        </p:nvSpPr>
        <p:spPr>
          <a:xfrm>
            <a:off x="7128246" y="765105"/>
            <a:ext cx="3563866"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28" name="Tijdelijke aanduiding voor tekst 26">
            <a:extLst>
              <a:ext uri="{FF2B5EF4-FFF2-40B4-BE49-F238E27FC236}">
                <a16:creationId xmlns:a16="http://schemas.microsoft.com/office/drawing/2014/main" id="{57D6BDE3-4A1D-0EC2-6CF3-7AF0E768B515}"/>
              </a:ext>
            </a:extLst>
          </p:cNvPr>
          <p:cNvSpPr>
            <a:spLocks noGrp="1"/>
          </p:cNvSpPr>
          <p:nvPr>
            <p:ph type="body" sz="quarter" idx="24" hasCustomPrompt="1"/>
          </p:nvPr>
        </p:nvSpPr>
        <p:spPr>
          <a:xfrm>
            <a:off x="708482" y="744834"/>
            <a:ext cx="5429147" cy="545473"/>
          </a:xfrm>
        </p:spPr>
        <p:txBody>
          <a:bodyPr/>
          <a:lstStyle>
            <a:lvl1pPr marL="0" indent="0">
              <a:buNone/>
              <a:defRPr sz="3200" b="0" i="0">
                <a:solidFill>
                  <a:srgbClr val="009B77"/>
                </a:solidFill>
                <a:latin typeface="Roboto Slab" pitchFamily="2" charset="0"/>
                <a:ea typeface="Roboto Slab" pitchFamily="2" charset="0"/>
              </a:defRPr>
            </a:lvl1pPr>
          </a:lstStyle>
          <a:p>
            <a:pPr lvl="0"/>
            <a:r>
              <a:rPr lang="nl-NL" dirty="0"/>
              <a:t>Plaats hier je titel</a:t>
            </a:r>
          </a:p>
        </p:txBody>
      </p:sp>
      <p:grpSp>
        <p:nvGrpSpPr>
          <p:cNvPr id="7" name="Groep 9">
            <a:extLst>
              <a:ext uri="{FF2B5EF4-FFF2-40B4-BE49-F238E27FC236}">
                <a16:creationId xmlns:a16="http://schemas.microsoft.com/office/drawing/2014/main" id="{15580E90-D5DA-BE7B-1815-C5F267C34D7C}"/>
              </a:ext>
            </a:extLst>
          </p:cNvPr>
          <p:cNvGrpSpPr/>
          <p:nvPr userDrawn="1"/>
        </p:nvGrpSpPr>
        <p:grpSpPr>
          <a:xfrm>
            <a:off x="2667549" y="-1175625"/>
            <a:ext cx="6856901" cy="459209"/>
            <a:chOff x="-1" y="-1"/>
            <a:chExt cx="6856900" cy="459207"/>
          </a:xfrm>
        </p:grpSpPr>
        <p:sp>
          <p:nvSpPr>
            <p:cNvPr id="8" name="Rechthoek 36">
              <a:extLst>
                <a:ext uri="{FF2B5EF4-FFF2-40B4-BE49-F238E27FC236}">
                  <a16:creationId xmlns:a16="http://schemas.microsoft.com/office/drawing/2014/main" id="{98B9CE70-F262-3B59-36DD-DAA8C937573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9" name="Groep 8">
              <a:extLst>
                <a:ext uri="{FF2B5EF4-FFF2-40B4-BE49-F238E27FC236}">
                  <a16:creationId xmlns:a16="http://schemas.microsoft.com/office/drawing/2014/main" id="{F97528AC-C404-8242-97AC-6A84AE5736A8}"/>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354BD7AE-A58F-DEB9-C03E-1BFFC7D2B20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3" name="Rechthoek 29">
                <a:extLst>
                  <a:ext uri="{FF2B5EF4-FFF2-40B4-BE49-F238E27FC236}">
                    <a16:creationId xmlns:a16="http://schemas.microsoft.com/office/drawing/2014/main" id="{7F02C5E4-50FC-DA4E-8E5F-DB69856055E2}"/>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0">
                <a:extLst>
                  <a:ext uri="{FF2B5EF4-FFF2-40B4-BE49-F238E27FC236}">
                    <a16:creationId xmlns:a16="http://schemas.microsoft.com/office/drawing/2014/main" id="{A668D01C-0DC4-7421-52C9-F0101C72A500}"/>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1">
                <a:extLst>
                  <a:ext uri="{FF2B5EF4-FFF2-40B4-BE49-F238E27FC236}">
                    <a16:creationId xmlns:a16="http://schemas.microsoft.com/office/drawing/2014/main" id="{BEC94A5B-EAE8-8F78-6E92-69FBBD15C53C}"/>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2">
                <a:extLst>
                  <a:ext uri="{FF2B5EF4-FFF2-40B4-BE49-F238E27FC236}">
                    <a16:creationId xmlns:a16="http://schemas.microsoft.com/office/drawing/2014/main" id="{66DD953E-CDEB-5085-82BC-E5294C664CA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3">
                <a:extLst>
                  <a:ext uri="{FF2B5EF4-FFF2-40B4-BE49-F238E27FC236}">
                    <a16:creationId xmlns:a16="http://schemas.microsoft.com/office/drawing/2014/main" id="{4E99EF5D-493E-1656-C6C2-52D39F16ABB2}"/>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4">
                <a:extLst>
                  <a:ext uri="{FF2B5EF4-FFF2-40B4-BE49-F238E27FC236}">
                    <a16:creationId xmlns:a16="http://schemas.microsoft.com/office/drawing/2014/main" id="{B5F40A3E-B28E-0C10-3A2D-9D28022CEA69}"/>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7">
                <a:extLst>
                  <a:ext uri="{FF2B5EF4-FFF2-40B4-BE49-F238E27FC236}">
                    <a16:creationId xmlns:a16="http://schemas.microsoft.com/office/drawing/2014/main" id="{7EAFADFB-62A7-3BA6-6512-22B1ED5CED7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8">
                <a:extLst>
                  <a:ext uri="{FF2B5EF4-FFF2-40B4-BE49-F238E27FC236}">
                    <a16:creationId xmlns:a16="http://schemas.microsoft.com/office/drawing/2014/main" id="{70793EBB-1A8C-8959-0038-C9D9BFA7B34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9">
                <a:extLst>
                  <a:ext uri="{FF2B5EF4-FFF2-40B4-BE49-F238E27FC236}">
                    <a16:creationId xmlns:a16="http://schemas.microsoft.com/office/drawing/2014/main" id="{FEFFD324-4514-D0E6-99E0-D2FA68EEF91C}"/>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2" name="Rechthoek 39">
                <a:extLst>
                  <a:ext uri="{FF2B5EF4-FFF2-40B4-BE49-F238E27FC236}">
                    <a16:creationId xmlns:a16="http://schemas.microsoft.com/office/drawing/2014/main" id="{3189CAA2-1E46-938F-A9B9-ED8173CB091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56418248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eksten met blokken 2">
    <p:spTree>
      <p:nvGrpSpPr>
        <p:cNvPr id="1" name=""/>
        <p:cNvGrpSpPr/>
        <p:nvPr/>
      </p:nvGrpSpPr>
      <p:grpSpPr>
        <a:xfrm>
          <a:off x="0" y="0"/>
          <a:ext cx="0" cy="0"/>
          <a:chOff x="0" y="0"/>
          <a:chExt cx="0" cy="0"/>
        </a:xfrm>
      </p:grpSpPr>
      <p:sp>
        <p:nvSpPr>
          <p:cNvPr id="858" name="Rechthoek 221"/>
          <p:cNvSpPr/>
          <p:nvPr/>
        </p:nvSpPr>
        <p:spPr>
          <a:xfrm>
            <a:off x="-16397" y="-596"/>
            <a:ext cx="12208397" cy="6858596"/>
          </a:xfrm>
          <a:prstGeom prst="rect">
            <a:avLst/>
          </a:prstGeom>
          <a:solidFill>
            <a:srgbClr val="009B77"/>
          </a:solidFill>
          <a:ln w="12700">
            <a:miter lim="400000"/>
          </a:ln>
        </p:spPr>
        <p:txBody>
          <a:bodyPr lIns="45719" rIns="45719" anchor="ctr"/>
          <a:lstStyle/>
          <a:p>
            <a:pPr algn="ctr">
              <a:defRPr sz="1600">
                <a:solidFill>
                  <a:srgbClr val="FFFFFF"/>
                </a:solidFill>
              </a:defRPr>
            </a:pPr>
            <a:endParaRPr dirty="0"/>
          </a:p>
        </p:txBody>
      </p:sp>
      <p:sp>
        <p:nvSpPr>
          <p:cNvPr id="4" name="Rechthoek 3">
            <a:extLst>
              <a:ext uri="{FF2B5EF4-FFF2-40B4-BE49-F238E27FC236}">
                <a16:creationId xmlns:a16="http://schemas.microsoft.com/office/drawing/2014/main" id="{A8BDA38E-A343-5832-A2FD-563619DD63AA}"/>
              </a:ext>
            </a:extLst>
          </p:cNvPr>
          <p:cNvSpPr/>
          <p:nvPr userDrawn="1"/>
        </p:nvSpPr>
        <p:spPr>
          <a:xfrm>
            <a:off x="6793503" y="507629"/>
            <a:ext cx="4293597" cy="3181663"/>
          </a:xfrm>
          <a:prstGeom prst="rect">
            <a:avLst/>
          </a:prstGeom>
          <a:solidFill>
            <a:srgbClr val="0A223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hthoek 1">
            <a:extLst>
              <a:ext uri="{FF2B5EF4-FFF2-40B4-BE49-F238E27FC236}">
                <a16:creationId xmlns:a16="http://schemas.microsoft.com/office/drawing/2014/main" id="{8B655ADD-7E85-C422-0471-058FC4252598}"/>
              </a:ext>
            </a:extLst>
          </p:cNvPr>
          <p:cNvSpPr/>
          <p:nvPr userDrawn="1"/>
        </p:nvSpPr>
        <p:spPr>
          <a:xfrm>
            <a:off x="404115" y="502136"/>
            <a:ext cx="6038174" cy="5616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61" name="Plaats hier je titel"/>
          <p:cNvSpPr txBox="1">
            <a:spLocks noGrp="1"/>
          </p:cNvSpPr>
          <p:nvPr>
            <p:ph type="title" hasCustomPrompt="1"/>
          </p:nvPr>
        </p:nvSpPr>
        <p:spPr>
          <a:xfrm>
            <a:off x="705147" y="741499"/>
            <a:ext cx="5432482"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5432484" cy="4241535"/>
          </a:xfrm>
          <a:prstGeom prst="rect">
            <a:avLst/>
          </a:prstGeom>
        </p:spPr>
        <p:txBody>
          <a:bodyPr>
            <a:normAutofit/>
          </a:bodyPr>
          <a:lstStyle>
            <a:lvl1pPr marL="0" indent="0">
              <a:buNone/>
              <a:defRPr/>
            </a:lvl1pPr>
          </a:lstStyle>
          <a:p>
            <a:r>
              <a:rPr lang="nl-NL" dirty="0"/>
              <a:t>Klik hier om een stukje tekst te plaatsen</a:t>
            </a:r>
            <a:endParaRPr dirty="0"/>
          </a:p>
        </p:txBody>
      </p:sp>
      <p:sp>
        <p:nvSpPr>
          <p:cNvPr id="863" name="Tekstvak 6"/>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dirty="0"/>
              <a:t> </a:t>
            </a:r>
            <a:r>
              <a:rPr dirty="0" err="1"/>
              <a:t>en</a:t>
            </a:r>
            <a:r>
              <a:rPr dirty="0"/>
              <a:t> </a:t>
            </a:r>
            <a:r>
              <a:rPr lang="nl-NL" dirty="0"/>
              <a:t>quote</a:t>
            </a:r>
            <a:r>
              <a:rPr dirty="0"/>
              <a:t>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sp>
        <p:nvSpPr>
          <p:cNvPr id="5" name="Tijdelijke aanduiding voor verticale tekst 2">
            <a:extLst>
              <a:ext uri="{FF2B5EF4-FFF2-40B4-BE49-F238E27FC236}">
                <a16:creationId xmlns:a16="http://schemas.microsoft.com/office/drawing/2014/main" id="{C9401618-5994-5388-0E3E-6DB542A66731}"/>
              </a:ext>
            </a:extLst>
          </p:cNvPr>
          <p:cNvSpPr>
            <a:spLocks noGrp="1"/>
          </p:cNvSpPr>
          <p:nvPr>
            <p:ph type="body" sz="half" idx="23" hasCustomPrompt="1"/>
          </p:nvPr>
        </p:nvSpPr>
        <p:spPr>
          <a:xfrm>
            <a:off x="7144045" y="1591899"/>
            <a:ext cx="3536655" cy="1762003"/>
          </a:xfrm>
          <a:prstGeom prst="rect">
            <a:avLst/>
          </a:prstGeom>
        </p:spPr>
        <p:txBody>
          <a:bodyPr>
            <a:normAutofit/>
          </a:bodyPr>
          <a:lstStyle>
            <a:lvl1pPr marL="0" indent="0">
              <a:lnSpc>
                <a:spcPct val="100000"/>
              </a:lnSpc>
              <a:buNone/>
              <a:defRPr sz="2000" b="0" i="0">
                <a:solidFill>
                  <a:schemeClr val="bg1"/>
                </a:solidFill>
                <a:latin typeface="Roboto Slab Light" pitchFamily="2" charset="0"/>
                <a:ea typeface="Roboto Slab Light" pitchFamily="2" charset="0"/>
              </a:defRPr>
            </a:lvl1pPr>
          </a:lstStyle>
          <a:p>
            <a:r>
              <a:rPr lang="nl-NL" dirty="0"/>
              <a:t>Hier is ruimte voor een conclusie of quote. </a:t>
            </a:r>
            <a:endParaRPr dirty="0"/>
          </a:p>
        </p:txBody>
      </p:sp>
      <p:grpSp>
        <p:nvGrpSpPr>
          <p:cNvPr id="3" name="Groep 2">
            <a:extLst>
              <a:ext uri="{FF2B5EF4-FFF2-40B4-BE49-F238E27FC236}">
                <a16:creationId xmlns:a16="http://schemas.microsoft.com/office/drawing/2014/main" id="{8A41D654-7F54-A95E-FB3F-46BE2175FE8C}"/>
              </a:ext>
            </a:extLst>
          </p:cNvPr>
          <p:cNvGrpSpPr/>
          <p:nvPr userDrawn="1"/>
        </p:nvGrpSpPr>
        <p:grpSpPr>
          <a:xfrm>
            <a:off x="698500" y="5871704"/>
            <a:ext cx="3220168" cy="899999"/>
            <a:chOff x="698500" y="5871704"/>
            <a:chExt cx="3220168" cy="899999"/>
          </a:xfrm>
        </p:grpSpPr>
        <p:pic>
          <p:nvPicPr>
            <p:cNvPr id="6" name="Afbeelding 5">
              <a:extLst>
                <a:ext uri="{FF2B5EF4-FFF2-40B4-BE49-F238E27FC236}">
                  <a16:creationId xmlns:a16="http://schemas.microsoft.com/office/drawing/2014/main" id="{BE8C0F1C-3072-B46C-3272-57DE357A62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7" name="Afbeelding 6">
              <a:extLst>
                <a:ext uri="{FF2B5EF4-FFF2-40B4-BE49-F238E27FC236}">
                  <a16:creationId xmlns:a16="http://schemas.microsoft.com/office/drawing/2014/main" id="{CA89D8F4-4BF6-DEC5-5297-38D2F76C7F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8" name="Picture 64">
              <a:extLst>
                <a:ext uri="{FF2B5EF4-FFF2-40B4-BE49-F238E27FC236}">
                  <a16:creationId xmlns:a16="http://schemas.microsoft.com/office/drawing/2014/main" id="{7F093C4E-F8F9-F2B4-E553-55AE8BF55892}"/>
                </a:ext>
              </a:extLst>
            </p:cNvPr>
            <p:cNvPicPr>
              <a:picLocks noChangeAspect="1"/>
            </p:cNvPicPr>
            <p:nvPr userDrawn="1"/>
          </p:nvPicPr>
          <p:blipFill>
            <a:blip r:embed="rId5"/>
            <a:stretch>
              <a:fillRect/>
            </a:stretch>
          </p:blipFill>
          <p:spPr>
            <a:xfrm>
              <a:off x="698500" y="6232988"/>
              <a:ext cx="676242" cy="323420"/>
            </a:xfrm>
            <a:prstGeom prst="rect">
              <a:avLst/>
            </a:prstGeom>
          </p:spPr>
        </p:pic>
      </p:grpSp>
      <p:sp>
        <p:nvSpPr>
          <p:cNvPr id="13" name="Tijdelijke aanduiding voor inhoud 11">
            <a:extLst>
              <a:ext uri="{FF2B5EF4-FFF2-40B4-BE49-F238E27FC236}">
                <a16:creationId xmlns:a16="http://schemas.microsoft.com/office/drawing/2014/main" id="{494181F4-4B65-C6FE-4891-3C1957DF9EAE}"/>
              </a:ext>
            </a:extLst>
          </p:cNvPr>
          <p:cNvSpPr>
            <a:spLocks noGrp="1"/>
          </p:cNvSpPr>
          <p:nvPr>
            <p:ph sz="quarter" idx="24" hasCustomPrompt="1"/>
          </p:nvPr>
        </p:nvSpPr>
        <p:spPr>
          <a:xfrm>
            <a:off x="7135400" y="748553"/>
            <a:ext cx="3545300" cy="490402"/>
          </a:xfrm>
        </p:spPr>
        <p:txBody>
          <a:bodyPr/>
          <a:lstStyle>
            <a:lvl1pPr marL="0" indent="0">
              <a:buNone/>
              <a:defRPr sz="3200" b="0" i="0">
                <a:solidFill>
                  <a:schemeClr val="bg1"/>
                </a:solidFill>
                <a:latin typeface="Roboto Slab" pitchFamily="2" charset="0"/>
                <a:ea typeface="Roboto Slab" pitchFamily="2" charset="0"/>
              </a:defRPr>
            </a:lvl1pPr>
          </a:lstStyle>
          <a:p>
            <a:pPr lvl="0"/>
            <a:r>
              <a:rPr lang="nl-NL" dirty="0"/>
              <a:t>Plaats hier je titel</a:t>
            </a:r>
          </a:p>
        </p:txBody>
      </p:sp>
      <p:grpSp>
        <p:nvGrpSpPr>
          <p:cNvPr id="9" name="Groep 9">
            <a:extLst>
              <a:ext uri="{FF2B5EF4-FFF2-40B4-BE49-F238E27FC236}">
                <a16:creationId xmlns:a16="http://schemas.microsoft.com/office/drawing/2014/main" id="{8ACB0A37-1620-0F5E-78DE-8914D6B5A018}"/>
              </a:ext>
            </a:extLst>
          </p:cNvPr>
          <p:cNvGrpSpPr/>
          <p:nvPr userDrawn="1"/>
        </p:nvGrpSpPr>
        <p:grpSpPr>
          <a:xfrm>
            <a:off x="2667549" y="-1175625"/>
            <a:ext cx="6856901" cy="459209"/>
            <a:chOff x="-1" y="-1"/>
            <a:chExt cx="6856900" cy="459207"/>
          </a:xfrm>
        </p:grpSpPr>
        <p:sp>
          <p:nvSpPr>
            <p:cNvPr id="10" name="Rechthoek 36">
              <a:extLst>
                <a:ext uri="{FF2B5EF4-FFF2-40B4-BE49-F238E27FC236}">
                  <a16:creationId xmlns:a16="http://schemas.microsoft.com/office/drawing/2014/main" id="{8552AAA0-1524-3CFD-37AC-0990417DE040}"/>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1" name="Groep 8">
              <a:extLst>
                <a:ext uri="{FF2B5EF4-FFF2-40B4-BE49-F238E27FC236}">
                  <a16:creationId xmlns:a16="http://schemas.microsoft.com/office/drawing/2014/main" id="{4697C49A-88E9-F3D8-11C6-F77B3637CB28}"/>
                </a:ext>
              </a:extLst>
            </p:cNvPr>
            <p:cNvGrpSpPr/>
            <p:nvPr/>
          </p:nvGrpSpPr>
          <p:grpSpPr>
            <a:xfrm>
              <a:off x="-1" y="-1"/>
              <a:ext cx="6856897" cy="211384"/>
              <a:chOff x="-1" y="-1"/>
              <a:chExt cx="6856896" cy="211383"/>
            </a:xfrm>
          </p:grpSpPr>
          <p:sp>
            <p:nvSpPr>
              <p:cNvPr id="12" name="Rechthoek 6">
                <a:extLst>
                  <a:ext uri="{FF2B5EF4-FFF2-40B4-BE49-F238E27FC236}">
                    <a16:creationId xmlns:a16="http://schemas.microsoft.com/office/drawing/2014/main" id="{621C728C-0592-DBFB-4C9A-1B444133E0F2}"/>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4" name="Rechthoek 29">
                <a:extLst>
                  <a:ext uri="{FF2B5EF4-FFF2-40B4-BE49-F238E27FC236}">
                    <a16:creationId xmlns:a16="http://schemas.microsoft.com/office/drawing/2014/main" id="{5FF184E8-B1F6-D6EA-AA5A-E4696FC235F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0">
                <a:extLst>
                  <a:ext uri="{FF2B5EF4-FFF2-40B4-BE49-F238E27FC236}">
                    <a16:creationId xmlns:a16="http://schemas.microsoft.com/office/drawing/2014/main" id="{FA48DE12-0531-F371-1A32-0FEDCC41470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1">
                <a:extLst>
                  <a:ext uri="{FF2B5EF4-FFF2-40B4-BE49-F238E27FC236}">
                    <a16:creationId xmlns:a16="http://schemas.microsoft.com/office/drawing/2014/main" id="{F18F280F-C370-020A-B503-CB502E37075D}"/>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2">
                <a:extLst>
                  <a:ext uri="{FF2B5EF4-FFF2-40B4-BE49-F238E27FC236}">
                    <a16:creationId xmlns:a16="http://schemas.microsoft.com/office/drawing/2014/main" id="{E784F589-F70E-1168-A80B-ADE41A4C986F}"/>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3">
                <a:extLst>
                  <a:ext uri="{FF2B5EF4-FFF2-40B4-BE49-F238E27FC236}">
                    <a16:creationId xmlns:a16="http://schemas.microsoft.com/office/drawing/2014/main" id="{67512C22-E376-3F9D-1EDF-AB211B2A6BA8}"/>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4">
                <a:extLst>
                  <a:ext uri="{FF2B5EF4-FFF2-40B4-BE49-F238E27FC236}">
                    <a16:creationId xmlns:a16="http://schemas.microsoft.com/office/drawing/2014/main" id="{18F7A1FE-42A9-0B0C-C5F8-DBEA5654F63C}"/>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7">
                <a:extLst>
                  <a:ext uri="{FF2B5EF4-FFF2-40B4-BE49-F238E27FC236}">
                    <a16:creationId xmlns:a16="http://schemas.microsoft.com/office/drawing/2014/main" id="{20C12964-6178-FD07-B6CD-443508B2BC44}"/>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8">
                <a:extLst>
                  <a:ext uri="{FF2B5EF4-FFF2-40B4-BE49-F238E27FC236}">
                    <a16:creationId xmlns:a16="http://schemas.microsoft.com/office/drawing/2014/main" id="{632FDC14-A53B-2AD2-465D-B6BE31954424}"/>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9">
                <a:extLst>
                  <a:ext uri="{FF2B5EF4-FFF2-40B4-BE49-F238E27FC236}">
                    <a16:creationId xmlns:a16="http://schemas.microsoft.com/office/drawing/2014/main" id="{A376D6A2-31BF-D00D-A07C-EA18D5F01FC2}"/>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3" name="Rechthoek 39">
                <a:extLst>
                  <a:ext uri="{FF2B5EF4-FFF2-40B4-BE49-F238E27FC236}">
                    <a16:creationId xmlns:a16="http://schemas.microsoft.com/office/drawing/2014/main" id="{9B6D3BB5-0E09-B776-0891-3C258F36D98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61998720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en Beeld (M)">
    <p:spTree>
      <p:nvGrpSpPr>
        <p:cNvPr id="1" name=""/>
        <p:cNvGrpSpPr/>
        <p:nvPr/>
      </p:nvGrpSpPr>
      <p:grpSpPr>
        <a:xfrm>
          <a:off x="0" y="0"/>
          <a:ext cx="0" cy="0"/>
          <a:chOff x="0" y="0"/>
          <a:chExt cx="0" cy="0"/>
        </a:xfrm>
      </p:grpSpPr>
      <p:grpSp>
        <p:nvGrpSpPr>
          <p:cNvPr id="1055" name="Instructie"/>
          <p:cNvGrpSpPr/>
          <p:nvPr/>
        </p:nvGrpSpPr>
        <p:grpSpPr>
          <a:xfrm>
            <a:off x="-7462" y="7107104"/>
            <a:ext cx="3391307" cy="1765091"/>
            <a:chOff x="0" y="0"/>
            <a:chExt cx="3391306" cy="1765089"/>
          </a:xfrm>
        </p:grpSpPr>
        <p:sp>
          <p:nvSpPr>
            <p:cNvPr id="103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54" name="Instructie"/>
            <p:cNvGrpSpPr/>
            <p:nvPr/>
          </p:nvGrpSpPr>
          <p:grpSpPr>
            <a:xfrm>
              <a:off x="98270" y="12607"/>
              <a:ext cx="3194766" cy="1752483"/>
              <a:chOff x="0" y="0"/>
              <a:chExt cx="3194765" cy="1752482"/>
            </a:xfrm>
          </p:grpSpPr>
          <p:grpSp>
            <p:nvGrpSpPr>
              <p:cNvPr id="1038" name="Rechthoek 17"/>
              <p:cNvGrpSpPr/>
              <p:nvPr/>
            </p:nvGrpSpPr>
            <p:grpSpPr>
              <a:xfrm>
                <a:off x="0" y="0"/>
                <a:ext cx="3194766" cy="431900"/>
                <a:chOff x="0" y="0"/>
                <a:chExt cx="3194764" cy="431899"/>
              </a:xfrm>
            </p:grpSpPr>
            <p:sp>
              <p:nvSpPr>
                <p:cNvPr id="103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3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041" name="Ovaal 18"/>
              <p:cNvGrpSpPr/>
              <p:nvPr/>
            </p:nvGrpSpPr>
            <p:grpSpPr>
              <a:xfrm>
                <a:off x="0" y="485877"/>
                <a:ext cx="260915" cy="269241"/>
                <a:chOff x="0" y="0"/>
                <a:chExt cx="260914" cy="269240"/>
              </a:xfrm>
            </p:grpSpPr>
            <p:sp>
              <p:nvSpPr>
                <p:cNvPr id="103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4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045" name="Ovaal 20"/>
              <p:cNvGrpSpPr/>
              <p:nvPr/>
            </p:nvGrpSpPr>
            <p:grpSpPr>
              <a:xfrm>
                <a:off x="0" y="922202"/>
                <a:ext cx="260915" cy="269241"/>
                <a:chOff x="0" y="0"/>
                <a:chExt cx="260914" cy="269240"/>
              </a:xfrm>
            </p:grpSpPr>
            <p:sp>
              <p:nvSpPr>
                <p:cNvPr id="10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4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53" name="Groep 22"/>
              <p:cNvGrpSpPr/>
              <p:nvPr/>
            </p:nvGrpSpPr>
            <p:grpSpPr>
              <a:xfrm>
                <a:off x="2513632" y="470171"/>
                <a:ext cx="681134" cy="696748"/>
                <a:chOff x="0" y="0"/>
                <a:chExt cx="681132" cy="696747"/>
              </a:xfrm>
            </p:grpSpPr>
            <p:grpSp>
              <p:nvGrpSpPr>
                <p:cNvPr id="1051" name="Groep 23"/>
                <p:cNvGrpSpPr/>
                <p:nvPr/>
              </p:nvGrpSpPr>
              <p:grpSpPr>
                <a:xfrm>
                  <a:off x="197031" y="0"/>
                  <a:ext cx="287071" cy="379108"/>
                  <a:chOff x="0" y="0"/>
                  <a:chExt cx="287070" cy="379106"/>
                </a:xfrm>
              </p:grpSpPr>
              <p:sp>
                <p:nvSpPr>
                  <p:cNvPr id="104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5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5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078" name="Rechthoek 7"/>
          <p:cNvSpPr/>
          <p:nvPr/>
        </p:nvSpPr>
        <p:spPr>
          <a:xfrm>
            <a:off x="6106750" y="0"/>
            <a:ext cx="60840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079" name="Body Level One…"/>
          <p:cNvSpPr txBox="1">
            <a:spLocks noGrp="1"/>
          </p:cNvSpPr>
          <p:nvPr>
            <p:ph type="body" idx="1" hasCustomPrompt="1"/>
          </p:nvPr>
        </p:nvSpPr>
        <p:spPr>
          <a:xfrm>
            <a:off x="6106750" y="1"/>
            <a:ext cx="6085250" cy="6854313"/>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080" name="Tijdelijke aanduiding voor afbeelding 8"/>
          <p:cNvSpPr>
            <a:spLocks noGrp="1"/>
          </p:cNvSpPr>
          <p:nvPr>
            <p:ph type="pic" idx="21"/>
          </p:nvPr>
        </p:nvSpPr>
        <p:spPr>
          <a:xfrm>
            <a:off x="6106750" y="1433"/>
            <a:ext cx="6085250" cy="6856567"/>
          </a:xfrm>
          <a:prstGeom prst="rect">
            <a:avLst/>
          </a:prstGeom>
          <a:solidFill>
            <a:srgbClr val="009B77"/>
          </a:solidFill>
        </p:spPr>
        <p:txBody>
          <a:bodyPr lIns="91439" tIns="45719" rIns="91439" bIns="45719"/>
          <a:lstStyle/>
          <a:p>
            <a:endParaRPr dirty="0"/>
          </a:p>
        </p:txBody>
      </p:sp>
      <p:sp>
        <p:nvSpPr>
          <p:cNvPr id="1081" name="Plaats hier je titel"/>
          <p:cNvSpPr txBox="1">
            <a:spLocks noGrp="1"/>
          </p:cNvSpPr>
          <p:nvPr>
            <p:ph type="title" hasCustomPrompt="1"/>
          </p:nvPr>
        </p:nvSpPr>
        <p:spPr>
          <a:xfrm>
            <a:off x="698501" y="741499"/>
            <a:ext cx="4774081" cy="490401"/>
          </a:xfrm>
          <a:prstGeom prst="rect">
            <a:avLst/>
          </a:prstGeom>
        </p:spPr>
        <p:txBody>
          <a:bodyPr>
            <a:normAutofit/>
          </a:bodyPr>
          <a:lstStyle>
            <a:lvl1pPr>
              <a:defRPr>
                <a:solidFill>
                  <a:srgbClr val="009B77"/>
                </a:solidFill>
              </a:defRPr>
            </a:lvl1pPr>
          </a:lstStyle>
          <a:p>
            <a:r>
              <a:rPr dirty="0" err="1"/>
              <a:t>Plaats</a:t>
            </a:r>
            <a:r>
              <a:rPr dirty="0"/>
              <a:t> </a:t>
            </a:r>
            <a:r>
              <a:rPr dirty="0" err="1"/>
              <a:t>hier</a:t>
            </a:r>
            <a:r>
              <a:rPr dirty="0"/>
              <a:t> je </a:t>
            </a:r>
            <a:r>
              <a:rPr dirty="0" err="1"/>
              <a:t>titel</a:t>
            </a:r>
            <a:endParaRPr dirty="0"/>
          </a:p>
        </p:txBody>
      </p:sp>
      <p:sp>
        <p:nvSpPr>
          <p:cNvPr id="1082" name="Tijdelijke aanduiding voor verticale tekst 2"/>
          <p:cNvSpPr>
            <a:spLocks noGrp="1"/>
          </p:cNvSpPr>
          <p:nvPr>
            <p:ph type="body" sz="half" idx="22" hasCustomPrompt="1"/>
          </p:nvPr>
        </p:nvSpPr>
        <p:spPr>
          <a:xfrm>
            <a:off x="698501" y="1591899"/>
            <a:ext cx="4773386" cy="4356465"/>
          </a:xfrm>
          <a:prstGeom prst="rect">
            <a:avLst/>
          </a:prstGeom>
        </p:spPr>
        <p:txBody>
          <a:bodyPr>
            <a:normAutofit/>
          </a:bodyPr>
          <a:lstStyle/>
          <a:p>
            <a:r>
              <a:t>Klik hier om een bullet te plaatsen.
Sub-bullets
Leestekst
Subtitel
Numerieke bullets
# Abc
# Bullets
Cursief
Alt. Subtitel</a:t>
            </a:r>
          </a:p>
        </p:txBody>
      </p:sp>
      <p:sp>
        <p:nvSpPr>
          <p:cNvPr id="1083" name="Tekstvak 6"/>
          <p:cNvSpPr txBox="1"/>
          <p:nvPr/>
        </p:nvSpPr>
        <p:spPr>
          <a:xfrm>
            <a:off x="45719" y="-599471"/>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(M)</a:t>
            </a:r>
          </a:p>
        </p:txBody>
      </p:sp>
      <p:grpSp>
        <p:nvGrpSpPr>
          <p:cNvPr id="1135" name="Instructie"/>
          <p:cNvGrpSpPr/>
          <p:nvPr/>
        </p:nvGrpSpPr>
        <p:grpSpPr>
          <a:xfrm>
            <a:off x="12441539" y="-99301"/>
            <a:ext cx="3391308" cy="7056603"/>
            <a:chOff x="0" y="0"/>
            <a:chExt cx="3391306" cy="7056601"/>
          </a:xfrm>
        </p:grpSpPr>
        <p:sp>
          <p:nvSpPr>
            <p:cNvPr id="108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08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08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08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134" name="INSTRUCTIE"/>
            <p:cNvGrpSpPr/>
            <p:nvPr/>
          </p:nvGrpSpPr>
          <p:grpSpPr>
            <a:xfrm>
              <a:off x="114897" y="9349"/>
              <a:ext cx="3194766" cy="3953547"/>
              <a:chOff x="0" y="0"/>
              <a:chExt cx="3194765" cy="3953545"/>
            </a:xfrm>
          </p:grpSpPr>
          <p:grpSp>
            <p:nvGrpSpPr>
              <p:cNvPr id="1091" name="Rechthoek 306"/>
              <p:cNvGrpSpPr/>
              <p:nvPr/>
            </p:nvGrpSpPr>
            <p:grpSpPr>
              <a:xfrm>
                <a:off x="0" y="0"/>
                <a:ext cx="3194766" cy="431900"/>
                <a:chOff x="0" y="0"/>
                <a:chExt cx="3194764" cy="431899"/>
              </a:xfrm>
            </p:grpSpPr>
            <p:sp>
              <p:nvSpPr>
                <p:cNvPr id="108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9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094" name="Ovaal 307"/>
              <p:cNvGrpSpPr/>
              <p:nvPr/>
            </p:nvGrpSpPr>
            <p:grpSpPr>
              <a:xfrm>
                <a:off x="0" y="479375"/>
                <a:ext cx="260915" cy="269241"/>
                <a:chOff x="0" y="0"/>
                <a:chExt cx="260914" cy="269240"/>
              </a:xfrm>
            </p:grpSpPr>
            <p:sp>
              <p:nvSpPr>
                <p:cNvPr id="10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9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098" name="Ovaal 309"/>
              <p:cNvGrpSpPr/>
              <p:nvPr/>
            </p:nvGrpSpPr>
            <p:grpSpPr>
              <a:xfrm>
                <a:off x="0" y="1658771"/>
                <a:ext cx="260915" cy="269241"/>
                <a:chOff x="0" y="0"/>
                <a:chExt cx="260914" cy="269240"/>
              </a:xfrm>
            </p:grpSpPr>
            <p:sp>
              <p:nvSpPr>
                <p:cNvPr id="109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9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105" name="Groep 311"/>
              <p:cNvGrpSpPr/>
              <p:nvPr/>
            </p:nvGrpSpPr>
            <p:grpSpPr>
              <a:xfrm>
                <a:off x="365681" y="2104358"/>
                <a:ext cx="825501" cy="209551"/>
                <a:chOff x="0" y="0"/>
                <a:chExt cx="825500" cy="209550"/>
              </a:xfrm>
            </p:grpSpPr>
            <p:grpSp>
              <p:nvGrpSpPr>
                <p:cNvPr id="1102" name="Rechthoek 338"/>
                <p:cNvGrpSpPr/>
                <p:nvPr/>
              </p:nvGrpSpPr>
              <p:grpSpPr>
                <a:xfrm>
                  <a:off x="0" y="0"/>
                  <a:ext cx="825500" cy="209550"/>
                  <a:chOff x="0" y="0"/>
                  <a:chExt cx="825500" cy="209550"/>
                </a:xfrm>
              </p:grpSpPr>
              <p:sp>
                <p:nvSpPr>
                  <p:cNvPr id="110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0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10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10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12" name="Groep 312"/>
              <p:cNvGrpSpPr/>
              <p:nvPr/>
            </p:nvGrpSpPr>
            <p:grpSpPr>
              <a:xfrm>
                <a:off x="365681" y="1197979"/>
                <a:ext cx="294790" cy="346677"/>
                <a:chOff x="0" y="0"/>
                <a:chExt cx="294789" cy="346676"/>
              </a:xfrm>
            </p:grpSpPr>
            <p:sp>
              <p:nvSpPr>
                <p:cNvPr id="110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0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11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115" name="Ovaal 313"/>
              <p:cNvGrpSpPr/>
              <p:nvPr/>
            </p:nvGrpSpPr>
            <p:grpSpPr>
              <a:xfrm>
                <a:off x="0" y="2462024"/>
                <a:ext cx="260915" cy="269241"/>
                <a:chOff x="0" y="0"/>
                <a:chExt cx="260914" cy="269240"/>
              </a:xfrm>
            </p:grpSpPr>
            <p:sp>
              <p:nvSpPr>
                <p:cNvPr id="11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1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11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133" name="Groep 315"/>
              <p:cNvGrpSpPr/>
              <p:nvPr/>
            </p:nvGrpSpPr>
            <p:grpSpPr>
              <a:xfrm>
                <a:off x="219796" y="3340627"/>
                <a:ext cx="684512" cy="612919"/>
                <a:chOff x="0" y="0"/>
                <a:chExt cx="684511" cy="612917"/>
              </a:xfrm>
            </p:grpSpPr>
            <p:grpSp>
              <p:nvGrpSpPr>
                <p:cNvPr id="1130" name="Groep 316"/>
                <p:cNvGrpSpPr/>
                <p:nvPr/>
              </p:nvGrpSpPr>
              <p:grpSpPr>
                <a:xfrm>
                  <a:off x="158326" y="-1"/>
                  <a:ext cx="386065" cy="370653"/>
                  <a:chOff x="0" y="0"/>
                  <a:chExt cx="386063" cy="370651"/>
                </a:xfrm>
              </p:grpSpPr>
              <p:grpSp>
                <p:nvGrpSpPr>
                  <p:cNvPr id="1123" name="Groep 319"/>
                  <p:cNvGrpSpPr/>
                  <p:nvPr/>
                </p:nvGrpSpPr>
                <p:grpSpPr>
                  <a:xfrm>
                    <a:off x="-1" y="-1"/>
                    <a:ext cx="341295" cy="325544"/>
                    <a:chOff x="0" y="0"/>
                    <a:chExt cx="341293" cy="325542"/>
                  </a:xfrm>
                </p:grpSpPr>
                <p:grpSp>
                  <p:nvGrpSpPr>
                    <p:cNvPr id="1120" name="Groep 326"/>
                    <p:cNvGrpSpPr/>
                    <p:nvPr/>
                  </p:nvGrpSpPr>
                  <p:grpSpPr>
                    <a:xfrm>
                      <a:off x="-1" y="-1"/>
                      <a:ext cx="341295" cy="325544"/>
                      <a:chOff x="0" y="0"/>
                      <a:chExt cx="341293" cy="325542"/>
                    </a:xfrm>
                  </p:grpSpPr>
                  <p:sp>
                    <p:nvSpPr>
                      <p:cNvPr id="111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12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12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126" name="Groep 320"/>
                  <p:cNvGrpSpPr/>
                  <p:nvPr/>
                </p:nvGrpSpPr>
                <p:grpSpPr>
                  <a:xfrm>
                    <a:off x="265551" y="249608"/>
                    <a:ext cx="120513" cy="121044"/>
                    <a:chOff x="0" y="0"/>
                    <a:chExt cx="120511" cy="121042"/>
                  </a:xfrm>
                </p:grpSpPr>
                <p:sp>
                  <p:nvSpPr>
                    <p:cNvPr id="112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29" name="Groep 321"/>
                  <p:cNvGrpSpPr/>
                  <p:nvPr/>
                </p:nvGrpSpPr>
                <p:grpSpPr>
                  <a:xfrm>
                    <a:off x="230749" y="216856"/>
                    <a:ext cx="120513" cy="121043"/>
                    <a:chOff x="0" y="0"/>
                    <a:chExt cx="120511" cy="121042"/>
                  </a:xfrm>
                </p:grpSpPr>
                <p:sp>
                  <p:nvSpPr>
                    <p:cNvPr id="112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3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13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235" name="Instructie"/>
          <p:cNvGrpSpPr/>
          <p:nvPr/>
        </p:nvGrpSpPr>
        <p:grpSpPr>
          <a:xfrm>
            <a:off x="-3666329" y="-99301"/>
            <a:ext cx="3391308" cy="7056603"/>
            <a:chOff x="0" y="0"/>
            <a:chExt cx="3391306" cy="7056601"/>
          </a:xfrm>
        </p:grpSpPr>
        <p:sp>
          <p:nvSpPr>
            <p:cNvPr id="113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13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140" name="Rechthoek 130"/>
            <p:cNvGrpSpPr/>
            <p:nvPr/>
          </p:nvGrpSpPr>
          <p:grpSpPr>
            <a:xfrm>
              <a:off x="97162" y="490143"/>
              <a:ext cx="393460" cy="184059"/>
              <a:chOff x="0" y="0"/>
              <a:chExt cx="393459" cy="184057"/>
            </a:xfrm>
          </p:grpSpPr>
          <p:sp>
            <p:nvSpPr>
              <p:cNvPr id="113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14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151" name="Groep 132"/>
            <p:cNvGrpSpPr/>
            <p:nvPr/>
          </p:nvGrpSpPr>
          <p:grpSpPr>
            <a:xfrm>
              <a:off x="350475" y="754659"/>
              <a:ext cx="137190" cy="108009"/>
              <a:chOff x="0" y="0"/>
              <a:chExt cx="137188" cy="108008"/>
            </a:xfrm>
          </p:grpSpPr>
          <p:grpSp>
            <p:nvGrpSpPr>
              <p:cNvPr id="1147" name="Groep 197"/>
              <p:cNvGrpSpPr/>
              <p:nvPr/>
            </p:nvGrpSpPr>
            <p:grpSpPr>
              <a:xfrm>
                <a:off x="0" y="0"/>
                <a:ext cx="137190" cy="108009"/>
                <a:chOff x="0" y="0"/>
                <a:chExt cx="137188" cy="108008"/>
              </a:xfrm>
            </p:grpSpPr>
            <p:sp>
              <p:nvSpPr>
                <p:cNvPr id="114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50" name="Groep 198"/>
              <p:cNvGrpSpPr/>
              <p:nvPr/>
            </p:nvGrpSpPr>
            <p:grpSpPr>
              <a:xfrm>
                <a:off x="52" y="26196"/>
                <a:ext cx="66718" cy="54523"/>
                <a:chOff x="0" y="0"/>
                <a:chExt cx="66716" cy="54521"/>
              </a:xfrm>
            </p:grpSpPr>
            <p:sp>
              <p:nvSpPr>
                <p:cNvPr id="114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4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161" name="Groep 133"/>
            <p:cNvGrpSpPr/>
            <p:nvPr/>
          </p:nvGrpSpPr>
          <p:grpSpPr>
            <a:xfrm>
              <a:off x="107595" y="754659"/>
              <a:ext cx="137190" cy="108009"/>
              <a:chOff x="0" y="0"/>
              <a:chExt cx="137188" cy="108008"/>
            </a:xfrm>
          </p:grpSpPr>
          <p:grpSp>
            <p:nvGrpSpPr>
              <p:cNvPr id="1157" name="Groep 188"/>
              <p:cNvGrpSpPr/>
              <p:nvPr/>
            </p:nvGrpSpPr>
            <p:grpSpPr>
              <a:xfrm>
                <a:off x="0" y="0"/>
                <a:ext cx="137190" cy="108009"/>
                <a:chOff x="0" y="0"/>
                <a:chExt cx="137188" cy="108008"/>
              </a:xfrm>
            </p:grpSpPr>
            <p:sp>
              <p:nvSpPr>
                <p:cNvPr id="115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60" name="Groep 189"/>
              <p:cNvGrpSpPr/>
              <p:nvPr/>
            </p:nvGrpSpPr>
            <p:grpSpPr>
              <a:xfrm>
                <a:off x="51" y="26196"/>
                <a:ext cx="66718" cy="54523"/>
                <a:chOff x="0" y="0"/>
                <a:chExt cx="66716" cy="54521"/>
              </a:xfrm>
            </p:grpSpPr>
            <p:sp>
              <p:nvSpPr>
                <p:cNvPr id="115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5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6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16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175" name="Groep 136"/>
            <p:cNvGrpSpPr/>
            <p:nvPr/>
          </p:nvGrpSpPr>
          <p:grpSpPr>
            <a:xfrm>
              <a:off x="784582" y="491641"/>
              <a:ext cx="268739" cy="248382"/>
              <a:chOff x="0" y="0"/>
              <a:chExt cx="268738" cy="248381"/>
            </a:xfrm>
          </p:grpSpPr>
          <p:sp>
            <p:nvSpPr>
              <p:cNvPr id="116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74" name="Groep 178"/>
              <p:cNvGrpSpPr/>
              <p:nvPr/>
            </p:nvGrpSpPr>
            <p:grpSpPr>
              <a:xfrm>
                <a:off x="43069" y="52310"/>
                <a:ext cx="182599" cy="143760"/>
                <a:chOff x="0" y="0"/>
                <a:chExt cx="182597" cy="143759"/>
              </a:xfrm>
            </p:grpSpPr>
            <p:grpSp>
              <p:nvGrpSpPr>
                <p:cNvPr id="1170" name="Groep 179"/>
                <p:cNvGrpSpPr/>
                <p:nvPr/>
              </p:nvGrpSpPr>
              <p:grpSpPr>
                <a:xfrm>
                  <a:off x="0" y="0"/>
                  <a:ext cx="182599" cy="143760"/>
                  <a:chOff x="0" y="0"/>
                  <a:chExt cx="182597" cy="143759"/>
                </a:xfrm>
              </p:grpSpPr>
              <p:sp>
                <p:nvSpPr>
                  <p:cNvPr id="116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73" name="Groep 180"/>
                <p:cNvGrpSpPr/>
                <p:nvPr/>
              </p:nvGrpSpPr>
              <p:grpSpPr>
                <a:xfrm>
                  <a:off x="68" y="34868"/>
                  <a:ext cx="88802" cy="72569"/>
                  <a:chOff x="0" y="0"/>
                  <a:chExt cx="88800" cy="72568"/>
                </a:xfrm>
              </p:grpSpPr>
              <p:sp>
                <p:nvSpPr>
                  <p:cNvPr id="117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7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187" name="Groep 137"/>
            <p:cNvGrpSpPr/>
            <p:nvPr/>
          </p:nvGrpSpPr>
          <p:grpSpPr>
            <a:xfrm>
              <a:off x="784582" y="800638"/>
              <a:ext cx="268739" cy="248382"/>
              <a:chOff x="0" y="0"/>
              <a:chExt cx="268738" cy="248381"/>
            </a:xfrm>
          </p:grpSpPr>
          <p:sp>
            <p:nvSpPr>
              <p:cNvPr id="117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86" name="Groep 167"/>
              <p:cNvGrpSpPr/>
              <p:nvPr/>
            </p:nvGrpSpPr>
            <p:grpSpPr>
              <a:xfrm>
                <a:off x="43069" y="52310"/>
                <a:ext cx="182599" cy="143760"/>
                <a:chOff x="0" y="0"/>
                <a:chExt cx="182597" cy="143759"/>
              </a:xfrm>
            </p:grpSpPr>
            <p:grpSp>
              <p:nvGrpSpPr>
                <p:cNvPr id="1182" name="Groep 168"/>
                <p:cNvGrpSpPr/>
                <p:nvPr/>
              </p:nvGrpSpPr>
              <p:grpSpPr>
                <a:xfrm>
                  <a:off x="0" y="0"/>
                  <a:ext cx="182599" cy="143760"/>
                  <a:chOff x="0" y="0"/>
                  <a:chExt cx="182597" cy="143759"/>
                </a:xfrm>
              </p:grpSpPr>
              <p:sp>
                <p:nvSpPr>
                  <p:cNvPr id="117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85" name="Groep 169"/>
                <p:cNvGrpSpPr/>
                <p:nvPr/>
              </p:nvGrpSpPr>
              <p:grpSpPr>
                <a:xfrm>
                  <a:off x="69" y="34868"/>
                  <a:ext cx="88802" cy="72569"/>
                  <a:chOff x="0" y="0"/>
                  <a:chExt cx="88800" cy="72568"/>
                </a:xfrm>
              </p:grpSpPr>
              <p:sp>
                <p:nvSpPr>
                  <p:cNvPr id="118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8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18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18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19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193" name="Rechthoek 141"/>
            <p:cNvGrpSpPr/>
            <p:nvPr/>
          </p:nvGrpSpPr>
          <p:grpSpPr>
            <a:xfrm>
              <a:off x="98270" y="9349"/>
              <a:ext cx="3194765" cy="431901"/>
              <a:chOff x="0" y="0"/>
              <a:chExt cx="3194764" cy="431899"/>
            </a:xfrm>
          </p:grpSpPr>
          <p:sp>
            <p:nvSpPr>
              <p:cNvPr id="11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9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196" name="Groep 142"/>
            <p:cNvGrpSpPr/>
            <p:nvPr/>
          </p:nvGrpSpPr>
          <p:grpSpPr>
            <a:xfrm>
              <a:off x="3025479" y="6053864"/>
              <a:ext cx="267557" cy="267556"/>
              <a:chOff x="0" y="0"/>
              <a:chExt cx="267555" cy="267555"/>
            </a:xfrm>
          </p:grpSpPr>
          <p:sp>
            <p:nvSpPr>
              <p:cNvPr id="119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19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233" name="Groep 143"/>
            <p:cNvGrpSpPr/>
            <p:nvPr/>
          </p:nvGrpSpPr>
          <p:grpSpPr>
            <a:xfrm>
              <a:off x="97162" y="2004378"/>
              <a:ext cx="3195873" cy="3780656"/>
              <a:chOff x="0" y="0"/>
              <a:chExt cx="3195872" cy="3780655"/>
            </a:xfrm>
          </p:grpSpPr>
          <p:grpSp>
            <p:nvGrpSpPr>
              <p:cNvPr id="1199" name="Ovaal 145"/>
              <p:cNvGrpSpPr/>
              <p:nvPr/>
            </p:nvGrpSpPr>
            <p:grpSpPr>
              <a:xfrm>
                <a:off x="0" y="-1"/>
                <a:ext cx="260915" cy="269242"/>
                <a:chOff x="0" y="0"/>
                <a:chExt cx="260914" cy="269240"/>
              </a:xfrm>
            </p:grpSpPr>
            <p:sp>
              <p:nvSpPr>
                <p:cNvPr id="11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9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0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203" name="Ovaal 147"/>
              <p:cNvGrpSpPr/>
              <p:nvPr/>
            </p:nvGrpSpPr>
            <p:grpSpPr>
              <a:xfrm>
                <a:off x="0" y="435349"/>
                <a:ext cx="260915" cy="269241"/>
                <a:chOff x="0" y="0"/>
                <a:chExt cx="260914" cy="269240"/>
              </a:xfrm>
            </p:grpSpPr>
            <p:sp>
              <p:nvSpPr>
                <p:cNvPr id="12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0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207" name="Ovaal 150"/>
              <p:cNvGrpSpPr/>
              <p:nvPr/>
            </p:nvGrpSpPr>
            <p:grpSpPr>
              <a:xfrm>
                <a:off x="0" y="870698"/>
                <a:ext cx="260915" cy="269241"/>
                <a:chOff x="0" y="0"/>
                <a:chExt cx="260914" cy="269240"/>
              </a:xfrm>
            </p:grpSpPr>
            <p:sp>
              <p:nvSpPr>
                <p:cNvPr id="12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20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1211" name="Ovaal 152"/>
              <p:cNvGrpSpPr/>
              <p:nvPr/>
            </p:nvGrpSpPr>
            <p:grpSpPr>
              <a:xfrm>
                <a:off x="0" y="1306047"/>
                <a:ext cx="260915" cy="269241"/>
                <a:chOff x="0" y="0"/>
                <a:chExt cx="260914" cy="269240"/>
              </a:xfrm>
            </p:grpSpPr>
            <p:sp>
              <p:nvSpPr>
                <p:cNvPr id="12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21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215" name="Ovaal 154"/>
              <p:cNvGrpSpPr/>
              <p:nvPr/>
            </p:nvGrpSpPr>
            <p:grpSpPr>
              <a:xfrm>
                <a:off x="0" y="1741396"/>
                <a:ext cx="260915" cy="269241"/>
                <a:chOff x="0" y="0"/>
                <a:chExt cx="260914" cy="269240"/>
              </a:xfrm>
            </p:grpSpPr>
            <p:sp>
              <p:nvSpPr>
                <p:cNvPr id="12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21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219" name="Ovaal 156"/>
              <p:cNvGrpSpPr/>
              <p:nvPr/>
            </p:nvGrpSpPr>
            <p:grpSpPr>
              <a:xfrm>
                <a:off x="0" y="2176745"/>
                <a:ext cx="260915" cy="269241"/>
                <a:chOff x="0" y="0"/>
                <a:chExt cx="260914" cy="269240"/>
              </a:xfrm>
            </p:grpSpPr>
            <p:sp>
              <p:nvSpPr>
                <p:cNvPr id="12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22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223" name="Ovaal 158"/>
              <p:cNvGrpSpPr/>
              <p:nvPr/>
            </p:nvGrpSpPr>
            <p:grpSpPr>
              <a:xfrm>
                <a:off x="0" y="2612094"/>
                <a:ext cx="260915" cy="269241"/>
                <a:chOff x="0" y="0"/>
                <a:chExt cx="260914" cy="269240"/>
              </a:xfrm>
            </p:grpSpPr>
            <p:sp>
              <p:nvSpPr>
                <p:cNvPr id="12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22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227" name="Ovaal 160"/>
              <p:cNvGrpSpPr/>
              <p:nvPr/>
            </p:nvGrpSpPr>
            <p:grpSpPr>
              <a:xfrm>
                <a:off x="0" y="3047443"/>
                <a:ext cx="260915" cy="269241"/>
                <a:chOff x="0" y="0"/>
                <a:chExt cx="260914" cy="269240"/>
              </a:xfrm>
            </p:grpSpPr>
            <p:sp>
              <p:nvSpPr>
                <p:cNvPr id="12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22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231" name="Ovaal 162"/>
              <p:cNvGrpSpPr/>
              <p:nvPr/>
            </p:nvGrpSpPr>
            <p:grpSpPr>
              <a:xfrm>
                <a:off x="0" y="3482796"/>
                <a:ext cx="260915" cy="269241"/>
                <a:chOff x="0" y="0"/>
                <a:chExt cx="260914" cy="269240"/>
              </a:xfrm>
            </p:grpSpPr>
            <p:sp>
              <p:nvSpPr>
                <p:cNvPr id="1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3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23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23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0467B0F9-95ED-1A6C-2765-8D579CF24A25}"/>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2AB8AA34-FD78-6794-74BB-1301A452A6F6}"/>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2CE5D325-8AEA-5DA0-0EBC-CBDBFB8D5351}"/>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A9129F56-0EED-F271-D3C9-9D15B49143CC}"/>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75A440DA-30EA-AE60-4EA8-6CEDD6DD706F}"/>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83A15226-EA14-A301-237B-6FD51457B4E1}"/>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90760BE4-8451-E706-3A3F-0069E02B0EE7}"/>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AF1B0542-6BC1-136B-2A00-08257F56C7FE}"/>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17E72B0C-2C53-A8C3-FB53-CACF1349598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B6BA5F7D-23A4-E378-89A8-42A48BBB92F1}"/>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02A9B8E5-0C82-CBB8-8819-40584BB209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0026D913-84A8-7302-A9EA-B6A8B216AF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16CCA06C-E1FF-9DE7-33E7-EF5F5124F2A8}"/>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F63BE39E-F95D-C791-AB7F-DADBD89C5624}"/>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1F62035C-B7AA-06A5-9E87-E72D5101BC57}"/>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874774DD-9BA6-D658-4AE8-7D91E076802E}"/>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49EA8B5E-4563-9926-BE17-A174DE748D24}"/>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B9B35D86-DC57-5D53-F2F8-998110D48EB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4C480429-3E26-EB7F-7818-E39C1385090F}"/>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728EFBCC-671D-0D2F-C578-2DA231FD451B}"/>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A6225E90-D3E0-4717-0EE6-8DC302C04DB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09BDC990-6609-FEE6-486C-6CB0DF7331D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8ED4E024-46C8-CCB1-73A4-BDD97414FADE}"/>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3AD0BB58-9B1B-115F-BE0B-767D236DB6D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B1F19E1C-57A4-C338-4BF8-6BA2F3B3A8BE}"/>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99262162-48C6-EBCF-BBFE-3EC4257582B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9308055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Alleen titel">
    <p:spTree>
      <p:nvGrpSpPr>
        <p:cNvPr id="1" name=""/>
        <p:cNvGrpSpPr/>
        <p:nvPr/>
      </p:nvGrpSpPr>
      <p:grpSpPr>
        <a:xfrm>
          <a:off x="0" y="0"/>
          <a:ext cx="0" cy="0"/>
          <a:chOff x="0" y="0"/>
          <a:chExt cx="0" cy="0"/>
        </a:xfrm>
      </p:grpSpPr>
      <p:grpSp>
        <p:nvGrpSpPr>
          <p:cNvPr id="297" name="Instructie"/>
          <p:cNvGrpSpPr/>
          <p:nvPr/>
        </p:nvGrpSpPr>
        <p:grpSpPr>
          <a:xfrm>
            <a:off x="-7462" y="7107104"/>
            <a:ext cx="3391307" cy="1765091"/>
            <a:chOff x="0" y="0"/>
            <a:chExt cx="3391306" cy="1765089"/>
          </a:xfrm>
        </p:grpSpPr>
        <p:sp>
          <p:nvSpPr>
            <p:cNvPr id="27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96" name="Instructie"/>
            <p:cNvGrpSpPr/>
            <p:nvPr/>
          </p:nvGrpSpPr>
          <p:grpSpPr>
            <a:xfrm>
              <a:off x="98270" y="12607"/>
              <a:ext cx="3194766" cy="1752483"/>
              <a:chOff x="0" y="0"/>
              <a:chExt cx="3194765" cy="1752482"/>
            </a:xfrm>
          </p:grpSpPr>
          <p:grpSp>
            <p:nvGrpSpPr>
              <p:cNvPr id="280" name="Rechthoek 17"/>
              <p:cNvGrpSpPr/>
              <p:nvPr/>
            </p:nvGrpSpPr>
            <p:grpSpPr>
              <a:xfrm>
                <a:off x="0" y="0"/>
                <a:ext cx="3194766" cy="431900"/>
                <a:chOff x="0" y="0"/>
                <a:chExt cx="3194764" cy="431899"/>
              </a:xfrm>
            </p:grpSpPr>
            <p:sp>
              <p:nvSpPr>
                <p:cNvPr id="27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7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83" name="Ovaal 18"/>
              <p:cNvGrpSpPr/>
              <p:nvPr/>
            </p:nvGrpSpPr>
            <p:grpSpPr>
              <a:xfrm>
                <a:off x="0" y="485877"/>
                <a:ext cx="260915" cy="269241"/>
                <a:chOff x="0" y="0"/>
                <a:chExt cx="260914" cy="269240"/>
              </a:xfrm>
            </p:grpSpPr>
            <p:sp>
              <p:nvSpPr>
                <p:cNvPr id="2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2"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87" name="Ovaal 20"/>
              <p:cNvGrpSpPr/>
              <p:nvPr/>
            </p:nvGrpSpPr>
            <p:grpSpPr>
              <a:xfrm>
                <a:off x="0" y="922202"/>
                <a:ext cx="260915" cy="269241"/>
                <a:chOff x="0" y="0"/>
                <a:chExt cx="260914" cy="269240"/>
              </a:xfrm>
            </p:grpSpPr>
            <p:sp>
              <p:nvSpPr>
                <p:cNvPr id="2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6"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95" name="Groep 22"/>
              <p:cNvGrpSpPr/>
              <p:nvPr/>
            </p:nvGrpSpPr>
            <p:grpSpPr>
              <a:xfrm>
                <a:off x="2513632" y="470171"/>
                <a:ext cx="681134" cy="696748"/>
                <a:chOff x="0" y="0"/>
                <a:chExt cx="681132" cy="696747"/>
              </a:xfrm>
            </p:grpSpPr>
            <p:grpSp>
              <p:nvGrpSpPr>
                <p:cNvPr id="293" name="Groep 23"/>
                <p:cNvGrpSpPr/>
                <p:nvPr/>
              </p:nvGrpSpPr>
              <p:grpSpPr>
                <a:xfrm>
                  <a:off x="197031" y="0"/>
                  <a:ext cx="287071" cy="379108"/>
                  <a:chOff x="0" y="0"/>
                  <a:chExt cx="287070" cy="379106"/>
                </a:xfrm>
              </p:grpSpPr>
              <p:sp>
                <p:nvSpPr>
                  <p:cNvPr id="28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9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9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322"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Alleen titel</a:t>
            </a:r>
          </a:p>
        </p:txBody>
      </p:sp>
      <p:grpSp>
        <p:nvGrpSpPr>
          <p:cNvPr id="34" name="Groep 33">
            <a:extLst>
              <a:ext uri="{FF2B5EF4-FFF2-40B4-BE49-F238E27FC236}">
                <a16:creationId xmlns:a16="http://schemas.microsoft.com/office/drawing/2014/main" id="{01958EBA-87BD-129E-9221-3BD99714031E}"/>
              </a:ext>
            </a:extLst>
          </p:cNvPr>
          <p:cNvGrpSpPr/>
          <p:nvPr userDrawn="1"/>
        </p:nvGrpSpPr>
        <p:grpSpPr>
          <a:xfrm>
            <a:off x="698504" y="5871704"/>
            <a:ext cx="3220164" cy="900000"/>
            <a:chOff x="698504" y="5871704"/>
            <a:chExt cx="3220164" cy="900000"/>
          </a:xfrm>
        </p:grpSpPr>
        <p:grpSp>
          <p:nvGrpSpPr>
            <p:cNvPr id="319" name="Group 4"/>
            <p:cNvGrpSpPr/>
            <p:nvPr/>
          </p:nvGrpSpPr>
          <p:grpSpPr>
            <a:xfrm>
              <a:off x="698504" y="6260315"/>
              <a:ext cx="671785" cy="266499"/>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6" name="Afbeelding 5">
              <a:extLst>
                <a:ext uri="{FF2B5EF4-FFF2-40B4-BE49-F238E27FC236}">
                  <a16:creationId xmlns:a16="http://schemas.microsoft.com/office/drawing/2014/main" id="{CA7A15F2-AB85-3DA2-C353-8807C48D2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8" name="Afbeelding 7">
              <a:extLst>
                <a:ext uri="{FF2B5EF4-FFF2-40B4-BE49-F238E27FC236}">
                  <a16:creationId xmlns:a16="http://schemas.microsoft.com/office/drawing/2014/main" id="{4806C0C3-2C73-2EB9-9B41-117FCDCDD7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2" name="Groep 9">
            <a:extLst>
              <a:ext uri="{FF2B5EF4-FFF2-40B4-BE49-F238E27FC236}">
                <a16:creationId xmlns:a16="http://schemas.microsoft.com/office/drawing/2014/main" id="{109BC18E-E898-42D4-AE5D-A8FA85087FA7}"/>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620C2AE4-4A6A-075E-B21C-7DC76BEF7CE3}"/>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FB462A32-76C7-B835-F8ED-5984F71EE9C1}"/>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827C32BA-42B5-380D-7B93-27E85282690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7" name="Rechthoek 29">
                <a:extLst>
                  <a:ext uri="{FF2B5EF4-FFF2-40B4-BE49-F238E27FC236}">
                    <a16:creationId xmlns:a16="http://schemas.microsoft.com/office/drawing/2014/main" id="{1626DD40-D071-4537-9BA1-EF15DB0C9E6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9A2DF022-95AA-1070-FF42-ECEBDF22A466}"/>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FE8F8687-1CAE-82FD-24DE-5B3ADE0F8970}"/>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8AF55006-7259-0841-C1E0-BF0250FD256B}"/>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AAB60F7C-9BFB-84F2-1388-4B7906AA8A3A}"/>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D9AC7A8C-271F-EAE4-6353-42A84989560E}"/>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73D8398E-0056-5013-EA9D-577538A748AB}"/>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07512508-3488-0EA9-0BDF-81D748FA3A5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0E1C645F-7134-8711-0A0C-3C98A697E545}"/>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94413893-2B23-6684-A092-9FA65EFA17AA}"/>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ekst en Beeld (M) op kleu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8FBE48-15D4-BC86-5BA6-3D2D79BA7FF8}"/>
              </a:ext>
            </a:extLst>
          </p:cNvPr>
          <p:cNvSpPr/>
          <p:nvPr userDrawn="1"/>
        </p:nvSpPr>
        <p:spPr>
          <a:xfrm>
            <a:off x="-10569" y="-35471"/>
            <a:ext cx="6137628" cy="6912000"/>
          </a:xfrm>
          <a:prstGeom prst="rect">
            <a:avLst/>
          </a:prstGeom>
          <a:solidFill>
            <a:srgbClr val="0A223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B03925CD-42EE-1D50-D638-EBB51EA917DA}"/>
              </a:ext>
            </a:extLst>
          </p:cNvPr>
          <p:cNvSpPr/>
          <p:nvPr userDrawn="1"/>
        </p:nvSpPr>
        <p:spPr>
          <a:xfrm>
            <a:off x="456489" y="479518"/>
            <a:ext cx="5258512" cy="5616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1055" name="Instructie"/>
          <p:cNvGrpSpPr/>
          <p:nvPr/>
        </p:nvGrpSpPr>
        <p:grpSpPr>
          <a:xfrm>
            <a:off x="-7462" y="7107104"/>
            <a:ext cx="3391307" cy="1765091"/>
            <a:chOff x="0" y="0"/>
            <a:chExt cx="3391306" cy="1765089"/>
          </a:xfrm>
        </p:grpSpPr>
        <p:sp>
          <p:nvSpPr>
            <p:cNvPr id="103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54" name="Instructie"/>
            <p:cNvGrpSpPr/>
            <p:nvPr/>
          </p:nvGrpSpPr>
          <p:grpSpPr>
            <a:xfrm>
              <a:off x="98270" y="12607"/>
              <a:ext cx="3194766" cy="1752483"/>
              <a:chOff x="0" y="0"/>
              <a:chExt cx="3194765" cy="1752482"/>
            </a:xfrm>
          </p:grpSpPr>
          <p:grpSp>
            <p:nvGrpSpPr>
              <p:cNvPr id="1038" name="Rechthoek 17"/>
              <p:cNvGrpSpPr/>
              <p:nvPr/>
            </p:nvGrpSpPr>
            <p:grpSpPr>
              <a:xfrm>
                <a:off x="0" y="0"/>
                <a:ext cx="3194766" cy="431900"/>
                <a:chOff x="0" y="0"/>
                <a:chExt cx="3194764" cy="431899"/>
              </a:xfrm>
            </p:grpSpPr>
            <p:sp>
              <p:nvSpPr>
                <p:cNvPr id="103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3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041" name="Ovaal 18"/>
              <p:cNvGrpSpPr/>
              <p:nvPr/>
            </p:nvGrpSpPr>
            <p:grpSpPr>
              <a:xfrm>
                <a:off x="0" y="485877"/>
                <a:ext cx="260915" cy="269241"/>
                <a:chOff x="0" y="0"/>
                <a:chExt cx="260914" cy="269240"/>
              </a:xfrm>
            </p:grpSpPr>
            <p:sp>
              <p:nvSpPr>
                <p:cNvPr id="103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4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045" name="Ovaal 20"/>
              <p:cNvGrpSpPr/>
              <p:nvPr/>
            </p:nvGrpSpPr>
            <p:grpSpPr>
              <a:xfrm>
                <a:off x="0" y="922202"/>
                <a:ext cx="260915" cy="269241"/>
                <a:chOff x="0" y="0"/>
                <a:chExt cx="260914" cy="269240"/>
              </a:xfrm>
            </p:grpSpPr>
            <p:sp>
              <p:nvSpPr>
                <p:cNvPr id="10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4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4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53" name="Groep 22"/>
              <p:cNvGrpSpPr/>
              <p:nvPr/>
            </p:nvGrpSpPr>
            <p:grpSpPr>
              <a:xfrm>
                <a:off x="2513632" y="470171"/>
                <a:ext cx="681134" cy="696748"/>
                <a:chOff x="0" y="0"/>
                <a:chExt cx="681132" cy="696747"/>
              </a:xfrm>
            </p:grpSpPr>
            <p:grpSp>
              <p:nvGrpSpPr>
                <p:cNvPr id="1051" name="Groep 23"/>
                <p:cNvGrpSpPr/>
                <p:nvPr/>
              </p:nvGrpSpPr>
              <p:grpSpPr>
                <a:xfrm>
                  <a:off x="197031" y="0"/>
                  <a:ext cx="287071" cy="379108"/>
                  <a:chOff x="0" y="0"/>
                  <a:chExt cx="287070" cy="379106"/>
                </a:xfrm>
              </p:grpSpPr>
              <p:sp>
                <p:nvSpPr>
                  <p:cNvPr id="104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4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05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5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078" name="Rechthoek 7"/>
          <p:cNvSpPr/>
          <p:nvPr/>
        </p:nvSpPr>
        <p:spPr>
          <a:xfrm>
            <a:off x="6106750" y="0"/>
            <a:ext cx="60840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079" name="Body Level One…"/>
          <p:cNvSpPr txBox="1">
            <a:spLocks noGrp="1"/>
          </p:cNvSpPr>
          <p:nvPr>
            <p:ph type="body" idx="1" hasCustomPrompt="1"/>
          </p:nvPr>
        </p:nvSpPr>
        <p:spPr>
          <a:xfrm>
            <a:off x="6106750" y="1"/>
            <a:ext cx="6085250" cy="6854313"/>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080" name="Tijdelijke aanduiding voor afbeelding 8"/>
          <p:cNvSpPr>
            <a:spLocks noGrp="1"/>
          </p:cNvSpPr>
          <p:nvPr>
            <p:ph type="pic" idx="21"/>
          </p:nvPr>
        </p:nvSpPr>
        <p:spPr>
          <a:xfrm>
            <a:off x="6106750" y="1433"/>
            <a:ext cx="6085250" cy="6856567"/>
          </a:xfrm>
          <a:prstGeom prst="rect">
            <a:avLst/>
          </a:prstGeom>
          <a:solidFill>
            <a:srgbClr val="009B77"/>
          </a:solidFill>
        </p:spPr>
        <p:txBody>
          <a:bodyPr lIns="91439" tIns="45719" rIns="91439" bIns="45719"/>
          <a:lstStyle/>
          <a:p>
            <a:endParaRPr/>
          </a:p>
        </p:txBody>
      </p:sp>
      <p:sp>
        <p:nvSpPr>
          <p:cNvPr id="1081" name="Plaats hier je titel"/>
          <p:cNvSpPr txBox="1">
            <a:spLocks noGrp="1"/>
          </p:cNvSpPr>
          <p:nvPr>
            <p:ph type="title" hasCustomPrompt="1"/>
          </p:nvPr>
        </p:nvSpPr>
        <p:spPr>
          <a:xfrm>
            <a:off x="698501" y="741499"/>
            <a:ext cx="4774081" cy="490401"/>
          </a:xfrm>
          <a:prstGeom prst="rect">
            <a:avLst/>
          </a:prstGeom>
        </p:spPr>
        <p:txBody>
          <a:bodyPr>
            <a:normAutofit/>
          </a:bodyPr>
          <a:lstStyle>
            <a:lvl1pPr>
              <a:defRPr>
                <a:solidFill>
                  <a:srgbClr val="0A223F"/>
                </a:solidFill>
              </a:defRPr>
            </a:lvl1pPr>
          </a:lstStyle>
          <a:p>
            <a:r>
              <a:rPr dirty="0" err="1"/>
              <a:t>Plaats</a:t>
            </a:r>
            <a:r>
              <a:rPr dirty="0"/>
              <a:t> </a:t>
            </a:r>
            <a:r>
              <a:rPr dirty="0" err="1"/>
              <a:t>hier</a:t>
            </a:r>
            <a:r>
              <a:rPr dirty="0"/>
              <a:t> je </a:t>
            </a:r>
            <a:r>
              <a:rPr dirty="0" err="1"/>
              <a:t>titel</a:t>
            </a:r>
            <a:endParaRPr dirty="0"/>
          </a:p>
        </p:txBody>
      </p:sp>
      <p:sp>
        <p:nvSpPr>
          <p:cNvPr id="1082" name="Tijdelijke aanduiding voor verticale tekst 2"/>
          <p:cNvSpPr>
            <a:spLocks noGrp="1"/>
          </p:cNvSpPr>
          <p:nvPr>
            <p:ph type="body" sz="half" idx="22" hasCustomPrompt="1"/>
          </p:nvPr>
        </p:nvSpPr>
        <p:spPr>
          <a:xfrm>
            <a:off x="698501" y="1591899"/>
            <a:ext cx="4773386" cy="4241535"/>
          </a:xfrm>
          <a:prstGeom prst="rect">
            <a:avLst/>
          </a:prstGeom>
        </p:spPr>
        <p:txBody>
          <a:bodyPr>
            <a:normAutofit/>
          </a:bodyPr>
          <a:lstStyle/>
          <a:p>
            <a:r>
              <a:t>Klik hier om een bullet te plaatsen.
Sub-bullets
Leestekst
Subtitel
Numerieke bullets
# Abc
# Bullets
Cursief
Alt. Subtitel</a:t>
            </a:r>
          </a:p>
        </p:txBody>
      </p:sp>
      <p:sp>
        <p:nvSpPr>
          <p:cNvPr id="1083" name="Tekstvak 6"/>
          <p:cNvSpPr txBox="1"/>
          <p:nvPr/>
        </p:nvSpPr>
        <p:spPr>
          <a:xfrm>
            <a:off x="45719" y="-599471"/>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(M)</a:t>
            </a:r>
          </a:p>
        </p:txBody>
      </p:sp>
      <p:grpSp>
        <p:nvGrpSpPr>
          <p:cNvPr id="1135" name="Instructie"/>
          <p:cNvGrpSpPr/>
          <p:nvPr/>
        </p:nvGrpSpPr>
        <p:grpSpPr>
          <a:xfrm>
            <a:off x="12441539" y="-99301"/>
            <a:ext cx="3391308" cy="7056603"/>
            <a:chOff x="0" y="0"/>
            <a:chExt cx="3391306" cy="7056601"/>
          </a:xfrm>
        </p:grpSpPr>
        <p:sp>
          <p:nvSpPr>
            <p:cNvPr id="108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08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08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08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134" name="INSTRUCTIE"/>
            <p:cNvGrpSpPr/>
            <p:nvPr/>
          </p:nvGrpSpPr>
          <p:grpSpPr>
            <a:xfrm>
              <a:off x="114897" y="9349"/>
              <a:ext cx="3194766" cy="3953547"/>
              <a:chOff x="0" y="0"/>
              <a:chExt cx="3194765" cy="3953545"/>
            </a:xfrm>
          </p:grpSpPr>
          <p:grpSp>
            <p:nvGrpSpPr>
              <p:cNvPr id="1091" name="Rechthoek 306"/>
              <p:cNvGrpSpPr/>
              <p:nvPr/>
            </p:nvGrpSpPr>
            <p:grpSpPr>
              <a:xfrm>
                <a:off x="0" y="0"/>
                <a:ext cx="3194766" cy="431900"/>
                <a:chOff x="0" y="0"/>
                <a:chExt cx="3194764" cy="431899"/>
              </a:xfrm>
            </p:grpSpPr>
            <p:sp>
              <p:nvSpPr>
                <p:cNvPr id="108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09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094" name="Ovaal 307"/>
              <p:cNvGrpSpPr/>
              <p:nvPr/>
            </p:nvGrpSpPr>
            <p:grpSpPr>
              <a:xfrm>
                <a:off x="0" y="479375"/>
                <a:ext cx="260915" cy="269241"/>
                <a:chOff x="0" y="0"/>
                <a:chExt cx="260914" cy="269240"/>
              </a:xfrm>
            </p:grpSpPr>
            <p:sp>
              <p:nvSpPr>
                <p:cNvPr id="10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09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098" name="Ovaal 309"/>
              <p:cNvGrpSpPr/>
              <p:nvPr/>
            </p:nvGrpSpPr>
            <p:grpSpPr>
              <a:xfrm>
                <a:off x="0" y="1658771"/>
                <a:ext cx="260915" cy="269241"/>
                <a:chOff x="0" y="0"/>
                <a:chExt cx="260914" cy="269240"/>
              </a:xfrm>
            </p:grpSpPr>
            <p:sp>
              <p:nvSpPr>
                <p:cNvPr id="109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9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09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105" name="Groep 311"/>
              <p:cNvGrpSpPr/>
              <p:nvPr/>
            </p:nvGrpSpPr>
            <p:grpSpPr>
              <a:xfrm>
                <a:off x="365681" y="2104358"/>
                <a:ext cx="825501" cy="209551"/>
                <a:chOff x="0" y="0"/>
                <a:chExt cx="825500" cy="209550"/>
              </a:xfrm>
            </p:grpSpPr>
            <p:grpSp>
              <p:nvGrpSpPr>
                <p:cNvPr id="1102" name="Rechthoek 338"/>
                <p:cNvGrpSpPr/>
                <p:nvPr/>
              </p:nvGrpSpPr>
              <p:grpSpPr>
                <a:xfrm>
                  <a:off x="0" y="0"/>
                  <a:ext cx="825500" cy="209550"/>
                  <a:chOff x="0" y="0"/>
                  <a:chExt cx="825500" cy="209550"/>
                </a:xfrm>
              </p:grpSpPr>
              <p:sp>
                <p:nvSpPr>
                  <p:cNvPr id="110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0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10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10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12" name="Groep 312"/>
              <p:cNvGrpSpPr/>
              <p:nvPr/>
            </p:nvGrpSpPr>
            <p:grpSpPr>
              <a:xfrm>
                <a:off x="365681" y="1197979"/>
                <a:ext cx="294790" cy="346677"/>
                <a:chOff x="0" y="0"/>
                <a:chExt cx="294789" cy="346676"/>
              </a:xfrm>
            </p:grpSpPr>
            <p:sp>
              <p:nvSpPr>
                <p:cNvPr id="110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0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0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11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115" name="Ovaal 313"/>
              <p:cNvGrpSpPr/>
              <p:nvPr/>
            </p:nvGrpSpPr>
            <p:grpSpPr>
              <a:xfrm>
                <a:off x="0" y="2462024"/>
                <a:ext cx="260915" cy="269241"/>
                <a:chOff x="0" y="0"/>
                <a:chExt cx="260914" cy="269240"/>
              </a:xfrm>
            </p:grpSpPr>
            <p:sp>
              <p:nvSpPr>
                <p:cNvPr id="11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1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11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133" name="Groep 315"/>
              <p:cNvGrpSpPr/>
              <p:nvPr/>
            </p:nvGrpSpPr>
            <p:grpSpPr>
              <a:xfrm>
                <a:off x="219796" y="3340627"/>
                <a:ext cx="684512" cy="612919"/>
                <a:chOff x="0" y="0"/>
                <a:chExt cx="684511" cy="612917"/>
              </a:xfrm>
            </p:grpSpPr>
            <p:grpSp>
              <p:nvGrpSpPr>
                <p:cNvPr id="1130" name="Groep 316"/>
                <p:cNvGrpSpPr/>
                <p:nvPr/>
              </p:nvGrpSpPr>
              <p:grpSpPr>
                <a:xfrm>
                  <a:off x="158326" y="-1"/>
                  <a:ext cx="386065" cy="370653"/>
                  <a:chOff x="0" y="0"/>
                  <a:chExt cx="386063" cy="370651"/>
                </a:xfrm>
              </p:grpSpPr>
              <p:grpSp>
                <p:nvGrpSpPr>
                  <p:cNvPr id="1123" name="Groep 319"/>
                  <p:cNvGrpSpPr/>
                  <p:nvPr/>
                </p:nvGrpSpPr>
                <p:grpSpPr>
                  <a:xfrm>
                    <a:off x="-1" y="-1"/>
                    <a:ext cx="341295" cy="325544"/>
                    <a:chOff x="0" y="0"/>
                    <a:chExt cx="341293" cy="325542"/>
                  </a:xfrm>
                </p:grpSpPr>
                <p:grpSp>
                  <p:nvGrpSpPr>
                    <p:cNvPr id="1120" name="Groep 326"/>
                    <p:cNvGrpSpPr/>
                    <p:nvPr/>
                  </p:nvGrpSpPr>
                  <p:grpSpPr>
                    <a:xfrm>
                      <a:off x="-1" y="-1"/>
                      <a:ext cx="341295" cy="325544"/>
                      <a:chOff x="0" y="0"/>
                      <a:chExt cx="341293" cy="325542"/>
                    </a:xfrm>
                  </p:grpSpPr>
                  <p:sp>
                    <p:nvSpPr>
                      <p:cNvPr id="111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12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12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126" name="Groep 320"/>
                  <p:cNvGrpSpPr/>
                  <p:nvPr/>
                </p:nvGrpSpPr>
                <p:grpSpPr>
                  <a:xfrm>
                    <a:off x="265551" y="249608"/>
                    <a:ext cx="120513" cy="121044"/>
                    <a:chOff x="0" y="0"/>
                    <a:chExt cx="120511" cy="121042"/>
                  </a:xfrm>
                </p:grpSpPr>
                <p:sp>
                  <p:nvSpPr>
                    <p:cNvPr id="112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129" name="Groep 321"/>
                  <p:cNvGrpSpPr/>
                  <p:nvPr/>
                </p:nvGrpSpPr>
                <p:grpSpPr>
                  <a:xfrm>
                    <a:off x="230749" y="216856"/>
                    <a:ext cx="120513" cy="121043"/>
                    <a:chOff x="0" y="0"/>
                    <a:chExt cx="120511" cy="121042"/>
                  </a:xfrm>
                </p:grpSpPr>
                <p:sp>
                  <p:nvSpPr>
                    <p:cNvPr id="112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2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3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13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235" name="Instructie"/>
          <p:cNvGrpSpPr/>
          <p:nvPr/>
        </p:nvGrpSpPr>
        <p:grpSpPr>
          <a:xfrm>
            <a:off x="-3666329" y="-99301"/>
            <a:ext cx="3391308" cy="7056603"/>
            <a:chOff x="0" y="0"/>
            <a:chExt cx="3391306" cy="7056601"/>
          </a:xfrm>
        </p:grpSpPr>
        <p:sp>
          <p:nvSpPr>
            <p:cNvPr id="113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13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140" name="Rechthoek 130"/>
            <p:cNvGrpSpPr/>
            <p:nvPr/>
          </p:nvGrpSpPr>
          <p:grpSpPr>
            <a:xfrm>
              <a:off x="97162" y="490143"/>
              <a:ext cx="393460" cy="184059"/>
              <a:chOff x="0" y="0"/>
              <a:chExt cx="393459" cy="184057"/>
            </a:xfrm>
          </p:grpSpPr>
          <p:sp>
            <p:nvSpPr>
              <p:cNvPr id="113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14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151" name="Groep 132"/>
            <p:cNvGrpSpPr/>
            <p:nvPr/>
          </p:nvGrpSpPr>
          <p:grpSpPr>
            <a:xfrm>
              <a:off x="350475" y="754659"/>
              <a:ext cx="137190" cy="108009"/>
              <a:chOff x="0" y="0"/>
              <a:chExt cx="137188" cy="108008"/>
            </a:xfrm>
          </p:grpSpPr>
          <p:grpSp>
            <p:nvGrpSpPr>
              <p:cNvPr id="1147" name="Groep 197"/>
              <p:cNvGrpSpPr/>
              <p:nvPr/>
            </p:nvGrpSpPr>
            <p:grpSpPr>
              <a:xfrm>
                <a:off x="0" y="0"/>
                <a:ext cx="137190" cy="108009"/>
                <a:chOff x="0" y="0"/>
                <a:chExt cx="137188" cy="108008"/>
              </a:xfrm>
            </p:grpSpPr>
            <p:sp>
              <p:nvSpPr>
                <p:cNvPr id="114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4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50" name="Groep 198"/>
              <p:cNvGrpSpPr/>
              <p:nvPr/>
            </p:nvGrpSpPr>
            <p:grpSpPr>
              <a:xfrm>
                <a:off x="52" y="26196"/>
                <a:ext cx="66718" cy="54523"/>
                <a:chOff x="0" y="0"/>
                <a:chExt cx="66716" cy="54521"/>
              </a:xfrm>
            </p:grpSpPr>
            <p:sp>
              <p:nvSpPr>
                <p:cNvPr id="114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4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161" name="Groep 133"/>
            <p:cNvGrpSpPr/>
            <p:nvPr/>
          </p:nvGrpSpPr>
          <p:grpSpPr>
            <a:xfrm>
              <a:off x="107595" y="754659"/>
              <a:ext cx="137190" cy="108009"/>
              <a:chOff x="0" y="0"/>
              <a:chExt cx="137188" cy="108008"/>
            </a:xfrm>
          </p:grpSpPr>
          <p:grpSp>
            <p:nvGrpSpPr>
              <p:cNvPr id="1157" name="Groep 188"/>
              <p:cNvGrpSpPr/>
              <p:nvPr/>
            </p:nvGrpSpPr>
            <p:grpSpPr>
              <a:xfrm>
                <a:off x="0" y="0"/>
                <a:ext cx="137190" cy="108009"/>
                <a:chOff x="0" y="0"/>
                <a:chExt cx="137188" cy="108008"/>
              </a:xfrm>
            </p:grpSpPr>
            <p:sp>
              <p:nvSpPr>
                <p:cNvPr id="115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15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160" name="Groep 189"/>
              <p:cNvGrpSpPr/>
              <p:nvPr/>
            </p:nvGrpSpPr>
            <p:grpSpPr>
              <a:xfrm>
                <a:off x="51" y="26196"/>
                <a:ext cx="66718" cy="54523"/>
                <a:chOff x="0" y="0"/>
                <a:chExt cx="66716" cy="54521"/>
              </a:xfrm>
            </p:grpSpPr>
            <p:sp>
              <p:nvSpPr>
                <p:cNvPr id="115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5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16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16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175" name="Groep 136"/>
            <p:cNvGrpSpPr/>
            <p:nvPr/>
          </p:nvGrpSpPr>
          <p:grpSpPr>
            <a:xfrm>
              <a:off x="784582" y="491641"/>
              <a:ext cx="268739" cy="248382"/>
              <a:chOff x="0" y="0"/>
              <a:chExt cx="268738" cy="248381"/>
            </a:xfrm>
          </p:grpSpPr>
          <p:sp>
            <p:nvSpPr>
              <p:cNvPr id="116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74" name="Groep 178"/>
              <p:cNvGrpSpPr/>
              <p:nvPr/>
            </p:nvGrpSpPr>
            <p:grpSpPr>
              <a:xfrm>
                <a:off x="43069" y="52310"/>
                <a:ext cx="182599" cy="143760"/>
                <a:chOff x="0" y="0"/>
                <a:chExt cx="182597" cy="143759"/>
              </a:xfrm>
            </p:grpSpPr>
            <p:grpSp>
              <p:nvGrpSpPr>
                <p:cNvPr id="1170" name="Groep 179"/>
                <p:cNvGrpSpPr/>
                <p:nvPr/>
              </p:nvGrpSpPr>
              <p:grpSpPr>
                <a:xfrm>
                  <a:off x="0" y="0"/>
                  <a:ext cx="182599" cy="143760"/>
                  <a:chOff x="0" y="0"/>
                  <a:chExt cx="182597" cy="143759"/>
                </a:xfrm>
              </p:grpSpPr>
              <p:sp>
                <p:nvSpPr>
                  <p:cNvPr id="116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6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73" name="Groep 180"/>
                <p:cNvGrpSpPr/>
                <p:nvPr/>
              </p:nvGrpSpPr>
              <p:grpSpPr>
                <a:xfrm>
                  <a:off x="68" y="34868"/>
                  <a:ext cx="88802" cy="72569"/>
                  <a:chOff x="0" y="0"/>
                  <a:chExt cx="88800" cy="72568"/>
                </a:xfrm>
              </p:grpSpPr>
              <p:sp>
                <p:nvSpPr>
                  <p:cNvPr id="117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7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187" name="Groep 137"/>
            <p:cNvGrpSpPr/>
            <p:nvPr/>
          </p:nvGrpSpPr>
          <p:grpSpPr>
            <a:xfrm>
              <a:off x="784582" y="800638"/>
              <a:ext cx="268739" cy="248382"/>
              <a:chOff x="0" y="0"/>
              <a:chExt cx="268738" cy="248381"/>
            </a:xfrm>
          </p:grpSpPr>
          <p:sp>
            <p:nvSpPr>
              <p:cNvPr id="117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186" name="Groep 167"/>
              <p:cNvGrpSpPr/>
              <p:nvPr/>
            </p:nvGrpSpPr>
            <p:grpSpPr>
              <a:xfrm>
                <a:off x="43069" y="52310"/>
                <a:ext cx="182599" cy="143760"/>
                <a:chOff x="0" y="0"/>
                <a:chExt cx="182597" cy="143759"/>
              </a:xfrm>
            </p:grpSpPr>
            <p:grpSp>
              <p:nvGrpSpPr>
                <p:cNvPr id="1182" name="Groep 168"/>
                <p:cNvGrpSpPr/>
                <p:nvPr/>
              </p:nvGrpSpPr>
              <p:grpSpPr>
                <a:xfrm>
                  <a:off x="0" y="0"/>
                  <a:ext cx="182599" cy="143760"/>
                  <a:chOff x="0" y="0"/>
                  <a:chExt cx="182597" cy="143759"/>
                </a:xfrm>
              </p:grpSpPr>
              <p:sp>
                <p:nvSpPr>
                  <p:cNvPr id="117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7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18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185" name="Groep 169"/>
                <p:cNvGrpSpPr/>
                <p:nvPr/>
              </p:nvGrpSpPr>
              <p:grpSpPr>
                <a:xfrm>
                  <a:off x="69" y="34868"/>
                  <a:ext cx="88802" cy="72569"/>
                  <a:chOff x="0" y="0"/>
                  <a:chExt cx="88800" cy="72568"/>
                </a:xfrm>
              </p:grpSpPr>
              <p:sp>
                <p:nvSpPr>
                  <p:cNvPr id="118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18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18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18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19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193" name="Rechthoek 141"/>
            <p:cNvGrpSpPr/>
            <p:nvPr/>
          </p:nvGrpSpPr>
          <p:grpSpPr>
            <a:xfrm>
              <a:off x="98270" y="9349"/>
              <a:ext cx="3194765" cy="431901"/>
              <a:chOff x="0" y="0"/>
              <a:chExt cx="3194764" cy="431899"/>
            </a:xfrm>
          </p:grpSpPr>
          <p:sp>
            <p:nvSpPr>
              <p:cNvPr id="11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19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196" name="Groep 142"/>
            <p:cNvGrpSpPr/>
            <p:nvPr/>
          </p:nvGrpSpPr>
          <p:grpSpPr>
            <a:xfrm>
              <a:off x="3025479" y="6053864"/>
              <a:ext cx="267557" cy="267556"/>
              <a:chOff x="0" y="0"/>
              <a:chExt cx="267555" cy="267555"/>
            </a:xfrm>
          </p:grpSpPr>
          <p:sp>
            <p:nvSpPr>
              <p:cNvPr id="119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19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233" name="Groep 143"/>
            <p:cNvGrpSpPr/>
            <p:nvPr/>
          </p:nvGrpSpPr>
          <p:grpSpPr>
            <a:xfrm>
              <a:off x="97162" y="2004378"/>
              <a:ext cx="3195873" cy="3780656"/>
              <a:chOff x="0" y="0"/>
              <a:chExt cx="3195872" cy="3780655"/>
            </a:xfrm>
          </p:grpSpPr>
          <p:grpSp>
            <p:nvGrpSpPr>
              <p:cNvPr id="1199" name="Ovaal 145"/>
              <p:cNvGrpSpPr/>
              <p:nvPr/>
            </p:nvGrpSpPr>
            <p:grpSpPr>
              <a:xfrm>
                <a:off x="0" y="-1"/>
                <a:ext cx="260915" cy="269242"/>
                <a:chOff x="0" y="0"/>
                <a:chExt cx="260914" cy="269240"/>
              </a:xfrm>
            </p:grpSpPr>
            <p:sp>
              <p:nvSpPr>
                <p:cNvPr id="11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9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0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203" name="Ovaal 147"/>
              <p:cNvGrpSpPr/>
              <p:nvPr/>
            </p:nvGrpSpPr>
            <p:grpSpPr>
              <a:xfrm>
                <a:off x="0" y="435349"/>
                <a:ext cx="260915" cy="269241"/>
                <a:chOff x="0" y="0"/>
                <a:chExt cx="260914" cy="269240"/>
              </a:xfrm>
            </p:grpSpPr>
            <p:sp>
              <p:nvSpPr>
                <p:cNvPr id="12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0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207" name="Ovaal 150"/>
              <p:cNvGrpSpPr/>
              <p:nvPr/>
            </p:nvGrpSpPr>
            <p:grpSpPr>
              <a:xfrm>
                <a:off x="0" y="870698"/>
                <a:ext cx="260915" cy="269241"/>
                <a:chOff x="0" y="0"/>
                <a:chExt cx="260914" cy="269240"/>
              </a:xfrm>
            </p:grpSpPr>
            <p:sp>
              <p:nvSpPr>
                <p:cNvPr id="12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0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20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1211" name="Ovaal 152"/>
              <p:cNvGrpSpPr/>
              <p:nvPr/>
            </p:nvGrpSpPr>
            <p:grpSpPr>
              <a:xfrm>
                <a:off x="0" y="1306047"/>
                <a:ext cx="260915" cy="269241"/>
                <a:chOff x="0" y="0"/>
                <a:chExt cx="260914" cy="269240"/>
              </a:xfrm>
            </p:grpSpPr>
            <p:sp>
              <p:nvSpPr>
                <p:cNvPr id="12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21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215" name="Ovaal 154"/>
              <p:cNvGrpSpPr/>
              <p:nvPr/>
            </p:nvGrpSpPr>
            <p:grpSpPr>
              <a:xfrm>
                <a:off x="0" y="1741396"/>
                <a:ext cx="260915" cy="269241"/>
                <a:chOff x="0" y="0"/>
                <a:chExt cx="260914" cy="269240"/>
              </a:xfrm>
            </p:grpSpPr>
            <p:sp>
              <p:nvSpPr>
                <p:cNvPr id="12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21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219" name="Ovaal 156"/>
              <p:cNvGrpSpPr/>
              <p:nvPr/>
            </p:nvGrpSpPr>
            <p:grpSpPr>
              <a:xfrm>
                <a:off x="0" y="2176745"/>
                <a:ext cx="260915" cy="269241"/>
                <a:chOff x="0" y="0"/>
                <a:chExt cx="260914" cy="269240"/>
              </a:xfrm>
            </p:grpSpPr>
            <p:sp>
              <p:nvSpPr>
                <p:cNvPr id="12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1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22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223" name="Ovaal 158"/>
              <p:cNvGrpSpPr/>
              <p:nvPr/>
            </p:nvGrpSpPr>
            <p:grpSpPr>
              <a:xfrm>
                <a:off x="0" y="2612094"/>
                <a:ext cx="260915" cy="269241"/>
                <a:chOff x="0" y="0"/>
                <a:chExt cx="260914" cy="269240"/>
              </a:xfrm>
            </p:grpSpPr>
            <p:sp>
              <p:nvSpPr>
                <p:cNvPr id="12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22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227" name="Ovaal 160"/>
              <p:cNvGrpSpPr/>
              <p:nvPr/>
            </p:nvGrpSpPr>
            <p:grpSpPr>
              <a:xfrm>
                <a:off x="0" y="3047443"/>
                <a:ext cx="260915" cy="269241"/>
                <a:chOff x="0" y="0"/>
                <a:chExt cx="260914" cy="269240"/>
              </a:xfrm>
            </p:grpSpPr>
            <p:sp>
              <p:nvSpPr>
                <p:cNvPr id="12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2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22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231" name="Ovaal 162"/>
              <p:cNvGrpSpPr/>
              <p:nvPr/>
            </p:nvGrpSpPr>
            <p:grpSpPr>
              <a:xfrm>
                <a:off x="0" y="3482796"/>
                <a:ext cx="260915" cy="269241"/>
                <a:chOff x="0" y="0"/>
                <a:chExt cx="260914" cy="269240"/>
              </a:xfrm>
            </p:grpSpPr>
            <p:sp>
              <p:nvSpPr>
                <p:cNvPr id="1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3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23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23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4" name="Groep 3">
            <a:extLst>
              <a:ext uri="{FF2B5EF4-FFF2-40B4-BE49-F238E27FC236}">
                <a16:creationId xmlns:a16="http://schemas.microsoft.com/office/drawing/2014/main" id="{B5C90EC1-D58A-BE8A-FF27-DE89BA187DF9}"/>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8ADD15A7-4A44-5C6D-52CE-5780DD9887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E9088DD7-EABB-1809-6B43-C1FFF6E108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CBC0E94C-739C-CF63-6D41-149D9BC30B06}"/>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8" name="Groep 9">
            <a:extLst>
              <a:ext uri="{FF2B5EF4-FFF2-40B4-BE49-F238E27FC236}">
                <a16:creationId xmlns:a16="http://schemas.microsoft.com/office/drawing/2014/main" id="{1A4912DF-23A0-863A-D2D9-8D0FB3958496}"/>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AAB7B46B-A8C7-3104-4CE0-52ED6BCECE5B}"/>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7EB07E82-8278-5AFA-2924-5F8B00780597}"/>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AADCF65B-BBE6-C8CE-54A3-2CCD65314D2A}"/>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6A25A745-6101-2CF3-A65B-B521B99800B1}"/>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65E1F017-9B30-D746-62C1-522D3CAE23A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1ED58F73-8B08-46BF-60D0-C9E5B69A6F56}"/>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7572610E-F78A-B278-DC4A-0DC36080656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937F4D36-4AAD-6C0B-D77E-09708E3ED689}"/>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74766796-9B64-53A0-FA45-720F1BD9C421}"/>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E1F75AC6-BC19-D435-0286-B502C3F0E5B1}"/>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2ABE20EB-CB58-A65E-F31F-73DF07E62BE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3EFD8985-D3E9-E9BC-3C55-438D4F7E2762}"/>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FA66385E-DD45-A900-9A25-38FF691AC90E}"/>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60688351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reserve="1">
  <p:cSld name="Tekst en Beeld (L)">
    <p:spTree>
      <p:nvGrpSpPr>
        <p:cNvPr id="1" name=""/>
        <p:cNvGrpSpPr/>
        <p:nvPr/>
      </p:nvGrpSpPr>
      <p:grpSpPr>
        <a:xfrm>
          <a:off x="0" y="0"/>
          <a:ext cx="0" cy="0"/>
          <a:chOff x="0" y="0"/>
          <a:chExt cx="0" cy="0"/>
        </a:xfrm>
      </p:grpSpPr>
      <p:grpSp>
        <p:nvGrpSpPr>
          <p:cNvPr id="1275" name="Instructie"/>
          <p:cNvGrpSpPr/>
          <p:nvPr/>
        </p:nvGrpSpPr>
        <p:grpSpPr>
          <a:xfrm>
            <a:off x="-7462" y="7107104"/>
            <a:ext cx="3391307" cy="1765091"/>
            <a:chOff x="0" y="0"/>
            <a:chExt cx="3391306" cy="1765089"/>
          </a:xfrm>
        </p:grpSpPr>
        <p:sp>
          <p:nvSpPr>
            <p:cNvPr id="125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274" name="Instructie"/>
            <p:cNvGrpSpPr/>
            <p:nvPr/>
          </p:nvGrpSpPr>
          <p:grpSpPr>
            <a:xfrm>
              <a:off x="98270" y="12607"/>
              <a:ext cx="3194766" cy="1752483"/>
              <a:chOff x="0" y="0"/>
              <a:chExt cx="3194765" cy="1752482"/>
            </a:xfrm>
          </p:grpSpPr>
          <p:grpSp>
            <p:nvGrpSpPr>
              <p:cNvPr id="1258" name="Rechthoek 17"/>
              <p:cNvGrpSpPr/>
              <p:nvPr/>
            </p:nvGrpSpPr>
            <p:grpSpPr>
              <a:xfrm>
                <a:off x="0" y="0"/>
                <a:ext cx="3194766" cy="431900"/>
                <a:chOff x="0" y="0"/>
                <a:chExt cx="3194764" cy="431899"/>
              </a:xfrm>
            </p:grpSpPr>
            <p:sp>
              <p:nvSpPr>
                <p:cNvPr id="125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25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261" name="Ovaal 18"/>
              <p:cNvGrpSpPr/>
              <p:nvPr/>
            </p:nvGrpSpPr>
            <p:grpSpPr>
              <a:xfrm>
                <a:off x="0" y="485877"/>
                <a:ext cx="260915" cy="269241"/>
                <a:chOff x="0" y="0"/>
                <a:chExt cx="260914" cy="269240"/>
              </a:xfrm>
            </p:grpSpPr>
            <p:sp>
              <p:nvSpPr>
                <p:cNvPr id="125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6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26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265" name="Ovaal 20"/>
              <p:cNvGrpSpPr/>
              <p:nvPr/>
            </p:nvGrpSpPr>
            <p:grpSpPr>
              <a:xfrm>
                <a:off x="0" y="922202"/>
                <a:ext cx="260915" cy="269241"/>
                <a:chOff x="0" y="0"/>
                <a:chExt cx="260914" cy="269240"/>
              </a:xfrm>
            </p:grpSpPr>
            <p:sp>
              <p:nvSpPr>
                <p:cNvPr id="12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26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26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273" name="Groep 22"/>
              <p:cNvGrpSpPr/>
              <p:nvPr/>
            </p:nvGrpSpPr>
            <p:grpSpPr>
              <a:xfrm>
                <a:off x="2513632" y="470171"/>
                <a:ext cx="681134" cy="696748"/>
                <a:chOff x="0" y="0"/>
                <a:chExt cx="681132" cy="696747"/>
              </a:xfrm>
            </p:grpSpPr>
            <p:grpSp>
              <p:nvGrpSpPr>
                <p:cNvPr id="1271" name="Groep 23"/>
                <p:cNvGrpSpPr/>
                <p:nvPr/>
              </p:nvGrpSpPr>
              <p:grpSpPr>
                <a:xfrm>
                  <a:off x="197031" y="0"/>
                  <a:ext cx="287071" cy="379108"/>
                  <a:chOff x="0" y="0"/>
                  <a:chExt cx="287070" cy="379106"/>
                </a:xfrm>
              </p:grpSpPr>
              <p:sp>
                <p:nvSpPr>
                  <p:cNvPr id="126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6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6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27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27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298" name="Rechthoek 7"/>
          <p:cNvSpPr/>
          <p:nvPr/>
        </p:nvSpPr>
        <p:spPr>
          <a:xfrm>
            <a:off x="4259367" y="0"/>
            <a:ext cx="79344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299" name="Body Level One…"/>
          <p:cNvSpPr txBox="1">
            <a:spLocks noGrp="1"/>
          </p:cNvSpPr>
          <p:nvPr>
            <p:ph type="body" idx="1" hasCustomPrompt="1"/>
          </p:nvPr>
        </p:nvSpPr>
        <p:spPr>
          <a:xfrm>
            <a:off x="4259367" y="189167"/>
            <a:ext cx="7932633" cy="6668832"/>
          </a:xfrm>
          <a:prstGeom prst="rect">
            <a:avLst/>
          </a:prstGeom>
          <a:solidFill>
            <a:srgbClr val="0070C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300" name="Tijdelijke aanduiding voor afbeelding 8"/>
          <p:cNvSpPr>
            <a:spLocks noGrp="1"/>
          </p:cNvSpPr>
          <p:nvPr>
            <p:ph type="pic" idx="21"/>
          </p:nvPr>
        </p:nvSpPr>
        <p:spPr>
          <a:xfrm>
            <a:off x="4259367" y="1433"/>
            <a:ext cx="7932633" cy="6832067"/>
          </a:xfrm>
          <a:prstGeom prst="rect">
            <a:avLst/>
          </a:prstGeom>
          <a:solidFill>
            <a:srgbClr val="6CC24A"/>
          </a:solidFill>
        </p:spPr>
        <p:txBody>
          <a:bodyPr lIns="91439" tIns="45719" rIns="91439" bIns="45719"/>
          <a:lstStyle/>
          <a:p>
            <a:endParaRPr dirty="0"/>
          </a:p>
        </p:txBody>
      </p:sp>
      <p:sp>
        <p:nvSpPr>
          <p:cNvPr id="1301" name="Korte titel"/>
          <p:cNvSpPr txBox="1">
            <a:spLocks noGrp="1"/>
          </p:cNvSpPr>
          <p:nvPr>
            <p:ph type="title" hasCustomPrompt="1"/>
          </p:nvPr>
        </p:nvSpPr>
        <p:spPr>
          <a:xfrm>
            <a:off x="698500" y="741499"/>
            <a:ext cx="2799444" cy="490401"/>
          </a:xfrm>
          <a:prstGeom prst="rect">
            <a:avLst/>
          </a:prstGeom>
        </p:spPr>
        <p:txBody>
          <a:bodyPr>
            <a:normAutofit/>
          </a:bodyPr>
          <a:lstStyle>
            <a:lvl1pPr>
              <a:defRPr>
                <a:solidFill>
                  <a:srgbClr val="009B77"/>
                </a:solidFill>
              </a:defRPr>
            </a:lvl1pPr>
          </a:lstStyle>
          <a:p>
            <a:r>
              <a:rPr dirty="0"/>
              <a:t>Korte </a:t>
            </a:r>
            <a:r>
              <a:rPr dirty="0" err="1"/>
              <a:t>titel</a:t>
            </a:r>
            <a:endParaRPr dirty="0"/>
          </a:p>
        </p:txBody>
      </p:sp>
      <p:sp>
        <p:nvSpPr>
          <p:cNvPr id="1302" name="Tijdelijke aanduiding voor verticale tekst 2"/>
          <p:cNvSpPr>
            <a:spLocks noGrp="1"/>
          </p:cNvSpPr>
          <p:nvPr>
            <p:ph type="body" sz="quarter" idx="22" hasCustomPrompt="1"/>
          </p:nvPr>
        </p:nvSpPr>
        <p:spPr>
          <a:xfrm>
            <a:off x="698499" y="1591899"/>
            <a:ext cx="2799445" cy="4356465"/>
          </a:xfrm>
          <a:prstGeom prst="rect">
            <a:avLst/>
          </a:prstGeom>
        </p:spPr>
        <p:txBody>
          <a:bodyPr>
            <a:normAutofit/>
          </a:bodyPr>
          <a:lstStyle/>
          <a:p>
            <a:r>
              <a:t>Klik hier om een bullet te plaatsen.
Sub-bullets
Leestekst
Subtitel
Numerieke bullets
# Abc
# Bullets
Cursief
Alt. Subtitel</a:t>
            </a:r>
          </a:p>
        </p:txBody>
      </p:sp>
      <p:sp>
        <p:nvSpPr>
          <p:cNvPr id="1303"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(L)</a:t>
            </a:r>
          </a:p>
        </p:txBody>
      </p:sp>
      <p:grpSp>
        <p:nvGrpSpPr>
          <p:cNvPr id="1355" name="Instructie"/>
          <p:cNvGrpSpPr/>
          <p:nvPr/>
        </p:nvGrpSpPr>
        <p:grpSpPr>
          <a:xfrm>
            <a:off x="12441539" y="-99301"/>
            <a:ext cx="3391308" cy="7056603"/>
            <a:chOff x="0" y="0"/>
            <a:chExt cx="3391306" cy="7056601"/>
          </a:xfrm>
        </p:grpSpPr>
        <p:sp>
          <p:nvSpPr>
            <p:cNvPr id="130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30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30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30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354" name="INSTRUCTIE"/>
            <p:cNvGrpSpPr/>
            <p:nvPr/>
          </p:nvGrpSpPr>
          <p:grpSpPr>
            <a:xfrm>
              <a:off x="114897" y="9349"/>
              <a:ext cx="3194766" cy="3953547"/>
              <a:chOff x="0" y="0"/>
              <a:chExt cx="3194765" cy="3953545"/>
            </a:xfrm>
          </p:grpSpPr>
          <p:grpSp>
            <p:nvGrpSpPr>
              <p:cNvPr id="1311" name="Rechthoek 306"/>
              <p:cNvGrpSpPr/>
              <p:nvPr/>
            </p:nvGrpSpPr>
            <p:grpSpPr>
              <a:xfrm>
                <a:off x="0" y="0"/>
                <a:ext cx="3194766" cy="431900"/>
                <a:chOff x="0" y="0"/>
                <a:chExt cx="3194764" cy="431899"/>
              </a:xfrm>
            </p:grpSpPr>
            <p:sp>
              <p:nvSpPr>
                <p:cNvPr id="130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31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314" name="Ovaal 307"/>
              <p:cNvGrpSpPr/>
              <p:nvPr/>
            </p:nvGrpSpPr>
            <p:grpSpPr>
              <a:xfrm>
                <a:off x="0" y="479375"/>
                <a:ext cx="260915" cy="269241"/>
                <a:chOff x="0" y="0"/>
                <a:chExt cx="260914" cy="269240"/>
              </a:xfrm>
            </p:grpSpPr>
            <p:sp>
              <p:nvSpPr>
                <p:cNvPr id="131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1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31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318" name="Ovaal 309"/>
              <p:cNvGrpSpPr/>
              <p:nvPr/>
            </p:nvGrpSpPr>
            <p:grpSpPr>
              <a:xfrm>
                <a:off x="0" y="1658771"/>
                <a:ext cx="260915" cy="269241"/>
                <a:chOff x="0" y="0"/>
                <a:chExt cx="260914" cy="269240"/>
              </a:xfrm>
            </p:grpSpPr>
            <p:sp>
              <p:nvSpPr>
                <p:cNvPr id="131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1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31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325" name="Groep 311"/>
              <p:cNvGrpSpPr/>
              <p:nvPr/>
            </p:nvGrpSpPr>
            <p:grpSpPr>
              <a:xfrm>
                <a:off x="365681" y="2104358"/>
                <a:ext cx="825501" cy="209551"/>
                <a:chOff x="0" y="0"/>
                <a:chExt cx="825500" cy="209550"/>
              </a:xfrm>
            </p:grpSpPr>
            <p:grpSp>
              <p:nvGrpSpPr>
                <p:cNvPr id="1322" name="Rechthoek 338"/>
                <p:cNvGrpSpPr/>
                <p:nvPr/>
              </p:nvGrpSpPr>
              <p:grpSpPr>
                <a:xfrm>
                  <a:off x="0" y="0"/>
                  <a:ext cx="825500" cy="209550"/>
                  <a:chOff x="0" y="0"/>
                  <a:chExt cx="825500" cy="209550"/>
                </a:xfrm>
              </p:grpSpPr>
              <p:sp>
                <p:nvSpPr>
                  <p:cNvPr id="132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32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32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32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332" name="Groep 312"/>
              <p:cNvGrpSpPr/>
              <p:nvPr/>
            </p:nvGrpSpPr>
            <p:grpSpPr>
              <a:xfrm>
                <a:off x="365681" y="1197979"/>
                <a:ext cx="294790" cy="346677"/>
                <a:chOff x="0" y="0"/>
                <a:chExt cx="294789" cy="346676"/>
              </a:xfrm>
            </p:grpSpPr>
            <p:sp>
              <p:nvSpPr>
                <p:cNvPr id="132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2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2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2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33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335" name="Ovaal 313"/>
              <p:cNvGrpSpPr/>
              <p:nvPr/>
            </p:nvGrpSpPr>
            <p:grpSpPr>
              <a:xfrm>
                <a:off x="0" y="2462024"/>
                <a:ext cx="260915" cy="269241"/>
                <a:chOff x="0" y="0"/>
                <a:chExt cx="260914" cy="269240"/>
              </a:xfrm>
            </p:grpSpPr>
            <p:sp>
              <p:nvSpPr>
                <p:cNvPr id="1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3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33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353" name="Groep 315"/>
              <p:cNvGrpSpPr/>
              <p:nvPr/>
            </p:nvGrpSpPr>
            <p:grpSpPr>
              <a:xfrm>
                <a:off x="219796" y="3340627"/>
                <a:ext cx="684512" cy="612919"/>
                <a:chOff x="0" y="0"/>
                <a:chExt cx="684511" cy="612917"/>
              </a:xfrm>
            </p:grpSpPr>
            <p:grpSp>
              <p:nvGrpSpPr>
                <p:cNvPr id="1350" name="Groep 316"/>
                <p:cNvGrpSpPr/>
                <p:nvPr/>
              </p:nvGrpSpPr>
              <p:grpSpPr>
                <a:xfrm>
                  <a:off x="158326" y="-1"/>
                  <a:ext cx="386065" cy="370653"/>
                  <a:chOff x="0" y="0"/>
                  <a:chExt cx="386063" cy="370651"/>
                </a:xfrm>
              </p:grpSpPr>
              <p:grpSp>
                <p:nvGrpSpPr>
                  <p:cNvPr id="1343" name="Groep 319"/>
                  <p:cNvGrpSpPr/>
                  <p:nvPr/>
                </p:nvGrpSpPr>
                <p:grpSpPr>
                  <a:xfrm>
                    <a:off x="-1" y="-1"/>
                    <a:ext cx="341295" cy="325544"/>
                    <a:chOff x="0" y="0"/>
                    <a:chExt cx="341293" cy="325542"/>
                  </a:xfrm>
                </p:grpSpPr>
                <p:grpSp>
                  <p:nvGrpSpPr>
                    <p:cNvPr id="1340" name="Groep 326"/>
                    <p:cNvGrpSpPr/>
                    <p:nvPr/>
                  </p:nvGrpSpPr>
                  <p:grpSpPr>
                    <a:xfrm>
                      <a:off x="-1" y="-1"/>
                      <a:ext cx="341295" cy="325544"/>
                      <a:chOff x="0" y="0"/>
                      <a:chExt cx="341293" cy="325542"/>
                    </a:xfrm>
                  </p:grpSpPr>
                  <p:sp>
                    <p:nvSpPr>
                      <p:cNvPr id="133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3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34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34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346" name="Groep 320"/>
                  <p:cNvGrpSpPr/>
                  <p:nvPr/>
                </p:nvGrpSpPr>
                <p:grpSpPr>
                  <a:xfrm>
                    <a:off x="265551" y="249608"/>
                    <a:ext cx="120513" cy="121044"/>
                    <a:chOff x="0" y="0"/>
                    <a:chExt cx="120511" cy="121042"/>
                  </a:xfrm>
                </p:grpSpPr>
                <p:sp>
                  <p:nvSpPr>
                    <p:cNvPr id="134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4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349" name="Groep 321"/>
                  <p:cNvGrpSpPr/>
                  <p:nvPr/>
                </p:nvGrpSpPr>
                <p:grpSpPr>
                  <a:xfrm>
                    <a:off x="230749" y="216856"/>
                    <a:ext cx="120513" cy="121043"/>
                    <a:chOff x="0" y="0"/>
                    <a:chExt cx="120511" cy="121042"/>
                  </a:xfrm>
                </p:grpSpPr>
                <p:sp>
                  <p:nvSpPr>
                    <p:cNvPr id="134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4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35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35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455" name="Instructie"/>
          <p:cNvGrpSpPr/>
          <p:nvPr/>
        </p:nvGrpSpPr>
        <p:grpSpPr>
          <a:xfrm>
            <a:off x="-3666329" y="-99301"/>
            <a:ext cx="3391308" cy="7056603"/>
            <a:chOff x="0" y="0"/>
            <a:chExt cx="3391306" cy="7056601"/>
          </a:xfrm>
        </p:grpSpPr>
        <p:sp>
          <p:nvSpPr>
            <p:cNvPr id="135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35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360" name="Rechthoek 130"/>
            <p:cNvGrpSpPr/>
            <p:nvPr/>
          </p:nvGrpSpPr>
          <p:grpSpPr>
            <a:xfrm>
              <a:off x="97162" y="490143"/>
              <a:ext cx="393460" cy="184059"/>
              <a:chOff x="0" y="0"/>
              <a:chExt cx="393459" cy="184057"/>
            </a:xfrm>
          </p:grpSpPr>
          <p:sp>
            <p:nvSpPr>
              <p:cNvPr id="135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5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36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371" name="Groep 132"/>
            <p:cNvGrpSpPr/>
            <p:nvPr/>
          </p:nvGrpSpPr>
          <p:grpSpPr>
            <a:xfrm>
              <a:off x="350475" y="754659"/>
              <a:ext cx="137190" cy="108009"/>
              <a:chOff x="0" y="0"/>
              <a:chExt cx="137188" cy="108008"/>
            </a:xfrm>
          </p:grpSpPr>
          <p:grpSp>
            <p:nvGrpSpPr>
              <p:cNvPr id="1367" name="Groep 199"/>
              <p:cNvGrpSpPr/>
              <p:nvPr/>
            </p:nvGrpSpPr>
            <p:grpSpPr>
              <a:xfrm>
                <a:off x="0" y="0"/>
                <a:ext cx="137190" cy="108009"/>
                <a:chOff x="0" y="0"/>
                <a:chExt cx="137188" cy="108008"/>
              </a:xfrm>
            </p:grpSpPr>
            <p:sp>
              <p:nvSpPr>
                <p:cNvPr id="1362" name="Rechte verbindingslijn 203"/>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3" name="Rechte verbindingslijn 204"/>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4" name="Rechte verbindingslijn 205"/>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5" name="Rechte verbindingslijn 206"/>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66" name="Rechte verbindingslijn 207"/>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370" name="Groep 200"/>
              <p:cNvGrpSpPr/>
              <p:nvPr/>
            </p:nvGrpSpPr>
            <p:grpSpPr>
              <a:xfrm>
                <a:off x="52" y="26196"/>
                <a:ext cx="66718" cy="54523"/>
                <a:chOff x="0" y="0"/>
                <a:chExt cx="66716" cy="54521"/>
              </a:xfrm>
            </p:grpSpPr>
            <p:sp>
              <p:nvSpPr>
                <p:cNvPr id="1368" name="Rechthoek 201"/>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69" name="Pijl: punthaak 202"/>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381" name="Groep 133"/>
            <p:cNvGrpSpPr/>
            <p:nvPr/>
          </p:nvGrpSpPr>
          <p:grpSpPr>
            <a:xfrm>
              <a:off x="107595" y="754659"/>
              <a:ext cx="137190" cy="108009"/>
              <a:chOff x="0" y="0"/>
              <a:chExt cx="137188" cy="108008"/>
            </a:xfrm>
          </p:grpSpPr>
          <p:grpSp>
            <p:nvGrpSpPr>
              <p:cNvPr id="1377" name="Groep 190"/>
              <p:cNvGrpSpPr/>
              <p:nvPr/>
            </p:nvGrpSpPr>
            <p:grpSpPr>
              <a:xfrm>
                <a:off x="0" y="0"/>
                <a:ext cx="137190" cy="108009"/>
                <a:chOff x="0" y="0"/>
                <a:chExt cx="137188" cy="108008"/>
              </a:xfrm>
            </p:grpSpPr>
            <p:sp>
              <p:nvSpPr>
                <p:cNvPr id="1372" name="Rechte verbindingslijn 19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3" name="Rechte verbindingslijn 19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4" name="Rechte verbindingslijn 19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5" name="Rechte verbindingslijn 19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376" name="Rechte verbindingslijn 19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380" name="Groep 191"/>
              <p:cNvGrpSpPr/>
              <p:nvPr/>
            </p:nvGrpSpPr>
            <p:grpSpPr>
              <a:xfrm>
                <a:off x="51" y="26196"/>
                <a:ext cx="66718" cy="54523"/>
                <a:chOff x="0" y="0"/>
                <a:chExt cx="66716" cy="54521"/>
              </a:xfrm>
            </p:grpSpPr>
            <p:sp>
              <p:nvSpPr>
                <p:cNvPr id="1378" name="Rechthoek 192"/>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79" name="Pijl: punthaak 193"/>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38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38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395" name="Groep 136"/>
            <p:cNvGrpSpPr/>
            <p:nvPr/>
          </p:nvGrpSpPr>
          <p:grpSpPr>
            <a:xfrm>
              <a:off x="784582" y="491641"/>
              <a:ext cx="268739" cy="248382"/>
              <a:chOff x="0" y="0"/>
              <a:chExt cx="268738" cy="248381"/>
            </a:xfrm>
          </p:grpSpPr>
          <p:sp>
            <p:nvSpPr>
              <p:cNvPr id="1384" name="Rechthoek 17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394" name="Groep 180"/>
              <p:cNvGrpSpPr/>
              <p:nvPr/>
            </p:nvGrpSpPr>
            <p:grpSpPr>
              <a:xfrm>
                <a:off x="43069" y="52310"/>
                <a:ext cx="182599" cy="143760"/>
                <a:chOff x="0" y="0"/>
                <a:chExt cx="182597" cy="143759"/>
              </a:xfrm>
            </p:grpSpPr>
            <p:grpSp>
              <p:nvGrpSpPr>
                <p:cNvPr id="1390" name="Groep 181"/>
                <p:cNvGrpSpPr/>
                <p:nvPr/>
              </p:nvGrpSpPr>
              <p:grpSpPr>
                <a:xfrm>
                  <a:off x="0" y="0"/>
                  <a:ext cx="182599" cy="143760"/>
                  <a:chOff x="0" y="0"/>
                  <a:chExt cx="182597" cy="143759"/>
                </a:xfrm>
              </p:grpSpPr>
              <p:sp>
                <p:nvSpPr>
                  <p:cNvPr id="1385" name="Rechte verbindingslijn 18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6" name="Rechte verbindingslijn 18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7" name="Rechte verbindingslijn 18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8" name="Rechte verbindingslijn 18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89" name="Rechte verbindingslijn 18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393" name="Groep 182"/>
                <p:cNvGrpSpPr/>
                <p:nvPr/>
              </p:nvGrpSpPr>
              <p:grpSpPr>
                <a:xfrm>
                  <a:off x="68" y="34868"/>
                  <a:ext cx="88802" cy="72569"/>
                  <a:chOff x="0" y="0"/>
                  <a:chExt cx="88800" cy="72568"/>
                </a:xfrm>
              </p:grpSpPr>
              <p:sp>
                <p:nvSpPr>
                  <p:cNvPr id="1391" name="Rechthoek 183"/>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392" name="Pijl: punthaak 184"/>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407" name="Groep 137"/>
            <p:cNvGrpSpPr/>
            <p:nvPr/>
          </p:nvGrpSpPr>
          <p:grpSpPr>
            <a:xfrm>
              <a:off x="784582" y="800638"/>
              <a:ext cx="268739" cy="248382"/>
              <a:chOff x="0" y="0"/>
              <a:chExt cx="268738" cy="248381"/>
            </a:xfrm>
          </p:grpSpPr>
          <p:sp>
            <p:nvSpPr>
              <p:cNvPr id="1396" name="Rechthoek 168"/>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406" name="Groep 169"/>
              <p:cNvGrpSpPr/>
              <p:nvPr/>
            </p:nvGrpSpPr>
            <p:grpSpPr>
              <a:xfrm>
                <a:off x="43069" y="52310"/>
                <a:ext cx="182599" cy="143760"/>
                <a:chOff x="0" y="0"/>
                <a:chExt cx="182597" cy="143759"/>
              </a:xfrm>
            </p:grpSpPr>
            <p:grpSp>
              <p:nvGrpSpPr>
                <p:cNvPr id="1402" name="Groep 170"/>
                <p:cNvGrpSpPr/>
                <p:nvPr/>
              </p:nvGrpSpPr>
              <p:grpSpPr>
                <a:xfrm>
                  <a:off x="0" y="0"/>
                  <a:ext cx="182599" cy="143760"/>
                  <a:chOff x="0" y="0"/>
                  <a:chExt cx="182597" cy="143759"/>
                </a:xfrm>
              </p:grpSpPr>
              <p:sp>
                <p:nvSpPr>
                  <p:cNvPr id="1397" name="Rechte verbindingslijn 174"/>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98" name="Rechte verbindingslijn 175"/>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399" name="Rechte verbindingslijn 176"/>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400" name="Rechte verbindingslijn 177"/>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401" name="Rechte verbindingslijn 178"/>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405" name="Groep 171"/>
                <p:cNvGrpSpPr/>
                <p:nvPr/>
              </p:nvGrpSpPr>
              <p:grpSpPr>
                <a:xfrm>
                  <a:off x="69" y="34868"/>
                  <a:ext cx="88802" cy="72569"/>
                  <a:chOff x="0" y="0"/>
                  <a:chExt cx="88800" cy="72568"/>
                </a:xfrm>
              </p:grpSpPr>
              <p:sp>
                <p:nvSpPr>
                  <p:cNvPr id="1403" name="Rechthoek 172"/>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404" name="Pijl: punthaak 173"/>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40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40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41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413" name="Rechthoek 141"/>
            <p:cNvGrpSpPr/>
            <p:nvPr/>
          </p:nvGrpSpPr>
          <p:grpSpPr>
            <a:xfrm>
              <a:off x="98270" y="9349"/>
              <a:ext cx="3194765" cy="431901"/>
              <a:chOff x="0" y="0"/>
              <a:chExt cx="3194764" cy="431899"/>
            </a:xfrm>
          </p:grpSpPr>
          <p:sp>
            <p:nvSpPr>
              <p:cNvPr id="141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41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416" name="Groep 142"/>
            <p:cNvGrpSpPr/>
            <p:nvPr/>
          </p:nvGrpSpPr>
          <p:grpSpPr>
            <a:xfrm>
              <a:off x="3025479" y="6053864"/>
              <a:ext cx="267557" cy="267556"/>
              <a:chOff x="0" y="0"/>
              <a:chExt cx="267555" cy="267555"/>
            </a:xfrm>
          </p:grpSpPr>
          <p:sp>
            <p:nvSpPr>
              <p:cNvPr id="1414" name="Ovaal 166"/>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41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453" name="Groep 143"/>
            <p:cNvGrpSpPr/>
            <p:nvPr/>
          </p:nvGrpSpPr>
          <p:grpSpPr>
            <a:xfrm>
              <a:off x="97162" y="2004378"/>
              <a:ext cx="3195873" cy="3780656"/>
              <a:chOff x="0" y="0"/>
              <a:chExt cx="3195872" cy="3780655"/>
            </a:xfrm>
          </p:grpSpPr>
          <p:grpSp>
            <p:nvGrpSpPr>
              <p:cNvPr id="1419" name="Ovaal 145"/>
              <p:cNvGrpSpPr/>
              <p:nvPr/>
            </p:nvGrpSpPr>
            <p:grpSpPr>
              <a:xfrm>
                <a:off x="0" y="-1"/>
                <a:ext cx="260915" cy="269242"/>
                <a:chOff x="0" y="0"/>
                <a:chExt cx="260914" cy="269240"/>
              </a:xfrm>
            </p:grpSpPr>
            <p:sp>
              <p:nvSpPr>
                <p:cNvPr id="14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1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42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423" name="Ovaal 147"/>
              <p:cNvGrpSpPr/>
              <p:nvPr/>
            </p:nvGrpSpPr>
            <p:grpSpPr>
              <a:xfrm>
                <a:off x="0" y="435349"/>
                <a:ext cx="260915" cy="269241"/>
                <a:chOff x="0" y="0"/>
                <a:chExt cx="260914" cy="269240"/>
              </a:xfrm>
            </p:grpSpPr>
            <p:sp>
              <p:nvSpPr>
                <p:cNvPr id="14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2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424" name="Rechthoek 148"/>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427" name="Ovaal 152"/>
              <p:cNvGrpSpPr/>
              <p:nvPr/>
            </p:nvGrpSpPr>
            <p:grpSpPr>
              <a:xfrm>
                <a:off x="0" y="870698"/>
                <a:ext cx="260915" cy="269241"/>
                <a:chOff x="0" y="0"/>
                <a:chExt cx="260914" cy="269240"/>
              </a:xfrm>
            </p:grpSpPr>
            <p:sp>
              <p:nvSpPr>
                <p:cNvPr id="14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2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428" name="Rechthoek 153"/>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1431" name="Ovaal 154"/>
              <p:cNvGrpSpPr/>
              <p:nvPr/>
            </p:nvGrpSpPr>
            <p:grpSpPr>
              <a:xfrm>
                <a:off x="0" y="1306047"/>
                <a:ext cx="260915" cy="269241"/>
                <a:chOff x="0" y="0"/>
                <a:chExt cx="260914" cy="269240"/>
              </a:xfrm>
            </p:grpSpPr>
            <p:sp>
              <p:nvSpPr>
                <p:cNvPr id="14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432" name="Rechthoek 155"/>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435" name="Ovaal 156"/>
              <p:cNvGrpSpPr/>
              <p:nvPr/>
            </p:nvGrpSpPr>
            <p:grpSpPr>
              <a:xfrm>
                <a:off x="0" y="1741396"/>
                <a:ext cx="260915" cy="269241"/>
                <a:chOff x="0" y="0"/>
                <a:chExt cx="260914" cy="269240"/>
              </a:xfrm>
            </p:grpSpPr>
            <p:sp>
              <p:nvSpPr>
                <p:cNvPr id="14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436" name="Rechthoek 157"/>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439" name="Ovaal 158"/>
              <p:cNvGrpSpPr/>
              <p:nvPr/>
            </p:nvGrpSpPr>
            <p:grpSpPr>
              <a:xfrm>
                <a:off x="0" y="2176745"/>
                <a:ext cx="260915" cy="269241"/>
                <a:chOff x="0" y="0"/>
                <a:chExt cx="260914" cy="269240"/>
              </a:xfrm>
            </p:grpSpPr>
            <p:sp>
              <p:nvSpPr>
                <p:cNvPr id="1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3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440" name="Rechthoek 159"/>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443" name="Ovaal 160"/>
              <p:cNvGrpSpPr/>
              <p:nvPr/>
            </p:nvGrpSpPr>
            <p:grpSpPr>
              <a:xfrm>
                <a:off x="0" y="2612094"/>
                <a:ext cx="260915" cy="269241"/>
                <a:chOff x="0" y="0"/>
                <a:chExt cx="260914" cy="269240"/>
              </a:xfrm>
            </p:grpSpPr>
            <p:sp>
              <p:nvSpPr>
                <p:cNvPr id="1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4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444" name="Rechthoek 161"/>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447" name="Ovaal 162"/>
              <p:cNvGrpSpPr/>
              <p:nvPr/>
            </p:nvGrpSpPr>
            <p:grpSpPr>
              <a:xfrm>
                <a:off x="0" y="3047443"/>
                <a:ext cx="260915" cy="269241"/>
                <a:chOff x="0" y="0"/>
                <a:chExt cx="260914" cy="269240"/>
              </a:xfrm>
            </p:grpSpPr>
            <p:sp>
              <p:nvSpPr>
                <p:cNvPr id="1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4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448" name="Rechthoek 163"/>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451" name="Ovaal 164"/>
              <p:cNvGrpSpPr/>
              <p:nvPr/>
            </p:nvGrpSpPr>
            <p:grpSpPr>
              <a:xfrm>
                <a:off x="0" y="3482796"/>
                <a:ext cx="260915" cy="269241"/>
                <a:chOff x="0" y="0"/>
                <a:chExt cx="260914" cy="269240"/>
              </a:xfrm>
            </p:grpSpPr>
            <p:sp>
              <p:nvSpPr>
                <p:cNvPr id="1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5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452" name="Rechthoek 165"/>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45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204C6D0C-75D5-11B3-E213-E47DD6F049A3}"/>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068AC12C-E47D-13D8-3AF9-052C573841DF}"/>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CF160C9F-9DB9-3F40-44E1-D47E336099EE}"/>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09FF244E-9679-EB81-6D74-9143C071DC84}"/>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184B2BC8-C35C-F3E1-4C97-A2D35AA8511A}"/>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C71499AD-9D3E-4E60-1096-7C94CF47DAF0}"/>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9A074D0B-0D1B-E35B-CD47-D1B82EC3831F}"/>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0B7B0A09-4B6F-F8ED-CC4C-13DBAF12C155}"/>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1B82AEDA-C621-5299-253D-DD1405F3E55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16212659-50BF-3745-A2B3-97E7D9BE90BA}"/>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78004C6A-C2B3-6B0D-EB66-EC48673FD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1CCAC4C1-3881-E3AA-207C-FB3A9693D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F855B203-08DA-071E-B782-168709C320F9}"/>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7ECAB9E7-79C2-AED7-24C7-15F4F4D35F59}"/>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42D3B8F8-113D-F50B-F97B-F0C46CF50CA8}"/>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79BAF33F-6964-D841-5AD9-C26781C901E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CFB61681-717F-4AB6-E567-9B9DA1037369}"/>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0889805F-CC11-9B28-0260-979B74B4AF9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5CA7AE38-58A8-7128-C84D-2B849971CB37}"/>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CA297D5F-23E4-7A80-A74B-DA544C5491D9}"/>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867725FF-FD75-7461-9B75-B59C4FE3EE2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2C9BF41B-E498-1A73-08A8-BC4294283B7F}"/>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CBAAA0E5-0B35-EBF1-F142-74E494601C92}"/>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E0F8F8E6-9C9A-07A1-022A-9FD91832FE9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22766E62-D5EE-BB93-C992-80CA0BE9DCFF}"/>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8D7D6B4A-86E8-BA86-9637-DF2E5DDF3409}"/>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337229775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to">
    <p:spTree>
      <p:nvGrpSpPr>
        <p:cNvPr id="1" name=""/>
        <p:cNvGrpSpPr/>
        <p:nvPr/>
      </p:nvGrpSpPr>
      <p:grpSpPr>
        <a:xfrm>
          <a:off x="0" y="0"/>
          <a:ext cx="0" cy="0"/>
          <a:chOff x="0" y="0"/>
          <a:chExt cx="0" cy="0"/>
        </a:xfrm>
      </p:grpSpPr>
      <p:grpSp>
        <p:nvGrpSpPr>
          <p:cNvPr id="1495" name="Instructie"/>
          <p:cNvGrpSpPr/>
          <p:nvPr/>
        </p:nvGrpSpPr>
        <p:grpSpPr>
          <a:xfrm>
            <a:off x="-7462" y="7107104"/>
            <a:ext cx="3391307" cy="1765091"/>
            <a:chOff x="0" y="0"/>
            <a:chExt cx="3391306" cy="1765089"/>
          </a:xfrm>
        </p:grpSpPr>
        <p:sp>
          <p:nvSpPr>
            <p:cNvPr id="147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494" name="Instructie"/>
            <p:cNvGrpSpPr/>
            <p:nvPr/>
          </p:nvGrpSpPr>
          <p:grpSpPr>
            <a:xfrm>
              <a:off x="98270" y="12607"/>
              <a:ext cx="3194766" cy="1752483"/>
              <a:chOff x="0" y="0"/>
              <a:chExt cx="3194765" cy="1752482"/>
            </a:xfrm>
          </p:grpSpPr>
          <p:grpSp>
            <p:nvGrpSpPr>
              <p:cNvPr id="1478" name="Rechthoek 17"/>
              <p:cNvGrpSpPr/>
              <p:nvPr/>
            </p:nvGrpSpPr>
            <p:grpSpPr>
              <a:xfrm>
                <a:off x="0" y="0"/>
                <a:ext cx="3194766" cy="431900"/>
                <a:chOff x="0" y="0"/>
                <a:chExt cx="3194764" cy="431899"/>
              </a:xfrm>
            </p:grpSpPr>
            <p:sp>
              <p:nvSpPr>
                <p:cNvPr id="147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47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481" name="Ovaal 18"/>
              <p:cNvGrpSpPr/>
              <p:nvPr/>
            </p:nvGrpSpPr>
            <p:grpSpPr>
              <a:xfrm>
                <a:off x="0" y="485877"/>
                <a:ext cx="260915" cy="269241"/>
                <a:chOff x="0" y="0"/>
                <a:chExt cx="260914" cy="269240"/>
              </a:xfrm>
            </p:grpSpPr>
            <p:sp>
              <p:nvSpPr>
                <p:cNvPr id="147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8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48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485" name="Ovaal 20"/>
              <p:cNvGrpSpPr/>
              <p:nvPr/>
            </p:nvGrpSpPr>
            <p:grpSpPr>
              <a:xfrm>
                <a:off x="0" y="922202"/>
                <a:ext cx="260915" cy="269241"/>
                <a:chOff x="0" y="0"/>
                <a:chExt cx="260914" cy="269240"/>
              </a:xfrm>
            </p:grpSpPr>
            <p:sp>
              <p:nvSpPr>
                <p:cNvPr id="148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8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48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493" name="Groep 22"/>
              <p:cNvGrpSpPr/>
              <p:nvPr/>
            </p:nvGrpSpPr>
            <p:grpSpPr>
              <a:xfrm>
                <a:off x="2513632" y="470171"/>
                <a:ext cx="681134" cy="696748"/>
                <a:chOff x="0" y="0"/>
                <a:chExt cx="681132" cy="696747"/>
              </a:xfrm>
            </p:grpSpPr>
            <p:grpSp>
              <p:nvGrpSpPr>
                <p:cNvPr id="1491" name="Groep 23"/>
                <p:cNvGrpSpPr/>
                <p:nvPr/>
              </p:nvGrpSpPr>
              <p:grpSpPr>
                <a:xfrm>
                  <a:off x="197031" y="0"/>
                  <a:ext cx="287071" cy="379108"/>
                  <a:chOff x="0" y="0"/>
                  <a:chExt cx="287070" cy="379106"/>
                </a:xfrm>
              </p:grpSpPr>
              <p:sp>
                <p:nvSpPr>
                  <p:cNvPr id="148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8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8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49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49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517" name="Group 4"/>
          <p:cNvGrpSpPr/>
          <p:nvPr/>
        </p:nvGrpSpPr>
        <p:grpSpPr>
          <a:xfrm>
            <a:off x="698501" y="5884314"/>
            <a:ext cx="1454912" cy="577167"/>
            <a:chOff x="0" y="0"/>
            <a:chExt cx="1454911" cy="577165"/>
          </a:xfrm>
        </p:grpSpPr>
        <p:sp>
          <p:nvSpPr>
            <p:cNvPr id="150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51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51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51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518" name="Rechthoek 2"/>
          <p:cNvSpPr/>
          <p:nvPr userDrawn="1"/>
        </p:nvSpPr>
        <p:spPr>
          <a:xfrm>
            <a:off x="-10751" y="0"/>
            <a:ext cx="12204519" cy="6858000"/>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1519"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Foto</a:t>
            </a:r>
          </a:p>
        </p:txBody>
      </p:sp>
      <p:grpSp>
        <p:nvGrpSpPr>
          <p:cNvPr id="1570" name="Instructie"/>
          <p:cNvGrpSpPr/>
          <p:nvPr/>
        </p:nvGrpSpPr>
        <p:grpSpPr>
          <a:xfrm>
            <a:off x="12441539" y="-99301"/>
            <a:ext cx="3391308" cy="7056603"/>
            <a:chOff x="0" y="0"/>
            <a:chExt cx="3391306" cy="7056601"/>
          </a:xfrm>
        </p:grpSpPr>
        <p:sp>
          <p:nvSpPr>
            <p:cNvPr id="1520" name="Rechthoek 5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521" name="Ovaal 5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522"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523" name="Rechthoek 56"/>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569" name="INSTRUCTIE"/>
            <p:cNvGrpSpPr/>
            <p:nvPr/>
          </p:nvGrpSpPr>
          <p:grpSpPr>
            <a:xfrm>
              <a:off x="114897" y="9349"/>
              <a:ext cx="3194766" cy="3953547"/>
              <a:chOff x="0" y="0"/>
              <a:chExt cx="3194765" cy="3953545"/>
            </a:xfrm>
          </p:grpSpPr>
          <p:grpSp>
            <p:nvGrpSpPr>
              <p:cNvPr id="1526" name="Rechthoek 102"/>
              <p:cNvGrpSpPr/>
              <p:nvPr/>
            </p:nvGrpSpPr>
            <p:grpSpPr>
              <a:xfrm>
                <a:off x="0" y="0"/>
                <a:ext cx="3194766" cy="431900"/>
                <a:chOff x="0" y="0"/>
                <a:chExt cx="3194764" cy="431899"/>
              </a:xfrm>
            </p:grpSpPr>
            <p:sp>
              <p:nvSpPr>
                <p:cNvPr id="152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25"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529" name="Ovaal 103"/>
              <p:cNvGrpSpPr/>
              <p:nvPr/>
            </p:nvGrpSpPr>
            <p:grpSpPr>
              <a:xfrm>
                <a:off x="0" y="479375"/>
                <a:ext cx="260915" cy="269241"/>
                <a:chOff x="0" y="0"/>
                <a:chExt cx="260914" cy="269240"/>
              </a:xfrm>
            </p:grpSpPr>
            <p:sp>
              <p:nvSpPr>
                <p:cNvPr id="152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2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530" name="Rechthoek 104"/>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533" name="Ovaal 105"/>
              <p:cNvGrpSpPr/>
              <p:nvPr/>
            </p:nvGrpSpPr>
            <p:grpSpPr>
              <a:xfrm>
                <a:off x="0" y="1658771"/>
                <a:ext cx="260915" cy="269241"/>
                <a:chOff x="0" y="0"/>
                <a:chExt cx="260914" cy="269240"/>
              </a:xfrm>
            </p:grpSpPr>
            <p:sp>
              <p:nvSpPr>
                <p:cNvPr id="153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3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534" name="Rechthoek 106"/>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540" name="Groep 107"/>
              <p:cNvGrpSpPr/>
              <p:nvPr/>
            </p:nvGrpSpPr>
            <p:grpSpPr>
              <a:xfrm>
                <a:off x="365681" y="2104358"/>
                <a:ext cx="825501" cy="209551"/>
                <a:chOff x="0" y="0"/>
                <a:chExt cx="825500" cy="209550"/>
              </a:xfrm>
            </p:grpSpPr>
            <p:grpSp>
              <p:nvGrpSpPr>
                <p:cNvPr id="1537" name="Rechthoek 134"/>
                <p:cNvGrpSpPr/>
                <p:nvPr/>
              </p:nvGrpSpPr>
              <p:grpSpPr>
                <a:xfrm>
                  <a:off x="0" y="0"/>
                  <a:ext cx="825500" cy="209550"/>
                  <a:chOff x="0" y="0"/>
                  <a:chExt cx="825500" cy="209550"/>
                </a:xfrm>
              </p:grpSpPr>
              <p:sp>
                <p:nvSpPr>
                  <p:cNvPr id="1535"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36"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538" name="Rechte verbindingslijn 13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539" name="Gelijkbenige driehoek 13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547" name="Groep 108"/>
              <p:cNvGrpSpPr/>
              <p:nvPr/>
            </p:nvGrpSpPr>
            <p:grpSpPr>
              <a:xfrm>
                <a:off x="365681" y="1197979"/>
                <a:ext cx="294790" cy="346677"/>
                <a:chOff x="0" y="0"/>
                <a:chExt cx="294789" cy="346676"/>
              </a:xfrm>
            </p:grpSpPr>
            <p:sp>
              <p:nvSpPr>
                <p:cNvPr id="1541" name="Rechthoek 128"/>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42" name="Ovaal 129"/>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43" name="Vrije vorm: vorm 130"/>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44" name="Rechthoek: afgeronde hoeken 131"/>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45" name="Rechte verbindingslijn 132"/>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546" name="Rechte verbindingslijn 133"/>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550" name="Ovaal 109"/>
              <p:cNvGrpSpPr/>
              <p:nvPr/>
            </p:nvGrpSpPr>
            <p:grpSpPr>
              <a:xfrm>
                <a:off x="0" y="2462024"/>
                <a:ext cx="260915" cy="269241"/>
                <a:chOff x="0" y="0"/>
                <a:chExt cx="260914" cy="269240"/>
              </a:xfrm>
            </p:grpSpPr>
            <p:sp>
              <p:nvSpPr>
                <p:cNvPr id="154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549"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551" name="Rechthoek 110"/>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568" name="Groep 111"/>
              <p:cNvGrpSpPr/>
              <p:nvPr/>
            </p:nvGrpSpPr>
            <p:grpSpPr>
              <a:xfrm>
                <a:off x="219796" y="3340627"/>
                <a:ext cx="684512" cy="612919"/>
                <a:chOff x="0" y="0"/>
                <a:chExt cx="684511" cy="612917"/>
              </a:xfrm>
            </p:grpSpPr>
            <p:grpSp>
              <p:nvGrpSpPr>
                <p:cNvPr id="1565" name="Groep 112"/>
                <p:cNvGrpSpPr/>
                <p:nvPr/>
              </p:nvGrpSpPr>
              <p:grpSpPr>
                <a:xfrm>
                  <a:off x="158326" y="-1"/>
                  <a:ext cx="386065" cy="370653"/>
                  <a:chOff x="0" y="0"/>
                  <a:chExt cx="386063" cy="370651"/>
                </a:xfrm>
              </p:grpSpPr>
              <p:grpSp>
                <p:nvGrpSpPr>
                  <p:cNvPr id="1558" name="Groep 115"/>
                  <p:cNvGrpSpPr/>
                  <p:nvPr/>
                </p:nvGrpSpPr>
                <p:grpSpPr>
                  <a:xfrm>
                    <a:off x="-1" y="-1"/>
                    <a:ext cx="341295" cy="325544"/>
                    <a:chOff x="0" y="0"/>
                    <a:chExt cx="341293" cy="325542"/>
                  </a:xfrm>
                </p:grpSpPr>
                <p:grpSp>
                  <p:nvGrpSpPr>
                    <p:cNvPr id="1555" name="Groep 122"/>
                    <p:cNvGrpSpPr/>
                    <p:nvPr/>
                  </p:nvGrpSpPr>
                  <p:grpSpPr>
                    <a:xfrm>
                      <a:off x="-1" y="-1"/>
                      <a:ext cx="341295" cy="325544"/>
                      <a:chOff x="0" y="0"/>
                      <a:chExt cx="341293" cy="325542"/>
                    </a:xfrm>
                  </p:grpSpPr>
                  <p:sp>
                    <p:nvSpPr>
                      <p:cNvPr id="1552" name="Rechthoek 125"/>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53" name="Rechthoek 126"/>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54" name="Ovaal 127"/>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556" name="Afbeelding 123" descr="Afbeelding 123"/>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557" name="Afbeelding 124" descr="Afbeelding 124"/>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561" name="Groep 116"/>
                  <p:cNvGrpSpPr/>
                  <p:nvPr/>
                </p:nvGrpSpPr>
                <p:grpSpPr>
                  <a:xfrm>
                    <a:off x="265551" y="249608"/>
                    <a:ext cx="120513" cy="121044"/>
                    <a:chOff x="0" y="0"/>
                    <a:chExt cx="120511" cy="121042"/>
                  </a:xfrm>
                </p:grpSpPr>
                <p:sp>
                  <p:nvSpPr>
                    <p:cNvPr id="1559" name="Rechthoek 120"/>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60" name="Rechthoek 121"/>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564" name="Groep 117"/>
                  <p:cNvGrpSpPr/>
                  <p:nvPr/>
                </p:nvGrpSpPr>
                <p:grpSpPr>
                  <a:xfrm>
                    <a:off x="230749" y="216856"/>
                    <a:ext cx="120513" cy="121043"/>
                    <a:chOff x="0" y="0"/>
                    <a:chExt cx="120511" cy="121042"/>
                  </a:xfrm>
                </p:grpSpPr>
                <p:sp>
                  <p:nvSpPr>
                    <p:cNvPr id="1562" name="Rechthoek 118"/>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563" name="Rechthoek 119"/>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566" name="Rechthoek 113"/>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567" name="Gelijkbenige driehoek 114"/>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585" name="Body Level One…"/>
          <p:cNvSpPr txBox="1">
            <a:spLocks noGrp="1"/>
          </p:cNvSpPr>
          <p:nvPr>
            <p:ph type="body" sz="quarter" idx="1" hasCustomPrompt="1"/>
          </p:nvPr>
        </p:nvSpPr>
        <p:spPr>
          <a:xfrm>
            <a:off x="0" y="9646"/>
            <a:ext cx="12205799" cy="741499"/>
          </a:xfrm>
          <a:prstGeom prst="rect">
            <a:avLst/>
          </a:prstGeom>
          <a:solidFill>
            <a:srgbClr val="009B77"/>
          </a:solidFill>
        </p:spPr>
        <p:txBody>
          <a:bodyPr>
            <a:normAutofit/>
          </a:bodyPr>
          <a:lstStyle>
            <a:lvl1pPr marL="0" indent="0">
              <a:buClrTx/>
              <a:buSzTx/>
              <a:buNone/>
            </a:lvl1pPr>
            <a:lvl2pPr>
              <a:buClrTx/>
            </a:lvl2pPr>
            <a:lvl3pPr>
              <a:buClrTx/>
              <a:buFontTx/>
            </a:lvl3pPr>
            <a:lvl4pPr>
              <a:buClrTx/>
              <a:buFontTx/>
            </a:lvl4pPr>
            <a:lvl5pPr>
              <a:buClrTx/>
              <a:buFontTx/>
            </a:lvl5pPr>
          </a:lstStyle>
          <a:p>
            <a:r>
              <a:rPr dirty="0"/>
              <a:t> </a:t>
            </a:r>
          </a:p>
          <a:p>
            <a:pPr lvl="1"/>
            <a:endParaRPr dirty="0"/>
          </a:p>
          <a:p>
            <a:pPr lvl="2"/>
            <a:endParaRPr dirty="0"/>
          </a:p>
          <a:p>
            <a:pPr lvl="3"/>
            <a:endParaRPr dirty="0"/>
          </a:p>
          <a:p>
            <a:pPr lvl="4"/>
            <a:endParaRPr dirty="0"/>
          </a:p>
        </p:txBody>
      </p:sp>
      <p:sp>
        <p:nvSpPr>
          <p:cNvPr id="1586" name="Plaats hier je titel"/>
          <p:cNvSpPr txBox="1">
            <a:spLocks noGrp="1"/>
          </p:cNvSpPr>
          <p:nvPr>
            <p:ph type="title" hasCustomPrompt="1"/>
          </p:nvPr>
        </p:nvSpPr>
        <p:spPr>
          <a:xfrm>
            <a:off x="698500" y="193037"/>
            <a:ext cx="10775071" cy="490401"/>
          </a:xfrm>
          <a:prstGeom prst="rect">
            <a:avLst/>
          </a:prstGeom>
        </p:spPr>
        <p:txBody>
          <a:bodyPr>
            <a:normAutofit/>
          </a:bodyPr>
          <a:lstStyle>
            <a:lvl1pPr>
              <a:defRPr>
                <a:solidFill>
                  <a:srgbClr val="FFFFFF"/>
                </a:solidFill>
              </a:defRPr>
            </a:lvl1pPr>
          </a:lstStyle>
          <a:p>
            <a:r>
              <a:t>Plaats hier je titel</a:t>
            </a:r>
          </a:p>
        </p:txBody>
      </p:sp>
      <p:grpSp>
        <p:nvGrpSpPr>
          <p:cNvPr id="2" name="Groep 1">
            <a:extLst>
              <a:ext uri="{FF2B5EF4-FFF2-40B4-BE49-F238E27FC236}">
                <a16:creationId xmlns:a16="http://schemas.microsoft.com/office/drawing/2014/main" id="{239F2DF2-D7AB-BCC3-E1B9-7DE92A8A00E7}"/>
              </a:ext>
            </a:extLst>
          </p:cNvPr>
          <p:cNvGrpSpPr/>
          <p:nvPr userDrawn="1"/>
        </p:nvGrpSpPr>
        <p:grpSpPr>
          <a:xfrm>
            <a:off x="698500" y="5871704"/>
            <a:ext cx="3220168" cy="899999"/>
            <a:chOff x="698500" y="5871704"/>
            <a:chExt cx="3220168" cy="899999"/>
          </a:xfrm>
        </p:grpSpPr>
        <p:pic>
          <p:nvPicPr>
            <p:cNvPr id="3" name="Afbeelding 2">
              <a:extLst>
                <a:ext uri="{FF2B5EF4-FFF2-40B4-BE49-F238E27FC236}">
                  <a16:creationId xmlns:a16="http://schemas.microsoft.com/office/drawing/2014/main" id="{BEF049A4-D99C-ED88-B5F8-620EA614FA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7986DF4A-3AEC-843D-FB31-21AA125243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AEC26B80-2288-8EDA-DD53-70523ADA1144}"/>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6" name="Groep 9">
            <a:extLst>
              <a:ext uri="{FF2B5EF4-FFF2-40B4-BE49-F238E27FC236}">
                <a16:creationId xmlns:a16="http://schemas.microsoft.com/office/drawing/2014/main" id="{F5A3CF78-A616-5B98-5F28-CF86E8EB1B3F}"/>
              </a:ext>
            </a:extLst>
          </p:cNvPr>
          <p:cNvGrpSpPr/>
          <p:nvPr userDrawn="1"/>
        </p:nvGrpSpPr>
        <p:grpSpPr>
          <a:xfrm>
            <a:off x="2667549" y="-1175625"/>
            <a:ext cx="6856901" cy="459209"/>
            <a:chOff x="-1" y="-1"/>
            <a:chExt cx="6856900" cy="459207"/>
          </a:xfrm>
        </p:grpSpPr>
        <p:sp>
          <p:nvSpPr>
            <p:cNvPr id="7" name="Rechthoek 36">
              <a:extLst>
                <a:ext uri="{FF2B5EF4-FFF2-40B4-BE49-F238E27FC236}">
                  <a16:creationId xmlns:a16="http://schemas.microsoft.com/office/drawing/2014/main" id="{5041A908-0AA3-09A9-7CD5-B3574658D824}"/>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8" name="Groep 8">
              <a:extLst>
                <a:ext uri="{FF2B5EF4-FFF2-40B4-BE49-F238E27FC236}">
                  <a16:creationId xmlns:a16="http://schemas.microsoft.com/office/drawing/2014/main" id="{1ECD6429-0FC5-AC19-7DB3-39764309C7EA}"/>
                </a:ext>
              </a:extLst>
            </p:cNvPr>
            <p:cNvGrpSpPr/>
            <p:nvPr/>
          </p:nvGrpSpPr>
          <p:grpSpPr>
            <a:xfrm>
              <a:off x="-1" y="-1"/>
              <a:ext cx="6856897" cy="211384"/>
              <a:chOff x="-1" y="-1"/>
              <a:chExt cx="6856896" cy="211383"/>
            </a:xfrm>
          </p:grpSpPr>
          <p:sp>
            <p:nvSpPr>
              <p:cNvPr id="9" name="Rechthoek 6">
                <a:extLst>
                  <a:ext uri="{FF2B5EF4-FFF2-40B4-BE49-F238E27FC236}">
                    <a16:creationId xmlns:a16="http://schemas.microsoft.com/office/drawing/2014/main" id="{AF03605B-09CB-5ABA-C078-F7159040E1A6}"/>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5D0ECFC5-6167-5238-2CC1-5C007C723019}"/>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796F3ACB-E0A7-1319-367D-1978C8993748}"/>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C56BA9C3-06FE-B4EF-7DDF-943ABD82CD60}"/>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15680602-03D4-12F7-B390-210A50AC5BB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6068B5AD-0993-A57B-E98C-FC405C2D5D3B}"/>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39B3AECC-C4DD-D91A-611C-9651FFF56C8B}"/>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E2578D80-40AF-93B1-D224-08A791223ABD}"/>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DCA3AE06-CC57-4FB7-8F17-A0849A753FF6}"/>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6F7970B3-9718-F445-E006-E6D28E3BF41B}"/>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AF2576D0-0AD4-606F-FD8B-4CF03C28249A}"/>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91867386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eeld en Tekst (Blauw)">
    <p:spTree>
      <p:nvGrpSpPr>
        <p:cNvPr id="1" name=""/>
        <p:cNvGrpSpPr/>
        <p:nvPr/>
      </p:nvGrpSpPr>
      <p:grpSpPr>
        <a:xfrm>
          <a:off x="0" y="0"/>
          <a:ext cx="0" cy="0"/>
          <a:chOff x="0" y="0"/>
          <a:chExt cx="0" cy="0"/>
        </a:xfrm>
      </p:grpSpPr>
      <p:grpSp>
        <p:nvGrpSpPr>
          <p:cNvPr id="1615" name="Instructie"/>
          <p:cNvGrpSpPr/>
          <p:nvPr/>
        </p:nvGrpSpPr>
        <p:grpSpPr>
          <a:xfrm>
            <a:off x="-7462" y="7107104"/>
            <a:ext cx="3391307" cy="1765091"/>
            <a:chOff x="0" y="0"/>
            <a:chExt cx="3391306" cy="1765089"/>
          </a:xfrm>
        </p:grpSpPr>
        <p:sp>
          <p:nvSpPr>
            <p:cNvPr id="159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614" name="Instructie"/>
            <p:cNvGrpSpPr/>
            <p:nvPr/>
          </p:nvGrpSpPr>
          <p:grpSpPr>
            <a:xfrm>
              <a:off x="98270" y="12607"/>
              <a:ext cx="3194766" cy="1752483"/>
              <a:chOff x="0" y="0"/>
              <a:chExt cx="3194765" cy="1752482"/>
            </a:xfrm>
          </p:grpSpPr>
          <p:grpSp>
            <p:nvGrpSpPr>
              <p:cNvPr id="1598" name="Rechthoek 17"/>
              <p:cNvGrpSpPr/>
              <p:nvPr/>
            </p:nvGrpSpPr>
            <p:grpSpPr>
              <a:xfrm>
                <a:off x="0" y="0"/>
                <a:ext cx="3194766" cy="431900"/>
                <a:chOff x="0" y="0"/>
                <a:chExt cx="3194764" cy="431899"/>
              </a:xfrm>
            </p:grpSpPr>
            <p:sp>
              <p:nvSpPr>
                <p:cNvPr id="159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59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601" name="Ovaal 18"/>
              <p:cNvGrpSpPr/>
              <p:nvPr/>
            </p:nvGrpSpPr>
            <p:grpSpPr>
              <a:xfrm>
                <a:off x="0" y="485877"/>
                <a:ext cx="260915" cy="269241"/>
                <a:chOff x="0" y="0"/>
                <a:chExt cx="260914" cy="269240"/>
              </a:xfrm>
            </p:grpSpPr>
            <p:sp>
              <p:nvSpPr>
                <p:cNvPr id="159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0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60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605" name="Ovaal 20"/>
              <p:cNvGrpSpPr/>
              <p:nvPr/>
            </p:nvGrpSpPr>
            <p:grpSpPr>
              <a:xfrm>
                <a:off x="0" y="922202"/>
                <a:ext cx="260915" cy="269241"/>
                <a:chOff x="0" y="0"/>
                <a:chExt cx="260914" cy="269240"/>
              </a:xfrm>
            </p:grpSpPr>
            <p:sp>
              <p:nvSpPr>
                <p:cNvPr id="160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0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60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613" name="Groep 22"/>
              <p:cNvGrpSpPr/>
              <p:nvPr/>
            </p:nvGrpSpPr>
            <p:grpSpPr>
              <a:xfrm>
                <a:off x="2513632" y="470171"/>
                <a:ext cx="681134" cy="696748"/>
                <a:chOff x="0" y="0"/>
                <a:chExt cx="681132" cy="696747"/>
              </a:xfrm>
            </p:grpSpPr>
            <p:grpSp>
              <p:nvGrpSpPr>
                <p:cNvPr id="1611" name="Groep 23"/>
                <p:cNvGrpSpPr/>
                <p:nvPr/>
              </p:nvGrpSpPr>
              <p:grpSpPr>
                <a:xfrm>
                  <a:off x="197031" y="0"/>
                  <a:ext cx="287071" cy="379108"/>
                  <a:chOff x="0" y="0"/>
                  <a:chExt cx="287070" cy="379106"/>
                </a:xfrm>
              </p:grpSpPr>
              <p:sp>
                <p:nvSpPr>
                  <p:cNvPr id="160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0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0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1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61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637" name="Group 4"/>
          <p:cNvGrpSpPr/>
          <p:nvPr/>
        </p:nvGrpSpPr>
        <p:grpSpPr>
          <a:xfrm>
            <a:off x="698501" y="5884314"/>
            <a:ext cx="1454912" cy="577167"/>
            <a:chOff x="0" y="0"/>
            <a:chExt cx="1454911" cy="577165"/>
          </a:xfrm>
        </p:grpSpPr>
        <p:sp>
          <p:nvSpPr>
            <p:cNvPr id="162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63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63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63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638" name="Rechthoek 206"/>
          <p:cNvSpPr/>
          <p:nvPr/>
        </p:nvSpPr>
        <p:spPr>
          <a:xfrm>
            <a:off x="-16403" y="0"/>
            <a:ext cx="12208404" cy="6858000"/>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1639" name="Body Level One…"/>
          <p:cNvSpPr txBox="1">
            <a:spLocks noGrp="1"/>
          </p:cNvSpPr>
          <p:nvPr>
            <p:ph type="body" idx="1" hasCustomPrompt="1"/>
          </p:nvPr>
        </p:nvSpPr>
        <p:spPr>
          <a:xfrm>
            <a:off x="-12032" y="2"/>
            <a:ext cx="6992126" cy="6857997"/>
          </a:xfrm>
          <a:prstGeom prst="rect">
            <a:avLst/>
          </a:prstGeom>
          <a:solidFill>
            <a:srgbClr val="00A39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640" name="Tijdelijke aanduiding voor afbeelding 8"/>
          <p:cNvSpPr>
            <a:spLocks noGrp="1"/>
          </p:cNvSpPr>
          <p:nvPr>
            <p:ph type="pic" idx="21"/>
          </p:nvPr>
        </p:nvSpPr>
        <p:spPr>
          <a:xfrm>
            <a:off x="-2" y="1433"/>
            <a:ext cx="7654745" cy="6869173"/>
          </a:xfrm>
          <a:prstGeom prst="rect">
            <a:avLst/>
          </a:prstGeom>
          <a:solidFill>
            <a:srgbClr val="009B77"/>
          </a:solidFill>
        </p:spPr>
        <p:txBody>
          <a:bodyPr lIns="91439" tIns="45719" rIns="91439" bIns="45719"/>
          <a:lstStyle/>
          <a:p>
            <a:endParaRPr/>
          </a:p>
        </p:txBody>
      </p:sp>
      <p:sp>
        <p:nvSpPr>
          <p:cNvPr id="1641" name="Plaats hier je titel"/>
          <p:cNvSpPr txBox="1">
            <a:spLocks noGrp="1"/>
          </p:cNvSpPr>
          <p:nvPr>
            <p:ph type="title" hasCustomPrompt="1"/>
          </p:nvPr>
        </p:nvSpPr>
        <p:spPr>
          <a:xfrm>
            <a:off x="8374743" y="741499"/>
            <a:ext cx="3118757" cy="490401"/>
          </a:xfrm>
          <a:prstGeom prst="rect">
            <a:avLst/>
          </a:prstGeom>
        </p:spPr>
        <p:txBody>
          <a:bodyPr>
            <a:normAutofit/>
          </a:bodyPr>
          <a:lstStyle>
            <a:lvl1pPr>
              <a:defRPr>
                <a:solidFill>
                  <a:srgbClr val="FFFFFF"/>
                </a:solidFill>
              </a:defRPr>
            </a:lvl1pPr>
          </a:lstStyle>
          <a:p>
            <a:r>
              <a:t>Plaats hier je titel</a:t>
            </a:r>
          </a:p>
        </p:txBody>
      </p:sp>
      <p:sp>
        <p:nvSpPr>
          <p:cNvPr id="1642" name="Tijdelijke aanduiding voor verticale tekst 2"/>
          <p:cNvSpPr>
            <a:spLocks noGrp="1"/>
          </p:cNvSpPr>
          <p:nvPr>
            <p:ph type="body" sz="quarter" idx="22" hasCustomPrompt="1"/>
          </p:nvPr>
        </p:nvSpPr>
        <p:spPr>
          <a:xfrm>
            <a:off x="8374743" y="1591899"/>
            <a:ext cx="3118758" cy="4356465"/>
          </a:xfrm>
          <a:prstGeom prst="rect">
            <a:avLst/>
          </a:prstGeom>
        </p:spPr>
        <p:txBody>
          <a:bodyPr>
            <a:normAutofit/>
          </a:bodyPr>
          <a:lstStyle>
            <a:lvl1pPr>
              <a:buClr>
                <a:srgbClr val="FFFFFF"/>
              </a:buClr>
              <a:defRPr>
                <a:solidFill>
                  <a:srgbClr val="FFFFFF"/>
                </a:solidFill>
              </a:defRPr>
            </a:lvl1pPr>
          </a:lstStyle>
          <a:p>
            <a:r>
              <a:t>Klik hier om een bullet te plaatsen.
Sub-bullets
Leestekst
Subtitel
Numerieke bullets
# Abc
# Bullets
Cursief
Alt. Subtitel</a:t>
            </a:r>
          </a:p>
        </p:txBody>
      </p:sp>
      <p:sp>
        <p:nvSpPr>
          <p:cNvPr id="1643"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Beeld en Tekst (Blauw)</a:t>
            </a:r>
          </a:p>
        </p:txBody>
      </p:sp>
      <p:grpSp>
        <p:nvGrpSpPr>
          <p:cNvPr id="1695" name="Instructie"/>
          <p:cNvGrpSpPr/>
          <p:nvPr/>
        </p:nvGrpSpPr>
        <p:grpSpPr>
          <a:xfrm>
            <a:off x="12441539" y="-99301"/>
            <a:ext cx="3391308" cy="7056603"/>
            <a:chOff x="0" y="0"/>
            <a:chExt cx="3391306" cy="7056601"/>
          </a:xfrm>
        </p:grpSpPr>
        <p:sp>
          <p:nvSpPr>
            <p:cNvPr id="1645" name="Rechthoek 301"/>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646" name="Ovaal 302"/>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64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648" name="Rechthoek 304"/>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694" name="INSTRUCTIE"/>
            <p:cNvGrpSpPr/>
            <p:nvPr/>
          </p:nvGrpSpPr>
          <p:grpSpPr>
            <a:xfrm>
              <a:off x="114897" y="9349"/>
              <a:ext cx="3194766" cy="3953547"/>
              <a:chOff x="0" y="0"/>
              <a:chExt cx="3194765" cy="3953545"/>
            </a:xfrm>
          </p:grpSpPr>
          <p:grpSp>
            <p:nvGrpSpPr>
              <p:cNvPr id="1651" name="Rechthoek 306"/>
              <p:cNvGrpSpPr/>
              <p:nvPr/>
            </p:nvGrpSpPr>
            <p:grpSpPr>
              <a:xfrm>
                <a:off x="0" y="0"/>
                <a:ext cx="3194766" cy="431900"/>
                <a:chOff x="0" y="0"/>
                <a:chExt cx="3194764" cy="431899"/>
              </a:xfrm>
            </p:grpSpPr>
            <p:sp>
              <p:nvSpPr>
                <p:cNvPr id="164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65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654" name="Ovaal 307"/>
              <p:cNvGrpSpPr/>
              <p:nvPr/>
            </p:nvGrpSpPr>
            <p:grpSpPr>
              <a:xfrm>
                <a:off x="0" y="479375"/>
                <a:ext cx="260915" cy="269241"/>
                <a:chOff x="0" y="0"/>
                <a:chExt cx="260914" cy="269240"/>
              </a:xfrm>
            </p:grpSpPr>
            <p:sp>
              <p:nvSpPr>
                <p:cNvPr id="165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5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655" name="Rechthoek 308"/>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658" name="Ovaal 309"/>
              <p:cNvGrpSpPr/>
              <p:nvPr/>
            </p:nvGrpSpPr>
            <p:grpSpPr>
              <a:xfrm>
                <a:off x="0" y="1658771"/>
                <a:ext cx="260915" cy="269241"/>
                <a:chOff x="0" y="0"/>
                <a:chExt cx="260914" cy="269240"/>
              </a:xfrm>
            </p:grpSpPr>
            <p:sp>
              <p:nvSpPr>
                <p:cNvPr id="165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5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659" name="Rechthoek 310"/>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665" name="Groep 311"/>
              <p:cNvGrpSpPr/>
              <p:nvPr/>
            </p:nvGrpSpPr>
            <p:grpSpPr>
              <a:xfrm>
                <a:off x="365681" y="2104358"/>
                <a:ext cx="825501" cy="209551"/>
                <a:chOff x="0" y="0"/>
                <a:chExt cx="825500" cy="209550"/>
              </a:xfrm>
            </p:grpSpPr>
            <p:grpSp>
              <p:nvGrpSpPr>
                <p:cNvPr id="1662" name="Rechthoek 338"/>
                <p:cNvGrpSpPr/>
                <p:nvPr/>
              </p:nvGrpSpPr>
              <p:grpSpPr>
                <a:xfrm>
                  <a:off x="0" y="0"/>
                  <a:ext cx="825500" cy="209550"/>
                  <a:chOff x="0" y="0"/>
                  <a:chExt cx="825500" cy="209550"/>
                </a:xfrm>
              </p:grpSpPr>
              <p:sp>
                <p:nvSpPr>
                  <p:cNvPr id="166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66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663" name="Rechte verbindingslijn 33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664" name="Gelijkbenige driehoek 340"/>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672" name="Groep 312"/>
              <p:cNvGrpSpPr/>
              <p:nvPr/>
            </p:nvGrpSpPr>
            <p:grpSpPr>
              <a:xfrm>
                <a:off x="365681" y="1197979"/>
                <a:ext cx="294790" cy="346677"/>
                <a:chOff x="0" y="0"/>
                <a:chExt cx="294789" cy="346676"/>
              </a:xfrm>
            </p:grpSpPr>
            <p:sp>
              <p:nvSpPr>
                <p:cNvPr id="1666" name="Rechthoek 332"/>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67" name="Ovaal 333"/>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68" name="Vrije vorm: vorm 334"/>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69" name="Rechthoek: afgeronde hoeken 335"/>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0" name="Rechte verbindingslijn 336"/>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671" name="Rechte verbindingslijn 337"/>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675" name="Ovaal 313"/>
              <p:cNvGrpSpPr/>
              <p:nvPr/>
            </p:nvGrpSpPr>
            <p:grpSpPr>
              <a:xfrm>
                <a:off x="0" y="2462024"/>
                <a:ext cx="260915" cy="269241"/>
                <a:chOff x="0" y="0"/>
                <a:chExt cx="260914" cy="269240"/>
              </a:xfrm>
            </p:grpSpPr>
            <p:sp>
              <p:nvSpPr>
                <p:cNvPr id="16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674"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676" name="Rechthoek 314"/>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693" name="Groep 315"/>
              <p:cNvGrpSpPr/>
              <p:nvPr/>
            </p:nvGrpSpPr>
            <p:grpSpPr>
              <a:xfrm>
                <a:off x="219796" y="3340627"/>
                <a:ext cx="684512" cy="612919"/>
                <a:chOff x="0" y="0"/>
                <a:chExt cx="684511" cy="612917"/>
              </a:xfrm>
            </p:grpSpPr>
            <p:grpSp>
              <p:nvGrpSpPr>
                <p:cNvPr id="1690" name="Groep 316"/>
                <p:cNvGrpSpPr/>
                <p:nvPr/>
              </p:nvGrpSpPr>
              <p:grpSpPr>
                <a:xfrm>
                  <a:off x="158326" y="-1"/>
                  <a:ext cx="386065" cy="370653"/>
                  <a:chOff x="0" y="0"/>
                  <a:chExt cx="386063" cy="370651"/>
                </a:xfrm>
              </p:grpSpPr>
              <p:grpSp>
                <p:nvGrpSpPr>
                  <p:cNvPr id="1683" name="Groep 319"/>
                  <p:cNvGrpSpPr/>
                  <p:nvPr/>
                </p:nvGrpSpPr>
                <p:grpSpPr>
                  <a:xfrm>
                    <a:off x="-1" y="-1"/>
                    <a:ext cx="341295" cy="325544"/>
                    <a:chOff x="0" y="0"/>
                    <a:chExt cx="341293" cy="325542"/>
                  </a:xfrm>
                </p:grpSpPr>
                <p:grpSp>
                  <p:nvGrpSpPr>
                    <p:cNvPr id="1680" name="Groep 326"/>
                    <p:cNvGrpSpPr/>
                    <p:nvPr/>
                  </p:nvGrpSpPr>
                  <p:grpSpPr>
                    <a:xfrm>
                      <a:off x="-1" y="-1"/>
                      <a:ext cx="341295" cy="325544"/>
                      <a:chOff x="0" y="0"/>
                      <a:chExt cx="341293" cy="325542"/>
                    </a:xfrm>
                  </p:grpSpPr>
                  <p:sp>
                    <p:nvSpPr>
                      <p:cNvPr id="1677" name="Rechthoek 329"/>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8" name="Rechthoek 330"/>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79" name="Ovaal 331"/>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681" name="Afbeelding 327" descr="Afbeelding 327"/>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682" name="Afbeelding 328" descr="Afbeelding 328"/>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686" name="Groep 320"/>
                  <p:cNvGrpSpPr/>
                  <p:nvPr/>
                </p:nvGrpSpPr>
                <p:grpSpPr>
                  <a:xfrm>
                    <a:off x="265551" y="249608"/>
                    <a:ext cx="120513" cy="121044"/>
                    <a:chOff x="0" y="0"/>
                    <a:chExt cx="120511" cy="121042"/>
                  </a:xfrm>
                </p:grpSpPr>
                <p:sp>
                  <p:nvSpPr>
                    <p:cNvPr id="1684" name="Rechthoek 324"/>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85" name="Rechthoek 325"/>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689" name="Groep 321"/>
                  <p:cNvGrpSpPr/>
                  <p:nvPr/>
                </p:nvGrpSpPr>
                <p:grpSpPr>
                  <a:xfrm>
                    <a:off x="230749" y="216856"/>
                    <a:ext cx="120513" cy="121043"/>
                    <a:chOff x="0" y="0"/>
                    <a:chExt cx="120511" cy="121042"/>
                  </a:xfrm>
                </p:grpSpPr>
                <p:sp>
                  <p:nvSpPr>
                    <p:cNvPr id="1687" name="Rechthoek 322"/>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688" name="Rechthoek 323"/>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691" name="Rechthoek 317"/>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692" name="Gelijkbenige driehoek 318"/>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795" name="Instructie"/>
          <p:cNvGrpSpPr/>
          <p:nvPr/>
        </p:nvGrpSpPr>
        <p:grpSpPr>
          <a:xfrm>
            <a:off x="-3666329" y="-99301"/>
            <a:ext cx="3391308" cy="7056603"/>
            <a:chOff x="0" y="0"/>
            <a:chExt cx="3391306" cy="7056601"/>
          </a:xfrm>
        </p:grpSpPr>
        <p:sp>
          <p:nvSpPr>
            <p:cNvPr id="169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69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700" name="Rechthoek 130"/>
            <p:cNvGrpSpPr/>
            <p:nvPr/>
          </p:nvGrpSpPr>
          <p:grpSpPr>
            <a:xfrm>
              <a:off x="97162" y="490143"/>
              <a:ext cx="393460" cy="184059"/>
              <a:chOff x="0" y="0"/>
              <a:chExt cx="393459" cy="184057"/>
            </a:xfrm>
          </p:grpSpPr>
          <p:sp>
            <p:nvSpPr>
              <p:cNvPr id="169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9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170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1711" name="Groep 132"/>
            <p:cNvGrpSpPr/>
            <p:nvPr/>
          </p:nvGrpSpPr>
          <p:grpSpPr>
            <a:xfrm>
              <a:off x="350475" y="754659"/>
              <a:ext cx="137190" cy="108009"/>
              <a:chOff x="0" y="0"/>
              <a:chExt cx="137188" cy="108008"/>
            </a:xfrm>
          </p:grpSpPr>
          <p:grpSp>
            <p:nvGrpSpPr>
              <p:cNvPr id="1707" name="Groep 197"/>
              <p:cNvGrpSpPr/>
              <p:nvPr/>
            </p:nvGrpSpPr>
            <p:grpSpPr>
              <a:xfrm>
                <a:off x="0" y="0"/>
                <a:ext cx="137190" cy="108009"/>
                <a:chOff x="0" y="0"/>
                <a:chExt cx="137188" cy="108008"/>
              </a:xfrm>
            </p:grpSpPr>
            <p:sp>
              <p:nvSpPr>
                <p:cNvPr id="1702" name="Rechte verbindingslijn 201"/>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3" name="Rechte verbindingslijn 202"/>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4" name="Rechte verbindingslijn 203"/>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5" name="Rechte verbindingslijn 204"/>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06" name="Rechte verbindingslijn 205"/>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710" name="Groep 198"/>
              <p:cNvGrpSpPr/>
              <p:nvPr/>
            </p:nvGrpSpPr>
            <p:grpSpPr>
              <a:xfrm>
                <a:off x="52" y="26196"/>
                <a:ext cx="66718" cy="54523"/>
                <a:chOff x="0" y="0"/>
                <a:chExt cx="66716" cy="54521"/>
              </a:xfrm>
            </p:grpSpPr>
            <p:sp>
              <p:nvSpPr>
                <p:cNvPr id="1708" name="Rechthoek 199"/>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09" name="Pijl: punthaak 200"/>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1721" name="Groep 133"/>
            <p:cNvGrpSpPr/>
            <p:nvPr/>
          </p:nvGrpSpPr>
          <p:grpSpPr>
            <a:xfrm>
              <a:off x="107595" y="754659"/>
              <a:ext cx="137190" cy="108009"/>
              <a:chOff x="0" y="0"/>
              <a:chExt cx="137188" cy="108008"/>
            </a:xfrm>
          </p:grpSpPr>
          <p:grpSp>
            <p:nvGrpSpPr>
              <p:cNvPr id="1717" name="Groep 188"/>
              <p:cNvGrpSpPr/>
              <p:nvPr/>
            </p:nvGrpSpPr>
            <p:grpSpPr>
              <a:xfrm>
                <a:off x="0" y="0"/>
                <a:ext cx="137190" cy="108009"/>
                <a:chOff x="0" y="0"/>
                <a:chExt cx="137188" cy="108008"/>
              </a:xfrm>
            </p:grpSpPr>
            <p:sp>
              <p:nvSpPr>
                <p:cNvPr id="1712" name="Rechte verbindingslijn 192"/>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3" name="Rechte verbindingslijn 193"/>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4" name="Rechte verbindingslijn 194"/>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5" name="Rechte verbindingslijn 195"/>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1716" name="Rechte verbindingslijn 196"/>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1720" name="Groep 189"/>
              <p:cNvGrpSpPr/>
              <p:nvPr/>
            </p:nvGrpSpPr>
            <p:grpSpPr>
              <a:xfrm>
                <a:off x="51" y="26196"/>
                <a:ext cx="66718" cy="54523"/>
                <a:chOff x="0" y="0"/>
                <a:chExt cx="66716" cy="54521"/>
              </a:xfrm>
            </p:grpSpPr>
            <p:sp>
              <p:nvSpPr>
                <p:cNvPr id="1718" name="Rechthoek 190"/>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19" name="Pijl: punthaak 191"/>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72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172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1735" name="Groep 136"/>
            <p:cNvGrpSpPr/>
            <p:nvPr/>
          </p:nvGrpSpPr>
          <p:grpSpPr>
            <a:xfrm>
              <a:off x="784582" y="491641"/>
              <a:ext cx="268739" cy="248382"/>
              <a:chOff x="0" y="0"/>
              <a:chExt cx="268738" cy="248381"/>
            </a:xfrm>
          </p:grpSpPr>
          <p:sp>
            <p:nvSpPr>
              <p:cNvPr id="1724" name="Rechthoek 177"/>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734" name="Groep 178"/>
              <p:cNvGrpSpPr/>
              <p:nvPr/>
            </p:nvGrpSpPr>
            <p:grpSpPr>
              <a:xfrm>
                <a:off x="43069" y="52310"/>
                <a:ext cx="182599" cy="143760"/>
                <a:chOff x="0" y="0"/>
                <a:chExt cx="182597" cy="143759"/>
              </a:xfrm>
            </p:grpSpPr>
            <p:grpSp>
              <p:nvGrpSpPr>
                <p:cNvPr id="1730" name="Groep 179"/>
                <p:cNvGrpSpPr/>
                <p:nvPr/>
              </p:nvGrpSpPr>
              <p:grpSpPr>
                <a:xfrm>
                  <a:off x="0" y="0"/>
                  <a:ext cx="182599" cy="143760"/>
                  <a:chOff x="0" y="0"/>
                  <a:chExt cx="182597" cy="143759"/>
                </a:xfrm>
              </p:grpSpPr>
              <p:sp>
                <p:nvSpPr>
                  <p:cNvPr id="1725" name="Rechte verbindingslijn 183"/>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6" name="Rechte verbindingslijn 184"/>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7" name="Rechte verbindingslijn 185"/>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8" name="Rechte verbindingslijn 186"/>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29" name="Rechte verbindingslijn 187"/>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733" name="Groep 180"/>
                <p:cNvGrpSpPr/>
                <p:nvPr/>
              </p:nvGrpSpPr>
              <p:grpSpPr>
                <a:xfrm>
                  <a:off x="68" y="34868"/>
                  <a:ext cx="88802" cy="72569"/>
                  <a:chOff x="0" y="0"/>
                  <a:chExt cx="88800" cy="72568"/>
                </a:xfrm>
              </p:grpSpPr>
              <p:sp>
                <p:nvSpPr>
                  <p:cNvPr id="1731" name="Rechthoek 181"/>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32" name="Pijl: punthaak 182"/>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747" name="Groep 137"/>
            <p:cNvGrpSpPr/>
            <p:nvPr/>
          </p:nvGrpSpPr>
          <p:grpSpPr>
            <a:xfrm>
              <a:off x="784582" y="800638"/>
              <a:ext cx="268739" cy="248382"/>
              <a:chOff x="0" y="0"/>
              <a:chExt cx="268738" cy="248381"/>
            </a:xfrm>
          </p:grpSpPr>
          <p:sp>
            <p:nvSpPr>
              <p:cNvPr id="1736" name="Rechthoek 166"/>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1746" name="Groep 167"/>
              <p:cNvGrpSpPr/>
              <p:nvPr/>
            </p:nvGrpSpPr>
            <p:grpSpPr>
              <a:xfrm>
                <a:off x="43069" y="52310"/>
                <a:ext cx="182599" cy="143760"/>
                <a:chOff x="0" y="0"/>
                <a:chExt cx="182597" cy="143759"/>
              </a:xfrm>
            </p:grpSpPr>
            <p:grpSp>
              <p:nvGrpSpPr>
                <p:cNvPr id="1742" name="Groep 168"/>
                <p:cNvGrpSpPr/>
                <p:nvPr/>
              </p:nvGrpSpPr>
              <p:grpSpPr>
                <a:xfrm>
                  <a:off x="0" y="0"/>
                  <a:ext cx="182599" cy="143760"/>
                  <a:chOff x="0" y="0"/>
                  <a:chExt cx="182597" cy="143759"/>
                </a:xfrm>
              </p:grpSpPr>
              <p:sp>
                <p:nvSpPr>
                  <p:cNvPr id="1737" name="Rechte verbindingslijn 172"/>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38" name="Rechte verbindingslijn 173"/>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39" name="Rechte verbindingslijn 174"/>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40" name="Rechte verbindingslijn 175"/>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1741" name="Rechte verbindingslijn 176"/>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1745" name="Groep 169"/>
                <p:cNvGrpSpPr/>
                <p:nvPr/>
              </p:nvGrpSpPr>
              <p:grpSpPr>
                <a:xfrm>
                  <a:off x="69" y="34868"/>
                  <a:ext cx="88802" cy="72569"/>
                  <a:chOff x="0" y="0"/>
                  <a:chExt cx="88800" cy="72568"/>
                </a:xfrm>
              </p:grpSpPr>
              <p:sp>
                <p:nvSpPr>
                  <p:cNvPr id="1743" name="Rechthoek 170"/>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744" name="Pijl: punthaak 171"/>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74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174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175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1753" name="Rechthoek 141"/>
            <p:cNvGrpSpPr/>
            <p:nvPr/>
          </p:nvGrpSpPr>
          <p:grpSpPr>
            <a:xfrm>
              <a:off x="98270" y="9349"/>
              <a:ext cx="3194765" cy="431901"/>
              <a:chOff x="0" y="0"/>
              <a:chExt cx="3194764" cy="431899"/>
            </a:xfrm>
          </p:grpSpPr>
          <p:sp>
            <p:nvSpPr>
              <p:cNvPr id="17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75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1756" name="Groep 142"/>
            <p:cNvGrpSpPr/>
            <p:nvPr/>
          </p:nvGrpSpPr>
          <p:grpSpPr>
            <a:xfrm>
              <a:off x="3025479" y="6053864"/>
              <a:ext cx="267557" cy="267556"/>
              <a:chOff x="0" y="0"/>
              <a:chExt cx="267555" cy="267555"/>
            </a:xfrm>
          </p:grpSpPr>
          <p:sp>
            <p:nvSpPr>
              <p:cNvPr id="1754" name="Ovaal 164"/>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75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793" name="Groep 143"/>
            <p:cNvGrpSpPr/>
            <p:nvPr/>
          </p:nvGrpSpPr>
          <p:grpSpPr>
            <a:xfrm>
              <a:off x="97162" y="2004378"/>
              <a:ext cx="3195873" cy="3780656"/>
              <a:chOff x="0" y="0"/>
              <a:chExt cx="3195872" cy="3780655"/>
            </a:xfrm>
          </p:grpSpPr>
          <p:grpSp>
            <p:nvGrpSpPr>
              <p:cNvPr id="1759" name="Ovaal 145"/>
              <p:cNvGrpSpPr/>
              <p:nvPr/>
            </p:nvGrpSpPr>
            <p:grpSpPr>
              <a:xfrm>
                <a:off x="0" y="-1"/>
                <a:ext cx="260915" cy="269242"/>
                <a:chOff x="0" y="0"/>
                <a:chExt cx="260914" cy="269240"/>
              </a:xfrm>
            </p:grpSpPr>
            <p:sp>
              <p:nvSpPr>
                <p:cNvPr id="17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5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76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1763" name="Ovaal 147"/>
              <p:cNvGrpSpPr/>
              <p:nvPr/>
            </p:nvGrpSpPr>
            <p:grpSpPr>
              <a:xfrm>
                <a:off x="0" y="435349"/>
                <a:ext cx="260915" cy="269241"/>
                <a:chOff x="0" y="0"/>
                <a:chExt cx="260914" cy="269240"/>
              </a:xfrm>
            </p:grpSpPr>
            <p:sp>
              <p:nvSpPr>
                <p:cNvPr id="17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6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764" name="Rechthoek 149"/>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1767" name="Ovaal 150"/>
              <p:cNvGrpSpPr/>
              <p:nvPr/>
            </p:nvGrpSpPr>
            <p:grpSpPr>
              <a:xfrm>
                <a:off x="0" y="870698"/>
                <a:ext cx="260915" cy="269241"/>
                <a:chOff x="0" y="0"/>
                <a:chExt cx="260914" cy="269240"/>
              </a:xfrm>
            </p:grpSpPr>
            <p:sp>
              <p:nvSpPr>
                <p:cNvPr id="17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6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768" name="Rechthoek 151"/>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1771" name="Ovaal 152"/>
              <p:cNvGrpSpPr/>
              <p:nvPr/>
            </p:nvGrpSpPr>
            <p:grpSpPr>
              <a:xfrm>
                <a:off x="0" y="1306047"/>
                <a:ext cx="260915" cy="269241"/>
                <a:chOff x="0" y="0"/>
                <a:chExt cx="260914" cy="269240"/>
              </a:xfrm>
            </p:grpSpPr>
            <p:sp>
              <p:nvSpPr>
                <p:cNvPr id="17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1772" name="Rechthoek 153"/>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1775" name="Ovaal 154"/>
              <p:cNvGrpSpPr/>
              <p:nvPr/>
            </p:nvGrpSpPr>
            <p:grpSpPr>
              <a:xfrm>
                <a:off x="0" y="1741396"/>
                <a:ext cx="260915" cy="269241"/>
                <a:chOff x="0" y="0"/>
                <a:chExt cx="260914" cy="269240"/>
              </a:xfrm>
            </p:grpSpPr>
            <p:sp>
              <p:nvSpPr>
                <p:cNvPr id="17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1776" name="Rechthoek 155"/>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1779" name="Ovaal 156"/>
              <p:cNvGrpSpPr/>
              <p:nvPr/>
            </p:nvGrpSpPr>
            <p:grpSpPr>
              <a:xfrm>
                <a:off x="0" y="2176745"/>
                <a:ext cx="260915" cy="269241"/>
                <a:chOff x="0" y="0"/>
                <a:chExt cx="260914" cy="269240"/>
              </a:xfrm>
            </p:grpSpPr>
            <p:sp>
              <p:nvSpPr>
                <p:cNvPr id="17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7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780" name="Rechthoek 157"/>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783" name="Ovaal 158"/>
              <p:cNvGrpSpPr/>
              <p:nvPr/>
            </p:nvGrpSpPr>
            <p:grpSpPr>
              <a:xfrm>
                <a:off x="0" y="2612094"/>
                <a:ext cx="260915" cy="269241"/>
                <a:chOff x="0" y="0"/>
                <a:chExt cx="260914" cy="269240"/>
              </a:xfrm>
            </p:grpSpPr>
            <p:sp>
              <p:nvSpPr>
                <p:cNvPr id="17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8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784" name="Rechthoek 159"/>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787" name="Ovaal 160"/>
              <p:cNvGrpSpPr/>
              <p:nvPr/>
            </p:nvGrpSpPr>
            <p:grpSpPr>
              <a:xfrm>
                <a:off x="0" y="3047443"/>
                <a:ext cx="260915" cy="269241"/>
                <a:chOff x="0" y="0"/>
                <a:chExt cx="260914" cy="269240"/>
              </a:xfrm>
            </p:grpSpPr>
            <p:sp>
              <p:nvSpPr>
                <p:cNvPr id="17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8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788" name="Rechthoek 161"/>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791" name="Ovaal 162"/>
              <p:cNvGrpSpPr/>
              <p:nvPr/>
            </p:nvGrpSpPr>
            <p:grpSpPr>
              <a:xfrm>
                <a:off x="0" y="3482796"/>
                <a:ext cx="260915" cy="269241"/>
                <a:chOff x="0" y="0"/>
                <a:chExt cx="260914" cy="269240"/>
              </a:xfrm>
            </p:grpSpPr>
            <p:sp>
              <p:nvSpPr>
                <p:cNvPr id="17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79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792" name="Rechthoek 163"/>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79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6" name="Groep 5">
            <a:extLst>
              <a:ext uri="{FF2B5EF4-FFF2-40B4-BE49-F238E27FC236}">
                <a16:creationId xmlns:a16="http://schemas.microsoft.com/office/drawing/2014/main" id="{22C60867-2AB0-6996-364F-CAEEF7B870AA}"/>
              </a:ext>
            </a:extLst>
          </p:cNvPr>
          <p:cNvGrpSpPr/>
          <p:nvPr userDrawn="1"/>
        </p:nvGrpSpPr>
        <p:grpSpPr>
          <a:xfrm>
            <a:off x="8374742" y="5871704"/>
            <a:ext cx="3220168" cy="899999"/>
            <a:chOff x="698500" y="5871704"/>
            <a:chExt cx="3220168" cy="899999"/>
          </a:xfrm>
        </p:grpSpPr>
        <p:pic>
          <p:nvPicPr>
            <p:cNvPr id="7" name="Afbeelding 6">
              <a:extLst>
                <a:ext uri="{FF2B5EF4-FFF2-40B4-BE49-F238E27FC236}">
                  <a16:creationId xmlns:a16="http://schemas.microsoft.com/office/drawing/2014/main" id="{8059DCC5-41F5-2776-2624-AE39F7CAE4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8" name="Afbeelding 7">
              <a:extLst>
                <a:ext uri="{FF2B5EF4-FFF2-40B4-BE49-F238E27FC236}">
                  <a16:creationId xmlns:a16="http://schemas.microsoft.com/office/drawing/2014/main" id="{EC176D4C-4500-8225-5608-1589F99E18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9" name="Picture 64">
              <a:extLst>
                <a:ext uri="{FF2B5EF4-FFF2-40B4-BE49-F238E27FC236}">
                  <a16:creationId xmlns:a16="http://schemas.microsoft.com/office/drawing/2014/main" id="{7427D350-E900-E85D-77D8-71C2D606D825}"/>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2" name="Groep 9">
            <a:extLst>
              <a:ext uri="{FF2B5EF4-FFF2-40B4-BE49-F238E27FC236}">
                <a16:creationId xmlns:a16="http://schemas.microsoft.com/office/drawing/2014/main" id="{D4BFE283-5973-7EE4-76B7-16E4B92211E8}"/>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EBEA1431-A2B8-E45C-2D3A-54A8C6548488}"/>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8A822C2A-764F-2685-6803-A38E20C45EAA}"/>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BE426EFB-54E3-093C-DFA3-1D6317DE9B73}"/>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4F50418D-E266-CDAC-1B6E-3CEA78906F9B}"/>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35643C22-32CE-F9C9-4C70-23824E6F77F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89957E95-D067-CA0C-55B9-2E7AF9364B4A}"/>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1B156D21-2C23-B26A-5F2C-BF1D74DB1FF3}"/>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8FA5EA3F-A139-11FC-4254-A811BAB40EEC}"/>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94CD9BB5-21FC-A7DB-716A-4CEDD4DC7E84}"/>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7F07B587-595D-5DA6-CCE7-D2F5930CE15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E3E0BBEC-068B-3F9C-5AFD-46EC33C568D0}"/>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FC2127E4-4B9A-078E-4127-D82D8721FAED}"/>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A2CE1AB5-BF78-EDDE-CCA9-F82A9A8D12E0}"/>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33922094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reserve="1">
  <p:cSld name="Hoofdstuk">
    <p:spTree>
      <p:nvGrpSpPr>
        <p:cNvPr id="1" name=""/>
        <p:cNvGrpSpPr/>
        <p:nvPr/>
      </p:nvGrpSpPr>
      <p:grpSpPr>
        <a:xfrm>
          <a:off x="0" y="0"/>
          <a:ext cx="0" cy="0"/>
          <a:chOff x="0" y="0"/>
          <a:chExt cx="0" cy="0"/>
        </a:xfrm>
      </p:grpSpPr>
      <p:grpSp>
        <p:nvGrpSpPr>
          <p:cNvPr id="1836" name="Instructie"/>
          <p:cNvGrpSpPr/>
          <p:nvPr/>
        </p:nvGrpSpPr>
        <p:grpSpPr>
          <a:xfrm>
            <a:off x="-7462" y="7107104"/>
            <a:ext cx="3391307" cy="1765091"/>
            <a:chOff x="0" y="0"/>
            <a:chExt cx="3391306" cy="1765089"/>
          </a:xfrm>
        </p:grpSpPr>
        <p:sp>
          <p:nvSpPr>
            <p:cNvPr id="1816"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835" name="Instructie"/>
            <p:cNvGrpSpPr/>
            <p:nvPr/>
          </p:nvGrpSpPr>
          <p:grpSpPr>
            <a:xfrm>
              <a:off x="98270" y="12607"/>
              <a:ext cx="3194766" cy="1752483"/>
              <a:chOff x="0" y="0"/>
              <a:chExt cx="3194765" cy="1752482"/>
            </a:xfrm>
          </p:grpSpPr>
          <p:grpSp>
            <p:nvGrpSpPr>
              <p:cNvPr id="1819" name="Rechthoek 17"/>
              <p:cNvGrpSpPr/>
              <p:nvPr/>
            </p:nvGrpSpPr>
            <p:grpSpPr>
              <a:xfrm>
                <a:off x="0" y="0"/>
                <a:ext cx="3194766" cy="431900"/>
                <a:chOff x="0" y="0"/>
                <a:chExt cx="3194764" cy="431899"/>
              </a:xfrm>
            </p:grpSpPr>
            <p:sp>
              <p:nvSpPr>
                <p:cNvPr id="181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18"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822" name="Ovaal 18"/>
              <p:cNvGrpSpPr/>
              <p:nvPr/>
            </p:nvGrpSpPr>
            <p:grpSpPr>
              <a:xfrm>
                <a:off x="0" y="485877"/>
                <a:ext cx="260915" cy="269241"/>
                <a:chOff x="0" y="0"/>
                <a:chExt cx="260914" cy="269240"/>
              </a:xfrm>
            </p:grpSpPr>
            <p:sp>
              <p:nvSpPr>
                <p:cNvPr id="182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2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823"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826" name="Ovaal 20"/>
              <p:cNvGrpSpPr/>
              <p:nvPr/>
            </p:nvGrpSpPr>
            <p:grpSpPr>
              <a:xfrm>
                <a:off x="0" y="922202"/>
                <a:ext cx="260915" cy="269241"/>
                <a:chOff x="0" y="0"/>
                <a:chExt cx="260914" cy="269240"/>
              </a:xfrm>
            </p:grpSpPr>
            <p:sp>
              <p:nvSpPr>
                <p:cNvPr id="182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2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827"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834" name="Groep 22"/>
              <p:cNvGrpSpPr/>
              <p:nvPr/>
            </p:nvGrpSpPr>
            <p:grpSpPr>
              <a:xfrm>
                <a:off x="2513632" y="470171"/>
                <a:ext cx="681134" cy="696748"/>
                <a:chOff x="0" y="0"/>
                <a:chExt cx="681132" cy="696747"/>
              </a:xfrm>
            </p:grpSpPr>
            <p:grpSp>
              <p:nvGrpSpPr>
                <p:cNvPr id="1832" name="Groep 23"/>
                <p:cNvGrpSpPr/>
                <p:nvPr/>
              </p:nvGrpSpPr>
              <p:grpSpPr>
                <a:xfrm>
                  <a:off x="197031" y="0"/>
                  <a:ext cx="287071" cy="379108"/>
                  <a:chOff x="0" y="0"/>
                  <a:chExt cx="287070" cy="379106"/>
                </a:xfrm>
              </p:grpSpPr>
              <p:sp>
                <p:nvSpPr>
                  <p:cNvPr id="1828"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29"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30"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831"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833"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1859" name="Rechthoek 7"/>
          <p:cNvSpPr/>
          <p:nvPr/>
        </p:nvSpPr>
        <p:spPr>
          <a:xfrm>
            <a:off x="-12033" y="0"/>
            <a:ext cx="12192001" cy="5371383"/>
          </a:xfrm>
          <a:prstGeom prst="rect">
            <a:avLst/>
          </a:prstGeom>
          <a:solidFill>
            <a:schemeClr val="accent2"/>
          </a:solidFill>
          <a:ln w="12700">
            <a:miter lim="400000"/>
          </a:ln>
        </p:spPr>
        <p:txBody>
          <a:bodyPr lIns="45719" rIns="45719" anchor="ctr"/>
          <a:lstStyle/>
          <a:p>
            <a:pPr algn="ctr">
              <a:defRPr sz="1600">
                <a:solidFill>
                  <a:srgbClr val="FFFFFF"/>
                </a:solidFill>
              </a:defRPr>
            </a:pPr>
            <a:endParaRPr/>
          </a:p>
        </p:txBody>
      </p:sp>
      <p:sp>
        <p:nvSpPr>
          <p:cNvPr id="1860" name="Tijdelijke aanduiding voor afbeelding 8"/>
          <p:cNvSpPr>
            <a:spLocks noGrp="1"/>
          </p:cNvSpPr>
          <p:nvPr>
            <p:ph type="pic" idx="21"/>
          </p:nvPr>
        </p:nvSpPr>
        <p:spPr>
          <a:xfrm>
            <a:off x="-600" y="716"/>
            <a:ext cx="12193200" cy="5371384"/>
          </a:xfrm>
          <a:prstGeom prst="rect">
            <a:avLst/>
          </a:prstGeom>
          <a:solidFill>
            <a:srgbClr val="0A223F"/>
          </a:solidFill>
        </p:spPr>
        <p:txBody>
          <a:bodyPr lIns="91439" tIns="45719" rIns="91439" bIns="45719"/>
          <a:lstStyle/>
          <a:p>
            <a:endParaRPr/>
          </a:p>
        </p:txBody>
      </p:sp>
      <p:sp>
        <p:nvSpPr>
          <p:cNvPr id="1861"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Hoofdstuk</a:t>
            </a:r>
          </a:p>
        </p:txBody>
      </p:sp>
      <p:grpSp>
        <p:nvGrpSpPr>
          <p:cNvPr id="1912" name="Instructie"/>
          <p:cNvGrpSpPr/>
          <p:nvPr/>
        </p:nvGrpSpPr>
        <p:grpSpPr>
          <a:xfrm>
            <a:off x="12441539" y="-99301"/>
            <a:ext cx="3391308" cy="7056603"/>
            <a:chOff x="0" y="0"/>
            <a:chExt cx="3391306" cy="7056601"/>
          </a:xfrm>
        </p:grpSpPr>
        <p:sp>
          <p:nvSpPr>
            <p:cNvPr id="1862" name="Rechthoek 5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1863" name="Ovaal 5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864"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865" name="Rechthoek 56"/>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1911" name="INSTRUCTIE"/>
            <p:cNvGrpSpPr/>
            <p:nvPr/>
          </p:nvGrpSpPr>
          <p:grpSpPr>
            <a:xfrm>
              <a:off x="114897" y="9349"/>
              <a:ext cx="3194766" cy="3953547"/>
              <a:chOff x="0" y="0"/>
              <a:chExt cx="3194765" cy="3953545"/>
            </a:xfrm>
          </p:grpSpPr>
          <p:grpSp>
            <p:nvGrpSpPr>
              <p:cNvPr id="1868" name="Rechthoek 102"/>
              <p:cNvGrpSpPr/>
              <p:nvPr/>
            </p:nvGrpSpPr>
            <p:grpSpPr>
              <a:xfrm>
                <a:off x="0" y="0"/>
                <a:ext cx="3194766" cy="431900"/>
                <a:chOff x="0" y="0"/>
                <a:chExt cx="3194764" cy="431899"/>
              </a:xfrm>
            </p:grpSpPr>
            <p:sp>
              <p:nvSpPr>
                <p:cNvPr id="186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67"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1871" name="Ovaal 103"/>
              <p:cNvGrpSpPr/>
              <p:nvPr/>
            </p:nvGrpSpPr>
            <p:grpSpPr>
              <a:xfrm>
                <a:off x="0" y="479375"/>
                <a:ext cx="260915" cy="269241"/>
                <a:chOff x="0" y="0"/>
                <a:chExt cx="260914" cy="269240"/>
              </a:xfrm>
            </p:grpSpPr>
            <p:sp>
              <p:nvSpPr>
                <p:cNvPr id="18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7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872" name="Rechthoek 104"/>
              <p:cNvSpPr txBox="1"/>
              <p:nvPr/>
            </p:nvSpPr>
            <p:spPr>
              <a:xfrm>
                <a:off x="365680" y="483111"/>
                <a:ext cx="2829086"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1875" name="Ovaal 105"/>
              <p:cNvGrpSpPr/>
              <p:nvPr/>
            </p:nvGrpSpPr>
            <p:grpSpPr>
              <a:xfrm>
                <a:off x="0" y="1658771"/>
                <a:ext cx="260915" cy="269241"/>
                <a:chOff x="0" y="0"/>
                <a:chExt cx="260914" cy="269240"/>
              </a:xfrm>
            </p:grpSpPr>
            <p:sp>
              <p:nvSpPr>
                <p:cNvPr id="187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7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876" name="Rechthoek 106"/>
              <p:cNvSpPr txBox="1"/>
              <p:nvPr/>
            </p:nvSpPr>
            <p:spPr>
              <a:xfrm>
                <a:off x="365680" y="1663550"/>
                <a:ext cx="2829086"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1882" name="Groep 107"/>
              <p:cNvGrpSpPr/>
              <p:nvPr/>
            </p:nvGrpSpPr>
            <p:grpSpPr>
              <a:xfrm>
                <a:off x="365681" y="2104358"/>
                <a:ext cx="825501" cy="209551"/>
                <a:chOff x="0" y="0"/>
                <a:chExt cx="825500" cy="209550"/>
              </a:xfrm>
            </p:grpSpPr>
            <p:grpSp>
              <p:nvGrpSpPr>
                <p:cNvPr id="1879" name="Rechthoek 134"/>
                <p:cNvGrpSpPr/>
                <p:nvPr/>
              </p:nvGrpSpPr>
              <p:grpSpPr>
                <a:xfrm>
                  <a:off x="0" y="0"/>
                  <a:ext cx="825500" cy="209550"/>
                  <a:chOff x="0" y="0"/>
                  <a:chExt cx="825500" cy="209550"/>
                </a:xfrm>
              </p:grpSpPr>
              <p:sp>
                <p:nvSpPr>
                  <p:cNvPr id="1877"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878"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1880" name="Rechte verbindingslijn 13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1881" name="Gelijkbenige driehoek 13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889" name="Groep 108"/>
              <p:cNvGrpSpPr/>
              <p:nvPr/>
            </p:nvGrpSpPr>
            <p:grpSpPr>
              <a:xfrm>
                <a:off x="365681" y="1197979"/>
                <a:ext cx="294790" cy="346677"/>
                <a:chOff x="0" y="0"/>
                <a:chExt cx="294789" cy="346676"/>
              </a:xfrm>
            </p:grpSpPr>
            <p:sp>
              <p:nvSpPr>
                <p:cNvPr id="1883" name="Rechthoek 128"/>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84" name="Ovaal 129"/>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885" name="Vrije vorm: vorm 130"/>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886" name="Rechthoek: afgeronde hoeken 131"/>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87" name="Rechte verbindingslijn 132"/>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1888" name="Rechte verbindingslijn 133"/>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1892" name="Ovaal 109"/>
              <p:cNvGrpSpPr/>
              <p:nvPr/>
            </p:nvGrpSpPr>
            <p:grpSpPr>
              <a:xfrm>
                <a:off x="0" y="2462024"/>
                <a:ext cx="260915" cy="269241"/>
                <a:chOff x="0" y="0"/>
                <a:chExt cx="260914" cy="269240"/>
              </a:xfrm>
            </p:grpSpPr>
            <p:sp>
              <p:nvSpPr>
                <p:cNvPr id="18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891"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1893" name="Rechthoek 110"/>
              <p:cNvSpPr txBox="1"/>
              <p:nvPr/>
            </p:nvSpPr>
            <p:spPr>
              <a:xfrm>
                <a:off x="365681" y="2466803"/>
                <a:ext cx="2829083" cy="759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910" name="Groep 111"/>
              <p:cNvGrpSpPr/>
              <p:nvPr/>
            </p:nvGrpSpPr>
            <p:grpSpPr>
              <a:xfrm>
                <a:off x="219796" y="3340627"/>
                <a:ext cx="684512" cy="612919"/>
                <a:chOff x="0" y="0"/>
                <a:chExt cx="684511" cy="612917"/>
              </a:xfrm>
            </p:grpSpPr>
            <p:grpSp>
              <p:nvGrpSpPr>
                <p:cNvPr id="1907" name="Groep 112"/>
                <p:cNvGrpSpPr/>
                <p:nvPr/>
              </p:nvGrpSpPr>
              <p:grpSpPr>
                <a:xfrm>
                  <a:off x="158326" y="-1"/>
                  <a:ext cx="386065" cy="370653"/>
                  <a:chOff x="0" y="0"/>
                  <a:chExt cx="386063" cy="370651"/>
                </a:xfrm>
              </p:grpSpPr>
              <p:grpSp>
                <p:nvGrpSpPr>
                  <p:cNvPr id="1900" name="Groep 115"/>
                  <p:cNvGrpSpPr/>
                  <p:nvPr/>
                </p:nvGrpSpPr>
                <p:grpSpPr>
                  <a:xfrm>
                    <a:off x="-1" y="-1"/>
                    <a:ext cx="341295" cy="325544"/>
                    <a:chOff x="0" y="0"/>
                    <a:chExt cx="341293" cy="325542"/>
                  </a:xfrm>
                </p:grpSpPr>
                <p:grpSp>
                  <p:nvGrpSpPr>
                    <p:cNvPr id="1897" name="Groep 122"/>
                    <p:cNvGrpSpPr/>
                    <p:nvPr/>
                  </p:nvGrpSpPr>
                  <p:grpSpPr>
                    <a:xfrm>
                      <a:off x="-1" y="-1"/>
                      <a:ext cx="341295" cy="325544"/>
                      <a:chOff x="0" y="0"/>
                      <a:chExt cx="341293" cy="325542"/>
                    </a:xfrm>
                  </p:grpSpPr>
                  <p:sp>
                    <p:nvSpPr>
                      <p:cNvPr id="1894" name="Rechthoek 125"/>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95" name="Rechthoek 126"/>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96" name="Ovaal 127"/>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1898" name="Afbeelding 123" descr="Afbeelding 123"/>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1899" name="Afbeelding 124" descr="Afbeelding 124"/>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1903" name="Groep 116"/>
                  <p:cNvGrpSpPr/>
                  <p:nvPr/>
                </p:nvGrpSpPr>
                <p:grpSpPr>
                  <a:xfrm>
                    <a:off x="265551" y="249608"/>
                    <a:ext cx="120513" cy="121044"/>
                    <a:chOff x="0" y="0"/>
                    <a:chExt cx="120511" cy="121042"/>
                  </a:xfrm>
                </p:grpSpPr>
                <p:sp>
                  <p:nvSpPr>
                    <p:cNvPr id="1901" name="Rechthoek 120"/>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902" name="Rechthoek 121"/>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1906" name="Groep 117"/>
                  <p:cNvGrpSpPr/>
                  <p:nvPr/>
                </p:nvGrpSpPr>
                <p:grpSpPr>
                  <a:xfrm>
                    <a:off x="230749" y="216856"/>
                    <a:ext cx="120513" cy="121043"/>
                    <a:chOff x="0" y="0"/>
                    <a:chExt cx="120511" cy="121042"/>
                  </a:xfrm>
                </p:grpSpPr>
                <p:sp>
                  <p:nvSpPr>
                    <p:cNvPr id="1904" name="Rechthoek 118"/>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1905" name="Rechthoek 119"/>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1908" name="Rechthoek 113"/>
                <p:cNvSpPr txBox="1"/>
                <p:nvPr/>
              </p:nvSpPr>
              <p:spPr>
                <a:xfrm>
                  <a:off x="-1" y="398937"/>
                  <a:ext cx="684512"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909" name="Gelijkbenige driehoek 114"/>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1926" name="Body Level One…"/>
          <p:cNvSpPr txBox="1">
            <a:spLocks noGrp="1"/>
          </p:cNvSpPr>
          <p:nvPr>
            <p:ph type="body" sz="half" idx="1"/>
          </p:nvPr>
        </p:nvSpPr>
        <p:spPr>
          <a:xfrm>
            <a:off x="2702625" y="2770414"/>
            <a:ext cx="6786751" cy="2987465"/>
          </a:xfrm>
          <a:prstGeom prst="rect">
            <a:avLst/>
          </a:prstGeom>
          <a:solidFill>
            <a:srgbClr val="0070C0"/>
          </a:solidFill>
        </p:spPr>
        <p:txBody>
          <a:bodyPr>
            <a:normAutofit/>
          </a:bodyPr>
          <a:lstStyle>
            <a:lvl1pPr marL="0" indent="0">
              <a:buClrTx/>
              <a:buSzTx/>
              <a:buNone/>
              <a:defRPr sz="100">
                <a:solidFill>
                  <a:schemeClr val="accent1"/>
                </a:solidFill>
              </a:defRPr>
            </a:lvl1pPr>
            <a:lvl2pPr marL="280689" indent="-17164">
              <a:buClrTx/>
              <a:defRPr sz="100">
                <a:solidFill>
                  <a:schemeClr val="accent1"/>
                </a:solidFill>
              </a:defRPr>
            </a:lvl2pPr>
            <a:lvl3pPr>
              <a:buClrTx/>
              <a:buFontTx/>
              <a:defRPr sz="100">
                <a:solidFill>
                  <a:schemeClr val="accent1"/>
                </a:solidFill>
              </a:defRPr>
            </a:lvl3pPr>
            <a:lvl4pPr>
              <a:buClrTx/>
              <a:buFontTx/>
              <a:defRPr sz="100">
                <a:solidFill>
                  <a:schemeClr val="accent1"/>
                </a:solidFill>
              </a:defRPr>
            </a:lvl4pPr>
            <a:lvl5pPr marL="16470" indent="-16470">
              <a:buClrTx/>
              <a:buFontTx/>
              <a:defRPr sz="1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Tijdelijke aanduiding voor tekst 78"/>
          <p:cNvSpPr>
            <a:spLocks noGrp="1"/>
          </p:cNvSpPr>
          <p:nvPr>
            <p:ph type="body" sz="half" idx="22" hasCustomPrompt="1"/>
          </p:nvPr>
        </p:nvSpPr>
        <p:spPr>
          <a:xfrm>
            <a:off x="2702627" y="2770414"/>
            <a:ext cx="6786748" cy="2987463"/>
          </a:xfrm>
          <a:prstGeom prst="rect">
            <a:avLst/>
          </a:prstGeom>
          <a:solidFill>
            <a:srgbClr val="009B77"/>
          </a:solidFill>
        </p:spPr>
        <p:txBody>
          <a:bodyPr>
            <a:normAutofit/>
          </a:bodyPr>
          <a:lstStyle>
            <a:lvl1pPr marL="0" indent="0">
              <a:buClrTx/>
              <a:buSzTx/>
              <a:buNone/>
            </a:lvl1pPr>
          </a:lstStyle>
          <a:p>
            <a:r>
              <a:rPr dirty="0"/>
              <a:t>  </a:t>
            </a:r>
          </a:p>
        </p:txBody>
      </p:sp>
      <p:sp>
        <p:nvSpPr>
          <p:cNvPr id="1928" name="Tijdelijke aanduiding voor verticale tekst 2"/>
          <p:cNvSpPr>
            <a:spLocks noGrp="1"/>
          </p:cNvSpPr>
          <p:nvPr>
            <p:ph type="body" sz="quarter" idx="23" hasCustomPrompt="1"/>
          </p:nvPr>
        </p:nvSpPr>
        <p:spPr>
          <a:xfrm>
            <a:off x="3086309" y="3917564"/>
            <a:ext cx="6019384" cy="1101408"/>
          </a:xfrm>
          <a:prstGeom prst="rect">
            <a:avLst/>
          </a:prstGeom>
        </p:spPr>
        <p:txBody>
          <a:bodyPr anchor="b">
            <a:normAutofit/>
          </a:bodyPr>
          <a:lstStyle>
            <a:lvl1pPr marL="0" indent="0" algn="ctr">
              <a:buClrTx/>
              <a:buSzTx/>
              <a:buNone/>
              <a:defRPr sz="3400">
                <a:solidFill>
                  <a:srgbClr val="FFFFFF"/>
                </a:solidFill>
                <a:latin typeface="Roboto Slab Regular Regular"/>
                <a:ea typeface="Roboto Slab Regular Regular"/>
                <a:cs typeface="Roboto Slab Regular Regular"/>
                <a:sym typeface="Roboto Slab Regular Regular"/>
              </a:defRPr>
            </a:lvl1pPr>
          </a:lstStyle>
          <a:p>
            <a:r>
              <a:t>Plaats een hoofstuktitel hier, max. 2 regels</a:t>
            </a:r>
          </a:p>
        </p:txBody>
      </p:sp>
      <p:sp>
        <p:nvSpPr>
          <p:cNvPr id="1929" name="Tijdelijke aanduiding voor verticale tekst 2"/>
          <p:cNvSpPr>
            <a:spLocks noGrp="1"/>
          </p:cNvSpPr>
          <p:nvPr>
            <p:ph type="body" sz="quarter" idx="24" hasCustomPrompt="1"/>
          </p:nvPr>
        </p:nvSpPr>
        <p:spPr>
          <a:xfrm>
            <a:off x="5661995" y="3100404"/>
            <a:ext cx="868008" cy="719402"/>
          </a:xfrm>
          <a:prstGeom prst="rect">
            <a:avLst/>
          </a:prstGeom>
        </p:spPr>
        <p:txBody>
          <a:bodyPr anchor="b">
            <a:normAutofit/>
          </a:bodyPr>
          <a:lstStyle>
            <a:lvl1pPr marL="0" indent="0" algn="ctr" defTabSz="618458">
              <a:spcBef>
                <a:spcPts val="1000"/>
              </a:spcBef>
              <a:buClrTx/>
              <a:buSzTx/>
              <a:buNone/>
              <a:defRPr sz="4300">
                <a:solidFill>
                  <a:srgbClr val="FFFFFF"/>
                </a:solidFill>
                <a:latin typeface="Roboto Slab Bold"/>
                <a:ea typeface="Roboto Slab Bold"/>
                <a:cs typeface="Roboto Slab Bold"/>
                <a:sym typeface="Roboto Slab Bold"/>
              </a:defRPr>
            </a:lvl1pPr>
          </a:lstStyle>
          <a:p>
            <a:r>
              <a:t>xx</a:t>
            </a:r>
          </a:p>
        </p:txBody>
      </p:sp>
      <p:sp>
        <p:nvSpPr>
          <p:cNvPr id="1930" name="Tijdelijke aanduiding voor verticale tekst 2"/>
          <p:cNvSpPr>
            <a:spLocks noGrp="1"/>
          </p:cNvSpPr>
          <p:nvPr>
            <p:ph type="body" sz="quarter" idx="25" hasCustomPrompt="1"/>
          </p:nvPr>
        </p:nvSpPr>
        <p:spPr>
          <a:xfrm>
            <a:off x="3088948" y="5168239"/>
            <a:ext cx="6014106" cy="280930"/>
          </a:xfrm>
          <a:prstGeom prst="rect">
            <a:avLst/>
          </a:prstGeom>
        </p:spPr>
        <p:txBody>
          <a:bodyPr>
            <a:normAutofit/>
          </a:bodyPr>
          <a:lstStyle>
            <a:lvl1pPr marL="0" indent="0" algn="ctr">
              <a:buClrTx/>
              <a:buSzTx/>
              <a:buNone/>
              <a:defRPr b="1">
                <a:solidFill>
                  <a:srgbClr val="FFFFFF"/>
                </a:solidFill>
              </a:defRPr>
            </a:lvl1pPr>
          </a:lstStyle>
          <a:p>
            <a:r>
              <a:t>Ruimte voor een subtitel</a:t>
            </a:r>
          </a:p>
        </p:txBody>
      </p:sp>
      <p:sp>
        <p:nvSpPr>
          <p:cNvPr id="1931" name="Tijdelijke aanduiding voor tekst 17"/>
          <p:cNvSpPr>
            <a:spLocks noGrp="1"/>
          </p:cNvSpPr>
          <p:nvPr>
            <p:ph type="body" sz="quarter" idx="26" hasCustomPrompt="1"/>
          </p:nvPr>
        </p:nvSpPr>
        <p:spPr>
          <a:xfrm>
            <a:off x="5700000" y="3894066"/>
            <a:ext cx="792001"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grpSp>
        <p:nvGrpSpPr>
          <p:cNvPr id="2" name="Groep 1">
            <a:extLst>
              <a:ext uri="{FF2B5EF4-FFF2-40B4-BE49-F238E27FC236}">
                <a16:creationId xmlns:a16="http://schemas.microsoft.com/office/drawing/2014/main" id="{D5E39EBF-D325-464B-2762-02824D08383C}"/>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295207C4-D446-E6F7-A880-28056C3940A5}"/>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BE62403F-459C-FF0D-8CAA-167053C0E333}"/>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22E55AE0-A6DE-DFE7-689A-E0CD9B5F378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E52EFDFA-8A54-0EFD-3874-6044B00FADA5}"/>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47D3184F-D6E4-E27C-8E57-DF76C6D4EC22}"/>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57B96C21-FADE-0D6C-D562-CE1E05130FE3}"/>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4787C5CE-A44C-C55A-8B7A-BBFD3E387C1C}"/>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4B4B56CC-C1AE-3443-550C-DB8AB73E60A9}"/>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E8253CAE-6317-E2A7-953E-E768B073DCAA}"/>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733D4E03-1693-F94C-696B-0AE84F2782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A4EADCBF-44DE-FA76-57B7-697565CFEF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E93D7A18-B2C4-F519-EC46-CB48656E6E5A}"/>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CE71A7C3-BAF1-A914-F702-30BE07694E75}"/>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78DD3497-4D52-CB18-6BE7-EDBD5F8E5082}"/>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427110AE-4463-E948-179A-70478A96E0FC}"/>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8B7C764A-EA90-FCE9-3EDD-8D6FD156686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6B9918D7-B467-3628-D0F6-99EFF282E233}"/>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6B731068-EEAE-2CE4-FB8D-6B4E9524AF0F}"/>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163131DB-729F-2803-F978-0CCCC369FA19}"/>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C752D00B-6AD9-CA89-F802-B9BC54E653F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713F94AD-AB47-8C06-A2FC-F580CBC361E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6DF75E14-0D31-E4D5-40DF-9A36E59EF887}"/>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6363C5EE-5177-53D1-05F4-8A76DFDE34A1}"/>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DF96ABDD-3D65-37A8-0A9D-0CE0B02FE241}"/>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B4AC8417-9078-F7EA-192C-B38B17B06AD2}"/>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60888036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grpSp>
        <p:nvGrpSpPr>
          <p:cNvPr id="1959" name="Instructie"/>
          <p:cNvGrpSpPr/>
          <p:nvPr/>
        </p:nvGrpSpPr>
        <p:grpSpPr>
          <a:xfrm>
            <a:off x="-7462" y="7107104"/>
            <a:ext cx="3391307" cy="1765091"/>
            <a:chOff x="0" y="0"/>
            <a:chExt cx="3391306" cy="1765089"/>
          </a:xfrm>
        </p:grpSpPr>
        <p:sp>
          <p:nvSpPr>
            <p:cNvPr id="193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958" name="Instructie"/>
            <p:cNvGrpSpPr/>
            <p:nvPr/>
          </p:nvGrpSpPr>
          <p:grpSpPr>
            <a:xfrm>
              <a:off x="98270" y="12607"/>
              <a:ext cx="3194766" cy="1752483"/>
              <a:chOff x="0" y="0"/>
              <a:chExt cx="3194765" cy="1752482"/>
            </a:xfrm>
          </p:grpSpPr>
          <p:grpSp>
            <p:nvGrpSpPr>
              <p:cNvPr id="1942" name="Rechthoek 17"/>
              <p:cNvGrpSpPr/>
              <p:nvPr/>
            </p:nvGrpSpPr>
            <p:grpSpPr>
              <a:xfrm>
                <a:off x="0" y="0"/>
                <a:ext cx="3194766" cy="431900"/>
                <a:chOff x="0" y="0"/>
                <a:chExt cx="3194764" cy="431899"/>
              </a:xfrm>
            </p:grpSpPr>
            <p:sp>
              <p:nvSpPr>
                <p:cNvPr id="194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4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945" name="Ovaal 18"/>
              <p:cNvGrpSpPr/>
              <p:nvPr/>
            </p:nvGrpSpPr>
            <p:grpSpPr>
              <a:xfrm>
                <a:off x="0" y="485877"/>
                <a:ext cx="260915" cy="269241"/>
                <a:chOff x="0" y="0"/>
                <a:chExt cx="260914" cy="269240"/>
              </a:xfrm>
            </p:grpSpPr>
            <p:sp>
              <p:nvSpPr>
                <p:cNvPr id="19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94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949" name="Ovaal 20"/>
              <p:cNvGrpSpPr/>
              <p:nvPr/>
            </p:nvGrpSpPr>
            <p:grpSpPr>
              <a:xfrm>
                <a:off x="0" y="922202"/>
                <a:ext cx="260915" cy="269241"/>
                <a:chOff x="0" y="0"/>
                <a:chExt cx="260914" cy="269240"/>
              </a:xfrm>
            </p:grpSpPr>
            <p:sp>
              <p:nvSpPr>
                <p:cNvPr id="194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8"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95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957" name="Groep 22"/>
              <p:cNvGrpSpPr/>
              <p:nvPr/>
            </p:nvGrpSpPr>
            <p:grpSpPr>
              <a:xfrm>
                <a:off x="2513632" y="470171"/>
                <a:ext cx="681134" cy="696748"/>
                <a:chOff x="0" y="0"/>
                <a:chExt cx="681132" cy="696747"/>
              </a:xfrm>
            </p:grpSpPr>
            <p:grpSp>
              <p:nvGrpSpPr>
                <p:cNvPr id="1955" name="Groep 23"/>
                <p:cNvGrpSpPr/>
                <p:nvPr/>
              </p:nvGrpSpPr>
              <p:grpSpPr>
                <a:xfrm>
                  <a:off x="197031" y="0"/>
                  <a:ext cx="287071" cy="379108"/>
                  <a:chOff x="0" y="0"/>
                  <a:chExt cx="287070" cy="379106"/>
                </a:xfrm>
              </p:grpSpPr>
              <p:sp>
                <p:nvSpPr>
                  <p:cNvPr id="195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95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981" name="Group 4"/>
          <p:cNvGrpSpPr/>
          <p:nvPr/>
        </p:nvGrpSpPr>
        <p:grpSpPr>
          <a:xfrm>
            <a:off x="698501" y="5884314"/>
            <a:ext cx="1454912" cy="577167"/>
            <a:chOff x="0" y="0"/>
            <a:chExt cx="1454911" cy="577165"/>
          </a:xfrm>
        </p:grpSpPr>
        <p:sp>
          <p:nvSpPr>
            <p:cNvPr id="197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97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97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8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982" name="Rechthoek 1"/>
          <p:cNvSpPr/>
          <p:nvPr/>
        </p:nvSpPr>
        <p:spPr>
          <a:xfrm>
            <a:off x="-1" y="0"/>
            <a:ext cx="1219376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983" name="Body Level One…"/>
          <p:cNvSpPr txBox="1">
            <a:spLocks noGrp="1"/>
          </p:cNvSpPr>
          <p:nvPr>
            <p:ph type="body" idx="1" hasCustomPrompt="1"/>
          </p:nvPr>
        </p:nvSpPr>
        <p:spPr>
          <a:xfrm>
            <a:off x="-12700" y="0"/>
            <a:ext cx="12204700" cy="6858000"/>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984" name="Tijdelijke aanduiding voor media 28"/>
          <p:cNvSpPr>
            <a:spLocks noGrp="1"/>
          </p:cNvSpPr>
          <p:nvPr>
            <p:ph type="media" idx="21"/>
          </p:nvPr>
        </p:nvSpPr>
        <p:spPr>
          <a:xfrm>
            <a:off x="0" y="1"/>
            <a:ext cx="12192000" cy="6858000"/>
          </a:xfrm>
          <a:prstGeom prst="rect">
            <a:avLst/>
          </a:prstGeom>
          <a:solidFill>
            <a:srgbClr val="009B77"/>
          </a:solidFill>
        </p:spPr>
        <p:txBody>
          <a:bodyPr lIns="91439" tIns="45719" rIns="91439" bIns="45719"/>
          <a:lstStyle/>
          <a:p>
            <a:endParaRPr/>
          </a:p>
        </p:txBody>
      </p:sp>
      <p:sp>
        <p:nvSpPr>
          <p:cNvPr id="1986"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Video</a:t>
            </a:r>
          </a:p>
        </p:txBody>
      </p:sp>
      <p:grpSp>
        <p:nvGrpSpPr>
          <p:cNvPr id="2034" name="Instructie"/>
          <p:cNvGrpSpPr/>
          <p:nvPr/>
        </p:nvGrpSpPr>
        <p:grpSpPr>
          <a:xfrm>
            <a:off x="12441539" y="-99301"/>
            <a:ext cx="3391308" cy="7056603"/>
            <a:chOff x="0" y="0"/>
            <a:chExt cx="3391306" cy="7056601"/>
          </a:xfrm>
        </p:grpSpPr>
        <p:sp>
          <p:nvSpPr>
            <p:cNvPr id="1987" name="Rechthoek 104"/>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988" name="Ovaal 105"/>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989"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990" name="Rechthoek 107"/>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033" name="INSTRUCTIE"/>
            <p:cNvGrpSpPr/>
            <p:nvPr/>
          </p:nvGrpSpPr>
          <p:grpSpPr>
            <a:xfrm>
              <a:off x="114896" y="9350"/>
              <a:ext cx="3194767" cy="3809439"/>
              <a:chOff x="0" y="0"/>
              <a:chExt cx="3194766" cy="3809438"/>
            </a:xfrm>
          </p:grpSpPr>
          <p:grpSp>
            <p:nvGrpSpPr>
              <p:cNvPr id="1993" name="Rechthoek 66"/>
              <p:cNvGrpSpPr/>
              <p:nvPr/>
            </p:nvGrpSpPr>
            <p:grpSpPr>
              <a:xfrm>
                <a:off x="1" y="0"/>
                <a:ext cx="3194766" cy="431900"/>
                <a:chOff x="0" y="0"/>
                <a:chExt cx="3194764" cy="431899"/>
              </a:xfrm>
            </p:grpSpPr>
            <p:sp>
              <p:nvSpPr>
                <p:cNvPr id="19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92" name="Video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Video invoegen/veranderen</a:t>
                  </a:r>
                </a:p>
              </p:txBody>
            </p:sp>
          </p:grpSp>
          <p:grpSp>
            <p:nvGrpSpPr>
              <p:cNvPr id="1997" name="Video icoon"/>
              <p:cNvGrpSpPr/>
              <p:nvPr/>
            </p:nvGrpSpPr>
            <p:grpSpPr>
              <a:xfrm>
                <a:off x="365681" y="1202808"/>
                <a:ext cx="326088" cy="328144"/>
                <a:chOff x="0" y="0"/>
                <a:chExt cx="326086" cy="328143"/>
              </a:xfrm>
            </p:grpSpPr>
            <p:sp>
              <p:nvSpPr>
                <p:cNvPr id="1994" name="Rechthoek 97"/>
                <p:cNvSpPr/>
                <p:nvPr/>
              </p:nvSpPr>
              <p:spPr>
                <a:xfrm>
                  <a:off x="-1" y="2588"/>
                  <a:ext cx="323499" cy="323498"/>
                </a:xfrm>
                <a:prstGeom prst="rect">
                  <a:avLst/>
                </a:prstGeom>
                <a:solidFill>
                  <a:srgbClr val="FFFFFF"/>
                </a:solid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5" name="Vrije vorm 112"/>
                <p:cNvSpPr/>
                <p:nvPr/>
              </p:nvSpPr>
              <p:spPr>
                <a:xfrm>
                  <a:off x="2588" y="-1"/>
                  <a:ext cx="323499"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6" name="Vrije vorm 113"/>
                <p:cNvSpPr/>
                <p:nvPr/>
              </p:nvSpPr>
              <p:spPr>
                <a:xfrm>
                  <a:off x="1194" y="278971"/>
                  <a:ext cx="323500"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000" name="Ovaal 69"/>
              <p:cNvGrpSpPr/>
              <p:nvPr/>
            </p:nvGrpSpPr>
            <p:grpSpPr>
              <a:xfrm>
                <a:off x="0" y="478114"/>
                <a:ext cx="260915" cy="269241"/>
                <a:chOff x="0" y="0"/>
                <a:chExt cx="260914" cy="269240"/>
              </a:xfrm>
            </p:grpSpPr>
            <p:sp>
              <p:nvSpPr>
                <p:cNvPr id="19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9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001" name="Rechthoek 70"/>
              <p:cNvSpPr txBox="1"/>
              <p:nvPr/>
            </p:nvSpPr>
            <p:spPr>
              <a:xfrm>
                <a:off x="365680" y="482893"/>
                <a:ext cx="2817997"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afbeelding/video d.m.v. de </a:t>
                </a:r>
                <a:r>
                  <a:rPr b="1"/>
                  <a:t>‘Delete’-knop</a:t>
                </a:r>
                <a:r>
                  <a:t>. Klik op het pictogram om een nieuwe video in te voegen. </a:t>
                </a:r>
                <a:r>
                  <a:rPr i="1"/>
                  <a:t>(zie onderstaand voorbeeld).</a:t>
                </a:r>
              </a:p>
            </p:txBody>
          </p:sp>
          <p:grpSp>
            <p:nvGrpSpPr>
              <p:cNvPr id="2004" name="Ovaal 71"/>
              <p:cNvGrpSpPr/>
              <p:nvPr/>
            </p:nvGrpSpPr>
            <p:grpSpPr>
              <a:xfrm>
                <a:off x="0" y="1661529"/>
                <a:ext cx="260915" cy="269241"/>
                <a:chOff x="0" y="0"/>
                <a:chExt cx="260914" cy="269240"/>
              </a:xfrm>
            </p:grpSpPr>
            <p:sp>
              <p:nvSpPr>
                <p:cNvPr id="20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03"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005" name="Rechthoek 72"/>
              <p:cNvSpPr txBox="1"/>
              <p:nvPr/>
            </p:nvSpPr>
            <p:spPr>
              <a:xfrm>
                <a:off x="365680" y="1666308"/>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video</a:t>
                </a:r>
                <a:br/>
                <a:r>
                  <a:t>en klik op </a:t>
                </a:r>
                <a:r>
                  <a:rPr b="1"/>
                  <a:t>‘Invoegen’</a:t>
                </a:r>
                <a:r>
                  <a:t>.</a:t>
                </a:r>
              </a:p>
            </p:txBody>
          </p:sp>
          <p:grpSp>
            <p:nvGrpSpPr>
              <p:cNvPr id="2011" name="Groep 73"/>
              <p:cNvGrpSpPr/>
              <p:nvPr/>
            </p:nvGrpSpPr>
            <p:grpSpPr>
              <a:xfrm>
                <a:off x="365681" y="2097351"/>
                <a:ext cx="825501" cy="209551"/>
                <a:chOff x="0" y="0"/>
                <a:chExt cx="825500" cy="209550"/>
              </a:xfrm>
            </p:grpSpPr>
            <p:grpSp>
              <p:nvGrpSpPr>
                <p:cNvPr id="2008" name="Rechthoek 94"/>
                <p:cNvGrpSpPr/>
                <p:nvPr/>
              </p:nvGrpSpPr>
              <p:grpSpPr>
                <a:xfrm>
                  <a:off x="0" y="0"/>
                  <a:ext cx="825500" cy="209550"/>
                  <a:chOff x="0" y="0"/>
                  <a:chExt cx="825500" cy="209550"/>
                </a:xfrm>
              </p:grpSpPr>
              <p:sp>
                <p:nvSpPr>
                  <p:cNvPr id="2006"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07"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009" name="Rechte verbindingslijn 9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010" name="Gelijkbenige driehoek 96"/>
                <p:cNvSpPr/>
                <p:nvPr/>
              </p:nvSpPr>
              <p:spPr>
                <a:xfrm rot="10800000">
                  <a:off x="691465" y="84054"/>
                  <a:ext cx="86867" cy="51147"/>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14" name="Ovaal 74"/>
              <p:cNvGrpSpPr/>
              <p:nvPr/>
            </p:nvGrpSpPr>
            <p:grpSpPr>
              <a:xfrm>
                <a:off x="0" y="2463844"/>
                <a:ext cx="260915" cy="269241"/>
                <a:chOff x="0" y="0"/>
                <a:chExt cx="260914" cy="269240"/>
              </a:xfrm>
            </p:grpSpPr>
            <p:sp>
              <p:nvSpPr>
                <p:cNvPr id="201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13"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015" name="Rechthoek 75"/>
              <p:cNvSpPr txBox="1"/>
              <p:nvPr/>
            </p:nvSpPr>
            <p:spPr>
              <a:xfrm>
                <a:off x="365682" y="2468623"/>
                <a:ext cx="2817997"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video te schalen of bij te snijden, ga naar de tab </a:t>
                </a:r>
                <a:r>
                  <a:rPr b="1"/>
                  <a:t>‘Hulpmiddelen voor video - Opmaak’</a:t>
                </a:r>
                <a:r>
                  <a:t> en klik op de knop </a:t>
                </a:r>
                <a:r>
                  <a:rPr b="1"/>
                  <a:t>‘Bijsnijden’</a:t>
                </a:r>
                <a:r>
                  <a:t>. Schaal met de bolletjes de video en met de hoekjes het kader.</a:t>
                </a:r>
              </a:p>
            </p:txBody>
          </p:sp>
          <p:grpSp>
            <p:nvGrpSpPr>
              <p:cNvPr id="2032" name="Groep 76"/>
              <p:cNvGrpSpPr/>
              <p:nvPr/>
            </p:nvGrpSpPr>
            <p:grpSpPr>
              <a:xfrm>
                <a:off x="304913" y="3196520"/>
                <a:ext cx="514285" cy="612919"/>
                <a:chOff x="0" y="0"/>
                <a:chExt cx="514284" cy="612918"/>
              </a:xfrm>
            </p:grpSpPr>
            <p:grpSp>
              <p:nvGrpSpPr>
                <p:cNvPr id="2029" name="Groep 77"/>
                <p:cNvGrpSpPr/>
                <p:nvPr/>
              </p:nvGrpSpPr>
              <p:grpSpPr>
                <a:xfrm>
                  <a:off x="73213" y="-1"/>
                  <a:ext cx="386065" cy="370653"/>
                  <a:chOff x="0" y="0"/>
                  <a:chExt cx="386063" cy="370651"/>
                </a:xfrm>
              </p:grpSpPr>
              <p:grpSp>
                <p:nvGrpSpPr>
                  <p:cNvPr id="2022" name="Groep 80"/>
                  <p:cNvGrpSpPr/>
                  <p:nvPr/>
                </p:nvGrpSpPr>
                <p:grpSpPr>
                  <a:xfrm>
                    <a:off x="0" y="-1"/>
                    <a:ext cx="341294" cy="325544"/>
                    <a:chOff x="0" y="0"/>
                    <a:chExt cx="341293" cy="325542"/>
                  </a:xfrm>
                </p:grpSpPr>
                <p:grpSp>
                  <p:nvGrpSpPr>
                    <p:cNvPr id="2019" name="Groep 88"/>
                    <p:cNvGrpSpPr/>
                    <p:nvPr/>
                  </p:nvGrpSpPr>
                  <p:grpSpPr>
                    <a:xfrm>
                      <a:off x="-1" y="-1"/>
                      <a:ext cx="341295" cy="325544"/>
                      <a:chOff x="0" y="0"/>
                      <a:chExt cx="341293" cy="325542"/>
                    </a:xfrm>
                  </p:grpSpPr>
                  <p:sp>
                    <p:nvSpPr>
                      <p:cNvPr id="2016" name="Rechthoek 91"/>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7" name="Rechthoek 92"/>
                      <p:cNvSpPr/>
                      <p:nvPr/>
                    </p:nvSpPr>
                    <p:spPr>
                      <a:xfrm>
                        <a:off x="-1" y="-1"/>
                        <a:ext cx="201154"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8" name="Ovaal 93"/>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2020" name="Afbeelding 89" descr="Afbeelding 89"/>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2021" name="Afbeelding 90" descr="Afbeelding 90"/>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2025" name="Groep 81"/>
                  <p:cNvGrpSpPr/>
                  <p:nvPr/>
                </p:nvGrpSpPr>
                <p:grpSpPr>
                  <a:xfrm>
                    <a:off x="265551" y="249608"/>
                    <a:ext cx="120513" cy="121044"/>
                    <a:chOff x="0" y="0"/>
                    <a:chExt cx="120511" cy="121042"/>
                  </a:xfrm>
                </p:grpSpPr>
                <p:sp>
                  <p:nvSpPr>
                    <p:cNvPr id="2023" name="Rechthoek 86"/>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4" name="Rechthoek 87"/>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28" name="Groep 82"/>
                  <p:cNvGrpSpPr/>
                  <p:nvPr/>
                </p:nvGrpSpPr>
                <p:grpSpPr>
                  <a:xfrm>
                    <a:off x="230749" y="216856"/>
                    <a:ext cx="120513" cy="121043"/>
                    <a:chOff x="0" y="0"/>
                    <a:chExt cx="120511" cy="121042"/>
                  </a:xfrm>
                </p:grpSpPr>
                <p:sp>
                  <p:nvSpPr>
                    <p:cNvPr id="2026" name="Rechthoek 84"/>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7" name="Rechthoek 85"/>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030" name="Rechthoek 78"/>
                <p:cNvSpPr txBox="1"/>
                <p:nvPr/>
              </p:nvSpPr>
              <p:spPr>
                <a:xfrm>
                  <a:off x="-1" y="398937"/>
                  <a:ext cx="514286"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031" name="Gelijkbenige driehoek 79"/>
                <p:cNvSpPr/>
                <p:nvPr/>
              </p:nvSpPr>
              <p:spPr>
                <a:xfrm rot="10800000">
                  <a:off x="221246" y="570647"/>
                  <a:ext cx="71791" cy="42272"/>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 name="Groep 9">
            <a:extLst>
              <a:ext uri="{FF2B5EF4-FFF2-40B4-BE49-F238E27FC236}">
                <a16:creationId xmlns:a16="http://schemas.microsoft.com/office/drawing/2014/main" id="{297EF2C9-8511-A254-0C2E-97C5BB1F7D53}"/>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089B1583-3AB1-E2A3-D5FB-BCB1E0493F1A}"/>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194D64F2-D483-2CC3-45C6-9C619CD9B595}"/>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3D5F2E9B-D938-1DBD-16A6-CBF5C33822F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9C2FE40D-8157-583A-5D89-79648BD0019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EB54AFDB-DB99-CCA7-71C8-28078DE71D6F}"/>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7BABE8A3-1714-8ABF-1B2A-E8C9DFB4F41D}"/>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10CFF824-0195-47CC-C4EA-759DB7B63A3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27A09C5D-3569-8C48-B068-0E6BE07086E4}"/>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400FA6AE-DD4F-47EA-8D75-CCEB84E1140E}"/>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D9E64715-366B-CCB6-2DA2-BA79E7AC5136}"/>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8">
                <a:extLst>
                  <a:ext uri="{FF2B5EF4-FFF2-40B4-BE49-F238E27FC236}">
                    <a16:creationId xmlns:a16="http://schemas.microsoft.com/office/drawing/2014/main" id="{E0569BB2-8074-D7FF-9DC6-1706A01A76A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9">
                <a:extLst>
                  <a:ext uri="{FF2B5EF4-FFF2-40B4-BE49-F238E27FC236}">
                    <a16:creationId xmlns:a16="http://schemas.microsoft.com/office/drawing/2014/main" id="{E55663BD-A505-258B-EDCA-D39CA5432EDD}"/>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5" name="Rechthoek 39">
                <a:extLst>
                  <a:ext uri="{FF2B5EF4-FFF2-40B4-BE49-F238E27FC236}">
                    <a16:creationId xmlns:a16="http://schemas.microsoft.com/office/drawing/2014/main" id="{357EE8B3-27AC-D96E-86BA-F083106D9434}"/>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30603546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kst en Grafiek">
    <p:spTree>
      <p:nvGrpSpPr>
        <p:cNvPr id="1" name=""/>
        <p:cNvGrpSpPr/>
        <p:nvPr/>
      </p:nvGrpSpPr>
      <p:grpSpPr>
        <a:xfrm>
          <a:off x="0" y="0"/>
          <a:ext cx="0" cy="0"/>
          <a:chOff x="0" y="0"/>
          <a:chExt cx="0" cy="0"/>
        </a:xfrm>
      </p:grpSpPr>
      <p:grpSp>
        <p:nvGrpSpPr>
          <p:cNvPr id="2075" name="Instructie"/>
          <p:cNvGrpSpPr/>
          <p:nvPr/>
        </p:nvGrpSpPr>
        <p:grpSpPr>
          <a:xfrm>
            <a:off x="-7462" y="7107104"/>
            <a:ext cx="3391307" cy="1765091"/>
            <a:chOff x="0" y="0"/>
            <a:chExt cx="3391306" cy="1765089"/>
          </a:xfrm>
        </p:grpSpPr>
        <p:sp>
          <p:nvSpPr>
            <p:cNvPr id="205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074" name="Instructie"/>
            <p:cNvGrpSpPr/>
            <p:nvPr/>
          </p:nvGrpSpPr>
          <p:grpSpPr>
            <a:xfrm>
              <a:off x="98270" y="12607"/>
              <a:ext cx="3194766" cy="1752483"/>
              <a:chOff x="0" y="0"/>
              <a:chExt cx="3194765" cy="1752482"/>
            </a:xfrm>
          </p:grpSpPr>
          <p:grpSp>
            <p:nvGrpSpPr>
              <p:cNvPr id="2058" name="Rechthoek 17"/>
              <p:cNvGrpSpPr/>
              <p:nvPr/>
            </p:nvGrpSpPr>
            <p:grpSpPr>
              <a:xfrm>
                <a:off x="0" y="0"/>
                <a:ext cx="3194766" cy="431900"/>
                <a:chOff x="0" y="0"/>
                <a:chExt cx="3194764" cy="431899"/>
              </a:xfrm>
            </p:grpSpPr>
            <p:sp>
              <p:nvSpPr>
                <p:cNvPr id="205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5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061" name="Ovaal 18"/>
              <p:cNvGrpSpPr/>
              <p:nvPr/>
            </p:nvGrpSpPr>
            <p:grpSpPr>
              <a:xfrm>
                <a:off x="0" y="485877"/>
                <a:ext cx="260915" cy="269241"/>
                <a:chOff x="0" y="0"/>
                <a:chExt cx="260914" cy="269240"/>
              </a:xfrm>
            </p:grpSpPr>
            <p:sp>
              <p:nvSpPr>
                <p:cNvPr id="205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6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06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065" name="Ovaal 20"/>
              <p:cNvGrpSpPr/>
              <p:nvPr/>
            </p:nvGrpSpPr>
            <p:grpSpPr>
              <a:xfrm>
                <a:off x="0" y="922202"/>
                <a:ext cx="260915" cy="269241"/>
                <a:chOff x="0" y="0"/>
                <a:chExt cx="260914" cy="269240"/>
              </a:xfrm>
            </p:grpSpPr>
            <p:sp>
              <p:nvSpPr>
                <p:cNvPr id="20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6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06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073" name="Groep 22"/>
              <p:cNvGrpSpPr/>
              <p:nvPr/>
            </p:nvGrpSpPr>
            <p:grpSpPr>
              <a:xfrm>
                <a:off x="2513632" y="470171"/>
                <a:ext cx="681134" cy="696748"/>
                <a:chOff x="0" y="0"/>
                <a:chExt cx="681132" cy="696747"/>
              </a:xfrm>
            </p:grpSpPr>
            <p:grpSp>
              <p:nvGrpSpPr>
                <p:cNvPr id="2071" name="Groep 23"/>
                <p:cNvGrpSpPr/>
                <p:nvPr/>
              </p:nvGrpSpPr>
              <p:grpSpPr>
                <a:xfrm>
                  <a:off x="197031" y="0"/>
                  <a:ext cx="287071" cy="379108"/>
                  <a:chOff x="0" y="0"/>
                  <a:chExt cx="287070" cy="379106"/>
                </a:xfrm>
              </p:grpSpPr>
              <p:sp>
                <p:nvSpPr>
                  <p:cNvPr id="206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6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6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07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07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097" name="Group 4"/>
          <p:cNvGrpSpPr/>
          <p:nvPr/>
        </p:nvGrpSpPr>
        <p:grpSpPr>
          <a:xfrm>
            <a:off x="698501" y="5884314"/>
            <a:ext cx="1454912" cy="577167"/>
            <a:chOff x="0" y="0"/>
            <a:chExt cx="1454911" cy="577165"/>
          </a:xfrm>
        </p:grpSpPr>
        <p:sp>
          <p:nvSpPr>
            <p:cNvPr id="208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09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09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9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098" name="Rechthoek 350"/>
          <p:cNvSpPr/>
          <p:nvPr/>
        </p:nvSpPr>
        <p:spPr>
          <a:xfrm>
            <a:off x="-12032" y="0"/>
            <a:ext cx="4467918" cy="6858000"/>
          </a:xfrm>
          <a:prstGeom prst="rect">
            <a:avLst/>
          </a:prstGeom>
          <a:solidFill>
            <a:srgbClr val="0A223F"/>
          </a:solidFill>
          <a:ln w="12700">
            <a:miter lim="400000"/>
          </a:ln>
        </p:spPr>
        <p:txBody>
          <a:bodyPr lIns="45719" rIns="45719" anchor="ctr"/>
          <a:lstStyle/>
          <a:p>
            <a:pPr algn="ctr">
              <a:defRPr sz="1600">
                <a:solidFill>
                  <a:srgbClr val="FFFFFF"/>
                </a:solidFill>
              </a:defRPr>
            </a:pPr>
            <a:endParaRPr/>
          </a:p>
        </p:txBody>
      </p:sp>
      <p:sp>
        <p:nvSpPr>
          <p:cNvPr id="2099"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Grafiek</a:t>
            </a:r>
          </a:p>
        </p:txBody>
      </p:sp>
      <p:grpSp>
        <p:nvGrpSpPr>
          <p:cNvPr id="2165" name="Instructie"/>
          <p:cNvGrpSpPr/>
          <p:nvPr/>
        </p:nvGrpSpPr>
        <p:grpSpPr>
          <a:xfrm>
            <a:off x="12441539" y="-99301"/>
            <a:ext cx="3391308" cy="7056603"/>
            <a:chOff x="0" y="0"/>
            <a:chExt cx="3391306" cy="7056601"/>
          </a:xfrm>
        </p:grpSpPr>
        <p:sp>
          <p:nvSpPr>
            <p:cNvPr id="2100" name="Rechthoek 294"/>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101" name="Ovaal 295"/>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102"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103" name="Rechthoek 297"/>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164" name="INSTRUCTIE"/>
            <p:cNvGrpSpPr/>
            <p:nvPr/>
          </p:nvGrpSpPr>
          <p:grpSpPr>
            <a:xfrm>
              <a:off x="109312" y="9349"/>
              <a:ext cx="3200351" cy="3907349"/>
              <a:chOff x="0" y="0"/>
              <a:chExt cx="3200350" cy="3907347"/>
            </a:xfrm>
          </p:grpSpPr>
          <p:grpSp>
            <p:nvGrpSpPr>
              <p:cNvPr id="2106" name="Rechthoek 299"/>
              <p:cNvGrpSpPr/>
              <p:nvPr/>
            </p:nvGrpSpPr>
            <p:grpSpPr>
              <a:xfrm>
                <a:off x="5585" y="0"/>
                <a:ext cx="3194766" cy="431900"/>
                <a:chOff x="0" y="0"/>
                <a:chExt cx="3194764" cy="431899"/>
              </a:xfrm>
            </p:grpSpPr>
            <p:sp>
              <p:nvSpPr>
                <p:cNvPr id="210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05" name="Grafiek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Grafiek invoegen/veranderen</a:t>
                  </a:r>
                </a:p>
              </p:txBody>
            </p:sp>
          </p:grpSp>
          <p:grpSp>
            <p:nvGrpSpPr>
              <p:cNvPr id="2109" name="Ovaal 300"/>
              <p:cNvGrpSpPr/>
              <p:nvPr/>
            </p:nvGrpSpPr>
            <p:grpSpPr>
              <a:xfrm>
                <a:off x="5585" y="477558"/>
                <a:ext cx="260915" cy="269241"/>
                <a:chOff x="0" y="0"/>
                <a:chExt cx="260914" cy="269240"/>
              </a:xfrm>
            </p:grpSpPr>
            <p:sp>
              <p:nvSpPr>
                <p:cNvPr id="210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0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10" name="Rechthoek 301"/>
              <p:cNvSpPr txBox="1"/>
              <p:nvPr/>
            </p:nvSpPr>
            <p:spPr>
              <a:xfrm>
                <a:off x="371265" y="482337"/>
                <a:ext cx="2817997"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grafiek d.m.v. de </a:t>
                </a:r>
                <a:r>
                  <a:rPr b="1"/>
                  <a:t>‘Delete’-knop</a:t>
                </a:r>
                <a:r>
                  <a:t>. Klik op het pictogram om een nieuwe grafiek in te voegen.</a:t>
                </a:r>
                <a:br/>
                <a:r>
                  <a:rPr i="1"/>
                  <a:t>(zie onderstaand voorbeeld).</a:t>
                </a:r>
              </a:p>
            </p:txBody>
          </p:sp>
          <p:grpSp>
            <p:nvGrpSpPr>
              <p:cNvPr id="2113" name="Ovaal 302"/>
              <p:cNvGrpSpPr/>
              <p:nvPr/>
            </p:nvGrpSpPr>
            <p:grpSpPr>
              <a:xfrm>
                <a:off x="5585" y="1625672"/>
                <a:ext cx="260915" cy="269241"/>
                <a:chOff x="0" y="0"/>
                <a:chExt cx="260914" cy="269240"/>
              </a:xfrm>
            </p:grpSpPr>
            <p:sp>
              <p:nvSpPr>
                <p:cNvPr id="21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1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114" name="Rechthoek 303"/>
              <p:cNvSpPr txBox="1"/>
              <p:nvPr/>
            </p:nvSpPr>
            <p:spPr>
              <a:xfrm>
                <a:off x="371265" y="1630451"/>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grafiek</a:t>
                </a:r>
                <a:br/>
                <a:r>
                  <a:t>en klik op </a:t>
                </a:r>
                <a:r>
                  <a:rPr b="1"/>
                  <a:t>‘Invoegen’</a:t>
                </a:r>
                <a:r>
                  <a:t>.</a:t>
                </a:r>
              </a:p>
            </p:txBody>
          </p:sp>
          <p:grpSp>
            <p:nvGrpSpPr>
              <p:cNvPr id="2120" name="Groep 304"/>
              <p:cNvGrpSpPr/>
              <p:nvPr/>
            </p:nvGrpSpPr>
            <p:grpSpPr>
              <a:xfrm>
                <a:off x="371266" y="2069308"/>
                <a:ext cx="825501" cy="209551"/>
                <a:chOff x="0" y="0"/>
                <a:chExt cx="825500" cy="209550"/>
              </a:xfrm>
            </p:grpSpPr>
            <p:grpSp>
              <p:nvGrpSpPr>
                <p:cNvPr id="2117" name="Rechthoek 344"/>
                <p:cNvGrpSpPr/>
                <p:nvPr/>
              </p:nvGrpSpPr>
              <p:grpSpPr>
                <a:xfrm>
                  <a:off x="0" y="0"/>
                  <a:ext cx="825500" cy="209550"/>
                  <a:chOff x="0" y="0"/>
                  <a:chExt cx="825500" cy="209550"/>
                </a:xfrm>
              </p:grpSpPr>
              <p:sp>
                <p:nvSpPr>
                  <p:cNvPr id="2115"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16"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118" name="Rechte verbindingslijn 34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119" name="Gelijkbenige driehoek 346"/>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124" name="Groep 305"/>
              <p:cNvGrpSpPr/>
              <p:nvPr/>
            </p:nvGrpSpPr>
            <p:grpSpPr>
              <a:xfrm>
                <a:off x="365681" y="1182425"/>
                <a:ext cx="289373" cy="314993"/>
                <a:chOff x="0" y="0"/>
                <a:chExt cx="289372" cy="314992"/>
              </a:xfrm>
            </p:grpSpPr>
            <p:sp>
              <p:nvSpPr>
                <p:cNvPr id="2121" name="Rechthoek 341"/>
                <p:cNvSpPr/>
                <p:nvPr/>
              </p:nvSpPr>
              <p:spPr>
                <a:xfrm>
                  <a:off x="-1" y="98555"/>
                  <a:ext cx="79157" cy="216438"/>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22" name="Rechthoek 342"/>
                <p:cNvSpPr/>
                <p:nvPr/>
              </p:nvSpPr>
              <p:spPr>
                <a:xfrm>
                  <a:off x="104265" y="-1"/>
                  <a:ext cx="79157" cy="314994"/>
                </a:xfrm>
                <a:prstGeom prst="rect">
                  <a:avLst/>
                </a:prstGeom>
                <a:solidFill>
                  <a:srgbClr val="FFCC66"/>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23" name="Rechthoek 343"/>
                <p:cNvSpPr/>
                <p:nvPr/>
              </p:nvSpPr>
              <p:spPr>
                <a:xfrm>
                  <a:off x="210215" y="70132"/>
                  <a:ext cx="79157" cy="244861"/>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127" name="Rechthoek 306"/>
              <p:cNvGrpSpPr/>
              <p:nvPr/>
            </p:nvGrpSpPr>
            <p:grpSpPr>
              <a:xfrm>
                <a:off x="5585" y="2320253"/>
                <a:ext cx="3194766" cy="431901"/>
                <a:chOff x="0" y="0"/>
                <a:chExt cx="3194764" cy="431899"/>
              </a:xfrm>
            </p:grpSpPr>
            <p:sp>
              <p:nvSpPr>
                <p:cNvPr id="2125"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126" name="Data van de Grafiek Bewer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Data van de Grafiek Bewerken</a:t>
                  </a:r>
                </a:p>
              </p:txBody>
            </p:sp>
          </p:grpSp>
          <p:grpSp>
            <p:nvGrpSpPr>
              <p:cNvPr id="2130" name="Ovaal 307"/>
              <p:cNvGrpSpPr/>
              <p:nvPr/>
            </p:nvGrpSpPr>
            <p:grpSpPr>
              <a:xfrm>
                <a:off x="0" y="2801119"/>
                <a:ext cx="260915" cy="269241"/>
                <a:chOff x="0" y="0"/>
                <a:chExt cx="260914" cy="269240"/>
              </a:xfrm>
            </p:grpSpPr>
            <p:sp>
              <p:nvSpPr>
                <p:cNvPr id="212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12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131" name="Rechthoek 308"/>
              <p:cNvSpPr txBox="1"/>
              <p:nvPr/>
            </p:nvSpPr>
            <p:spPr>
              <a:xfrm>
                <a:off x="365680" y="2805898"/>
                <a:ext cx="2817997"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grafiek, klik met de rechter muisknop en kies </a:t>
                </a:r>
                <a:r>
                  <a:rPr b="1"/>
                  <a:t>‘Gegevens bewerken’</a:t>
                </a:r>
              </a:p>
            </p:txBody>
          </p:sp>
          <p:grpSp>
            <p:nvGrpSpPr>
              <p:cNvPr id="2163" name="Groep 309"/>
              <p:cNvGrpSpPr/>
              <p:nvPr/>
            </p:nvGrpSpPr>
            <p:grpSpPr>
              <a:xfrm>
                <a:off x="365680" y="3267922"/>
                <a:ext cx="1714531" cy="639426"/>
                <a:chOff x="0" y="0"/>
                <a:chExt cx="1714529" cy="639424"/>
              </a:xfrm>
            </p:grpSpPr>
            <p:sp>
              <p:nvSpPr>
                <p:cNvPr id="2132" name="Rechthoek 310"/>
                <p:cNvSpPr/>
                <p:nvPr/>
              </p:nvSpPr>
              <p:spPr>
                <a:xfrm>
                  <a:off x="0" y="0"/>
                  <a:ext cx="1626819" cy="580946"/>
                </a:xfrm>
                <a:prstGeom prst="rect">
                  <a:avLst/>
                </a:prstGeom>
                <a:solidFill>
                  <a:srgbClr val="FFFFFF"/>
                </a:solidFill>
                <a:ln w="12700" cap="flat">
                  <a:solidFill>
                    <a:srgbClr val="D1D1D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33" name="Rechthoek 311"/>
                <p:cNvSpPr/>
                <p:nvPr/>
              </p:nvSpPr>
              <p:spPr>
                <a:xfrm>
                  <a:off x="10979" y="311389"/>
                  <a:ext cx="1609233" cy="261257"/>
                </a:xfrm>
                <a:prstGeom prst="rect">
                  <a:avLst/>
                </a:prstGeom>
                <a:solidFill>
                  <a:srgbClr val="FCE4DC"/>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34" name="Tekstvak 312"/>
                <p:cNvSpPr txBox="1"/>
                <p:nvPr/>
              </p:nvSpPr>
              <p:spPr>
                <a:xfrm>
                  <a:off x="286084" y="39110"/>
                  <a:ext cx="1156716" cy="231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2135" name="Tekstvak 313"/>
                <p:cNvSpPr txBox="1"/>
                <p:nvPr/>
              </p:nvSpPr>
              <p:spPr>
                <a:xfrm>
                  <a:off x="272655" y="360236"/>
                  <a:ext cx="118327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pic>
              <p:nvPicPr>
                <p:cNvPr id="2136" name="Picture 3" descr="Picture 3"/>
                <p:cNvPicPr>
                  <a:picLocks noChangeAspect="1"/>
                </p:cNvPicPr>
                <p:nvPr/>
              </p:nvPicPr>
              <p:blipFill>
                <a:blip r:embed="rId2"/>
                <a:stretch>
                  <a:fillRect/>
                </a:stretch>
              </p:blipFill>
              <p:spPr>
                <a:xfrm>
                  <a:off x="1571444" y="408094"/>
                  <a:ext cx="143087" cy="231332"/>
                </a:xfrm>
                <a:prstGeom prst="rect">
                  <a:avLst/>
                </a:prstGeom>
                <a:ln w="12700" cap="flat">
                  <a:noFill/>
                  <a:miter lim="400000"/>
                </a:ln>
                <a:effectLst/>
              </p:spPr>
            </p:pic>
            <p:grpSp>
              <p:nvGrpSpPr>
                <p:cNvPr id="2140" name="Groep 315"/>
                <p:cNvGrpSpPr/>
                <p:nvPr/>
              </p:nvGrpSpPr>
              <p:grpSpPr>
                <a:xfrm>
                  <a:off x="73915" y="66656"/>
                  <a:ext cx="139861" cy="152245"/>
                  <a:chOff x="0" y="0"/>
                  <a:chExt cx="139860" cy="152244"/>
                </a:xfrm>
              </p:grpSpPr>
              <p:sp>
                <p:nvSpPr>
                  <p:cNvPr id="2137" name="Rechthoek 338"/>
                  <p:cNvSpPr/>
                  <p:nvPr/>
                </p:nvSpPr>
                <p:spPr>
                  <a:xfrm>
                    <a:off x="-1" y="47633"/>
                    <a:ext cx="38259" cy="104610"/>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138" name="Rechthoek 339"/>
                  <p:cNvSpPr/>
                  <p:nvPr/>
                </p:nvSpPr>
                <p:spPr>
                  <a:xfrm>
                    <a:off x="50394" y="-1"/>
                    <a:ext cx="38259" cy="15224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139" name="Rechthoek 340"/>
                  <p:cNvSpPr/>
                  <p:nvPr/>
                </p:nvSpPr>
                <p:spPr>
                  <a:xfrm>
                    <a:off x="101602" y="33896"/>
                    <a:ext cx="38259" cy="118348"/>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grpSp>
            <p:grpSp>
              <p:nvGrpSpPr>
                <p:cNvPr id="2162" name="Groep 316"/>
                <p:cNvGrpSpPr/>
                <p:nvPr/>
              </p:nvGrpSpPr>
              <p:grpSpPr>
                <a:xfrm>
                  <a:off x="73915" y="382991"/>
                  <a:ext cx="174715" cy="168247"/>
                  <a:chOff x="0" y="0"/>
                  <a:chExt cx="174714" cy="168246"/>
                </a:xfrm>
              </p:grpSpPr>
              <p:sp>
                <p:nvSpPr>
                  <p:cNvPr id="2141" name="Rechthoek 317"/>
                  <p:cNvSpPr/>
                  <p:nvPr/>
                </p:nvSpPr>
                <p:spPr>
                  <a:xfrm>
                    <a:off x="0" y="20904"/>
                    <a:ext cx="136978" cy="8672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161" name="Groep 318"/>
                  <p:cNvGrpSpPr/>
                  <p:nvPr/>
                </p:nvGrpSpPr>
                <p:grpSpPr>
                  <a:xfrm>
                    <a:off x="0" y="-1"/>
                    <a:ext cx="174715" cy="168248"/>
                    <a:chOff x="0" y="0"/>
                    <a:chExt cx="174714" cy="168246"/>
                  </a:xfrm>
                </p:grpSpPr>
                <p:grpSp>
                  <p:nvGrpSpPr>
                    <p:cNvPr id="2156" name="Groep 319"/>
                    <p:cNvGrpSpPr/>
                    <p:nvPr/>
                  </p:nvGrpSpPr>
                  <p:grpSpPr>
                    <a:xfrm>
                      <a:off x="-1" y="-1"/>
                      <a:ext cx="137882" cy="107918"/>
                      <a:chOff x="0" y="0"/>
                      <a:chExt cx="137880" cy="107916"/>
                    </a:xfrm>
                  </p:grpSpPr>
                  <p:sp>
                    <p:nvSpPr>
                      <p:cNvPr id="2142" name="Rechthoek 324"/>
                      <p:cNvSpPr/>
                      <p:nvPr/>
                    </p:nvSpPr>
                    <p:spPr>
                      <a:xfrm>
                        <a:off x="0" y="-1"/>
                        <a:ext cx="136888" cy="22691"/>
                      </a:xfrm>
                      <a:prstGeom prst="rect">
                        <a:avLst/>
                      </a:prstGeom>
                      <a:solidFill>
                        <a:srgbClr val="818181"/>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150" name="Groep 325"/>
                      <p:cNvGrpSpPr/>
                      <p:nvPr/>
                    </p:nvGrpSpPr>
                    <p:grpSpPr>
                      <a:xfrm>
                        <a:off x="0" y="1031"/>
                        <a:ext cx="135184" cy="106885"/>
                        <a:chOff x="0" y="0"/>
                        <a:chExt cx="135183" cy="106884"/>
                      </a:xfrm>
                    </p:grpSpPr>
                    <p:sp>
                      <p:nvSpPr>
                        <p:cNvPr id="2143" name="Rechte verbindingslijn 331"/>
                        <p:cNvSpPr/>
                        <p:nvPr/>
                      </p:nvSpPr>
                      <p:spPr>
                        <a:xfrm flipH="1">
                          <a:off x="-1" y="0"/>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4" name="Rechte verbindingslijn 332"/>
                        <p:cNvSpPr/>
                        <p:nvPr/>
                      </p:nvSpPr>
                      <p:spPr>
                        <a:xfrm flipH="1">
                          <a:off x="13518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149" name="Groep 333"/>
                        <p:cNvGrpSpPr/>
                        <p:nvPr/>
                      </p:nvGrpSpPr>
                      <p:grpSpPr>
                        <a:xfrm>
                          <a:off x="27377" y="-1"/>
                          <a:ext cx="82135" cy="106886"/>
                          <a:chOff x="0" y="0"/>
                          <a:chExt cx="82133" cy="106884"/>
                        </a:xfrm>
                      </p:grpSpPr>
                      <p:sp>
                        <p:nvSpPr>
                          <p:cNvPr id="2145" name="Rechte verbindingslijn 334"/>
                          <p:cNvSpPr/>
                          <p:nvPr/>
                        </p:nvSpPr>
                        <p:spPr>
                          <a:xfrm flipH="1">
                            <a:off x="27377"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6" name="Rechte verbindingslijn 335"/>
                          <p:cNvSpPr/>
                          <p:nvPr/>
                        </p:nvSpPr>
                        <p:spPr>
                          <a:xfrm flipH="1">
                            <a:off x="0"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7" name="Rechte verbindingslijn 336"/>
                          <p:cNvSpPr/>
                          <p:nvPr/>
                        </p:nvSpPr>
                        <p:spPr>
                          <a:xfrm flipH="1">
                            <a:off x="54755"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48" name="Rechte verbindingslijn 337"/>
                          <p:cNvSpPr/>
                          <p:nvPr/>
                        </p:nvSpPr>
                        <p:spPr>
                          <a:xfrm flipH="1">
                            <a:off x="8213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sp>
                    <p:nvSpPr>
                      <p:cNvPr id="2151" name="Rechte verbindingslijn 326"/>
                      <p:cNvSpPr/>
                      <p:nvPr/>
                    </p:nvSpPr>
                    <p:spPr>
                      <a:xfrm flipH="1" flipV="1">
                        <a:off x="574" y="107916"/>
                        <a:ext cx="137307"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155" name="Groep 327"/>
                      <p:cNvGrpSpPr/>
                      <p:nvPr/>
                    </p:nvGrpSpPr>
                    <p:grpSpPr>
                      <a:xfrm>
                        <a:off x="0" y="43222"/>
                        <a:ext cx="136889" cy="43130"/>
                        <a:chOff x="0" y="0"/>
                        <a:chExt cx="136887" cy="43128"/>
                      </a:xfrm>
                    </p:grpSpPr>
                    <p:sp>
                      <p:nvSpPr>
                        <p:cNvPr id="2152" name="Rechte verbindingslijn 328"/>
                        <p:cNvSpPr/>
                        <p:nvPr/>
                      </p:nvSpPr>
                      <p:spPr>
                        <a:xfrm flipH="1" flipV="1">
                          <a:off x="0" y="43128"/>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53" name="Rechte verbindingslijn 329"/>
                        <p:cNvSpPr/>
                        <p:nvPr/>
                      </p:nvSpPr>
                      <p:spPr>
                        <a:xfrm flipH="1" flipV="1">
                          <a:off x="0" y="21564"/>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154" name="Rechte verbindingslijn 330"/>
                        <p:cNvSpPr/>
                        <p:nvPr/>
                      </p:nvSpPr>
                      <p:spPr>
                        <a:xfrm flipH="1" flipV="1">
                          <a:off x="0" y="-1"/>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grpSp>
                  <p:nvGrpSpPr>
                    <p:cNvPr id="2160" name="Groep 320"/>
                    <p:cNvGrpSpPr/>
                    <p:nvPr/>
                  </p:nvGrpSpPr>
                  <p:grpSpPr>
                    <a:xfrm>
                      <a:off x="45537" y="39069"/>
                      <a:ext cx="129178" cy="129178"/>
                      <a:chOff x="1810" y="0"/>
                      <a:chExt cx="129177" cy="129176"/>
                    </a:xfrm>
                  </p:grpSpPr>
                  <p:sp>
                    <p:nvSpPr>
                      <p:cNvPr id="2157" name="Rechthoek 321"/>
                      <p:cNvSpPr/>
                      <p:nvPr/>
                    </p:nvSpPr>
                    <p:spPr>
                      <a:xfrm rot="2700000">
                        <a:off x="58024" y="21100"/>
                        <a:ext cx="33104" cy="70622"/>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58" name="Rechthoek: afgeronde bovenhoeken 322"/>
                      <p:cNvSpPr/>
                      <p:nvPr/>
                    </p:nvSpPr>
                    <p:spPr>
                      <a:xfrm rot="2700000">
                        <a:off x="94956" y="8483"/>
                        <a:ext cx="33105" cy="21992"/>
                      </a:xfrm>
                      <a:custGeom>
                        <a:avLst/>
                        <a:gdLst/>
                        <a:ahLst/>
                        <a:cxnLst>
                          <a:cxn ang="0">
                            <a:pos x="wd2" y="hd2"/>
                          </a:cxn>
                          <a:cxn ang="5400000">
                            <a:pos x="wd2" y="hd2"/>
                          </a:cxn>
                          <a:cxn ang="10800000">
                            <a:pos x="wd2" y="hd2"/>
                          </a:cxn>
                          <a:cxn ang="16200000">
                            <a:pos x="wd2" y="hd2"/>
                          </a:cxn>
                        </a:cxnLst>
                        <a:rect l="0" t="0" r="r" b="b"/>
                        <a:pathLst>
                          <a:path w="21600" h="21600" extrusionOk="0">
                            <a:moveTo>
                              <a:pt x="7175" y="0"/>
                            </a:moveTo>
                            <a:lnTo>
                              <a:pt x="14425" y="0"/>
                            </a:lnTo>
                            <a:cubicBezTo>
                              <a:pt x="18388" y="0"/>
                              <a:pt x="21600" y="4836"/>
                              <a:pt x="21600" y="10800"/>
                            </a:cubicBezTo>
                            <a:lnTo>
                              <a:pt x="21599" y="21600"/>
                            </a:lnTo>
                            <a:lnTo>
                              <a:pt x="0" y="21600"/>
                            </a:lnTo>
                            <a:lnTo>
                              <a:pt x="0" y="10800"/>
                            </a:lnTo>
                            <a:cubicBezTo>
                              <a:pt x="0" y="4836"/>
                              <a:pt x="3212" y="0"/>
                              <a:pt x="7175" y="0"/>
                            </a:cubicBezTo>
                            <a:close/>
                          </a:path>
                        </a:pathLst>
                      </a:cu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159" name="Gelijkbenige driehoek 323"/>
                      <p:cNvSpPr/>
                      <p:nvPr/>
                    </p:nvSpPr>
                    <p:spPr>
                      <a:xfrm rot="13500000">
                        <a:off x="12914" y="78961"/>
                        <a:ext cx="33105" cy="45120"/>
                      </a:xfrm>
                      <a:prstGeom prst="triangle">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grpSp>
          </p:grpSp>
        </p:grpSp>
      </p:grpSp>
      <p:sp>
        <p:nvSpPr>
          <p:cNvPr id="2166"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167"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grpSp>
        <p:nvGrpSpPr>
          <p:cNvPr id="2267" name="Instructie"/>
          <p:cNvGrpSpPr/>
          <p:nvPr/>
        </p:nvGrpSpPr>
        <p:grpSpPr>
          <a:xfrm>
            <a:off x="-3666329" y="-99301"/>
            <a:ext cx="3391308" cy="7056603"/>
            <a:chOff x="0" y="0"/>
            <a:chExt cx="3391306" cy="7056601"/>
          </a:xfrm>
        </p:grpSpPr>
        <p:sp>
          <p:nvSpPr>
            <p:cNvPr id="2168" name="Rechthoek 36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169" name="Rechthoek 367"/>
            <p:cNvSpPr/>
            <p:nvPr/>
          </p:nvSpPr>
          <p:spPr>
            <a:xfrm>
              <a:off x="206436" y="1806190"/>
              <a:ext cx="3086600" cy="4148413"/>
            </a:xfrm>
            <a:prstGeom prst="rect">
              <a:avLst/>
            </a:prstGeom>
            <a:solidFill>
              <a:schemeClr val="accent1"/>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172" name="Rechthoek 368"/>
            <p:cNvGrpSpPr/>
            <p:nvPr/>
          </p:nvGrpSpPr>
          <p:grpSpPr>
            <a:xfrm>
              <a:off x="97162" y="490143"/>
              <a:ext cx="393460" cy="184059"/>
              <a:chOff x="0" y="0"/>
              <a:chExt cx="393459" cy="184057"/>
            </a:xfrm>
          </p:grpSpPr>
          <p:sp>
            <p:nvSpPr>
              <p:cNvPr id="2170"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71"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2173" name="Rechthoek 369"/>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2183" name="Groep 370"/>
            <p:cNvGrpSpPr/>
            <p:nvPr/>
          </p:nvGrpSpPr>
          <p:grpSpPr>
            <a:xfrm>
              <a:off x="350475" y="754659"/>
              <a:ext cx="137190" cy="108009"/>
              <a:chOff x="0" y="0"/>
              <a:chExt cx="137188" cy="108008"/>
            </a:xfrm>
          </p:grpSpPr>
          <p:grpSp>
            <p:nvGrpSpPr>
              <p:cNvPr id="2179" name="Groep 434"/>
              <p:cNvGrpSpPr/>
              <p:nvPr/>
            </p:nvGrpSpPr>
            <p:grpSpPr>
              <a:xfrm>
                <a:off x="0" y="0"/>
                <a:ext cx="137190" cy="108009"/>
                <a:chOff x="0" y="0"/>
                <a:chExt cx="137188" cy="108008"/>
              </a:xfrm>
            </p:grpSpPr>
            <p:sp>
              <p:nvSpPr>
                <p:cNvPr id="2174" name="Rechte verbindingslijn 43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5" name="Rechte verbindingslijn 43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6" name="Rechte verbindingslijn 44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7" name="Rechte verbindingslijn 44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78" name="Rechte verbindingslijn 44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182" name="Groep 435"/>
              <p:cNvGrpSpPr/>
              <p:nvPr/>
            </p:nvGrpSpPr>
            <p:grpSpPr>
              <a:xfrm>
                <a:off x="52" y="26196"/>
                <a:ext cx="66718" cy="54523"/>
                <a:chOff x="0" y="0"/>
                <a:chExt cx="66716" cy="54521"/>
              </a:xfrm>
            </p:grpSpPr>
            <p:sp>
              <p:nvSpPr>
                <p:cNvPr id="2180" name="Rechthoek 436"/>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81" name="Pijl: punthaak 437"/>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2193" name="Groep 371"/>
            <p:cNvGrpSpPr/>
            <p:nvPr/>
          </p:nvGrpSpPr>
          <p:grpSpPr>
            <a:xfrm>
              <a:off x="107595" y="754659"/>
              <a:ext cx="137190" cy="108009"/>
              <a:chOff x="0" y="0"/>
              <a:chExt cx="137188" cy="108008"/>
            </a:xfrm>
          </p:grpSpPr>
          <p:grpSp>
            <p:nvGrpSpPr>
              <p:cNvPr id="2189" name="Groep 425"/>
              <p:cNvGrpSpPr/>
              <p:nvPr/>
            </p:nvGrpSpPr>
            <p:grpSpPr>
              <a:xfrm>
                <a:off x="0" y="0"/>
                <a:ext cx="137190" cy="108009"/>
                <a:chOff x="0" y="0"/>
                <a:chExt cx="137188" cy="108008"/>
              </a:xfrm>
            </p:grpSpPr>
            <p:sp>
              <p:nvSpPr>
                <p:cNvPr id="2184" name="Rechte verbindingslijn 429"/>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5" name="Rechte verbindingslijn 430"/>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6" name="Rechte verbindingslijn 431"/>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7" name="Rechte verbindingslijn 432"/>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188" name="Rechte verbindingslijn 433"/>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192" name="Groep 426"/>
              <p:cNvGrpSpPr/>
              <p:nvPr/>
            </p:nvGrpSpPr>
            <p:grpSpPr>
              <a:xfrm>
                <a:off x="51" y="26196"/>
                <a:ext cx="66718" cy="54523"/>
                <a:chOff x="0" y="0"/>
                <a:chExt cx="66716" cy="54521"/>
              </a:xfrm>
            </p:grpSpPr>
            <p:sp>
              <p:nvSpPr>
                <p:cNvPr id="2190" name="Rechthoek 427"/>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191" name="Pijl: punthaak 428"/>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194" name="Rechte verbindingslijn 37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2195" name="Rechte verbindingslijn 37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2207" name="Groep 374"/>
            <p:cNvGrpSpPr/>
            <p:nvPr/>
          </p:nvGrpSpPr>
          <p:grpSpPr>
            <a:xfrm>
              <a:off x="784582" y="491641"/>
              <a:ext cx="268739" cy="248382"/>
              <a:chOff x="0" y="0"/>
              <a:chExt cx="268738" cy="248381"/>
            </a:xfrm>
          </p:grpSpPr>
          <p:sp>
            <p:nvSpPr>
              <p:cNvPr id="2196" name="Rechthoek 414"/>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206" name="Groep 415"/>
              <p:cNvGrpSpPr/>
              <p:nvPr/>
            </p:nvGrpSpPr>
            <p:grpSpPr>
              <a:xfrm>
                <a:off x="43069" y="52310"/>
                <a:ext cx="182599" cy="143760"/>
                <a:chOff x="0" y="0"/>
                <a:chExt cx="182597" cy="143759"/>
              </a:xfrm>
            </p:grpSpPr>
            <p:grpSp>
              <p:nvGrpSpPr>
                <p:cNvPr id="2202" name="Groep 416"/>
                <p:cNvGrpSpPr/>
                <p:nvPr/>
              </p:nvGrpSpPr>
              <p:grpSpPr>
                <a:xfrm>
                  <a:off x="0" y="0"/>
                  <a:ext cx="182599" cy="143760"/>
                  <a:chOff x="0" y="0"/>
                  <a:chExt cx="182597" cy="143759"/>
                </a:xfrm>
              </p:grpSpPr>
              <p:sp>
                <p:nvSpPr>
                  <p:cNvPr id="2197" name="Rechte verbindingslijn 420"/>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198" name="Rechte verbindingslijn 421"/>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199" name="Rechte verbindingslijn 422"/>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00" name="Rechte verbindingslijn 423"/>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01" name="Rechte verbindingslijn 424"/>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205" name="Groep 417"/>
                <p:cNvGrpSpPr/>
                <p:nvPr/>
              </p:nvGrpSpPr>
              <p:grpSpPr>
                <a:xfrm>
                  <a:off x="68" y="34868"/>
                  <a:ext cx="88802" cy="72569"/>
                  <a:chOff x="0" y="0"/>
                  <a:chExt cx="88800" cy="72568"/>
                </a:xfrm>
              </p:grpSpPr>
              <p:sp>
                <p:nvSpPr>
                  <p:cNvPr id="2203" name="Rechthoek 418"/>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204" name="Pijl: punthaak 419"/>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219" name="Groep 375"/>
            <p:cNvGrpSpPr/>
            <p:nvPr/>
          </p:nvGrpSpPr>
          <p:grpSpPr>
            <a:xfrm>
              <a:off x="784582" y="800638"/>
              <a:ext cx="268739" cy="248382"/>
              <a:chOff x="0" y="0"/>
              <a:chExt cx="268738" cy="248381"/>
            </a:xfrm>
          </p:grpSpPr>
          <p:sp>
            <p:nvSpPr>
              <p:cNvPr id="2208" name="Rechthoek 40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218" name="Groep 404"/>
              <p:cNvGrpSpPr/>
              <p:nvPr/>
            </p:nvGrpSpPr>
            <p:grpSpPr>
              <a:xfrm>
                <a:off x="43069" y="52310"/>
                <a:ext cx="182599" cy="143760"/>
                <a:chOff x="0" y="0"/>
                <a:chExt cx="182597" cy="143759"/>
              </a:xfrm>
            </p:grpSpPr>
            <p:grpSp>
              <p:nvGrpSpPr>
                <p:cNvPr id="2214" name="Groep 405"/>
                <p:cNvGrpSpPr/>
                <p:nvPr/>
              </p:nvGrpSpPr>
              <p:grpSpPr>
                <a:xfrm>
                  <a:off x="0" y="0"/>
                  <a:ext cx="182599" cy="143760"/>
                  <a:chOff x="0" y="0"/>
                  <a:chExt cx="182597" cy="143759"/>
                </a:xfrm>
              </p:grpSpPr>
              <p:sp>
                <p:nvSpPr>
                  <p:cNvPr id="2209" name="Rechte verbindingslijn 40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0" name="Rechte verbindingslijn 41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1" name="Rechte verbindingslijn 41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2" name="Rechte verbindingslijn 41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213" name="Rechte verbindingslijn 41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217" name="Groep 406"/>
                <p:cNvGrpSpPr/>
                <p:nvPr/>
              </p:nvGrpSpPr>
              <p:grpSpPr>
                <a:xfrm>
                  <a:off x="69" y="34868"/>
                  <a:ext cx="88802" cy="72569"/>
                  <a:chOff x="0" y="0"/>
                  <a:chExt cx="88800" cy="72568"/>
                </a:xfrm>
              </p:grpSpPr>
              <p:sp>
                <p:nvSpPr>
                  <p:cNvPr id="2215" name="Rechthoek 407"/>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216" name="Pijl: punthaak 408"/>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220" name="Rechthoek 376"/>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2221" name="Rechthoek 377"/>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2222" name="Rechthoek 378"/>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2225" name="Rechthoek 379"/>
            <p:cNvGrpSpPr/>
            <p:nvPr/>
          </p:nvGrpSpPr>
          <p:grpSpPr>
            <a:xfrm>
              <a:off x="98270" y="9349"/>
              <a:ext cx="3194765" cy="431901"/>
              <a:chOff x="0" y="0"/>
              <a:chExt cx="3194764" cy="431899"/>
            </a:xfrm>
          </p:grpSpPr>
          <p:sp>
            <p:nvSpPr>
              <p:cNvPr id="2223"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224"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2228" name="Groep 380"/>
            <p:cNvGrpSpPr/>
            <p:nvPr/>
          </p:nvGrpSpPr>
          <p:grpSpPr>
            <a:xfrm>
              <a:off x="3025479" y="6053864"/>
              <a:ext cx="267557" cy="267556"/>
              <a:chOff x="0" y="0"/>
              <a:chExt cx="267555" cy="267555"/>
            </a:xfrm>
          </p:grpSpPr>
          <p:sp>
            <p:nvSpPr>
              <p:cNvPr id="2226" name="Ovaal 401"/>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227"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2265" name="Groep 381"/>
            <p:cNvGrpSpPr/>
            <p:nvPr/>
          </p:nvGrpSpPr>
          <p:grpSpPr>
            <a:xfrm>
              <a:off x="97162" y="2004378"/>
              <a:ext cx="3195873" cy="3780656"/>
              <a:chOff x="0" y="0"/>
              <a:chExt cx="3195872" cy="3780655"/>
            </a:xfrm>
          </p:grpSpPr>
          <p:grpSp>
            <p:nvGrpSpPr>
              <p:cNvPr id="2231" name="Ovaal 383"/>
              <p:cNvGrpSpPr/>
              <p:nvPr/>
            </p:nvGrpSpPr>
            <p:grpSpPr>
              <a:xfrm>
                <a:off x="0" y="-1"/>
                <a:ext cx="260915" cy="269242"/>
                <a:chOff x="0" y="0"/>
                <a:chExt cx="260914" cy="269240"/>
              </a:xfrm>
            </p:grpSpPr>
            <p:sp>
              <p:nvSpPr>
                <p:cNvPr id="22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0"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232" name="Rechthoek 384"/>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rgbClr val="FFFFFF"/>
                  </a:buClr>
                  <a:buSzPct val="100000"/>
                  <a:buChar char="▪"/>
                  <a:defRPr sz="1600">
                    <a:solidFill>
                      <a:srgbClr val="FFFFFF"/>
                    </a:solidFill>
                  </a:defRPr>
                </a:lvl1pPr>
              </a:lstStyle>
              <a:p>
                <a:r>
                  <a:t>Bullets</a:t>
                </a:r>
              </a:p>
            </p:txBody>
          </p:sp>
          <p:grpSp>
            <p:nvGrpSpPr>
              <p:cNvPr id="2235" name="Ovaal 385"/>
              <p:cNvGrpSpPr/>
              <p:nvPr/>
            </p:nvGrpSpPr>
            <p:grpSpPr>
              <a:xfrm>
                <a:off x="0" y="435349"/>
                <a:ext cx="260915" cy="269241"/>
                <a:chOff x="0" y="0"/>
                <a:chExt cx="260914" cy="269240"/>
              </a:xfrm>
            </p:grpSpPr>
            <p:sp>
              <p:nvSpPr>
                <p:cNvPr id="22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4"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236" name="Rechthoek 386"/>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rgbClr val="FFFFFF"/>
                  </a:buClr>
                  <a:buSzPct val="100000"/>
                  <a:buChar char="▪"/>
                  <a:defRPr sz="1600">
                    <a:solidFill>
                      <a:srgbClr val="FFFFFF"/>
                    </a:solidFill>
                  </a:defRPr>
                </a:pPr>
                <a:r>
                  <a:t>Sub-bullets</a:t>
                </a:r>
              </a:p>
            </p:txBody>
          </p:sp>
          <p:grpSp>
            <p:nvGrpSpPr>
              <p:cNvPr id="2239" name="Ovaal 387"/>
              <p:cNvGrpSpPr/>
              <p:nvPr/>
            </p:nvGrpSpPr>
            <p:grpSpPr>
              <a:xfrm>
                <a:off x="0" y="870698"/>
                <a:ext cx="260915" cy="269241"/>
                <a:chOff x="0" y="0"/>
                <a:chExt cx="260914" cy="269240"/>
              </a:xfrm>
            </p:grpSpPr>
            <p:sp>
              <p:nvSpPr>
                <p:cNvPr id="22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38"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240" name="Rechthoek 388"/>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solidFill>
                      <a:srgbClr val="FFFFFF"/>
                    </a:solidFill>
                  </a:defRPr>
                </a:pPr>
                <a:r>
                  <a:t>Leestekst</a:t>
                </a:r>
              </a:p>
            </p:txBody>
          </p:sp>
          <p:grpSp>
            <p:nvGrpSpPr>
              <p:cNvPr id="2243" name="Ovaal 389"/>
              <p:cNvGrpSpPr/>
              <p:nvPr/>
            </p:nvGrpSpPr>
            <p:grpSpPr>
              <a:xfrm>
                <a:off x="0" y="1306047"/>
                <a:ext cx="260915" cy="269241"/>
                <a:chOff x="0" y="0"/>
                <a:chExt cx="260914" cy="269240"/>
              </a:xfrm>
            </p:grpSpPr>
            <p:sp>
              <p:nvSpPr>
                <p:cNvPr id="22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42"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2244" name="Rechthoek 390"/>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rgbClr val="FFFFFF"/>
                    </a:solidFill>
                    <a:latin typeface="Roboto Slab Regular Regular"/>
                    <a:ea typeface="Roboto Slab Regular Regular"/>
                    <a:cs typeface="Roboto Slab Regular Regular"/>
                    <a:sym typeface="Roboto Slab Regular Regular"/>
                  </a:defRPr>
                </a:pPr>
                <a:r>
                  <a:t>Subtitel</a:t>
                </a:r>
              </a:p>
            </p:txBody>
          </p:sp>
          <p:grpSp>
            <p:nvGrpSpPr>
              <p:cNvPr id="2247" name="Ovaal 391"/>
              <p:cNvGrpSpPr/>
              <p:nvPr/>
            </p:nvGrpSpPr>
            <p:grpSpPr>
              <a:xfrm>
                <a:off x="0" y="1741396"/>
                <a:ext cx="260915" cy="269241"/>
                <a:chOff x="0" y="0"/>
                <a:chExt cx="260914" cy="269240"/>
              </a:xfrm>
            </p:grpSpPr>
            <p:sp>
              <p:nvSpPr>
                <p:cNvPr id="22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46"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2248" name="Rechthoek 392"/>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rgbClr val="FFFFFF"/>
                  </a:buClr>
                  <a:buSzPct val="100000"/>
                  <a:buAutoNum type="arabicPeriod"/>
                  <a:defRPr sz="1600">
                    <a:solidFill>
                      <a:srgbClr val="FFFFFF"/>
                    </a:solidFill>
                  </a:defRPr>
                </a:pPr>
                <a:r>
                  <a:t>Numerieke bullets</a:t>
                </a:r>
              </a:p>
            </p:txBody>
          </p:sp>
          <p:grpSp>
            <p:nvGrpSpPr>
              <p:cNvPr id="2251" name="Ovaal 393"/>
              <p:cNvGrpSpPr/>
              <p:nvPr/>
            </p:nvGrpSpPr>
            <p:grpSpPr>
              <a:xfrm>
                <a:off x="0" y="2176745"/>
                <a:ext cx="260915" cy="269241"/>
                <a:chOff x="0" y="0"/>
                <a:chExt cx="260914" cy="269240"/>
              </a:xfrm>
            </p:grpSpPr>
            <p:sp>
              <p:nvSpPr>
                <p:cNvPr id="22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0"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2252" name="Rechthoek 394"/>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rgbClr val="FFFFFF"/>
                  </a:buClr>
                  <a:buSzPct val="100000"/>
                  <a:buAutoNum type="alphaLcPeriod"/>
                  <a:defRPr sz="1600">
                    <a:solidFill>
                      <a:srgbClr val="FFFFFF"/>
                    </a:solidFill>
                  </a:defRPr>
                </a:pPr>
                <a:r>
                  <a:t># Abc</a:t>
                </a:r>
              </a:p>
            </p:txBody>
          </p:sp>
          <p:grpSp>
            <p:nvGrpSpPr>
              <p:cNvPr id="2255" name="Ovaal 395"/>
              <p:cNvGrpSpPr/>
              <p:nvPr/>
            </p:nvGrpSpPr>
            <p:grpSpPr>
              <a:xfrm>
                <a:off x="0" y="2612094"/>
                <a:ext cx="260915" cy="269241"/>
                <a:chOff x="0" y="0"/>
                <a:chExt cx="260914" cy="269240"/>
              </a:xfrm>
            </p:grpSpPr>
            <p:sp>
              <p:nvSpPr>
                <p:cNvPr id="22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4"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2256" name="Rechthoek 396"/>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rgbClr val="FFFFFF"/>
                  </a:buClr>
                  <a:buSzPct val="100000"/>
                  <a:buChar char="▪"/>
                  <a:defRPr sz="1600">
                    <a:solidFill>
                      <a:srgbClr val="FFFFFF"/>
                    </a:solidFill>
                  </a:defRPr>
                </a:pPr>
                <a:r>
                  <a:t># Bullets</a:t>
                </a:r>
              </a:p>
            </p:txBody>
          </p:sp>
          <p:grpSp>
            <p:nvGrpSpPr>
              <p:cNvPr id="2259" name="Ovaal 397"/>
              <p:cNvGrpSpPr/>
              <p:nvPr/>
            </p:nvGrpSpPr>
            <p:grpSpPr>
              <a:xfrm>
                <a:off x="0" y="3047443"/>
                <a:ext cx="260915" cy="269241"/>
                <a:chOff x="0" y="0"/>
                <a:chExt cx="260914" cy="269240"/>
              </a:xfrm>
            </p:grpSpPr>
            <p:sp>
              <p:nvSpPr>
                <p:cNvPr id="22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58"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2260" name="Rechthoek 398"/>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solidFill>
                      <a:srgbClr val="FFFFFF"/>
                    </a:solidFill>
                  </a:defRPr>
                </a:pPr>
                <a:r>
                  <a:t>Cursief</a:t>
                </a:r>
              </a:p>
            </p:txBody>
          </p:sp>
          <p:grpSp>
            <p:nvGrpSpPr>
              <p:cNvPr id="2263" name="Ovaal 399"/>
              <p:cNvGrpSpPr/>
              <p:nvPr/>
            </p:nvGrpSpPr>
            <p:grpSpPr>
              <a:xfrm>
                <a:off x="0" y="3482796"/>
                <a:ext cx="260915" cy="269241"/>
                <a:chOff x="0" y="0"/>
                <a:chExt cx="260914" cy="269240"/>
              </a:xfrm>
            </p:grpSpPr>
            <p:sp>
              <p:nvSpPr>
                <p:cNvPr id="22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62"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2264" name="Rechthoek 400"/>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solidFill>
                      <a:srgbClr val="FFFFFF"/>
                    </a:solidFill>
                    <a:latin typeface="Roboto Slab Regular Regular"/>
                    <a:ea typeface="Roboto Slab Regular Regular"/>
                    <a:cs typeface="Roboto Slab Regular Regular"/>
                    <a:sym typeface="Roboto Slab Regular Regular"/>
                  </a:defRPr>
                </a:pPr>
                <a:r>
                  <a:t>Alt. Subtitel</a:t>
                </a:r>
              </a:p>
            </p:txBody>
          </p:sp>
        </p:grpSp>
        <p:sp>
          <p:nvSpPr>
            <p:cNvPr id="2266" name="Rechthoek 382"/>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14" name="Groep 13">
            <a:extLst>
              <a:ext uri="{FF2B5EF4-FFF2-40B4-BE49-F238E27FC236}">
                <a16:creationId xmlns:a16="http://schemas.microsoft.com/office/drawing/2014/main" id="{6749BE68-5DF7-636A-E554-1C8132F6EABC}"/>
              </a:ext>
            </a:extLst>
          </p:cNvPr>
          <p:cNvGrpSpPr/>
          <p:nvPr userDrawn="1"/>
        </p:nvGrpSpPr>
        <p:grpSpPr>
          <a:xfrm>
            <a:off x="698500" y="5871704"/>
            <a:ext cx="3220168" cy="899999"/>
            <a:chOff x="698500" y="5871704"/>
            <a:chExt cx="3220168" cy="899999"/>
          </a:xfrm>
        </p:grpSpPr>
        <p:pic>
          <p:nvPicPr>
            <p:cNvPr id="15" name="Afbeelding 14">
              <a:extLst>
                <a:ext uri="{FF2B5EF4-FFF2-40B4-BE49-F238E27FC236}">
                  <a16:creationId xmlns:a16="http://schemas.microsoft.com/office/drawing/2014/main" id="{A94DD253-4C7A-B655-4255-5869868BFD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16" name="Afbeelding 15">
              <a:extLst>
                <a:ext uri="{FF2B5EF4-FFF2-40B4-BE49-F238E27FC236}">
                  <a16:creationId xmlns:a16="http://schemas.microsoft.com/office/drawing/2014/main" id="{48280A9A-F1AC-D255-9D22-04AC380913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17" name="Picture 64">
              <a:extLst>
                <a:ext uri="{FF2B5EF4-FFF2-40B4-BE49-F238E27FC236}">
                  <a16:creationId xmlns:a16="http://schemas.microsoft.com/office/drawing/2014/main" id="{51983F1B-11CB-6F20-C47E-F814940B1809}"/>
                </a:ext>
              </a:extLst>
            </p:cNvPr>
            <p:cNvPicPr>
              <a:picLocks noChangeAspect="1"/>
            </p:cNvPicPr>
            <p:nvPr userDrawn="1"/>
          </p:nvPicPr>
          <p:blipFill>
            <a:blip r:embed="rId5"/>
            <a:stretch>
              <a:fillRect/>
            </a:stretch>
          </p:blipFill>
          <p:spPr>
            <a:xfrm>
              <a:off x="698500" y="6232988"/>
              <a:ext cx="676242" cy="323420"/>
            </a:xfrm>
            <a:prstGeom prst="rect">
              <a:avLst/>
            </a:prstGeom>
          </p:spPr>
        </p:pic>
      </p:grpSp>
      <p:grpSp>
        <p:nvGrpSpPr>
          <p:cNvPr id="2" name="Groep 9">
            <a:extLst>
              <a:ext uri="{FF2B5EF4-FFF2-40B4-BE49-F238E27FC236}">
                <a16:creationId xmlns:a16="http://schemas.microsoft.com/office/drawing/2014/main" id="{CB0BF7A9-77EE-CB17-7722-A3F265D9D36F}"/>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4B6578CC-4B6C-5F10-D3CB-D7018AC6ED40}"/>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FE26A294-F640-E970-FF46-C929B16EE263}"/>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344AD959-925F-E01D-A7A2-3BBE5C4941D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1A9D648C-346E-767E-5298-B8D0F37F62D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5999039E-8A81-B1EE-8D82-688A9F7AAD32}"/>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E5B4BA4C-C6C4-59A1-FACD-20451837CA0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1844FBEE-A54A-C6EB-62EA-078DE7B32EF7}"/>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0963350D-23EE-FD8A-8F58-C4D749B8529F}"/>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23A18F0F-EC45-B3DC-4FA5-EBAED80F91CB}"/>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255DF4CA-C0E2-1847-CDDE-795DA46BC714}"/>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8">
                <a:extLst>
                  <a:ext uri="{FF2B5EF4-FFF2-40B4-BE49-F238E27FC236}">
                    <a16:creationId xmlns:a16="http://schemas.microsoft.com/office/drawing/2014/main" id="{22A8B65F-A6E5-BBBA-BC90-F80C75C9B0C0}"/>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5C0132EB-9134-994E-23D7-373DC33C753B}"/>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BF541EDA-311E-4AF0-F24B-4E17EF51DEE0}"/>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417635614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reserve="1">
  <p:cSld name="Grafiek">
    <p:spTree>
      <p:nvGrpSpPr>
        <p:cNvPr id="1" name=""/>
        <p:cNvGrpSpPr/>
        <p:nvPr/>
      </p:nvGrpSpPr>
      <p:grpSpPr>
        <a:xfrm>
          <a:off x="0" y="0"/>
          <a:ext cx="0" cy="0"/>
          <a:chOff x="0" y="0"/>
          <a:chExt cx="0" cy="0"/>
        </a:xfrm>
      </p:grpSpPr>
      <p:grpSp>
        <p:nvGrpSpPr>
          <p:cNvPr id="2309" name="Instructie"/>
          <p:cNvGrpSpPr/>
          <p:nvPr/>
        </p:nvGrpSpPr>
        <p:grpSpPr>
          <a:xfrm>
            <a:off x="-7462" y="7107104"/>
            <a:ext cx="3391307" cy="1765091"/>
            <a:chOff x="0" y="0"/>
            <a:chExt cx="3391306" cy="1765089"/>
          </a:xfrm>
        </p:grpSpPr>
        <p:sp>
          <p:nvSpPr>
            <p:cNvPr id="228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308" name="Instructie"/>
            <p:cNvGrpSpPr/>
            <p:nvPr/>
          </p:nvGrpSpPr>
          <p:grpSpPr>
            <a:xfrm>
              <a:off x="98270" y="12607"/>
              <a:ext cx="3194766" cy="1752483"/>
              <a:chOff x="0" y="0"/>
              <a:chExt cx="3194765" cy="1752482"/>
            </a:xfrm>
          </p:grpSpPr>
          <p:grpSp>
            <p:nvGrpSpPr>
              <p:cNvPr id="2292" name="Rechthoek 17"/>
              <p:cNvGrpSpPr/>
              <p:nvPr/>
            </p:nvGrpSpPr>
            <p:grpSpPr>
              <a:xfrm>
                <a:off x="0" y="0"/>
                <a:ext cx="3194766" cy="431900"/>
                <a:chOff x="0" y="0"/>
                <a:chExt cx="3194764" cy="431899"/>
              </a:xfrm>
            </p:grpSpPr>
            <p:sp>
              <p:nvSpPr>
                <p:cNvPr id="229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29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295" name="Ovaal 18"/>
              <p:cNvGrpSpPr/>
              <p:nvPr/>
            </p:nvGrpSpPr>
            <p:grpSpPr>
              <a:xfrm>
                <a:off x="0" y="485877"/>
                <a:ext cx="260915" cy="269241"/>
                <a:chOff x="0" y="0"/>
                <a:chExt cx="260914" cy="269240"/>
              </a:xfrm>
            </p:grpSpPr>
            <p:sp>
              <p:nvSpPr>
                <p:cNvPr id="22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9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29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299" name="Ovaal 20"/>
              <p:cNvGrpSpPr/>
              <p:nvPr/>
            </p:nvGrpSpPr>
            <p:grpSpPr>
              <a:xfrm>
                <a:off x="0" y="922202"/>
                <a:ext cx="260915" cy="269241"/>
                <a:chOff x="0" y="0"/>
                <a:chExt cx="260914" cy="269240"/>
              </a:xfrm>
            </p:grpSpPr>
            <p:sp>
              <p:nvSpPr>
                <p:cNvPr id="22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298"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30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307" name="Groep 22"/>
              <p:cNvGrpSpPr/>
              <p:nvPr/>
            </p:nvGrpSpPr>
            <p:grpSpPr>
              <a:xfrm>
                <a:off x="2513632" y="470171"/>
                <a:ext cx="681134" cy="696748"/>
                <a:chOff x="0" y="0"/>
                <a:chExt cx="681132" cy="696747"/>
              </a:xfrm>
            </p:grpSpPr>
            <p:grpSp>
              <p:nvGrpSpPr>
                <p:cNvPr id="2305" name="Groep 23"/>
                <p:cNvGrpSpPr/>
                <p:nvPr/>
              </p:nvGrpSpPr>
              <p:grpSpPr>
                <a:xfrm>
                  <a:off x="197031" y="0"/>
                  <a:ext cx="287071" cy="379108"/>
                  <a:chOff x="0" y="0"/>
                  <a:chExt cx="287070" cy="379106"/>
                </a:xfrm>
              </p:grpSpPr>
              <p:sp>
                <p:nvSpPr>
                  <p:cNvPr id="230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30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30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2332" name="Plaats hier je titel"/>
          <p:cNvSpPr txBox="1">
            <a:spLocks noGrp="1"/>
          </p:cNvSpPr>
          <p:nvPr>
            <p:ph type="title" hasCustomPrompt="1"/>
          </p:nvPr>
        </p:nvSpPr>
        <p:spPr>
          <a:xfrm>
            <a:off x="698500" y="741499"/>
            <a:ext cx="10795000" cy="490401"/>
          </a:xfrm>
          <a:prstGeom prst="rect">
            <a:avLst/>
          </a:prstGeom>
        </p:spPr>
        <p:txBody>
          <a:bodyPr>
            <a:normAutofit/>
          </a:bodyPr>
          <a:lstStyle>
            <a:lvl1pPr>
              <a:defRPr>
                <a:solidFill>
                  <a:srgbClr val="017188"/>
                </a:solidFill>
              </a:defRPr>
            </a:lvl1pPr>
          </a:lstStyle>
          <a:p>
            <a:r>
              <a:rPr dirty="0" err="1"/>
              <a:t>Plaats</a:t>
            </a:r>
            <a:r>
              <a:rPr dirty="0"/>
              <a:t> </a:t>
            </a:r>
            <a:r>
              <a:rPr dirty="0" err="1"/>
              <a:t>hier</a:t>
            </a:r>
            <a:r>
              <a:rPr dirty="0"/>
              <a:t> je </a:t>
            </a:r>
            <a:r>
              <a:rPr dirty="0" err="1"/>
              <a:t>titel</a:t>
            </a:r>
            <a:endParaRPr dirty="0"/>
          </a:p>
        </p:txBody>
      </p:sp>
      <p:sp>
        <p:nvSpPr>
          <p:cNvPr id="2334"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Grafiek</a:t>
            </a:r>
          </a:p>
        </p:txBody>
      </p:sp>
      <p:grpSp>
        <p:nvGrpSpPr>
          <p:cNvPr id="2400" name="Instructie"/>
          <p:cNvGrpSpPr/>
          <p:nvPr/>
        </p:nvGrpSpPr>
        <p:grpSpPr>
          <a:xfrm>
            <a:off x="12441539" y="-99301"/>
            <a:ext cx="3391308" cy="7056603"/>
            <a:chOff x="0" y="0"/>
            <a:chExt cx="3391306" cy="7056601"/>
          </a:xfrm>
        </p:grpSpPr>
        <p:sp>
          <p:nvSpPr>
            <p:cNvPr id="2335" name="Rechthoek 17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336" name="Ovaal 179"/>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33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338" name="Rechthoek 181"/>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399" name="INSTRUCTIE"/>
            <p:cNvGrpSpPr/>
            <p:nvPr/>
          </p:nvGrpSpPr>
          <p:grpSpPr>
            <a:xfrm>
              <a:off x="109312" y="9349"/>
              <a:ext cx="3200351" cy="3907349"/>
              <a:chOff x="0" y="0"/>
              <a:chExt cx="3200350" cy="3907347"/>
            </a:xfrm>
          </p:grpSpPr>
          <p:grpSp>
            <p:nvGrpSpPr>
              <p:cNvPr id="2341" name="Rechthoek 67"/>
              <p:cNvGrpSpPr/>
              <p:nvPr/>
            </p:nvGrpSpPr>
            <p:grpSpPr>
              <a:xfrm>
                <a:off x="5585" y="0"/>
                <a:ext cx="3194766" cy="431900"/>
                <a:chOff x="0" y="0"/>
                <a:chExt cx="3194764" cy="431899"/>
              </a:xfrm>
            </p:grpSpPr>
            <p:sp>
              <p:nvSpPr>
                <p:cNvPr id="233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40" name="Grafiek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Grafiek invoegen/veranderen</a:t>
                  </a:r>
                </a:p>
              </p:txBody>
            </p:sp>
          </p:grpSp>
          <p:grpSp>
            <p:nvGrpSpPr>
              <p:cNvPr id="2344" name="Ovaal 127"/>
              <p:cNvGrpSpPr/>
              <p:nvPr/>
            </p:nvGrpSpPr>
            <p:grpSpPr>
              <a:xfrm>
                <a:off x="5585" y="477558"/>
                <a:ext cx="260915" cy="269241"/>
                <a:chOff x="0" y="0"/>
                <a:chExt cx="260914" cy="269240"/>
              </a:xfrm>
            </p:grpSpPr>
            <p:sp>
              <p:nvSpPr>
                <p:cNvPr id="234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43"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345" name="Rechthoek 128"/>
              <p:cNvSpPr txBox="1"/>
              <p:nvPr/>
            </p:nvSpPr>
            <p:spPr>
              <a:xfrm>
                <a:off x="371265" y="482337"/>
                <a:ext cx="2817997"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grafiek d.m.v. de </a:t>
                </a:r>
                <a:r>
                  <a:rPr b="1"/>
                  <a:t>‘Delete’-knop</a:t>
                </a:r>
                <a:r>
                  <a:t>. Klik op het pictogram om een nieuwe grafiek in te voegen.</a:t>
                </a:r>
                <a:br/>
                <a:r>
                  <a:rPr i="1"/>
                  <a:t>(zie onderstaand voorbeeld).</a:t>
                </a:r>
              </a:p>
            </p:txBody>
          </p:sp>
          <p:grpSp>
            <p:nvGrpSpPr>
              <p:cNvPr id="2348" name="Ovaal 129"/>
              <p:cNvGrpSpPr/>
              <p:nvPr/>
            </p:nvGrpSpPr>
            <p:grpSpPr>
              <a:xfrm>
                <a:off x="5585" y="1625672"/>
                <a:ext cx="260915" cy="269241"/>
                <a:chOff x="0" y="0"/>
                <a:chExt cx="260914" cy="269240"/>
              </a:xfrm>
            </p:grpSpPr>
            <p:sp>
              <p:nvSpPr>
                <p:cNvPr id="234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47"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349" name="Rechthoek 130"/>
              <p:cNvSpPr txBox="1"/>
              <p:nvPr/>
            </p:nvSpPr>
            <p:spPr>
              <a:xfrm>
                <a:off x="371265" y="1630451"/>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grafiek</a:t>
                </a:r>
                <a:br/>
                <a:r>
                  <a:t>en klik op </a:t>
                </a:r>
                <a:r>
                  <a:rPr b="1"/>
                  <a:t>‘Invoegen’</a:t>
                </a:r>
                <a:r>
                  <a:t>.</a:t>
                </a:r>
              </a:p>
            </p:txBody>
          </p:sp>
          <p:grpSp>
            <p:nvGrpSpPr>
              <p:cNvPr id="2355" name="Groep 131"/>
              <p:cNvGrpSpPr/>
              <p:nvPr/>
            </p:nvGrpSpPr>
            <p:grpSpPr>
              <a:xfrm>
                <a:off x="371266" y="2069308"/>
                <a:ext cx="825501" cy="209551"/>
                <a:chOff x="0" y="0"/>
                <a:chExt cx="825500" cy="209550"/>
              </a:xfrm>
            </p:grpSpPr>
            <p:grpSp>
              <p:nvGrpSpPr>
                <p:cNvPr id="2352" name="Rechthoek 171"/>
                <p:cNvGrpSpPr/>
                <p:nvPr/>
              </p:nvGrpSpPr>
              <p:grpSpPr>
                <a:xfrm>
                  <a:off x="0" y="0"/>
                  <a:ext cx="825500" cy="209550"/>
                  <a:chOff x="0" y="0"/>
                  <a:chExt cx="825500" cy="209550"/>
                </a:xfrm>
              </p:grpSpPr>
              <p:sp>
                <p:nvSpPr>
                  <p:cNvPr id="235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5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353" name="Rechte verbindingslijn 172"/>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354" name="Gelijkbenige driehoek 173"/>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359" name="Groep 132"/>
              <p:cNvGrpSpPr/>
              <p:nvPr/>
            </p:nvGrpSpPr>
            <p:grpSpPr>
              <a:xfrm>
                <a:off x="365681" y="1182425"/>
                <a:ext cx="289373" cy="314993"/>
                <a:chOff x="0" y="0"/>
                <a:chExt cx="289372" cy="314992"/>
              </a:xfrm>
            </p:grpSpPr>
            <p:sp>
              <p:nvSpPr>
                <p:cNvPr id="2356" name="Rechthoek 168"/>
                <p:cNvSpPr/>
                <p:nvPr/>
              </p:nvSpPr>
              <p:spPr>
                <a:xfrm>
                  <a:off x="-1" y="98555"/>
                  <a:ext cx="79157" cy="216438"/>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57" name="Rechthoek 169"/>
                <p:cNvSpPr/>
                <p:nvPr/>
              </p:nvSpPr>
              <p:spPr>
                <a:xfrm>
                  <a:off x="104265" y="-1"/>
                  <a:ext cx="79157" cy="314994"/>
                </a:xfrm>
                <a:prstGeom prst="rect">
                  <a:avLst/>
                </a:prstGeom>
                <a:solidFill>
                  <a:srgbClr val="FFCC66"/>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58" name="Rechthoek 170"/>
                <p:cNvSpPr/>
                <p:nvPr/>
              </p:nvSpPr>
              <p:spPr>
                <a:xfrm>
                  <a:off x="210215" y="70132"/>
                  <a:ext cx="79157" cy="244861"/>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362" name="Rechthoek 133"/>
              <p:cNvGrpSpPr/>
              <p:nvPr/>
            </p:nvGrpSpPr>
            <p:grpSpPr>
              <a:xfrm>
                <a:off x="5585" y="2320253"/>
                <a:ext cx="3194766" cy="431901"/>
                <a:chOff x="0" y="0"/>
                <a:chExt cx="3194764" cy="431899"/>
              </a:xfrm>
            </p:grpSpPr>
            <p:sp>
              <p:nvSpPr>
                <p:cNvPr id="236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361" name="Data van de Grafiek Bewer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Data van de Grafiek Bewerken</a:t>
                  </a:r>
                </a:p>
              </p:txBody>
            </p:sp>
          </p:grpSp>
          <p:grpSp>
            <p:nvGrpSpPr>
              <p:cNvPr id="2365" name="Ovaal 134"/>
              <p:cNvGrpSpPr/>
              <p:nvPr/>
            </p:nvGrpSpPr>
            <p:grpSpPr>
              <a:xfrm>
                <a:off x="0" y="2801119"/>
                <a:ext cx="260915" cy="269241"/>
                <a:chOff x="0" y="0"/>
                <a:chExt cx="260914" cy="269240"/>
              </a:xfrm>
            </p:grpSpPr>
            <p:sp>
              <p:nvSpPr>
                <p:cNvPr id="236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36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366" name="Rechthoek 135"/>
              <p:cNvSpPr txBox="1"/>
              <p:nvPr/>
            </p:nvSpPr>
            <p:spPr>
              <a:xfrm>
                <a:off x="365680" y="2805898"/>
                <a:ext cx="2817997"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grafiek, klik met de rechter muisknop en kies </a:t>
                </a:r>
                <a:r>
                  <a:rPr b="1"/>
                  <a:t>‘Gegevens bewerken’</a:t>
                </a:r>
              </a:p>
            </p:txBody>
          </p:sp>
          <p:grpSp>
            <p:nvGrpSpPr>
              <p:cNvPr id="2398" name="Groep 136"/>
              <p:cNvGrpSpPr/>
              <p:nvPr/>
            </p:nvGrpSpPr>
            <p:grpSpPr>
              <a:xfrm>
                <a:off x="365680" y="3267922"/>
                <a:ext cx="1714531" cy="639426"/>
                <a:chOff x="0" y="0"/>
                <a:chExt cx="1714529" cy="639424"/>
              </a:xfrm>
            </p:grpSpPr>
            <p:sp>
              <p:nvSpPr>
                <p:cNvPr id="2367" name="Rechthoek 137"/>
                <p:cNvSpPr/>
                <p:nvPr/>
              </p:nvSpPr>
              <p:spPr>
                <a:xfrm>
                  <a:off x="0" y="0"/>
                  <a:ext cx="1626819" cy="580946"/>
                </a:xfrm>
                <a:prstGeom prst="rect">
                  <a:avLst/>
                </a:prstGeom>
                <a:solidFill>
                  <a:srgbClr val="FFFFFF"/>
                </a:solidFill>
                <a:ln w="12700" cap="flat">
                  <a:solidFill>
                    <a:srgbClr val="D1D1D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68" name="Rechthoek 138"/>
                <p:cNvSpPr/>
                <p:nvPr/>
              </p:nvSpPr>
              <p:spPr>
                <a:xfrm>
                  <a:off x="10979" y="311389"/>
                  <a:ext cx="1609233" cy="261257"/>
                </a:xfrm>
                <a:prstGeom prst="rect">
                  <a:avLst/>
                </a:prstGeom>
                <a:solidFill>
                  <a:srgbClr val="FCE4DC"/>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369" name="Tekstvak 139"/>
                <p:cNvSpPr txBox="1"/>
                <p:nvPr/>
              </p:nvSpPr>
              <p:spPr>
                <a:xfrm>
                  <a:off x="286084" y="39110"/>
                  <a:ext cx="1156716" cy="231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2370" name="Tekstvak 140"/>
                <p:cNvSpPr txBox="1"/>
                <p:nvPr/>
              </p:nvSpPr>
              <p:spPr>
                <a:xfrm>
                  <a:off x="272655" y="360236"/>
                  <a:ext cx="118327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pic>
              <p:nvPicPr>
                <p:cNvPr id="2371" name="Picture 3" descr="Picture 3"/>
                <p:cNvPicPr>
                  <a:picLocks noChangeAspect="1"/>
                </p:cNvPicPr>
                <p:nvPr/>
              </p:nvPicPr>
              <p:blipFill>
                <a:blip r:embed="rId2"/>
                <a:stretch>
                  <a:fillRect/>
                </a:stretch>
              </p:blipFill>
              <p:spPr>
                <a:xfrm>
                  <a:off x="1571444" y="408094"/>
                  <a:ext cx="143087" cy="231332"/>
                </a:xfrm>
                <a:prstGeom prst="rect">
                  <a:avLst/>
                </a:prstGeom>
                <a:ln w="12700" cap="flat">
                  <a:noFill/>
                  <a:miter lim="400000"/>
                </a:ln>
                <a:effectLst/>
              </p:spPr>
            </p:pic>
            <p:grpSp>
              <p:nvGrpSpPr>
                <p:cNvPr id="2375" name="Groep 142"/>
                <p:cNvGrpSpPr/>
                <p:nvPr/>
              </p:nvGrpSpPr>
              <p:grpSpPr>
                <a:xfrm>
                  <a:off x="73915" y="66656"/>
                  <a:ext cx="139861" cy="152245"/>
                  <a:chOff x="0" y="0"/>
                  <a:chExt cx="139860" cy="152244"/>
                </a:xfrm>
              </p:grpSpPr>
              <p:sp>
                <p:nvSpPr>
                  <p:cNvPr id="2372" name="Rechthoek 165"/>
                  <p:cNvSpPr/>
                  <p:nvPr/>
                </p:nvSpPr>
                <p:spPr>
                  <a:xfrm>
                    <a:off x="-1" y="47633"/>
                    <a:ext cx="38259" cy="104610"/>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373" name="Rechthoek 166"/>
                  <p:cNvSpPr/>
                  <p:nvPr/>
                </p:nvSpPr>
                <p:spPr>
                  <a:xfrm>
                    <a:off x="50394" y="-1"/>
                    <a:ext cx="38259" cy="15224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sp>
                <p:nvSpPr>
                  <p:cNvPr id="2374" name="Rechthoek 167"/>
                  <p:cNvSpPr/>
                  <p:nvPr/>
                </p:nvSpPr>
                <p:spPr>
                  <a:xfrm>
                    <a:off x="101602" y="33896"/>
                    <a:ext cx="38259" cy="118348"/>
                  </a:xfrm>
                  <a:prstGeom prst="rect">
                    <a:avLst/>
                  </a:prstGeom>
                  <a:solidFill>
                    <a:srgbClr val="808080"/>
                  </a:solidFill>
                  <a:ln w="12700" cap="flat">
                    <a:noFill/>
                    <a:miter lim="400000"/>
                  </a:ln>
                  <a:effectLst/>
                </p:spPr>
                <p:txBody>
                  <a:bodyPr wrap="square" lIns="45719" tIns="45719" rIns="45719" bIns="45719" numCol="1" anchor="ctr">
                    <a:noAutofit/>
                  </a:bodyPr>
                  <a:lstStyle/>
                  <a:p>
                    <a:pPr algn="ctr">
                      <a:defRPr sz="2000">
                        <a:solidFill>
                          <a:srgbClr val="211F26"/>
                        </a:solidFill>
                        <a:latin typeface="+mj-lt"/>
                        <a:ea typeface="+mj-ea"/>
                        <a:cs typeface="+mj-cs"/>
                        <a:sym typeface="Calibri"/>
                      </a:defRPr>
                    </a:pPr>
                    <a:endParaRPr/>
                  </a:p>
                </p:txBody>
              </p:sp>
            </p:grpSp>
            <p:grpSp>
              <p:nvGrpSpPr>
                <p:cNvPr id="2397" name="Groep 143"/>
                <p:cNvGrpSpPr/>
                <p:nvPr/>
              </p:nvGrpSpPr>
              <p:grpSpPr>
                <a:xfrm>
                  <a:off x="73915" y="382991"/>
                  <a:ext cx="174715" cy="168247"/>
                  <a:chOff x="0" y="0"/>
                  <a:chExt cx="174714" cy="168246"/>
                </a:xfrm>
              </p:grpSpPr>
              <p:sp>
                <p:nvSpPr>
                  <p:cNvPr id="2376" name="Rechthoek 144"/>
                  <p:cNvSpPr/>
                  <p:nvPr/>
                </p:nvSpPr>
                <p:spPr>
                  <a:xfrm>
                    <a:off x="0" y="20904"/>
                    <a:ext cx="136978" cy="8672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396" name="Groep 145"/>
                  <p:cNvGrpSpPr/>
                  <p:nvPr/>
                </p:nvGrpSpPr>
                <p:grpSpPr>
                  <a:xfrm>
                    <a:off x="0" y="-1"/>
                    <a:ext cx="174715" cy="168248"/>
                    <a:chOff x="0" y="0"/>
                    <a:chExt cx="174714" cy="168246"/>
                  </a:xfrm>
                </p:grpSpPr>
                <p:grpSp>
                  <p:nvGrpSpPr>
                    <p:cNvPr id="2391" name="Groep 146"/>
                    <p:cNvGrpSpPr/>
                    <p:nvPr/>
                  </p:nvGrpSpPr>
                  <p:grpSpPr>
                    <a:xfrm>
                      <a:off x="-1" y="-1"/>
                      <a:ext cx="137882" cy="107918"/>
                      <a:chOff x="0" y="0"/>
                      <a:chExt cx="137880" cy="107916"/>
                    </a:xfrm>
                  </p:grpSpPr>
                  <p:sp>
                    <p:nvSpPr>
                      <p:cNvPr id="2377" name="Rechthoek 151"/>
                      <p:cNvSpPr/>
                      <p:nvPr/>
                    </p:nvSpPr>
                    <p:spPr>
                      <a:xfrm>
                        <a:off x="0" y="-1"/>
                        <a:ext cx="136888" cy="22691"/>
                      </a:xfrm>
                      <a:prstGeom prst="rect">
                        <a:avLst/>
                      </a:prstGeom>
                      <a:solidFill>
                        <a:srgbClr val="818181"/>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nvGrpSpPr>
                      <p:cNvPr id="2385" name="Groep 152"/>
                      <p:cNvGrpSpPr/>
                      <p:nvPr/>
                    </p:nvGrpSpPr>
                    <p:grpSpPr>
                      <a:xfrm>
                        <a:off x="0" y="1031"/>
                        <a:ext cx="135184" cy="106885"/>
                        <a:chOff x="0" y="0"/>
                        <a:chExt cx="135183" cy="106884"/>
                      </a:xfrm>
                    </p:grpSpPr>
                    <p:sp>
                      <p:nvSpPr>
                        <p:cNvPr id="2378" name="Rechte verbindingslijn 158"/>
                        <p:cNvSpPr/>
                        <p:nvPr/>
                      </p:nvSpPr>
                      <p:spPr>
                        <a:xfrm flipH="1">
                          <a:off x="-1" y="0"/>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79" name="Rechte verbindingslijn 159"/>
                        <p:cNvSpPr/>
                        <p:nvPr/>
                      </p:nvSpPr>
                      <p:spPr>
                        <a:xfrm flipH="1">
                          <a:off x="13518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384" name="Groep 160"/>
                        <p:cNvGrpSpPr/>
                        <p:nvPr/>
                      </p:nvGrpSpPr>
                      <p:grpSpPr>
                        <a:xfrm>
                          <a:off x="27377" y="-1"/>
                          <a:ext cx="82135" cy="106886"/>
                          <a:chOff x="0" y="0"/>
                          <a:chExt cx="82133" cy="106884"/>
                        </a:xfrm>
                      </p:grpSpPr>
                      <p:sp>
                        <p:nvSpPr>
                          <p:cNvPr id="2380" name="Rechte verbindingslijn 161"/>
                          <p:cNvSpPr/>
                          <p:nvPr/>
                        </p:nvSpPr>
                        <p:spPr>
                          <a:xfrm flipH="1">
                            <a:off x="27377"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1" name="Rechte verbindingslijn 162"/>
                          <p:cNvSpPr/>
                          <p:nvPr/>
                        </p:nvSpPr>
                        <p:spPr>
                          <a:xfrm flipH="1">
                            <a:off x="0"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2" name="Rechte verbindingslijn 163"/>
                          <p:cNvSpPr/>
                          <p:nvPr/>
                        </p:nvSpPr>
                        <p:spPr>
                          <a:xfrm flipH="1">
                            <a:off x="54755"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3" name="Rechte verbindingslijn 164"/>
                          <p:cNvSpPr/>
                          <p:nvPr/>
                        </p:nvSpPr>
                        <p:spPr>
                          <a:xfrm flipH="1">
                            <a:off x="82133" y="-1"/>
                            <a:ext cx="1" cy="106885"/>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sp>
                    <p:nvSpPr>
                      <p:cNvPr id="2386" name="Rechte verbindingslijn 153"/>
                      <p:cNvSpPr/>
                      <p:nvPr/>
                    </p:nvSpPr>
                    <p:spPr>
                      <a:xfrm flipH="1" flipV="1">
                        <a:off x="574" y="107916"/>
                        <a:ext cx="137307"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nvGrpSpPr>
                      <p:cNvPr id="2390" name="Groep 154"/>
                      <p:cNvGrpSpPr/>
                      <p:nvPr/>
                    </p:nvGrpSpPr>
                    <p:grpSpPr>
                      <a:xfrm>
                        <a:off x="0" y="43222"/>
                        <a:ext cx="136889" cy="43130"/>
                        <a:chOff x="0" y="0"/>
                        <a:chExt cx="136887" cy="43128"/>
                      </a:xfrm>
                    </p:grpSpPr>
                    <p:sp>
                      <p:nvSpPr>
                        <p:cNvPr id="2387" name="Rechte verbindingslijn 155"/>
                        <p:cNvSpPr/>
                        <p:nvPr/>
                      </p:nvSpPr>
                      <p:spPr>
                        <a:xfrm flipH="1" flipV="1">
                          <a:off x="0" y="43128"/>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8" name="Rechte verbindingslijn 156"/>
                        <p:cNvSpPr/>
                        <p:nvPr/>
                      </p:nvSpPr>
                      <p:spPr>
                        <a:xfrm flipH="1" flipV="1">
                          <a:off x="0" y="21564"/>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sp>
                      <p:nvSpPr>
                        <p:cNvPr id="2389" name="Rechte verbindingslijn 157"/>
                        <p:cNvSpPr/>
                        <p:nvPr/>
                      </p:nvSpPr>
                      <p:spPr>
                        <a:xfrm flipH="1" flipV="1">
                          <a:off x="0" y="-1"/>
                          <a:ext cx="136889" cy="1"/>
                        </a:xfrm>
                        <a:prstGeom prst="line">
                          <a:avLst/>
                        </a:prstGeom>
                        <a:noFill/>
                        <a:ln w="6350" cap="flat">
                          <a:solidFill>
                            <a:srgbClr val="818181"/>
                          </a:solidFill>
                          <a:prstDash val="solid"/>
                          <a:miter lim="800000"/>
                        </a:ln>
                        <a:effectLst/>
                      </p:spPr>
                      <p:txBody>
                        <a:bodyPr wrap="square" lIns="45719" tIns="45719" rIns="45719" bIns="45719" numCol="1" anchor="t">
                          <a:noAutofit/>
                        </a:bodyPr>
                        <a:lstStyle/>
                        <a:p>
                          <a:endParaRPr/>
                        </a:p>
                      </p:txBody>
                    </p:sp>
                  </p:grpSp>
                </p:grpSp>
                <p:grpSp>
                  <p:nvGrpSpPr>
                    <p:cNvPr id="2395" name="Groep 147"/>
                    <p:cNvGrpSpPr/>
                    <p:nvPr/>
                  </p:nvGrpSpPr>
                  <p:grpSpPr>
                    <a:xfrm>
                      <a:off x="45537" y="39069"/>
                      <a:ext cx="129178" cy="129178"/>
                      <a:chOff x="1810" y="0"/>
                      <a:chExt cx="129177" cy="129176"/>
                    </a:xfrm>
                  </p:grpSpPr>
                  <p:sp>
                    <p:nvSpPr>
                      <p:cNvPr id="2392" name="Rechthoek 148"/>
                      <p:cNvSpPr/>
                      <p:nvPr/>
                    </p:nvSpPr>
                    <p:spPr>
                      <a:xfrm rot="2700000">
                        <a:off x="58024" y="21100"/>
                        <a:ext cx="33104" cy="70622"/>
                      </a:xfrm>
                      <a:prstGeom prst="rect">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93" name="Rechthoek: afgeronde bovenhoeken 149"/>
                      <p:cNvSpPr/>
                      <p:nvPr/>
                    </p:nvSpPr>
                    <p:spPr>
                      <a:xfrm rot="2700000">
                        <a:off x="94956" y="8483"/>
                        <a:ext cx="33105" cy="21992"/>
                      </a:xfrm>
                      <a:custGeom>
                        <a:avLst/>
                        <a:gdLst/>
                        <a:ahLst/>
                        <a:cxnLst>
                          <a:cxn ang="0">
                            <a:pos x="wd2" y="hd2"/>
                          </a:cxn>
                          <a:cxn ang="5400000">
                            <a:pos x="wd2" y="hd2"/>
                          </a:cxn>
                          <a:cxn ang="10800000">
                            <a:pos x="wd2" y="hd2"/>
                          </a:cxn>
                          <a:cxn ang="16200000">
                            <a:pos x="wd2" y="hd2"/>
                          </a:cxn>
                        </a:cxnLst>
                        <a:rect l="0" t="0" r="r" b="b"/>
                        <a:pathLst>
                          <a:path w="21600" h="21600" extrusionOk="0">
                            <a:moveTo>
                              <a:pt x="7175" y="0"/>
                            </a:moveTo>
                            <a:lnTo>
                              <a:pt x="14425" y="0"/>
                            </a:lnTo>
                            <a:cubicBezTo>
                              <a:pt x="18388" y="0"/>
                              <a:pt x="21600" y="4836"/>
                              <a:pt x="21600" y="10800"/>
                            </a:cubicBezTo>
                            <a:lnTo>
                              <a:pt x="21599" y="21600"/>
                            </a:lnTo>
                            <a:lnTo>
                              <a:pt x="0" y="21600"/>
                            </a:lnTo>
                            <a:lnTo>
                              <a:pt x="0" y="10800"/>
                            </a:lnTo>
                            <a:cubicBezTo>
                              <a:pt x="0" y="4836"/>
                              <a:pt x="3212" y="0"/>
                              <a:pt x="7175" y="0"/>
                            </a:cubicBezTo>
                            <a:close/>
                          </a:path>
                        </a:pathLst>
                      </a:cu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2394" name="Gelijkbenige driehoek 150"/>
                      <p:cNvSpPr/>
                      <p:nvPr/>
                    </p:nvSpPr>
                    <p:spPr>
                      <a:xfrm rot="13500000">
                        <a:off x="12914" y="78961"/>
                        <a:ext cx="33105" cy="45120"/>
                      </a:xfrm>
                      <a:prstGeom prst="triangle">
                        <a:avLst/>
                      </a:prstGeom>
                      <a:solidFill>
                        <a:srgbClr val="4D82B8"/>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grpSp>
          </p:grpSp>
        </p:grpSp>
      </p:grpSp>
      <p:grpSp>
        <p:nvGrpSpPr>
          <p:cNvPr id="2" name="Groep 1">
            <a:extLst>
              <a:ext uri="{FF2B5EF4-FFF2-40B4-BE49-F238E27FC236}">
                <a16:creationId xmlns:a16="http://schemas.microsoft.com/office/drawing/2014/main" id="{DFE3B0C8-CAD3-190C-E6C8-C3D9450F6D41}"/>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D230B823-CCB6-27DE-ED2F-1E10CAA6D7A3}"/>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4B45523F-BCA5-CDF8-BFD8-D50552D04A65}"/>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30483522-35B5-1CCC-3FD1-13413167793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317B2099-41D1-ABC1-AC77-F242F09BAB03}"/>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9680C818-A79A-544C-FD48-E06B934200A8}"/>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C6E9DDEB-6B9A-370D-13E3-732138B199F1}"/>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5876AC1E-E0D8-11A2-8760-DBD54206FB15}"/>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AE0C7AA5-42C7-AA78-6F1C-F2FB2A0F6577}"/>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6FA30D6B-6124-29D2-F1B4-BAF8768C02C7}"/>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B170068E-EDA5-2811-2926-4216EACE51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8BACD799-AA08-AFF0-07BE-259A999CA6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8E58ACAE-69B5-1043-D3C1-05D0199A55BC}"/>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ED15C4D0-6531-A568-1334-9607C7304B8E}"/>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88CF609A-2475-402A-A53D-36E21DE65288}"/>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4B6F42C0-4DDB-2AC5-C5B6-540975AC457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935F7DC1-4353-06C1-EE73-9A6F7C1CA74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CA5FC890-961B-BDA6-DF03-10D76DCCC667}"/>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E5E90920-5D60-765C-061C-F7220ABBBC9B}"/>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ACADCC09-AAB6-776C-E2B4-132400ACFE74}"/>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62FEF6AB-5EEC-2DB8-EEAA-D5DDDE78BC73}"/>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618BB33B-03F8-5BD1-F9C3-12A2DD8197F1}"/>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897842C3-37D9-8ED3-0240-8DE9936807D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07958294-6115-0AFF-B8D5-CE9D3FE45A0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CC577659-D3C3-ABC2-C424-B0AEF7A86CA7}"/>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41E1E894-7ABD-9BC0-682C-1E374AFAFDED}"/>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406287965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kst en Tabel">
    <p:spTree>
      <p:nvGrpSpPr>
        <p:cNvPr id="1" name=""/>
        <p:cNvGrpSpPr/>
        <p:nvPr/>
      </p:nvGrpSpPr>
      <p:grpSpPr>
        <a:xfrm>
          <a:off x="0" y="0"/>
          <a:ext cx="0" cy="0"/>
          <a:chOff x="0" y="0"/>
          <a:chExt cx="0" cy="0"/>
        </a:xfrm>
      </p:grpSpPr>
      <p:grpSp>
        <p:nvGrpSpPr>
          <p:cNvPr id="2427" name="Instructie"/>
          <p:cNvGrpSpPr/>
          <p:nvPr/>
        </p:nvGrpSpPr>
        <p:grpSpPr>
          <a:xfrm>
            <a:off x="-7462" y="7107104"/>
            <a:ext cx="3391307" cy="1765091"/>
            <a:chOff x="0" y="0"/>
            <a:chExt cx="3391306" cy="1765089"/>
          </a:xfrm>
        </p:grpSpPr>
        <p:sp>
          <p:nvSpPr>
            <p:cNvPr id="24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426" name="Instructie"/>
            <p:cNvGrpSpPr/>
            <p:nvPr/>
          </p:nvGrpSpPr>
          <p:grpSpPr>
            <a:xfrm>
              <a:off x="98270" y="12607"/>
              <a:ext cx="3194766" cy="1752483"/>
              <a:chOff x="0" y="0"/>
              <a:chExt cx="3194765" cy="1752482"/>
            </a:xfrm>
          </p:grpSpPr>
          <p:grpSp>
            <p:nvGrpSpPr>
              <p:cNvPr id="2410" name="Rechthoek 17"/>
              <p:cNvGrpSpPr/>
              <p:nvPr/>
            </p:nvGrpSpPr>
            <p:grpSpPr>
              <a:xfrm>
                <a:off x="0" y="0"/>
                <a:ext cx="3194766" cy="431900"/>
                <a:chOff x="0" y="0"/>
                <a:chExt cx="3194764" cy="431899"/>
              </a:xfrm>
            </p:grpSpPr>
            <p:sp>
              <p:nvSpPr>
                <p:cNvPr id="24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413" name="Ovaal 18"/>
              <p:cNvGrpSpPr/>
              <p:nvPr/>
            </p:nvGrpSpPr>
            <p:grpSpPr>
              <a:xfrm>
                <a:off x="0" y="485877"/>
                <a:ext cx="260915" cy="269241"/>
                <a:chOff x="0" y="0"/>
                <a:chExt cx="260914" cy="269240"/>
              </a:xfrm>
            </p:grpSpPr>
            <p:sp>
              <p:nvSpPr>
                <p:cNvPr id="24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12"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4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417" name="Ovaal 20"/>
              <p:cNvGrpSpPr/>
              <p:nvPr/>
            </p:nvGrpSpPr>
            <p:grpSpPr>
              <a:xfrm>
                <a:off x="0" y="922202"/>
                <a:ext cx="260915" cy="269241"/>
                <a:chOff x="0" y="0"/>
                <a:chExt cx="260914" cy="269240"/>
              </a:xfrm>
            </p:grpSpPr>
            <p:sp>
              <p:nvSpPr>
                <p:cNvPr id="24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16"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4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425" name="Groep 22"/>
              <p:cNvGrpSpPr/>
              <p:nvPr/>
            </p:nvGrpSpPr>
            <p:grpSpPr>
              <a:xfrm>
                <a:off x="2513632" y="470171"/>
                <a:ext cx="681134" cy="696748"/>
                <a:chOff x="0" y="0"/>
                <a:chExt cx="681132" cy="696747"/>
              </a:xfrm>
            </p:grpSpPr>
            <p:grpSp>
              <p:nvGrpSpPr>
                <p:cNvPr id="2423" name="Groep 23"/>
                <p:cNvGrpSpPr/>
                <p:nvPr/>
              </p:nvGrpSpPr>
              <p:grpSpPr>
                <a:xfrm>
                  <a:off x="197031" y="0"/>
                  <a:ext cx="287071" cy="379108"/>
                  <a:chOff x="0" y="0"/>
                  <a:chExt cx="287070" cy="379106"/>
                </a:xfrm>
              </p:grpSpPr>
              <p:sp>
                <p:nvSpPr>
                  <p:cNvPr id="24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4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4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449" name="Group 4"/>
          <p:cNvGrpSpPr/>
          <p:nvPr/>
        </p:nvGrpSpPr>
        <p:grpSpPr>
          <a:xfrm>
            <a:off x="698501" y="5884314"/>
            <a:ext cx="1454912" cy="577167"/>
            <a:chOff x="0" y="0"/>
            <a:chExt cx="1454911" cy="577165"/>
          </a:xfrm>
        </p:grpSpPr>
        <p:sp>
          <p:nvSpPr>
            <p:cNvPr id="24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450" name="Rechthoek 290"/>
          <p:cNvSpPr/>
          <p:nvPr/>
        </p:nvSpPr>
        <p:spPr>
          <a:xfrm>
            <a:off x="-12032" y="0"/>
            <a:ext cx="4467918" cy="6858000"/>
          </a:xfrm>
          <a:prstGeom prst="rect">
            <a:avLst/>
          </a:prstGeom>
          <a:solidFill>
            <a:srgbClr val="00A390"/>
          </a:solidFill>
          <a:ln w="12700">
            <a:miter lim="400000"/>
          </a:ln>
        </p:spPr>
        <p:txBody>
          <a:bodyPr lIns="45719" rIns="45719" anchor="ctr"/>
          <a:lstStyle/>
          <a:p>
            <a:pPr algn="ctr">
              <a:defRPr sz="1600">
                <a:solidFill>
                  <a:srgbClr val="FFFFFF"/>
                </a:solidFill>
              </a:defRPr>
            </a:pPr>
            <a:endParaRPr/>
          </a:p>
        </p:txBody>
      </p:sp>
      <p:sp>
        <p:nvSpPr>
          <p:cNvPr id="2452"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Tabel</a:t>
            </a:r>
          </a:p>
        </p:txBody>
      </p:sp>
      <p:grpSp>
        <p:nvGrpSpPr>
          <p:cNvPr id="2484" name="Instructie"/>
          <p:cNvGrpSpPr/>
          <p:nvPr/>
        </p:nvGrpSpPr>
        <p:grpSpPr>
          <a:xfrm>
            <a:off x="12441539" y="-99301"/>
            <a:ext cx="3391308" cy="7056603"/>
            <a:chOff x="0" y="0"/>
            <a:chExt cx="3391306" cy="7056601"/>
          </a:xfrm>
        </p:grpSpPr>
        <p:sp>
          <p:nvSpPr>
            <p:cNvPr id="2453" name="Rechthoek 2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454" name="Ovaal 229"/>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455"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456" name="Rechthoek 231"/>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483" name="INSTRUCTIE"/>
            <p:cNvGrpSpPr/>
            <p:nvPr/>
          </p:nvGrpSpPr>
          <p:grpSpPr>
            <a:xfrm>
              <a:off x="114897" y="9349"/>
              <a:ext cx="3194766" cy="2347092"/>
              <a:chOff x="0" y="0"/>
              <a:chExt cx="3194765" cy="2347090"/>
            </a:xfrm>
          </p:grpSpPr>
          <p:grpSp>
            <p:nvGrpSpPr>
              <p:cNvPr id="2459" name="Rechthoek 233"/>
              <p:cNvGrpSpPr/>
              <p:nvPr/>
            </p:nvGrpSpPr>
            <p:grpSpPr>
              <a:xfrm>
                <a:off x="0" y="0"/>
                <a:ext cx="3194766" cy="431900"/>
                <a:chOff x="0" y="0"/>
                <a:chExt cx="3194764" cy="431899"/>
              </a:xfrm>
            </p:grpSpPr>
            <p:sp>
              <p:nvSpPr>
                <p:cNvPr id="245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58" name="TABEL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TABEL invoegen/veranderen</a:t>
                  </a:r>
                </a:p>
              </p:txBody>
            </p:sp>
          </p:grpSp>
          <p:grpSp>
            <p:nvGrpSpPr>
              <p:cNvPr id="2462" name="Ovaal 234"/>
              <p:cNvGrpSpPr/>
              <p:nvPr/>
            </p:nvGrpSpPr>
            <p:grpSpPr>
              <a:xfrm>
                <a:off x="0" y="483349"/>
                <a:ext cx="260915" cy="269241"/>
                <a:chOff x="0" y="0"/>
                <a:chExt cx="260914" cy="269240"/>
              </a:xfrm>
            </p:grpSpPr>
            <p:sp>
              <p:nvSpPr>
                <p:cNvPr id="24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6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463" name="Rechthoek 235"/>
              <p:cNvSpPr txBox="1"/>
              <p:nvPr/>
            </p:nvSpPr>
            <p:spPr>
              <a:xfrm>
                <a:off x="365680" y="488128"/>
                <a:ext cx="2829086"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Wanneer nodig, verwijder de bestaande tabel d.m.v. de </a:t>
                </a:r>
                <a:r>
                  <a:rPr b="1"/>
                  <a:t>‘Delete’-knop</a:t>
                </a:r>
                <a:r>
                  <a:t>. Klik op het pictogram om een nieuwe tabel in te voegen. </a:t>
                </a:r>
                <a:r>
                  <a:rPr i="1"/>
                  <a:t>(zie onderstaand voorbeeld).</a:t>
                </a:r>
              </a:p>
            </p:txBody>
          </p:sp>
          <p:grpSp>
            <p:nvGrpSpPr>
              <p:cNvPr id="2466" name="Ovaal 236"/>
              <p:cNvGrpSpPr/>
              <p:nvPr/>
            </p:nvGrpSpPr>
            <p:grpSpPr>
              <a:xfrm>
                <a:off x="0" y="1702646"/>
                <a:ext cx="260915" cy="269241"/>
                <a:chOff x="0" y="0"/>
                <a:chExt cx="260914" cy="269240"/>
              </a:xfrm>
            </p:grpSpPr>
            <p:sp>
              <p:nvSpPr>
                <p:cNvPr id="24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46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467" name="Rechthoek 237"/>
              <p:cNvSpPr txBox="1"/>
              <p:nvPr/>
            </p:nvSpPr>
            <p:spPr>
              <a:xfrm>
                <a:off x="365680" y="1707425"/>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Selecteer het gewenste aantal rijen en kolommen en klik op </a:t>
                </a:r>
                <a:r>
                  <a:rPr b="1"/>
                  <a:t>‘OK’</a:t>
                </a:r>
                <a:r>
                  <a:t>.</a:t>
                </a:r>
              </a:p>
            </p:txBody>
          </p:sp>
          <p:grpSp>
            <p:nvGrpSpPr>
              <p:cNvPr id="2473" name="Groep 238"/>
              <p:cNvGrpSpPr/>
              <p:nvPr/>
            </p:nvGrpSpPr>
            <p:grpSpPr>
              <a:xfrm>
                <a:off x="365681" y="2137540"/>
                <a:ext cx="825501" cy="209551"/>
                <a:chOff x="0" y="0"/>
                <a:chExt cx="825500" cy="209550"/>
              </a:xfrm>
            </p:grpSpPr>
            <p:grpSp>
              <p:nvGrpSpPr>
                <p:cNvPr id="2470" name="Rechthoek 248"/>
                <p:cNvGrpSpPr/>
                <p:nvPr/>
              </p:nvGrpSpPr>
              <p:grpSpPr>
                <a:xfrm>
                  <a:off x="0" y="0"/>
                  <a:ext cx="825500" cy="209550"/>
                  <a:chOff x="0" y="0"/>
                  <a:chExt cx="825500" cy="209550"/>
                </a:xfrm>
              </p:grpSpPr>
              <p:sp>
                <p:nvSpPr>
                  <p:cNvPr id="2468"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469" name="OK"/>
                  <p:cNvSpPr txBox="1"/>
                  <p:nvPr/>
                </p:nvSpPr>
                <p:spPr>
                  <a:xfrm>
                    <a:off x="258350" y="41275"/>
                    <a:ext cx="56080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chemeClr val="accent1"/>
                        </a:solidFill>
                        <a:latin typeface="+mj-lt"/>
                        <a:ea typeface="+mj-ea"/>
                        <a:cs typeface="+mj-cs"/>
                        <a:sym typeface="Calibri"/>
                      </a:defRPr>
                    </a:lvl1pPr>
                  </a:lstStyle>
                  <a:p>
                    <a:r>
                      <a:t>OK</a:t>
                    </a:r>
                  </a:p>
                </p:txBody>
              </p:sp>
            </p:grpSp>
            <p:sp>
              <p:nvSpPr>
                <p:cNvPr id="2471" name="Rechte verbindingslijn 249"/>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472" name="Gelijkbenige driehoek 250"/>
                <p:cNvSpPr/>
                <p:nvPr/>
              </p:nvSpPr>
              <p:spPr>
                <a:xfrm rot="10800000">
                  <a:off x="691465" y="84054"/>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chemeClr val="accent1"/>
                      </a:solidFill>
                      <a:latin typeface="+mj-lt"/>
                      <a:ea typeface="+mj-ea"/>
                      <a:cs typeface="+mj-cs"/>
                      <a:sym typeface="Calibri"/>
                    </a:defRPr>
                  </a:pPr>
                  <a:endParaRPr/>
                </a:p>
              </p:txBody>
            </p:sp>
          </p:grpSp>
          <p:grpSp>
            <p:nvGrpSpPr>
              <p:cNvPr id="2482" name="Tabel icoon"/>
              <p:cNvGrpSpPr/>
              <p:nvPr/>
            </p:nvGrpSpPr>
            <p:grpSpPr>
              <a:xfrm>
                <a:off x="365682" y="1224192"/>
                <a:ext cx="375501" cy="339169"/>
                <a:chOff x="0" y="0"/>
                <a:chExt cx="375499" cy="339168"/>
              </a:xfrm>
            </p:grpSpPr>
            <p:sp>
              <p:nvSpPr>
                <p:cNvPr id="2474" name="Rechthoek 240"/>
                <p:cNvSpPr/>
                <p:nvPr/>
              </p:nvSpPr>
              <p:spPr>
                <a:xfrm>
                  <a:off x="0" y="-1"/>
                  <a:ext cx="375500" cy="33917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475" name="Rechthoek 241"/>
                <p:cNvSpPr/>
                <p:nvPr/>
              </p:nvSpPr>
              <p:spPr>
                <a:xfrm>
                  <a:off x="5745" y="5479"/>
                  <a:ext cx="369755" cy="66962"/>
                </a:xfrm>
                <a:prstGeom prst="rect">
                  <a:avLst/>
                </a:prstGeom>
                <a:solidFill>
                  <a:srgbClr val="6C6C6C"/>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476" name="Rechte verbindingslijn 242"/>
                <p:cNvSpPr/>
                <p:nvPr/>
              </p:nvSpPr>
              <p:spPr>
                <a:xfrm flipH="1">
                  <a:off x="128823"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7" name="Rechte verbindingslijn 243"/>
                <p:cNvSpPr/>
                <p:nvPr/>
              </p:nvSpPr>
              <p:spPr>
                <a:xfrm flipH="1">
                  <a:off x="248000"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8" name="Rechte verbindingslijn 244"/>
                <p:cNvSpPr/>
                <p:nvPr/>
              </p:nvSpPr>
              <p:spPr>
                <a:xfrm flipH="1" flipV="1">
                  <a:off x="5663" y="137936"/>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79" name="Rechte verbindingslijn 245"/>
                <p:cNvSpPr/>
                <p:nvPr/>
              </p:nvSpPr>
              <p:spPr>
                <a:xfrm flipH="1" flipV="1">
                  <a:off x="5663" y="207843"/>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80" name="Rechte verbindingslijn 246"/>
                <p:cNvSpPr/>
                <p:nvPr/>
              </p:nvSpPr>
              <p:spPr>
                <a:xfrm flipH="1" flipV="1">
                  <a:off x="5663" y="275419"/>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481" name="Rechthoek 247"/>
                <p:cNvSpPr/>
                <p:nvPr/>
              </p:nvSpPr>
              <p:spPr>
                <a:xfrm>
                  <a:off x="0" y="-1"/>
                  <a:ext cx="375500" cy="339170"/>
                </a:xfrm>
                <a:prstGeom prst="rect">
                  <a:avLst/>
                </a:prstGeom>
                <a:no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grpSp>
        </p:grpSp>
      </p:grpSp>
      <p:sp>
        <p:nvSpPr>
          <p:cNvPr id="2485" name="Plaats hier je titel"/>
          <p:cNvSpPr txBox="1">
            <a:spLocks noGrp="1"/>
          </p:cNvSpPr>
          <p:nvPr>
            <p:ph type="title" hasCustomPrompt="1"/>
          </p:nvPr>
        </p:nvSpPr>
        <p:spPr>
          <a:xfrm>
            <a:off x="698500" y="741499"/>
            <a:ext cx="3147786" cy="490401"/>
          </a:xfrm>
          <a:prstGeom prst="rect">
            <a:avLst/>
          </a:prstGeom>
        </p:spPr>
        <p:txBody>
          <a:bodyPr>
            <a:normAutofit/>
          </a:bodyPr>
          <a:lstStyle>
            <a:lvl1pPr>
              <a:defRPr>
                <a:solidFill>
                  <a:srgbClr val="FFFFFF"/>
                </a:solidFill>
              </a:defRPr>
            </a:lvl1pPr>
          </a:lstStyle>
          <a:p>
            <a:r>
              <a:t>Plaats hier je titel</a:t>
            </a:r>
          </a:p>
        </p:txBody>
      </p:sp>
      <p:sp>
        <p:nvSpPr>
          <p:cNvPr id="2486" name="Body Level One…"/>
          <p:cNvSpPr txBox="1">
            <a:spLocks noGrp="1"/>
          </p:cNvSpPr>
          <p:nvPr>
            <p:ph type="body" sz="quarter" idx="1" hasCustomPrompt="1"/>
          </p:nvPr>
        </p:nvSpPr>
        <p:spPr>
          <a:xfrm>
            <a:off x="698500" y="1591900"/>
            <a:ext cx="3147786"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grpSp>
        <p:nvGrpSpPr>
          <p:cNvPr id="2586" name="Instructie"/>
          <p:cNvGrpSpPr/>
          <p:nvPr/>
        </p:nvGrpSpPr>
        <p:grpSpPr>
          <a:xfrm>
            <a:off x="-3666329" y="-99301"/>
            <a:ext cx="3391308" cy="7056603"/>
            <a:chOff x="0" y="0"/>
            <a:chExt cx="3391306" cy="7056601"/>
          </a:xfrm>
        </p:grpSpPr>
        <p:sp>
          <p:nvSpPr>
            <p:cNvPr id="2487" name="Rechthoek 30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488" name="Rechthoek 304"/>
            <p:cNvSpPr/>
            <p:nvPr/>
          </p:nvSpPr>
          <p:spPr>
            <a:xfrm>
              <a:off x="206436" y="1806190"/>
              <a:ext cx="3086600" cy="4148413"/>
            </a:xfrm>
            <a:prstGeom prst="rect">
              <a:avLst/>
            </a:prstGeom>
            <a:solidFill>
              <a:schemeClr val="accent1"/>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491" name="Rechthoek 305"/>
            <p:cNvGrpSpPr/>
            <p:nvPr/>
          </p:nvGrpSpPr>
          <p:grpSpPr>
            <a:xfrm>
              <a:off x="97162" y="490143"/>
              <a:ext cx="393460" cy="184059"/>
              <a:chOff x="0" y="0"/>
              <a:chExt cx="393459" cy="184057"/>
            </a:xfrm>
          </p:grpSpPr>
          <p:sp>
            <p:nvSpPr>
              <p:cNvPr id="2489"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90"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2492" name="Rechthoek 306"/>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2502" name="Groep 307"/>
            <p:cNvGrpSpPr/>
            <p:nvPr/>
          </p:nvGrpSpPr>
          <p:grpSpPr>
            <a:xfrm>
              <a:off x="350475" y="754659"/>
              <a:ext cx="137190" cy="108009"/>
              <a:chOff x="0" y="0"/>
              <a:chExt cx="137188" cy="108008"/>
            </a:xfrm>
          </p:grpSpPr>
          <p:grpSp>
            <p:nvGrpSpPr>
              <p:cNvPr id="2498" name="Groep 371"/>
              <p:cNvGrpSpPr/>
              <p:nvPr/>
            </p:nvGrpSpPr>
            <p:grpSpPr>
              <a:xfrm>
                <a:off x="0" y="0"/>
                <a:ext cx="137190" cy="108009"/>
                <a:chOff x="0" y="0"/>
                <a:chExt cx="137188" cy="108008"/>
              </a:xfrm>
            </p:grpSpPr>
            <p:sp>
              <p:nvSpPr>
                <p:cNvPr id="2493" name="Rechte verbindingslijn 37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4" name="Rechte verbindingslijn 37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5" name="Rechte verbindingslijn 37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6" name="Rechte verbindingslijn 37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497" name="Rechte verbindingslijn 37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501" name="Groep 372"/>
              <p:cNvGrpSpPr/>
              <p:nvPr/>
            </p:nvGrpSpPr>
            <p:grpSpPr>
              <a:xfrm>
                <a:off x="52" y="26196"/>
                <a:ext cx="66718" cy="54523"/>
                <a:chOff x="0" y="0"/>
                <a:chExt cx="66716" cy="54521"/>
              </a:xfrm>
            </p:grpSpPr>
            <p:sp>
              <p:nvSpPr>
                <p:cNvPr id="2499" name="Rechthoek 373"/>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00" name="Pijl: punthaak 374"/>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2512" name="Groep 308"/>
            <p:cNvGrpSpPr/>
            <p:nvPr/>
          </p:nvGrpSpPr>
          <p:grpSpPr>
            <a:xfrm>
              <a:off x="107595" y="754659"/>
              <a:ext cx="137190" cy="108009"/>
              <a:chOff x="0" y="0"/>
              <a:chExt cx="137188" cy="108008"/>
            </a:xfrm>
          </p:grpSpPr>
          <p:grpSp>
            <p:nvGrpSpPr>
              <p:cNvPr id="2508" name="Groep 362"/>
              <p:cNvGrpSpPr/>
              <p:nvPr/>
            </p:nvGrpSpPr>
            <p:grpSpPr>
              <a:xfrm>
                <a:off x="0" y="0"/>
                <a:ext cx="137190" cy="108009"/>
                <a:chOff x="0" y="0"/>
                <a:chExt cx="137188" cy="108008"/>
              </a:xfrm>
            </p:grpSpPr>
            <p:sp>
              <p:nvSpPr>
                <p:cNvPr id="2503" name="Rechte verbindingslijn 366"/>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4" name="Rechte verbindingslijn 367"/>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5" name="Rechte verbindingslijn 368"/>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6" name="Rechte verbindingslijn 369"/>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507" name="Rechte verbindingslijn 370"/>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511" name="Groep 363"/>
              <p:cNvGrpSpPr/>
              <p:nvPr/>
            </p:nvGrpSpPr>
            <p:grpSpPr>
              <a:xfrm>
                <a:off x="51" y="26196"/>
                <a:ext cx="66718" cy="54523"/>
                <a:chOff x="0" y="0"/>
                <a:chExt cx="66716" cy="54521"/>
              </a:xfrm>
            </p:grpSpPr>
            <p:sp>
              <p:nvSpPr>
                <p:cNvPr id="2509" name="Rechthoek 364"/>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10" name="Pijl: punthaak 365"/>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513" name="Rechte verbindingslijn 309"/>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2514" name="Rechte verbindingslijn 310"/>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2526" name="Groep 311"/>
            <p:cNvGrpSpPr/>
            <p:nvPr/>
          </p:nvGrpSpPr>
          <p:grpSpPr>
            <a:xfrm>
              <a:off x="784582" y="491641"/>
              <a:ext cx="268739" cy="248382"/>
              <a:chOff x="0" y="0"/>
              <a:chExt cx="268738" cy="248381"/>
            </a:xfrm>
          </p:grpSpPr>
          <p:sp>
            <p:nvSpPr>
              <p:cNvPr id="2515" name="Rechthoek 351"/>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525" name="Groep 352"/>
              <p:cNvGrpSpPr/>
              <p:nvPr/>
            </p:nvGrpSpPr>
            <p:grpSpPr>
              <a:xfrm>
                <a:off x="43069" y="52310"/>
                <a:ext cx="182599" cy="143760"/>
                <a:chOff x="0" y="0"/>
                <a:chExt cx="182597" cy="143759"/>
              </a:xfrm>
            </p:grpSpPr>
            <p:grpSp>
              <p:nvGrpSpPr>
                <p:cNvPr id="2521" name="Groep 353"/>
                <p:cNvGrpSpPr/>
                <p:nvPr/>
              </p:nvGrpSpPr>
              <p:grpSpPr>
                <a:xfrm>
                  <a:off x="0" y="0"/>
                  <a:ext cx="182599" cy="143760"/>
                  <a:chOff x="0" y="0"/>
                  <a:chExt cx="182597" cy="143759"/>
                </a:xfrm>
              </p:grpSpPr>
              <p:sp>
                <p:nvSpPr>
                  <p:cNvPr id="2516" name="Rechte verbindingslijn 357"/>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7" name="Rechte verbindingslijn 358"/>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8" name="Rechte verbindingslijn 359"/>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19" name="Rechte verbindingslijn 360"/>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20" name="Rechte verbindingslijn 361"/>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524" name="Groep 354"/>
                <p:cNvGrpSpPr/>
                <p:nvPr/>
              </p:nvGrpSpPr>
              <p:grpSpPr>
                <a:xfrm>
                  <a:off x="68" y="34868"/>
                  <a:ext cx="88802" cy="72569"/>
                  <a:chOff x="0" y="0"/>
                  <a:chExt cx="88800" cy="72568"/>
                </a:xfrm>
              </p:grpSpPr>
              <p:sp>
                <p:nvSpPr>
                  <p:cNvPr id="2522" name="Rechthoek 355"/>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23" name="Pijl: punthaak 356"/>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538" name="Groep 312"/>
            <p:cNvGrpSpPr/>
            <p:nvPr/>
          </p:nvGrpSpPr>
          <p:grpSpPr>
            <a:xfrm>
              <a:off x="784582" y="800638"/>
              <a:ext cx="268739" cy="248382"/>
              <a:chOff x="0" y="0"/>
              <a:chExt cx="268738" cy="248381"/>
            </a:xfrm>
          </p:grpSpPr>
          <p:sp>
            <p:nvSpPr>
              <p:cNvPr id="2527" name="Rechthoek 34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537" name="Groep 341"/>
              <p:cNvGrpSpPr/>
              <p:nvPr/>
            </p:nvGrpSpPr>
            <p:grpSpPr>
              <a:xfrm>
                <a:off x="43069" y="52310"/>
                <a:ext cx="182599" cy="143760"/>
                <a:chOff x="0" y="0"/>
                <a:chExt cx="182597" cy="143759"/>
              </a:xfrm>
            </p:grpSpPr>
            <p:grpSp>
              <p:nvGrpSpPr>
                <p:cNvPr id="2533" name="Groep 342"/>
                <p:cNvGrpSpPr/>
                <p:nvPr/>
              </p:nvGrpSpPr>
              <p:grpSpPr>
                <a:xfrm>
                  <a:off x="0" y="0"/>
                  <a:ext cx="182599" cy="143760"/>
                  <a:chOff x="0" y="0"/>
                  <a:chExt cx="182597" cy="143759"/>
                </a:xfrm>
              </p:grpSpPr>
              <p:sp>
                <p:nvSpPr>
                  <p:cNvPr id="2528" name="Rechte verbindingslijn 34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29" name="Rechte verbindingslijn 34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0" name="Rechte verbindingslijn 34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1" name="Rechte verbindingslijn 34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532" name="Rechte verbindingslijn 35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536" name="Groep 343"/>
                <p:cNvGrpSpPr/>
                <p:nvPr/>
              </p:nvGrpSpPr>
              <p:grpSpPr>
                <a:xfrm>
                  <a:off x="69" y="34868"/>
                  <a:ext cx="88802" cy="72569"/>
                  <a:chOff x="0" y="0"/>
                  <a:chExt cx="88800" cy="72568"/>
                </a:xfrm>
              </p:grpSpPr>
              <p:sp>
                <p:nvSpPr>
                  <p:cNvPr id="2534" name="Rechthoek 344"/>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535" name="Pijl: punthaak 345"/>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539" name="Rechthoek 313"/>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2540" name="Rechthoek 314"/>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2541" name="Rechthoek 315"/>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2544" name="Rechthoek 316"/>
            <p:cNvGrpSpPr/>
            <p:nvPr/>
          </p:nvGrpSpPr>
          <p:grpSpPr>
            <a:xfrm>
              <a:off x="98270" y="9349"/>
              <a:ext cx="3194765" cy="431901"/>
              <a:chOff x="0" y="0"/>
              <a:chExt cx="3194764" cy="431899"/>
            </a:xfrm>
          </p:grpSpPr>
          <p:sp>
            <p:nvSpPr>
              <p:cNvPr id="2542"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543"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2547" name="Groep 317"/>
            <p:cNvGrpSpPr/>
            <p:nvPr/>
          </p:nvGrpSpPr>
          <p:grpSpPr>
            <a:xfrm>
              <a:off x="3025479" y="6053864"/>
              <a:ext cx="267557" cy="267556"/>
              <a:chOff x="0" y="0"/>
              <a:chExt cx="267555" cy="267555"/>
            </a:xfrm>
          </p:grpSpPr>
          <p:sp>
            <p:nvSpPr>
              <p:cNvPr id="2545" name="Ovaal 338"/>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546"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2584" name="Groep 318"/>
            <p:cNvGrpSpPr/>
            <p:nvPr/>
          </p:nvGrpSpPr>
          <p:grpSpPr>
            <a:xfrm>
              <a:off x="97162" y="2004378"/>
              <a:ext cx="3195873" cy="3780656"/>
              <a:chOff x="0" y="0"/>
              <a:chExt cx="3195872" cy="3780655"/>
            </a:xfrm>
          </p:grpSpPr>
          <p:grpSp>
            <p:nvGrpSpPr>
              <p:cNvPr id="2550" name="Ovaal 320"/>
              <p:cNvGrpSpPr/>
              <p:nvPr/>
            </p:nvGrpSpPr>
            <p:grpSpPr>
              <a:xfrm>
                <a:off x="0" y="-1"/>
                <a:ext cx="260915" cy="269242"/>
                <a:chOff x="0" y="0"/>
                <a:chExt cx="260914" cy="269240"/>
              </a:xfrm>
            </p:grpSpPr>
            <p:sp>
              <p:nvSpPr>
                <p:cNvPr id="254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4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551" name="Rechthoek 321"/>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rgbClr val="FFFFFF"/>
                  </a:buClr>
                  <a:buSzPct val="100000"/>
                  <a:buChar char="▪"/>
                  <a:defRPr sz="1600">
                    <a:solidFill>
                      <a:srgbClr val="FFFFFF"/>
                    </a:solidFill>
                  </a:defRPr>
                </a:lvl1pPr>
              </a:lstStyle>
              <a:p>
                <a:r>
                  <a:t>Bullets</a:t>
                </a:r>
              </a:p>
            </p:txBody>
          </p:sp>
          <p:grpSp>
            <p:nvGrpSpPr>
              <p:cNvPr id="2554" name="Ovaal 322"/>
              <p:cNvGrpSpPr/>
              <p:nvPr/>
            </p:nvGrpSpPr>
            <p:grpSpPr>
              <a:xfrm>
                <a:off x="0" y="435349"/>
                <a:ext cx="260915" cy="269241"/>
                <a:chOff x="0" y="0"/>
                <a:chExt cx="260914" cy="269240"/>
              </a:xfrm>
            </p:grpSpPr>
            <p:sp>
              <p:nvSpPr>
                <p:cNvPr id="255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53"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555" name="Rechthoek 323"/>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rgbClr val="FFFFFF"/>
                  </a:buClr>
                  <a:buSzPct val="100000"/>
                  <a:buChar char="▪"/>
                  <a:defRPr sz="1600">
                    <a:solidFill>
                      <a:srgbClr val="FFFFFF"/>
                    </a:solidFill>
                  </a:defRPr>
                </a:pPr>
                <a:r>
                  <a:t>Sub-bullets</a:t>
                </a:r>
              </a:p>
            </p:txBody>
          </p:sp>
          <p:grpSp>
            <p:nvGrpSpPr>
              <p:cNvPr id="2558" name="Ovaal 324"/>
              <p:cNvGrpSpPr/>
              <p:nvPr/>
            </p:nvGrpSpPr>
            <p:grpSpPr>
              <a:xfrm>
                <a:off x="0" y="870698"/>
                <a:ext cx="260915" cy="269241"/>
                <a:chOff x="0" y="0"/>
                <a:chExt cx="260914" cy="269240"/>
              </a:xfrm>
            </p:grpSpPr>
            <p:sp>
              <p:nvSpPr>
                <p:cNvPr id="255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57"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559" name="Rechthoek 325"/>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solidFill>
                      <a:srgbClr val="FFFFFF"/>
                    </a:solidFill>
                  </a:defRPr>
                </a:pPr>
                <a:r>
                  <a:t>Leestekst</a:t>
                </a:r>
              </a:p>
            </p:txBody>
          </p:sp>
          <p:grpSp>
            <p:nvGrpSpPr>
              <p:cNvPr id="2562" name="Ovaal 326"/>
              <p:cNvGrpSpPr/>
              <p:nvPr/>
            </p:nvGrpSpPr>
            <p:grpSpPr>
              <a:xfrm>
                <a:off x="0" y="1306047"/>
                <a:ext cx="260915" cy="269241"/>
                <a:chOff x="0" y="0"/>
                <a:chExt cx="260914" cy="269240"/>
              </a:xfrm>
            </p:grpSpPr>
            <p:sp>
              <p:nvSpPr>
                <p:cNvPr id="25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1"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2563" name="Rechthoek 327"/>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rgbClr val="FFFFFF"/>
                    </a:solidFill>
                    <a:latin typeface="Roboto Slab Regular Regular"/>
                    <a:ea typeface="Roboto Slab Regular Regular"/>
                    <a:cs typeface="Roboto Slab Regular Regular"/>
                    <a:sym typeface="Roboto Slab Regular Regular"/>
                  </a:defRPr>
                </a:pPr>
                <a:r>
                  <a:t>Subtitel</a:t>
                </a:r>
              </a:p>
            </p:txBody>
          </p:sp>
          <p:grpSp>
            <p:nvGrpSpPr>
              <p:cNvPr id="2566" name="Ovaal 328"/>
              <p:cNvGrpSpPr/>
              <p:nvPr/>
            </p:nvGrpSpPr>
            <p:grpSpPr>
              <a:xfrm>
                <a:off x="0" y="1741396"/>
                <a:ext cx="260915" cy="269241"/>
                <a:chOff x="0" y="0"/>
                <a:chExt cx="260914" cy="269240"/>
              </a:xfrm>
            </p:grpSpPr>
            <p:sp>
              <p:nvSpPr>
                <p:cNvPr id="25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5"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2567" name="Rechthoek 329"/>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rgbClr val="FFFFFF"/>
                  </a:buClr>
                  <a:buSzPct val="100000"/>
                  <a:buAutoNum type="arabicPeriod"/>
                  <a:defRPr sz="1600">
                    <a:solidFill>
                      <a:srgbClr val="FFFFFF"/>
                    </a:solidFill>
                  </a:defRPr>
                </a:pPr>
                <a:r>
                  <a:t>Numerieke bullets</a:t>
                </a:r>
              </a:p>
            </p:txBody>
          </p:sp>
          <p:grpSp>
            <p:nvGrpSpPr>
              <p:cNvPr id="2570" name="Ovaal 330"/>
              <p:cNvGrpSpPr/>
              <p:nvPr/>
            </p:nvGrpSpPr>
            <p:grpSpPr>
              <a:xfrm>
                <a:off x="0" y="2176745"/>
                <a:ext cx="260915" cy="269241"/>
                <a:chOff x="0" y="0"/>
                <a:chExt cx="260914" cy="269240"/>
              </a:xfrm>
            </p:grpSpPr>
            <p:sp>
              <p:nvSpPr>
                <p:cNvPr id="256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69"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2571" name="Rechthoek 331"/>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rgbClr val="FFFFFF"/>
                  </a:buClr>
                  <a:buSzPct val="100000"/>
                  <a:buAutoNum type="alphaLcPeriod"/>
                  <a:defRPr sz="1600">
                    <a:solidFill>
                      <a:srgbClr val="FFFFFF"/>
                    </a:solidFill>
                  </a:defRPr>
                </a:pPr>
                <a:r>
                  <a:t># Abc</a:t>
                </a:r>
              </a:p>
            </p:txBody>
          </p:sp>
          <p:grpSp>
            <p:nvGrpSpPr>
              <p:cNvPr id="2574" name="Ovaal 332"/>
              <p:cNvGrpSpPr/>
              <p:nvPr/>
            </p:nvGrpSpPr>
            <p:grpSpPr>
              <a:xfrm>
                <a:off x="0" y="2612094"/>
                <a:ext cx="260915" cy="269241"/>
                <a:chOff x="0" y="0"/>
                <a:chExt cx="260914" cy="269240"/>
              </a:xfrm>
            </p:grpSpPr>
            <p:sp>
              <p:nvSpPr>
                <p:cNvPr id="25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73"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2575" name="Rechthoek 333"/>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rgbClr val="FFFFFF"/>
                  </a:buClr>
                  <a:buSzPct val="100000"/>
                  <a:buChar char="▪"/>
                  <a:defRPr sz="1600">
                    <a:solidFill>
                      <a:srgbClr val="FFFFFF"/>
                    </a:solidFill>
                  </a:defRPr>
                </a:pPr>
                <a:r>
                  <a:t># Bullets</a:t>
                </a:r>
              </a:p>
            </p:txBody>
          </p:sp>
          <p:grpSp>
            <p:nvGrpSpPr>
              <p:cNvPr id="2578" name="Ovaal 334"/>
              <p:cNvGrpSpPr/>
              <p:nvPr/>
            </p:nvGrpSpPr>
            <p:grpSpPr>
              <a:xfrm>
                <a:off x="0" y="3047443"/>
                <a:ext cx="260915" cy="269241"/>
                <a:chOff x="0" y="0"/>
                <a:chExt cx="260914" cy="269240"/>
              </a:xfrm>
            </p:grpSpPr>
            <p:sp>
              <p:nvSpPr>
                <p:cNvPr id="25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77"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2579" name="Rechthoek 335"/>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solidFill>
                      <a:srgbClr val="FFFFFF"/>
                    </a:solidFill>
                  </a:defRPr>
                </a:pPr>
                <a:r>
                  <a:t>Cursief</a:t>
                </a:r>
              </a:p>
            </p:txBody>
          </p:sp>
          <p:grpSp>
            <p:nvGrpSpPr>
              <p:cNvPr id="2582" name="Ovaal 336"/>
              <p:cNvGrpSpPr/>
              <p:nvPr/>
            </p:nvGrpSpPr>
            <p:grpSpPr>
              <a:xfrm>
                <a:off x="0" y="3482796"/>
                <a:ext cx="260915" cy="269241"/>
                <a:chOff x="0" y="0"/>
                <a:chExt cx="260914" cy="269240"/>
              </a:xfrm>
            </p:grpSpPr>
            <p:sp>
              <p:nvSpPr>
                <p:cNvPr id="258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581"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2583" name="Rechthoek 337"/>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solidFill>
                      <a:srgbClr val="FFFFFF"/>
                    </a:solidFill>
                    <a:latin typeface="Roboto Slab Regular Regular"/>
                    <a:ea typeface="Roboto Slab Regular Regular"/>
                    <a:cs typeface="Roboto Slab Regular Regular"/>
                    <a:sym typeface="Roboto Slab Regular Regular"/>
                  </a:defRPr>
                </a:pPr>
                <a:r>
                  <a:t>Alt. Subtitel</a:t>
                </a:r>
              </a:p>
            </p:txBody>
          </p:sp>
        </p:grpSp>
        <p:sp>
          <p:nvSpPr>
            <p:cNvPr id="2585" name="Rechthoek 319"/>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AFD3BEF6-0218-DD0C-DA70-C95CFAEA5627}"/>
              </a:ext>
            </a:extLst>
          </p:cNvPr>
          <p:cNvGrpSpPr/>
          <p:nvPr userDrawn="1"/>
        </p:nvGrpSpPr>
        <p:grpSpPr>
          <a:xfrm>
            <a:off x="698500" y="5871704"/>
            <a:ext cx="3220168" cy="899999"/>
            <a:chOff x="698500" y="5871704"/>
            <a:chExt cx="3220168" cy="899999"/>
          </a:xfrm>
        </p:grpSpPr>
        <p:pic>
          <p:nvPicPr>
            <p:cNvPr id="3" name="Afbeelding 2">
              <a:extLst>
                <a:ext uri="{FF2B5EF4-FFF2-40B4-BE49-F238E27FC236}">
                  <a16:creationId xmlns:a16="http://schemas.microsoft.com/office/drawing/2014/main" id="{AE302F4B-4018-7CE3-5B3D-3C7219991F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82DA44FD-45D7-5F1A-8268-20FBEEFABF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E45D22F9-F2FE-C38A-FA6B-EB204DF52972}"/>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6" name="Groep 9">
            <a:extLst>
              <a:ext uri="{FF2B5EF4-FFF2-40B4-BE49-F238E27FC236}">
                <a16:creationId xmlns:a16="http://schemas.microsoft.com/office/drawing/2014/main" id="{FB3852A2-078A-958E-664C-4380CBAD404B}"/>
              </a:ext>
            </a:extLst>
          </p:cNvPr>
          <p:cNvGrpSpPr/>
          <p:nvPr userDrawn="1"/>
        </p:nvGrpSpPr>
        <p:grpSpPr>
          <a:xfrm>
            <a:off x="2667549" y="-1175625"/>
            <a:ext cx="6856901" cy="459209"/>
            <a:chOff x="-1" y="-1"/>
            <a:chExt cx="6856900" cy="459207"/>
          </a:xfrm>
        </p:grpSpPr>
        <p:sp>
          <p:nvSpPr>
            <p:cNvPr id="7" name="Rechthoek 36">
              <a:extLst>
                <a:ext uri="{FF2B5EF4-FFF2-40B4-BE49-F238E27FC236}">
                  <a16:creationId xmlns:a16="http://schemas.microsoft.com/office/drawing/2014/main" id="{8BD8E4E0-05F5-158D-D894-5A67C86D20DE}"/>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8" name="Groep 8">
              <a:extLst>
                <a:ext uri="{FF2B5EF4-FFF2-40B4-BE49-F238E27FC236}">
                  <a16:creationId xmlns:a16="http://schemas.microsoft.com/office/drawing/2014/main" id="{2CC11CC3-C5E8-A60E-EA51-68987FCA215C}"/>
                </a:ext>
              </a:extLst>
            </p:cNvPr>
            <p:cNvGrpSpPr/>
            <p:nvPr/>
          </p:nvGrpSpPr>
          <p:grpSpPr>
            <a:xfrm>
              <a:off x="-1" y="-1"/>
              <a:ext cx="6856897" cy="211384"/>
              <a:chOff x="-1" y="-1"/>
              <a:chExt cx="6856896" cy="211383"/>
            </a:xfrm>
          </p:grpSpPr>
          <p:sp>
            <p:nvSpPr>
              <p:cNvPr id="9" name="Rechthoek 6">
                <a:extLst>
                  <a:ext uri="{FF2B5EF4-FFF2-40B4-BE49-F238E27FC236}">
                    <a16:creationId xmlns:a16="http://schemas.microsoft.com/office/drawing/2014/main" id="{F86297D0-3F0F-96AD-0C92-8D8592BE1F0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0" name="Rechthoek 29">
                <a:extLst>
                  <a:ext uri="{FF2B5EF4-FFF2-40B4-BE49-F238E27FC236}">
                    <a16:creationId xmlns:a16="http://schemas.microsoft.com/office/drawing/2014/main" id="{2E10B22E-64B0-8389-54AC-45F8712B55B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0">
                <a:extLst>
                  <a:ext uri="{FF2B5EF4-FFF2-40B4-BE49-F238E27FC236}">
                    <a16:creationId xmlns:a16="http://schemas.microsoft.com/office/drawing/2014/main" id="{6DEB6658-B4D2-74D4-9E84-758480A45472}"/>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1">
                <a:extLst>
                  <a:ext uri="{FF2B5EF4-FFF2-40B4-BE49-F238E27FC236}">
                    <a16:creationId xmlns:a16="http://schemas.microsoft.com/office/drawing/2014/main" id="{1C335372-9041-D482-4396-ACBCE0ED49EC}"/>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2">
                <a:extLst>
                  <a:ext uri="{FF2B5EF4-FFF2-40B4-BE49-F238E27FC236}">
                    <a16:creationId xmlns:a16="http://schemas.microsoft.com/office/drawing/2014/main" id="{4091720C-4A8E-063A-50E7-0DB17EE60D8E}"/>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3">
                <a:extLst>
                  <a:ext uri="{FF2B5EF4-FFF2-40B4-BE49-F238E27FC236}">
                    <a16:creationId xmlns:a16="http://schemas.microsoft.com/office/drawing/2014/main" id="{FF032C33-6777-13AB-A47E-DE7EC96D6A9F}"/>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4">
                <a:extLst>
                  <a:ext uri="{FF2B5EF4-FFF2-40B4-BE49-F238E27FC236}">
                    <a16:creationId xmlns:a16="http://schemas.microsoft.com/office/drawing/2014/main" id="{7B60716B-5211-0BB9-9FFB-34439292D38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7">
                <a:extLst>
                  <a:ext uri="{FF2B5EF4-FFF2-40B4-BE49-F238E27FC236}">
                    <a16:creationId xmlns:a16="http://schemas.microsoft.com/office/drawing/2014/main" id="{BA6F3B2C-C7D1-11B5-EFD3-4C2E695466CC}"/>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8">
                <a:extLst>
                  <a:ext uri="{FF2B5EF4-FFF2-40B4-BE49-F238E27FC236}">
                    <a16:creationId xmlns:a16="http://schemas.microsoft.com/office/drawing/2014/main" id="{0EF264B7-5C25-C8E0-FD86-35B0B73709AF}"/>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9">
                <a:extLst>
                  <a:ext uri="{FF2B5EF4-FFF2-40B4-BE49-F238E27FC236}">
                    <a16:creationId xmlns:a16="http://schemas.microsoft.com/office/drawing/2014/main" id="{BB930FC2-8A5B-6DDF-6A66-44D9508A400F}"/>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9" name="Rechthoek 39">
                <a:extLst>
                  <a:ext uri="{FF2B5EF4-FFF2-40B4-BE49-F238E27FC236}">
                    <a16:creationId xmlns:a16="http://schemas.microsoft.com/office/drawing/2014/main" id="{0E35C222-2CDA-B97C-FEFF-951764391D0E}"/>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4583413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reserve="1">
  <p:cSld name="Tabel">
    <p:spTree>
      <p:nvGrpSpPr>
        <p:cNvPr id="1" name=""/>
        <p:cNvGrpSpPr/>
        <p:nvPr/>
      </p:nvGrpSpPr>
      <p:grpSpPr>
        <a:xfrm>
          <a:off x="0" y="0"/>
          <a:ext cx="0" cy="0"/>
          <a:chOff x="0" y="0"/>
          <a:chExt cx="0" cy="0"/>
        </a:xfrm>
      </p:grpSpPr>
      <p:grpSp>
        <p:nvGrpSpPr>
          <p:cNvPr id="2627" name="Instructie"/>
          <p:cNvGrpSpPr/>
          <p:nvPr/>
        </p:nvGrpSpPr>
        <p:grpSpPr>
          <a:xfrm>
            <a:off x="-7462" y="7107104"/>
            <a:ext cx="3391307" cy="1765091"/>
            <a:chOff x="0" y="0"/>
            <a:chExt cx="3391306" cy="1765089"/>
          </a:xfrm>
        </p:grpSpPr>
        <p:sp>
          <p:nvSpPr>
            <p:cNvPr id="2607"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626" name="Instructie"/>
            <p:cNvGrpSpPr/>
            <p:nvPr/>
          </p:nvGrpSpPr>
          <p:grpSpPr>
            <a:xfrm>
              <a:off x="98270" y="12607"/>
              <a:ext cx="3194766" cy="1752483"/>
              <a:chOff x="0" y="0"/>
              <a:chExt cx="3194765" cy="1752482"/>
            </a:xfrm>
          </p:grpSpPr>
          <p:grpSp>
            <p:nvGrpSpPr>
              <p:cNvPr id="2610" name="Rechthoek 17"/>
              <p:cNvGrpSpPr/>
              <p:nvPr/>
            </p:nvGrpSpPr>
            <p:grpSpPr>
              <a:xfrm>
                <a:off x="0" y="0"/>
                <a:ext cx="3194766" cy="431900"/>
                <a:chOff x="0" y="0"/>
                <a:chExt cx="3194764" cy="431899"/>
              </a:xfrm>
            </p:grpSpPr>
            <p:sp>
              <p:nvSpPr>
                <p:cNvPr id="2608"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09"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613" name="Ovaal 18"/>
              <p:cNvGrpSpPr/>
              <p:nvPr/>
            </p:nvGrpSpPr>
            <p:grpSpPr>
              <a:xfrm>
                <a:off x="0" y="485877"/>
                <a:ext cx="260915" cy="269241"/>
                <a:chOff x="0" y="0"/>
                <a:chExt cx="260914" cy="269240"/>
              </a:xfrm>
            </p:grpSpPr>
            <p:sp>
              <p:nvSpPr>
                <p:cNvPr id="261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12"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614"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617" name="Ovaal 20"/>
              <p:cNvGrpSpPr/>
              <p:nvPr/>
            </p:nvGrpSpPr>
            <p:grpSpPr>
              <a:xfrm>
                <a:off x="0" y="922202"/>
                <a:ext cx="260915" cy="269241"/>
                <a:chOff x="0" y="0"/>
                <a:chExt cx="260914" cy="269240"/>
              </a:xfrm>
            </p:grpSpPr>
            <p:sp>
              <p:nvSpPr>
                <p:cNvPr id="261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16"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618"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625" name="Groep 22"/>
              <p:cNvGrpSpPr/>
              <p:nvPr/>
            </p:nvGrpSpPr>
            <p:grpSpPr>
              <a:xfrm>
                <a:off x="2513632" y="470171"/>
                <a:ext cx="681134" cy="696748"/>
                <a:chOff x="0" y="0"/>
                <a:chExt cx="681132" cy="696747"/>
              </a:xfrm>
            </p:grpSpPr>
            <p:grpSp>
              <p:nvGrpSpPr>
                <p:cNvPr id="2623" name="Groep 23"/>
                <p:cNvGrpSpPr/>
                <p:nvPr/>
              </p:nvGrpSpPr>
              <p:grpSpPr>
                <a:xfrm>
                  <a:off x="197031" y="0"/>
                  <a:ext cx="287071" cy="379108"/>
                  <a:chOff x="0" y="0"/>
                  <a:chExt cx="287070" cy="379106"/>
                </a:xfrm>
              </p:grpSpPr>
              <p:sp>
                <p:nvSpPr>
                  <p:cNvPr id="2619"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0"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1"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622"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624"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2650"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17188"/>
                </a:solidFill>
              </a:defRPr>
            </a:lvl1pPr>
          </a:lstStyle>
          <a:p>
            <a:r>
              <a:rPr dirty="0" err="1"/>
              <a:t>Plaats</a:t>
            </a:r>
            <a:r>
              <a:rPr dirty="0"/>
              <a:t> </a:t>
            </a:r>
            <a:r>
              <a:rPr dirty="0" err="1"/>
              <a:t>hier</a:t>
            </a:r>
            <a:r>
              <a:rPr dirty="0"/>
              <a:t> je </a:t>
            </a:r>
            <a:r>
              <a:rPr dirty="0" err="1"/>
              <a:t>titel</a:t>
            </a:r>
            <a:endParaRPr dirty="0"/>
          </a:p>
        </p:txBody>
      </p:sp>
      <p:sp>
        <p:nvSpPr>
          <p:cNvPr id="2652"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Tabel</a:t>
            </a:r>
          </a:p>
        </p:txBody>
      </p:sp>
      <p:grpSp>
        <p:nvGrpSpPr>
          <p:cNvPr id="2684" name="Instructie"/>
          <p:cNvGrpSpPr/>
          <p:nvPr/>
        </p:nvGrpSpPr>
        <p:grpSpPr>
          <a:xfrm>
            <a:off x="12441539" y="-99301"/>
            <a:ext cx="3391308" cy="7056603"/>
            <a:chOff x="0" y="0"/>
            <a:chExt cx="3391306" cy="7056601"/>
          </a:xfrm>
        </p:grpSpPr>
        <p:sp>
          <p:nvSpPr>
            <p:cNvPr id="2653" name="Rechthoek 83"/>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654" name="Ovaal 84"/>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655"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2656" name="Rechthoek 86"/>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683" name="INSTRUCTIE"/>
            <p:cNvGrpSpPr/>
            <p:nvPr/>
          </p:nvGrpSpPr>
          <p:grpSpPr>
            <a:xfrm>
              <a:off x="114897" y="9349"/>
              <a:ext cx="3194766" cy="2347092"/>
              <a:chOff x="0" y="0"/>
              <a:chExt cx="3194765" cy="2347090"/>
            </a:xfrm>
          </p:grpSpPr>
          <p:grpSp>
            <p:nvGrpSpPr>
              <p:cNvPr id="2659" name="Rechthoek 34"/>
              <p:cNvGrpSpPr/>
              <p:nvPr/>
            </p:nvGrpSpPr>
            <p:grpSpPr>
              <a:xfrm>
                <a:off x="0" y="0"/>
                <a:ext cx="3194766" cy="431900"/>
                <a:chOff x="0" y="0"/>
                <a:chExt cx="3194764" cy="431899"/>
              </a:xfrm>
            </p:grpSpPr>
            <p:sp>
              <p:nvSpPr>
                <p:cNvPr id="2657"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58" name="TABEL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TABEL invoegen/veranderen</a:t>
                  </a:r>
                </a:p>
              </p:txBody>
            </p:sp>
          </p:grpSp>
          <p:grpSp>
            <p:nvGrpSpPr>
              <p:cNvPr id="2662" name="Ovaal 36"/>
              <p:cNvGrpSpPr/>
              <p:nvPr/>
            </p:nvGrpSpPr>
            <p:grpSpPr>
              <a:xfrm>
                <a:off x="0" y="483349"/>
                <a:ext cx="260915" cy="269241"/>
                <a:chOff x="0" y="0"/>
                <a:chExt cx="260914" cy="269240"/>
              </a:xfrm>
            </p:grpSpPr>
            <p:sp>
              <p:nvSpPr>
                <p:cNvPr id="266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6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663" name="Rechthoek 37"/>
              <p:cNvSpPr txBox="1"/>
              <p:nvPr/>
            </p:nvSpPr>
            <p:spPr>
              <a:xfrm>
                <a:off x="365680" y="488128"/>
                <a:ext cx="2829086"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Wanneer nodig, verwijder de bestaande tabel d.m.v. de </a:t>
                </a:r>
                <a:r>
                  <a:rPr b="1"/>
                  <a:t>‘Delete’-knop</a:t>
                </a:r>
                <a:r>
                  <a:t>. Klik op het pictogram om een nieuwe tabel in te voegen. </a:t>
                </a:r>
                <a:r>
                  <a:rPr i="1"/>
                  <a:t>(zie onderstaand voorbeeld).</a:t>
                </a:r>
              </a:p>
            </p:txBody>
          </p:sp>
          <p:grpSp>
            <p:nvGrpSpPr>
              <p:cNvPr id="2666" name="Ovaal 64"/>
              <p:cNvGrpSpPr/>
              <p:nvPr/>
            </p:nvGrpSpPr>
            <p:grpSpPr>
              <a:xfrm>
                <a:off x="0" y="1702646"/>
                <a:ext cx="260915" cy="269241"/>
                <a:chOff x="0" y="0"/>
                <a:chExt cx="260914" cy="269240"/>
              </a:xfrm>
            </p:grpSpPr>
            <p:sp>
              <p:nvSpPr>
                <p:cNvPr id="266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6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667" name="Rechthoek 65"/>
              <p:cNvSpPr txBox="1"/>
              <p:nvPr/>
            </p:nvSpPr>
            <p:spPr>
              <a:xfrm>
                <a:off x="365680" y="1707425"/>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latin typeface="+mj-lt"/>
                    <a:ea typeface="+mj-ea"/>
                    <a:cs typeface="+mj-cs"/>
                    <a:sym typeface="Calibri"/>
                  </a:defRPr>
                </a:pPr>
                <a:r>
                  <a:t>Selecteer het gewenste aantal rijen en kolommen en klik op </a:t>
                </a:r>
                <a:r>
                  <a:rPr b="1"/>
                  <a:t>‘OK’</a:t>
                </a:r>
                <a:r>
                  <a:t>.</a:t>
                </a:r>
              </a:p>
            </p:txBody>
          </p:sp>
          <p:grpSp>
            <p:nvGrpSpPr>
              <p:cNvPr id="2673" name="Groep 66"/>
              <p:cNvGrpSpPr/>
              <p:nvPr/>
            </p:nvGrpSpPr>
            <p:grpSpPr>
              <a:xfrm>
                <a:off x="365681" y="2137540"/>
                <a:ext cx="825501" cy="209551"/>
                <a:chOff x="0" y="0"/>
                <a:chExt cx="825500" cy="209550"/>
              </a:xfrm>
            </p:grpSpPr>
            <p:grpSp>
              <p:nvGrpSpPr>
                <p:cNvPr id="2670" name="Rechthoek 76"/>
                <p:cNvGrpSpPr/>
                <p:nvPr/>
              </p:nvGrpSpPr>
              <p:grpSpPr>
                <a:xfrm>
                  <a:off x="0" y="0"/>
                  <a:ext cx="825500" cy="209550"/>
                  <a:chOff x="0" y="0"/>
                  <a:chExt cx="825500" cy="209550"/>
                </a:xfrm>
              </p:grpSpPr>
              <p:sp>
                <p:nvSpPr>
                  <p:cNvPr id="2668"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69" name="OK"/>
                  <p:cNvSpPr txBox="1"/>
                  <p:nvPr/>
                </p:nvSpPr>
                <p:spPr>
                  <a:xfrm>
                    <a:off x="258350" y="41275"/>
                    <a:ext cx="56080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chemeClr val="accent1"/>
                        </a:solidFill>
                        <a:latin typeface="+mj-lt"/>
                        <a:ea typeface="+mj-ea"/>
                        <a:cs typeface="+mj-cs"/>
                        <a:sym typeface="Calibri"/>
                      </a:defRPr>
                    </a:lvl1pPr>
                  </a:lstStyle>
                  <a:p>
                    <a:r>
                      <a:t>OK</a:t>
                    </a:r>
                  </a:p>
                </p:txBody>
              </p:sp>
            </p:grpSp>
            <p:sp>
              <p:nvSpPr>
                <p:cNvPr id="2671" name="Rechte verbindingslijn 77"/>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672" name="Gelijkbenige driehoek 78"/>
                <p:cNvSpPr/>
                <p:nvPr/>
              </p:nvSpPr>
              <p:spPr>
                <a:xfrm rot="10800000">
                  <a:off x="691465" y="84054"/>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chemeClr val="accent1"/>
                      </a:solidFill>
                      <a:latin typeface="+mj-lt"/>
                      <a:ea typeface="+mj-ea"/>
                      <a:cs typeface="+mj-cs"/>
                      <a:sym typeface="Calibri"/>
                    </a:defRPr>
                  </a:pPr>
                  <a:endParaRPr/>
                </a:p>
              </p:txBody>
            </p:sp>
          </p:grpSp>
          <p:grpSp>
            <p:nvGrpSpPr>
              <p:cNvPr id="2682" name="Tabel icoon"/>
              <p:cNvGrpSpPr/>
              <p:nvPr/>
            </p:nvGrpSpPr>
            <p:grpSpPr>
              <a:xfrm>
                <a:off x="365682" y="1224192"/>
                <a:ext cx="375501" cy="339169"/>
                <a:chOff x="0" y="0"/>
                <a:chExt cx="375499" cy="339168"/>
              </a:xfrm>
            </p:grpSpPr>
            <p:sp>
              <p:nvSpPr>
                <p:cNvPr id="2674" name="Rechthoek 68"/>
                <p:cNvSpPr/>
                <p:nvPr/>
              </p:nvSpPr>
              <p:spPr>
                <a:xfrm>
                  <a:off x="0" y="-1"/>
                  <a:ext cx="375500" cy="33917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675" name="Rechthoek 69"/>
                <p:cNvSpPr/>
                <p:nvPr/>
              </p:nvSpPr>
              <p:spPr>
                <a:xfrm>
                  <a:off x="5745" y="5479"/>
                  <a:ext cx="369755" cy="66962"/>
                </a:xfrm>
                <a:prstGeom prst="rect">
                  <a:avLst/>
                </a:prstGeom>
                <a:solidFill>
                  <a:srgbClr val="6C6C6C"/>
                </a:solidFill>
                <a:ln w="12700" cap="flat">
                  <a:noFill/>
                  <a:miter lim="4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sp>
              <p:nvSpPr>
                <p:cNvPr id="2676" name="Rechte verbindingslijn 70"/>
                <p:cNvSpPr/>
                <p:nvPr/>
              </p:nvSpPr>
              <p:spPr>
                <a:xfrm flipH="1">
                  <a:off x="128823"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7" name="Rechte verbindingslijn 71"/>
                <p:cNvSpPr/>
                <p:nvPr/>
              </p:nvSpPr>
              <p:spPr>
                <a:xfrm flipH="1">
                  <a:off x="248000" y="70111"/>
                  <a:ext cx="1" cy="266727"/>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8" name="Rechte verbindingslijn 72"/>
                <p:cNvSpPr/>
                <p:nvPr/>
              </p:nvSpPr>
              <p:spPr>
                <a:xfrm flipH="1" flipV="1">
                  <a:off x="5663" y="137936"/>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79" name="Rechte verbindingslijn 73"/>
                <p:cNvSpPr/>
                <p:nvPr/>
              </p:nvSpPr>
              <p:spPr>
                <a:xfrm flipH="1" flipV="1">
                  <a:off x="5663" y="207843"/>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80" name="Rechte verbindingslijn 74"/>
                <p:cNvSpPr/>
                <p:nvPr/>
              </p:nvSpPr>
              <p:spPr>
                <a:xfrm flipH="1" flipV="1">
                  <a:off x="5663" y="275419"/>
                  <a:ext cx="369837" cy="1"/>
                </a:xfrm>
                <a:prstGeom prst="line">
                  <a:avLst/>
                </a:prstGeom>
                <a:noFill/>
                <a:ln w="12700" cap="flat">
                  <a:solidFill>
                    <a:srgbClr val="B5B5B5"/>
                  </a:solidFill>
                  <a:prstDash val="solid"/>
                  <a:miter lim="800000"/>
                </a:ln>
                <a:effectLst/>
              </p:spPr>
              <p:txBody>
                <a:bodyPr wrap="square" lIns="45719" tIns="45719" rIns="45719" bIns="45719" numCol="1" anchor="t">
                  <a:noAutofit/>
                </a:bodyPr>
                <a:lstStyle/>
                <a:p>
                  <a:endParaRPr/>
                </a:p>
              </p:txBody>
            </p:sp>
            <p:sp>
              <p:nvSpPr>
                <p:cNvPr id="2681" name="Rechthoek 75"/>
                <p:cNvSpPr/>
                <p:nvPr/>
              </p:nvSpPr>
              <p:spPr>
                <a:xfrm>
                  <a:off x="0" y="-1"/>
                  <a:ext cx="375500" cy="339170"/>
                </a:xfrm>
                <a:prstGeom prst="rect">
                  <a:avLst/>
                </a:prstGeom>
                <a:no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chemeClr val="accent1"/>
                      </a:solidFill>
                      <a:latin typeface="+mj-lt"/>
                      <a:ea typeface="+mj-ea"/>
                      <a:cs typeface="+mj-cs"/>
                      <a:sym typeface="Calibri"/>
                    </a:defRPr>
                  </a:pPr>
                  <a:endParaRPr/>
                </a:p>
              </p:txBody>
            </p:sp>
          </p:grpSp>
        </p:grpSp>
      </p:grpSp>
      <p:grpSp>
        <p:nvGrpSpPr>
          <p:cNvPr id="2" name="Groep 1">
            <a:extLst>
              <a:ext uri="{FF2B5EF4-FFF2-40B4-BE49-F238E27FC236}">
                <a16:creationId xmlns:a16="http://schemas.microsoft.com/office/drawing/2014/main" id="{1AE07ACA-DF64-8714-7E29-1D8AECDD6AFE}"/>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BFA73B4D-5BD1-4417-3B26-70953116BBC2}"/>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C892CE6D-5D66-E846-E80C-5124BF8AC578}"/>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4F5EDA94-8139-9AA3-7825-82A2325A4A1D}"/>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39F60241-FD69-0A42-B40E-14D5EECF2DF7}"/>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FFA0F47D-5A14-8F73-E525-9177AFCDC002}"/>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719FF055-E4C7-D6DA-4889-69C6DA3F5D45}"/>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1C0EB148-93E7-9FE3-7C49-906298A2AE7F}"/>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7CA7FEF3-BA32-4355-F96A-97AE353F24E8}"/>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C576CC2A-A094-E358-60C4-8AE5B51E7C60}"/>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25B98EA8-2155-6600-EB2E-F86814B5D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B3A6459A-1837-D1C2-07E3-0F5EEDB2E1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805EB1B4-1A5B-BC29-4C95-2FF66ACCAE16}"/>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6DE41E2C-8564-4180-9E71-FA8C76306D1F}"/>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0048C4E4-D147-CDDA-FA93-A37F6F1094BC}"/>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CE25574F-925F-71F5-BE80-25BF284295FB}"/>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3E41CF79-52F6-F07A-4C3A-D94EF059168F}"/>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F7A700F7-8913-78C8-4422-ABCEA105AFD4}"/>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C4DACEB8-C769-1D39-CCC7-9BC3E856372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6C3F98DA-C3F2-6D07-63CD-19AB3A5E22D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9C395672-073F-4B11-CF12-B77D9447DCEA}"/>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62A1471A-B54E-E031-9076-AB6AD6FDC8C2}"/>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CDDBBABC-1BC9-7EE7-51A3-6525F579065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F70E5038-09F0-6330-4272-EF5905CA7DB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D8556499-5EEE-8369-6DDA-11DDCB45DB0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6B0DCF2C-08AA-4FBD-CBB4-023A0FB690B5}"/>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6674387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ekst">
    <p:spTree>
      <p:nvGrpSpPr>
        <p:cNvPr id="1" name=""/>
        <p:cNvGrpSpPr/>
        <p:nvPr/>
      </p:nvGrpSpPr>
      <p:grpSpPr>
        <a:xfrm>
          <a:off x="0" y="0"/>
          <a:ext cx="0" cy="0"/>
          <a:chOff x="0" y="0"/>
          <a:chExt cx="0" cy="0"/>
        </a:xfrm>
      </p:grpSpPr>
      <p:grpSp>
        <p:nvGrpSpPr>
          <p:cNvPr id="349" name="Instructie"/>
          <p:cNvGrpSpPr/>
          <p:nvPr/>
        </p:nvGrpSpPr>
        <p:grpSpPr>
          <a:xfrm>
            <a:off x="-7462" y="7107104"/>
            <a:ext cx="3391307" cy="1765091"/>
            <a:chOff x="0" y="0"/>
            <a:chExt cx="3391306" cy="1765089"/>
          </a:xfrm>
        </p:grpSpPr>
        <p:sp>
          <p:nvSpPr>
            <p:cNvPr id="32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48" name="Instructie"/>
            <p:cNvGrpSpPr/>
            <p:nvPr/>
          </p:nvGrpSpPr>
          <p:grpSpPr>
            <a:xfrm>
              <a:off x="98270" y="12607"/>
              <a:ext cx="3194766" cy="1752483"/>
              <a:chOff x="0" y="0"/>
              <a:chExt cx="3194765" cy="1752482"/>
            </a:xfrm>
          </p:grpSpPr>
          <p:grpSp>
            <p:nvGrpSpPr>
              <p:cNvPr id="332" name="Rechthoek 17"/>
              <p:cNvGrpSpPr/>
              <p:nvPr/>
            </p:nvGrpSpPr>
            <p:grpSpPr>
              <a:xfrm>
                <a:off x="0" y="0"/>
                <a:ext cx="3194766" cy="431900"/>
                <a:chOff x="0" y="0"/>
                <a:chExt cx="3194764" cy="431899"/>
              </a:xfrm>
            </p:grpSpPr>
            <p:sp>
              <p:nvSpPr>
                <p:cNvPr id="33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33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335" name="Ovaal 18"/>
              <p:cNvGrpSpPr/>
              <p:nvPr/>
            </p:nvGrpSpPr>
            <p:grpSpPr>
              <a:xfrm>
                <a:off x="0" y="485877"/>
                <a:ext cx="260915" cy="269241"/>
                <a:chOff x="0" y="0"/>
                <a:chExt cx="260914" cy="269240"/>
              </a:xfrm>
            </p:grpSpPr>
            <p:sp>
              <p:nvSpPr>
                <p:cNvPr id="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4"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33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339" name="Ovaal 20"/>
              <p:cNvGrpSpPr/>
              <p:nvPr/>
            </p:nvGrpSpPr>
            <p:grpSpPr>
              <a:xfrm>
                <a:off x="0" y="922202"/>
                <a:ext cx="260915" cy="269241"/>
                <a:chOff x="0" y="0"/>
                <a:chExt cx="260914" cy="269240"/>
              </a:xfrm>
            </p:grpSpPr>
            <p:sp>
              <p:nvSpPr>
                <p:cNvPr id="3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8"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34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347" name="Groep 22"/>
              <p:cNvGrpSpPr/>
              <p:nvPr/>
            </p:nvGrpSpPr>
            <p:grpSpPr>
              <a:xfrm>
                <a:off x="2513632" y="470171"/>
                <a:ext cx="681134" cy="696748"/>
                <a:chOff x="0" y="0"/>
                <a:chExt cx="681132" cy="696747"/>
              </a:xfrm>
            </p:grpSpPr>
            <p:grpSp>
              <p:nvGrpSpPr>
                <p:cNvPr id="345" name="Groep 23"/>
                <p:cNvGrpSpPr/>
                <p:nvPr/>
              </p:nvGrpSpPr>
              <p:grpSpPr>
                <a:xfrm>
                  <a:off x="197031" y="0"/>
                  <a:ext cx="287071" cy="379108"/>
                  <a:chOff x="0" y="0"/>
                  <a:chExt cx="287070" cy="379106"/>
                </a:xfrm>
              </p:grpSpPr>
              <p:sp>
                <p:nvSpPr>
                  <p:cNvPr id="34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34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5"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a:t>
            </a:r>
          </a:p>
        </p:txBody>
      </p:sp>
      <p:grpSp>
        <p:nvGrpSpPr>
          <p:cNvPr id="475" name="Instructie"/>
          <p:cNvGrpSpPr/>
          <p:nvPr/>
        </p:nvGrpSpPr>
        <p:grpSpPr>
          <a:xfrm>
            <a:off x="-3666329" y="-99301"/>
            <a:ext cx="3391308" cy="7056603"/>
            <a:chOff x="0" y="0"/>
            <a:chExt cx="3391306" cy="7056601"/>
          </a:xfrm>
        </p:grpSpPr>
        <p:sp>
          <p:nvSpPr>
            <p:cNvPr id="376" name="Rechthoek 18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377" name="Rechthoek 187"/>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80" name="Rechthoek 97"/>
            <p:cNvGrpSpPr/>
            <p:nvPr/>
          </p:nvGrpSpPr>
          <p:grpSpPr>
            <a:xfrm>
              <a:off x="97162" y="490143"/>
              <a:ext cx="393460" cy="184059"/>
              <a:chOff x="0" y="0"/>
              <a:chExt cx="393459" cy="184057"/>
            </a:xfrm>
          </p:grpSpPr>
          <p:sp>
            <p:nvSpPr>
              <p:cNvPr id="37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381" name="Rechthoek 98"/>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391" name="Groep 100"/>
            <p:cNvGrpSpPr/>
            <p:nvPr/>
          </p:nvGrpSpPr>
          <p:grpSpPr>
            <a:xfrm>
              <a:off x="350475" y="754659"/>
              <a:ext cx="137190" cy="108009"/>
              <a:chOff x="0" y="0"/>
              <a:chExt cx="137188" cy="108008"/>
            </a:xfrm>
          </p:grpSpPr>
          <p:grpSp>
            <p:nvGrpSpPr>
              <p:cNvPr id="387" name="Groep 163"/>
              <p:cNvGrpSpPr/>
              <p:nvPr/>
            </p:nvGrpSpPr>
            <p:grpSpPr>
              <a:xfrm>
                <a:off x="0" y="0"/>
                <a:ext cx="137190" cy="108009"/>
                <a:chOff x="0" y="0"/>
                <a:chExt cx="137188" cy="108008"/>
              </a:xfrm>
            </p:grpSpPr>
            <p:sp>
              <p:nvSpPr>
                <p:cNvPr id="382" name="Rechte verbindingslijn 16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3" name="Rechte verbindingslijn 16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4" name="Rechte verbindingslijn 16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5" name="Rechte verbindingslijn 17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6" name="Rechte verbindingslijn 17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390" name="Groep 164"/>
              <p:cNvGrpSpPr/>
              <p:nvPr/>
            </p:nvGrpSpPr>
            <p:grpSpPr>
              <a:xfrm>
                <a:off x="52" y="26196"/>
                <a:ext cx="66718" cy="54523"/>
                <a:chOff x="0" y="0"/>
                <a:chExt cx="66716" cy="54521"/>
              </a:xfrm>
            </p:grpSpPr>
            <p:sp>
              <p:nvSpPr>
                <p:cNvPr id="388" name="Rechthoek 16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89" name="Pijl: punthaak 16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401" name="Groep 101"/>
            <p:cNvGrpSpPr/>
            <p:nvPr/>
          </p:nvGrpSpPr>
          <p:grpSpPr>
            <a:xfrm>
              <a:off x="107595" y="754659"/>
              <a:ext cx="137190" cy="108009"/>
              <a:chOff x="0" y="0"/>
              <a:chExt cx="137188" cy="108008"/>
            </a:xfrm>
          </p:grpSpPr>
          <p:grpSp>
            <p:nvGrpSpPr>
              <p:cNvPr id="397" name="Groep 154"/>
              <p:cNvGrpSpPr/>
              <p:nvPr/>
            </p:nvGrpSpPr>
            <p:grpSpPr>
              <a:xfrm>
                <a:off x="0" y="0"/>
                <a:ext cx="137190" cy="108009"/>
                <a:chOff x="0" y="0"/>
                <a:chExt cx="137188" cy="108008"/>
              </a:xfrm>
            </p:grpSpPr>
            <p:sp>
              <p:nvSpPr>
                <p:cNvPr id="392" name="Rechte verbindingslijn 15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3" name="Rechte verbindingslijn 15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4" name="Rechte verbindingslijn 16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5" name="Rechte verbindingslijn 16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6" name="Rechte verbindingslijn 16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400" name="Groep 155"/>
              <p:cNvGrpSpPr/>
              <p:nvPr/>
            </p:nvGrpSpPr>
            <p:grpSpPr>
              <a:xfrm>
                <a:off x="51" y="26196"/>
                <a:ext cx="66718" cy="54523"/>
                <a:chOff x="0" y="0"/>
                <a:chExt cx="66716" cy="54521"/>
              </a:xfrm>
            </p:grpSpPr>
            <p:sp>
              <p:nvSpPr>
                <p:cNvPr id="398" name="Rechthoek 15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99" name="Pijl: punthaak 15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402" name="Rechte verbindingslijn 10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403" name="Rechte verbindingslijn 10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415" name="Groep 104"/>
            <p:cNvGrpSpPr/>
            <p:nvPr/>
          </p:nvGrpSpPr>
          <p:grpSpPr>
            <a:xfrm>
              <a:off x="784582" y="491641"/>
              <a:ext cx="268739" cy="248382"/>
              <a:chOff x="0" y="0"/>
              <a:chExt cx="268738" cy="248381"/>
            </a:xfrm>
          </p:grpSpPr>
          <p:sp>
            <p:nvSpPr>
              <p:cNvPr id="404" name="Rechthoek 14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14" name="Groep 144"/>
              <p:cNvGrpSpPr/>
              <p:nvPr/>
            </p:nvGrpSpPr>
            <p:grpSpPr>
              <a:xfrm>
                <a:off x="43069" y="52310"/>
                <a:ext cx="182599" cy="143760"/>
                <a:chOff x="0" y="0"/>
                <a:chExt cx="182597" cy="143759"/>
              </a:xfrm>
            </p:grpSpPr>
            <p:grpSp>
              <p:nvGrpSpPr>
                <p:cNvPr id="410" name="Groep 145"/>
                <p:cNvGrpSpPr/>
                <p:nvPr/>
              </p:nvGrpSpPr>
              <p:grpSpPr>
                <a:xfrm>
                  <a:off x="0" y="0"/>
                  <a:ext cx="182599" cy="143760"/>
                  <a:chOff x="0" y="0"/>
                  <a:chExt cx="182597" cy="143759"/>
                </a:xfrm>
              </p:grpSpPr>
              <p:sp>
                <p:nvSpPr>
                  <p:cNvPr id="405" name="Rechte verbindingslijn 14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6" name="Rechte verbindingslijn 15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7" name="Rechte verbindingslijn 15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8" name="Rechte verbindingslijn 15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9" name="Rechte verbindingslijn 15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13" name="Groep 146"/>
                <p:cNvGrpSpPr/>
                <p:nvPr/>
              </p:nvGrpSpPr>
              <p:grpSpPr>
                <a:xfrm>
                  <a:off x="68" y="34868"/>
                  <a:ext cx="88802" cy="72569"/>
                  <a:chOff x="0" y="0"/>
                  <a:chExt cx="88800" cy="72568"/>
                </a:xfrm>
              </p:grpSpPr>
              <p:sp>
                <p:nvSpPr>
                  <p:cNvPr id="411" name="Rechthoek 14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12" name="Pijl: punthaak 14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427" name="Groep 105"/>
            <p:cNvGrpSpPr/>
            <p:nvPr/>
          </p:nvGrpSpPr>
          <p:grpSpPr>
            <a:xfrm>
              <a:off x="784582" y="800638"/>
              <a:ext cx="268739" cy="248382"/>
              <a:chOff x="0" y="0"/>
              <a:chExt cx="268738" cy="248381"/>
            </a:xfrm>
          </p:grpSpPr>
          <p:sp>
            <p:nvSpPr>
              <p:cNvPr id="416" name="Rechthoek 13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26" name="Groep 133"/>
              <p:cNvGrpSpPr/>
              <p:nvPr/>
            </p:nvGrpSpPr>
            <p:grpSpPr>
              <a:xfrm>
                <a:off x="43069" y="52310"/>
                <a:ext cx="182599" cy="143760"/>
                <a:chOff x="0" y="0"/>
                <a:chExt cx="182597" cy="143759"/>
              </a:xfrm>
            </p:grpSpPr>
            <p:grpSp>
              <p:nvGrpSpPr>
                <p:cNvPr id="422" name="Groep 134"/>
                <p:cNvGrpSpPr/>
                <p:nvPr/>
              </p:nvGrpSpPr>
              <p:grpSpPr>
                <a:xfrm>
                  <a:off x="0" y="0"/>
                  <a:ext cx="182599" cy="143760"/>
                  <a:chOff x="0" y="0"/>
                  <a:chExt cx="182597" cy="143759"/>
                </a:xfrm>
              </p:grpSpPr>
              <p:sp>
                <p:nvSpPr>
                  <p:cNvPr id="417" name="Rechte verbindingslijn 13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8" name="Rechte verbindingslijn 13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9" name="Rechte verbindingslijn 14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0" name="Rechte verbindingslijn 14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1" name="Rechte verbindingslijn 14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25" name="Groep 135"/>
                <p:cNvGrpSpPr/>
                <p:nvPr/>
              </p:nvGrpSpPr>
              <p:grpSpPr>
                <a:xfrm>
                  <a:off x="69" y="34868"/>
                  <a:ext cx="88802" cy="72569"/>
                  <a:chOff x="0" y="0"/>
                  <a:chExt cx="88800" cy="72568"/>
                </a:xfrm>
              </p:grpSpPr>
              <p:sp>
                <p:nvSpPr>
                  <p:cNvPr id="423" name="Rechthoek 13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24" name="Pijl: punthaak 13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428" name="Rechthoek 106"/>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429" name="Rechthoek 107"/>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430" name="Rechthoek 117"/>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433" name="Rechthoek 118"/>
            <p:cNvGrpSpPr/>
            <p:nvPr/>
          </p:nvGrpSpPr>
          <p:grpSpPr>
            <a:xfrm>
              <a:off x="98270" y="9349"/>
              <a:ext cx="3194765" cy="431901"/>
              <a:chOff x="0" y="0"/>
              <a:chExt cx="3194764" cy="431899"/>
            </a:xfrm>
          </p:grpSpPr>
          <p:sp>
            <p:nvSpPr>
              <p:cNvPr id="43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3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436" name="Groep 129"/>
            <p:cNvGrpSpPr/>
            <p:nvPr/>
          </p:nvGrpSpPr>
          <p:grpSpPr>
            <a:xfrm>
              <a:off x="3025479" y="6053864"/>
              <a:ext cx="267557" cy="267556"/>
              <a:chOff x="0" y="0"/>
              <a:chExt cx="267555" cy="267555"/>
            </a:xfrm>
          </p:grpSpPr>
          <p:sp>
            <p:nvSpPr>
              <p:cNvPr id="434" name="Ovaal 13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43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473" name="Groep 189"/>
            <p:cNvGrpSpPr/>
            <p:nvPr/>
          </p:nvGrpSpPr>
          <p:grpSpPr>
            <a:xfrm>
              <a:off x="97162" y="2004378"/>
              <a:ext cx="3195873" cy="3780656"/>
              <a:chOff x="0" y="0"/>
              <a:chExt cx="3195872" cy="3780655"/>
            </a:xfrm>
          </p:grpSpPr>
          <p:grpSp>
            <p:nvGrpSpPr>
              <p:cNvPr id="439" name="Ovaal 99"/>
              <p:cNvGrpSpPr/>
              <p:nvPr/>
            </p:nvGrpSpPr>
            <p:grpSpPr>
              <a:xfrm>
                <a:off x="0" y="-1"/>
                <a:ext cx="260915" cy="269242"/>
                <a:chOff x="0" y="0"/>
                <a:chExt cx="260914" cy="269240"/>
              </a:xfrm>
            </p:grpSpPr>
            <p:sp>
              <p:nvSpPr>
                <p:cNvPr id="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3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440" name="Rechthoek 108"/>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443" name="Ovaal 109"/>
              <p:cNvGrpSpPr/>
              <p:nvPr/>
            </p:nvGrpSpPr>
            <p:grpSpPr>
              <a:xfrm>
                <a:off x="0" y="435349"/>
                <a:ext cx="260915" cy="269241"/>
                <a:chOff x="0" y="0"/>
                <a:chExt cx="260914" cy="269240"/>
              </a:xfrm>
            </p:grpSpPr>
            <p:sp>
              <p:nvSpPr>
                <p:cNvPr id="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444" name="Rechthoek 110"/>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447" name="Ovaal 111"/>
              <p:cNvGrpSpPr/>
              <p:nvPr/>
            </p:nvGrpSpPr>
            <p:grpSpPr>
              <a:xfrm>
                <a:off x="0" y="870698"/>
                <a:ext cx="260915" cy="269241"/>
                <a:chOff x="0" y="0"/>
                <a:chExt cx="260914" cy="269240"/>
              </a:xfrm>
            </p:grpSpPr>
            <p:sp>
              <p:nvSpPr>
                <p:cNvPr id="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448" name="Rechthoek 112"/>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451" name="Ovaal 113"/>
              <p:cNvGrpSpPr/>
              <p:nvPr/>
            </p:nvGrpSpPr>
            <p:grpSpPr>
              <a:xfrm>
                <a:off x="0" y="1306047"/>
                <a:ext cx="260915" cy="269241"/>
                <a:chOff x="0" y="0"/>
                <a:chExt cx="260914" cy="269240"/>
              </a:xfrm>
            </p:grpSpPr>
            <p:sp>
              <p:nvSpPr>
                <p:cNvPr id="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452" name="Rechthoek 114"/>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455" name="Ovaal 115"/>
              <p:cNvGrpSpPr/>
              <p:nvPr/>
            </p:nvGrpSpPr>
            <p:grpSpPr>
              <a:xfrm>
                <a:off x="0" y="1741396"/>
                <a:ext cx="260915" cy="269241"/>
                <a:chOff x="0" y="0"/>
                <a:chExt cx="260914" cy="269240"/>
              </a:xfrm>
            </p:grpSpPr>
            <p:sp>
              <p:nvSpPr>
                <p:cNvPr id="4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456" name="Rechthoek 116"/>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459" name="Ovaal 120"/>
              <p:cNvGrpSpPr/>
              <p:nvPr/>
            </p:nvGrpSpPr>
            <p:grpSpPr>
              <a:xfrm>
                <a:off x="0" y="2176745"/>
                <a:ext cx="260915" cy="269241"/>
                <a:chOff x="0" y="0"/>
                <a:chExt cx="260914" cy="269240"/>
              </a:xfrm>
            </p:grpSpPr>
            <p:sp>
              <p:nvSpPr>
                <p:cNvPr id="4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460" name="Rechthoek 121"/>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463" name="Ovaal 122"/>
              <p:cNvGrpSpPr/>
              <p:nvPr/>
            </p:nvGrpSpPr>
            <p:grpSpPr>
              <a:xfrm>
                <a:off x="0" y="2612094"/>
                <a:ext cx="260915" cy="269241"/>
                <a:chOff x="0" y="0"/>
                <a:chExt cx="260914" cy="269240"/>
              </a:xfrm>
            </p:grpSpPr>
            <p:sp>
              <p:nvSpPr>
                <p:cNvPr id="4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464" name="Rechthoek 123"/>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467" name="Ovaal 124"/>
              <p:cNvGrpSpPr/>
              <p:nvPr/>
            </p:nvGrpSpPr>
            <p:grpSpPr>
              <a:xfrm>
                <a:off x="0" y="3047443"/>
                <a:ext cx="260915" cy="269241"/>
                <a:chOff x="0" y="0"/>
                <a:chExt cx="260914" cy="269240"/>
              </a:xfrm>
            </p:grpSpPr>
            <p:sp>
              <p:nvSpPr>
                <p:cNvPr id="4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468" name="Rechthoek 125"/>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471" name="Ovaal 126"/>
              <p:cNvGrpSpPr/>
              <p:nvPr/>
            </p:nvGrpSpPr>
            <p:grpSpPr>
              <a:xfrm>
                <a:off x="0" y="3482796"/>
                <a:ext cx="260915" cy="269241"/>
                <a:chOff x="0" y="0"/>
                <a:chExt cx="260914" cy="269240"/>
              </a:xfrm>
            </p:grpSpPr>
            <p:sp>
              <p:nvSpPr>
                <p:cNvPr id="4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7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472" name="Rechthoek 127"/>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474" name="Rechthoek 185"/>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13" name="Groep 12">
            <a:extLst>
              <a:ext uri="{FF2B5EF4-FFF2-40B4-BE49-F238E27FC236}">
                <a16:creationId xmlns:a16="http://schemas.microsoft.com/office/drawing/2014/main" id="{ECFC05A8-4006-5DED-5F8A-C03FA5CEDC8A}"/>
              </a:ext>
            </a:extLst>
          </p:cNvPr>
          <p:cNvGrpSpPr/>
          <p:nvPr userDrawn="1"/>
        </p:nvGrpSpPr>
        <p:grpSpPr>
          <a:xfrm>
            <a:off x="698504" y="5871704"/>
            <a:ext cx="3220164" cy="900000"/>
            <a:chOff x="698504" y="5871704"/>
            <a:chExt cx="3220164" cy="900000"/>
          </a:xfrm>
        </p:grpSpPr>
        <p:grpSp>
          <p:nvGrpSpPr>
            <p:cNvPr id="14" name="Group 4">
              <a:extLst>
                <a:ext uri="{FF2B5EF4-FFF2-40B4-BE49-F238E27FC236}">
                  <a16:creationId xmlns:a16="http://schemas.microsoft.com/office/drawing/2014/main" id="{BC0476F8-4888-82D1-9E09-E88825F3C66F}"/>
                </a:ext>
              </a:extLst>
            </p:cNvPr>
            <p:cNvGrpSpPr/>
            <p:nvPr/>
          </p:nvGrpSpPr>
          <p:grpSpPr>
            <a:xfrm>
              <a:off x="698504" y="6260315"/>
              <a:ext cx="671785" cy="266499"/>
              <a:chOff x="0" y="0"/>
              <a:chExt cx="1454911" cy="577165"/>
            </a:xfrm>
          </p:grpSpPr>
          <p:sp>
            <p:nvSpPr>
              <p:cNvPr id="17" name="Freeform 5">
                <a:extLst>
                  <a:ext uri="{FF2B5EF4-FFF2-40B4-BE49-F238E27FC236}">
                    <a16:creationId xmlns:a16="http://schemas.microsoft.com/office/drawing/2014/main" id="{DC4C647B-9B2A-4842-7FC4-D246ED8F18EB}"/>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8" name="Freeform 6">
                <a:extLst>
                  <a:ext uri="{FF2B5EF4-FFF2-40B4-BE49-F238E27FC236}">
                    <a16:creationId xmlns:a16="http://schemas.microsoft.com/office/drawing/2014/main" id="{C5480620-340E-D081-210F-FB32E2763F67}"/>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 name="Freeform 7">
                <a:extLst>
                  <a:ext uri="{FF2B5EF4-FFF2-40B4-BE49-F238E27FC236}">
                    <a16:creationId xmlns:a16="http://schemas.microsoft.com/office/drawing/2014/main" id="{BA62FD3F-14B8-3CA9-38F6-601F02BD4073}"/>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0" name="Freeform 8">
                <a:extLst>
                  <a:ext uri="{FF2B5EF4-FFF2-40B4-BE49-F238E27FC236}">
                    <a16:creationId xmlns:a16="http://schemas.microsoft.com/office/drawing/2014/main" id="{29AC19AD-96F6-7366-45D1-47898FD1A33E}"/>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1" name="Rectangle 9">
                <a:extLst>
                  <a:ext uri="{FF2B5EF4-FFF2-40B4-BE49-F238E27FC236}">
                    <a16:creationId xmlns:a16="http://schemas.microsoft.com/office/drawing/2014/main" id="{7DF1FC9C-2589-35C4-A717-121223691F04}"/>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2" name="Freeform 10">
                <a:extLst>
                  <a:ext uri="{FF2B5EF4-FFF2-40B4-BE49-F238E27FC236}">
                    <a16:creationId xmlns:a16="http://schemas.microsoft.com/office/drawing/2014/main" id="{4D59D726-583B-3221-9F84-8015C15496DB}"/>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3" name="Freeform 11">
                <a:extLst>
                  <a:ext uri="{FF2B5EF4-FFF2-40B4-BE49-F238E27FC236}">
                    <a16:creationId xmlns:a16="http://schemas.microsoft.com/office/drawing/2014/main" id="{EFFEB0EC-15DC-BC86-1730-872D4A508CA4}"/>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 name="Freeform 12">
                <a:extLst>
                  <a:ext uri="{FF2B5EF4-FFF2-40B4-BE49-F238E27FC236}">
                    <a16:creationId xmlns:a16="http://schemas.microsoft.com/office/drawing/2014/main" id="{FC0B6951-C5FE-83CB-1170-2C4F51BEE55E}"/>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15" name="Afbeelding 14">
              <a:extLst>
                <a:ext uri="{FF2B5EF4-FFF2-40B4-BE49-F238E27FC236}">
                  <a16:creationId xmlns:a16="http://schemas.microsoft.com/office/drawing/2014/main" id="{1E70CB61-3A58-9AEC-F306-9E5870BDC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16" name="Afbeelding 15">
              <a:extLst>
                <a:ext uri="{FF2B5EF4-FFF2-40B4-BE49-F238E27FC236}">
                  <a16:creationId xmlns:a16="http://schemas.microsoft.com/office/drawing/2014/main" id="{D7489672-18A7-76ED-40D7-A44A31629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2" name="Groep 9">
            <a:extLst>
              <a:ext uri="{FF2B5EF4-FFF2-40B4-BE49-F238E27FC236}">
                <a16:creationId xmlns:a16="http://schemas.microsoft.com/office/drawing/2014/main" id="{4D8330D6-31A3-753E-E9A7-D301D5C81482}"/>
              </a:ext>
            </a:extLst>
          </p:cNvPr>
          <p:cNvGrpSpPr/>
          <p:nvPr userDrawn="1"/>
        </p:nvGrpSpPr>
        <p:grpSpPr>
          <a:xfrm>
            <a:off x="2667549" y="-1175625"/>
            <a:ext cx="6856901" cy="459209"/>
            <a:chOff x="-1" y="-1"/>
            <a:chExt cx="6856900" cy="459207"/>
          </a:xfrm>
        </p:grpSpPr>
        <p:sp>
          <p:nvSpPr>
            <p:cNvPr id="3" name="Rechthoek 36">
              <a:extLst>
                <a:ext uri="{FF2B5EF4-FFF2-40B4-BE49-F238E27FC236}">
                  <a16:creationId xmlns:a16="http://schemas.microsoft.com/office/drawing/2014/main" id="{EE2914D0-637A-FA0F-292A-62B030790F40}"/>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898754CA-4F9E-54E6-6908-BFA6AF5EDCEB}"/>
                </a:ext>
              </a:extLst>
            </p:cNvPr>
            <p:cNvGrpSpPr/>
            <p:nvPr/>
          </p:nvGrpSpPr>
          <p:grpSpPr>
            <a:xfrm>
              <a:off x="-1" y="-1"/>
              <a:ext cx="6856897" cy="211384"/>
              <a:chOff x="-1" y="-1"/>
              <a:chExt cx="6856896" cy="211383"/>
            </a:xfrm>
          </p:grpSpPr>
          <p:sp>
            <p:nvSpPr>
              <p:cNvPr id="5" name="Rechthoek 6">
                <a:extLst>
                  <a:ext uri="{FF2B5EF4-FFF2-40B4-BE49-F238E27FC236}">
                    <a16:creationId xmlns:a16="http://schemas.microsoft.com/office/drawing/2014/main" id="{6120E552-AEA5-F0DF-5020-69E21E4468C9}"/>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 name="Rechthoek 29">
                <a:extLst>
                  <a:ext uri="{FF2B5EF4-FFF2-40B4-BE49-F238E27FC236}">
                    <a16:creationId xmlns:a16="http://schemas.microsoft.com/office/drawing/2014/main" id="{2E5BAA05-7F3A-E0DA-7B07-4DE2FBBDA8CD}"/>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30">
                <a:extLst>
                  <a:ext uri="{FF2B5EF4-FFF2-40B4-BE49-F238E27FC236}">
                    <a16:creationId xmlns:a16="http://schemas.microsoft.com/office/drawing/2014/main" id="{BAE2F52F-47EC-1372-926B-712D9528F9A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1">
                <a:extLst>
                  <a:ext uri="{FF2B5EF4-FFF2-40B4-BE49-F238E27FC236}">
                    <a16:creationId xmlns:a16="http://schemas.microsoft.com/office/drawing/2014/main" id="{3CF96E42-D601-9108-E2B0-65A11425F05D}"/>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2">
                <a:extLst>
                  <a:ext uri="{FF2B5EF4-FFF2-40B4-BE49-F238E27FC236}">
                    <a16:creationId xmlns:a16="http://schemas.microsoft.com/office/drawing/2014/main" id="{C7D44000-52F0-2FB8-71A0-D548966510A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3">
                <a:extLst>
                  <a:ext uri="{FF2B5EF4-FFF2-40B4-BE49-F238E27FC236}">
                    <a16:creationId xmlns:a16="http://schemas.microsoft.com/office/drawing/2014/main" id="{F67AB3CA-2731-2144-EC67-9F0D0E69CFA5}"/>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4">
                <a:extLst>
                  <a:ext uri="{FF2B5EF4-FFF2-40B4-BE49-F238E27FC236}">
                    <a16:creationId xmlns:a16="http://schemas.microsoft.com/office/drawing/2014/main" id="{F305B40B-3AC3-37B4-2B14-587D22D136D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7">
                <a:extLst>
                  <a:ext uri="{FF2B5EF4-FFF2-40B4-BE49-F238E27FC236}">
                    <a16:creationId xmlns:a16="http://schemas.microsoft.com/office/drawing/2014/main" id="{D6B87934-69C9-9F91-014F-83F382A27E60}"/>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5ED14935-F341-1342-7354-2EF98A9A40B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FD321703-F8FE-418E-641F-8490EF8AF302}"/>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1AF50385-8E93-47EA-8C7F-7C456E05BCAC}"/>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reserve="1">
  <p:cSld name="START">
    <p:spTree>
      <p:nvGrpSpPr>
        <p:cNvPr id="1" name=""/>
        <p:cNvGrpSpPr/>
        <p:nvPr/>
      </p:nvGrpSpPr>
      <p:grpSpPr>
        <a:xfrm>
          <a:off x="0" y="0"/>
          <a:ext cx="0" cy="0"/>
          <a:chOff x="0" y="0"/>
          <a:chExt cx="0" cy="0"/>
        </a:xfrm>
      </p:grpSpPr>
      <p:sp>
        <p:nvSpPr>
          <p:cNvPr id="3097" name="DARKGREY"/>
          <p:cNvSpPr/>
          <p:nvPr/>
        </p:nvSpPr>
        <p:spPr>
          <a:xfrm>
            <a:off x="-1" y="0"/>
            <a:ext cx="59293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31" y="0"/>
                </a:lnTo>
                <a:lnTo>
                  <a:pt x="19202" y="457"/>
                </a:lnTo>
                <a:cubicBezTo>
                  <a:pt x="20739" y="3211"/>
                  <a:pt x="21600" y="6299"/>
                  <a:pt x="21600" y="9560"/>
                </a:cubicBezTo>
                <a:cubicBezTo>
                  <a:pt x="21600" y="13909"/>
                  <a:pt x="20069" y="17949"/>
                  <a:pt x="17447" y="21300"/>
                </a:cubicBezTo>
                <a:lnTo>
                  <a:pt x="17200" y="21600"/>
                </a:lnTo>
                <a:lnTo>
                  <a:pt x="0" y="21600"/>
                </a:lnTo>
                <a:close/>
              </a:path>
            </a:pathLst>
          </a:custGeom>
          <a:solidFill>
            <a:srgbClr val="211F26"/>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3098" name="Rechthoek 131"/>
          <p:cNvSpPr/>
          <p:nvPr/>
        </p:nvSpPr>
        <p:spPr>
          <a:xfrm>
            <a:off x="4749760" y="2124422"/>
            <a:ext cx="3410366"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grpSp>
        <p:nvGrpSpPr>
          <p:cNvPr id="3101" name="Afbeelding 140"/>
          <p:cNvGrpSpPr/>
          <p:nvPr/>
        </p:nvGrpSpPr>
        <p:grpSpPr>
          <a:xfrm>
            <a:off x="5037911" y="2340981"/>
            <a:ext cx="2834064" cy="1544856"/>
            <a:chOff x="0" y="0"/>
            <a:chExt cx="2834063" cy="1544855"/>
          </a:xfrm>
        </p:grpSpPr>
        <p:pic>
          <p:nvPicPr>
            <p:cNvPr id="3099" name="image5.jpeg" descr="image5.jpeg"/>
            <p:cNvPicPr>
              <a:picLocks noChangeAspect="1"/>
            </p:cNvPicPr>
            <p:nvPr/>
          </p:nvPicPr>
          <p:blipFill>
            <a:blip r:embed="rId2"/>
            <a:srcRect/>
            <a:stretch>
              <a:fillRect/>
            </a:stretch>
          </p:blipFill>
          <p:spPr>
            <a:xfrm>
              <a:off x="4762" y="4962"/>
              <a:ext cx="2824539" cy="1535131"/>
            </a:xfrm>
            <a:prstGeom prst="rect">
              <a:avLst/>
            </a:prstGeom>
            <a:ln w="12700" cap="flat">
              <a:noFill/>
              <a:miter lim="400000"/>
            </a:ln>
            <a:effectLst/>
          </p:spPr>
        </p:pic>
        <p:sp>
          <p:nvSpPr>
            <p:cNvPr id="3100" name="Rectangle"/>
            <p:cNvSpPr/>
            <p:nvPr/>
          </p:nvSpPr>
          <p:spPr>
            <a:xfrm>
              <a:off x="0" y="0"/>
              <a:ext cx="2834064" cy="1544856"/>
            </a:xfrm>
            <a:prstGeom prst="rect">
              <a:avLst/>
            </a:prstGeom>
            <a:noFill/>
            <a:ln w="9525" cap="flat">
              <a:solidFill>
                <a:srgbClr val="D1D3D4"/>
              </a:solidFill>
              <a:prstDash val="solid"/>
              <a:round/>
            </a:ln>
            <a:effectLst/>
          </p:spPr>
          <p:txBody>
            <a:bodyPr wrap="square" lIns="45719" tIns="45719" rIns="45719" bIns="45719" numCol="1" anchor="ctr">
              <a:noAutofit/>
            </a:bodyPr>
            <a:lstStyle/>
            <a:p>
              <a:endParaRPr/>
            </a:p>
          </p:txBody>
        </p:sp>
      </p:grpSp>
      <p:sp>
        <p:nvSpPr>
          <p:cNvPr id="3102" name="Rechthoek 130"/>
          <p:cNvSpPr/>
          <p:nvPr/>
        </p:nvSpPr>
        <p:spPr>
          <a:xfrm>
            <a:off x="1221297" y="2124422"/>
            <a:ext cx="3410367"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sp>
        <p:nvSpPr>
          <p:cNvPr id="3103" name="Rechthoek 132"/>
          <p:cNvSpPr/>
          <p:nvPr/>
        </p:nvSpPr>
        <p:spPr>
          <a:xfrm>
            <a:off x="8278222" y="2124422"/>
            <a:ext cx="3410366" cy="4026279"/>
          </a:xfrm>
          <a:prstGeom prst="rect">
            <a:avLst/>
          </a:prstGeom>
          <a:solidFill>
            <a:srgbClr val="FFFFFF"/>
          </a:solidFill>
          <a:ln w="12700">
            <a:solidFill>
              <a:srgbClr val="EBECEC"/>
            </a:solidFill>
            <a:miter/>
          </a:ln>
        </p:spPr>
        <p:txBody>
          <a:bodyPr lIns="45719" rIns="45719" anchor="ctr"/>
          <a:lstStyle/>
          <a:p>
            <a:pPr algn="ctr">
              <a:defRPr>
                <a:solidFill>
                  <a:srgbClr val="FFFFFF"/>
                </a:solidFill>
                <a:latin typeface="+mj-lt"/>
                <a:ea typeface="+mj-ea"/>
                <a:cs typeface="+mj-cs"/>
                <a:sym typeface="Calibri"/>
              </a:defRPr>
            </a:pPr>
            <a:endParaRPr/>
          </a:p>
        </p:txBody>
      </p:sp>
      <p:sp>
        <p:nvSpPr>
          <p:cNvPr id="3104" name="Rechthoek 137"/>
          <p:cNvSpPr/>
          <p:nvPr/>
        </p:nvSpPr>
        <p:spPr>
          <a:xfrm>
            <a:off x="8279389"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5" name="Rechthoek 135"/>
          <p:cNvSpPr/>
          <p:nvPr/>
        </p:nvSpPr>
        <p:spPr>
          <a:xfrm>
            <a:off x="1222464"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6" name="Rechthoek 136"/>
          <p:cNvSpPr/>
          <p:nvPr/>
        </p:nvSpPr>
        <p:spPr>
          <a:xfrm>
            <a:off x="4750925" y="4835676"/>
            <a:ext cx="3409201" cy="1315025"/>
          </a:xfrm>
          <a:prstGeom prst="rect">
            <a:avLst/>
          </a:prstGeom>
          <a:blipFill>
            <a:blip r:embed="rId3"/>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3107" name="Titel 1"/>
          <p:cNvSpPr txBox="1"/>
          <p:nvPr/>
        </p:nvSpPr>
        <p:spPr>
          <a:xfrm>
            <a:off x="1221297" y="1214469"/>
            <a:ext cx="5624672" cy="91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3000" b="1" cap="all">
                <a:solidFill>
                  <a:srgbClr val="FFFFFF"/>
                </a:solidFill>
                <a:latin typeface="Segoe UI"/>
                <a:ea typeface="Segoe UI"/>
                <a:cs typeface="Segoe UI"/>
                <a:sym typeface="Segoe UI"/>
              </a:defRPr>
            </a:pPr>
            <a:r>
              <a:t>Voordat </a:t>
            </a:r>
            <a:br/>
            <a:r>
              <a:t>je begint…</a:t>
            </a:r>
          </a:p>
        </p:txBody>
      </p:sp>
      <p:sp>
        <p:nvSpPr>
          <p:cNvPr id="3112" name="Tekstvak 128"/>
          <p:cNvSpPr txBox="1"/>
          <p:nvPr/>
        </p:nvSpPr>
        <p:spPr>
          <a:xfrm>
            <a:off x="1509920" y="5023267"/>
            <a:ext cx="2977744" cy="892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1400">
                <a:solidFill>
                  <a:srgbClr val="211F26"/>
                </a:solidFill>
                <a:latin typeface="Segoe UI"/>
                <a:ea typeface="Segoe UI"/>
                <a:cs typeface="Segoe UI"/>
                <a:sym typeface="Segoe UI"/>
              </a:defRPr>
            </a:pPr>
            <a:r>
              <a:t>Klik onder de tab </a:t>
            </a:r>
            <a:r>
              <a:rPr sz="1200" b="1" cap="all"/>
              <a:t>‘START’</a:t>
            </a:r>
            <a:r>
              <a:t> op de </a:t>
            </a:r>
            <a:br/>
            <a:r>
              <a:t>knop </a:t>
            </a:r>
            <a:r>
              <a:rPr sz="1200" b="1" cap="all"/>
              <a:t>‘Nieuwe dia’ </a:t>
            </a:r>
            <a:r>
              <a:t>om een nieuwe </a:t>
            </a:r>
            <a:br/>
            <a:r>
              <a:t>template indeling toe te voegen </a:t>
            </a:r>
            <a:br/>
            <a:r>
              <a:t>aan de presentatie.</a:t>
            </a:r>
          </a:p>
        </p:txBody>
      </p:sp>
      <p:sp>
        <p:nvSpPr>
          <p:cNvPr id="3113" name="Tekstvak 129"/>
          <p:cNvSpPr txBox="1"/>
          <p:nvPr/>
        </p:nvSpPr>
        <p:spPr>
          <a:xfrm>
            <a:off x="5038383" y="5023267"/>
            <a:ext cx="2977456" cy="1109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1200" b="1" cap="all">
                <a:solidFill>
                  <a:srgbClr val="211F26"/>
                </a:solidFill>
                <a:latin typeface="Segoe UI"/>
                <a:ea typeface="Segoe UI"/>
                <a:cs typeface="Segoe UI"/>
                <a:sym typeface="Segoe UI"/>
              </a:defRPr>
            </a:pPr>
            <a:r>
              <a:t>Let op: </a:t>
            </a:r>
            <a:r>
              <a:rPr sz="1400" b="0" cap="none"/>
              <a:t>Het is niet mogelijk een dia te kopiëren met een andere opmaak. Teksten en andere objecten kunnen één-voor-één worden gekopieerd </a:t>
            </a:r>
            <a:endParaRPr sz="1000">
              <a:solidFill>
                <a:srgbClr val="44546A"/>
              </a:solidFill>
              <a:latin typeface="+mj-lt"/>
              <a:ea typeface="+mj-ea"/>
              <a:cs typeface="+mj-cs"/>
              <a:sym typeface="Calibri"/>
            </a:endParaRPr>
          </a:p>
          <a:p>
            <a:pPr>
              <a:lnSpc>
                <a:spcPct val="90000"/>
              </a:lnSpc>
              <a:defRPr sz="1400">
                <a:solidFill>
                  <a:srgbClr val="211F26"/>
                </a:solidFill>
                <a:latin typeface="Segoe UI"/>
                <a:ea typeface="Segoe UI"/>
                <a:cs typeface="Segoe UI"/>
                <a:sym typeface="Segoe UI"/>
              </a:defRPr>
            </a:pPr>
            <a:r>
              <a:t>van de originele dia naar de nieuwe.</a:t>
            </a:r>
          </a:p>
        </p:txBody>
      </p:sp>
      <p:pic>
        <p:nvPicPr>
          <p:cNvPr id="3114" name="Afbeelding 139" descr="Afbeelding 139"/>
          <p:cNvPicPr>
            <a:picLocks noChangeAspect="1"/>
          </p:cNvPicPr>
          <p:nvPr/>
        </p:nvPicPr>
        <p:blipFill>
          <a:blip r:embed="rId4"/>
          <a:stretch>
            <a:fillRect/>
          </a:stretch>
        </p:blipFill>
        <p:spPr>
          <a:xfrm>
            <a:off x="1518900" y="2345744"/>
            <a:ext cx="2815163" cy="1526471"/>
          </a:xfrm>
          <a:prstGeom prst="rect">
            <a:avLst/>
          </a:prstGeom>
          <a:ln>
            <a:solidFill>
              <a:srgbClr val="D1D3D4"/>
            </a:solidFill>
          </a:ln>
        </p:spPr>
      </p:pic>
      <p:pic>
        <p:nvPicPr>
          <p:cNvPr id="3115" name="Afbeelding 141" descr="Afbeelding 141"/>
          <p:cNvPicPr>
            <a:picLocks noChangeAspect="1"/>
          </p:cNvPicPr>
          <p:nvPr/>
        </p:nvPicPr>
        <p:blipFill>
          <a:blip r:embed="rId5"/>
          <a:stretch>
            <a:fillRect/>
          </a:stretch>
        </p:blipFill>
        <p:spPr>
          <a:xfrm>
            <a:off x="8571856" y="2357128"/>
            <a:ext cx="2823100" cy="1534548"/>
          </a:xfrm>
          <a:prstGeom prst="rect">
            <a:avLst/>
          </a:prstGeom>
          <a:ln>
            <a:solidFill>
              <a:srgbClr val="D1D3D4"/>
            </a:solidFill>
          </a:ln>
        </p:spPr>
      </p:pic>
      <p:sp>
        <p:nvSpPr>
          <p:cNvPr id="3116" name="Rechthoek 125"/>
          <p:cNvSpPr/>
          <p:nvPr/>
        </p:nvSpPr>
        <p:spPr>
          <a:xfrm>
            <a:off x="1792932" y="2297429"/>
            <a:ext cx="154139" cy="258857"/>
          </a:xfrm>
          <a:prstGeom prst="rect">
            <a:avLst/>
          </a:prstGeom>
          <a:solidFill>
            <a:srgbClr val="1FF624">
              <a:alpha val="10000"/>
            </a:srgbClr>
          </a:solidFill>
          <a:ln w="15875">
            <a:solidFill>
              <a:srgbClr val="1FF624"/>
            </a:solidFill>
            <a:miter/>
          </a:ln>
        </p:spPr>
        <p:txBody>
          <a:bodyPr lIns="45719" rIns="45719" anchor="ctr"/>
          <a:lstStyle/>
          <a:p>
            <a:pPr algn="ctr">
              <a:defRPr>
                <a:solidFill>
                  <a:srgbClr val="FFFFFF"/>
                </a:solidFill>
                <a:latin typeface="+mj-lt"/>
                <a:ea typeface="+mj-ea"/>
                <a:cs typeface="+mj-cs"/>
                <a:sym typeface="Calibri"/>
              </a:defRPr>
            </a:pPr>
            <a:endParaRPr/>
          </a:p>
        </p:txBody>
      </p:sp>
      <p:grpSp>
        <p:nvGrpSpPr>
          <p:cNvPr id="3119" name="Ovaal 110"/>
          <p:cNvGrpSpPr/>
          <p:nvPr/>
        </p:nvGrpSpPr>
        <p:grpSpPr>
          <a:xfrm>
            <a:off x="1281321" y="4696826"/>
            <a:ext cx="288001" cy="288001"/>
            <a:chOff x="0" y="0"/>
            <a:chExt cx="288000" cy="288000"/>
          </a:xfrm>
        </p:grpSpPr>
        <p:sp>
          <p:nvSpPr>
            <p:cNvPr id="3117"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18" name="A"/>
            <p:cNvSpPr txBox="1"/>
            <p:nvPr/>
          </p:nvSpPr>
          <p:spPr>
            <a:xfrm>
              <a:off x="42177" y="55099"/>
              <a:ext cx="203646"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A</a:t>
              </a:r>
            </a:p>
          </p:txBody>
        </p:sp>
      </p:grpSp>
      <p:grpSp>
        <p:nvGrpSpPr>
          <p:cNvPr id="3122" name="Ovaal 111"/>
          <p:cNvGrpSpPr/>
          <p:nvPr/>
        </p:nvGrpSpPr>
        <p:grpSpPr>
          <a:xfrm>
            <a:off x="4809783" y="4696826"/>
            <a:ext cx="288001" cy="288001"/>
            <a:chOff x="0" y="0"/>
            <a:chExt cx="288000" cy="288000"/>
          </a:xfrm>
        </p:grpSpPr>
        <p:sp>
          <p:nvSpPr>
            <p:cNvPr id="3120"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21" name="B"/>
            <p:cNvSpPr txBox="1"/>
            <p:nvPr/>
          </p:nvSpPr>
          <p:spPr>
            <a:xfrm>
              <a:off x="42177" y="55099"/>
              <a:ext cx="203646"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B</a:t>
              </a:r>
            </a:p>
          </p:txBody>
        </p:sp>
      </p:grpSp>
      <p:sp>
        <p:nvSpPr>
          <p:cNvPr id="3123" name="Tekstvak 113"/>
          <p:cNvSpPr txBox="1"/>
          <p:nvPr/>
        </p:nvSpPr>
        <p:spPr>
          <a:xfrm>
            <a:off x="8566845" y="5023267"/>
            <a:ext cx="2977456" cy="1109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1400">
                <a:solidFill>
                  <a:srgbClr val="211F26"/>
                </a:solidFill>
                <a:latin typeface="Segoe UI"/>
                <a:ea typeface="Segoe UI"/>
                <a:cs typeface="Segoe UI"/>
                <a:sym typeface="Segoe UI"/>
              </a:defRPr>
            </a:pPr>
            <a:r>
              <a:t>Klik met je rechter muisknop op de miniatuur weergave van de dia, aan de linkerkant van het scherm. </a:t>
            </a:r>
            <a:br/>
            <a:r>
              <a:t>Klik dan op </a:t>
            </a:r>
            <a:r>
              <a:rPr sz="1200" b="1" cap="all"/>
              <a:t>‘Dia herstellen’ </a:t>
            </a:r>
            <a:r>
              <a:t>om</a:t>
            </a:r>
            <a:br/>
            <a:r>
              <a:t>de opmaak van de dia te herstellen.</a:t>
            </a:r>
          </a:p>
        </p:txBody>
      </p:sp>
      <p:grpSp>
        <p:nvGrpSpPr>
          <p:cNvPr id="3126" name="Ovaal 117"/>
          <p:cNvGrpSpPr/>
          <p:nvPr/>
        </p:nvGrpSpPr>
        <p:grpSpPr>
          <a:xfrm>
            <a:off x="8338246" y="4696826"/>
            <a:ext cx="288001" cy="288001"/>
            <a:chOff x="0" y="0"/>
            <a:chExt cx="288000" cy="288000"/>
          </a:xfrm>
        </p:grpSpPr>
        <p:sp>
          <p:nvSpPr>
            <p:cNvPr id="3124" name="Circle"/>
            <p:cNvSpPr/>
            <p:nvPr/>
          </p:nvSpPr>
          <p:spPr>
            <a:xfrm>
              <a:off x="-1" y="-1"/>
              <a:ext cx="288002" cy="288002"/>
            </a:xfrm>
            <a:prstGeom prst="ellipse">
              <a:avLst/>
            </a:prstGeom>
            <a:solidFill>
              <a:srgbClr val="18161C"/>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3125" name="C"/>
            <p:cNvSpPr txBox="1"/>
            <p:nvPr/>
          </p:nvSpPr>
          <p:spPr>
            <a:xfrm>
              <a:off x="42177" y="55099"/>
              <a:ext cx="203646"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C</a:t>
              </a:r>
            </a:p>
          </p:txBody>
        </p:sp>
      </p:grpSp>
      <p:pic>
        <p:nvPicPr>
          <p:cNvPr id="3127" name="Afbeelding 119" descr="Afbeelding 119"/>
          <p:cNvPicPr>
            <a:picLocks noChangeAspect="1"/>
          </p:cNvPicPr>
          <p:nvPr/>
        </p:nvPicPr>
        <p:blipFill>
          <a:blip r:embed="rId6"/>
          <a:stretch>
            <a:fillRect/>
          </a:stretch>
        </p:blipFill>
        <p:spPr>
          <a:xfrm>
            <a:off x="10216205" y="3386683"/>
            <a:ext cx="1258748" cy="1255365"/>
          </a:xfrm>
          <a:prstGeom prst="rect">
            <a:avLst/>
          </a:prstGeom>
          <a:ln w="15875">
            <a:solidFill>
              <a:srgbClr val="1FF624"/>
            </a:solidFill>
          </a:ln>
        </p:spPr>
      </p:pic>
      <p:pic>
        <p:nvPicPr>
          <p:cNvPr id="3128" name="Afbeelding 4" descr="Afbeelding 4"/>
          <p:cNvPicPr>
            <a:picLocks noChangeAspect="1"/>
          </p:cNvPicPr>
          <p:nvPr/>
        </p:nvPicPr>
        <p:blipFill>
          <a:blip r:embed="rId7"/>
          <a:stretch>
            <a:fillRect/>
          </a:stretch>
        </p:blipFill>
        <p:spPr>
          <a:xfrm>
            <a:off x="2378451" y="2978650"/>
            <a:ext cx="1454736" cy="1244857"/>
          </a:xfrm>
          <a:prstGeom prst="rect">
            <a:avLst/>
          </a:prstGeom>
          <a:ln w="15875">
            <a:solidFill>
              <a:srgbClr val="1FF624"/>
            </a:solidFill>
          </a:ln>
        </p:spPr>
      </p:pic>
      <p:pic>
        <p:nvPicPr>
          <p:cNvPr id="3129" name="Afbeelding 152" descr="Afbeelding 152"/>
          <p:cNvPicPr>
            <a:picLocks noChangeAspect="1"/>
          </p:cNvPicPr>
          <p:nvPr/>
        </p:nvPicPr>
        <p:blipFill>
          <a:blip r:embed="rId8"/>
          <a:stretch>
            <a:fillRect/>
          </a:stretch>
        </p:blipFill>
        <p:spPr>
          <a:xfrm>
            <a:off x="6654110" y="3390900"/>
            <a:ext cx="1305469" cy="1252800"/>
          </a:xfrm>
          <a:prstGeom prst="rect">
            <a:avLst/>
          </a:prstGeom>
          <a:ln w="15875">
            <a:solidFill>
              <a:srgbClr val="1FF624"/>
            </a:solidFill>
          </a:ln>
        </p:spPr>
      </p:pic>
      <p:grpSp>
        <p:nvGrpSpPr>
          <p:cNvPr id="3132" name="Groep 13"/>
          <p:cNvGrpSpPr/>
          <p:nvPr/>
        </p:nvGrpSpPr>
        <p:grpSpPr>
          <a:xfrm>
            <a:off x="7333580" y="3927883"/>
            <a:ext cx="433399" cy="433399"/>
            <a:chOff x="0" y="0"/>
            <a:chExt cx="433398" cy="433398"/>
          </a:xfrm>
        </p:grpSpPr>
        <p:sp>
          <p:nvSpPr>
            <p:cNvPr id="3130" name="Ovaal 154"/>
            <p:cNvSpPr/>
            <p:nvPr/>
          </p:nvSpPr>
          <p:spPr>
            <a:xfrm>
              <a:off x="-1" y="-1"/>
              <a:ext cx="433400" cy="433400"/>
            </a:xfrm>
            <a:prstGeom prst="ellipse">
              <a:avLst/>
            </a:prstGeom>
            <a:solidFill>
              <a:srgbClr val="B7472A"/>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sp>
          <p:nvSpPr>
            <p:cNvPr id="3131" name="Vermenigvuldigen 40"/>
            <p:cNvSpPr/>
            <p:nvPr/>
          </p:nvSpPr>
          <p:spPr>
            <a:xfrm>
              <a:off x="102798" y="103255"/>
              <a:ext cx="226885" cy="226886"/>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1473" y="0"/>
                  </a:lnTo>
                  <a:lnTo>
                    <a:pt x="10800" y="9327"/>
                  </a:lnTo>
                  <a:lnTo>
                    <a:pt x="20127" y="0"/>
                  </a:lnTo>
                  <a:lnTo>
                    <a:pt x="21600" y="1473"/>
                  </a:lnTo>
                  <a:lnTo>
                    <a:pt x="12273" y="10800"/>
                  </a:lnTo>
                  <a:lnTo>
                    <a:pt x="21600" y="20127"/>
                  </a:lnTo>
                  <a:lnTo>
                    <a:pt x="20127" y="21600"/>
                  </a:lnTo>
                  <a:lnTo>
                    <a:pt x="10800" y="12273"/>
                  </a:lnTo>
                  <a:lnTo>
                    <a:pt x="1473" y="21600"/>
                  </a:lnTo>
                  <a:lnTo>
                    <a:pt x="0" y="20127"/>
                  </a:lnTo>
                  <a:lnTo>
                    <a:pt x="9327" y="108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grpSp>
      <p:grpSp>
        <p:nvGrpSpPr>
          <p:cNvPr id="3135" name="Groep 157"/>
          <p:cNvGrpSpPr/>
          <p:nvPr/>
        </p:nvGrpSpPr>
        <p:grpSpPr>
          <a:xfrm>
            <a:off x="5300405" y="2741651"/>
            <a:ext cx="135195" cy="135195"/>
            <a:chOff x="0" y="0"/>
            <a:chExt cx="135194" cy="135194"/>
          </a:xfrm>
        </p:grpSpPr>
        <p:sp>
          <p:nvSpPr>
            <p:cNvPr id="3133" name="Ovaal 158"/>
            <p:cNvSpPr/>
            <p:nvPr/>
          </p:nvSpPr>
          <p:spPr>
            <a:xfrm>
              <a:off x="-1" y="-1"/>
              <a:ext cx="135196" cy="135196"/>
            </a:xfrm>
            <a:prstGeom prst="ellipse">
              <a:avLst/>
            </a:prstGeom>
            <a:solidFill>
              <a:srgbClr val="B7472A"/>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sp>
          <p:nvSpPr>
            <p:cNvPr id="3134" name="Vermenigvuldigen 40"/>
            <p:cNvSpPr/>
            <p:nvPr/>
          </p:nvSpPr>
          <p:spPr>
            <a:xfrm>
              <a:off x="32067" y="32210"/>
              <a:ext cx="70774" cy="70774"/>
            </a:xfrm>
            <a:custGeom>
              <a:avLst/>
              <a:gdLst/>
              <a:ahLst/>
              <a:cxnLst>
                <a:cxn ang="0">
                  <a:pos x="wd2" y="hd2"/>
                </a:cxn>
                <a:cxn ang="5400000">
                  <a:pos x="wd2" y="hd2"/>
                </a:cxn>
                <a:cxn ang="10800000">
                  <a:pos x="wd2" y="hd2"/>
                </a:cxn>
                <a:cxn ang="16200000">
                  <a:pos x="wd2" y="hd2"/>
                </a:cxn>
              </a:cxnLst>
              <a:rect l="0" t="0" r="r" b="b"/>
              <a:pathLst>
                <a:path w="21600" h="21600" extrusionOk="0">
                  <a:moveTo>
                    <a:pt x="0" y="1473"/>
                  </a:moveTo>
                  <a:lnTo>
                    <a:pt x="1473" y="0"/>
                  </a:lnTo>
                  <a:lnTo>
                    <a:pt x="10800" y="9327"/>
                  </a:lnTo>
                  <a:lnTo>
                    <a:pt x="20127" y="0"/>
                  </a:lnTo>
                  <a:lnTo>
                    <a:pt x="21600" y="1473"/>
                  </a:lnTo>
                  <a:lnTo>
                    <a:pt x="12273" y="10800"/>
                  </a:lnTo>
                  <a:lnTo>
                    <a:pt x="21600" y="20127"/>
                  </a:lnTo>
                  <a:lnTo>
                    <a:pt x="20127" y="21600"/>
                  </a:lnTo>
                  <a:lnTo>
                    <a:pt x="10800" y="12273"/>
                  </a:lnTo>
                  <a:lnTo>
                    <a:pt x="1473" y="21600"/>
                  </a:lnTo>
                  <a:lnTo>
                    <a:pt x="0" y="20127"/>
                  </a:lnTo>
                  <a:lnTo>
                    <a:pt x="9327" y="108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2300">
                  <a:solidFill>
                    <a:srgbClr val="FFFFFF"/>
                  </a:solidFill>
                  <a:latin typeface="+mj-lt"/>
                  <a:ea typeface="+mj-ea"/>
                  <a:cs typeface="+mj-cs"/>
                  <a:sym typeface="Calibri"/>
                </a:defRPr>
              </a:pPr>
              <a:endParaRPr/>
            </a:p>
          </p:txBody>
        </p:sp>
      </p:grpSp>
    </p:spTree>
    <p:extLst>
      <p:ext uri="{BB962C8B-B14F-4D97-AF65-F5344CB8AC3E}">
        <p14:creationId xmlns:p14="http://schemas.microsoft.com/office/powerpoint/2010/main" val="429166790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kst (Blauw)">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E493D16D-3009-48A7-8CAE-D76DFD02422C}"/>
              </a:ext>
            </a:extLst>
          </p:cNvPr>
          <p:cNvSpPr/>
          <p:nvPr userDrawn="1"/>
        </p:nvSpPr>
        <p:spPr>
          <a:xfrm>
            <a:off x="0" y="0"/>
            <a:ext cx="12202750" cy="6858000"/>
          </a:xfrm>
          <a:prstGeom prst="rect">
            <a:avLst/>
          </a:prstGeom>
          <a:solidFill>
            <a:srgbClr val="0A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dirty="0">
                <a:solidFill>
                  <a:schemeClr val="accent2"/>
                </a:solidFill>
                <a:latin typeface="+mj-lt"/>
                <a:ea typeface="+mn-ea"/>
                <a:cs typeface="Calibri" panose="020F0502020204030204" pitchFamily="34" charset="0"/>
              </a:rPr>
              <a:t>Tekst (Blauw)</a:t>
            </a:r>
          </a:p>
        </p:txBody>
      </p:sp>
      <p:grpSp>
        <p:nvGrpSpPr>
          <p:cNvPr id="191" name="Instructie">
            <a:extLst>
              <a:ext uri="{FF2B5EF4-FFF2-40B4-BE49-F238E27FC236}">
                <a16:creationId xmlns:a16="http://schemas.microsoft.com/office/drawing/2014/main" id="{DD0AA823-8D5A-4E41-BB2F-3861A44F812B}"/>
              </a:ext>
            </a:extLst>
          </p:cNvPr>
          <p:cNvGrpSpPr/>
          <p:nvPr userDrawn="1"/>
        </p:nvGrpSpPr>
        <p:grpSpPr>
          <a:xfrm>
            <a:off x="-3666328" y="-99300"/>
            <a:ext cx="3391307" cy="7056601"/>
            <a:chOff x="-3666328" y="-99300"/>
            <a:chExt cx="3391307" cy="7056601"/>
          </a:xfrm>
        </p:grpSpPr>
        <p:sp>
          <p:nvSpPr>
            <p:cNvPr id="187" name="Rechthoek 186">
              <a:extLst>
                <a:ext uri="{FF2B5EF4-FFF2-40B4-BE49-F238E27FC236}">
                  <a16:creationId xmlns:a16="http://schemas.microsoft.com/office/drawing/2014/main" id="{B2B37861-4A43-4589-A0C8-82D592DCDD7A}"/>
                </a:ext>
              </a:extLst>
            </p:cNvPr>
            <p:cNvSpPr/>
            <p:nvPr userDrawn="1"/>
          </p:nvSpPr>
          <p:spPr>
            <a:xfrm>
              <a:off x="-3666328" y="-99300"/>
              <a:ext cx="3391307" cy="7056601"/>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1400" b="1" cap="all" baseline="0" dirty="0">
                <a:solidFill>
                  <a:schemeClr val="bg1"/>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FA1FD061-BB02-439F-A2F1-D1330A5AB2B3}"/>
                </a:ext>
              </a:extLst>
            </p:cNvPr>
            <p:cNvSpPr/>
            <p:nvPr userDrawn="1"/>
          </p:nvSpPr>
          <p:spPr>
            <a:xfrm>
              <a:off x="-3459892" y="1706891"/>
              <a:ext cx="3086600" cy="41484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1400" b="1" cap="all" baseline="0" dirty="0">
                <a:solidFill>
                  <a:schemeClr val="bg1"/>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F8917BB8-68B0-46E2-98BE-58C54955D349}"/>
                </a:ext>
              </a:extLst>
            </p:cNvPr>
            <p:cNvSpPr/>
            <p:nvPr userDrawn="1"/>
          </p:nvSpPr>
          <p:spPr>
            <a:xfrm>
              <a:off x="-3569165" y="39084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211F26"/>
                  </a:solidFill>
                  <a:latin typeface="Calibri" panose="020F0502020204030204" pitchFamily="34" charset="0"/>
                  <a:cs typeface="Calibri" panose="020F0502020204030204" pitchFamily="34" charset="0"/>
                </a:rPr>
                <a:t>Start</a:t>
              </a:r>
            </a:p>
          </p:txBody>
        </p:sp>
        <p:sp>
          <p:nvSpPr>
            <p:cNvPr id="99" name="Rechthoek 98">
              <a:extLst>
                <a:ext uri="{FF2B5EF4-FFF2-40B4-BE49-F238E27FC236}">
                  <a16:creationId xmlns:a16="http://schemas.microsoft.com/office/drawing/2014/main" id="{D3360812-CCC4-48DA-96EE-346C639D169A}"/>
                </a:ext>
              </a:extLst>
            </p:cNvPr>
            <p:cNvSpPr/>
            <p:nvPr userDrawn="1"/>
          </p:nvSpPr>
          <p:spPr>
            <a:xfrm>
              <a:off x="-3564166" y="55351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7A060690-451F-441D-9CF4-8633782714F8}"/>
                </a:ext>
              </a:extLst>
            </p:cNvPr>
            <p:cNvGrpSpPr/>
            <p:nvPr userDrawn="1"/>
          </p:nvGrpSpPr>
          <p:grpSpPr>
            <a:xfrm>
              <a:off x="-3315852" y="655360"/>
              <a:ext cx="137189" cy="108008"/>
              <a:chOff x="-3310843" y="700986"/>
              <a:chExt cx="182598" cy="143759"/>
            </a:xfrm>
          </p:grpSpPr>
          <p:grpSp>
            <p:nvGrpSpPr>
              <p:cNvPr id="164" name="Groep 163">
                <a:extLst>
                  <a:ext uri="{FF2B5EF4-FFF2-40B4-BE49-F238E27FC236}">
                    <a16:creationId xmlns:a16="http://schemas.microsoft.com/office/drawing/2014/main" id="{7B672554-F5BC-45E9-B6D7-76F304802E92}"/>
                  </a:ext>
                </a:extLst>
              </p:cNvPr>
              <p:cNvGrpSpPr/>
              <p:nvPr userDrawn="1"/>
            </p:nvGrpSpPr>
            <p:grpSpPr>
              <a:xfrm>
                <a:off x="-3310843" y="700986"/>
                <a:ext cx="182598" cy="143759"/>
                <a:chOff x="-3310843" y="700986"/>
                <a:chExt cx="182598" cy="143759"/>
              </a:xfrm>
            </p:grpSpPr>
            <p:cxnSp>
              <p:nvCxnSpPr>
                <p:cNvPr id="168" name="Rechte verbindingslijn 167">
                  <a:extLst>
                    <a:ext uri="{FF2B5EF4-FFF2-40B4-BE49-F238E27FC236}">
                      <a16:creationId xmlns:a16="http://schemas.microsoft.com/office/drawing/2014/main" id="{045CBAB6-FF33-4F9A-980A-CB6998CA830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69" name="Rechte verbindingslijn 168">
                  <a:extLst>
                    <a:ext uri="{FF2B5EF4-FFF2-40B4-BE49-F238E27FC236}">
                      <a16:creationId xmlns:a16="http://schemas.microsoft.com/office/drawing/2014/main" id="{1C834C74-BC66-4CF4-B330-0EF6956173A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52E7828C-8920-48E0-8582-4826AD3A17D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F675862C-B37F-4C1C-8712-ADFB83F667D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CB6BEE58-851D-4518-AAB6-2F57E0B35B3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5" name="Groep 164">
                <a:extLst>
                  <a:ext uri="{FF2B5EF4-FFF2-40B4-BE49-F238E27FC236}">
                    <a16:creationId xmlns:a16="http://schemas.microsoft.com/office/drawing/2014/main" id="{7C55C29D-5657-475F-8762-A74483EB72EF}"/>
                  </a:ext>
                </a:extLst>
              </p:cNvPr>
              <p:cNvGrpSpPr/>
              <p:nvPr userDrawn="1"/>
            </p:nvGrpSpPr>
            <p:grpSpPr>
              <a:xfrm flipH="1">
                <a:off x="-3310774" y="735854"/>
                <a:ext cx="88801" cy="72568"/>
                <a:chOff x="-2091059" y="1395403"/>
                <a:chExt cx="157316" cy="128558"/>
              </a:xfrm>
            </p:grpSpPr>
            <p:sp>
              <p:nvSpPr>
                <p:cNvPr id="166" name="Rechthoek 165">
                  <a:extLst>
                    <a:ext uri="{FF2B5EF4-FFF2-40B4-BE49-F238E27FC236}">
                      <a16:creationId xmlns:a16="http://schemas.microsoft.com/office/drawing/2014/main" id="{380F0308-6916-4F4C-AC4A-9BD612EC65B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7" name="Pijl: punthaak 166">
                  <a:extLst>
                    <a:ext uri="{FF2B5EF4-FFF2-40B4-BE49-F238E27FC236}">
                      <a16:creationId xmlns:a16="http://schemas.microsoft.com/office/drawing/2014/main" id="{F2B019C6-7EF6-4A0D-960A-61A8DAFCA1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102" name="Groep 101">
              <a:extLst>
                <a:ext uri="{FF2B5EF4-FFF2-40B4-BE49-F238E27FC236}">
                  <a16:creationId xmlns:a16="http://schemas.microsoft.com/office/drawing/2014/main" id="{49FFF741-6626-4E46-992F-F201109EA893}"/>
                </a:ext>
              </a:extLst>
            </p:cNvPr>
            <p:cNvGrpSpPr/>
            <p:nvPr userDrawn="1"/>
          </p:nvGrpSpPr>
          <p:grpSpPr>
            <a:xfrm>
              <a:off x="-3558732" y="655360"/>
              <a:ext cx="137189" cy="108008"/>
              <a:chOff x="-3634116" y="700986"/>
              <a:chExt cx="182598" cy="143759"/>
            </a:xfrm>
          </p:grpSpPr>
          <p:grpSp>
            <p:nvGrpSpPr>
              <p:cNvPr id="155" name="Groep 154">
                <a:extLst>
                  <a:ext uri="{FF2B5EF4-FFF2-40B4-BE49-F238E27FC236}">
                    <a16:creationId xmlns:a16="http://schemas.microsoft.com/office/drawing/2014/main" id="{60B1E976-1FF7-4021-83D4-A63C5FD7CE2F}"/>
                  </a:ext>
                </a:extLst>
              </p:cNvPr>
              <p:cNvGrpSpPr/>
              <p:nvPr userDrawn="1"/>
            </p:nvGrpSpPr>
            <p:grpSpPr>
              <a:xfrm>
                <a:off x="-3634116" y="700986"/>
                <a:ext cx="182598" cy="143759"/>
                <a:chOff x="-3634116" y="700986"/>
                <a:chExt cx="182598" cy="143759"/>
              </a:xfrm>
            </p:grpSpPr>
            <p:cxnSp>
              <p:nvCxnSpPr>
                <p:cNvPr id="159" name="Rechte verbindingslijn 158">
                  <a:extLst>
                    <a:ext uri="{FF2B5EF4-FFF2-40B4-BE49-F238E27FC236}">
                      <a16:creationId xmlns:a16="http://schemas.microsoft.com/office/drawing/2014/main" id="{1BEA8FAF-3E2C-464C-9759-F7B64E8C51B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A4ADA33F-7BBD-4530-A2A6-83A2768CE78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68CA2EE-7373-4FF8-921E-B026863F93D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2AC30A59-F68A-4624-9D2F-4BF335112F5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22A2E08-85F2-4C53-B0CF-EFBAE71171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6" name="Groep 155">
                <a:extLst>
                  <a:ext uri="{FF2B5EF4-FFF2-40B4-BE49-F238E27FC236}">
                    <a16:creationId xmlns:a16="http://schemas.microsoft.com/office/drawing/2014/main" id="{94AE962E-3906-4BFD-B55E-97550DC5B1D2}"/>
                  </a:ext>
                </a:extLst>
              </p:cNvPr>
              <p:cNvGrpSpPr/>
              <p:nvPr userDrawn="1"/>
            </p:nvGrpSpPr>
            <p:grpSpPr>
              <a:xfrm>
                <a:off x="-3634047" y="735854"/>
                <a:ext cx="88801" cy="72568"/>
                <a:chOff x="-2091059" y="1395403"/>
                <a:chExt cx="157316" cy="128558"/>
              </a:xfrm>
            </p:grpSpPr>
            <p:sp>
              <p:nvSpPr>
                <p:cNvPr id="157" name="Rechthoek 156">
                  <a:extLst>
                    <a:ext uri="{FF2B5EF4-FFF2-40B4-BE49-F238E27FC236}">
                      <a16:creationId xmlns:a16="http://schemas.microsoft.com/office/drawing/2014/main" id="{E1D5D464-11EA-4B34-A90A-6824CC912B0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Pijl: punthaak 157">
                  <a:extLst>
                    <a:ext uri="{FF2B5EF4-FFF2-40B4-BE49-F238E27FC236}">
                      <a16:creationId xmlns:a16="http://schemas.microsoft.com/office/drawing/2014/main" id="{1928C266-55E3-4401-921C-A04F32B8146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cxnSp>
          <p:nvCxnSpPr>
            <p:cNvPr id="103" name="Rechte verbindingslijn 102">
              <a:extLst>
                <a:ext uri="{FF2B5EF4-FFF2-40B4-BE49-F238E27FC236}">
                  <a16:creationId xmlns:a16="http://schemas.microsoft.com/office/drawing/2014/main" id="{D73E12C1-2881-451F-AFFD-DB1C7C5D5D05}"/>
                </a:ext>
              </a:extLst>
            </p:cNvPr>
            <p:cNvCxnSpPr>
              <a:cxnSpLocks/>
            </p:cNvCxnSpPr>
            <p:nvPr userDrawn="1"/>
          </p:nvCxnSpPr>
          <p:spPr>
            <a:xfrm flipV="1">
              <a:off x="-3416243" y="507591"/>
              <a:ext cx="541275" cy="141564"/>
            </a:xfrm>
            <a:prstGeom prst="line">
              <a:avLst/>
            </a:prstGeom>
            <a:noFill/>
            <a:ln w="19050" cap="rnd" cmpd="sng" algn="ctr">
              <a:solidFill>
                <a:srgbClr val="0070C0"/>
              </a:solidFill>
              <a:prstDash val="solid"/>
              <a:headEnd type="oval"/>
            </a:ln>
            <a:effectLst/>
          </p:spPr>
        </p:cxnSp>
        <p:cxnSp>
          <p:nvCxnSpPr>
            <p:cNvPr id="104" name="Rechte verbindingslijn 103">
              <a:extLst>
                <a:ext uri="{FF2B5EF4-FFF2-40B4-BE49-F238E27FC236}">
                  <a16:creationId xmlns:a16="http://schemas.microsoft.com/office/drawing/2014/main" id="{0466995C-BE51-4AD1-A0A8-E2C215C8D73F}"/>
                </a:ext>
              </a:extLst>
            </p:cNvPr>
            <p:cNvCxnSpPr>
              <a:cxnSpLocks/>
            </p:cNvCxnSpPr>
            <p:nvPr userDrawn="1"/>
          </p:nvCxnSpPr>
          <p:spPr>
            <a:xfrm>
              <a:off x="-3178915" y="649155"/>
              <a:ext cx="299783" cy="179037"/>
            </a:xfrm>
            <a:prstGeom prst="line">
              <a:avLst/>
            </a:prstGeom>
            <a:noFill/>
            <a:ln w="19050" cap="rnd" cmpd="sng" algn="ctr">
              <a:solidFill>
                <a:srgbClr val="0070C0"/>
              </a:solidFill>
              <a:prstDash val="solid"/>
              <a:headEnd type="oval"/>
            </a:ln>
            <a:effectLst/>
          </p:spPr>
        </p:cxnSp>
        <p:grpSp>
          <p:nvGrpSpPr>
            <p:cNvPr id="105" name="Groep 104">
              <a:extLst>
                <a:ext uri="{FF2B5EF4-FFF2-40B4-BE49-F238E27FC236}">
                  <a16:creationId xmlns:a16="http://schemas.microsoft.com/office/drawing/2014/main" id="{9254EAAF-B154-4F4E-BAB3-48A95CD901D6}"/>
                </a:ext>
              </a:extLst>
            </p:cNvPr>
            <p:cNvGrpSpPr/>
            <p:nvPr userDrawn="1"/>
          </p:nvGrpSpPr>
          <p:grpSpPr>
            <a:xfrm>
              <a:off x="-2881745" y="392342"/>
              <a:ext cx="268738" cy="248381"/>
              <a:chOff x="-2721817" y="347336"/>
              <a:chExt cx="432805" cy="400021"/>
            </a:xfrm>
          </p:grpSpPr>
          <p:sp>
            <p:nvSpPr>
              <p:cNvPr id="144" name="Rechthoek 143">
                <a:extLst>
                  <a:ext uri="{FF2B5EF4-FFF2-40B4-BE49-F238E27FC236}">
                    <a16:creationId xmlns:a16="http://schemas.microsoft.com/office/drawing/2014/main" id="{04BC25E9-0E23-4617-BEB8-ACFC09E6806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45" name="Groep 144">
                <a:extLst>
                  <a:ext uri="{FF2B5EF4-FFF2-40B4-BE49-F238E27FC236}">
                    <a16:creationId xmlns:a16="http://schemas.microsoft.com/office/drawing/2014/main" id="{093747A9-1632-4CD9-8ED3-B5F7E58D86D7}"/>
                  </a:ext>
                </a:extLst>
              </p:cNvPr>
              <p:cNvGrpSpPr/>
              <p:nvPr userDrawn="1"/>
            </p:nvGrpSpPr>
            <p:grpSpPr>
              <a:xfrm>
                <a:off x="-2652453" y="431583"/>
                <a:ext cx="294076" cy="231526"/>
                <a:chOff x="-3634116" y="700986"/>
                <a:chExt cx="182598" cy="143759"/>
              </a:xfrm>
            </p:grpSpPr>
            <p:grpSp>
              <p:nvGrpSpPr>
                <p:cNvPr id="146" name="Groep 145">
                  <a:extLst>
                    <a:ext uri="{FF2B5EF4-FFF2-40B4-BE49-F238E27FC236}">
                      <a16:creationId xmlns:a16="http://schemas.microsoft.com/office/drawing/2014/main" id="{6BD59034-2252-4091-AC08-F6D991F3D047}"/>
                    </a:ext>
                  </a:extLst>
                </p:cNvPr>
                <p:cNvGrpSpPr/>
                <p:nvPr userDrawn="1"/>
              </p:nvGrpSpPr>
              <p:grpSpPr>
                <a:xfrm>
                  <a:off x="-3634116" y="700986"/>
                  <a:ext cx="182598" cy="143759"/>
                  <a:chOff x="-3634116" y="700986"/>
                  <a:chExt cx="182598" cy="143759"/>
                </a:xfrm>
              </p:grpSpPr>
              <p:cxnSp>
                <p:nvCxnSpPr>
                  <p:cNvPr id="150" name="Rechte verbindingslijn 149">
                    <a:extLst>
                      <a:ext uri="{FF2B5EF4-FFF2-40B4-BE49-F238E27FC236}">
                        <a16:creationId xmlns:a16="http://schemas.microsoft.com/office/drawing/2014/main" id="{F6A8B755-CA75-4EE7-8CBD-ED8A0831B70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25476DFD-4A1C-4264-B547-AAA703B1F08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E626545E-4A92-406A-B2D1-8DDAD43809C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102C4F18-3E24-4D79-8CE9-AC28C2F235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E7350325-449F-4B92-8610-9793D577823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7" name="Groep 146">
                  <a:extLst>
                    <a:ext uri="{FF2B5EF4-FFF2-40B4-BE49-F238E27FC236}">
                      <a16:creationId xmlns:a16="http://schemas.microsoft.com/office/drawing/2014/main" id="{526642B0-91F7-4769-96E3-53771BDC5752}"/>
                    </a:ext>
                  </a:extLst>
                </p:cNvPr>
                <p:cNvGrpSpPr/>
                <p:nvPr userDrawn="1"/>
              </p:nvGrpSpPr>
              <p:grpSpPr>
                <a:xfrm>
                  <a:off x="-3634047" y="735854"/>
                  <a:ext cx="88801" cy="72568"/>
                  <a:chOff x="-2091059" y="1395403"/>
                  <a:chExt cx="157316" cy="128558"/>
                </a:xfrm>
              </p:grpSpPr>
              <p:sp>
                <p:nvSpPr>
                  <p:cNvPr id="148" name="Rechthoek 147">
                    <a:extLst>
                      <a:ext uri="{FF2B5EF4-FFF2-40B4-BE49-F238E27FC236}">
                        <a16:creationId xmlns:a16="http://schemas.microsoft.com/office/drawing/2014/main" id="{92FA3DC5-CB7D-47AA-A1A1-463B9F7809E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Pijl: punthaak 148">
                    <a:extLst>
                      <a:ext uri="{FF2B5EF4-FFF2-40B4-BE49-F238E27FC236}">
                        <a16:creationId xmlns:a16="http://schemas.microsoft.com/office/drawing/2014/main" id="{7E5E44C0-E1E5-4A1E-ADA0-699BD07FB1D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A966E1F8-F6C7-47FB-BAC3-838955ED72BE}"/>
                </a:ext>
              </a:extLst>
            </p:cNvPr>
            <p:cNvGrpSpPr/>
            <p:nvPr userDrawn="1"/>
          </p:nvGrpSpPr>
          <p:grpSpPr>
            <a:xfrm>
              <a:off x="-2881745" y="701339"/>
              <a:ext cx="268738" cy="248381"/>
              <a:chOff x="-2721817" y="782525"/>
              <a:chExt cx="432805" cy="400021"/>
            </a:xfrm>
          </p:grpSpPr>
          <p:sp>
            <p:nvSpPr>
              <p:cNvPr id="133" name="Rechthoek 132">
                <a:extLst>
                  <a:ext uri="{FF2B5EF4-FFF2-40B4-BE49-F238E27FC236}">
                    <a16:creationId xmlns:a16="http://schemas.microsoft.com/office/drawing/2014/main" id="{F19C71BB-44E8-467B-938D-9A428F9B239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34" name="Groep 133">
                <a:extLst>
                  <a:ext uri="{FF2B5EF4-FFF2-40B4-BE49-F238E27FC236}">
                    <a16:creationId xmlns:a16="http://schemas.microsoft.com/office/drawing/2014/main" id="{2A5EB412-1AD7-4002-B62B-B6CD497B68C0}"/>
                  </a:ext>
                </a:extLst>
              </p:cNvPr>
              <p:cNvGrpSpPr/>
              <p:nvPr userDrawn="1"/>
            </p:nvGrpSpPr>
            <p:grpSpPr>
              <a:xfrm>
                <a:off x="-2652453" y="866772"/>
                <a:ext cx="294076" cy="231526"/>
                <a:chOff x="-3310843" y="700986"/>
                <a:chExt cx="182598" cy="143759"/>
              </a:xfrm>
            </p:grpSpPr>
            <p:grpSp>
              <p:nvGrpSpPr>
                <p:cNvPr id="135" name="Groep 134">
                  <a:extLst>
                    <a:ext uri="{FF2B5EF4-FFF2-40B4-BE49-F238E27FC236}">
                      <a16:creationId xmlns:a16="http://schemas.microsoft.com/office/drawing/2014/main" id="{FD0B12AD-A4EF-4366-965F-DF712A3AA3D8}"/>
                    </a:ext>
                  </a:extLst>
                </p:cNvPr>
                <p:cNvGrpSpPr/>
                <p:nvPr userDrawn="1"/>
              </p:nvGrpSpPr>
              <p:grpSpPr>
                <a:xfrm>
                  <a:off x="-3310843" y="700986"/>
                  <a:ext cx="182598" cy="143759"/>
                  <a:chOff x="-3310843" y="700986"/>
                  <a:chExt cx="182598" cy="143759"/>
                </a:xfrm>
              </p:grpSpPr>
              <p:cxnSp>
                <p:nvCxnSpPr>
                  <p:cNvPr id="139" name="Rechte verbindingslijn 138">
                    <a:extLst>
                      <a:ext uri="{FF2B5EF4-FFF2-40B4-BE49-F238E27FC236}">
                        <a16:creationId xmlns:a16="http://schemas.microsoft.com/office/drawing/2014/main" id="{A6B66FDC-B7D9-47FB-9BEB-1496C1F0EF8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507349B6-B539-4219-A7CC-61C10C16DD3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3F05C7CA-97E6-42C2-85A6-7DE16AFA748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EC169988-B295-4D42-B7E4-DDEF664BF52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4B8B7A3E-C3F1-48D6-B28D-F18A9A8A6644}"/>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6" name="Groep 135">
                  <a:extLst>
                    <a:ext uri="{FF2B5EF4-FFF2-40B4-BE49-F238E27FC236}">
                      <a16:creationId xmlns:a16="http://schemas.microsoft.com/office/drawing/2014/main" id="{89669EDF-A09E-4EC4-8ACA-09E2011BD63A}"/>
                    </a:ext>
                  </a:extLst>
                </p:cNvPr>
                <p:cNvGrpSpPr/>
                <p:nvPr userDrawn="1"/>
              </p:nvGrpSpPr>
              <p:grpSpPr>
                <a:xfrm flipH="1">
                  <a:off x="-3310774" y="735854"/>
                  <a:ext cx="88801" cy="72568"/>
                  <a:chOff x="-2091059" y="1395403"/>
                  <a:chExt cx="157316" cy="128558"/>
                </a:xfrm>
              </p:grpSpPr>
              <p:sp>
                <p:nvSpPr>
                  <p:cNvPr id="137" name="Rechthoek 136">
                    <a:extLst>
                      <a:ext uri="{FF2B5EF4-FFF2-40B4-BE49-F238E27FC236}">
                        <a16:creationId xmlns:a16="http://schemas.microsoft.com/office/drawing/2014/main" id="{92406AAD-ACCE-4150-A7C0-02D20B9BBD3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Pijl: punthaak 137">
                    <a:extLst>
                      <a:ext uri="{FF2B5EF4-FFF2-40B4-BE49-F238E27FC236}">
                        <a16:creationId xmlns:a16="http://schemas.microsoft.com/office/drawing/2014/main" id="{79928A8B-FDD6-4520-BC70-679DABCF37C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07" name="Rechthoek 106">
              <a:extLst>
                <a:ext uri="{FF2B5EF4-FFF2-40B4-BE49-F238E27FC236}">
                  <a16:creationId xmlns:a16="http://schemas.microsoft.com/office/drawing/2014/main" id="{629A9652-A77B-491A-A6C8-6312E27EA1C8}"/>
                </a:ext>
              </a:extLst>
            </p:cNvPr>
            <p:cNvSpPr/>
            <p:nvPr userDrawn="1"/>
          </p:nvSpPr>
          <p:spPr>
            <a:xfrm>
              <a:off x="-2524885" y="444350"/>
              <a:ext cx="2052000" cy="14881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verkleinen</a:t>
              </a:r>
            </a:p>
          </p:txBody>
        </p:sp>
        <p:sp>
          <p:nvSpPr>
            <p:cNvPr id="108" name="Rechthoek 107">
              <a:extLst>
                <a:ext uri="{FF2B5EF4-FFF2-40B4-BE49-F238E27FC236}">
                  <a16:creationId xmlns:a16="http://schemas.microsoft.com/office/drawing/2014/main" id="{133DB2FA-E35F-4B01-A40C-CBC9583F710E}"/>
                </a:ext>
              </a:extLst>
            </p:cNvPr>
            <p:cNvSpPr/>
            <p:nvPr userDrawn="1"/>
          </p:nvSpPr>
          <p:spPr>
            <a:xfrm>
              <a:off x="-2524885" y="751733"/>
              <a:ext cx="2052000" cy="1400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vergroten</a:t>
              </a:r>
            </a:p>
          </p:txBody>
        </p:sp>
        <p:sp>
          <p:nvSpPr>
            <p:cNvPr id="118" name="Rechthoek 117">
              <a:extLst>
                <a:ext uri="{FF2B5EF4-FFF2-40B4-BE49-F238E27FC236}">
                  <a16:creationId xmlns:a16="http://schemas.microsoft.com/office/drawing/2014/main" id="{6B9C56C4-D29E-4224-BF20-49D9000384E4}"/>
                </a:ext>
              </a:extLst>
            </p:cNvPr>
            <p:cNvSpPr/>
            <p:nvPr userDrawn="1"/>
          </p:nvSpPr>
          <p:spPr>
            <a:xfrm>
              <a:off x="-3568057" y="1100088"/>
              <a:ext cx="3194764"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Gebruik, in de tab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lijstniveau knoppen</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zoals hierboven aangegeven, om een inspring-niveau te vergroten of verkleinen.</a:t>
              </a:r>
            </a:p>
          </p:txBody>
        </p:sp>
        <p:sp>
          <p:nvSpPr>
            <p:cNvPr id="119" name="Rechthoek 118">
              <a:extLst>
                <a:ext uri="{FF2B5EF4-FFF2-40B4-BE49-F238E27FC236}">
                  <a16:creationId xmlns:a16="http://schemas.microsoft.com/office/drawing/2014/main" id="{82133082-3FD4-429C-B385-2EE498CDD137}"/>
                </a:ext>
              </a:extLst>
            </p:cNvPr>
            <p:cNvSpPr/>
            <p:nvPr userDrawn="1"/>
          </p:nvSpPr>
          <p:spPr>
            <a:xfrm>
              <a:off x="-3568057" y="0"/>
              <a:ext cx="3194764" cy="25200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400" b="1" cap="all" baseline="0" dirty="0">
                  <a:solidFill>
                    <a:schemeClr val="bg1"/>
                  </a:solidFill>
                  <a:latin typeface="Calibri" panose="020F0502020204030204" pitchFamily="34" charset="0"/>
                  <a:cs typeface="Calibri" panose="020F0502020204030204" pitchFamily="34" charset="0"/>
                </a:rPr>
                <a:t>Lijstniveaus gebruiken</a:t>
              </a:r>
            </a:p>
          </p:txBody>
        </p:sp>
        <p:grpSp>
          <p:nvGrpSpPr>
            <p:cNvPr id="130" name="Groep 129">
              <a:extLst>
                <a:ext uri="{FF2B5EF4-FFF2-40B4-BE49-F238E27FC236}">
                  <a16:creationId xmlns:a16="http://schemas.microsoft.com/office/drawing/2014/main" id="{242249C6-F612-46C4-83CD-38E7976F433C}"/>
                </a:ext>
              </a:extLst>
            </p:cNvPr>
            <p:cNvGrpSpPr/>
            <p:nvPr userDrawn="1"/>
          </p:nvGrpSpPr>
          <p:grpSpPr>
            <a:xfrm>
              <a:off x="-640848" y="5954564"/>
              <a:ext cx="267555" cy="267555"/>
              <a:chOff x="7881599" y="90188"/>
              <a:chExt cx="388279" cy="388279"/>
            </a:xfrm>
          </p:grpSpPr>
          <p:sp>
            <p:nvSpPr>
              <p:cNvPr id="131" name="Ovaal 130">
                <a:extLst>
                  <a:ext uri="{FF2B5EF4-FFF2-40B4-BE49-F238E27FC236}">
                    <a16:creationId xmlns:a16="http://schemas.microsoft.com/office/drawing/2014/main" id="{2321DC0C-40BB-4AC0-B161-0FBC5D5710B0}"/>
                  </a:ext>
                </a:extLst>
              </p:cNvPr>
              <p:cNvSpPr/>
              <p:nvPr userDrawn="1"/>
            </p:nvSpPr>
            <p:spPr>
              <a:xfrm>
                <a:off x="7908243" y="116832"/>
                <a:ext cx="334990" cy="33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800" cap="all" baseline="0" dirty="0" err="1">
                  <a:solidFill>
                    <a:srgbClr val="211F26"/>
                  </a:solidFill>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90777369-976D-4962-A956-A9FA408D82BC}"/>
                  </a:ext>
                </a:extLst>
              </p:cNvPr>
              <p:cNvSpPr/>
              <p:nvPr/>
            </p:nvSpPr>
            <p:spPr>
              <a:xfrm>
                <a:off x="7881599" y="90188"/>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chemeClr val="tx1"/>
              </a:solidFill>
              <a:ln w="3770" cap="flat">
                <a:noFill/>
                <a:prstDash val="solid"/>
                <a:miter/>
              </a:ln>
            </p:spPr>
            <p:txBody>
              <a:bodyPr rtlCol="0" anchor="ctr"/>
              <a:lstStyle/>
              <a:p>
                <a:endParaRPr lang="nl-NL" sz="200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2B10FA19-9B5C-4871-8461-FDBE4A115905}"/>
                </a:ext>
              </a:extLst>
            </p:cNvPr>
            <p:cNvGrpSpPr/>
            <p:nvPr userDrawn="1"/>
          </p:nvGrpSpPr>
          <p:grpSpPr>
            <a:xfrm>
              <a:off x="-3569165" y="1909857"/>
              <a:ext cx="3195872" cy="3742479"/>
              <a:chOff x="-3569165" y="1742767"/>
              <a:chExt cx="3195872" cy="3742479"/>
            </a:xfrm>
          </p:grpSpPr>
          <p:sp>
            <p:nvSpPr>
              <p:cNvPr id="100" name="Ovaal 99">
                <a:extLst>
                  <a:ext uri="{FF2B5EF4-FFF2-40B4-BE49-F238E27FC236}">
                    <a16:creationId xmlns:a16="http://schemas.microsoft.com/office/drawing/2014/main" id="{DF2436C1-C47A-49D6-9506-36846ED664FA}"/>
                  </a:ext>
                </a:extLst>
              </p:cNvPr>
              <p:cNvSpPr/>
              <p:nvPr userDrawn="1"/>
            </p:nvSpPr>
            <p:spPr>
              <a:xfrm>
                <a:off x="-3569165" y="1742767"/>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a:t>
                </a:r>
              </a:p>
            </p:txBody>
          </p:sp>
          <p:sp>
            <p:nvSpPr>
              <p:cNvPr id="109" name="Rechthoek 108">
                <a:extLst>
                  <a:ext uri="{FF2B5EF4-FFF2-40B4-BE49-F238E27FC236}">
                    <a16:creationId xmlns:a16="http://schemas.microsoft.com/office/drawing/2014/main" id="{BBA31DC8-64D7-4A6B-98B6-EDB41C20B924}"/>
                  </a:ext>
                </a:extLst>
              </p:cNvPr>
              <p:cNvSpPr/>
              <p:nvPr userDrawn="1"/>
            </p:nvSpPr>
            <p:spPr>
              <a:xfrm>
                <a:off x="-3203483" y="1744627"/>
                <a:ext cx="2830190" cy="255963"/>
              </a:xfrm>
              <a:prstGeom prst="rect">
                <a:avLst/>
              </a:prstGeom>
              <a:noFill/>
              <a:ln w="25400" cap="flat" cmpd="sng" algn="ctr">
                <a:noFill/>
                <a:prstDash val="solid"/>
              </a:ln>
              <a:effectLst/>
            </p:spPr>
            <p:txBody>
              <a:bodyPr lIns="0" tIns="0" rIns="0" bIns="0" rtlCol="0" anchor="ctr"/>
              <a:lstStyle/>
              <a:p>
                <a:pPr marL="285750" marR="0" lvl="0" indent="-285750" algn="l" defTabSz="719138" rtl="0" eaLnBrk="1" fontAlgn="auto" latinLnBrk="0" hangingPunct="1">
                  <a:lnSpc>
                    <a:spcPct val="100000"/>
                  </a:lnSpc>
                  <a:spcBef>
                    <a:spcPts val="300"/>
                  </a:spcBef>
                  <a:spcAft>
                    <a:spcPts val="600"/>
                  </a:spcAft>
                  <a:buClr>
                    <a:schemeClr val="bg1"/>
                  </a:buClr>
                  <a:buSzPct val="100000"/>
                  <a:buFont typeface="Wingdings" panose="05000000000000000000" pitchFamily="2" charset="2"/>
                  <a:buChar char="§"/>
                  <a:tabLst/>
                  <a:defRPr/>
                </a:pPr>
                <a:r>
                  <a:rPr lang="nl-NL" sz="1600" kern="1200" noProof="0" dirty="0">
                    <a:solidFill>
                      <a:schemeClr val="bg1"/>
                    </a:solidFill>
                    <a:latin typeface="+mn-lt"/>
                    <a:ea typeface="+mn-ea"/>
                    <a:cs typeface="+mn-cs"/>
                  </a:rPr>
                  <a:t>Bullets</a:t>
                </a:r>
              </a:p>
            </p:txBody>
          </p:sp>
          <p:sp>
            <p:nvSpPr>
              <p:cNvPr id="110" name="Ovaal 109">
                <a:extLst>
                  <a:ext uri="{FF2B5EF4-FFF2-40B4-BE49-F238E27FC236}">
                    <a16:creationId xmlns:a16="http://schemas.microsoft.com/office/drawing/2014/main" id="{BBB0FC32-91C3-4882-9916-106C48C36939}"/>
                  </a:ext>
                </a:extLst>
              </p:cNvPr>
              <p:cNvSpPr/>
              <p:nvPr userDrawn="1"/>
            </p:nvSpPr>
            <p:spPr>
              <a:xfrm>
                <a:off x="-3569165" y="2178116"/>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2</a:t>
                </a:r>
              </a:p>
            </p:txBody>
          </p:sp>
          <p:sp>
            <p:nvSpPr>
              <p:cNvPr id="111" name="Rechthoek 110">
                <a:extLst>
                  <a:ext uri="{FF2B5EF4-FFF2-40B4-BE49-F238E27FC236}">
                    <a16:creationId xmlns:a16="http://schemas.microsoft.com/office/drawing/2014/main" id="{4B63D42D-8D97-467A-B996-C8600B8D89C7}"/>
                  </a:ext>
                </a:extLst>
              </p:cNvPr>
              <p:cNvSpPr/>
              <p:nvPr userDrawn="1"/>
            </p:nvSpPr>
            <p:spPr>
              <a:xfrm>
                <a:off x="-3203483" y="2179744"/>
                <a:ext cx="2830190" cy="255963"/>
              </a:xfrm>
              <a:prstGeom prst="rect">
                <a:avLst/>
              </a:prstGeom>
              <a:noFill/>
              <a:ln w="25400" cap="flat" cmpd="sng" algn="ctr">
                <a:noFill/>
                <a:prstDash val="solid"/>
              </a:ln>
              <a:effectLst/>
            </p:spPr>
            <p:txBody>
              <a:bodyPr lIns="0" tIns="0" rIns="0" bIns="0" rtlCol="0" anchor="ctr"/>
              <a:lstStyle/>
              <a:p>
                <a:pPr marL="549275" marR="0" lvl="1" indent="-285750" algn="l" defTabSz="719138" rtl="0" eaLnBrk="1" fontAlgn="auto" latinLnBrk="0" hangingPunct="1">
                  <a:lnSpc>
                    <a:spcPct val="100000"/>
                  </a:lnSpc>
                  <a:spcBef>
                    <a:spcPts val="300"/>
                  </a:spcBef>
                  <a:spcAft>
                    <a:spcPts val="600"/>
                  </a:spcAft>
                  <a:buClr>
                    <a:schemeClr val="bg1"/>
                  </a:buClr>
                  <a:buSzPct val="100000"/>
                  <a:buFont typeface="Wingdings" panose="05000000000000000000" pitchFamily="2" charset="2"/>
                  <a:buChar char="§"/>
                  <a:tabLst/>
                  <a:defRPr/>
                </a:pPr>
                <a:r>
                  <a:rPr lang="nl-NL" sz="1600" i="0" kern="1200" noProof="0" dirty="0">
                    <a:solidFill>
                      <a:schemeClr val="bg1"/>
                    </a:solidFill>
                    <a:latin typeface="+mn-lt"/>
                    <a:ea typeface="+mn-ea"/>
                    <a:cs typeface="+mn-cs"/>
                  </a:rPr>
                  <a:t>Sub-bullets</a:t>
                </a:r>
              </a:p>
            </p:txBody>
          </p:sp>
          <p:sp>
            <p:nvSpPr>
              <p:cNvPr id="112" name="Ovaal 111">
                <a:extLst>
                  <a:ext uri="{FF2B5EF4-FFF2-40B4-BE49-F238E27FC236}">
                    <a16:creationId xmlns:a16="http://schemas.microsoft.com/office/drawing/2014/main" id="{FCB0A6AC-5E9C-4026-8B37-D64A9AECC187}"/>
                  </a:ext>
                </a:extLst>
              </p:cNvPr>
              <p:cNvSpPr/>
              <p:nvPr userDrawn="1"/>
            </p:nvSpPr>
            <p:spPr>
              <a:xfrm>
                <a:off x="-3569165" y="2613465"/>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3</a:t>
                </a:r>
              </a:p>
            </p:txBody>
          </p:sp>
          <p:sp>
            <p:nvSpPr>
              <p:cNvPr id="113" name="Rechthoek 112">
                <a:extLst>
                  <a:ext uri="{FF2B5EF4-FFF2-40B4-BE49-F238E27FC236}">
                    <a16:creationId xmlns:a16="http://schemas.microsoft.com/office/drawing/2014/main" id="{F6FEBDCA-3911-4952-9241-764104BBB978}"/>
                  </a:ext>
                </a:extLst>
              </p:cNvPr>
              <p:cNvSpPr/>
              <p:nvPr userDrawn="1"/>
            </p:nvSpPr>
            <p:spPr>
              <a:xfrm>
                <a:off x="-3203483" y="2614861"/>
                <a:ext cx="2830190" cy="255963"/>
              </a:xfrm>
              <a:prstGeom prst="rect">
                <a:avLst/>
              </a:prstGeom>
              <a:noFill/>
              <a:ln w="25400" cap="flat" cmpd="sng" algn="ctr">
                <a:noFill/>
                <a:prstDash val="solid"/>
              </a:ln>
              <a:effectLst/>
            </p:spPr>
            <p:txBody>
              <a:bodyPr lIns="0" tIns="0" rIns="0" bIns="0" rtlCol="0" anchor="ctr"/>
              <a:lstStyle/>
              <a:p>
                <a:pPr marL="0" lvl="2"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pPr>
                <a:r>
                  <a:rPr lang="nl-NL" sz="1600" i="0" kern="1200" dirty="0">
                    <a:solidFill>
                      <a:schemeClr val="bg1"/>
                    </a:solidFill>
                    <a:latin typeface="+mn-lt"/>
                    <a:ea typeface="+mn-ea"/>
                    <a:cs typeface="+mn-cs"/>
                  </a:rPr>
                  <a:t>Leestekst</a:t>
                </a:r>
              </a:p>
            </p:txBody>
          </p:sp>
          <p:sp>
            <p:nvSpPr>
              <p:cNvPr id="114" name="Ovaal 113">
                <a:extLst>
                  <a:ext uri="{FF2B5EF4-FFF2-40B4-BE49-F238E27FC236}">
                    <a16:creationId xmlns:a16="http://schemas.microsoft.com/office/drawing/2014/main" id="{00E42687-C1C5-487E-A436-4C1A7B165B0C}"/>
                  </a:ext>
                </a:extLst>
              </p:cNvPr>
              <p:cNvSpPr/>
              <p:nvPr userDrawn="1"/>
            </p:nvSpPr>
            <p:spPr>
              <a:xfrm>
                <a:off x="-3569165" y="3048814"/>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4</a:t>
                </a:r>
              </a:p>
            </p:txBody>
          </p:sp>
          <p:sp>
            <p:nvSpPr>
              <p:cNvPr id="115" name="Rechthoek 114">
                <a:extLst>
                  <a:ext uri="{FF2B5EF4-FFF2-40B4-BE49-F238E27FC236}">
                    <a16:creationId xmlns:a16="http://schemas.microsoft.com/office/drawing/2014/main" id="{17753513-1B9A-4614-AC90-9E71FDDBAD39}"/>
                  </a:ext>
                </a:extLst>
              </p:cNvPr>
              <p:cNvSpPr/>
              <p:nvPr userDrawn="1"/>
            </p:nvSpPr>
            <p:spPr>
              <a:xfrm>
                <a:off x="-3203483" y="3049978"/>
                <a:ext cx="2830190" cy="255963"/>
              </a:xfrm>
              <a:prstGeom prst="rect">
                <a:avLst/>
              </a:prstGeom>
              <a:noFill/>
              <a:ln w="25400" cap="flat" cmpd="sng" algn="ctr">
                <a:noFill/>
                <a:prstDash val="solid"/>
              </a:ln>
              <a:effectLst/>
            </p:spPr>
            <p:txBody>
              <a:bodyPr lIns="0" tIns="0" rIns="0" bIns="0" rtlCol="0" anchor="ctr"/>
              <a:lstStyle/>
              <a:p>
                <a:pPr marL="0" lvl="3" indent="0" algn="l" defTabSz="719138" rtl="0" eaLnBrk="1" latinLnBrk="0" hangingPunct="1">
                  <a:lnSpc>
                    <a:spcPct val="100000"/>
                  </a:lnSpc>
                  <a:spcBef>
                    <a:spcPts val="300"/>
                  </a:spcBef>
                  <a:spcAft>
                    <a:spcPts val="1200"/>
                  </a:spcAft>
                  <a:buFont typeface="Arial" panose="020B0604020202020204" pitchFamily="34" charset="0"/>
                  <a:buNone/>
                </a:pPr>
                <a:r>
                  <a:rPr lang="nl-NL" sz="2000" b="0" kern="1200" cap="none" spc="30" baseline="0" dirty="0">
                    <a:solidFill>
                      <a:schemeClr val="bg1"/>
                    </a:solidFill>
                    <a:latin typeface="+mj-lt"/>
                    <a:ea typeface="+mn-ea"/>
                    <a:cs typeface="Calibri" panose="020F0502020204030204" pitchFamily="34" charset="0"/>
                  </a:rPr>
                  <a:t>Subtitel</a:t>
                </a:r>
              </a:p>
            </p:txBody>
          </p:sp>
          <p:sp>
            <p:nvSpPr>
              <p:cNvPr id="116" name="Ovaal 115">
                <a:extLst>
                  <a:ext uri="{FF2B5EF4-FFF2-40B4-BE49-F238E27FC236}">
                    <a16:creationId xmlns:a16="http://schemas.microsoft.com/office/drawing/2014/main" id="{5A4B2879-49FB-444D-BBE7-94573D1D39AB}"/>
                  </a:ext>
                </a:extLst>
              </p:cNvPr>
              <p:cNvSpPr/>
              <p:nvPr userDrawn="1"/>
            </p:nvSpPr>
            <p:spPr>
              <a:xfrm>
                <a:off x="-3569165" y="34841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5</a:t>
                </a:r>
              </a:p>
            </p:txBody>
          </p:sp>
          <p:sp>
            <p:nvSpPr>
              <p:cNvPr id="117" name="Rechthoek 116">
                <a:extLst>
                  <a:ext uri="{FF2B5EF4-FFF2-40B4-BE49-F238E27FC236}">
                    <a16:creationId xmlns:a16="http://schemas.microsoft.com/office/drawing/2014/main" id="{639B0E13-EA92-441D-8B70-9ECA7FDB1416}"/>
                  </a:ext>
                </a:extLst>
              </p:cNvPr>
              <p:cNvSpPr/>
              <p:nvPr userDrawn="1"/>
            </p:nvSpPr>
            <p:spPr>
              <a:xfrm>
                <a:off x="-3203483" y="3485095"/>
                <a:ext cx="2830190" cy="255963"/>
              </a:xfrm>
              <a:prstGeom prst="rect">
                <a:avLst/>
              </a:prstGeom>
              <a:noFill/>
              <a:ln w="25400" cap="flat" cmpd="sng" algn="ctr">
                <a:noFill/>
                <a:prstDash val="solid"/>
              </a:ln>
              <a:effectLst/>
            </p:spPr>
            <p:txBody>
              <a:bodyPr lIns="0" tIns="0" rIns="0" bIns="0" rtlCol="0" anchor="ctr"/>
              <a:lstStyle/>
              <a:p>
                <a:pPr marL="263525" lvl="4" indent="-263525" algn="l" defTabSz="719138" rtl="0" eaLnBrk="1" latinLnBrk="0" hangingPunct="1">
                  <a:lnSpc>
                    <a:spcPct val="100000"/>
                  </a:lnSpc>
                  <a:spcBef>
                    <a:spcPts val="300"/>
                  </a:spcBef>
                  <a:spcAft>
                    <a:spcPts val="600"/>
                  </a:spcAft>
                  <a:buClr>
                    <a:schemeClr val="bg1"/>
                  </a:buClr>
                  <a:buFont typeface="+mj-lt"/>
                  <a:buAutoNum type="arabicPeriod"/>
                </a:pPr>
                <a:r>
                  <a:rPr lang="nl-NL" sz="1600" i="0" kern="1200" dirty="0">
                    <a:solidFill>
                      <a:schemeClr val="bg1"/>
                    </a:solidFill>
                    <a:latin typeface="+mn-lt"/>
                    <a:ea typeface="+mn-ea"/>
                    <a:cs typeface="+mn-cs"/>
                  </a:rPr>
                  <a:t>Numerieke bullets</a:t>
                </a:r>
              </a:p>
            </p:txBody>
          </p:sp>
          <p:sp>
            <p:nvSpPr>
              <p:cNvPr id="121" name="Ovaal 120">
                <a:extLst>
                  <a:ext uri="{FF2B5EF4-FFF2-40B4-BE49-F238E27FC236}">
                    <a16:creationId xmlns:a16="http://schemas.microsoft.com/office/drawing/2014/main" id="{F37D0E66-2551-43BD-AE3B-BDF457420335}"/>
                  </a:ext>
                </a:extLst>
              </p:cNvPr>
              <p:cNvSpPr/>
              <p:nvPr userDrawn="1"/>
            </p:nvSpPr>
            <p:spPr>
              <a:xfrm>
                <a:off x="-3569165" y="3919512"/>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6</a:t>
                </a:r>
              </a:p>
            </p:txBody>
          </p:sp>
          <p:sp>
            <p:nvSpPr>
              <p:cNvPr id="122" name="Rechthoek 121">
                <a:extLst>
                  <a:ext uri="{FF2B5EF4-FFF2-40B4-BE49-F238E27FC236}">
                    <a16:creationId xmlns:a16="http://schemas.microsoft.com/office/drawing/2014/main" id="{70C7E0A3-DDB6-43F6-9D20-F53F14E65EFB}"/>
                  </a:ext>
                </a:extLst>
              </p:cNvPr>
              <p:cNvSpPr/>
              <p:nvPr userDrawn="1"/>
            </p:nvSpPr>
            <p:spPr>
              <a:xfrm>
                <a:off x="-3203483" y="3920212"/>
                <a:ext cx="2830190" cy="255963"/>
              </a:xfrm>
              <a:prstGeom prst="rect">
                <a:avLst/>
              </a:prstGeom>
              <a:noFill/>
              <a:ln w="25400" cap="flat" cmpd="sng" algn="ctr">
                <a:noFill/>
                <a:prstDash val="solid"/>
              </a:ln>
              <a:effectLst/>
            </p:spPr>
            <p:txBody>
              <a:bodyPr lIns="0" tIns="0" rIns="0" bIns="0" rtlCol="0" anchor="ctr"/>
              <a:lstStyle/>
              <a:p>
                <a:pPr marL="538163" lvl="5" indent="-274638" algn="l" defTabSz="914400" rtl="0" eaLnBrk="1" latinLnBrk="0" hangingPunct="1">
                  <a:lnSpc>
                    <a:spcPct val="100000"/>
                  </a:lnSpc>
                  <a:spcBef>
                    <a:spcPts val="300"/>
                  </a:spcBef>
                  <a:spcAft>
                    <a:spcPts val="600"/>
                  </a:spcAft>
                  <a:buClr>
                    <a:schemeClr val="bg1"/>
                  </a:buClr>
                  <a:buFont typeface="+mj-lt"/>
                  <a:buAutoNum type="alphaLcPeriod"/>
                </a:pPr>
                <a:r>
                  <a:rPr lang="nl-NL" sz="1600" b="0" i="0" kern="1200" dirty="0">
                    <a:solidFill>
                      <a:schemeClr val="bg1"/>
                    </a:solidFill>
                    <a:latin typeface="+mn-lt"/>
                    <a:ea typeface="+mn-ea"/>
                    <a:cs typeface="+mn-cs"/>
                  </a:rPr>
                  <a:t># Abc</a:t>
                </a:r>
              </a:p>
            </p:txBody>
          </p:sp>
          <p:sp>
            <p:nvSpPr>
              <p:cNvPr id="123" name="Ovaal 122">
                <a:extLst>
                  <a:ext uri="{FF2B5EF4-FFF2-40B4-BE49-F238E27FC236}">
                    <a16:creationId xmlns:a16="http://schemas.microsoft.com/office/drawing/2014/main" id="{757286FC-7EC2-47DD-B771-B0FD869E0835}"/>
                  </a:ext>
                </a:extLst>
              </p:cNvPr>
              <p:cNvSpPr/>
              <p:nvPr userDrawn="1"/>
            </p:nvSpPr>
            <p:spPr>
              <a:xfrm>
                <a:off x="-3569165" y="4354861"/>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7</a:t>
                </a:r>
              </a:p>
            </p:txBody>
          </p:sp>
          <p:sp>
            <p:nvSpPr>
              <p:cNvPr id="124" name="Rechthoek 123">
                <a:extLst>
                  <a:ext uri="{FF2B5EF4-FFF2-40B4-BE49-F238E27FC236}">
                    <a16:creationId xmlns:a16="http://schemas.microsoft.com/office/drawing/2014/main" id="{2DD11406-E354-45BE-AFD9-A5B87A99667E}"/>
                  </a:ext>
                </a:extLst>
              </p:cNvPr>
              <p:cNvSpPr/>
              <p:nvPr userDrawn="1"/>
            </p:nvSpPr>
            <p:spPr>
              <a:xfrm>
                <a:off x="-3203483" y="4355329"/>
                <a:ext cx="2830190" cy="255963"/>
              </a:xfrm>
              <a:prstGeom prst="rect">
                <a:avLst/>
              </a:prstGeom>
              <a:noFill/>
              <a:ln w="25400" cap="flat" cmpd="sng" algn="ctr">
                <a:noFill/>
                <a:prstDash val="solid"/>
              </a:ln>
              <a:effectLst/>
            </p:spPr>
            <p:txBody>
              <a:bodyPr lIns="0" tIns="0" rIns="0" bIns="0" rtlCol="0" anchor="ctr"/>
              <a:lstStyle/>
              <a:p>
                <a:pPr marL="549275" lvl="6" indent="-285750" algn="l" defTabSz="914400" rtl="0" eaLnBrk="1" latinLnBrk="0" hangingPunct="1">
                  <a:lnSpc>
                    <a:spcPct val="100000"/>
                  </a:lnSpc>
                  <a:spcBef>
                    <a:spcPts val="300"/>
                  </a:spcBef>
                  <a:spcAft>
                    <a:spcPts val="600"/>
                  </a:spcAft>
                  <a:buClr>
                    <a:schemeClr val="bg1"/>
                  </a:buClr>
                  <a:buFont typeface="Wingdings" panose="05000000000000000000" pitchFamily="2" charset="2"/>
                  <a:buChar char="§"/>
                </a:pPr>
                <a:r>
                  <a:rPr lang="nl-NL" sz="1600" b="0" i="0" kern="1200" dirty="0">
                    <a:solidFill>
                      <a:schemeClr val="bg1"/>
                    </a:solidFill>
                    <a:latin typeface="+mn-lt"/>
                    <a:ea typeface="+mn-ea"/>
                    <a:cs typeface="+mn-cs"/>
                  </a:rPr>
                  <a:t># Bullets</a:t>
                </a:r>
              </a:p>
            </p:txBody>
          </p:sp>
          <p:sp>
            <p:nvSpPr>
              <p:cNvPr id="125" name="Ovaal 124">
                <a:extLst>
                  <a:ext uri="{FF2B5EF4-FFF2-40B4-BE49-F238E27FC236}">
                    <a16:creationId xmlns:a16="http://schemas.microsoft.com/office/drawing/2014/main" id="{3854B89C-70F8-4D39-9E96-7327CFD306A1}"/>
                  </a:ext>
                </a:extLst>
              </p:cNvPr>
              <p:cNvSpPr/>
              <p:nvPr userDrawn="1"/>
            </p:nvSpPr>
            <p:spPr>
              <a:xfrm>
                <a:off x="-3569165" y="4790210"/>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8</a:t>
                </a:r>
              </a:p>
            </p:txBody>
          </p:sp>
          <p:sp>
            <p:nvSpPr>
              <p:cNvPr id="126" name="Rechthoek 125">
                <a:extLst>
                  <a:ext uri="{FF2B5EF4-FFF2-40B4-BE49-F238E27FC236}">
                    <a16:creationId xmlns:a16="http://schemas.microsoft.com/office/drawing/2014/main" id="{7FC4BBE7-0ED6-4C3D-B50B-C4091B0B3C00}"/>
                  </a:ext>
                </a:extLst>
              </p:cNvPr>
              <p:cNvSpPr/>
              <p:nvPr userDrawn="1"/>
            </p:nvSpPr>
            <p:spPr>
              <a:xfrm>
                <a:off x="-3203483" y="4790446"/>
                <a:ext cx="2830190" cy="255963"/>
              </a:xfrm>
              <a:prstGeom prst="rect">
                <a:avLst/>
              </a:prstGeom>
              <a:noFill/>
              <a:ln w="25400" cap="flat" cmpd="sng" algn="ctr">
                <a:noFill/>
                <a:prstDash val="solid"/>
              </a:ln>
              <a:effectLst/>
            </p:spPr>
            <p:txBody>
              <a:bodyPr lIns="0" tIns="0" rIns="0" bIns="0" rtlCol="0" anchor="ctr"/>
              <a:lstStyle/>
              <a:p>
                <a:pPr marL="0" lvl="7" indent="0" algn="l" defTabSz="914400" rtl="0" eaLnBrk="1" latinLnBrk="0" hangingPunct="1">
                  <a:lnSpc>
                    <a:spcPct val="90000"/>
                  </a:lnSpc>
                  <a:spcBef>
                    <a:spcPts val="300"/>
                  </a:spcBef>
                  <a:spcAft>
                    <a:spcPts val="600"/>
                  </a:spcAft>
                  <a:buFont typeface="Arial" panose="020B0604020202020204" pitchFamily="34" charset="0"/>
                  <a:buNone/>
                </a:pPr>
                <a:r>
                  <a:rPr lang="nl-NL" sz="1600" i="1" kern="1200" dirty="0">
                    <a:solidFill>
                      <a:schemeClr val="bg1"/>
                    </a:solidFill>
                    <a:latin typeface="+mn-lt"/>
                    <a:ea typeface="+mn-ea"/>
                    <a:cs typeface="+mn-cs"/>
                  </a:rPr>
                  <a:t>Cursief</a:t>
                </a:r>
              </a:p>
            </p:txBody>
          </p:sp>
          <p:sp>
            <p:nvSpPr>
              <p:cNvPr id="127" name="Ovaal 126">
                <a:extLst>
                  <a:ext uri="{FF2B5EF4-FFF2-40B4-BE49-F238E27FC236}">
                    <a16:creationId xmlns:a16="http://schemas.microsoft.com/office/drawing/2014/main" id="{9D861955-B449-455E-A8F3-11DE31DAA0B8}"/>
                  </a:ext>
                </a:extLst>
              </p:cNvPr>
              <p:cNvSpPr/>
              <p:nvPr userDrawn="1"/>
            </p:nvSpPr>
            <p:spPr>
              <a:xfrm>
                <a:off x="-3569165" y="52255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9</a:t>
                </a:r>
              </a:p>
            </p:txBody>
          </p:sp>
          <p:sp>
            <p:nvSpPr>
              <p:cNvPr id="128" name="Rechthoek 127">
                <a:extLst>
                  <a:ext uri="{FF2B5EF4-FFF2-40B4-BE49-F238E27FC236}">
                    <a16:creationId xmlns:a16="http://schemas.microsoft.com/office/drawing/2014/main" id="{A8801811-8C59-44FC-A97D-092D2E7072A4}"/>
                  </a:ext>
                </a:extLst>
              </p:cNvPr>
              <p:cNvSpPr/>
              <p:nvPr userDrawn="1"/>
            </p:nvSpPr>
            <p:spPr>
              <a:xfrm>
                <a:off x="-3203483" y="5225562"/>
                <a:ext cx="2830190" cy="255963"/>
              </a:xfrm>
              <a:prstGeom prst="rect">
                <a:avLst/>
              </a:prstGeom>
              <a:noFill/>
              <a:ln w="25400" cap="flat" cmpd="sng" algn="ctr">
                <a:noFill/>
                <a:prstDash val="solid"/>
              </a:ln>
              <a:effectLst/>
            </p:spPr>
            <p:txBody>
              <a:bodyPr lIns="0" tIns="0" rIns="0" bIns="0" rtlCol="0" anchor="ctr"/>
              <a:lstStyle/>
              <a:p>
                <a:pPr marL="0" lvl="8" indent="0" algn="l" defTabSz="914400" rtl="0" eaLnBrk="1" latinLnBrk="0" hangingPunct="1">
                  <a:lnSpc>
                    <a:spcPct val="100000"/>
                  </a:lnSpc>
                  <a:spcBef>
                    <a:spcPts val="300"/>
                  </a:spcBef>
                  <a:spcAft>
                    <a:spcPts val="1200"/>
                  </a:spcAft>
                  <a:buFont typeface="Arial" panose="020B0604020202020204" pitchFamily="34" charset="0"/>
                  <a:buNone/>
                </a:pPr>
                <a:r>
                  <a:rPr lang="nl-NL" sz="2000" b="0" kern="1200" dirty="0">
                    <a:solidFill>
                      <a:schemeClr val="bg1"/>
                    </a:solidFill>
                    <a:latin typeface="+mj-lt"/>
                    <a:ea typeface="+mn-ea"/>
                    <a:cs typeface="+mn-cs"/>
                  </a:rPr>
                  <a:t>Alt. Subtitel</a:t>
                </a:r>
              </a:p>
            </p:txBody>
          </p:sp>
        </p:grpSp>
        <p:sp>
          <p:nvSpPr>
            <p:cNvPr id="186" name="Rechthoek 185">
              <a:extLst>
                <a:ext uri="{FF2B5EF4-FFF2-40B4-BE49-F238E27FC236}">
                  <a16:creationId xmlns:a16="http://schemas.microsoft.com/office/drawing/2014/main" id="{A2E99DBD-BE09-44C5-8AAC-563140A35224}"/>
                </a:ext>
              </a:extLst>
            </p:cNvPr>
            <p:cNvSpPr/>
            <p:nvPr userDrawn="1"/>
          </p:nvSpPr>
          <p:spPr>
            <a:xfrm>
              <a:off x="-3568057" y="6175639"/>
              <a:ext cx="3194764" cy="6823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MEER WETEN?</a:t>
              </a:r>
              <a:b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Ga naar de instructie dia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YouTube links</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open deze in de ‘</a:t>
              </a:r>
              <a:r>
                <a:rPr kumimoji="0" lang="nl-NL" sz="12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Diavoorstelling</a:t>
              </a:r>
              <a:r>
                <a:rPr kumimoji="0" lang="nl-NL" sz="12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(shift F5) en klik op de gewenste video link.</a:t>
              </a:r>
            </a:p>
          </p:txBody>
        </p:sp>
      </p:grpSp>
      <p:sp>
        <p:nvSpPr>
          <p:cNvPr id="3" name="Tijdelijke aanduiding voor verticale tekst 2"/>
          <p:cNvSpPr>
            <a:spLocks noGrp="1"/>
          </p:cNvSpPr>
          <p:nvPr>
            <p:ph type="body" orient="vert" idx="1" hasCustomPrompt="1"/>
          </p:nvPr>
        </p:nvSpPr>
        <p:spPr>
          <a:xfrm>
            <a:off x="698500" y="649155"/>
            <a:ext cx="10798175" cy="5229851"/>
          </a:xfrm>
        </p:spPr>
        <p:txBody>
          <a:bodyPr vert="horz" lIns="0" tIns="0" rIns="0" bIns="0" anchor="ctr" anchorCtr="0"/>
          <a:lstStyle>
            <a:lvl1pPr marL="0" indent="0" algn="ctr">
              <a:buClr>
                <a:schemeClr val="bg1"/>
              </a:buClr>
              <a:buNone/>
              <a:defRPr sz="4400" i="0">
                <a:solidFill>
                  <a:schemeClr val="bg1"/>
                </a:solidFill>
                <a:latin typeface="+mj-lt"/>
              </a:defRPr>
            </a:lvl1pPr>
            <a:lvl2pPr marL="0" indent="0" algn="ctr">
              <a:buClr>
                <a:schemeClr val="bg1"/>
              </a:buClr>
              <a:buNone/>
              <a:defRPr sz="3600" i="0">
                <a:solidFill>
                  <a:schemeClr val="bg1"/>
                </a:solidFill>
              </a:defRPr>
            </a:lvl2pPr>
            <a:lvl3pPr marL="0" indent="0" algn="ctr">
              <a:buFont typeface="Arial" panose="020B0604020202020204" pitchFamily="34" charset="0"/>
              <a:buNone/>
              <a:defRPr sz="3600" i="0">
                <a:solidFill>
                  <a:schemeClr val="bg1"/>
                </a:solidFill>
              </a:defRPr>
            </a:lvl3pPr>
            <a:lvl4pPr marL="0" indent="0" algn="ctr">
              <a:buFont typeface="Arial" panose="020B0604020202020204" pitchFamily="34" charset="0"/>
              <a:buNone/>
              <a:defRPr sz="3600" i="0">
                <a:solidFill>
                  <a:schemeClr val="bg1"/>
                </a:solidFill>
              </a:defRPr>
            </a:lvl4pPr>
            <a:lvl5pPr marL="0" indent="0" algn="ctr">
              <a:buClr>
                <a:schemeClr val="bg1"/>
              </a:buClr>
              <a:buFont typeface="Arial" panose="020B0604020202020204" pitchFamily="34" charset="0"/>
              <a:buNone/>
              <a:defRPr sz="3600" i="0">
                <a:solidFill>
                  <a:schemeClr val="bg1"/>
                </a:solidFill>
              </a:defRPr>
            </a:lvl5pPr>
            <a:lvl6pPr marL="0" indent="0" algn="ctr">
              <a:buClr>
                <a:schemeClr val="bg1"/>
              </a:buClr>
              <a:buFont typeface="Arial" panose="020B0604020202020204" pitchFamily="34" charset="0"/>
              <a:buNone/>
              <a:defRPr sz="3600" i="0">
                <a:solidFill>
                  <a:schemeClr val="bg1"/>
                </a:solidFill>
              </a:defRPr>
            </a:lvl6pPr>
            <a:lvl7pPr marL="0" indent="0" algn="ctr">
              <a:buClr>
                <a:schemeClr val="bg1"/>
              </a:buClr>
              <a:buNone/>
              <a:defRPr sz="3600" i="0">
                <a:solidFill>
                  <a:schemeClr val="bg1"/>
                </a:solidFill>
              </a:defRPr>
            </a:lvl7pPr>
            <a:lvl8pPr marL="0" indent="0" algn="ctr">
              <a:buFont typeface="Arial" panose="020B0604020202020204" pitchFamily="34" charset="0"/>
              <a:buNone/>
              <a:defRPr sz="3600" i="0">
                <a:solidFill>
                  <a:schemeClr val="bg1"/>
                </a:solidFill>
              </a:defRPr>
            </a:lvl8pPr>
            <a:lvl9pPr marL="0" indent="0" algn="ctr">
              <a:buFont typeface="Arial" panose="020B0604020202020204" pitchFamily="34" charset="0"/>
              <a:buNone/>
              <a:defRPr sz="3600" i="0">
                <a:solidFill>
                  <a:schemeClr val="bg1"/>
                </a:solidFill>
              </a:defRPr>
            </a:lvl9pPr>
          </a:lstStyle>
          <a:p>
            <a:pPr lvl="0"/>
            <a:r>
              <a:rPr lang="nl-NL" dirty="0"/>
              <a:t>Quote</a:t>
            </a:r>
          </a:p>
        </p:txBody>
      </p:sp>
      <p:grpSp>
        <p:nvGrpSpPr>
          <p:cNvPr id="2" name="Groep 1">
            <a:extLst>
              <a:ext uri="{FF2B5EF4-FFF2-40B4-BE49-F238E27FC236}">
                <a16:creationId xmlns:a16="http://schemas.microsoft.com/office/drawing/2014/main" id="{15349943-66AB-EC99-F157-964DD52BA147}"/>
              </a:ext>
            </a:extLst>
          </p:cNvPr>
          <p:cNvGrpSpPr/>
          <p:nvPr userDrawn="1"/>
        </p:nvGrpSpPr>
        <p:grpSpPr>
          <a:xfrm>
            <a:off x="698500" y="5871704"/>
            <a:ext cx="3220168" cy="899999"/>
            <a:chOff x="698500" y="5871704"/>
            <a:chExt cx="3220168" cy="899999"/>
          </a:xfrm>
        </p:grpSpPr>
        <p:pic>
          <p:nvPicPr>
            <p:cNvPr id="8" name="Afbeelding 7">
              <a:extLst>
                <a:ext uri="{FF2B5EF4-FFF2-40B4-BE49-F238E27FC236}">
                  <a16:creationId xmlns:a16="http://schemas.microsoft.com/office/drawing/2014/main" id="{A5104DB9-08FF-5B17-D4E3-9E8462557A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9" name="Afbeelding 8">
              <a:extLst>
                <a:ext uri="{FF2B5EF4-FFF2-40B4-BE49-F238E27FC236}">
                  <a16:creationId xmlns:a16="http://schemas.microsoft.com/office/drawing/2014/main" id="{0DB4ECE0-088C-0763-A0F9-9040DC2D87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10" name="Picture 64">
              <a:extLst>
                <a:ext uri="{FF2B5EF4-FFF2-40B4-BE49-F238E27FC236}">
                  <a16:creationId xmlns:a16="http://schemas.microsoft.com/office/drawing/2014/main" id="{C6B958B5-BD29-32D2-3263-8BC67E3E3F9E}"/>
                </a:ext>
              </a:extLst>
            </p:cNvPr>
            <p:cNvPicPr>
              <a:picLocks noChangeAspect="1"/>
            </p:cNvPicPr>
            <p:nvPr userDrawn="1"/>
          </p:nvPicPr>
          <p:blipFill>
            <a:blip r:embed="rId4"/>
            <a:stretch>
              <a:fillRect/>
            </a:stretch>
          </p:blipFill>
          <p:spPr>
            <a:xfrm>
              <a:off x="698500" y="6232988"/>
              <a:ext cx="676242" cy="323420"/>
            </a:xfrm>
            <a:prstGeom prst="rect">
              <a:avLst/>
            </a:prstGeom>
          </p:spPr>
        </p:pic>
      </p:grpSp>
    </p:spTree>
    <p:extLst>
      <p:ext uri="{BB962C8B-B14F-4D97-AF65-F5344CB8AC3E}">
        <p14:creationId xmlns:p14="http://schemas.microsoft.com/office/powerpoint/2010/main" val="348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0" y="0"/>
            <a:ext cx="1220275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5">
            <a:extLst>
              <a:ext uri="{FF2B5EF4-FFF2-40B4-BE49-F238E27FC236}">
                <a16:creationId xmlns:a16="http://schemas.microsoft.com/office/drawing/2014/main" id="{7AE71AD1-5D76-2045-8B27-CC0C09C99831}"/>
              </a:ext>
            </a:extLst>
          </p:cNvPr>
          <p:cNvSpPr>
            <a:spLocks noGrp="1"/>
          </p:cNvSpPr>
          <p:nvPr>
            <p:ph type="title" hasCustomPrompt="1"/>
          </p:nvPr>
        </p:nvSpPr>
        <p:spPr>
          <a:xfrm>
            <a:off x="2153413" y="2799198"/>
            <a:ext cx="9358256" cy="1621063"/>
          </a:xfrm>
        </p:spPr>
        <p:txBody>
          <a:bodyPr anchor="b"/>
          <a:lstStyle>
            <a:lvl1pPr algn="r">
              <a:defRPr sz="3800">
                <a:solidFill>
                  <a:schemeClr val="bg1"/>
                </a:solidFill>
              </a:defRPr>
            </a:lvl1pPr>
          </a:lstStyle>
          <a:p>
            <a:r>
              <a:rPr lang="nl-NL" dirty="0"/>
              <a:t>Plaats hier de titel van </a:t>
            </a:r>
            <a:br>
              <a:rPr lang="nl-NL" dirty="0"/>
            </a:br>
            <a:r>
              <a:rPr lang="nl-NL" dirty="0"/>
              <a:t>de presentatie, max. 2 regels</a:t>
            </a:r>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hasCustomPrompt="1"/>
          </p:nvPr>
        </p:nvSpPr>
        <p:spPr>
          <a:xfrm>
            <a:off x="7782466" y="4583740"/>
            <a:ext cx="3729203" cy="248472"/>
          </a:xfrm>
        </p:spPr>
        <p:txBody>
          <a:bodyPr anchor="ctr"/>
          <a:lstStyle>
            <a:lvl1pPr marL="0" indent="0" algn="r">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Naam van de spreker of datum</a:t>
            </a:r>
          </a:p>
        </p:txBody>
      </p:sp>
      <p:grpSp>
        <p:nvGrpSpPr>
          <p:cNvPr id="2" name="Groep 1">
            <a:extLst>
              <a:ext uri="{FF2B5EF4-FFF2-40B4-BE49-F238E27FC236}">
                <a16:creationId xmlns:a16="http://schemas.microsoft.com/office/drawing/2014/main" id="{9FA741FE-D34F-B553-43A5-818D2F262A63}"/>
              </a:ext>
            </a:extLst>
          </p:cNvPr>
          <p:cNvGrpSpPr/>
          <p:nvPr userDrawn="1"/>
        </p:nvGrpSpPr>
        <p:grpSpPr>
          <a:xfrm>
            <a:off x="7052766" y="5298830"/>
            <a:ext cx="4929249" cy="1377667"/>
            <a:chOff x="698500" y="5871704"/>
            <a:chExt cx="3220168" cy="899999"/>
          </a:xfrm>
        </p:grpSpPr>
        <p:pic>
          <p:nvPicPr>
            <p:cNvPr id="3" name="Afbeelding 2">
              <a:extLst>
                <a:ext uri="{FF2B5EF4-FFF2-40B4-BE49-F238E27FC236}">
                  <a16:creationId xmlns:a16="http://schemas.microsoft.com/office/drawing/2014/main" id="{15ABC6D4-C486-C8B6-0DDF-EB92A145B2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4" name="Afbeelding 3">
              <a:extLst>
                <a:ext uri="{FF2B5EF4-FFF2-40B4-BE49-F238E27FC236}">
                  <a16:creationId xmlns:a16="http://schemas.microsoft.com/office/drawing/2014/main" id="{B9A8DE3B-4A9D-5F75-5882-ED1E10685E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5" name="Picture 64">
              <a:extLst>
                <a:ext uri="{FF2B5EF4-FFF2-40B4-BE49-F238E27FC236}">
                  <a16:creationId xmlns:a16="http://schemas.microsoft.com/office/drawing/2014/main" id="{B0D57ABC-44AA-B3F6-DC98-A89AAF955B82}"/>
                </a:ext>
              </a:extLst>
            </p:cNvPr>
            <p:cNvPicPr>
              <a:picLocks noChangeAspect="1"/>
            </p:cNvPicPr>
            <p:nvPr userDrawn="1"/>
          </p:nvPicPr>
          <p:blipFill>
            <a:blip r:embed="rId4"/>
            <a:stretch>
              <a:fillRect/>
            </a:stretch>
          </p:blipFill>
          <p:spPr>
            <a:xfrm>
              <a:off x="698500" y="6232988"/>
              <a:ext cx="676242" cy="323420"/>
            </a:xfrm>
            <a:prstGeom prst="rect">
              <a:avLst/>
            </a:prstGeom>
          </p:spPr>
        </p:pic>
      </p:grpSp>
    </p:spTree>
    <p:extLst>
      <p:ext uri="{BB962C8B-B14F-4D97-AF65-F5344CB8AC3E}">
        <p14:creationId xmlns:p14="http://schemas.microsoft.com/office/powerpoint/2010/main" val="191602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10" presetClass="entr" presetSubtype="0" fill="hold" nodeType="withEffect">
                  <p:stCondLst>
                    <p:cond delay="15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ekst op kleur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9842F74-DCE6-B702-3B53-0EACA2A463D6}"/>
              </a:ext>
            </a:extLst>
          </p:cNvPr>
          <p:cNvSpPr/>
          <p:nvPr userDrawn="1"/>
        </p:nvSpPr>
        <p:spPr>
          <a:xfrm>
            <a:off x="-7462" y="-3"/>
            <a:ext cx="12199462" cy="6858003"/>
          </a:xfrm>
          <a:prstGeom prst="rect">
            <a:avLst/>
          </a:prstGeom>
          <a:solidFill>
            <a:srgbClr val="00B8C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hthoek 2">
            <a:extLst>
              <a:ext uri="{FF2B5EF4-FFF2-40B4-BE49-F238E27FC236}">
                <a16:creationId xmlns:a16="http://schemas.microsoft.com/office/drawing/2014/main" id="{6603EF3B-0844-3BF9-5E17-46A5C440FD09}"/>
              </a:ext>
            </a:extLst>
          </p:cNvPr>
          <p:cNvSpPr/>
          <p:nvPr userDrawn="1"/>
        </p:nvSpPr>
        <p:spPr>
          <a:xfrm>
            <a:off x="456488" y="341950"/>
            <a:ext cx="11239200" cy="5724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349" name="Instructie"/>
          <p:cNvGrpSpPr/>
          <p:nvPr/>
        </p:nvGrpSpPr>
        <p:grpSpPr>
          <a:xfrm>
            <a:off x="-7462" y="7107104"/>
            <a:ext cx="3391307" cy="1765091"/>
            <a:chOff x="0" y="0"/>
            <a:chExt cx="3391306" cy="1765089"/>
          </a:xfrm>
        </p:grpSpPr>
        <p:sp>
          <p:nvSpPr>
            <p:cNvPr id="32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48" name="Instructie"/>
            <p:cNvGrpSpPr/>
            <p:nvPr/>
          </p:nvGrpSpPr>
          <p:grpSpPr>
            <a:xfrm>
              <a:off x="98270" y="12607"/>
              <a:ext cx="3194766" cy="1752483"/>
              <a:chOff x="0" y="0"/>
              <a:chExt cx="3194765" cy="1752482"/>
            </a:xfrm>
          </p:grpSpPr>
          <p:grpSp>
            <p:nvGrpSpPr>
              <p:cNvPr id="332" name="Rechthoek 17"/>
              <p:cNvGrpSpPr/>
              <p:nvPr/>
            </p:nvGrpSpPr>
            <p:grpSpPr>
              <a:xfrm>
                <a:off x="0" y="0"/>
                <a:ext cx="3194766" cy="431900"/>
                <a:chOff x="0" y="0"/>
                <a:chExt cx="3194764" cy="431899"/>
              </a:xfrm>
            </p:grpSpPr>
            <p:sp>
              <p:nvSpPr>
                <p:cNvPr id="33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33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335" name="Ovaal 18"/>
              <p:cNvGrpSpPr/>
              <p:nvPr/>
            </p:nvGrpSpPr>
            <p:grpSpPr>
              <a:xfrm>
                <a:off x="0" y="485877"/>
                <a:ext cx="260915" cy="269241"/>
                <a:chOff x="0" y="0"/>
                <a:chExt cx="260914" cy="269240"/>
              </a:xfrm>
            </p:grpSpPr>
            <p:sp>
              <p:nvSpPr>
                <p:cNvPr id="33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33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339" name="Ovaal 20"/>
              <p:cNvGrpSpPr/>
              <p:nvPr/>
            </p:nvGrpSpPr>
            <p:grpSpPr>
              <a:xfrm>
                <a:off x="0" y="922202"/>
                <a:ext cx="260915" cy="269241"/>
                <a:chOff x="0" y="0"/>
                <a:chExt cx="260914" cy="269240"/>
              </a:xfrm>
            </p:grpSpPr>
            <p:sp>
              <p:nvSpPr>
                <p:cNvPr id="3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338"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34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347" name="Groep 22"/>
              <p:cNvGrpSpPr/>
              <p:nvPr/>
            </p:nvGrpSpPr>
            <p:grpSpPr>
              <a:xfrm>
                <a:off x="2513632" y="470171"/>
                <a:ext cx="681134" cy="696748"/>
                <a:chOff x="0" y="0"/>
                <a:chExt cx="681132" cy="696747"/>
              </a:xfrm>
            </p:grpSpPr>
            <p:grpSp>
              <p:nvGrpSpPr>
                <p:cNvPr id="345" name="Groep 23"/>
                <p:cNvGrpSpPr/>
                <p:nvPr/>
              </p:nvGrpSpPr>
              <p:grpSpPr>
                <a:xfrm>
                  <a:off x="197031" y="0"/>
                  <a:ext cx="287071" cy="379108"/>
                  <a:chOff x="0" y="0"/>
                  <a:chExt cx="287070" cy="379106"/>
                </a:xfrm>
              </p:grpSpPr>
              <p:sp>
                <p:nvSpPr>
                  <p:cNvPr id="34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34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34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373" name="Body Level One…"/>
          <p:cNvSpPr txBox="1">
            <a:spLocks noGrp="1"/>
          </p:cNvSpPr>
          <p:nvPr>
            <p:ph type="body" idx="1" hasCustomPrompt="1"/>
          </p:nvPr>
        </p:nvSpPr>
        <p:spPr>
          <a:xfrm>
            <a:off x="698500" y="1591900"/>
            <a:ext cx="10773500" cy="423235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5" name="Tekstvak 6"/>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t>Tekst</a:t>
            </a:r>
            <a:r>
              <a:rPr lang="nl-NL" dirty="0"/>
              <a:t> op gekleurde achtergrond</a:t>
            </a:r>
            <a:endParaRPr dirty="0"/>
          </a:p>
        </p:txBody>
      </p:sp>
      <p:grpSp>
        <p:nvGrpSpPr>
          <p:cNvPr id="475" name="Instructie"/>
          <p:cNvGrpSpPr/>
          <p:nvPr/>
        </p:nvGrpSpPr>
        <p:grpSpPr>
          <a:xfrm>
            <a:off x="-3666329" y="-99301"/>
            <a:ext cx="3391308" cy="7056603"/>
            <a:chOff x="0" y="0"/>
            <a:chExt cx="3391306" cy="7056601"/>
          </a:xfrm>
        </p:grpSpPr>
        <p:sp>
          <p:nvSpPr>
            <p:cNvPr id="376" name="Rechthoek 18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377" name="Rechthoek 187"/>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380" name="Rechthoek 97"/>
            <p:cNvGrpSpPr/>
            <p:nvPr/>
          </p:nvGrpSpPr>
          <p:grpSpPr>
            <a:xfrm>
              <a:off x="97162" y="490143"/>
              <a:ext cx="393460" cy="184059"/>
              <a:chOff x="0" y="0"/>
              <a:chExt cx="393459" cy="184057"/>
            </a:xfrm>
          </p:grpSpPr>
          <p:sp>
            <p:nvSpPr>
              <p:cNvPr id="37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381" name="Rechthoek 98"/>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391" name="Groep 100"/>
            <p:cNvGrpSpPr/>
            <p:nvPr/>
          </p:nvGrpSpPr>
          <p:grpSpPr>
            <a:xfrm>
              <a:off x="350475" y="754659"/>
              <a:ext cx="137190" cy="108009"/>
              <a:chOff x="0" y="0"/>
              <a:chExt cx="137188" cy="108008"/>
            </a:xfrm>
          </p:grpSpPr>
          <p:grpSp>
            <p:nvGrpSpPr>
              <p:cNvPr id="387" name="Groep 163"/>
              <p:cNvGrpSpPr/>
              <p:nvPr/>
            </p:nvGrpSpPr>
            <p:grpSpPr>
              <a:xfrm>
                <a:off x="0" y="0"/>
                <a:ext cx="137190" cy="108009"/>
                <a:chOff x="0" y="0"/>
                <a:chExt cx="137188" cy="108008"/>
              </a:xfrm>
            </p:grpSpPr>
            <p:sp>
              <p:nvSpPr>
                <p:cNvPr id="382" name="Rechte verbindingslijn 16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3" name="Rechte verbindingslijn 16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4" name="Rechte verbindingslijn 16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5" name="Rechte verbindingslijn 17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86" name="Rechte verbindingslijn 17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390" name="Groep 164"/>
              <p:cNvGrpSpPr/>
              <p:nvPr/>
            </p:nvGrpSpPr>
            <p:grpSpPr>
              <a:xfrm>
                <a:off x="52" y="26196"/>
                <a:ext cx="66718" cy="54523"/>
                <a:chOff x="0" y="0"/>
                <a:chExt cx="66716" cy="54521"/>
              </a:xfrm>
            </p:grpSpPr>
            <p:sp>
              <p:nvSpPr>
                <p:cNvPr id="388" name="Rechthoek 16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89" name="Pijl: punthaak 16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401" name="Groep 101"/>
            <p:cNvGrpSpPr/>
            <p:nvPr/>
          </p:nvGrpSpPr>
          <p:grpSpPr>
            <a:xfrm>
              <a:off x="107595" y="754659"/>
              <a:ext cx="137190" cy="108009"/>
              <a:chOff x="0" y="0"/>
              <a:chExt cx="137188" cy="108008"/>
            </a:xfrm>
          </p:grpSpPr>
          <p:grpSp>
            <p:nvGrpSpPr>
              <p:cNvPr id="397" name="Groep 154"/>
              <p:cNvGrpSpPr/>
              <p:nvPr/>
            </p:nvGrpSpPr>
            <p:grpSpPr>
              <a:xfrm>
                <a:off x="0" y="0"/>
                <a:ext cx="137190" cy="108009"/>
                <a:chOff x="0" y="0"/>
                <a:chExt cx="137188" cy="108008"/>
              </a:xfrm>
            </p:grpSpPr>
            <p:sp>
              <p:nvSpPr>
                <p:cNvPr id="392" name="Rechte verbindingslijn 15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3" name="Rechte verbindingslijn 15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4" name="Rechte verbindingslijn 16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5" name="Rechte verbindingslijn 16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396" name="Rechte verbindingslijn 16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400" name="Groep 155"/>
              <p:cNvGrpSpPr/>
              <p:nvPr/>
            </p:nvGrpSpPr>
            <p:grpSpPr>
              <a:xfrm>
                <a:off x="51" y="26196"/>
                <a:ext cx="66718" cy="54523"/>
                <a:chOff x="0" y="0"/>
                <a:chExt cx="66716" cy="54521"/>
              </a:xfrm>
            </p:grpSpPr>
            <p:sp>
              <p:nvSpPr>
                <p:cNvPr id="398" name="Rechthoek 15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399" name="Pijl: punthaak 15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402" name="Rechte verbindingslijn 10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403" name="Rechte verbindingslijn 10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415" name="Groep 104"/>
            <p:cNvGrpSpPr/>
            <p:nvPr/>
          </p:nvGrpSpPr>
          <p:grpSpPr>
            <a:xfrm>
              <a:off x="784582" y="491641"/>
              <a:ext cx="268739" cy="248382"/>
              <a:chOff x="0" y="0"/>
              <a:chExt cx="268738" cy="248381"/>
            </a:xfrm>
          </p:grpSpPr>
          <p:sp>
            <p:nvSpPr>
              <p:cNvPr id="404" name="Rechthoek 14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14" name="Groep 144"/>
              <p:cNvGrpSpPr/>
              <p:nvPr/>
            </p:nvGrpSpPr>
            <p:grpSpPr>
              <a:xfrm>
                <a:off x="43069" y="52310"/>
                <a:ext cx="182599" cy="143760"/>
                <a:chOff x="0" y="0"/>
                <a:chExt cx="182597" cy="143759"/>
              </a:xfrm>
            </p:grpSpPr>
            <p:grpSp>
              <p:nvGrpSpPr>
                <p:cNvPr id="410" name="Groep 145"/>
                <p:cNvGrpSpPr/>
                <p:nvPr/>
              </p:nvGrpSpPr>
              <p:grpSpPr>
                <a:xfrm>
                  <a:off x="0" y="0"/>
                  <a:ext cx="182599" cy="143760"/>
                  <a:chOff x="0" y="0"/>
                  <a:chExt cx="182597" cy="143759"/>
                </a:xfrm>
              </p:grpSpPr>
              <p:sp>
                <p:nvSpPr>
                  <p:cNvPr id="405" name="Rechte verbindingslijn 14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6" name="Rechte verbindingslijn 15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7" name="Rechte verbindingslijn 15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8" name="Rechte verbindingslijn 15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09" name="Rechte verbindingslijn 15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13" name="Groep 146"/>
                <p:cNvGrpSpPr/>
                <p:nvPr/>
              </p:nvGrpSpPr>
              <p:grpSpPr>
                <a:xfrm>
                  <a:off x="68" y="34868"/>
                  <a:ext cx="88802" cy="72569"/>
                  <a:chOff x="0" y="0"/>
                  <a:chExt cx="88800" cy="72568"/>
                </a:xfrm>
              </p:grpSpPr>
              <p:sp>
                <p:nvSpPr>
                  <p:cNvPr id="411" name="Rechthoek 14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12" name="Pijl: punthaak 14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427" name="Groep 105"/>
            <p:cNvGrpSpPr/>
            <p:nvPr/>
          </p:nvGrpSpPr>
          <p:grpSpPr>
            <a:xfrm>
              <a:off x="784582" y="800638"/>
              <a:ext cx="268739" cy="248382"/>
              <a:chOff x="0" y="0"/>
              <a:chExt cx="268738" cy="248381"/>
            </a:xfrm>
          </p:grpSpPr>
          <p:sp>
            <p:nvSpPr>
              <p:cNvPr id="416" name="Rechthoek 13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426" name="Groep 133"/>
              <p:cNvGrpSpPr/>
              <p:nvPr/>
            </p:nvGrpSpPr>
            <p:grpSpPr>
              <a:xfrm>
                <a:off x="43069" y="52310"/>
                <a:ext cx="182599" cy="143760"/>
                <a:chOff x="0" y="0"/>
                <a:chExt cx="182597" cy="143759"/>
              </a:xfrm>
            </p:grpSpPr>
            <p:grpSp>
              <p:nvGrpSpPr>
                <p:cNvPr id="422" name="Groep 134"/>
                <p:cNvGrpSpPr/>
                <p:nvPr/>
              </p:nvGrpSpPr>
              <p:grpSpPr>
                <a:xfrm>
                  <a:off x="0" y="0"/>
                  <a:ext cx="182599" cy="143760"/>
                  <a:chOff x="0" y="0"/>
                  <a:chExt cx="182597" cy="143759"/>
                </a:xfrm>
              </p:grpSpPr>
              <p:sp>
                <p:nvSpPr>
                  <p:cNvPr id="417" name="Rechte verbindingslijn 13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8" name="Rechte verbindingslijn 13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19" name="Rechte verbindingslijn 14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0" name="Rechte verbindingslijn 14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421" name="Rechte verbindingslijn 14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425" name="Groep 135"/>
                <p:cNvGrpSpPr/>
                <p:nvPr/>
              </p:nvGrpSpPr>
              <p:grpSpPr>
                <a:xfrm>
                  <a:off x="69" y="34868"/>
                  <a:ext cx="88802" cy="72569"/>
                  <a:chOff x="0" y="0"/>
                  <a:chExt cx="88800" cy="72568"/>
                </a:xfrm>
              </p:grpSpPr>
              <p:sp>
                <p:nvSpPr>
                  <p:cNvPr id="423" name="Rechthoek 13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424" name="Pijl: punthaak 13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428" name="Rechthoek 106"/>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429" name="Rechthoek 107"/>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430" name="Rechthoek 117"/>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433" name="Rechthoek 118"/>
            <p:cNvGrpSpPr/>
            <p:nvPr/>
          </p:nvGrpSpPr>
          <p:grpSpPr>
            <a:xfrm>
              <a:off x="98270" y="9349"/>
              <a:ext cx="3194765" cy="431901"/>
              <a:chOff x="0" y="0"/>
              <a:chExt cx="3194764" cy="431899"/>
            </a:xfrm>
          </p:grpSpPr>
          <p:sp>
            <p:nvSpPr>
              <p:cNvPr id="43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3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436" name="Groep 129"/>
            <p:cNvGrpSpPr/>
            <p:nvPr/>
          </p:nvGrpSpPr>
          <p:grpSpPr>
            <a:xfrm>
              <a:off x="3025479" y="6053864"/>
              <a:ext cx="267557" cy="267556"/>
              <a:chOff x="0" y="0"/>
              <a:chExt cx="267555" cy="267555"/>
            </a:xfrm>
          </p:grpSpPr>
          <p:sp>
            <p:nvSpPr>
              <p:cNvPr id="434" name="Ovaal 13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43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473" name="Groep 189"/>
            <p:cNvGrpSpPr/>
            <p:nvPr/>
          </p:nvGrpSpPr>
          <p:grpSpPr>
            <a:xfrm>
              <a:off x="97162" y="2004378"/>
              <a:ext cx="3195873" cy="3780656"/>
              <a:chOff x="0" y="0"/>
              <a:chExt cx="3195872" cy="3780655"/>
            </a:xfrm>
          </p:grpSpPr>
          <p:grpSp>
            <p:nvGrpSpPr>
              <p:cNvPr id="439" name="Ovaal 99"/>
              <p:cNvGrpSpPr/>
              <p:nvPr/>
            </p:nvGrpSpPr>
            <p:grpSpPr>
              <a:xfrm>
                <a:off x="0" y="-1"/>
                <a:ext cx="260915" cy="269242"/>
                <a:chOff x="0" y="0"/>
                <a:chExt cx="260914" cy="269240"/>
              </a:xfrm>
            </p:grpSpPr>
            <p:sp>
              <p:nvSpPr>
                <p:cNvPr id="43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3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440" name="Rechthoek 108"/>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443" name="Ovaal 109"/>
              <p:cNvGrpSpPr/>
              <p:nvPr/>
            </p:nvGrpSpPr>
            <p:grpSpPr>
              <a:xfrm>
                <a:off x="0" y="435349"/>
                <a:ext cx="260915" cy="269241"/>
                <a:chOff x="0" y="0"/>
                <a:chExt cx="260914" cy="269240"/>
              </a:xfrm>
            </p:grpSpPr>
            <p:sp>
              <p:nvSpPr>
                <p:cNvPr id="44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444" name="Rechthoek 110"/>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447" name="Ovaal 111"/>
              <p:cNvGrpSpPr/>
              <p:nvPr/>
            </p:nvGrpSpPr>
            <p:grpSpPr>
              <a:xfrm>
                <a:off x="0" y="870698"/>
                <a:ext cx="260915" cy="269241"/>
                <a:chOff x="0" y="0"/>
                <a:chExt cx="260914" cy="269240"/>
              </a:xfrm>
            </p:grpSpPr>
            <p:sp>
              <p:nvSpPr>
                <p:cNvPr id="44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4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448" name="Rechthoek 112"/>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451" name="Ovaal 113"/>
              <p:cNvGrpSpPr/>
              <p:nvPr/>
            </p:nvGrpSpPr>
            <p:grpSpPr>
              <a:xfrm>
                <a:off x="0" y="1306047"/>
                <a:ext cx="260915" cy="269241"/>
                <a:chOff x="0" y="0"/>
                <a:chExt cx="260914" cy="269240"/>
              </a:xfrm>
            </p:grpSpPr>
            <p:sp>
              <p:nvSpPr>
                <p:cNvPr id="44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452" name="Rechthoek 114"/>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455" name="Ovaal 115"/>
              <p:cNvGrpSpPr/>
              <p:nvPr/>
            </p:nvGrpSpPr>
            <p:grpSpPr>
              <a:xfrm>
                <a:off x="0" y="1741396"/>
                <a:ext cx="260915" cy="269241"/>
                <a:chOff x="0" y="0"/>
                <a:chExt cx="260914" cy="269240"/>
              </a:xfrm>
            </p:grpSpPr>
            <p:sp>
              <p:nvSpPr>
                <p:cNvPr id="45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456" name="Rechthoek 116"/>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459" name="Ovaal 120"/>
              <p:cNvGrpSpPr/>
              <p:nvPr/>
            </p:nvGrpSpPr>
            <p:grpSpPr>
              <a:xfrm>
                <a:off x="0" y="2176745"/>
                <a:ext cx="260915" cy="269241"/>
                <a:chOff x="0" y="0"/>
                <a:chExt cx="260914" cy="269240"/>
              </a:xfrm>
            </p:grpSpPr>
            <p:sp>
              <p:nvSpPr>
                <p:cNvPr id="45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5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460" name="Rechthoek 121"/>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463" name="Ovaal 122"/>
              <p:cNvGrpSpPr/>
              <p:nvPr/>
            </p:nvGrpSpPr>
            <p:grpSpPr>
              <a:xfrm>
                <a:off x="0" y="2612094"/>
                <a:ext cx="260915" cy="269241"/>
                <a:chOff x="0" y="0"/>
                <a:chExt cx="260914" cy="269240"/>
              </a:xfrm>
            </p:grpSpPr>
            <p:sp>
              <p:nvSpPr>
                <p:cNvPr id="46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464" name="Rechthoek 123"/>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467" name="Ovaal 124"/>
              <p:cNvGrpSpPr/>
              <p:nvPr/>
            </p:nvGrpSpPr>
            <p:grpSpPr>
              <a:xfrm>
                <a:off x="0" y="3047443"/>
                <a:ext cx="260915" cy="269241"/>
                <a:chOff x="0" y="0"/>
                <a:chExt cx="260914" cy="269240"/>
              </a:xfrm>
            </p:grpSpPr>
            <p:sp>
              <p:nvSpPr>
                <p:cNvPr id="46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6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468" name="Rechthoek 125"/>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471" name="Ovaal 126"/>
              <p:cNvGrpSpPr/>
              <p:nvPr/>
            </p:nvGrpSpPr>
            <p:grpSpPr>
              <a:xfrm>
                <a:off x="0" y="3482796"/>
                <a:ext cx="260915" cy="269241"/>
                <a:chOff x="0" y="0"/>
                <a:chExt cx="260914" cy="269240"/>
              </a:xfrm>
            </p:grpSpPr>
            <p:sp>
              <p:nvSpPr>
                <p:cNvPr id="46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47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472" name="Rechthoek 127"/>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474" name="Rechthoek 185"/>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2" name="Groep 31">
            <a:extLst>
              <a:ext uri="{FF2B5EF4-FFF2-40B4-BE49-F238E27FC236}">
                <a16:creationId xmlns:a16="http://schemas.microsoft.com/office/drawing/2014/main" id="{F05FB5CA-08A1-046C-F07F-D23EBA9C8825}"/>
              </a:ext>
            </a:extLst>
          </p:cNvPr>
          <p:cNvGrpSpPr/>
          <p:nvPr userDrawn="1"/>
        </p:nvGrpSpPr>
        <p:grpSpPr>
          <a:xfrm>
            <a:off x="698500" y="5871704"/>
            <a:ext cx="3220168" cy="899999"/>
            <a:chOff x="698500" y="5871704"/>
            <a:chExt cx="3220168" cy="899999"/>
          </a:xfrm>
        </p:grpSpPr>
        <p:pic>
          <p:nvPicPr>
            <p:cNvPr id="19" name="Afbeelding 18">
              <a:extLst>
                <a:ext uri="{FF2B5EF4-FFF2-40B4-BE49-F238E27FC236}">
                  <a16:creationId xmlns:a16="http://schemas.microsoft.com/office/drawing/2014/main" id="{1EEC4E28-975C-5274-8252-C8298E5331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20" name="Afbeelding 19">
              <a:extLst>
                <a:ext uri="{FF2B5EF4-FFF2-40B4-BE49-F238E27FC236}">
                  <a16:creationId xmlns:a16="http://schemas.microsoft.com/office/drawing/2014/main" id="{C1ED968B-9A34-05B4-FF78-90828844F8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31" name="Picture 64">
              <a:extLst>
                <a:ext uri="{FF2B5EF4-FFF2-40B4-BE49-F238E27FC236}">
                  <a16:creationId xmlns:a16="http://schemas.microsoft.com/office/drawing/2014/main" id="{F1D0347A-80E5-8985-CD69-C3AC16F8C8C8}"/>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4" name="Groep 9">
            <a:extLst>
              <a:ext uri="{FF2B5EF4-FFF2-40B4-BE49-F238E27FC236}">
                <a16:creationId xmlns:a16="http://schemas.microsoft.com/office/drawing/2014/main" id="{7DEBF3BE-EC74-0DD8-4D1E-26C89373347D}"/>
              </a:ext>
            </a:extLst>
          </p:cNvPr>
          <p:cNvGrpSpPr/>
          <p:nvPr userDrawn="1"/>
        </p:nvGrpSpPr>
        <p:grpSpPr>
          <a:xfrm>
            <a:off x="2667549" y="-1175625"/>
            <a:ext cx="6856901" cy="459209"/>
            <a:chOff x="-1" y="-1"/>
            <a:chExt cx="6856900" cy="459207"/>
          </a:xfrm>
        </p:grpSpPr>
        <p:sp>
          <p:nvSpPr>
            <p:cNvPr id="5" name="Rechthoek 36">
              <a:extLst>
                <a:ext uri="{FF2B5EF4-FFF2-40B4-BE49-F238E27FC236}">
                  <a16:creationId xmlns:a16="http://schemas.microsoft.com/office/drawing/2014/main" id="{8F86DFF8-93B2-EEE7-1A37-80EB4E1A4893}"/>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6" name="Groep 8">
              <a:extLst>
                <a:ext uri="{FF2B5EF4-FFF2-40B4-BE49-F238E27FC236}">
                  <a16:creationId xmlns:a16="http://schemas.microsoft.com/office/drawing/2014/main" id="{7D1DAFA6-5815-0CDF-61EF-D4A4CD9D9D69}"/>
                </a:ext>
              </a:extLst>
            </p:cNvPr>
            <p:cNvGrpSpPr/>
            <p:nvPr/>
          </p:nvGrpSpPr>
          <p:grpSpPr>
            <a:xfrm>
              <a:off x="-1" y="-1"/>
              <a:ext cx="6856897" cy="211384"/>
              <a:chOff x="-1" y="-1"/>
              <a:chExt cx="6856896" cy="211383"/>
            </a:xfrm>
          </p:grpSpPr>
          <p:sp>
            <p:nvSpPr>
              <p:cNvPr id="7" name="Rechthoek 6">
                <a:extLst>
                  <a:ext uri="{FF2B5EF4-FFF2-40B4-BE49-F238E27FC236}">
                    <a16:creationId xmlns:a16="http://schemas.microsoft.com/office/drawing/2014/main" id="{E5B0F2CC-3597-5FBB-8AA2-D2A35215A3B5}"/>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8" name="Rechthoek 29">
                <a:extLst>
                  <a:ext uri="{FF2B5EF4-FFF2-40B4-BE49-F238E27FC236}">
                    <a16:creationId xmlns:a16="http://schemas.microsoft.com/office/drawing/2014/main" id="{5DDABF3A-B033-5488-6561-E229CEF1E61A}"/>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0">
                <a:extLst>
                  <a:ext uri="{FF2B5EF4-FFF2-40B4-BE49-F238E27FC236}">
                    <a16:creationId xmlns:a16="http://schemas.microsoft.com/office/drawing/2014/main" id="{457A2516-20A2-D357-4267-A88A0049BCA3}"/>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1">
                <a:extLst>
                  <a:ext uri="{FF2B5EF4-FFF2-40B4-BE49-F238E27FC236}">
                    <a16:creationId xmlns:a16="http://schemas.microsoft.com/office/drawing/2014/main" id="{CF74FE49-3F3E-38AC-DC8B-C6F69E609F8A}"/>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2">
                <a:extLst>
                  <a:ext uri="{FF2B5EF4-FFF2-40B4-BE49-F238E27FC236}">
                    <a16:creationId xmlns:a16="http://schemas.microsoft.com/office/drawing/2014/main" id="{CED1BABA-AFFA-A362-D356-15D5D4EC063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3">
                <a:extLst>
                  <a:ext uri="{FF2B5EF4-FFF2-40B4-BE49-F238E27FC236}">
                    <a16:creationId xmlns:a16="http://schemas.microsoft.com/office/drawing/2014/main" id="{D4C5C932-AC09-5077-BFB9-28ECAB59F7BD}"/>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4">
                <a:extLst>
                  <a:ext uri="{FF2B5EF4-FFF2-40B4-BE49-F238E27FC236}">
                    <a16:creationId xmlns:a16="http://schemas.microsoft.com/office/drawing/2014/main" id="{7D358FAD-0F2E-A786-A09B-857E1C2C46E4}"/>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7">
                <a:extLst>
                  <a:ext uri="{FF2B5EF4-FFF2-40B4-BE49-F238E27FC236}">
                    <a16:creationId xmlns:a16="http://schemas.microsoft.com/office/drawing/2014/main" id="{5E2E2D2A-EFAF-9563-85E0-D6FFE016648E}"/>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8">
                <a:extLst>
                  <a:ext uri="{FF2B5EF4-FFF2-40B4-BE49-F238E27FC236}">
                    <a16:creationId xmlns:a16="http://schemas.microsoft.com/office/drawing/2014/main" id="{5F4CB935-7366-CDF0-1195-65CBF3812AE4}"/>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9">
                <a:extLst>
                  <a:ext uri="{FF2B5EF4-FFF2-40B4-BE49-F238E27FC236}">
                    <a16:creationId xmlns:a16="http://schemas.microsoft.com/office/drawing/2014/main" id="{DF00FCBF-3B6C-FA7E-DADE-F629F20622A4}"/>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 name="Rechthoek 39">
                <a:extLst>
                  <a:ext uri="{FF2B5EF4-FFF2-40B4-BE49-F238E27FC236}">
                    <a16:creationId xmlns:a16="http://schemas.microsoft.com/office/drawing/2014/main" id="{A0ADD965-7555-A784-D405-54240E81BB44}"/>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3724775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ekst (Wi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40080D-B03C-E8D1-612D-2047FFFBB803}"/>
              </a:ext>
            </a:extLst>
          </p:cNvPr>
          <p:cNvSpPr/>
          <p:nvPr userDrawn="1"/>
        </p:nvSpPr>
        <p:spPr>
          <a:xfrm>
            <a:off x="-7462" y="-3"/>
            <a:ext cx="12199462" cy="6858003"/>
          </a:xfrm>
          <a:prstGeom prst="rect">
            <a:avLst/>
          </a:prstGeom>
          <a:solidFill>
            <a:srgbClr val="0A223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grpSp>
        <p:nvGrpSpPr>
          <p:cNvPr id="670" name="Instructie"/>
          <p:cNvGrpSpPr/>
          <p:nvPr/>
        </p:nvGrpSpPr>
        <p:grpSpPr>
          <a:xfrm>
            <a:off x="-7462" y="7107104"/>
            <a:ext cx="3391307" cy="1765091"/>
            <a:chOff x="0" y="0"/>
            <a:chExt cx="3391306" cy="1765089"/>
          </a:xfrm>
        </p:grpSpPr>
        <p:sp>
          <p:nvSpPr>
            <p:cNvPr id="650"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669" name="Instructie"/>
            <p:cNvGrpSpPr/>
            <p:nvPr/>
          </p:nvGrpSpPr>
          <p:grpSpPr>
            <a:xfrm>
              <a:off x="98270" y="12607"/>
              <a:ext cx="3194766" cy="1752483"/>
              <a:chOff x="0" y="0"/>
              <a:chExt cx="3194765" cy="1752482"/>
            </a:xfrm>
          </p:grpSpPr>
          <p:grpSp>
            <p:nvGrpSpPr>
              <p:cNvPr id="653" name="Rechthoek 17"/>
              <p:cNvGrpSpPr/>
              <p:nvPr/>
            </p:nvGrpSpPr>
            <p:grpSpPr>
              <a:xfrm>
                <a:off x="0" y="0"/>
                <a:ext cx="3194766" cy="431900"/>
                <a:chOff x="0" y="0"/>
                <a:chExt cx="3194764" cy="431899"/>
              </a:xfrm>
            </p:grpSpPr>
            <p:sp>
              <p:nvSpPr>
                <p:cNvPr id="6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652"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656" name="Ovaal 18"/>
              <p:cNvGrpSpPr/>
              <p:nvPr/>
            </p:nvGrpSpPr>
            <p:grpSpPr>
              <a:xfrm>
                <a:off x="0" y="485877"/>
                <a:ext cx="260915" cy="269241"/>
                <a:chOff x="0" y="0"/>
                <a:chExt cx="260914" cy="269240"/>
              </a:xfrm>
            </p:grpSpPr>
            <p:sp>
              <p:nvSpPr>
                <p:cNvPr id="6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5"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657"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660" name="Ovaal 20"/>
              <p:cNvGrpSpPr/>
              <p:nvPr/>
            </p:nvGrpSpPr>
            <p:grpSpPr>
              <a:xfrm>
                <a:off x="0" y="922202"/>
                <a:ext cx="260915" cy="269241"/>
                <a:chOff x="0" y="0"/>
                <a:chExt cx="260914" cy="269240"/>
              </a:xfrm>
            </p:grpSpPr>
            <p:sp>
              <p:nvSpPr>
                <p:cNvPr id="6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9"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661"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668" name="Groep 22"/>
              <p:cNvGrpSpPr/>
              <p:nvPr/>
            </p:nvGrpSpPr>
            <p:grpSpPr>
              <a:xfrm>
                <a:off x="2513632" y="470171"/>
                <a:ext cx="681134" cy="696748"/>
                <a:chOff x="0" y="0"/>
                <a:chExt cx="681132" cy="696747"/>
              </a:xfrm>
            </p:grpSpPr>
            <p:grpSp>
              <p:nvGrpSpPr>
                <p:cNvPr id="666" name="Groep 23"/>
                <p:cNvGrpSpPr/>
                <p:nvPr/>
              </p:nvGrpSpPr>
              <p:grpSpPr>
                <a:xfrm>
                  <a:off x="197031" y="0"/>
                  <a:ext cx="287071" cy="379108"/>
                  <a:chOff x="0" y="0"/>
                  <a:chExt cx="287070" cy="379106"/>
                </a:xfrm>
              </p:grpSpPr>
              <p:sp>
                <p:nvSpPr>
                  <p:cNvPr id="662"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3"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4"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5"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667"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693" name="Body Level One…"/>
          <p:cNvSpPr txBox="1">
            <a:spLocks noGrp="1"/>
          </p:cNvSpPr>
          <p:nvPr>
            <p:ph type="body" idx="1" hasCustomPrompt="1"/>
          </p:nvPr>
        </p:nvSpPr>
        <p:spPr>
          <a:xfrm>
            <a:off x="698498" y="718513"/>
            <a:ext cx="10798176" cy="5229851"/>
          </a:xfrm>
          <a:prstGeom prst="rect">
            <a:avLst/>
          </a:prstGeom>
        </p:spPr>
        <p:txBody>
          <a:bodyPr anchor="ctr">
            <a:normAutofit/>
          </a:bodyPr>
          <a:lstStyle>
            <a:lvl1pPr marL="0" indent="0" algn="ctr">
              <a:buClrTx/>
              <a:buSzTx/>
              <a:buNone/>
              <a:defRPr sz="4400">
                <a:solidFill>
                  <a:schemeClr val="bg1"/>
                </a:solidFill>
                <a:latin typeface="Roboto Slab Regular Regular"/>
                <a:ea typeface="Roboto Slab Regular Regular"/>
                <a:cs typeface="Roboto Slab Regular Regular"/>
                <a:sym typeface="Roboto Slab Regular Regular"/>
              </a:defRPr>
            </a:lvl1pPr>
            <a:lvl2pPr marL="0" indent="0" algn="ctr">
              <a:buClrTx/>
              <a:buSzTx/>
              <a:buNone/>
              <a:defRPr sz="4400">
                <a:solidFill>
                  <a:schemeClr val="bg1"/>
                </a:solidFill>
                <a:latin typeface="Roboto Slab Regular Regular"/>
                <a:ea typeface="Roboto Slab Regular Regular"/>
                <a:cs typeface="Roboto Slab Regular Regular"/>
                <a:sym typeface="Roboto Slab Regular Regular"/>
              </a:defRPr>
            </a:lvl2pPr>
            <a:lvl3pPr algn="ctr">
              <a:buClrTx/>
              <a:buFontTx/>
              <a:defRPr sz="4400">
                <a:solidFill>
                  <a:schemeClr val="bg1"/>
                </a:solidFill>
                <a:latin typeface="Roboto Slab Regular Regular"/>
                <a:ea typeface="Roboto Slab Regular Regular"/>
                <a:cs typeface="Roboto Slab Regular Regular"/>
                <a:sym typeface="Roboto Slab Regular Regular"/>
              </a:defRPr>
            </a:lvl3pPr>
            <a:lvl4pPr algn="ctr">
              <a:buClrTx/>
              <a:buFontTx/>
              <a:defRPr sz="4400">
                <a:solidFill>
                  <a:schemeClr val="bg1"/>
                </a:solidFill>
                <a:latin typeface="Roboto Slab Regular Regular"/>
                <a:ea typeface="Roboto Slab Regular Regular"/>
                <a:cs typeface="Roboto Slab Regular Regular"/>
                <a:sym typeface="Roboto Slab Regular Regular"/>
              </a:defRPr>
            </a:lvl4pPr>
            <a:lvl5pPr marL="0" indent="0" algn="ctr">
              <a:buClrTx/>
              <a:buSzTx/>
              <a:buFontTx/>
              <a:buNone/>
              <a:defRPr sz="4400">
                <a:solidFill>
                  <a:schemeClr val="bg1"/>
                </a:solidFill>
                <a:latin typeface="Roboto Slab Regular Regular"/>
                <a:ea typeface="Roboto Slab Regular Regular"/>
                <a:cs typeface="Roboto Slab Regular Regular"/>
                <a:sym typeface="Roboto Slab Regular Regular"/>
              </a:defRPr>
            </a:lvl5pPr>
          </a:lstStyle>
          <a:p>
            <a:r>
              <a:rPr dirty="0"/>
              <a:t>Quote</a:t>
            </a:r>
          </a:p>
          <a:p>
            <a:pPr lvl="1"/>
            <a:endParaRPr dirty="0"/>
          </a:p>
          <a:p>
            <a:pPr lvl="2"/>
            <a:endParaRPr dirty="0"/>
          </a:p>
          <a:p>
            <a:pPr lvl="3"/>
            <a:endParaRPr dirty="0"/>
          </a:p>
          <a:p>
            <a:pPr lvl="4"/>
            <a:endParaRPr dirty="0"/>
          </a:p>
        </p:txBody>
      </p:sp>
      <p:sp>
        <p:nvSpPr>
          <p:cNvPr id="694"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(Wit)</a:t>
            </a:r>
          </a:p>
        </p:txBody>
      </p:sp>
      <p:grpSp>
        <p:nvGrpSpPr>
          <p:cNvPr id="808" name="Instructie"/>
          <p:cNvGrpSpPr/>
          <p:nvPr/>
        </p:nvGrpSpPr>
        <p:grpSpPr>
          <a:xfrm>
            <a:off x="-3666329" y="-99301"/>
            <a:ext cx="3391308" cy="7056603"/>
            <a:chOff x="0" y="0"/>
            <a:chExt cx="3391306" cy="7056601"/>
          </a:xfrm>
        </p:grpSpPr>
        <p:sp>
          <p:nvSpPr>
            <p:cNvPr id="709"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710" name="Rechthoek 172"/>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713" name="Rechthoek 173"/>
            <p:cNvGrpSpPr/>
            <p:nvPr/>
          </p:nvGrpSpPr>
          <p:grpSpPr>
            <a:xfrm>
              <a:off x="97162" y="490143"/>
              <a:ext cx="393460" cy="184059"/>
              <a:chOff x="0" y="0"/>
              <a:chExt cx="393459" cy="184057"/>
            </a:xfrm>
          </p:grpSpPr>
          <p:sp>
            <p:nvSpPr>
              <p:cNvPr id="711"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2"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714" name="Rechthoek 183"/>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724" name="Groep 184"/>
            <p:cNvGrpSpPr/>
            <p:nvPr/>
          </p:nvGrpSpPr>
          <p:grpSpPr>
            <a:xfrm>
              <a:off x="350475" y="754659"/>
              <a:ext cx="137190" cy="108009"/>
              <a:chOff x="0" y="0"/>
              <a:chExt cx="137188" cy="108008"/>
            </a:xfrm>
          </p:grpSpPr>
          <p:grpSp>
            <p:nvGrpSpPr>
              <p:cNvPr id="720" name="Groep 253"/>
              <p:cNvGrpSpPr/>
              <p:nvPr/>
            </p:nvGrpSpPr>
            <p:grpSpPr>
              <a:xfrm>
                <a:off x="0" y="0"/>
                <a:ext cx="137190" cy="108009"/>
                <a:chOff x="0" y="0"/>
                <a:chExt cx="137188" cy="108008"/>
              </a:xfrm>
            </p:grpSpPr>
            <p:sp>
              <p:nvSpPr>
                <p:cNvPr id="715" name="Rechte verbindingslijn 25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6" name="Rechte verbindingslijn 25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7" name="Rechte verbindingslijn 25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8" name="Rechte verbindingslijn 26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9" name="Rechte verbindingslijn 26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23" name="Groep 254"/>
              <p:cNvGrpSpPr/>
              <p:nvPr/>
            </p:nvGrpSpPr>
            <p:grpSpPr>
              <a:xfrm>
                <a:off x="52" y="26196"/>
                <a:ext cx="66718" cy="54523"/>
                <a:chOff x="0" y="0"/>
                <a:chExt cx="66716" cy="54521"/>
              </a:xfrm>
            </p:grpSpPr>
            <p:sp>
              <p:nvSpPr>
                <p:cNvPr id="721" name="Rechthoek 25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22" name="Pijl: punthaak 25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734" name="Groep 188"/>
            <p:cNvGrpSpPr/>
            <p:nvPr/>
          </p:nvGrpSpPr>
          <p:grpSpPr>
            <a:xfrm>
              <a:off x="107595" y="754659"/>
              <a:ext cx="137190" cy="108009"/>
              <a:chOff x="0" y="0"/>
              <a:chExt cx="137188" cy="108008"/>
            </a:xfrm>
          </p:grpSpPr>
          <p:grpSp>
            <p:nvGrpSpPr>
              <p:cNvPr id="730" name="Groep 244"/>
              <p:cNvGrpSpPr/>
              <p:nvPr/>
            </p:nvGrpSpPr>
            <p:grpSpPr>
              <a:xfrm>
                <a:off x="0" y="0"/>
                <a:ext cx="137190" cy="108009"/>
                <a:chOff x="0" y="0"/>
                <a:chExt cx="137188" cy="108008"/>
              </a:xfrm>
            </p:grpSpPr>
            <p:sp>
              <p:nvSpPr>
                <p:cNvPr id="725" name="Rechte verbindingslijn 24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6" name="Rechte verbindingslijn 24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7" name="Rechte verbindingslijn 25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8" name="Rechte verbindingslijn 25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9" name="Rechte verbindingslijn 25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33" name="Groep 245"/>
              <p:cNvGrpSpPr/>
              <p:nvPr/>
            </p:nvGrpSpPr>
            <p:grpSpPr>
              <a:xfrm>
                <a:off x="51" y="26196"/>
                <a:ext cx="66718" cy="54523"/>
                <a:chOff x="0" y="0"/>
                <a:chExt cx="66716" cy="54521"/>
              </a:xfrm>
            </p:grpSpPr>
            <p:sp>
              <p:nvSpPr>
                <p:cNvPr id="731" name="Rechthoek 24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32" name="Pijl: punthaak 24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735" name="Rechte verbindingslijn 191"/>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736" name="Rechte verbindingslijn 192"/>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748" name="Groep 193"/>
            <p:cNvGrpSpPr/>
            <p:nvPr/>
          </p:nvGrpSpPr>
          <p:grpSpPr>
            <a:xfrm>
              <a:off x="784582" y="491641"/>
              <a:ext cx="268739" cy="248382"/>
              <a:chOff x="0" y="0"/>
              <a:chExt cx="268738" cy="248381"/>
            </a:xfrm>
          </p:grpSpPr>
          <p:sp>
            <p:nvSpPr>
              <p:cNvPr id="737" name="Rechthoek 23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47" name="Groep 234"/>
              <p:cNvGrpSpPr/>
              <p:nvPr/>
            </p:nvGrpSpPr>
            <p:grpSpPr>
              <a:xfrm>
                <a:off x="43069" y="52310"/>
                <a:ext cx="182599" cy="143760"/>
                <a:chOff x="0" y="0"/>
                <a:chExt cx="182597" cy="143759"/>
              </a:xfrm>
            </p:grpSpPr>
            <p:grpSp>
              <p:nvGrpSpPr>
                <p:cNvPr id="743" name="Groep 235"/>
                <p:cNvGrpSpPr/>
                <p:nvPr/>
              </p:nvGrpSpPr>
              <p:grpSpPr>
                <a:xfrm>
                  <a:off x="0" y="0"/>
                  <a:ext cx="182599" cy="143760"/>
                  <a:chOff x="0" y="0"/>
                  <a:chExt cx="182597" cy="143759"/>
                </a:xfrm>
              </p:grpSpPr>
              <p:sp>
                <p:nvSpPr>
                  <p:cNvPr id="738" name="Rechte verbindingslijn 23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39" name="Rechte verbindingslijn 24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0" name="Rechte verbindingslijn 24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1" name="Rechte verbindingslijn 24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2" name="Rechte verbindingslijn 24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46" name="Groep 236"/>
                <p:cNvGrpSpPr/>
                <p:nvPr/>
              </p:nvGrpSpPr>
              <p:grpSpPr>
                <a:xfrm>
                  <a:off x="68" y="34868"/>
                  <a:ext cx="88802" cy="72569"/>
                  <a:chOff x="0" y="0"/>
                  <a:chExt cx="88800" cy="72568"/>
                </a:xfrm>
              </p:grpSpPr>
              <p:sp>
                <p:nvSpPr>
                  <p:cNvPr id="744" name="Rechthoek 23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45" name="Pijl: punthaak 23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760" name="Groep 194"/>
            <p:cNvGrpSpPr/>
            <p:nvPr/>
          </p:nvGrpSpPr>
          <p:grpSpPr>
            <a:xfrm>
              <a:off x="784582" y="800638"/>
              <a:ext cx="268739" cy="248382"/>
              <a:chOff x="0" y="0"/>
              <a:chExt cx="268738" cy="248381"/>
            </a:xfrm>
          </p:grpSpPr>
          <p:sp>
            <p:nvSpPr>
              <p:cNvPr id="749" name="Rechthoek 22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59" name="Groep 223"/>
              <p:cNvGrpSpPr/>
              <p:nvPr/>
            </p:nvGrpSpPr>
            <p:grpSpPr>
              <a:xfrm>
                <a:off x="43069" y="52310"/>
                <a:ext cx="182599" cy="143760"/>
                <a:chOff x="0" y="0"/>
                <a:chExt cx="182597" cy="143759"/>
              </a:xfrm>
            </p:grpSpPr>
            <p:grpSp>
              <p:nvGrpSpPr>
                <p:cNvPr id="755" name="Groep 224"/>
                <p:cNvGrpSpPr/>
                <p:nvPr/>
              </p:nvGrpSpPr>
              <p:grpSpPr>
                <a:xfrm>
                  <a:off x="0" y="0"/>
                  <a:ext cx="182599" cy="143760"/>
                  <a:chOff x="0" y="0"/>
                  <a:chExt cx="182597" cy="143759"/>
                </a:xfrm>
              </p:grpSpPr>
              <p:sp>
                <p:nvSpPr>
                  <p:cNvPr id="750" name="Rechte verbindingslijn 22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1" name="Rechte verbindingslijn 22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2" name="Rechte verbindingslijn 23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3" name="Rechte verbindingslijn 23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4" name="Rechte verbindingslijn 23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58" name="Groep 225"/>
                <p:cNvGrpSpPr/>
                <p:nvPr/>
              </p:nvGrpSpPr>
              <p:grpSpPr>
                <a:xfrm>
                  <a:off x="69" y="34868"/>
                  <a:ext cx="88802" cy="72569"/>
                  <a:chOff x="0" y="0"/>
                  <a:chExt cx="88800" cy="72568"/>
                </a:xfrm>
              </p:grpSpPr>
              <p:sp>
                <p:nvSpPr>
                  <p:cNvPr id="756" name="Rechthoek 22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57" name="Pijl: punthaak 22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761" name="Rechthoek 195"/>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762" name="Rechthoek 196"/>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763" name="Rechthoek 197"/>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766" name="Rechthoek 198"/>
            <p:cNvGrpSpPr/>
            <p:nvPr/>
          </p:nvGrpSpPr>
          <p:grpSpPr>
            <a:xfrm>
              <a:off x="98270" y="9349"/>
              <a:ext cx="3194765" cy="431901"/>
              <a:chOff x="0" y="0"/>
              <a:chExt cx="3194764" cy="431899"/>
            </a:xfrm>
          </p:grpSpPr>
          <p:sp>
            <p:nvSpPr>
              <p:cNvPr id="76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765"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769" name="Groep 199"/>
            <p:cNvGrpSpPr/>
            <p:nvPr/>
          </p:nvGrpSpPr>
          <p:grpSpPr>
            <a:xfrm>
              <a:off x="3025479" y="6053864"/>
              <a:ext cx="267557" cy="267556"/>
              <a:chOff x="0" y="0"/>
              <a:chExt cx="267555" cy="267555"/>
            </a:xfrm>
          </p:grpSpPr>
          <p:sp>
            <p:nvSpPr>
              <p:cNvPr id="767" name="Ovaal 22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768"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806" name="Groep 200"/>
            <p:cNvGrpSpPr/>
            <p:nvPr/>
          </p:nvGrpSpPr>
          <p:grpSpPr>
            <a:xfrm>
              <a:off x="97162" y="2004378"/>
              <a:ext cx="3195873" cy="3780656"/>
              <a:chOff x="0" y="0"/>
              <a:chExt cx="3195872" cy="3780655"/>
            </a:xfrm>
          </p:grpSpPr>
          <p:grpSp>
            <p:nvGrpSpPr>
              <p:cNvPr id="772" name="Ovaal 202"/>
              <p:cNvGrpSpPr/>
              <p:nvPr/>
            </p:nvGrpSpPr>
            <p:grpSpPr>
              <a:xfrm>
                <a:off x="0" y="-1"/>
                <a:ext cx="260915" cy="269242"/>
                <a:chOff x="0" y="0"/>
                <a:chExt cx="260914" cy="269240"/>
              </a:xfrm>
            </p:grpSpPr>
            <p:sp>
              <p:nvSpPr>
                <p:cNvPr id="77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1"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773" name="Rechthoek 203"/>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776" name="Ovaal 204"/>
              <p:cNvGrpSpPr/>
              <p:nvPr/>
            </p:nvGrpSpPr>
            <p:grpSpPr>
              <a:xfrm>
                <a:off x="0" y="435349"/>
                <a:ext cx="260915" cy="269241"/>
                <a:chOff x="0" y="0"/>
                <a:chExt cx="260914" cy="269240"/>
              </a:xfrm>
            </p:grpSpPr>
            <p:sp>
              <p:nvSpPr>
                <p:cNvPr id="77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5"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777" name="Rechthoek 205"/>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780" name="Ovaal 206"/>
              <p:cNvGrpSpPr/>
              <p:nvPr/>
            </p:nvGrpSpPr>
            <p:grpSpPr>
              <a:xfrm>
                <a:off x="0" y="870698"/>
                <a:ext cx="260915" cy="269241"/>
                <a:chOff x="0" y="0"/>
                <a:chExt cx="260914" cy="269240"/>
              </a:xfrm>
            </p:grpSpPr>
            <p:sp>
              <p:nvSpPr>
                <p:cNvPr id="77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9"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781" name="Rechthoek 207"/>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784" name="Ovaal 208"/>
              <p:cNvGrpSpPr/>
              <p:nvPr/>
            </p:nvGrpSpPr>
            <p:grpSpPr>
              <a:xfrm>
                <a:off x="0" y="1306047"/>
                <a:ext cx="260915" cy="269241"/>
                <a:chOff x="0" y="0"/>
                <a:chExt cx="260914" cy="269240"/>
              </a:xfrm>
            </p:grpSpPr>
            <p:sp>
              <p:nvSpPr>
                <p:cNvPr id="78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3"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785" name="Rechthoek 209"/>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788" name="Ovaal 210"/>
              <p:cNvGrpSpPr/>
              <p:nvPr/>
            </p:nvGrpSpPr>
            <p:grpSpPr>
              <a:xfrm>
                <a:off x="0" y="1741396"/>
                <a:ext cx="260915" cy="269241"/>
                <a:chOff x="0" y="0"/>
                <a:chExt cx="260914" cy="269240"/>
              </a:xfrm>
            </p:grpSpPr>
            <p:sp>
              <p:nvSpPr>
                <p:cNvPr id="78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7"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789" name="Rechthoek 211"/>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792" name="Ovaal 212"/>
              <p:cNvGrpSpPr/>
              <p:nvPr/>
            </p:nvGrpSpPr>
            <p:grpSpPr>
              <a:xfrm>
                <a:off x="0" y="2176745"/>
                <a:ext cx="260915" cy="269241"/>
                <a:chOff x="0" y="0"/>
                <a:chExt cx="260914" cy="269240"/>
              </a:xfrm>
            </p:grpSpPr>
            <p:sp>
              <p:nvSpPr>
                <p:cNvPr id="7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1"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793" name="Rechthoek 213"/>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796" name="Ovaal 214"/>
              <p:cNvGrpSpPr/>
              <p:nvPr/>
            </p:nvGrpSpPr>
            <p:grpSpPr>
              <a:xfrm>
                <a:off x="0" y="2612094"/>
                <a:ext cx="260915" cy="269241"/>
                <a:chOff x="0" y="0"/>
                <a:chExt cx="260914" cy="269240"/>
              </a:xfrm>
            </p:grpSpPr>
            <p:sp>
              <p:nvSpPr>
                <p:cNvPr id="79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5"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797" name="Rechthoek 215"/>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800" name="Ovaal 216"/>
              <p:cNvGrpSpPr/>
              <p:nvPr/>
            </p:nvGrpSpPr>
            <p:grpSpPr>
              <a:xfrm>
                <a:off x="0" y="3047443"/>
                <a:ext cx="260915" cy="269241"/>
                <a:chOff x="0" y="0"/>
                <a:chExt cx="260914" cy="269240"/>
              </a:xfrm>
            </p:grpSpPr>
            <p:sp>
              <p:nvSpPr>
                <p:cNvPr id="7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9"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801" name="Rechthoek 217"/>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804" name="Ovaal 218"/>
              <p:cNvGrpSpPr/>
              <p:nvPr/>
            </p:nvGrpSpPr>
            <p:grpSpPr>
              <a:xfrm>
                <a:off x="0" y="3482796"/>
                <a:ext cx="260915" cy="269241"/>
                <a:chOff x="0" y="0"/>
                <a:chExt cx="260914" cy="269240"/>
              </a:xfrm>
            </p:grpSpPr>
            <p:sp>
              <p:nvSpPr>
                <p:cNvPr id="8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03"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805" name="Rechthoek 219"/>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807" name="Rechthoek 201"/>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 name="Groep 2">
            <a:extLst>
              <a:ext uri="{FF2B5EF4-FFF2-40B4-BE49-F238E27FC236}">
                <a16:creationId xmlns:a16="http://schemas.microsoft.com/office/drawing/2014/main" id="{66761F8D-4015-C95F-E54B-BEB46834C9B8}"/>
              </a:ext>
            </a:extLst>
          </p:cNvPr>
          <p:cNvGrpSpPr/>
          <p:nvPr userDrawn="1"/>
        </p:nvGrpSpPr>
        <p:grpSpPr>
          <a:xfrm>
            <a:off x="698500" y="5871704"/>
            <a:ext cx="3220168" cy="899999"/>
            <a:chOff x="698500" y="5871704"/>
            <a:chExt cx="3220168" cy="899999"/>
          </a:xfrm>
        </p:grpSpPr>
        <p:pic>
          <p:nvPicPr>
            <p:cNvPr id="4" name="Afbeelding 3">
              <a:extLst>
                <a:ext uri="{FF2B5EF4-FFF2-40B4-BE49-F238E27FC236}">
                  <a16:creationId xmlns:a16="http://schemas.microsoft.com/office/drawing/2014/main" id="{9DEE2CE0-B0F4-2231-BD58-F915DB89B6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5" name="Afbeelding 4">
              <a:extLst>
                <a:ext uri="{FF2B5EF4-FFF2-40B4-BE49-F238E27FC236}">
                  <a16:creationId xmlns:a16="http://schemas.microsoft.com/office/drawing/2014/main" id="{FAA9FD99-49F2-2C83-53FE-C813FC1BC5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6" name="Picture 64">
              <a:extLst>
                <a:ext uri="{FF2B5EF4-FFF2-40B4-BE49-F238E27FC236}">
                  <a16:creationId xmlns:a16="http://schemas.microsoft.com/office/drawing/2014/main" id="{DA7FE4EF-263C-46CB-3733-16364CEC3636}"/>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7" name="Groep 9">
            <a:extLst>
              <a:ext uri="{FF2B5EF4-FFF2-40B4-BE49-F238E27FC236}">
                <a16:creationId xmlns:a16="http://schemas.microsoft.com/office/drawing/2014/main" id="{FB9C5DB0-E5AF-93B5-83F3-6CD2CC616FF4}"/>
              </a:ext>
            </a:extLst>
          </p:cNvPr>
          <p:cNvGrpSpPr/>
          <p:nvPr userDrawn="1"/>
        </p:nvGrpSpPr>
        <p:grpSpPr>
          <a:xfrm>
            <a:off x="2667549" y="-1175625"/>
            <a:ext cx="6856901" cy="459209"/>
            <a:chOff x="-1" y="-1"/>
            <a:chExt cx="6856900" cy="459207"/>
          </a:xfrm>
        </p:grpSpPr>
        <p:sp>
          <p:nvSpPr>
            <p:cNvPr id="8" name="Rechthoek 36">
              <a:extLst>
                <a:ext uri="{FF2B5EF4-FFF2-40B4-BE49-F238E27FC236}">
                  <a16:creationId xmlns:a16="http://schemas.microsoft.com/office/drawing/2014/main" id="{2D59710E-4823-3BAD-79A2-8AF5AED0A679}"/>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9" name="Groep 8">
              <a:extLst>
                <a:ext uri="{FF2B5EF4-FFF2-40B4-BE49-F238E27FC236}">
                  <a16:creationId xmlns:a16="http://schemas.microsoft.com/office/drawing/2014/main" id="{56232563-106F-56E3-C440-3189D7025371}"/>
                </a:ext>
              </a:extLst>
            </p:cNvPr>
            <p:cNvGrpSpPr/>
            <p:nvPr/>
          </p:nvGrpSpPr>
          <p:grpSpPr>
            <a:xfrm>
              <a:off x="-1" y="-1"/>
              <a:ext cx="6856897" cy="211384"/>
              <a:chOff x="-1" y="-1"/>
              <a:chExt cx="6856896" cy="211383"/>
            </a:xfrm>
          </p:grpSpPr>
          <p:sp>
            <p:nvSpPr>
              <p:cNvPr id="10" name="Rechthoek 6">
                <a:extLst>
                  <a:ext uri="{FF2B5EF4-FFF2-40B4-BE49-F238E27FC236}">
                    <a16:creationId xmlns:a16="http://schemas.microsoft.com/office/drawing/2014/main" id="{28374581-1B4E-8C58-DF3C-1D1E13D7550E}"/>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1" name="Rechthoek 29">
                <a:extLst>
                  <a:ext uri="{FF2B5EF4-FFF2-40B4-BE49-F238E27FC236}">
                    <a16:creationId xmlns:a16="http://schemas.microsoft.com/office/drawing/2014/main" id="{994A4387-5AEC-1E22-8EC0-416C00D8B4C4}"/>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0">
                <a:extLst>
                  <a:ext uri="{FF2B5EF4-FFF2-40B4-BE49-F238E27FC236}">
                    <a16:creationId xmlns:a16="http://schemas.microsoft.com/office/drawing/2014/main" id="{A922C5B8-1F09-DE72-A840-7698D78F0FF3}"/>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1">
                <a:extLst>
                  <a:ext uri="{FF2B5EF4-FFF2-40B4-BE49-F238E27FC236}">
                    <a16:creationId xmlns:a16="http://schemas.microsoft.com/office/drawing/2014/main" id="{541AC323-F28D-6643-86B0-5EB6B38516B7}"/>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2">
                <a:extLst>
                  <a:ext uri="{FF2B5EF4-FFF2-40B4-BE49-F238E27FC236}">
                    <a16:creationId xmlns:a16="http://schemas.microsoft.com/office/drawing/2014/main" id="{4774EBB3-2B26-2A09-E411-0989D88853D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3">
                <a:extLst>
                  <a:ext uri="{FF2B5EF4-FFF2-40B4-BE49-F238E27FC236}">
                    <a16:creationId xmlns:a16="http://schemas.microsoft.com/office/drawing/2014/main" id="{08E1F0B1-E6BE-7A0C-1210-34FFFEAEB529}"/>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4">
                <a:extLst>
                  <a:ext uri="{FF2B5EF4-FFF2-40B4-BE49-F238E27FC236}">
                    <a16:creationId xmlns:a16="http://schemas.microsoft.com/office/drawing/2014/main" id="{4960554A-1963-97E2-F5A5-B257F7976D0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7">
                <a:extLst>
                  <a:ext uri="{FF2B5EF4-FFF2-40B4-BE49-F238E27FC236}">
                    <a16:creationId xmlns:a16="http://schemas.microsoft.com/office/drawing/2014/main" id="{8B3BBE14-6E12-0B62-F8E4-38B883895252}"/>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8">
                <a:extLst>
                  <a:ext uri="{FF2B5EF4-FFF2-40B4-BE49-F238E27FC236}">
                    <a16:creationId xmlns:a16="http://schemas.microsoft.com/office/drawing/2014/main" id="{C9C63BAC-9797-1F3E-9E49-14CFBCBB3CD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9">
                <a:extLst>
                  <a:ext uri="{FF2B5EF4-FFF2-40B4-BE49-F238E27FC236}">
                    <a16:creationId xmlns:a16="http://schemas.microsoft.com/office/drawing/2014/main" id="{28DFF9C2-3304-E0E8-89FF-40AF77D3DEAA}"/>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0" name="Rechthoek 39">
                <a:extLst>
                  <a:ext uri="{FF2B5EF4-FFF2-40B4-BE49-F238E27FC236}">
                    <a16:creationId xmlns:a16="http://schemas.microsoft.com/office/drawing/2014/main" id="{5C0B897E-CE1D-68B8-19C2-E697710A03DA}"/>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ekst (Wi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40080D-B03C-E8D1-612D-2047FFFBB803}"/>
              </a:ext>
            </a:extLst>
          </p:cNvPr>
          <p:cNvSpPr/>
          <p:nvPr userDrawn="1"/>
        </p:nvSpPr>
        <p:spPr>
          <a:xfrm>
            <a:off x="-7462" y="-3"/>
            <a:ext cx="12199462" cy="6858003"/>
          </a:xfrm>
          <a:prstGeom prst="rect">
            <a:avLst/>
          </a:prstGeom>
          <a:solidFill>
            <a:srgbClr val="00B8C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hthoek 7">
            <a:extLst>
              <a:ext uri="{FF2B5EF4-FFF2-40B4-BE49-F238E27FC236}">
                <a16:creationId xmlns:a16="http://schemas.microsoft.com/office/drawing/2014/main" id="{16F90D2C-A03C-4C80-01D0-EB0E84583CE9}"/>
              </a:ext>
            </a:extLst>
          </p:cNvPr>
          <p:cNvSpPr/>
          <p:nvPr userDrawn="1"/>
        </p:nvSpPr>
        <p:spPr>
          <a:xfrm>
            <a:off x="456488" y="341950"/>
            <a:ext cx="11239200" cy="5724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670" name="Instructie"/>
          <p:cNvGrpSpPr/>
          <p:nvPr/>
        </p:nvGrpSpPr>
        <p:grpSpPr>
          <a:xfrm>
            <a:off x="-7462" y="7107104"/>
            <a:ext cx="3391307" cy="1765091"/>
            <a:chOff x="0" y="0"/>
            <a:chExt cx="3391306" cy="1765089"/>
          </a:xfrm>
        </p:grpSpPr>
        <p:sp>
          <p:nvSpPr>
            <p:cNvPr id="650"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669" name="Instructie"/>
            <p:cNvGrpSpPr/>
            <p:nvPr/>
          </p:nvGrpSpPr>
          <p:grpSpPr>
            <a:xfrm>
              <a:off x="98270" y="12607"/>
              <a:ext cx="3194766" cy="1752483"/>
              <a:chOff x="0" y="0"/>
              <a:chExt cx="3194765" cy="1752482"/>
            </a:xfrm>
          </p:grpSpPr>
          <p:grpSp>
            <p:nvGrpSpPr>
              <p:cNvPr id="653" name="Rechthoek 17"/>
              <p:cNvGrpSpPr/>
              <p:nvPr/>
            </p:nvGrpSpPr>
            <p:grpSpPr>
              <a:xfrm>
                <a:off x="0" y="0"/>
                <a:ext cx="3194766" cy="431900"/>
                <a:chOff x="0" y="0"/>
                <a:chExt cx="3194764" cy="431899"/>
              </a:xfrm>
            </p:grpSpPr>
            <p:sp>
              <p:nvSpPr>
                <p:cNvPr id="65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652"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656" name="Ovaal 18"/>
              <p:cNvGrpSpPr/>
              <p:nvPr/>
            </p:nvGrpSpPr>
            <p:grpSpPr>
              <a:xfrm>
                <a:off x="0" y="485877"/>
                <a:ext cx="260915" cy="269241"/>
                <a:chOff x="0" y="0"/>
                <a:chExt cx="260914" cy="269240"/>
              </a:xfrm>
            </p:grpSpPr>
            <p:sp>
              <p:nvSpPr>
                <p:cNvPr id="6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5"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657"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660" name="Ovaal 20"/>
              <p:cNvGrpSpPr/>
              <p:nvPr/>
            </p:nvGrpSpPr>
            <p:grpSpPr>
              <a:xfrm>
                <a:off x="0" y="922202"/>
                <a:ext cx="260915" cy="269241"/>
                <a:chOff x="0" y="0"/>
                <a:chExt cx="260914" cy="269240"/>
              </a:xfrm>
            </p:grpSpPr>
            <p:sp>
              <p:nvSpPr>
                <p:cNvPr id="6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659"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661"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668" name="Groep 22"/>
              <p:cNvGrpSpPr/>
              <p:nvPr/>
            </p:nvGrpSpPr>
            <p:grpSpPr>
              <a:xfrm>
                <a:off x="2513632" y="470171"/>
                <a:ext cx="681134" cy="696748"/>
                <a:chOff x="0" y="0"/>
                <a:chExt cx="681132" cy="696747"/>
              </a:xfrm>
            </p:grpSpPr>
            <p:grpSp>
              <p:nvGrpSpPr>
                <p:cNvPr id="666" name="Groep 23"/>
                <p:cNvGrpSpPr/>
                <p:nvPr/>
              </p:nvGrpSpPr>
              <p:grpSpPr>
                <a:xfrm>
                  <a:off x="197031" y="0"/>
                  <a:ext cx="287071" cy="379108"/>
                  <a:chOff x="0" y="0"/>
                  <a:chExt cx="287070" cy="379106"/>
                </a:xfrm>
              </p:grpSpPr>
              <p:sp>
                <p:nvSpPr>
                  <p:cNvPr id="662"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3"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4"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665"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667"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693" name="Body Level One…"/>
          <p:cNvSpPr txBox="1">
            <a:spLocks noGrp="1"/>
          </p:cNvSpPr>
          <p:nvPr>
            <p:ph type="body" idx="1" hasCustomPrompt="1"/>
          </p:nvPr>
        </p:nvSpPr>
        <p:spPr>
          <a:xfrm>
            <a:off x="698498" y="718513"/>
            <a:ext cx="10798176" cy="5087463"/>
          </a:xfrm>
          <a:prstGeom prst="rect">
            <a:avLst/>
          </a:prstGeom>
        </p:spPr>
        <p:txBody>
          <a:bodyPr anchor="ctr">
            <a:normAutofit/>
          </a:bodyPr>
          <a:lstStyle>
            <a:lvl1pPr marL="0" indent="0" algn="ctr">
              <a:buClrTx/>
              <a:buSzTx/>
              <a:buNone/>
              <a:defRPr sz="4400">
                <a:solidFill>
                  <a:srgbClr val="017188"/>
                </a:solidFill>
                <a:latin typeface="Roboto Slab Regular Regular"/>
                <a:ea typeface="Roboto Slab Regular Regular"/>
                <a:cs typeface="Roboto Slab Regular Regular"/>
                <a:sym typeface="Roboto Slab Regular Regular"/>
              </a:defRPr>
            </a:lvl1pPr>
            <a:lvl2pPr marL="0" indent="0" algn="ctr">
              <a:buClrTx/>
              <a:buSzTx/>
              <a:buNone/>
              <a:defRPr sz="4400">
                <a:solidFill>
                  <a:srgbClr val="017188"/>
                </a:solidFill>
                <a:latin typeface="Roboto Slab Regular Regular"/>
                <a:ea typeface="Roboto Slab Regular Regular"/>
                <a:cs typeface="Roboto Slab Regular Regular"/>
                <a:sym typeface="Roboto Slab Regular Regular"/>
              </a:defRPr>
            </a:lvl2pPr>
            <a:lvl3pPr algn="ctr">
              <a:buClrTx/>
              <a:buFontTx/>
              <a:defRPr sz="4400">
                <a:solidFill>
                  <a:srgbClr val="017188"/>
                </a:solidFill>
                <a:latin typeface="Roboto Slab Regular Regular"/>
                <a:ea typeface="Roboto Slab Regular Regular"/>
                <a:cs typeface="Roboto Slab Regular Regular"/>
                <a:sym typeface="Roboto Slab Regular Regular"/>
              </a:defRPr>
            </a:lvl3pPr>
            <a:lvl4pPr algn="ctr">
              <a:buClrTx/>
              <a:buFontTx/>
              <a:defRPr sz="4400">
                <a:solidFill>
                  <a:srgbClr val="017188"/>
                </a:solidFill>
                <a:latin typeface="Roboto Slab Regular Regular"/>
                <a:ea typeface="Roboto Slab Regular Regular"/>
                <a:cs typeface="Roboto Slab Regular Regular"/>
                <a:sym typeface="Roboto Slab Regular Regular"/>
              </a:defRPr>
            </a:lvl4pPr>
            <a:lvl5pPr marL="0" indent="0" algn="ctr">
              <a:buClrTx/>
              <a:buSzTx/>
              <a:buFontTx/>
              <a:buNone/>
              <a:defRPr sz="4400">
                <a:solidFill>
                  <a:srgbClr val="017188"/>
                </a:solidFill>
                <a:latin typeface="Roboto Slab Regular Regular"/>
                <a:ea typeface="Roboto Slab Regular Regular"/>
                <a:cs typeface="Roboto Slab Regular Regular"/>
                <a:sym typeface="Roboto Slab Regular Regular"/>
              </a:defRPr>
            </a:lvl5pPr>
          </a:lstStyle>
          <a:p>
            <a:r>
              <a:rPr dirty="0"/>
              <a:t>Quote</a:t>
            </a:r>
          </a:p>
          <a:p>
            <a:pPr lvl="1"/>
            <a:endParaRPr dirty="0"/>
          </a:p>
          <a:p>
            <a:pPr lvl="2"/>
            <a:endParaRPr dirty="0"/>
          </a:p>
          <a:p>
            <a:pPr lvl="3"/>
            <a:endParaRPr dirty="0"/>
          </a:p>
          <a:p>
            <a:pPr lvl="4"/>
            <a:endParaRPr dirty="0"/>
          </a:p>
        </p:txBody>
      </p:sp>
      <p:sp>
        <p:nvSpPr>
          <p:cNvPr id="694" name="Tekstvak 6"/>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lang="nl-NL" dirty="0"/>
              <a:t>Quote op witte achtergrond / kleurvlak</a:t>
            </a:r>
            <a:endParaRPr dirty="0"/>
          </a:p>
        </p:txBody>
      </p:sp>
      <p:grpSp>
        <p:nvGrpSpPr>
          <p:cNvPr id="808" name="Instructie"/>
          <p:cNvGrpSpPr/>
          <p:nvPr/>
        </p:nvGrpSpPr>
        <p:grpSpPr>
          <a:xfrm>
            <a:off x="-3666329" y="-99301"/>
            <a:ext cx="3391308" cy="7056603"/>
            <a:chOff x="0" y="0"/>
            <a:chExt cx="3391306" cy="7056601"/>
          </a:xfrm>
        </p:grpSpPr>
        <p:sp>
          <p:nvSpPr>
            <p:cNvPr id="709"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710" name="Rechthoek 172"/>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713" name="Rechthoek 173"/>
            <p:cNvGrpSpPr/>
            <p:nvPr/>
          </p:nvGrpSpPr>
          <p:grpSpPr>
            <a:xfrm>
              <a:off x="97162" y="490143"/>
              <a:ext cx="393460" cy="184059"/>
              <a:chOff x="0" y="0"/>
              <a:chExt cx="393459" cy="184057"/>
            </a:xfrm>
          </p:grpSpPr>
          <p:sp>
            <p:nvSpPr>
              <p:cNvPr id="711"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2"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714" name="Rechthoek 183"/>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724" name="Groep 184"/>
            <p:cNvGrpSpPr/>
            <p:nvPr/>
          </p:nvGrpSpPr>
          <p:grpSpPr>
            <a:xfrm>
              <a:off x="350475" y="754659"/>
              <a:ext cx="137190" cy="108009"/>
              <a:chOff x="0" y="0"/>
              <a:chExt cx="137188" cy="108008"/>
            </a:xfrm>
          </p:grpSpPr>
          <p:grpSp>
            <p:nvGrpSpPr>
              <p:cNvPr id="720" name="Groep 253"/>
              <p:cNvGrpSpPr/>
              <p:nvPr/>
            </p:nvGrpSpPr>
            <p:grpSpPr>
              <a:xfrm>
                <a:off x="0" y="0"/>
                <a:ext cx="137190" cy="108009"/>
                <a:chOff x="0" y="0"/>
                <a:chExt cx="137188" cy="108008"/>
              </a:xfrm>
            </p:grpSpPr>
            <p:sp>
              <p:nvSpPr>
                <p:cNvPr id="715" name="Rechte verbindingslijn 25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6" name="Rechte verbindingslijn 25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7" name="Rechte verbindingslijn 25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8" name="Rechte verbindingslijn 26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19" name="Rechte verbindingslijn 26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23" name="Groep 254"/>
              <p:cNvGrpSpPr/>
              <p:nvPr/>
            </p:nvGrpSpPr>
            <p:grpSpPr>
              <a:xfrm>
                <a:off x="52" y="26196"/>
                <a:ext cx="66718" cy="54523"/>
                <a:chOff x="0" y="0"/>
                <a:chExt cx="66716" cy="54521"/>
              </a:xfrm>
            </p:grpSpPr>
            <p:sp>
              <p:nvSpPr>
                <p:cNvPr id="721" name="Rechthoek 25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22" name="Pijl: punthaak 25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734" name="Groep 188"/>
            <p:cNvGrpSpPr/>
            <p:nvPr/>
          </p:nvGrpSpPr>
          <p:grpSpPr>
            <a:xfrm>
              <a:off x="107595" y="754659"/>
              <a:ext cx="137190" cy="108009"/>
              <a:chOff x="0" y="0"/>
              <a:chExt cx="137188" cy="108008"/>
            </a:xfrm>
          </p:grpSpPr>
          <p:grpSp>
            <p:nvGrpSpPr>
              <p:cNvPr id="730" name="Groep 244"/>
              <p:cNvGrpSpPr/>
              <p:nvPr/>
            </p:nvGrpSpPr>
            <p:grpSpPr>
              <a:xfrm>
                <a:off x="0" y="0"/>
                <a:ext cx="137190" cy="108009"/>
                <a:chOff x="0" y="0"/>
                <a:chExt cx="137188" cy="108008"/>
              </a:xfrm>
            </p:grpSpPr>
            <p:sp>
              <p:nvSpPr>
                <p:cNvPr id="725" name="Rechte verbindingslijn 24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6" name="Rechte verbindingslijn 24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7" name="Rechte verbindingslijn 25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8" name="Rechte verbindingslijn 25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729" name="Rechte verbindingslijn 25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733" name="Groep 245"/>
              <p:cNvGrpSpPr/>
              <p:nvPr/>
            </p:nvGrpSpPr>
            <p:grpSpPr>
              <a:xfrm>
                <a:off x="51" y="26196"/>
                <a:ext cx="66718" cy="54523"/>
                <a:chOff x="0" y="0"/>
                <a:chExt cx="66716" cy="54521"/>
              </a:xfrm>
            </p:grpSpPr>
            <p:sp>
              <p:nvSpPr>
                <p:cNvPr id="731" name="Rechthoek 24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32" name="Pijl: punthaak 24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735" name="Rechte verbindingslijn 191"/>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736" name="Rechte verbindingslijn 192"/>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748" name="Groep 193"/>
            <p:cNvGrpSpPr/>
            <p:nvPr/>
          </p:nvGrpSpPr>
          <p:grpSpPr>
            <a:xfrm>
              <a:off x="784582" y="491641"/>
              <a:ext cx="268739" cy="248382"/>
              <a:chOff x="0" y="0"/>
              <a:chExt cx="268738" cy="248381"/>
            </a:xfrm>
          </p:grpSpPr>
          <p:sp>
            <p:nvSpPr>
              <p:cNvPr id="737" name="Rechthoek 23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47" name="Groep 234"/>
              <p:cNvGrpSpPr/>
              <p:nvPr/>
            </p:nvGrpSpPr>
            <p:grpSpPr>
              <a:xfrm>
                <a:off x="43069" y="52310"/>
                <a:ext cx="182599" cy="143760"/>
                <a:chOff x="0" y="0"/>
                <a:chExt cx="182597" cy="143759"/>
              </a:xfrm>
            </p:grpSpPr>
            <p:grpSp>
              <p:nvGrpSpPr>
                <p:cNvPr id="743" name="Groep 235"/>
                <p:cNvGrpSpPr/>
                <p:nvPr/>
              </p:nvGrpSpPr>
              <p:grpSpPr>
                <a:xfrm>
                  <a:off x="0" y="0"/>
                  <a:ext cx="182599" cy="143760"/>
                  <a:chOff x="0" y="0"/>
                  <a:chExt cx="182597" cy="143759"/>
                </a:xfrm>
              </p:grpSpPr>
              <p:sp>
                <p:nvSpPr>
                  <p:cNvPr id="738" name="Rechte verbindingslijn 23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39" name="Rechte verbindingslijn 24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0" name="Rechte verbindingslijn 24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1" name="Rechte verbindingslijn 24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42" name="Rechte verbindingslijn 24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46" name="Groep 236"/>
                <p:cNvGrpSpPr/>
                <p:nvPr/>
              </p:nvGrpSpPr>
              <p:grpSpPr>
                <a:xfrm>
                  <a:off x="68" y="34868"/>
                  <a:ext cx="88802" cy="72569"/>
                  <a:chOff x="0" y="0"/>
                  <a:chExt cx="88800" cy="72568"/>
                </a:xfrm>
              </p:grpSpPr>
              <p:sp>
                <p:nvSpPr>
                  <p:cNvPr id="744" name="Rechthoek 23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45" name="Pijl: punthaak 23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760" name="Groep 194"/>
            <p:cNvGrpSpPr/>
            <p:nvPr/>
          </p:nvGrpSpPr>
          <p:grpSpPr>
            <a:xfrm>
              <a:off x="784582" y="800638"/>
              <a:ext cx="268739" cy="248382"/>
              <a:chOff x="0" y="0"/>
              <a:chExt cx="268738" cy="248381"/>
            </a:xfrm>
          </p:grpSpPr>
          <p:sp>
            <p:nvSpPr>
              <p:cNvPr id="749" name="Rechthoek 22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759" name="Groep 223"/>
              <p:cNvGrpSpPr/>
              <p:nvPr/>
            </p:nvGrpSpPr>
            <p:grpSpPr>
              <a:xfrm>
                <a:off x="43069" y="52310"/>
                <a:ext cx="182599" cy="143760"/>
                <a:chOff x="0" y="0"/>
                <a:chExt cx="182597" cy="143759"/>
              </a:xfrm>
            </p:grpSpPr>
            <p:grpSp>
              <p:nvGrpSpPr>
                <p:cNvPr id="755" name="Groep 224"/>
                <p:cNvGrpSpPr/>
                <p:nvPr/>
              </p:nvGrpSpPr>
              <p:grpSpPr>
                <a:xfrm>
                  <a:off x="0" y="0"/>
                  <a:ext cx="182599" cy="143760"/>
                  <a:chOff x="0" y="0"/>
                  <a:chExt cx="182597" cy="143759"/>
                </a:xfrm>
              </p:grpSpPr>
              <p:sp>
                <p:nvSpPr>
                  <p:cNvPr id="750" name="Rechte verbindingslijn 22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1" name="Rechte verbindingslijn 22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2" name="Rechte verbindingslijn 23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3" name="Rechte verbindingslijn 23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754" name="Rechte verbindingslijn 23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758" name="Groep 225"/>
                <p:cNvGrpSpPr/>
                <p:nvPr/>
              </p:nvGrpSpPr>
              <p:grpSpPr>
                <a:xfrm>
                  <a:off x="69" y="34868"/>
                  <a:ext cx="88802" cy="72569"/>
                  <a:chOff x="0" y="0"/>
                  <a:chExt cx="88800" cy="72568"/>
                </a:xfrm>
              </p:grpSpPr>
              <p:sp>
                <p:nvSpPr>
                  <p:cNvPr id="756" name="Rechthoek 22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757" name="Pijl: punthaak 22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761" name="Rechthoek 195"/>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762" name="Rechthoek 196"/>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763" name="Rechthoek 197"/>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766" name="Rechthoek 198"/>
            <p:cNvGrpSpPr/>
            <p:nvPr/>
          </p:nvGrpSpPr>
          <p:grpSpPr>
            <a:xfrm>
              <a:off x="98270" y="9349"/>
              <a:ext cx="3194765" cy="431901"/>
              <a:chOff x="0" y="0"/>
              <a:chExt cx="3194764" cy="431899"/>
            </a:xfrm>
          </p:grpSpPr>
          <p:sp>
            <p:nvSpPr>
              <p:cNvPr id="764"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765"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769" name="Groep 199"/>
            <p:cNvGrpSpPr/>
            <p:nvPr/>
          </p:nvGrpSpPr>
          <p:grpSpPr>
            <a:xfrm>
              <a:off x="3025479" y="6053864"/>
              <a:ext cx="267557" cy="267556"/>
              <a:chOff x="0" y="0"/>
              <a:chExt cx="267555" cy="267555"/>
            </a:xfrm>
          </p:grpSpPr>
          <p:sp>
            <p:nvSpPr>
              <p:cNvPr id="767" name="Ovaal 22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768"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806" name="Groep 200"/>
            <p:cNvGrpSpPr/>
            <p:nvPr/>
          </p:nvGrpSpPr>
          <p:grpSpPr>
            <a:xfrm>
              <a:off x="97162" y="2004378"/>
              <a:ext cx="3195873" cy="3780656"/>
              <a:chOff x="0" y="0"/>
              <a:chExt cx="3195872" cy="3780655"/>
            </a:xfrm>
          </p:grpSpPr>
          <p:grpSp>
            <p:nvGrpSpPr>
              <p:cNvPr id="772" name="Ovaal 202"/>
              <p:cNvGrpSpPr/>
              <p:nvPr/>
            </p:nvGrpSpPr>
            <p:grpSpPr>
              <a:xfrm>
                <a:off x="0" y="-1"/>
                <a:ext cx="260915" cy="269242"/>
                <a:chOff x="0" y="0"/>
                <a:chExt cx="260914" cy="269240"/>
              </a:xfrm>
            </p:grpSpPr>
            <p:sp>
              <p:nvSpPr>
                <p:cNvPr id="77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773" name="Rechthoek 203"/>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776" name="Ovaal 204"/>
              <p:cNvGrpSpPr/>
              <p:nvPr/>
            </p:nvGrpSpPr>
            <p:grpSpPr>
              <a:xfrm>
                <a:off x="0" y="435349"/>
                <a:ext cx="260915" cy="269241"/>
                <a:chOff x="0" y="0"/>
                <a:chExt cx="260914" cy="269240"/>
              </a:xfrm>
            </p:grpSpPr>
            <p:sp>
              <p:nvSpPr>
                <p:cNvPr id="77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777" name="Rechthoek 205"/>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780" name="Ovaal 206"/>
              <p:cNvGrpSpPr/>
              <p:nvPr/>
            </p:nvGrpSpPr>
            <p:grpSpPr>
              <a:xfrm>
                <a:off x="0" y="870698"/>
                <a:ext cx="260915" cy="269241"/>
                <a:chOff x="0" y="0"/>
                <a:chExt cx="260914" cy="269240"/>
              </a:xfrm>
            </p:grpSpPr>
            <p:sp>
              <p:nvSpPr>
                <p:cNvPr id="77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79"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781" name="Rechthoek 207"/>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pPr>
                <a:r>
                  <a:t>Leestekst</a:t>
                </a:r>
              </a:p>
            </p:txBody>
          </p:sp>
          <p:grpSp>
            <p:nvGrpSpPr>
              <p:cNvPr id="784" name="Ovaal 208"/>
              <p:cNvGrpSpPr/>
              <p:nvPr/>
            </p:nvGrpSpPr>
            <p:grpSpPr>
              <a:xfrm>
                <a:off x="0" y="1306047"/>
                <a:ext cx="260915" cy="269241"/>
                <a:chOff x="0" y="0"/>
                <a:chExt cx="260914" cy="269240"/>
              </a:xfrm>
            </p:grpSpPr>
            <p:sp>
              <p:nvSpPr>
                <p:cNvPr id="78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3"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785" name="Rechthoek 209"/>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788" name="Ovaal 210"/>
              <p:cNvGrpSpPr/>
              <p:nvPr/>
            </p:nvGrpSpPr>
            <p:grpSpPr>
              <a:xfrm>
                <a:off x="0" y="1741396"/>
                <a:ext cx="260915" cy="269241"/>
                <a:chOff x="0" y="0"/>
                <a:chExt cx="260914" cy="269240"/>
              </a:xfrm>
            </p:grpSpPr>
            <p:sp>
              <p:nvSpPr>
                <p:cNvPr id="78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87"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789" name="Rechthoek 211"/>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792" name="Ovaal 212"/>
              <p:cNvGrpSpPr/>
              <p:nvPr/>
            </p:nvGrpSpPr>
            <p:grpSpPr>
              <a:xfrm>
                <a:off x="0" y="2176745"/>
                <a:ext cx="260915" cy="269241"/>
                <a:chOff x="0" y="0"/>
                <a:chExt cx="260914" cy="269240"/>
              </a:xfrm>
            </p:grpSpPr>
            <p:sp>
              <p:nvSpPr>
                <p:cNvPr id="79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1"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793" name="Rechthoek 213"/>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796" name="Ovaal 214"/>
              <p:cNvGrpSpPr/>
              <p:nvPr/>
            </p:nvGrpSpPr>
            <p:grpSpPr>
              <a:xfrm>
                <a:off x="0" y="2612094"/>
                <a:ext cx="260915" cy="269241"/>
                <a:chOff x="0" y="0"/>
                <a:chExt cx="260914" cy="269240"/>
              </a:xfrm>
            </p:grpSpPr>
            <p:sp>
              <p:nvSpPr>
                <p:cNvPr id="79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5"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797" name="Rechthoek 215"/>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800" name="Ovaal 216"/>
              <p:cNvGrpSpPr/>
              <p:nvPr/>
            </p:nvGrpSpPr>
            <p:grpSpPr>
              <a:xfrm>
                <a:off x="0" y="3047443"/>
                <a:ext cx="260915" cy="269241"/>
                <a:chOff x="0" y="0"/>
                <a:chExt cx="260914" cy="269240"/>
              </a:xfrm>
            </p:grpSpPr>
            <p:sp>
              <p:nvSpPr>
                <p:cNvPr id="7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99"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801" name="Rechthoek 217"/>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804" name="Ovaal 218"/>
              <p:cNvGrpSpPr/>
              <p:nvPr/>
            </p:nvGrpSpPr>
            <p:grpSpPr>
              <a:xfrm>
                <a:off x="0" y="3482796"/>
                <a:ext cx="260915" cy="269241"/>
                <a:chOff x="0" y="0"/>
                <a:chExt cx="260914" cy="269240"/>
              </a:xfrm>
            </p:grpSpPr>
            <p:sp>
              <p:nvSpPr>
                <p:cNvPr id="8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03"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805" name="Rechthoek 219"/>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807" name="Rechthoek 201"/>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3" name="Groep 2">
            <a:extLst>
              <a:ext uri="{FF2B5EF4-FFF2-40B4-BE49-F238E27FC236}">
                <a16:creationId xmlns:a16="http://schemas.microsoft.com/office/drawing/2014/main" id="{98D5F270-261F-5FFE-89AA-8940ACDD22A6}"/>
              </a:ext>
            </a:extLst>
          </p:cNvPr>
          <p:cNvGrpSpPr/>
          <p:nvPr userDrawn="1"/>
        </p:nvGrpSpPr>
        <p:grpSpPr>
          <a:xfrm>
            <a:off x="698500" y="5871704"/>
            <a:ext cx="3220168" cy="899999"/>
            <a:chOff x="698500" y="5871704"/>
            <a:chExt cx="3220168" cy="899999"/>
          </a:xfrm>
        </p:grpSpPr>
        <p:pic>
          <p:nvPicPr>
            <p:cNvPr id="5" name="Afbeelding 4">
              <a:extLst>
                <a:ext uri="{FF2B5EF4-FFF2-40B4-BE49-F238E27FC236}">
                  <a16:creationId xmlns:a16="http://schemas.microsoft.com/office/drawing/2014/main" id="{929A0F05-19A9-B6CB-CE2E-01528A497E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340" y="6131678"/>
              <a:ext cx="1066635" cy="592575"/>
            </a:xfrm>
            <a:prstGeom prst="rect">
              <a:avLst/>
            </a:prstGeom>
          </p:spPr>
        </p:pic>
        <p:pic>
          <p:nvPicPr>
            <p:cNvPr id="6" name="Afbeelding 5">
              <a:extLst>
                <a:ext uri="{FF2B5EF4-FFF2-40B4-BE49-F238E27FC236}">
                  <a16:creationId xmlns:a16="http://schemas.microsoft.com/office/drawing/2014/main" id="{F74A30BF-BB2E-3443-FF11-684ACA28B0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8669" y="5871704"/>
              <a:ext cx="1499999" cy="899999"/>
            </a:xfrm>
            <a:prstGeom prst="rect">
              <a:avLst/>
            </a:prstGeom>
          </p:spPr>
        </p:pic>
        <p:pic>
          <p:nvPicPr>
            <p:cNvPr id="7" name="Picture 64">
              <a:extLst>
                <a:ext uri="{FF2B5EF4-FFF2-40B4-BE49-F238E27FC236}">
                  <a16:creationId xmlns:a16="http://schemas.microsoft.com/office/drawing/2014/main" id="{74ABD6AC-9CEA-AF63-69F8-F4B6EB8AF00C}"/>
                </a:ext>
              </a:extLst>
            </p:cNvPr>
            <p:cNvPicPr>
              <a:picLocks noChangeAspect="1"/>
            </p:cNvPicPr>
            <p:nvPr userDrawn="1"/>
          </p:nvPicPr>
          <p:blipFill>
            <a:blip r:embed="rId4"/>
            <a:stretch>
              <a:fillRect/>
            </a:stretch>
          </p:blipFill>
          <p:spPr>
            <a:xfrm>
              <a:off x="698500" y="6232988"/>
              <a:ext cx="676242" cy="323420"/>
            </a:xfrm>
            <a:prstGeom prst="rect">
              <a:avLst/>
            </a:prstGeom>
          </p:spPr>
        </p:pic>
      </p:grpSp>
      <p:grpSp>
        <p:nvGrpSpPr>
          <p:cNvPr id="4" name="Groep 9">
            <a:extLst>
              <a:ext uri="{FF2B5EF4-FFF2-40B4-BE49-F238E27FC236}">
                <a16:creationId xmlns:a16="http://schemas.microsoft.com/office/drawing/2014/main" id="{A82DF620-564A-F486-B205-1772E6AB6A52}"/>
              </a:ext>
            </a:extLst>
          </p:cNvPr>
          <p:cNvGrpSpPr/>
          <p:nvPr userDrawn="1"/>
        </p:nvGrpSpPr>
        <p:grpSpPr>
          <a:xfrm>
            <a:off x="2667549" y="-1175625"/>
            <a:ext cx="6856901" cy="459209"/>
            <a:chOff x="-1" y="-1"/>
            <a:chExt cx="6856900" cy="459207"/>
          </a:xfrm>
        </p:grpSpPr>
        <p:sp>
          <p:nvSpPr>
            <p:cNvPr id="9" name="Rechthoek 36">
              <a:extLst>
                <a:ext uri="{FF2B5EF4-FFF2-40B4-BE49-F238E27FC236}">
                  <a16:creationId xmlns:a16="http://schemas.microsoft.com/office/drawing/2014/main" id="{F0498DFD-3E89-8F33-E9A2-843C77A079FA}"/>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0" name="Groep 8">
              <a:extLst>
                <a:ext uri="{FF2B5EF4-FFF2-40B4-BE49-F238E27FC236}">
                  <a16:creationId xmlns:a16="http://schemas.microsoft.com/office/drawing/2014/main" id="{6BE76F6B-BA2F-C789-C543-AF0C53E88FF1}"/>
                </a:ext>
              </a:extLst>
            </p:cNvPr>
            <p:cNvGrpSpPr/>
            <p:nvPr/>
          </p:nvGrpSpPr>
          <p:grpSpPr>
            <a:xfrm>
              <a:off x="-1" y="-1"/>
              <a:ext cx="6856897" cy="211384"/>
              <a:chOff x="-1" y="-1"/>
              <a:chExt cx="6856896" cy="211383"/>
            </a:xfrm>
          </p:grpSpPr>
          <p:sp>
            <p:nvSpPr>
              <p:cNvPr id="11" name="Rechthoek 6">
                <a:extLst>
                  <a:ext uri="{FF2B5EF4-FFF2-40B4-BE49-F238E27FC236}">
                    <a16:creationId xmlns:a16="http://schemas.microsoft.com/office/drawing/2014/main" id="{97FB628D-7A7B-0D82-B22A-C949B634DABF}"/>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 name="Rechthoek 29">
                <a:extLst>
                  <a:ext uri="{FF2B5EF4-FFF2-40B4-BE49-F238E27FC236}">
                    <a16:creationId xmlns:a16="http://schemas.microsoft.com/office/drawing/2014/main" id="{72CBF70A-09D5-5612-8FB4-A3C9E1E87FF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0">
                <a:extLst>
                  <a:ext uri="{FF2B5EF4-FFF2-40B4-BE49-F238E27FC236}">
                    <a16:creationId xmlns:a16="http://schemas.microsoft.com/office/drawing/2014/main" id="{10FC954C-D227-5D57-78D9-4C9FFD63F669}"/>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1">
                <a:extLst>
                  <a:ext uri="{FF2B5EF4-FFF2-40B4-BE49-F238E27FC236}">
                    <a16:creationId xmlns:a16="http://schemas.microsoft.com/office/drawing/2014/main" id="{7F90FA34-1398-2355-DE67-62BAC4DB088A}"/>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2">
                <a:extLst>
                  <a:ext uri="{FF2B5EF4-FFF2-40B4-BE49-F238E27FC236}">
                    <a16:creationId xmlns:a16="http://schemas.microsoft.com/office/drawing/2014/main" id="{2AF6F054-EC59-B487-AF83-CFB7B254312D}"/>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 name="Rechthoek 33">
                <a:extLst>
                  <a:ext uri="{FF2B5EF4-FFF2-40B4-BE49-F238E27FC236}">
                    <a16:creationId xmlns:a16="http://schemas.microsoft.com/office/drawing/2014/main" id="{5AADD131-6D50-EE00-DB27-9835F6A145AF}"/>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Rechthoek 34">
                <a:extLst>
                  <a:ext uri="{FF2B5EF4-FFF2-40B4-BE49-F238E27FC236}">
                    <a16:creationId xmlns:a16="http://schemas.microsoft.com/office/drawing/2014/main" id="{B2BB5A72-F4FB-9DA0-1D24-621C4411EB26}"/>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Rechthoek 37">
                <a:extLst>
                  <a:ext uri="{FF2B5EF4-FFF2-40B4-BE49-F238E27FC236}">
                    <a16:creationId xmlns:a16="http://schemas.microsoft.com/office/drawing/2014/main" id="{49CEAF61-A76F-8B3D-8E0D-D8E48AEF8D93}"/>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8">
                <a:extLst>
                  <a:ext uri="{FF2B5EF4-FFF2-40B4-BE49-F238E27FC236}">
                    <a16:creationId xmlns:a16="http://schemas.microsoft.com/office/drawing/2014/main" id="{D994AD0C-B1FE-CADF-37B4-8AE787045E93}"/>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9">
                <a:extLst>
                  <a:ext uri="{FF2B5EF4-FFF2-40B4-BE49-F238E27FC236}">
                    <a16:creationId xmlns:a16="http://schemas.microsoft.com/office/drawing/2014/main" id="{3F48736A-2EE2-4964-FA3B-D8CB2D37B3E9}"/>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1" name="Rechthoek 39">
                <a:extLst>
                  <a:ext uri="{FF2B5EF4-FFF2-40B4-BE49-F238E27FC236}">
                    <a16:creationId xmlns:a16="http://schemas.microsoft.com/office/drawing/2014/main" id="{D440D8EF-49BC-B25F-318C-D7C3D860EC2C}"/>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115571753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kst en Beeld (S)">
    <p:spTree>
      <p:nvGrpSpPr>
        <p:cNvPr id="1" name=""/>
        <p:cNvGrpSpPr/>
        <p:nvPr/>
      </p:nvGrpSpPr>
      <p:grpSpPr>
        <a:xfrm>
          <a:off x="0" y="0"/>
          <a:ext cx="0" cy="0"/>
          <a:chOff x="0" y="0"/>
          <a:chExt cx="0" cy="0"/>
        </a:xfrm>
      </p:grpSpPr>
      <p:grpSp>
        <p:nvGrpSpPr>
          <p:cNvPr id="835" name="Instructie"/>
          <p:cNvGrpSpPr/>
          <p:nvPr/>
        </p:nvGrpSpPr>
        <p:grpSpPr>
          <a:xfrm>
            <a:off x="-7462" y="7107104"/>
            <a:ext cx="3391307" cy="1765091"/>
            <a:chOff x="0" y="0"/>
            <a:chExt cx="3391306" cy="1765089"/>
          </a:xfrm>
        </p:grpSpPr>
        <p:sp>
          <p:nvSpPr>
            <p:cNvPr id="815"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834" name="Instructie"/>
            <p:cNvGrpSpPr/>
            <p:nvPr/>
          </p:nvGrpSpPr>
          <p:grpSpPr>
            <a:xfrm>
              <a:off x="98270" y="12607"/>
              <a:ext cx="3194766" cy="1752483"/>
              <a:chOff x="0" y="0"/>
              <a:chExt cx="3194765" cy="1752482"/>
            </a:xfrm>
          </p:grpSpPr>
          <p:grpSp>
            <p:nvGrpSpPr>
              <p:cNvPr id="818" name="Rechthoek 17"/>
              <p:cNvGrpSpPr/>
              <p:nvPr/>
            </p:nvGrpSpPr>
            <p:grpSpPr>
              <a:xfrm>
                <a:off x="0" y="0"/>
                <a:ext cx="3194766" cy="431900"/>
                <a:chOff x="0" y="0"/>
                <a:chExt cx="3194764" cy="431899"/>
              </a:xfrm>
            </p:grpSpPr>
            <p:sp>
              <p:nvSpPr>
                <p:cNvPr id="816"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17"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21" name="Ovaal 18"/>
              <p:cNvGrpSpPr/>
              <p:nvPr/>
            </p:nvGrpSpPr>
            <p:grpSpPr>
              <a:xfrm>
                <a:off x="0" y="485877"/>
                <a:ext cx="260915" cy="269241"/>
                <a:chOff x="0" y="0"/>
                <a:chExt cx="260914" cy="269240"/>
              </a:xfrm>
            </p:grpSpPr>
            <p:sp>
              <p:nvSpPr>
                <p:cNvPr id="81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0"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22"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825" name="Ovaal 20"/>
              <p:cNvGrpSpPr/>
              <p:nvPr/>
            </p:nvGrpSpPr>
            <p:grpSpPr>
              <a:xfrm>
                <a:off x="0" y="922202"/>
                <a:ext cx="260915" cy="269241"/>
                <a:chOff x="0" y="0"/>
                <a:chExt cx="260914" cy="269240"/>
              </a:xfrm>
            </p:grpSpPr>
            <p:sp>
              <p:nvSpPr>
                <p:cNvPr id="82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24"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26"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833" name="Groep 22"/>
              <p:cNvGrpSpPr/>
              <p:nvPr/>
            </p:nvGrpSpPr>
            <p:grpSpPr>
              <a:xfrm>
                <a:off x="2513632" y="470171"/>
                <a:ext cx="681134" cy="696748"/>
                <a:chOff x="0" y="0"/>
                <a:chExt cx="681132" cy="696747"/>
              </a:xfrm>
            </p:grpSpPr>
            <p:grpSp>
              <p:nvGrpSpPr>
                <p:cNvPr id="831" name="Groep 23"/>
                <p:cNvGrpSpPr/>
                <p:nvPr/>
              </p:nvGrpSpPr>
              <p:grpSpPr>
                <a:xfrm>
                  <a:off x="197031" y="0"/>
                  <a:ext cx="287071" cy="379108"/>
                  <a:chOff x="0" y="0"/>
                  <a:chExt cx="287070" cy="379106"/>
                </a:xfrm>
              </p:grpSpPr>
              <p:sp>
                <p:nvSpPr>
                  <p:cNvPr id="827"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8"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29"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830"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832"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859" name="Body Level One…"/>
          <p:cNvSpPr txBox="1">
            <a:spLocks noGrp="1"/>
          </p:cNvSpPr>
          <p:nvPr>
            <p:ph type="body" sz="half" idx="1" hasCustomPrompt="1"/>
          </p:nvPr>
        </p:nvSpPr>
        <p:spPr>
          <a:xfrm>
            <a:off x="7783149" y="0"/>
            <a:ext cx="4412523" cy="6858000"/>
          </a:xfrm>
          <a:prstGeom prst="rect">
            <a:avLst/>
          </a:prstGeom>
          <a:solidFill>
            <a:srgbClr val="002060"/>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3"/>
            <a:ext cx="4408851" cy="6832068"/>
          </a:xfrm>
          <a:prstGeom prst="rect">
            <a:avLst/>
          </a:prstGeom>
          <a:solidFill>
            <a:srgbClr val="0A223F"/>
          </a:solidFill>
        </p:spPr>
        <p:txBody>
          <a:bodyPr lIns="91439" tIns="45719" rIns="91439" bIns="45719"/>
          <a:lstStyle/>
          <a:p>
            <a:endParaRPr dirty="0"/>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lvl1pPr>
              <a:defRPr>
                <a:solidFill>
                  <a:srgbClr val="0476C2"/>
                </a:solidFill>
              </a:defRPr>
            </a:lvl1pPr>
          </a:lstStyle>
          <a:p>
            <a:r>
              <a:rPr dirty="0" err="1"/>
              <a:t>Plaats</a:t>
            </a:r>
            <a:r>
              <a:rPr dirty="0"/>
              <a:t> </a:t>
            </a:r>
            <a:r>
              <a:rPr dirty="0" err="1"/>
              <a:t>hier</a:t>
            </a:r>
            <a:r>
              <a:rPr dirty="0"/>
              <a:t> je </a:t>
            </a:r>
            <a:r>
              <a:rPr dirty="0" err="1"/>
              <a:t>titel</a:t>
            </a:r>
            <a:endParaRPr dirty="0"/>
          </a:p>
        </p:txBody>
      </p:sp>
      <p:sp>
        <p:nvSpPr>
          <p:cNvPr id="862" name="Tijdelijke aanduiding voor verticale tekst 2"/>
          <p:cNvSpPr>
            <a:spLocks noGrp="1"/>
          </p:cNvSpPr>
          <p:nvPr>
            <p:ph type="body" sz="half" idx="22" hasCustomPrompt="1"/>
          </p:nvPr>
        </p:nvSpPr>
        <p:spPr>
          <a:xfrm>
            <a:off x="705145" y="1591899"/>
            <a:ext cx="6321089" cy="4356465"/>
          </a:xfrm>
          <a:prstGeom prst="rect">
            <a:avLst/>
          </a:prstGeom>
        </p:spPr>
        <p:txBody>
          <a:bodyPr>
            <a:normAutofit/>
          </a:bodyPr>
          <a:lstStyle/>
          <a:p>
            <a:r>
              <a:t>Klik hier om een bullet te plaatsen.
Sub-bullets
Leestekst
Subtitel
Numerieke bullets
# Abc
# Bullets
Cursief
Alt. Subtitel</a:t>
            </a:r>
          </a:p>
        </p:txBody>
      </p:sp>
      <p:sp>
        <p:nvSpPr>
          <p:cNvPr id="863"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 en Beeld (S)</a:t>
            </a:r>
          </a:p>
        </p:txBody>
      </p:sp>
      <p:grpSp>
        <p:nvGrpSpPr>
          <p:cNvPr id="915" name="Instructie"/>
          <p:cNvGrpSpPr/>
          <p:nvPr/>
        </p:nvGrpSpPr>
        <p:grpSpPr>
          <a:xfrm>
            <a:off x="12441539" y="-99301"/>
            <a:ext cx="3391308" cy="7056603"/>
            <a:chOff x="0" y="0"/>
            <a:chExt cx="3391306" cy="7056601"/>
          </a:xfrm>
        </p:grpSpPr>
        <p:sp>
          <p:nvSpPr>
            <p:cNvPr id="865" name="Rechthoek 339"/>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cap="all">
                  <a:solidFill>
                    <a:srgbClr val="FFFFFF"/>
                  </a:solidFill>
                  <a:latin typeface="+mj-lt"/>
                  <a:ea typeface="+mj-ea"/>
                  <a:cs typeface="+mj-cs"/>
                  <a:sym typeface="Calibri"/>
                </a:defRPr>
              </a:pPr>
              <a:endParaRPr/>
            </a:p>
          </p:txBody>
        </p:sp>
        <p:sp>
          <p:nvSpPr>
            <p:cNvPr id="866" name="Ovaal 340"/>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867"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868" name="Rechthoek 342"/>
            <p:cNvSpPr txBox="1"/>
            <p:nvPr/>
          </p:nvSpPr>
          <p:spPr>
            <a:xfrm>
              <a:off x="114599"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914" name="INSTRUCTIE"/>
            <p:cNvGrpSpPr/>
            <p:nvPr/>
          </p:nvGrpSpPr>
          <p:grpSpPr>
            <a:xfrm>
              <a:off x="114897" y="9349"/>
              <a:ext cx="3194766" cy="3953547"/>
              <a:chOff x="0" y="0"/>
              <a:chExt cx="3194765" cy="3953545"/>
            </a:xfrm>
          </p:grpSpPr>
          <p:grpSp>
            <p:nvGrpSpPr>
              <p:cNvPr id="871" name="Rechthoek 299"/>
              <p:cNvGrpSpPr/>
              <p:nvPr/>
            </p:nvGrpSpPr>
            <p:grpSpPr>
              <a:xfrm>
                <a:off x="0" y="0"/>
                <a:ext cx="3194766" cy="431900"/>
                <a:chOff x="0" y="0"/>
                <a:chExt cx="3194764" cy="431899"/>
              </a:xfrm>
            </p:grpSpPr>
            <p:sp>
              <p:nvSpPr>
                <p:cNvPr id="869"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70" name="Afbeelding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Afbeelding invoegen/veranderen</a:t>
                  </a:r>
                </a:p>
              </p:txBody>
            </p:sp>
          </p:grpSp>
          <p:grpSp>
            <p:nvGrpSpPr>
              <p:cNvPr id="874" name="Ovaal 301"/>
              <p:cNvGrpSpPr/>
              <p:nvPr/>
            </p:nvGrpSpPr>
            <p:grpSpPr>
              <a:xfrm>
                <a:off x="0" y="479375"/>
                <a:ext cx="260915" cy="269241"/>
                <a:chOff x="0" y="0"/>
                <a:chExt cx="260914" cy="269240"/>
              </a:xfrm>
            </p:grpSpPr>
            <p:sp>
              <p:nvSpPr>
                <p:cNvPr id="87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3"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875" name="Rechthoek 302"/>
              <p:cNvSpPr txBox="1"/>
              <p:nvPr/>
            </p:nvSpPr>
            <p:spPr>
              <a:xfrm>
                <a:off x="365680" y="483111"/>
                <a:ext cx="2829086" cy="610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 d.m.v. de </a:t>
                </a:r>
                <a:r>
                  <a:rPr b="1"/>
                  <a:t>‘Delete’-knop</a:t>
                </a:r>
                <a:r>
                  <a:t>. Klik op het pictogram om een nieuwe afbeelding in te voegen. </a:t>
                </a:r>
                <a:r>
                  <a:rPr i="1"/>
                  <a:t>(zie onderstaand voorbeeld).</a:t>
                </a:r>
              </a:p>
            </p:txBody>
          </p:sp>
          <p:grpSp>
            <p:nvGrpSpPr>
              <p:cNvPr id="878" name="Ovaal 303"/>
              <p:cNvGrpSpPr/>
              <p:nvPr/>
            </p:nvGrpSpPr>
            <p:grpSpPr>
              <a:xfrm>
                <a:off x="0" y="1658771"/>
                <a:ext cx="260915" cy="269241"/>
                <a:chOff x="0" y="0"/>
                <a:chExt cx="260914" cy="269240"/>
              </a:xfrm>
            </p:grpSpPr>
            <p:sp>
              <p:nvSpPr>
                <p:cNvPr id="87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77"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879" name="Rechthoek 304"/>
              <p:cNvSpPr txBox="1"/>
              <p:nvPr/>
            </p:nvSpPr>
            <p:spPr>
              <a:xfrm>
                <a:off x="365680" y="1663550"/>
                <a:ext cx="2829086" cy="3136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afbeelding</a:t>
                </a:r>
                <a:br/>
                <a:r>
                  <a:t>en klik op </a:t>
                </a:r>
                <a:r>
                  <a:rPr b="1"/>
                  <a:t>‘Invoegen’</a:t>
                </a:r>
                <a:r>
                  <a:t>.</a:t>
                </a:r>
              </a:p>
            </p:txBody>
          </p:sp>
          <p:grpSp>
            <p:nvGrpSpPr>
              <p:cNvPr id="885" name="Groep 305"/>
              <p:cNvGrpSpPr/>
              <p:nvPr/>
            </p:nvGrpSpPr>
            <p:grpSpPr>
              <a:xfrm>
                <a:off x="365681" y="2104358"/>
                <a:ext cx="825501" cy="209551"/>
                <a:chOff x="0" y="0"/>
                <a:chExt cx="825500" cy="209550"/>
              </a:xfrm>
            </p:grpSpPr>
            <p:grpSp>
              <p:nvGrpSpPr>
                <p:cNvPr id="882" name="Rechthoek 332"/>
                <p:cNvGrpSpPr/>
                <p:nvPr/>
              </p:nvGrpSpPr>
              <p:grpSpPr>
                <a:xfrm>
                  <a:off x="0" y="0"/>
                  <a:ext cx="825500" cy="209550"/>
                  <a:chOff x="0" y="0"/>
                  <a:chExt cx="825500" cy="209550"/>
                </a:xfrm>
              </p:grpSpPr>
              <p:sp>
                <p:nvSpPr>
                  <p:cNvPr id="880"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81"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883" name="Rechte verbindingslijn 333"/>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884" name="Gelijkbenige driehoek 334"/>
                <p:cNvSpPr/>
                <p:nvPr/>
              </p:nvSpPr>
              <p:spPr>
                <a:xfrm rot="10800000">
                  <a:off x="691465" y="84053"/>
                  <a:ext cx="86866" cy="51148"/>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892" name="Groep 306"/>
              <p:cNvGrpSpPr/>
              <p:nvPr/>
            </p:nvGrpSpPr>
            <p:grpSpPr>
              <a:xfrm>
                <a:off x="365681" y="1197979"/>
                <a:ext cx="294790" cy="346677"/>
                <a:chOff x="0" y="0"/>
                <a:chExt cx="294789" cy="346676"/>
              </a:xfrm>
            </p:grpSpPr>
            <p:sp>
              <p:nvSpPr>
                <p:cNvPr id="886" name="Rechthoek 326"/>
                <p:cNvSpPr/>
                <p:nvPr/>
              </p:nvSpPr>
              <p:spPr>
                <a:xfrm>
                  <a:off x="0" y="0"/>
                  <a:ext cx="261628" cy="257808"/>
                </a:xfrm>
                <a:prstGeom prst="rect">
                  <a:avLst/>
                </a:prstGeom>
                <a:solidFill>
                  <a:srgbClr val="FFFFFF"/>
                </a:solidFill>
                <a:ln w="12700" cap="flat">
                  <a:solidFill>
                    <a:srgbClr val="C0C0C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87" name="Ovaal 327"/>
                <p:cNvSpPr/>
                <p:nvPr/>
              </p:nvSpPr>
              <p:spPr>
                <a:xfrm>
                  <a:off x="159387" y="32567"/>
                  <a:ext cx="72189" cy="72189"/>
                </a:xfrm>
                <a:prstGeom prst="ellipse">
                  <a:avLst/>
                </a:prstGeom>
                <a:solidFill>
                  <a:srgbClr val="F1D8A5"/>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8" name="Vrije vorm: vorm 328"/>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889" name="Rechthoek: afgeronde hoeken 329"/>
                <p:cNvSpPr/>
                <p:nvPr/>
              </p:nvSpPr>
              <p:spPr>
                <a:xfrm>
                  <a:off x="136589" y="145851"/>
                  <a:ext cx="158201" cy="118489"/>
                </a:xfrm>
                <a:prstGeom prst="roundRect">
                  <a:avLst>
                    <a:gd name="adj" fmla="val 16667"/>
                  </a:avLst>
                </a:prstGeom>
                <a:solidFill>
                  <a:srgbClr val="FFFFFF"/>
                </a:solidFill>
                <a:ln w="19050" cap="flat">
                  <a:solidFill>
                    <a:srgbClr val="8AADD0"/>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0" name="Rechte verbindingslijn 330"/>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sp>
              <p:nvSpPr>
                <p:cNvPr id="891" name="Rechte verbindingslijn 331"/>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endParaRPr/>
                </a:p>
              </p:txBody>
            </p:sp>
          </p:grpSp>
          <p:grpSp>
            <p:nvGrpSpPr>
              <p:cNvPr id="895" name="Ovaal 307"/>
              <p:cNvGrpSpPr/>
              <p:nvPr/>
            </p:nvGrpSpPr>
            <p:grpSpPr>
              <a:xfrm>
                <a:off x="0" y="2462024"/>
                <a:ext cx="260915" cy="269241"/>
                <a:chOff x="0" y="0"/>
                <a:chExt cx="260914" cy="269240"/>
              </a:xfrm>
            </p:grpSpPr>
            <p:sp>
              <p:nvSpPr>
                <p:cNvPr id="8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4"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896" name="Rechthoek 308"/>
              <p:cNvSpPr txBox="1"/>
              <p:nvPr/>
            </p:nvSpPr>
            <p:spPr>
              <a:xfrm>
                <a:off x="365681" y="2466803"/>
                <a:ext cx="2829083" cy="75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913" name="Groep 309"/>
              <p:cNvGrpSpPr/>
              <p:nvPr/>
            </p:nvGrpSpPr>
            <p:grpSpPr>
              <a:xfrm>
                <a:off x="219796" y="3340627"/>
                <a:ext cx="684512" cy="612919"/>
                <a:chOff x="0" y="0"/>
                <a:chExt cx="684511" cy="612917"/>
              </a:xfrm>
            </p:grpSpPr>
            <p:grpSp>
              <p:nvGrpSpPr>
                <p:cNvPr id="910" name="Groep 310"/>
                <p:cNvGrpSpPr/>
                <p:nvPr/>
              </p:nvGrpSpPr>
              <p:grpSpPr>
                <a:xfrm>
                  <a:off x="158326" y="-1"/>
                  <a:ext cx="386065" cy="370653"/>
                  <a:chOff x="0" y="0"/>
                  <a:chExt cx="386063" cy="370651"/>
                </a:xfrm>
              </p:grpSpPr>
              <p:grpSp>
                <p:nvGrpSpPr>
                  <p:cNvPr id="903" name="Groep 313"/>
                  <p:cNvGrpSpPr/>
                  <p:nvPr/>
                </p:nvGrpSpPr>
                <p:grpSpPr>
                  <a:xfrm>
                    <a:off x="-1" y="-1"/>
                    <a:ext cx="341295" cy="325544"/>
                    <a:chOff x="0" y="0"/>
                    <a:chExt cx="341293" cy="325542"/>
                  </a:xfrm>
                </p:grpSpPr>
                <p:grpSp>
                  <p:nvGrpSpPr>
                    <p:cNvPr id="900" name="Groep 320"/>
                    <p:cNvGrpSpPr/>
                    <p:nvPr/>
                  </p:nvGrpSpPr>
                  <p:grpSpPr>
                    <a:xfrm>
                      <a:off x="-1" y="-1"/>
                      <a:ext cx="341295" cy="325544"/>
                      <a:chOff x="0" y="0"/>
                      <a:chExt cx="341293" cy="325542"/>
                    </a:xfrm>
                  </p:grpSpPr>
                  <p:sp>
                    <p:nvSpPr>
                      <p:cNvPr id="897" name="Rechthoek 323"/>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8" name="Rechthoek 324"/>
                      <p:cNvSpPr/>
                      <p:nvPr/>
                    </p:nvSpPr>
                    <p:spPr>
                      <a:xfrm>
                        <a:off x="0" y="-1"/>
                        <a:ext cx="201153"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99" name="Ovaal 325"/>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901" name="Afbeelding 321" descr="Afbeelding 321"/>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902" name="Afbeelding 322" descr="Afbeelding 322"/>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906" name="Groep 314"/>
                  <p:cNvGrpSpPr/>
                  <p:nvPr/>
                </p:nvGrpSpPr>
                <p:grpSpPr>
                  <a:xfrm>
                    <a:off x="265551" y="249608"/>
                    <a:ext cx="120513" cy="121044"/>
                    <a:chOff x="0" y="0"/>
                    <a:chExt cx="120511" cy="121042"/>
                  </a:xfrm>
                </p:grpSpPr>
                <p:sp>
                  <p:nvSpPr>
                    <p:cNvPr id="904" name="Rechthoek 318"/>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5" name="Rechthoek 319"/>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909" name="Groep 315"/>
                  <p:cNvGrpSpPr/>
                  <p:nvPr/>
                </p:nvGrpSpPr>
                <p:grpSpPr>
                  <a:xfrm>
                    <a:off x="230749" y="216856"/>
                    <a:ext cx="120513" cy="121043"/>
                    <a:chOff x="0" y="0"/>
                    <a:chExt cx="120511" cy="121042"/>
                  </a:xfrm>
                </p:grpSpPr>
                <p:sp>
                  <p:nvSpPr>
                    <p:cNvPr id="907" name="Rechthoek 316"/>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08" name="Rechthoek 317"/>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11" name="Rechthoek 311"/>
                <p:cNvSpPr txBox="1"/>
                <p:nvPr/>
              </p:nvSpPr>
              <p:spPr>
                <a:xfrm>
                  <a:off x="-1" y="398937"/>
                  <a:ext cx="684512" cy="139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912" name="Gelijkbenige driehoek 312"/>
                <p:cNvSpPr/>
                <p:nvPr/>
              </p:nvSpPr>
              <p:spPr>
                <a:xfrm rot="10800000">
                  <a:off x="306359" y="570647"/>
                  <a:ext cx="71791" cy="42271"/>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1015" name="Instructie"/>
          <p:cNvGrpSpPr/>
          <p:nvPr/>
        </p:nvGrpSpPr>
        <p:grpSpPr>
          <a:xfrm>
            <a:off x="-3666329" y="-99301"/>
            <a:ext cx="3391308" cy="7056603"/>
            <a:chOff x="0" y="0"/>
            <a:chExt cx="3391306" cy="7056601"/>
          </a:xfrm>
        </p:grpSpPr>
        <p:sp>
          <p:nvSpPr>
            <p:cNvPr id="916" name="Rechthoek 128"/>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917" name="Rechthoek 129"/>
            <p:cNvSpPr/>
            <p:nvPr/>
          </p:nvSpPr>
          <p:spPr>
            <a:xfrm>
              <a:off x="206436" y="1806190"/>
              <a:ext cx="3086600" cy="4148413"/>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920" name="Rechthoek 130"/>
            <p:cNvGrpSpPr/>
            <p:nvPr/>
          </p:nvGrpSpPr>
          <p:grpSpPr>
            <a:xfrm>
              <a:off x="97162" y="490143"/>
              <a:ext cx="393460" cy="184059"/>
              <a:chOff x="0" y="0"/>
              <a:chExt cx="393459" cy="184057"/>
            </a:xfrm>
          </p:grpSpPr>
          <p:sp>
            <p:nvSpPr>
              <p:cNvPr id="91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19" name="Start"/>
              <p:cNvSpPr txBox="1"/>
              <p:nvPr/>
            </p:nvSpPr>
            <p:spPr>
              <a:xfrm>
                <a:off x="-1" y="28529"/>
                <a:ext cx="39346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921" name="Rechthoek 131"/>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931" name="Groep 132"/>
            <p:cNvGrpSpPr/>
            <p:nvPr/>
          </p:nvGrpSpPr>
          <p:grpSpPr>
            <a:xfrm>
              <a:off x="350475" y="754659"/>
              <a:ext cx="137190" cy="108009"/>
              <a:chOff x="0" y="0"/>
              <a:chExt cx="137188" cy="108008"/>
            </a:xfrm>
          </p:grpSpPr>
          <p:grpSp>
            <p:nvGrpSpPr>
              <p:cNvPr id="927" name="Groep 200"/>
              <p:cNvGrpSpPr/>
              <p:nvPr/>
            </p:nvGrpSpPr>
            <p:grpSpPr>
              <a:xfrm>
                <a:off x="0" y="0"/>
                <a:ext cx="137190" cy="108009"/>
                <a:chOff x="0" y="0"/>
                <a:chExt cx="137188" cy="108008"/>
              </a:xfrm>
            </p:grpSpPr>
            <p:sp>
              <p:nvSpPr>
                <p:cNvPr id="922" name="Rechte verbindingslijn 204"/>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3" name="Rechte verbindingslijn 205"/>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4" name="Rechte verbindingslijn 206"/>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5" name="Rechte verbindingslijn 207"/>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26" name="Rechte verbindingslijn 208"/>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30" name="Groep 201"/>
              <p:cNvGrpSpPr/>
              <p:nvPr/>
            </p:nvGrpSpPr>
            <p:grpSpPr>
              <a:xfrm>
                <a:off x="52" y="26196"/>
                <a:ext cx="66718" cy="54523"/>
                <a:chOff x="0" y="0"/>
                <a:chExt cx="66716" cy="54521"/>
              </a:xfrm>
            </p:grpSpPr>
            <p:sp>
              <p:nvSpPr>
                <p:cNvPr id="928" name="Rechthoek 202"/>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29" name="Pijl: punthaak 203"/>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941" name="Groep 133"/>
            <p:cNvGrpSpPr/>
            <p:nvPr/>
          </p:nvGrpSpPr>
          <p:grpSpPr>
            <a:xfrm>
              <a:off x="107595" y="754659"/>
              <a:ext cx="137190" cy="108009"/>
              <a:chOff x="0" y="0"/>
              <a:chExt cx="137188" cy="108008"/>
            </a:xfrm>
          </p:grpSpPr>
          <p:grpSp>
            <p:nvGrpSpPr>
              <p:cNvPr id="937" name="Groep 191"/>
              <p:cNvGrpSpPr/>
              <p:nvPr/>
            </p:nvGrpSpPr>
            <p:grpSpPr>
              <a:xfrm>
                <a:off x="0" y="0"/>
                <a:ext cx="137190" cy="108009"/>
                <a:chOff x="0" y="0"/>
                <a:chExt cx="137188" cy="108008"/>
              </a:xfrm>
            </p:grpSpPr>
            <p:sp>
              <p:nvSpPr>
                <p:cNvPr id="932" name="Rechte verbindingslijn 195"/>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3" name="Rechte verbindingslijn 196"/>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4" name="Rechte verbindingslijn 197"/>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5" name="Rechte verbindingslijn 198"/>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936" name="Rechte verbindingslijn 199"/>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940" name="Groep 192"/>
              <p:cNvGrpSpPr/>
              <p:nvPr/>
            </p:nvGrpSpPr>
            <p:grpSpPr>
              <a:xfrm>
                <a:off x="51" y="26196"/>
                <a:ext cx="66718" cy="54523"/>
                <a:chOff x="0" y="0"/>
                <a:chExt cx="66716" cy="54521"/>
              </a:xfrm>
            </p:grpSpPr>
            <p:sp>
              <p:nvSpPr>
                <p:cNvPr id="938" name="Rechthoek 193"/>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39" name="Pijl: punthaak 194"/>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942" name="Rechte verbindingslijn 134"/>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943" name="Rechte verbindingslijn 135"/>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955" name="Groep 136"/>
            <p:cNvGrpSpPr/>
            <p:nvPr/>
          </p:nvGrpSpPr>
          <p:grpSpPr>
            <a:xfrm>
              <a:off x="784582" y="491641"/>
              <a:ext cx="268739" cy="248382"/>
              <a:chOff x="0" y="0"/>
              <a:chExt cx="268738" cy="248381"/>
            </a:xfrm>
          </p:grpSpPr>
          <p:sp>
            <p:nvSpPr>
              <p:cNvPr id="944" name="Rechthoek 180"/>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54" name="Groep 181"/>
              <p:cNvGrpSpPr/>
              <p:nvPr/>
            </p:nvGrpSpPr>
            <p:grpSpPr>
              <a:xfrm>
                <a:off x="43069" y="52310"/>
                <a:ext cx="182599" cy="143760"/>
                <a:chOff x="0" y="0"/>
                <a:chExt cx="182597" cy="143759"/>
              </a:xfrm>
            </p:grpSpPr>
            <p:grpSp>
              <p:nvGrpSpPr>
                <p:cNvPr id="950" name="Groep 182"/>
                <p:cNvGrpSpPr/>
                <p:nvPr/>
              </p:nvGrpSpPr>
              <p:grpSpPr>
                <a:xfrm>
                  <a:off x="0" y="0"/>
                  <a:ext cx="182599" cy="143760"/>
                  <a:chOff x="0" y="0"/>
                  <a:chExt cx="182597" cy="143759"/>
                </a:xfrm>
              </p:grpSpPr>
              <p:sp>
                <p:nvSpPr>
                  <p:cNvPr id="945" name="Rechte verbindingslijn 186"/>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6" name="Rechte verbindingslijn 187"/>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7" name="Rechte verbindingslijn 188"/>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8" name="Rechte verbindingslijn 189"/>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49" name="Rechte verbindingslijn 190"/>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53" name="Groep 183"/>
                <p:cNvGrpSpPr/>
                <p:nvPr/>
              </p:nvGrpSpPr>
              <p:grpSpPr>
                <a:xfrm>
                  <a:off x="68" y="34868"/>
                  <a:ext cx="88802" cy="72569"/>
                  <a:chOff x="0" y="0"/>
                  <a:chExt cx="88800" cy="72568"/>
                </a:xfrm>
              </p:grpSpPr>
              <p:sp>
                <p:nvSpPr>
                  <p:cNvPr id="951" name="Rechthoek 184"/>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52" name="Pijl: punthaak 185"/>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967" name="Groep 137"/>
            <p:cNvGrpSpPr/>
            <p:nvPr/>
          </p:nvGrpSpPr>
          <p:grpSpPr>
            <a:xfrm>
              <a:off x="784582" y="800638"/>
              <a:ext cx="268739" cy="248382"/>
              <a:chOff x="0" y="0"/>
              <a:chExt cx="268738" cy="248381"/>
            </a:xfrm>
          </p:grpSpPr>
          <p:sp>
            <p:nvSpPr>
              <p:cNvPr id="956" name="Rechthoek 169"/>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966" name="Groep 170"/>
              <p:cNvGrpSpPr/>
              <p:nvPr/>
            </p:nvGrpSpPr>
            <p:grpSpPr>
              <a:xfrm>
                <a:off x="43069" y="52310"/>
                <a:ext cx="182599" cy="143760"/>
                <a:chOff x="0" y="0"/>
                <a:chExt cx="182597" cy="143759"/>
              </a:xfrm>
            </p:grpSpPr>
            <p:grpSp>
              <p:nvGrpSpPr>
                <p:cNvPr id="962" name="Groep 171"/>
                <p:cNvGrpSpPr/>
                <p:nvPr/>
              </p:nvGrpSpPr>
              <p:grpSpPr>
                <a:xfrm>
                  <a:off x="0" y="0"/>
                  <a:ext cx="182599" cy="143760"/>
                  <a:chOff x="0" y="0"/>
                  <a:chExt cx="182597" cy="143759"/>
                </a:xfrm>
              </p:grpSpPr>
              <p:sp>
                <p:nvSpPr>
                  <p:cNvPr id="957" name="Rechte verbindingslijn 175"/>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8" name="Rechte verbindingslijn 176"/>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59" name="Rechte verbindingslijn 177"/>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0" name="Rechte verbindingslijn 178"/>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961" name="Rechte verbindingslijn 179"/>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965" name="Groep 172"/>
                <p:cNvGrpSpPr/>
                <p:nvPr/>
              </p:nvGrpSpPr>
              <p:grpSpPr>
                <a:xfrm>
                  <a:off x="69" y="34868"/>
                  <a:ext cx="88802" cy="72569"/>
                  <a:chOff x="0" y="0"/>
                  <a:chExt cx="88800" cy="72568"/>
                </a:xfrm>
              </p:grpSpPr>
              <p:sp>
                <p:nvSpPr>
                  <p:cNvPr id="963" name="Rechthoek 173"/>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964" name="Pijl: punthaak 174"/>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968" name="Rechthoek 138"/>
            <p:cNvSpPr txBox="1"/>
            <p:nvPr/>
          </p:nvSpPr>
          <p:spPr>
            <a:xfrm>
              <a:off x="1141443" y="52915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969" name="Rechthoek 139"/>
            <p:cNvSpPr txBox="1"/>
            <p:nvPr/>
          </p:nvSpPr>
          <p:spPr>
            <a:xfrm>
              <a:off x="1141443" y="832164"/>
              <a:ext cx="2052000"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970" name="Rechthoek 140"/>
            <p:cNvSpPr txBox="1"/>
            <p:nvPr/>
          </p:nvSpPr>
          <p:spPr>
            <a:xfrm>
              <a:off x="98270" y="1199387"/>
              <a:ext cx="3194765"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973" name="Rechthoek 141"/>
            <p:cNvGrpSpPr/>
            <p:nvPr/>
          </p:nvGrpSpPr>
          <p:grpSpPr>
            <a:xfrm>
              <a:off x="98270" y="9349"/>
              <a:ext cx="3194765" cy="431901"/>
              <a:chOff x="0" y="0"/>
              <a:chExt cx="3194764" cy="431899"/>
            </a:xfrm>
          </p:grpSpPr>
          <p:sp>
            <p:nvSpPr>
              <p:cNvPr id="97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97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976" name="Groep 142"/>
            <p:cNvGrpSpPr/>
            <p:nvPr/>
          </p:nvGrpSpPr>
          <p:grpSpPr>
            <a:xfrm>
              <a:off x="3025479" y="6053864"/>
              <a:ext cx="267557" cy="267556"/>
              <a:chOff x="0" y="0"/>
              <a:chExt cx="267555" cy="267555"/>
            </a:xfrm>
          </p:grpSpPr>
          <p:sp>
            <p:nvSpPr>
              <p:cNvPr id="974" name="Ovaal 167"/>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97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1013" name="Groep 143"/>
            <p:cNvGrpSpPr/>
            <p:nvPr/>
          </p:nvGrpSpPr>
          <p:grpSpPr>
            <a:xfrm>
              <a:off x="97162" y="2004378"/>
              <a:ext cx="3195873" cy="3780656"/>
              <a:chOff x="0" y="0"/>
              <a:chExt cx="3195872" cy="3780655"/>
            </a:xfrm>
          </p:grpSpPr>
          <p:grpSp>
            <p:nvGrpSpPr>
              <p:cNvPr id="979" name="Ovaal 145"/>
              <p:cNvGrpSpPr/>
              <p:nvPr/>
            </p:nvGrpSpPr>
            <p:grpSpPr>
              <a:xfrm>
                <a:off x="0" y="-1"/>
                <a:ext cx="260915" cy="269242"/>
                <a:chOff x="0" y="0"/>
                <a:chExt cx="260914" cy="269240"/>
              </a:xfrm>
            </p:grpSpPr>
            <p:sp>
              <p:nvSpPr>
                <p:cNvPr id="97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78"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80" name="Rechthoek 146"/>
              <p:cNvSpPr txBox="1"/>
              <p:nvPr/>
            </p:nvSpPr>
            <p:spPr>
              <a:xfrm>
                <a:off x="365682" y="23643"/>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marL="285750" indent="-285750" defTabSz="719137">
                  <a:spcBef>
                    <a:spcPts val="600"/>
                  </a:spcBef>
                  <a:buClr>
                    <a:schemeClr val="accent1"/>
                  </a:buClr>
                  <a:buSzPct val="100000"/>
                  <a:buChar char="▪"/>
                  <a:defRPr sz="1600"/>
                </a:lvl1pPr>
              </a:lstStyle>
              <a:p>
                <a:r>
                  <a:t>Bullets</a:t>
                </a:r>
              </a:p>
            </p:txBody>
          </p:sp>
          <p:grpSp>
            <p:nvGrpSpPr>
              <p:cNvPr id="983" name="Ovaal 147"/>
              <p:cNvGrpSpPr/>
              <p:nvPr/>
            </p:nvGrpSpPr>
            <p:grpSpPr>
              <a:xfrm>
                <a:off x="0" y="435349"/>
                <a:ext cx="260915" cy="269241"/>
                <a:chOff x="0" y="0"/>
                <a:chExt cx="260914" cy="269240"/>
              </a:xfrm>
            </p:grpSpPr>
            <p:sp>
              <p:nvSpPr>
                <p:cNvPr id="98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2"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84" name="Rechthoek 152"/>
              <p:cNvSpPr txBox="1"/>
              <p:nvPr/>
            </p:nvSpPr>
            <p:spPr>
              <a:xfrm>
                <a:off x="365682" y="458760"/>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1" indent="-285750" defTabSz="719137">
                  <a:spcBef>
                    <a:spcPts val="600"/>
                  </a:spcBef>
                  <a:buClr>
                    <a:schemeClr val="accent1"/>
                  </a:buClr>
                  <a:buSzPct val="100000"/>
                  <a:buChar char="▪"/>
                  <a:defRPr sz="1600"/>
                </a:pPr>
                <a:r>
                  <a:t>Sub-bullets</a:t>
                </a:r>
              </a:p>
            </p:txBody>
          </p:sp>
          <p:grpSp>
            <p:nvGrpSpPr>
              <p:cNvPr id="987" name="Ovaal 153"/>
              <p:cNvGrpSpPr/>
              <p:nvPr/>
            </p:nvGrpSpPr>
            <p:grpSpPr>
              <a:xfrm>
                <a:off x="0" y="870698"/>
                <a:ext cx="260915" cy="269241"/>
                <a:chOff x="0" y="0"/>
                <a:chExt cx="260914" cy="269240"/>
              </a:xfrm>
            </p:grpSpPr>
            <p:sp>
              <p:nvSpPr>
                <p:cNvPr id="98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86" name="3"/>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988" name="Rechthoek 154"/>
              <p:cNvSpPr txBox="1"/>
              <p:nvPr/>
            </p:nvSpPr>
            <p:spPr>
              <a:xfrm>
                <a:off x="365682" y="893877"/>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2" indent="0" defTabSz="719137">
                  <a:spcBef>
                    <a:spcPts val="600"/>
                  </a:spcBef>
                  <a:defRPr sz="1600"/>
                </a:pPr>
                <a:r>
                  <a:t>Leestekst</a:t>
                </a:r>
              </a:p>
            </p:txBody>
          </p:sp>
          <p:grpSp>
            <p:nvGrpSpPr>
              <p:cNvPr id="991" name="Ovaal 155"/>
              <p:cNvGrpSpPr/>
              <p:nvPr/>
            </p:nvGrpSpPr>
            <p:grpSpPr>
              <a:xfrm>
                <a:off x="0" y="1306047"/>
                <a:ext cx="260915" cy="269241"/>
                <a:chOff x="0" y="0"/>
                <a:chExt cx="260914" cy="269240"/>
              </a:xfrm>
            </p:grpSpPr>
            <p:sp>
              <p:nvSpPr>
                <p:cNvPr id="98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0" name="4"/>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992" name="Rechthoek 156"/>
              <p:cNvSpPr txBox="1"/>
              <p:nvPr/>
            </p:nvSpPr>
            <p:spPr>
              <a:xfrm>
                <a:off x="365682" y="1274871"/>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3" indent="0" defTabSz="719137">
                  <a:spcBef>
                    <a:spcPts val="1200"/>
                  </a:spcBef>
                  <a:defRPr sz="2000" spc="30">
                    <a:solidFill>
                      <a:schemeClr val="accent1"/>
                    </a:solidFill>
                    <a:latin typeface="Roboto Slab Regular Regular"/>
                    <a:ea typeface="Roboto Slab Regular Regular"/>
                    <a:cs typeface="Roboto Slab Regular Regular"/>
                    <a:sym typeface="Roboto Slab Regular Regular"/>
                  </a:defRPr>
                </a:pPr>
                <a:r>
                  <a:t>Subtitel</a:t>
                </a:r>
              </a:p>
            </p:txBody>
          </p:sp>
          <p:grpSp>
            <p:nvGrpSpPr>
              <p:cNvPr id="995" name="Ovaal 157"/>
              <p:cNvGrpSpPr/>
              <p:nvPr/>
            </p:nvGrpSpPr>
            <p:grpSpPr>
              <a:xfrm>
                <a:off x="0" y="1741396"/>
                <a:ext cx="260915" cy="269241"/>
                <a:chOff x="0" y="0"/>
                <a:chExt cx="260914" cy="269240"/>
              </a:xfrm>
            </p:grpSpPr>
            <p:sp>
              <p:nvSpPr>
                <p:cNvPr id="99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4" name="5"/>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996" name="Rechthoek 158"/>
              <p:cNvSpPr txBox="1"/>
              <p:nvPr/>
            </p:nvSpPr>
            <p:spPr>
              <a:xfrm>
                <a:off x="365682" y="1764111"/>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63525" lvl="4" indent="-263525" defTabSz="719137">
                  <a:spcBef>
                    <a:spcPts val="600"/>
                  </a:spcBef>
                  <a:buClr>
                    <a:schemeClr val="accent1"/>
                  </a:buClr>
                  <a:buSzPct val="100000"/>
                  <a:buAutoNum type="arabicPeriod"/>
                  <a:defRPr sz="1600"/>
                </a:pPr>
                <a:r>
                  <a:t>Numerieke bullets</a:t>
                </a:r>
              </a:p>
            </p:txBody>
          </p:sp>
          <p:grpSp>
            <p:nvGrpSpPr>
              <p:cNvPr id="999" name="Ovaal 159"/>
              <p:cNvGrpSpPr/>
              <p:nvPr/>
            </p:nvGrpSpPr>
            <p:grpSpPr>
              <a:xfrm>
                <a:off x="0" y="2176745"/>
                <a:ext cx="260915" cy="269241"/>
                <a:chOff x="0" y="0"/>
                <a:chExt cx="260914" cy="269240"/>
              </a:xfrm>
            </p:grpSpPr>
            <p:sp>
              <p:nvSpPr>
                <p:cNvPr id="9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98" name="6"/>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1000" name="Rechthoek 160"/>
              <p:cNvSpPr txBox="1"/>
              <p:nvPr/>
            </p:nvSpPr>
            <p:spPr>
              <a:xfrm>
                <a:off x="365682" y="2199228"/>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38162" lvl="5" indent="-274638">
                  <a:spcBef>
                    <a:spcPts val="600"/>
                  </a:spcBef>
                  <a:buClr>
                    <a:schemeClr val="accent1"/>
                  </a:buClr>
                  <a:buSzPct val="100000"/>
                  <a:buAutoNum type="alphaLcPeriod"/>
                  <a:defRPr sz="1600"/>
                </a:pPr>
                <a:r>
                  <a:t># Abc</a:t>
                </a:r>
              </a:p>
            </p:txBody>
          </p:sp>
          <p:grpSp>
            <p:nvGrpSpPr>
              <p:cNvPr id="1003" name="Ovaal 161"/>
              <p:cNvGrpSpPr/>
              <p:nvPr/>
            </p:nvGrpSpPr>
            <p:grpSpPr>
              <a:xfrm>
                <a:off x="0" y="2612094"/>
                <a:ext cx="260915" cy="269241"/>
                <a:chOff x="0" y="0"/>
                <a:chExt cx="260914" cy="269240"/>
              </a:xfrm>
            </p:grpSpPr>
            <p:sp>
              <p:nvSpPr>
                <p:cNvPr id="10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2" name="7"/>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1004" name="Rechthoek 162"/>
              <p:cNvSpPr txBox="1"/>
              <p:nvPr/>
            </p:nvSpPr>
            <p:spPr>
              <a:xfrm>
                <a:off x="365682" y="2634345"/>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549275" lvl="6" indent="-285750">
                  <a:spcBef>
                    <a:spcPts val="600"/>
                  </a:spcBef>
                  <a:buClr>
                    <a:schemeClr val="accent1"/>
                  </a:buClr>
                  <a:buSzPct val="100000"/>
                  <a:buChar char="▪"/>
                  <a:defRPr sz="1600"/>
                </a:pPr>
                <a:r>
                  <a:t># Bullets</a:t>
                </a:r>
              </a:p>
            </p:txBody>
          </p:sp>
          <p:grpSp>
            <p:nvGrpSpPr>
              <p:cNvPr id="1007" name="Ovaal 163"/>
              <p:cNvGrpSpPr/>
              <p:nvPr/>
            </p:nvGrpSpPr>
            <p:grpSpPr>
              <a:xfrm>
                <a:off x="0" y="3047443"/>
                <a:ext cx="260915" cy="269241"/>
                <a:chOff x="0" y="0"/>
                <a:chExt cx="260914" cy="269240"/>
              </a:xfrm>
            </p:grpSpPr>
            <p:sp>
              <p:nvSpPr>
                <p:cNvPr id="10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06" name="8"/>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1008" name="Rechthoek 164"/>
              <p:cNvSpPr txBox="1"/>
              <p:nvPr/>
            </p:nvSpPr>
            <p:spPr>
              <a:xfrm>
                <a:off x="365682" y="3069462"/>
                <a:ext cx="2830191" cy="221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7" indent="0">
                  <a:lnSpc>
                    <a:spcPct val="90000"/>
                  </a:lnSpc>
                  <a:spcBef>
                    <a:spcPts val="600"/>
                  </a:spcBef>
                  <a:defRPr sz="1600" i="1"/>
                </a:pPr>
                <a:r>
                  <a:t>Cursief</a:t>
                </a:r>
              </a:p>
            </p:txBody>
          </p:sp>
          <p:grpSp>
            <p:nvGrpSpPr>
              <p:cNvPr id="1011" name="Ovaal 165"/>
              <p:cNvGrpSpPr/>
              <p:nvPr/>
            </p:nvGrpSpPr>
            <p:grpSpPr>
              <a:xfrm>
                <a:off x="0" y="3482796"/>
                <a:ext cx="260915" cy="269241"/>
                <a:chOff x="0" y="0"/>
                <a:chExt cx="260914" cy="269240"/>
              </a:xfrm>
            </p:grpSpPr>
            <p:sp>
              <p:nvSpPr>
                <p:cNvPr id="10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010" name="9"/>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1012" name="Rechthoek 166"/>
              <p:cNvSpPr txBox="1"/>
              <p:nvPr/>
            </p:nvSpPr>
            <p:spPr>
              <a:xfrm>
                <a:off x="365682" y="3450455"/>
                <a:ext cx="2830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lvl="8" indent="0">
                  <a:spcBef>
                    <a:spcPts val="1200"/>
                  </a:spcBef>
                  <a:defRPr sz="2000">
                    <a:latin typeface="Roboto Slab Regular Regular"/>
                    <a:ea typeface="Roboto Slab Regular Regular"/>
                    <a:cs typeface="Roboto Slab Regular Regular"/>
                    <a:sym typeface="Roboto Slab Regular Regular"/>
                  </a:defRPr>
                </a:pPr>
                <a:r>
                  <a:t>Alt. Subtitel</a:t>
                </a:r>
              </a:p>
            </p:txBody>
          </p:sp>
        </p:grpSp>
        <p:sp>
          <p:nvSpPr>
            <p:cNvPr id="1014" name="Rechthoek 144"/>
            <p:cNvSpPr txBox="1"/>
            <p:nvPr/>
          </p:nvSpPr>
          <p:spPr>
            <a:xfrm>
              <a:off x="98270" y="6274939"/>
              <a:ext cx="3194765" cy="657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 name="Groep 1">
            <a:extLst>
              <a:ext uri="{FF2B5EF4-FFF2-40B4-BE49-F238E27FC236}">
                <a16:creationId xmlns:a16="http://schemas.microsoft.com/office/drawing/2014/main" id="{297A282B-0B87-FC27-1D12-161185DFF78D}"/>
              </a:ext>
            </a:extLst>
          </p:cNvPr>
          <p:cNvGrpSpPr/>
          <p:nvPr userDrawn="1"/>
        </p:nvGrpSpPr>
        <p:grpSpPr>
          <a:xfrm>
            <a:off x="698504" y="5871704"/>
            <a:ext cx="3220164" cy="900000"/>
            <a:chOff x="698504" y="5871704"/>
            <a:chExt cx="3220164" cy="900000"/>
          </a:xfrm>
        </p:grpSpPr>
        <p:grpSp>
          <p:nvGrpSpPr>
            <p:cNvPr id="3" name="Group 4">
              <a:extLst>
                <a:ext uri="{FF2B5EF4-FFF2-40B4-BE49-F238E27FC236}">
                  <a16:creationId xmlns:a16="http://schemas.microsoft.com/office/drawing/2014/main" id="{D9000AD7-9C66-1EEB-CF4B-CDBC564B8D8B}"/>
                </a:ext>
              </a:extLst>
            </p:cNvPr>
            <p:cNvGrpSpPr/>
            <p:nvPr/>
          </p:nvGrpSpPr>
          <p:grpSpPr>
            <a:xfrm>
              <a:off x="698504" y="6260315"/>
              <a:ext cx="671785" cy="266499"/>
              <a:chOff x="0" y="0"/>
              <a:chExt cx="1454911" cy="577165"/>
            </a:xfrm>
          </p:grpSpPr>
          <p:sp>
            <p:nvSpPr>
              <p:cNvPr id="6" name="Freeform 5">
                <a:extLst>
                  <a:ext uri="{FF2B5EF4-FFF2-40B4-BE49-F238E27FC236}">
                    <a16:creationId xmlns:a16="http://schemas.microsoft.com/office/drawing/2014/main" id="{403DA26E-09D8-864E-26BA-30FB7DB3A6A7}"/>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7" name="Freeform 6">
                <a:extLst>
                  <a:ext uri="{FF2B5EF4-FFF2-40B4-BE49-F238E27FC236}">
                    <a16:creationId xmlns:a16="http://schemas.microsoft.com/office/drawing/2014/main" id="{7ACE27D7-950D-5C10-A477-09E959B8B121}"/>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7">
                <a:extLst>
                  <a:ext uri="{FF2B5EF4-FFF2-40B4-BE49-F238E27FC236}">
                    <a16:creationId xmlns:a16="http://schemas.microsoft.com/office/drawing/2014/main" id="{C8074B02-17CA-079A-09C6-35546AA9FE8E}"/>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8">
                <a:extLst>
                  <a:ext uri="{FF2B5EF4-FFF2-40B4-BE49-F238E27FC236}">
                    <a16:creationId xmlns:a16="http://schemas.microsoft.com/office/drawing/2014/main" id="{E4A20042-60C0-7B50-4A1E-2C3AAE0BA585}"/>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Rectangle 9">
                <a:extLst>
                  <a:ext uri="{FF2B5EF4-FFF2-40B4-BE49-F238E27FC236}">
                    <a16:creationId xmlns:a16="http://schemas.microsoft.com/office/drawing/2014/main" id="{8B3D76FB-792A-1600-E349-F71057667394}"/>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1" name="Freeform 10">
                <a:extLst>
                  <a:ext uri="{FF2B5EF4-FFF2-40B4-BE49-F238E27FC236}">
                    <a16:creationId xmlns:a16="http://schemas.microsoft.com/office/drawing/2014/main" id="{552CDB72-A78B-6E71-F225-F809EF99BFEA}"/>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 name="Freeform 11">
                <a:extLst>
                  <a:ext uri="{FF2B5EF4-FFF2-40B4-BE49-F238E27FC236}">
                    <a16:creationId xmlns:a16="http://schemas.microsoft.com/office/drawing/2014/main" id="{0BFF1EB1-6EEB-3443-39BA-EC4438612D35}"/>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3" name="Freeform 12">
                <a:extLst>
                  <a:ext uri="{FF2B5EF4-FFF2-40B4-BE49-F238E27FC236}">
                    <a16:creationId xmlns:a16="http://schemas.microsoft.com/office/drawing/2014/main" id="{86D95778-B583-EFF6-E977-60BA50485F3C}"/>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4" name="Afbeelding 3">
              <a:extLst>
                <a:ext uri="{FF2B5EF4-FFF2-40B4-BE49-F238E27FC236}">
                  <a16:creationId xmlns:a16="http://schemas.microsoft.com/office/drawing/2014/main" id="{DD8B9C73-17B7-534D-A4DE-D7C15E4645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1340" y="6131678"/>
              <a:ext cx="1066636" cy="592575"/>
            </a:xfrm>
            <a:prstGeom prst="rect">
              <a:avLst/>
            </a:prstGeom>
          </p:spPr>
        </p:pic>
        <p:pic>
          <p:nvPicPr>
            <p:cNvPr id="5" name="Afbeelding 4">
              <a:extLst>
                <a:ext uri="{FF2B5EF4-FFF2-40B4-BE49-F238E27FC236}">
                  <a16:creationId xmlns:a16="http://schemas.microsoft.com/office/drawing/2014/main" id="{1DBDFB5E-90E6-3605-C7B5-C696052185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669" y="5871704"/>
              <a:ext cx="1499999" cy="900000"/>
            </a:xfrm>
            <a:prstGeom prst="rect">
              <a:avLst/>
            </a:prstGeom>
          </p:spPr>
        </p:pic>
      </p:grpSp>
      <p:grpSp>
        <p:nvGrpSpPr>
          <p:cNvPr id="14" name="Groep 9">
            <a:extLst>
              <a:ext uri="{FF2B5EF4-FFF2-40B4-BE49-F238E27FC236}">
                <a16:creationId xmlns:a16="http://schemas.microsoft.com/office/drawing/2014/main" id="{3DA8F93A-EFC7-98F6-72DF-5A396FEFCEEB}"/>
              </a:ext>
            </a:extLst>
          </p:cNvPr>
          <p:cNvGrpSpPr/>
          <p:nvPr userDrawn="1"/>
        </p:nvGrpSpPr>
        <p:grpSpPr>
          <a:xfrm>
            <a:off x="2667549" y="-1175625"/>
            <a:ext cx="6856901" cy="459209"/>
            <a:chOff x="-1" y="-1"/>
            <a:chExt cx="6856900" cy="459207"/>
          </a:xfrm>
        </p:grpSpPr>
        <p:sp>
          <p:nvSpPr>
            <p:cNvPr id="15" name="Rechthoek 36">
              <a:extLst>
                <a:ext uri="{FF2B5EF4-FFF2-40B4-BE49-F238E27FC236}">
                  <a16:creationId xmlns:a16="http://schemas.microsoft.com/office/drawing/2014/main" id="{1EF97030-1934-2C55-4DC9-7DC8D5BF6167}"/>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6" name="Groep 8">
              <a:extLst>
                <a:ext uri="{FF2B5EF4-FFF2-40B4-BE49-F238E27FC236}">
                  <a16:creationId xmlns:a16="http://schemas.microsoft.com/office/drawing/2014/main" id="{248A5BAC-BA40-D8E4-C0E3-D5314B19DE1C}"/>
                </a:ext>
              </a:extLst>
            </p:cNvPr>
            <p:cNvGrpSpPr/>
            <p:nvPr/>
          </p:nvGrpSpPr>
          <p:grpSpPr>
            <a:xfrm>
              <a:off x="-1" y="-1"/>
              <a:ext cx="6856897" cy="211384"/>
              <a:chOff x="-1" y="-1"/>
              <a:chExt cx="6856896" cy="211383"/>
            </a:xfrm>
          </p:grpSpPr>
          <p:sp>
            <p:nvSpPr>
              <p:cNvPr id="17" name="Rechthoek 6">
                <a:extLst>
                  <a:ext uri="{FF2B5EF4-FFF2-40B4-BE49-F238E27FC236}">
                    <a16:creationId xmlns:a16="http://schemas.microsoft.com/office/drawing/2014/main" id="{414751BF-A5C8-2845-ACBD-E6229FA1E39D}"/>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8" name="Rechthoek 29">
                <a:extLst>
                  <a:ext uri="{FF2B5EF4-FFF2-40B4-BE49-F238E27FC236}">
                    <a16:creationId xmlns:a16="http://schemas.microsoft.com/office/drawing/2014/main" id="{F148E9C6-E215-D2F4-44CE-D07172D44837}"/>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Rechthoek 30">
                <a:extLst>
                  <a:ext uri="{FF2B5EF4-FFF2-40B4-BE49-F238E27FC236}">
                    <a16:creationId xmlns:a16="http://schemas.microsoft.com/office/drawing/2014/main" id="{A47ACB81-AD38-DFCE-F104-7E3A956EFE3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 name="Rechthoek 31">
                <a:extLst>
                  <a:ext uri="{FF2B5EF4-FFF2-40B4-BE49-F238E27FC236}">
                    <a16:creationId xmlns:a16="http://schemas.microsoft.com/office/drawing/2014/main" id="{78E03D4C-27BB-D3D8-D3FF-FA15524922E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 name="Rechthoek 32">
                <a:extLst>
                  <a:ext uri="{FF2B5EF4-FFF2-40B4-BE49-F238E27FC236}">
                    <a16:creationId xmlns:a16="http://schemas.microsoft.com/office/drawing/2014/main" id="{0499A254-E863-8347-BDB3-F3085E04CDB9}"/>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 name="Rechthoek 33">
                <a:extLst>
                  <a:ext uri="{FF2B5EF4-FFF2-40B4-BE49-F238E27FC236}">
                    <a16:creationId xmlns:a16="http://schemas.microsoft.com/office/drawing/2014/main" id="{DD7B42FC-04F8-67B1-6D4F-BBCF00D9D364}"/>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Rechthoek 34">
                <a:extLst>
                  <a:ext uri="{FF2B5EF4-FFF2-40B4-BE49-F238E27FC236}">
                    <a16:creationId xmlns:a16="http://schemas.microsoft.com/office/drawing/2014/main" id="{5C2CB6E7-077E-0F7C-2CB5-9C759B0F4008}"/>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 name="Rechthoek 37">
                <a:extLst>
                  <a:ext uri="{FF2B5EF4-FFF2-40B4-BE49-F238E27FC236}">
                    <a16:creationId xmlns:a16="http://schemas.microsoft.com/office/drawing/2014/main" id="{F2E803E7-6A5A-B554-D9F0-EA84B222851A}"/>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38">
                <a:extLst>
                  <a:ext uri="{FF2B5EF4-FFF2-40B4-BE49-F238E27FC236}">
                    <a16:creationId xmlns:a16="http://schemas.microsoft.com/office/drawing/2014/main" id="{A29951BF-FB79-18FE-8DE9-BE62C6388865}"/>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9">
                <a:extLst>
                  <a:ext uri="{FF2B5EF4-FFF2-40B4-BE49-F238E27FC236}">
                    <a16:creationId xmlns:a16="http://schemas.microsoft.com/office/drawing/2014/main" id="{F4EBC1DF-2ABC-0F10-569F-B64FCBCA942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7" name="Rechthoek 39">
                <a:extLst>
                  <a:ext uri="{FF2B5EF4-FFF2-40B4-BE49-F238E27FC236}">
                    <a16:creationId xmlns:a16="http://schemas.microsoft.com/office/drawing/2014/main" id="{98D8DC99-6AE0-A0B8-27D9-47B4E998311B}"/>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2" name="Instructie"/>
          <p:cNvGrpSpPr/>
          <p:nvPr/>
        </p:nvGrpSpPr>
        <p:grpSpPr>
          <a:xfrm>
            <a:off x="-7462" y="7107104"/>
            <a:ext cx="3391307" cy="1765091"/>
            <a:chOff x="0" y="0"/>
            <a:chExt cx="3391306" cy="1765089"/>
          </a:xfrm>
        </p:grpSpPr>
        <p:sp>
          <p:nvSpPr>
            <p:cNvPr id="2"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1" name="Instructie"/>
            <p:cNvGrpSpPr/>
            <p:nvPr/>
          </p:nvGrpSpPr>
          <p:grpSpPr>
            <a:xfrm>
              <a:off x="98270" y="12607"/>
              <a:ext cx="3194766" cy="1752483"/>
              <a:chOff x="0" y="0"/>
              <a:chExt cx="3194765" cy="1752482"/>
            </a:xfrm>
          </p:grpSpPr>
          <p:grpSp>
            <p:nvGrpSpPr>
              <p:cNvPr id="5" name="Rechthoek 17"/>
              <p:cNvGrpSpPr/>
              <p:nvPr/>
            </p:nvGrpSpPr>
            <p:grpSpPr>
              <a:xfrm>
                <a:off x="0" y="0"/>
                <a:ext cx="3194766" cy="431900"/>
                <a:chOff x="0" y="0"/>
                <a:chExt cx="3194764" cy="431899"/>
              </a:xfrm>
            </p:grpSpPr>
            <p:sp>
              <p:nvSpPr>
                <p:cNvPr id="3"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 name="Ovaal 18"/>
              <p:cNvGrpSpPr/>
              <p:nvPr/>
            </p:nvGrpSpPr>
            <p:grpSpPr>
              <a:xfrm>
                <a:off x="0" y="485877"/>
                <a:ext cx="260915" cy="269241"/>
                <a:chOff x="0" y="0"/>
                <a:chExt cx="260914" cy="269240"/>
              </a:xfrm>
            </p:grpSpPr>
            <p:sp>
              <p:nvSpPr>
                <p:cNvPr id="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2" name="Ovaal 20"/>
              <p:cNvGrpSpPr/>
              <p:nvPr/>
            </p:nvGrpSpPr>
            <p:grpSpPr>
              <a:xfrm>
                <a:off x="0" y="922202"/>
                <a:ext cx="260915" cy="269241"/>
                <a:chOff x="0" y="0"/>
                <a:chExt cx="260914" cy="269240"/>
              </a:xfrm>
            </p:grpSpPr>
            <p:sp>
              <p:nvSpPr>
                <p:cNvPr id="1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3"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0" name="Groep 22"/>
              <p:cNvGrpSpPr/>
              <p:nvPr/>
            </p:nvGrpSpPr>
            <p:grpSpPr>
              <a:xfrm>
                <a:off x="2513632" y="470171"/>
                <a:ext cx="681134" cy="696748"/>
                <a:chOff x="0" y="0"/>
                <a:chExt cx="681132" cy="696747"/>
              </a:xfrm>
            </p:grpSpPr>
            <p:grpSp>
              <p:nvGrpSpPr>
                <p:cNvPr id="18" name="Groep 23"/>
                <p:cNvGrpSpPr/>
                <p:nvPr/>
              </p:nvGrpSpPr>
              <p:grpSpPr>
                <a:xfrm>
                  <a:off x="197031" y="0"/>
                  <a:ext cx="287071" cy="379108"/>
                  <a:chOff x="0" y="0"/>
                  <a:chExt cx="287070" cy="379106"/>
                </a:xfrm>
              </p:grpSpPr>
              <p:sp>
                <p:nvSpPr>
                  <p:cNvPr id="14"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5"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7"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9"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35" name="Groep 9"/>
          <p:cNvGrpSpPr/>
          <p:nvPr/>
        </p:nvGrpSpPr>
        <p:grpSpPr>
          <a:xfrm>
            <a:off x="2667549" y="-1175625"/>
            <a:ext cx="6856901" cy="459209"/>
            <a:chOff x="-1" y="-1"/>
            <a:chExt cx="6856900" cy="459207"/>
          </a:xfrm>
        </p:grpSpPr>
        <p:sp>
          <p:nvSpPr>
            <p:cNvPr id="23" name="Rechthoek 36"/>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34" name="Groep 8"/>
            <p:cNvGrpSpPr/>
            <p:nvPr/>
          </p:nvGrpSpPr>
          <p:grpSpPr>
            <a:xfrm>
              <a:off x="-1" y="-1"/>
              <a:ext cx="6856897" cy="211384"/>
              <a:chOff x="-1" y="-1"/>
              <a:chExt cx="6856896" cy="211383"/>
            </a:xfrm>
          </p:grpSpPr>
          <p:sp>
            <p:nvSpPr>
              <p:cNvPr id="24" name="Rechthoek 6"/>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25" name="Rechthoek 29"/>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0"/>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 name="Rechthoek 31"/>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Rechthoek 32"/>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 name="Rechthoek 33"/>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 name="Rechthoek 34"/>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 name="Rechthoek 37"/>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 name="Rechthoek 38"/>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3" name="Rechthoek 39"/>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47" name="Rechthoek 39">
                <a:extLst>
                  <a:ext uri="{FF2B5EF4-FFF2-40B4-BE49-F238E27FC236}">
                    <a16:creationId xmlns:a16="http://schemas.microsoft.com/office/drawing/2014/main" id="{DB3BB5B7-0687-2422-9EC4-2843AB825F97}"/>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76" r:id="rId6"/>
    <p:sldLayoutId id="2147483656" r:id="rId7"/>
    <p:sldLayoutId id="2147483681" r:id="rId8"/>
    <p:sldLayoutId id="2147483657" r:id="rId9"/>
    <p:sldLayoutId id="2147483677" r:id="rId10"/>
    <p:sldLayoutId id="2147483675" r:id="rId11"/>
    <p:sldLayoutId id="2147483680" r:id="rId12"/>
    <p:sldLayoutId id="2147483658" r:id="rId13"/>
    <p:sldLayoutId id="214748367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71" r:id="rId24"/>
    <p:sldLayoutId id="2147483673" r:id="rId25"/>
    <p:sldLayoutId id="2147483674" r:id="rId26"/>
  </p:sldLayoutIdLst>
  <p:transition spd="med"/>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2" name="Instructie"/>
          <p:cNvGrpSpPr/>
          <p:nvPr/>
        </p:nvGrpSpPr>
        <p:grpSpPr>
          <a:xfrm>
            <a:off x="-7462" y="7107104"/>
            <a:ext cx="3391307" cy="1765091"/>
            <a:chOff x="0" y="0"/>
            <a:chExt cx="3391306" cy="1765089"/>
          </a:xfrm>
        </p:grpSpPr>
        <p:sp>
          <p:nvSpPr>
            <p:cNvPr id="2"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1" name="Instructie"/>
            <p:cNvGrpSpPr/>
            <p:nvPr/>
          </p:nvGrpSpPr>
          <p:grpSpPr>
            <a:xfrm>
              <a:off x="98270" y="12607"/>
              <a:ext cx="3194766" cy="1752483"/>
              <a:chOff x="0" y="0"/>
              <a:chExt cx="3194765" cy="1752482"/>
            </a:xfrm>
          </p:grpSpPr>
          <p:grpSp>
            <p:nvGrpSpPr>
              <p:cNvPr id="5" name="Rechthoek 17"/>
              <p:cNvGrpSpPr/>
              <p:nvPr/>
            </p:nvGrpSpPr>
            <p:grpSpPr>
              <a:xfrm>
                <a:off x="0" y="0"/>
                <a:ext cx="3194766" cy="431900"/>
                <a:chOff x="0" y="0"/>
                <a:chExt cx="3194764" cy="431899"/>
              </a:xfrm>
            </p:grpSpPr>
            <p:sp>
              <p:nvSpPr>
                <p:cNvPr id="3"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4"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8" name="Ovaal 18"/>
              <p:cNvGrpSpPr/>
              <p:nvPr/>
            </p:nvGrpSpPr>
            <p:grpSpPr>
              <a:xfrm>
                <a:off x="0" y="485877"/>
                <a:ext cx="260915" cy="269241"/>
                <a:chOff x="0" y="0"/>
                <a:chExt cx="260914" cy="269240"/>
              </a:xfrm>
            </p:grpSpPr>
            <p:sp>
              <p:nvSpPr>
                <p:cNvPr id="6"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7"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2" name="Ovaal 20"/>
              <p:cNvGrpSpPr/>
              <p:nvPr/>
            </p:nvGrpSpPr>
            <p:grpSpPr>
              <a:xfrm>
                <a:off x="0" y="922202"/>
                <a:ext cx="260915" cy="269241"/>
                <a:chOff x="0" y="0"/>
                <a:chExt cx="260914" cy="269240"/>
              </a:xfrm>
            </p:grpSpPr>
            <p:sp>
              <p:nvSpPr>
                <p:cNvPr id="1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1"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3"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0" name="Groep 22"/>
              <p:cNvGrpSpPr/>
              <p:nvPr/>
            </p:nvGrpSpPr>
            <p:grpSpPr>
              <a:xfrm>
                <a:off x="2513632" y="470171"/>
                <a:ext cx="681134" cy="696748"/>
                <a:chOff x="0" y="0"/>
                <a:chExt cx="681132" cy="696747"/>
              </a:xfrm>
            </p:grpSpPr>
            <p:grpSp>
              <p:nvGrpSpPr>
                <p:cNvPr id="18" name="Groep 23"/>
                <p:cNvGrpSpPr/>
                <p:nvPr/>
              </p:nvGrpSpPr>
              <p:grpSpPr>
                <a:xfrm>
                  <a:off x="197031" y="0"/>
                  <a:ext cx="287071" cy="379108"/>
                  <a:chOff x="0" y="0"/>
                  <a:chExt cx="287070" cy="379106"/>
                </a:xfrm>
              </p:grpSpPr>
              <p:sp>
                <p:nvSpPr>
                  <p:cNvPr id="14"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5"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6"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7"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9"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Logo (Animatie)</a:t>
            </a: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grpSp>
        <p:nvGrpSpPr>
          <p:cNvPr id="47" name="Groep 9">
            <a:extLst>
              <a:ext uri="{FF2B5EF4-FFF2-40B4-BE49-F238E27FC236}">
                <a16:creationId xmlns:a16="http://schemas.microsoft.com/office/drawing/2014/main" id="{08BD6179-A184-B37F-441D-FDA081F71658}"/>
              </a:ext>
            </a:extLst>
          </p:cNvPr>
          <p:cNvGrpSpPr/>
          <p:nvPr userDrawn="1"/>
        </p:nvGrpSpPr>
        <p:grpSpPr>
          <a:xfrm>
            <a:off x="2667549" y="-1175625"/>
            <a:ext cx="6856901" cy="459209"/>
            <a:chOff x="-1" y="-1"/>
            <a:chExt cx="6856900" cy="459207"/>
          </a:xfrm>
        </p:grpSpPr>
        <p:sp>
          <p:nvSpPr>
            <p:cNvPr id="48" name="Rechthoek 36">
              <a:extLst>
                <a:ext uri="{FF2B5EF4-FFF2-40B4-BE49-F238E27FC236}">
                  <a16:creationId xmlns:a16="http://schemas.microsoft.com/office/drawing/2014/main" id="{0C77B216-4FC7-7116-ED80-21C64629A02C}"/>
                </a:ext>
              </a:extLst>
            </p:cNvPr>
            <p:cNvSpPr/>
            <p:nvPr/>
          </p:nvSpPr>
          <p:spPr>
            <a:xfrm rot="16200000">
              <a:off x="3338357" y="-3059336"/>
              <a:ext cx="180185" cy="685689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9" name="Groep 8">
              <a:extLst>
                <a:ext uri="{FF2B5EF4-FFF2-40B4-BE49-F238E27FC236}">
                  <a16:creationId xmlns:a16="http://schemas.microsoft.com/office/drawing/2014/main" id="{4DA01EBA-8D37-B1CA-F579-3FEF5B70091D}"/>
                </a:ext>
              </a:extLst>
            </p:cNvPr>
            <p:cNvGrpSpPr/>
            <p:nvPr/>
          </p:nvGrpSpPr>
          <p:grpSpPr>
            <a:xfrm>
              <a:off x="-1" y="-1"/>
              <a:ext cx="6856897" cy="211384"/>
              <a:chOff x="-1" y="-1"/>
              <a:chExt cx="6856896" cy="211383"/>
            </a:xfrm>
          </p:grpSpPr>
          <p:sp>
            <p:nvSpPr>
              <p:cNvPr id="50" name="Rechthoek 6">
                <a:extLst>
                  <a:ext uri="{FF2B5EF4-FFF2-40B4-BE49-F238E27FC236}">
                    <a16:creationId xmlns:a16="http://schemas.microsoft.com/office/drawing/2014/main" id="{C7F637FD-3075-58F5-37C4-F4727875200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1" name="Rechthoek 29">
                <a:extLst>
                  <a:ext uri="{FF2B5EF4-FFF2-40B4-BE49-F238E27FC236}">
                    <a16:creationId xmlns:a16="http://schemas.microsoft.com/office/drawing/2014/main" id="{A8C47F87-FF31-7C1D-0EC5-B65371F2EE9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2" name="Rechthoek 30">
                <a:extLst>
                  <a:ext uri="{FF2B5EF4-FFF2-40B4-BE49-F238E27FC236}">
                    <a16:creationId xmlns:a16="http://schemas.microsoft.com/office/drawing/2014/main" id="{31BA73DC-6294-852A-B483-DA8DD6DA9DB1}"/>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3" name="Rechthoek 31">
                <a:extLst>
                  <a:ext uri="{FF2B5EF4-FFF2-40B4-BE49-F238E27FC236}">
                    <a16:creationId xmlns:a16="http://schemas.microsoft.com/office/drawing/2014/main" id="{797B1C8A-F435-D6F0-7A0E-40E02A20FE6D}"/>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4" name="Rechthoek 32">
                <a:extLst>
                  <a:ext uri="{FF2B5EF4-FFF2-40B4-BE49-F238E27FC236}">
                    <a16:creationId xmlns:a16="http://schemas.microsoft.com/office/drawing/2014/main" id="{214A2792-4ECE-9572-B40A-2C5D0FCE283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5" name="Rechthoek 33">
                <a:extLst>
                  <a:ext uri="{FF2B5EF4-FFF2-40B4-BE49-F238E27FC236}">
                    <a16:creationId xmlns:a16="http://schemas.microsoft.com/office/drawing/2014/main" id="{D7D1CBD8-32AE-6925-C36E-E26751446875}"/>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6" name="Rechthoek 34">
                <a:extLst>
                  <a:ext uri="{FF2B5EF4-FFF2-40B4-BE49-F238E27FC236}">
                    <a16:creationId xmlns:a16="http://schemas.microsoft.com/office/drawing/2014/main" id="{97C63F4F-F655-30EF-56AF-9E565DDBB1CE}"/>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7" name="Rechthoek 37">
                <a:extLst>
                  <a:ext uri="{FF2B5EF4-FFF2-40B4-BE49-F238E27FC236}">
                    <a16:creationId xmlns:a16="http://schemas.microsoft.com/office/drawing/2014/main" id="{FADAEEC0-D46E-0716-6E8E-ED8A0CF186DD}"/>
                  </a:ext>
                </a:extLst>
              </p:cNvPr>
              <p:cNvSpPr/>
              <p:nvPr/>
            </p:nvSpPr>
            <p:spPr>
              <a:xfrm rot="16200000">
                <a:off x="4585357" y="-168192"/>
                <a:ext cx="211380" cy="547765"/>
              </a:xfrm>
              <a:prstGeom prst="rect">
                <a:avLst/>
              </a:prstGeom>
              <a:solidFill>
                <a:srgbClr val="EC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8" name="Rechthoek 38">
                <a:extLst>
                  <a:ext uri="{FF2B5EF4-FFF2-40B4-BE49-F238E27FC236}">
                    <a16:creationId xmlns:a16="http://schemas.microsoft.com/office/drawing/2014/main" id="{F31A4E54-5CFD-2D79-A6A1-344236DB76F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 name="Rechthoek 39">
                <a:extLst>
                  <a:ext uri="{FF2B5EF4-FFF2-40B4-BE49-F238E27FC236}">
                    <a16:creationId xmlns:a16="http://schemas.microsoft.com/office/drawing/2014/main" id="{68A43853-C3B0-D45A-A862-05A410ED16BF}"/>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0" name="Rechthoek 39">
                <a:extLst>
                  <a:ext uri="{FF2B5EF4-FFF2-40B4-BE49-F238E27FC236}">
                    <a16:creationId xmlns:a16="http://schemas.microsoft.com/office/drawing/2014/main" id="{8789990E-25AD-869B-3BDC-CFD7F0AB3528}"/>
                  </a:ext>
                </a:extLst>
              </p:cNvPr>
              <p:cNvSpPr/>
              <p:nvPr userDrawn="1"/>
            </p:nvSpPr>
            <p:spPr>
              <a:xfrm rot="16200000">
                <a:off x="6477323" y="-168194"/>
                <a:ext cx="211380"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grpSp>
    </p:spTree>
    <p:extLst>
      <p:ext uri="{BB962C8B-B14F-4D97-AF65-F5344CB8AC3E}">
        <p14:creationId xmlns:p14="http://schemas.microsoft.com/office/powerpoint/2010/main" val="297456222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Lst>
  <p:transition spd="med"/>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rgbClr val="0476C2"/>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Vertical Text Placeholder 18"/>
          <p:cNvSpPr txBox="1">
            <a:spLocks noGrp="1"/>
          </p:cNvSpPr>
          <p:nvPr>
            <p:ph type="body" idx="1"/>
          </p:nvPr>
        </p:nvSpPr>
        <p:spPr>
          <a:xfrm>
            <a:off x="698498" y="718513"/>
            <a:ext cx="10798176" cy="5229851"/>
          </a:xfrm>
          <a:prstGeom prst="rect">
            <a:avLst/>
          </a:prstGeom>
        </p:spPr>
        <p:txBody>
          <a:bodyPr/>
          <a:lstStyle/>
          <a:p>
            <a:pPr>
              <a:defRPr>
                <a:solidFill>
                  <a:schemeClr val="accent1"/>
                </a:solidFill>
              </a:defRPr>
            </a:pPr>
            <a:endParaRPr dirty="0">
              <a:solidFill>
                <a:schemeClr val="bg1">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34BB174-BC16-019B-F8F9-3A9B0740E4F2}"/>
              </a:ext>
            </a:extLst>
          </p:cNvPr>
          <p:cNvSpPr>
            <a:spLocks noGrp="1"/>
          </p:cNvSpPr>
          <p:nvPr>
            <p:ph type="body" sz="half" idx="1"/>
          </p:nvPr>
        </p:nvSpPr>
        <p:spPr/>
        <p:txBody>
          <a:bodyPr/>
          <a:lstStyle/>
          <a:p>
            <a:endParaRPr lang="nl-NL"/>
          </a:p>
        </p:txBody>
      </p:sp>
      <p:sp>
        <p:nvSpPr>
          <p:cNvPr id="3" name="Tijdelijke aanduiding voor afbeelding 2">
            <a:extLst>
              <a:ext uri="{FF2B5EF4-FFF2-40B4-BE49-F238E27FC236}">
                <a16:creationId xmlns:a16="http://schemas.microsoft.com/office/drawing/2014/main" id="{7FFADD60-4AAC-1F18-2C54-8B2CBF64BDE0}"/>
              </a:ext>
            </a:extLst>
          </p:cNvPr>
          <p:cNvSpPr>
            <a:spLocks noGrp="1"/>
          </p:cNvSpPr>
          <p:nvPr>
            <p:ph type="pic" sz="half" idx="21"/>
          </p:nvPr>
        </p:nvSpPr>
        <p:spPr/>
      </p:sp>
      <p:sp>
        <p:nvSpPr>
          <p:cNvPr id="3176" name="Titel 10"/>
          <p:cNvSpPr txBox="1">
            <a:spLocks noGrp="1"/>
          </p:cNvSpPr>
          <p:nvPr>
            <p:ph type="title"/>
          </p:nvPr>
        </p:nvSpPr>
        <p:spPr>
          <a:prstGeom prst="rect">
            <a:avLst/>
          </a:prstGeom>
        </p:spPr>
        <p:txBody>
          <a:bodyPr/>
          <a:lstStyle>
            <a:lvl1pPr defTabSz="850391">
              <a:tabLst>
                <a:tab pos="1155700" algn="l"/>
              </a:tabLst>
              <a:defRPr sz="2976"/>
            </a:lvl1pPr>
          </a:lstStyle>
          <a:p>
            <a:endParaRPr dirty="0"/>
          </a:p>
        </p:txBody>
      </p:sp>
      <p:sp>
        <p:nvSpPr>
          <p:cNvPr id="3177" name="Tijdelijke aanduiding voor verticale tekst 11"/>
          <p:cNvSpPr>
            <a:spLocks noGrp="1"/>
          </p:cNvSpPr>
          <p:nvPr>
            <p:ph type="body" sz="half"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2"/>
            <a:r>
              <a:rPr lang="nl-NL" dirty="0"/>
              <a:t>Voorbeeld copy</a:t>
            </a:r>
            <a:r>
              <a:rPr dirty="0"/>
              <a:t>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a:t>
            </a:r>
            <a:r>
              <a:rPr dirty="0" err="1"/>
              <a:t>Eget</a:t>
            </a:r>
            <a:r>
              <a:rPr dirty="0"/>
              <a:t> </a:t>
            </a:r>
            <a:r>
              <a:rPr dirty="0" err="1"/>
              <a:t>nunc</a:t>
            </a:r>
            <a:r>
              <a:rPr dirty="0"/>
              <a:t> </a:t>
            </a:r>
            <a:r>
              <a:rPr dirty="0" err="1"/>
              <a:t>scelerisque</a:t>
            </a:r>
            <a:r>
              <a:rPr dirty="0"/>
              <a:t> </a:t>
            </a:r>
            <a:r>
              <a:rPr dirty="0" err="1"/>
              <a:t>viverra</a:t>
            </a:r>
            <a:r>
              <a:rPr dirty="0"/>
              <a:t> </a:t>
            </a:r>
            <a:r>
              <a:rPr dirty="0" err="1"/>
              <a:t>mauris</a:t>
            </a:r>
            <a:r>
              <a:rPr dirty="0"/>
              <a:t> in </a:t>
            </a:r>
            <a:r>
              <a:rPr dirty="0" err="1"/>
              <a:t>aliquam</a:t>
            </a:r>
            <a:r>
              <a:rPr dirty="0"/>
              <a:t>. Morbi non </a:t>
            </a:r>
            <a:r>
              <a:rPr dirty="0" err="1"/>
              <a:t>arcu</a:t>
            </a:r>
            <a:r>
              <a:rPr dirty="0"/>
              <a:t> </a:t>
            </a:r>
            <a:r>
              <a:rPr dirty="0" err="1"/>
              <a:t>risus</a:t>
            </a:r>
            <a:r>
              <a:rPr dirty="0"/>
              <a:t> </a:t>
            </a:r>
            <a:r>
              <a:rPr dirty="0" err="1"/>
              <a:t>quis</a:t>
            </a:r>
            <a:r>
              <a:rPr dirty="0"/>
              <a:t> </a:t>
            </a:r>
            <a:r>
              <a:rPr dirty="0" err="1"/>
              <a:t>varius</a:t>
            </a:r>
            <a:r>
              <a:rPr dirty="0"/>
              <a:t> </a:t>
            </a:r>
            <a:r>
              <a:rPr dirty="0" err="1"/>
              <a:t>quam</a:t>
            </a:r>
            <a:r>
              <a:rPr dirty="0"/>
              <a:t> </a:t>
            </a:r>
            <a:r>
              <a:rPr dirty="0" err="1"/>
              <a:t>quisque</a:t>
            </a:r>
            <a:r>
              <a:rPr dirty="0"/>
              <a:t>. Tellus </a:t>
            </a:r>
            <a:r>
              <a:rPr dirty="0" err="1"/>
              <a:t>molestie</a:t>
            </a:r>
            <a:r>
              <a:rPr dirty="0"/>
              <a:t> </a:t>
            </a:r>
            <a:r>
              <a:rPr dirty="0" err="1"/>
              <a:t>nunc</a:t>
            </a:r>
            <a:r>
              <a:rPr dirty="0"/>
              <a:t> non </a:t>
            </a:r>
            <a:r>
              <a:rPr dirty="0" err="1"/>
              <a:t>blandit</a:t>
            </a:r>
            <a:r>
              <a:rPr dirty="0"/>
              <a:t> </a:t>
            </a:r>
            <a:r>
              <a:rPr dirty="0" err="1"/>
              <a:t>massa</a:t>
            </a:r>
            <a:r>
              <a:rPr dirty="0"/>
              <a:t> </a:t>
            </a:r>
            <a:r>
              <a:rPr dirty="0" err="1"/>
              <a:t>enim</a:t>
            </a:r>
            <a:r>
              <a:rPr dirty="0"/>
              <a:t> .</a:t>
            </a:r>
          </a:p>
          <a:p>
            <a:r>
              <a:rPr dirty="0" err="1"/>
              <a:t>Sagittis</a:t>
            </a:r>
            <a:r>
              <a:rPr dirty="0"/>
              <a:t> </a:t>
            </a:r>
            <a:r>
              <a:rPr dirty="0" err="1"/>
              <a:t>eu</a:t>
            </a:r>
            <a:r>
              <a:rPr dirty="0"/>
              <a:t> </a:t>
            </a:r>
            <a:r>
              <a:rPr dirty="0" err="1"/>
              <a:t>volutpat</a:t>
            </a:r>
            <a:r>
              <a:rPr dirty="0"/>
              <a:t> </a:t>
            </a:r>
            <a:r>
              <a:rPr dirty="0" err="1"/>
              <a:t>odio</a:t>
            </a:r>
            <a:r>
              <a:rPr dirty="0"/>
              <a:t> </a:t>
            </a:r>
            <a:r>
              <a:rPr dirty="0" err="1"/>
              <a:t>facilisis</a:t>
            </a:r>
            <a:r>
              <a:rPr dirty="0"/>
              <a:t> </a:t>
            </a:r>
            <a:r>
              <a:rPr dirty="0" err="1"/>
              <a:t>mauris</a:t>
            </a:r>
            <a:r>
              <a:rPr dirty="0"/>
              <a:t> sit </a:t>
            </a:r>
            <a:r>
              <a:rPr dirty="0" err="1"/>
              <a:t>amet</a:t>
            </a:r>
            <a:r>
              <a:rPr dirty="0"/>
              <a:t> </a:t>
            </a:r>
            <a:r>
              <a:rPr dirty="0" err="1"/>
              <a:t>massa</a:t>
            </a:r>
            <a:r>
              <a:rPr dirty="0"/>
              <a:t>.</a:t>
            </a:r>
          </a:p>
          <a:p>
            <a:r>
              <a:rPr dirty="0"/>
              <a:t>Massa </a:t>
            </a:r>
            <a:r>
              <a:rPr dirty="0" err="1"/>
              <a:t>placerat</a:t>
            </a:r>
            <a:r>
              <a:rPr dirty="0"/>
              <a:t> </a:t>
            </a:r>
            <a:r>
              <a:rPr dirty="0" err="1"/>
              <a:t>duis</a:t>
            </a:r>
            <a:r>
              <a:rPr dirty="0"/>
              <a:t> </a:t>
            </a:r>
            <a:r>
              <a:rPr dirty="0" err="1"/>
              <a:t>ultricies</a:t>
            </a:r>
            <a:r>
              <a:rPr dirty="0"/>
              <a:t> </a:t>
            </a:r>
            <a:r>
              <a:rPr dirty="0" err="1"/>
              <a:t>lacus</a:t>
            </a:r>
            <a:r>
              <a:rPr dirty="0"/>
              <a:t>.</a:t>
            </a:r>
          </a:p>
          <a:p>
            <a:pPr lvl="1"/>
            <a:r>
              <a:rPr dirty="0" err="1"/>
              <a:t>Odio</a:t>
            </a:r>
            <a:r>
              <a:rPr dirty="0"/>
              <a:t> </a:t>
            </a:r>
            <a:r>
              <a:rPr dirty="0" err="1"/>
              <a:t>facilisis</a:t>
            </a:r>
            <a:r>
              <a:rPr dirty="0"/>
              <a:t> </a:t>
            </a:r>
            <a:r>
              <a:rPr dirty="0" err="1"/>
              <a:t>mauris</a:t>
            </a:r>
            <a:r>
              <a:rPr dirty="0"/>
              <a:t> sit </a:t>
            </a:r>
            <a:r>
              <a:rPr dirty="0" err="1"/>
              <a:t>amet</a:t>
            </a:r>
            <a:r>
              <a:rPr dirty="0"/>
              <a:t> </a:t>
            </a:r>
            <a:r>
              <a:rPr dirty="0" err="1"/>
              <a:t>massa</a:t>
            </a:r>
            <a:r>
              <a:rPr dirty="0"/>
              <a:t>.</a:t>
            </a:r>
          </a:p>
          <a:p>
            <a:pPr lvl="1"/>
            <a:endParaRPr dirty="0"/>
          </a:p>
          <a:p>
            <a:pPr lvl="7" defTabSz="914400">
              <a:defRPr i="1"/>
            </a:pPr>
            <a:r>
              <a:rPr dirty="0" err="1"/>
              <a:t>Potenti</a:t>
            </a:r>
            <a:r>
              <a:rPr dirty="0"/>
              <a:t> </a:t>
            </a:r>
            <a:r>
              <a:rPr dirty="0" err="1"/>
              <a:t>nullam</a:t>
            </a:r>
            <a:r>
              <a:rPr dirty="0"/>
              <a:t> ac </a:t>
            </a:r>
            <a:r>
              <a:rPr dirty="0" err="1"/>
              <a:t>tortor</a:t>
            </a:r>
            <a:r>
              <a:rPr dirty="0"/>
              <a:t> vitae </a:t>
            </a:r>
            <a:r>
              <a:rPr dirty="0" err="1"/>
              <a:t>purus</a:t>
            </a:r>
            <a:r>
              <a:rPr dirty="0"/>
              <a:t> </a:t>
            </a:r>
            <a:r>
              <a:rPr dirty="0" err="1"/>
              <a:t>faucibus</a:t>
            </a:r>
            <a:r>
              <a:rPr dirty="0"/>
              <a:t>.</a:t>
            </a:r>
            <a:br>
              <a:rPr dirty="0"/>
            </a:br>
            <a:endParaRPr dirty="0"/>
          </a:p>
        </p:txBody>
      </p:sp>
      <p:sp>
        <p:nvSpPr>
          <p:cNvPr id="3179" name="Tijdelijke aanduiding voor dianummer 5"/>
          <p:cNvSpPr txBox="1">
            <a:spLocks noGrp="1"/>
          </p:cNvSpPr>
          <p:nvPr>
            <p:ph type="sldNum" sz="quarter" idx="4294967295"/>
          </p:nvPr>
        </p:nvSpPr>
        <p:spPr>
          <a:xfrm>
            <a:off x="11289785" y="6246130"/>
            <a:ext cx="182216"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3175" name="Tijdelijke aanduiding voor afbeelding 2"/>
          <p:cNvGrpSpPr/>
          <p:nvPr/>
        </p:nvGrpSpPr>
        <p:grpSpPr>
          <a:xfrm>
            <a:off x="7783149" y="1433"/>
            <a:ext cx="4408851" cy="6856567"/>
            <a:chOff x="0" y="0"/>
            <a:chExt cx="4408849" cy="6856565"/>
          </a:xfrm>
        </p:grpSpPr>
        <p:sp>
          <p:nvSpPr>
            <p:cNvPr id="3173" name="Rectangle"/>
            <p:cNvSpPr/>
            <p:nvPr/>
          </p:nvSpPr>
          <p:spPr>
            <a:xfrm>
              <a:off x="0" y="0"/>
              <a:ext cx="4408850" cy="6856566"/>
            </a:xfrm>
            <a:prstGeom prst="rect">
              <a:avLst/>
            </a:prstGeom>
            <a:solidFill>
              <a:srgbClr val="F2F2F2">
                <a:alpha val="80000"/>
              </a:srgbClr>
            </a:solidFill>
            <a:ln w="12700" cap="flat">
              <a:noFill/>
              <a:miter lim="400000"/>
            </a:ln>
            <a:effectLst/>
          </p:spPr>
          <p:txBody>
            <a:bodyPr wrap="square" lIns="45719" tIns="45719" rIns="45719" bIns="45719" numCol="1" anchor="ctr">
              <a:noAutofit/>
            </a:bodyPr>
            <a:lstStyle/>
            <a:p>
              <a:endParaRPr/>
            </a:p>
          </p:txBody>
        </p:sp>
        <p:pic>
          <p:nvPicPr>
            <p:cNvPr id="3174" name="image12.jpeg" descr="image12.jpeg"/>
            <p:cNvPicPr>
              <a:picLocks noChangeAspect="1"/>
            </p:cNvPicPr>
            <p:nvPr/>
          </p:nvPicPr>
          <p:blipFill>
            <a:blip r:embed="rId2"/>
            <a:srcRect l="17" r="17"/>
            <a:stretch>
              <a:fillRect/>
            </a:stretch>
          </p:blipFill>
          <p:spPr>
            <a:xfrm>
              <a:off x="-1" y="0"/>
              <a:ext cx="4408851" cy="6856566"/>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3DF70E8-7158-E82F-A2A1-2FEF0A42BAD0}"/>
              </a:ext>
            </a:extLst>
          </p:cNvPr>
          <p:cNvSpPr>
            <a:spLocks noGrp="1"/>
          </p:cNvSpPr>
          <p:nvPr>
            <p:ph type="body" sz="half" idx="1"/>
          </p:nvPr>
        </p:nvSpPr>
        <p:spPr/>
        <p:txBody>
          <a:bodyPr/>
          <a:lstStyle/>
          <a:p>
            <a:endParaRPr lang="nl-NL"/>
          </a:p>
        </p:txBody>
      </p:sp>
      <p:pic>
        <p:nvPicPr>
          <p:cNvPr id="11" name="Tijdelijke aanduiding voor afbeelding 10">
            <a:extLst>
              <a:ext uri="{FF2B5EF4-FFF2-40B4-BE49-F238E27FC236}">
                <a16:creationId xmlns:a16="http://schemas.microsoft.com/office/drawing/2014/main" id="{9E0666E3-F8D6-3C70-AA74-FAC1245F1D83}"/>
              </a:ext>
            </a:extLst>
          </p:cNvPr>
          <p:cNvPicPr>
            <a:picLocks noGrp="1" noChangeAspect="1"/>
          </p:cNvPicPr>
          <p:nvPr>
            <p:ph type="pic" sz="half" idx="21"/>
          </p:nvPr>
        </p:nvPicPr>
        <p:blipFill>
          <a:blip r:embed="rId2">
            <a:extLst>
              <a:ext uri="{28A0092B-C50C-407E-A947-70E740481C1C}">
                <a14:useLocalDpi xmlns:a14="http://schemas.microsoft.com/office/drawing/2010/main" val="0"/>
              </a:ext>
            </a:extLst>
          </a:blip>
          <a:srcRect l="25817" r="25817"/>
          <a:stretch>
            <a:fillRect/>
          </a:stretch>
        </p:blipFill>
        <p:spPr/>
      </p:pic>
      <p:sp>
        <p:nvSpPr>
          <p:cNvPr id="4" name="Titel 3">
            <a:extLst>
              <a:ext uri="{FF2B5EF4-FFF2-40B4-BE49-F238E27FC236}">
                <a16:creationId xmlns:a16="http://schemas.microsoft.com/office/drawing/2014/main" id="{76136993-EF6D-398D-8936-25F986A6EC5C}"/>
              </a:ext>
            </a:extLst>
          </p:cNvPr>
          <p:cNvSpPr>
            <a:spLocks noGrp="1"/>
          </p:cNvSpPr>
          <p:nvPr>
            <p:ph type="title"/>
          </p:nvPr>
        </p:nvSpPr>
        <p:spPr/>
        <p:txBody>
          <a:bodyPr/>
          <a:lstStyle/>
          <a:p>
            <a:endParaRPr lang="nl-NL" dirty="0"/>
          </a:p>
        </p:txBody>
      </p:sp>
      <p:sp>
        <p:nvSpPr>
          <p:cNvPr id="5" name="Tijdelijke aanduiding voor tekst 4">
            <a:extLst>
              <a:ext uri="{FF2B5EF4-FFF2-40B4-BE49-F238E27FC236}">
                <a16:creationId xmlns:a16="http://schemas.microsoft.com/office/drawing/2014/main" id="{6B3944D7-4C5F-EA96-F7A0-C3FA8DC395CF}"/>
              </a:ext>
            </a:extLst>
          </p:cNvPr>
          <p:cNvSpPr>
            <a:spLocks noGrp="1"/>
          </p:cNvSpPr>
          <p:nvPr>
            <p:ph type="body" sz="half" idx="22"/>
          </p:nvPr>
        </p:nvSpPr>
        <p:spPr/>
        <p:txBody>
          <a:bodyPr/>
          <a:lstStyle/>
          <a:p>
            <a:endParaRPr lang="nl-NL" dirty="0"/>
          </a:p>
        </p:txBody>
      </p:sp>
    </p:spTree>
    <p:extLst>
      <p:ext uri="{BB962C8B-B14F-4D97-AF65-F5344CB8AC3E}">
        <p14:creationId xmlns:p14="http://schemas.microsoft.com/office/powerpoint/2010/main" val="31587403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1" name="Tijdelijke aanduiding voor tekst 24"/>
          <p:cNvSpPr txBox="1">
            <a:spLocks noGrp="1"/>
          </p:cNvSpPr>
          <p:nvPr>
            <p:ph type="body" idx="1"/>
          </p:nvPr>
        </p:nvSpPr>
        <p:spPr>
          <a:xfrm>
            <a:off x="6106749" y="1"/>
            <a:ext cx="6085252" cy="6854312"/>
          </a:xfrm>
          <a:prstGeom prst="rect">
            <a:avLst/>
          </a:prstGeom>
        </p:spPr>
        <p:txBody>
          <a:bodyPr/>
          <a:lstStyle/>
          <a:p>
            <a:endParaRPr/>
          </a:p>
        </p:txBody>
      </p:sp>
      <p:grpSp>
        <p:nvGrpSpPr>
          <p:cNvPr id="3184" name="Tijdelijke aanduiding voor afbeelding 2"/>
          <p:cNvGrpSpPr/>
          <p:nvPr/>
        </p:nvGrpSpPr>
        <p:grpSpPr>
          <a:xfrm>
            <a:off x="6106750" y="1433"/>
            <a:ext cx="6085250" cy="6856567"/>
            <a:chOff x="0" y="0"/>
            <a:chExt cx="6085249" cy="6856565"/>
          </a:xfrm>
        </p:grpSpPr>
        <p:sp>
          <p:nvSpPr>
            <p:cNvPr id="3182" name="Rectangle"/>
            <p:cNvSpPr/>
            <p:nvPr/>
          </p:nvSpPr>
          <p:spPr>
            <a:xfrm>
              <a:off x="0" y="0"/>
              <a:ext cx="6085250" cy="6856566"/>
            </a:xfrm>
            <a:prstGeom prst="rect">
              <a:avLst/>
            </a:prstGeom>
            <a:solidFill>
              <a:srgbClr val="F2F2F2">
                <a:alpha val="80000"/>
              </a:srgbClr>
            </a:solidFill>
            <a:ln w="12700" cap="flat">
              <a:noFill/>
              <a:miter lim="400000"/>
            </a:ln>
            <a:effectLst/>
          </p:spPr>
          <p:txBody>
            <a:bodyPr wrap="square" lIns="45719" tIns="45719" rIns="45719" bIns="45719" numCol="1" anchor="ctr">
              <a:noAutofit/>
            </a:bodyPr>
            <a:lstStyle/>
            <a:p>
              <a:endParaRPr/>
            </a:p>
          </p:txBody>
        </p:sp>
        <p:pic>
          <p:nvPicPr>
            <p:cNvPr id="3183" name="image13.jpeg" descr="image13.jpeg"/>
            <p:cNvPicPr>
              <a:picLocks noChangeAspect="1"/>
            </p:cNvPicPr>
            <p:nvPr/>
          </p:nvPicPr>
          <p:blipFill>
            <a:blip r:embed="rId2"/>
            <a:stretch>
              <a:fillRect/>
            </a:stretch>
          </p:blipFill>
          <p:spPr>
            <a:xfrm>
              <a:off x="0" y="0"/>
              <a:ext cx="6085250" cy="6856566"/>
            </a:xfrm>
            <a:prstGeom prst="rect">
              <a:avLst/>
            </a:prstGeom>
            <a:ln w="12700" cap="flat">
              <a:noFill/>
              <a:miter lim="400000"/>
            </a:ln>
            <a:effectLst/>
          </p:spPr>
        </p:pic>
      </p:grpSp>
      <p:sp>
        <p:nvSpPr>
          <p:cNvPr id="3185" name="Titel 7"/>
          <p:cNvSpPr txBox="1">
            <a:spLocks noGrp="1"/>
          </p:cNvSpPr>
          <p:nvPr>
            <p:ph type="title"/>
          </p:nvPr>
        </p:nvSpPr>
        <p:spPr>
          <a:xfrm>
            <a:off x="698502" y="741499"/>
            <a:ext cx="4774080" cy="490401"/>
          </a:xfrm>
          <a:prstGeom prst="rect">
            <a:avLst/>
          </a:prstGeom>
        </p:spPr>
        <p:txBody>
          <a:bodyPr/>
          <a:lstStyle>
            <a:lvl1pPr defTabSz="850391">
              <a:tabLst>
                <a:tab pos="1155700" algn="l"/>
              </a:tabLst>
              <a:defRPr sz="2976"/>
            </a:lvl1pPr>
          </a:lstStyle>
          <a:p>
            <a:endParaRPr dirty="0"/>
          </a:p>
        </p:txBody>
      </p:sp>
      <p:sp>
        <p:nvSpPr>
          <p:cNvPr id="3186" name="Tijdelijke aanduiding voor verticale tekst 8"/>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2"/>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a:t>
            </a:r>
            <a:r>
              <a:rPr dirty="0" err="1"/>
              <a:t>Eget</a:t>
            </a:r>
            <a:r>
              <a:rPr dirty="0"/>
              <a:t> </a:t>
            </a:r>
            <a:r>
              <a:rPr dirty="0" err="1"/>
              <a:t>nunc</a:t>
            </a:r>
            <a:r>
              <a:rPr dirty="0"/>
              <a:t> </a:t>
            </a:r>
            <a:r>
              <a:rPr dirty="0" err="1"/>
              <a:t>scelerisque</a:t>
            </a:r>
            <a:r>
              <a:rPr dirty="0"/>
              <a:t> </a:t>
            </a:r>
            <a:r>
              <a:rPr dirty="0" err="1"/>
              <a:t>viverra</a:t>
            </a:r>
            <a:r>
              <a:rPr dirty="0"/>
              <a:t> </a:t>
            </a:r>
            <a:r>
              <a:rPr dirty="0" err="1"/>
              <a:t>mauris</a:t>
            </a:r>
            <a:r>
              <a:rPr dirty="0"/>
              <a:t> in </a:t>
            </a:r>
            <a:r>
              <a:rPr dirty="0" err="1"/>
              <a:t>aliquam</a:t>
            </a:r>
            <a:r>
              <a:rPr dirty="0"/>
              <a:t>. Morbi non </a:t>
            </a:r>
            <a:r>
              <a:rPr dirty="0" err="1"/>
              <a:t>arcu</a:t>
            </a:r>
            <a:r>
              <a:rPr dirty="0"/>
              <a:t> </a:t>
            </a:r>
            <a:r>
              <a:rPr dirty="0" err="1"/>
              <a:t>risus</a:t>
            </a:r>
            <a:r>
              <a:rPr dirty="0"/>
              <a:t> </a:t>
            </a:r>
            <a:r>
              <a:rPr dirty="0" err="1"/>
              <a:t>quis</a:t>
            </a:r>
            <a:r>
              <a:rPr dirty="0"/>
              <a:t> </a:t>
            </a:r>
            <a:r>
              <a:rPr dirty="0" err="1"/>
              <a:t>varius</a:t>
            </a:r>
            <a:r>
              <a:rPr dirty="0"/>
              <a:t> </a:t>
            </a:r>
            <a:r>
              <a:rPr dirty="0" err="1"/>
              <a:t>quam</a:t>
            </a:r>
            <a:r>
              <a:rPr dirty="0"/>
              <a:t> </a:t>
            </a:r>
            <a:r>
              <a:rPr dirty="0" err="1"/>
              <a:t>quisque</a:t>
            </a:r>
            <a:r>
              <a:rPr dirty="0"/>
              <a:t>. Tellus </a:t>
            </a:r>
            <a:r>
              <a:rPr dirty="0" err="1"/>
              <a:t>molestie</a:t>
            </a:r>
            <a:r>
              <a:rPr dirty="0"/>
              <a:t> </a:t>
            </a:r>
            <a:r>
              <a:rPr dirty="0" err="1"/>
              <a:t>nunc</a:t>
            </a:r>
            <a:r>
              <a:rPr dirty="0"/>
              <a:t> non </a:t>
            </a:r>
            <a:r>
              <a:rPr dirty="0" err="1"/>
              <a:t>blandit</a:t>
            </a:r>
            <a:r>
              <a:rPr dirty="0"/>
              <a:t>.</a:t>
            </a:r>
          </a:p>
          <a:p>
            <a:r>
              <a:rPr dirty="0" err="1"/>
              <a:t>Sagittis</a:t>
            </a:r>
            <a:r>
              <a:rPr dirty="0"/>
              <a:t> </a:t>
            </a:r>
            <a:r>
              <a:rPr dirty="0" err="1"/>
              <a:t>eu</a:t>
            </a:r>
            <a:r>
              <a:rPr dirty="0"/>
              <a:t> </a:t>
            </a:r>
            <a:r>
              <a:rPr dirty="0" err="1"/>
              <a:t>volutpat</a:t>
            </a:r>
            <a:r>
              <a:rPr dirty="0"/>
              <a:t> </a:t>
            </a:r>
            <a:r>
              <a:rPr dirty="0" err="1"/>
              <a:t>odio</a:t>
            </a:r>
            <a:r>
              <a:rPr dirty="0"/>
              <a:t> </a:t>
            </a:r>
            <a:r>
              <a:rPr dirty="0" err="1"/>
              <a:t>facilisis</a:t>
            </a:r>
            <a:r>
              <a:rPr dirty="0"/>
              <a:t> </a:t>
            </a:r>
            <a:r>
              <a:rPr dirty="0" err="1"/>
              <a:t>mauris</a:t>
            </a:r>
            <a:r>
              <a:rPr dirty="0"/>
              <a:t> sit </a:t>
            </a:r>
            <a:r>
              <a:rPr dirty="0" err="1"/>
              <a:t>amet</a:t>
            </a:r>
            <a:r>
              <a:rPr dirty="0"/>
              <a:t>.</a:t>
            </a:r>
          </a:p>
          <a:p>
            <a:r>
              <a:rPr dirty="0"/>
              <a:t>Massa </a:t>
            </a:r>
            <a:r>
              <a:rPr dirty="0" err="1"/>
              <a:t>placerat</a:t>
            </a:r>
            <a:r>
              <a:rPr dirty="0"/>
              <a:t> </a:t>
            </a:r>
            <a:r>
              <a:rPr dirty="0" err="1"/>
              <a:t>duis</a:t>
            </a:r>
            <a:r>
              <a:rPr dirty="0"/>
              <a:t> </a:t>
            </a:r>
            <a:r>
              <a:rPr dirty="0" err="1"/>
              <a:t>ultricies</a:t>
            </a:r>
            <a:r>
              <a:rPr dirty="0"/>
              <a:t> </a:t>
            </a:r>
            <a:r>
              <a:rPr dirty="0" err="1"/>
              <a:t>lacus</a:t>
            </a:r>
            <a:r>
              <a:rPr dirty="0"/>
              <a:t>.</a:t>
            </a:r>
          </a:p>
          <a:p>
            <a:pPr lvl="1"/>
            <a:r>
              <a:rPr dirty="0" err="1"/>
              <a:t>Odio</a:t>
            </a:r>
            <a:r>
              <a:rPr dirty="0"/>
              <a:t> </a:t>
            </a:r>
            <a:r>
              <a:rPr dirty="0" err="1"/>
              <a:t>facilisis</a:t>
            </a:r>
            <a:r>
              <a:rPr dirty="0"/>
              <a:t> </a:t>
            </a:r>
            <a:r>
              <a:rPr dirty="0" err="1"/>
              <a:t>mauris</a:t>
            </a:r>
            <a:r>
              <a:rPr dirty="0"/>
              <a:t> sit </a:t>
            </a:r>
            <a:r>
              <a:rPr dirty="0" err="1"/>
              <a:t>amet</a:t>
            </a:r>
            <a:r>
              <a:rPr dirty="0"/>
              <a:t> </a:t>
            </a:r>
            <a:r>
              <a:rPr dirty="0" err="1"/>
              <a:t>massa</a:t>
            </a:r>
            <a:r>
              <a:rPr dirty="0"/>
              <a:t>.</a:t>
            </a:r>
          </a:p>
          <a:p>
            <a:pPr lvl="1"/>
            <a:endParaRPr dirty="0"/>
          </a:p>
          <a:p>
            <a:pPr lvl="7" defTabSz="914400">
              <a:defRPr i="1"/>
            </a:pPr>
            <a:r>
              <a:rPr dirty="0" err="1"/>
              <a:t>Potenti</a:t>
            </a:r>
            <a:r>
              <a:rPr dirty="0"/>
              <a:t> </a:t>
            </a:r>
            <a:r>
              <a:rPr dirty="0" err="1"/>
              <a:t>nullam</a:t>
            </a:r>
            <a:r>
              <a:rPr dirty="0"/>
              <a:t> ac </a:t>
            </a:r>
            <a:r>
              <a:rPr dirty="0" err="1"/>
              <a:t>tortor</a:t>
            </a:r>
            <a:r>
              <a:rPr dirty="0"/>
              <a:t> vitae </a:t>
            </a:r>
            <a:r>
              <a:rPr dirty="0" err="1"/>
              <a:t>purus</a:t>
            </a:r>
            <a:r>
              <a:rPr dirty="0"/>
              <a:t> </a:t>
            </a:r>
            <a:r>
              <a:rPr dirty="0" err="1"/>
              <a:t>faucibus</a:t>
            </a:r>
            <a:r>
              <a:rPr dirty="0"/>
              <a:t>.</a:t>
            </a:r>
            <a:br>
              <a:rPr dirty="0"/>
            </a:br>
            <a:endParaRP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86E76BF-0916-7B3C-8F94-D3F672E7D5A4}"/>
              </a:ext>
            </a:extLst>
          </p:cNvPr>
          <p:cNvSpPr>
            <a:spLocks noGrp="1"/>
          </p:cNvSpPr>
          <p:nvPr>
            <p:ph type="body" idx="1"/>
          </p:nvPr>
        </p:nvSpPr>
        <p:spPr/>
        <p:txBody>
          <a:bodyPr/>
          <a:lstStyle/>
          <a:p>
            <a:endParaRPr lang="nl-NL"/>
          </a:p>
        </p:txBody>
      </p:sp>
      <p:pic>
        <p:nvPicPr>
          <p:cNvPr id="7" name="Tijdelijke aanduiding voor afbeelding 6">
            <a:extLst>
              <a:ext uri="{FF2B5EF4-FFF2-40B4-BE49-F238E27FC236}">
                <a16:creationId xmlns:a16="http://schemas.microsoft.com/office/drawing/2014/main" id="{A8AA1FF7-DB6B-2A74-6AE3-757A29DB591F}"/>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6737" r="16737"/>
          <a:stretch>
            <a:fillRect/>
          </a:stretch>
        </p:blipFill>
        <p:spPr/>
      </p:pic>
      <p:sp>
        <p:nvSpPr>
          <p:cNvPr id="4" name="Titel 3">
            <a:extLst>
              <a:ext uri="{FF2B5EF4-FFF2-40B4-BE49-F238E27FC236}">
                <a16:creationId xmlns:a16="http://schemas.microsoft.com/office/drawing/2014/main" id="{A81D2B32-4492-F675-A595-49926BCCE33C}"/>
              </a:ext>
            </a:extLst>
          </p:cNvPr>
          <p:cNvSpPr>
            <a:spLocks noGrp="1"/>
          </p:cNvSpPr>
          <p:nvPr>
            <p:ph type="title"/>
          </p:nvPr>
        </p:nvSpPr>
        <p:spPr/>
        <p:txBody>
          <a:bodyPr/>
          <a:lstStyle/>
          <a:p>
            <a:endParaRPr lang="nl-NL" dirty="0"/>
          </a:p>
        </p:txBody>
      </p:sp>
      <p:sp>
        <p:nvSpPr>
          <p:cNvPr id="5" name="Tijdelijke aanduiding voor tekst 4">
            <a:extLst>
              <a:ext uri="{FF2B5EF4-FFF2-40B4-BE49-F238E27FC236}">
                <a16:creationId xmlns:a16="http://schemas.microsoft.com/office/drawing/2014/main" id="{E4E56379-483E-77C2-A93E-72BA12765DEB}"/>
              </a:ext>
            </a:extLst>
          </p:cNvPr>
          <p:cNvSpPr>
            <a:spLocks noGrp="1"/>
          </p:cNvSpPr>
          <p:nvPr>
            <p:ph type="body" sz="half" idx="22"/>
          </p:nvPr>
        </p:nvSpPr>
        <p:spPr/>
        <p:txBody>
          <a:bodyPr/>
          <a:lstStyle/>
          <a:p>
            <a:endParaRPr lang="nl-NL"/>
          </a:p>
        </p:txBody>
      </p:sp>
    </p:spTree>
    <p:extLst>
      <p:ext uri="{BB962C8B-B14F-4D97-AF65-F5344CB8AC3E}">
        <p14:creationId xmlns:p14="http://schemas.microsoft.com/office/powerpoint/2010/main" val="6835094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 name="Tijdelijke aanduiding voor tekst 28"/>
          <p:cNvSpPr txBox="1">
            <a:spLocks noGrp="1"/>
          </p:cNvSpPr>
          <p:nvPr>
            <p:ph type="body" idx="1"/>
          </p:nvPr>
        </p:nvSpPr>
        <p:spPr>
          <a:xfrm>
            <a:off x="4259367" y="189167"/>
            <a:ext cx="7932633" cy="6668831"/>
          </a:xfrm>
          <a:prstGeom prst="rect">
            <a:avLst/>
          </a:prstGeom>
        </p:spPr>
        <p:txBody>
          <a:bodyPr/>
          <a:lstStyle/>
          <a:p>
            <a:endParaRPr/>
          </a:p>
        </p:txBody>
      </p:sp>
      <p:grpSp>
        <p:nvGrpSpPr>
          <p:cNvPr id="3193" name="Tijdelijke aanduiding voor afbeelding 20"/>
          <p:cNvGrpSpPr/>
          <p:nvPr/>
        </p:nvGrpSpPr>
        <p:grpSpPr>
          <a:xfrm>
            <a:off x="4259367" y="1433"/>
            <a:ext cx="7932633" cy="6856567"/>
            <a:chOff x="0" y="0"/>
            <a:chExt cx="7932632" cy="6856565"/>
          </a:xfrm>
        </p:grpSpPr>
        <p:sp>
          <p:nvSpPr>
            <p:cNvPr id="3191" name="Rectangle"/>
            <p:cNvSpPr/>
            <p:nvPr/>
          </p:nvSpPr>
          <p:spPr>
            <a:xfrm>
              <a:off x="0" y="0"/>
              <a:ext cx="7932633" cy="6856566"/>
            </a:xfrm>
            <a:prstGeom prst="rect">
              <a:avLst/>
            </a:prstGeom>
            <a:solidFill>
              <a:srgbClr val="F2F2F2">
                <a:alpha val="80000"/>
              </a:srgbClr>
            </a:solidFill>
            <a:ln w="12700" cap="flat">
              <a:noFill/>
              <a:miter lim="400000"/>
            </a:ln>
            <a:effectLst/>
          </p:spPr>
          <p:txBody>
            <a:bodyPr wrap="square" lIns="45719" tIns="45719" rIns="45719" bIns="45719" numCol="1" anchor="ctr">
              <a:noAutofit/>
            </a:bodyPr>
            <a:lstStyle/>
            <a:p>
              <a:endParaRPr/>
            </a:p>
          </p:txBody>
        </p:sp>
        <p:pic>
          <p:nvPicPr>
            <p:cNvPr id="3192" name="image14.jpeg" descr="image14.jpeg"/>
            <p:cNvPicPr>
              <a:picLocks noChangeAspect="1"/>
            </p:cNvPicPr>
            <p:nvPr/>
          </p:nvPicPr>
          <p:blipFill>
            <a:blip r:embed="rId2"/>
            <a:stretch>
              <a:fillRect/>
            </a:stretch>
          </p:blipFill>
          <p:spPr>
            <a:xfrm>
              <a:off x="0" y="0"/>
              <a:ext cx="7932633" cy="6856566"/>
            </a:xfrm>
            <a:prstGeom prst="rect">
              <a:avLst/>
            </a:prstGeom>
            <a:ln w="12700" cap="flat">
              <a:noFill/>
              <a:miter lim="400000"/>
            </a:ln>
            <a:effectLst/>
          </p:spPr>
        </p:pic>
      </p:grpSp>
      <p:sp>
        <p:nvSpPr>
          <p:cNvPr id="3194" name="Titel 10"/>
          <p:cNvSpPr txBox="1">
            <a:spLocks noGrp="1"/>
          </p:cNvSpPr>
          <p:nvPr>
            <p:ph type="title"/>
          </p:nvPr>
        </p:nvSpPr>
        <p:spPr>
          <a:xfrm>
            <a:off x="698499" y="741499"/>
            <a:ext cx="2799445" cy="490401"/>
          </a:xfrm>
          <a:prstGeom prst="rect">
            <a:avLst/>
          </a:prstGeom>
        </p:spPr>
        <p:txBody>
          <a:bodyPr/>
          <a:lstStyle>
            <a:lvl1pPr defTabSz="850391">
              <a:tabLst>
                <a:tab pos="1155700" algn="l"/>
              </a:tabLst>
              <a:defRPr sz="2976"/>
            </a:lvl1pPr>
          </a:lstStyle>
          <a:p>
            <a:endParaRPr dirty="0"/>
          </a:p>
        </p:txBody>
      </p:sp>
      <p:sp>
        <p:nvSpPr>
          <p:cNvPr id="3195" name="Tijdelijke aanduiding voor verticale tekst 11"/>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2"/>
            <a:r>
              <a:t>Lorem ipsum dolor sit amet, Consectetur adipiscing elit, sed do eiusmod tempor incididunt ut labore et dolore magna aliqua. Eget nunc scelerisque viverra mauris in aliquam. Morbi non arcu risus quis varius quam quisque.</a:t>
            </a:r>
          </a:p>
          <a:p>
            <a:r>
              <a:t>Sagittis eu volutpat odio.</a:t>
            </a:r>
          </a:p>
          <a:p>
            <a:r>
              <a:t>Massa placerat duis.</a:t>
            </a:r>
          </a:p>
          <a:p>
            <a:pPr lvl="1"/>
            <a:r>
              <a:t>Odio facilisis mauris sit.</a:t>
            </a:r>
          </a:p>
          <a:p>
            <a:pPr lvl="1"/>
            <a:endParaRPr/>
          </a:p>
          <a:p>
            <a:pPr lvl="7" defTabSz="914400">
              <a:defRPr i="1"/>
            </a:pPr>
            <a:r>
              <a:t>Potenti nullam ac tortor vitae.</a:t>
            </a:r>
            <a:b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ECC2058-C158-6DD3-CD33-A1AB9194438F}"/>
              </a:ext>
            </a:extLst>
          </p:cNvPr>
          <p:cNvSpPr>
            <a:spLocks noGrp="1"/>
          </p:cNvSpPr>
          <p:nvPr>
            <p:ph type="body" idx="1"/>
          </p:nvPr>
        </p:nvSpPr>
        <p:spPr/>
        <p:txBody>
          <a:bodyPr/>
          <a:lstStyle/>
          <a:p>
            <a:endParaRPr lang="nl-NL"/>
          </a:p>
        </p:txBody>
      </p:sp>
      <p:pic>
        <p:nvPicPr>
          <p:cNvPr id="7" name="Tijdelijke aanduiding voor afbeelding 6">
            <a:extLst>
              <a:ext uri="{FF2B5EF4-FFF2-40B4-BE49-F238E27FC236}">
                <a16:creationId xmlns:a16="http://schemas.microsoft.com/office/drawing/2014/main" id="{265C6007-3CD7-A46D-50AF-8E6B4760DAB3}"/>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8231" r="8231"/>
          <a:stretch>
            <a:fillRect/>
          </a:stretch>
        </p:blipFill>
        <p:spPr/>
      </p:pic>
      <p:sp>
        <p:nvSpPr>
          <p:cNvPr id="4" name="Titel 3">
            <a:extLst>
              <a:ext uri="{FF2B5EF4-FFF2-40B4-BE49-F238E27FC236}">
                <a16:creationId xmlns:a16="http://schemas.microsoft.com/office/drawing/2014/main" id="{B16208FD-188A-DDA4-8B7C-7F9CDC4F19F7}"/>
              </a:ext>
            </a:extLst>
          </p:cNvPr>
          <p:cNvSpPr>
            <a:spLocks noGrp="1"/>
          </p:cNvSpPr>
          <p:nvPr>
            <p:ph type="title"/>
          </p:nvPr>
        </p:nvSpPr>
        <p:spPr/>
        <p:txBody>
          <a:bodyPr/>
          <a:lstStyle/>
          <a:p>
            <a:endParaRPr lang="nl-NL" dirty="0"/>
          </a:p>
        </p:txBody>
      </p:sp>
      <p:sp>
        <p:nvSpPr>
          <p:cNvPr id="5" name="Tijdelijke aanduiding voor tekst 4">
            <a:extLst>
              <a:ext uri="{FF2B5EF4-FFF2-40B4-BE49-F238E27FC236}">
                <a16:creationId xmlns:a16="http://schemas.microsoft.com/office/drawing/2014/main" id="{F75EA5C7-16C8-3556-7C63-A3C64AA6D7BC}"/>
              </a:ext>
            </a:extLst>
          </p:cNvPr>
          <p:cNvSpPr>
            <a:spLocks noGrp="1"/>
          </p:cNvSpPr>
          <p:nvPr>
            <p:ph type="body" sz="quarter" idx="22"/>
          </p:nvPr>
        </p:nvSpPr>
        <p:spPr/>
        <p:txBody>
          <a:bodyPr/>
          <a:lstStyle/>
          <a:p>
            <a:endParaRPr lang="nl-NL" dirty="0"/>
          </a:p>
        </p:txBody>
      </p:sp>
    </p:spTree>
    <p:extLst>
      <p:ext uri="{BB962C8B-B14F-4D97-AF65-F5344CB8AC3E}">
        <p14:creationId xmlns:p14="http://schemas.microsoft.com/office/powerpoint/2010/main" val="6806300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3" name="Titel 7"/>
          <p:cNvSpPr txBox="1">
            <a:spLocks noGrp="1"/>
          </p:cNvSpPr>
          <p:nvPr>
            <p:ph type="title"/>
          </p:nvPr>
        </p:nvSpPr>
        <p:spPr>
          <a:xfrm>
            <a:off x="698499" y="193037"/>
            <a:ext cx="10775072" cy="490401"/>
          </a:xfrm>
          <a:prstGeom prst="rect">
            <a:avLst/>
          </a:prstGeom>
        </p:spPr>
        <p:txBody>
          <a:bodyPr/>
          <a:lstStyle>
            <a:lvl1pPr defTabSz="850391">
              <a:tabLst>
                <a:tab pos="1155700" algn="l"/>
              </a:tabLst>
              <a:defRPr sz="2976"/>
            </a:lvl1pPr>
          </a:lstStyle>
          <a:p>
            <a:r>
              <a:rPr lang="nl-NL" dirty="0"/>
              <a:t>Hier kan een titel met een groot beeld</a:t>
            </a:r>
            <a:endParaRPr dirty="0"/>
          </a:p>
        </p:txBody>
      </p:sp>
      <p:grpSp>
        <p:nvGrpSpPr>
          <p:cNvPr id="3206" name="Tijdelijke aanduiding voor afbeelding 16"/>
          <p:cNvGrpSpPr/>
          <p:nvPr/>
        </p:nvGrpSpPr>
        <p:grpSpPr>
          <a:xfrm>
            <a:off x="-21772" y="683437"/>
            <a:ext cx="12227570" cy="6174565"/>
            <a:chOff x="0" y="0"/>
            <a:chExt cx="12227569" cy="6174563"/>
          </a:xfrm>
        </p:grpSpPr>
        <p:sp>
          <p:nvSpPr>
            <p:cNvPr id="3204" name="Rectangle"/>
            <p:cNvSpPr/>
            <p:nvPr/>
          </p:nvSpPr>
          <p:spPr>
            <a:xfrm>
              <a:off x="0" y="0"/>
              <a:ext cx="12227570" cy="6174564"/>
            </a:xfrm>
            <a:prstGeom prst="rect">
              <a:avLst/>
            </a:prstGeom>
            <a:solidFill>
              <a:srgbClr val="F2F2F2">
                <a:alpha val="80000"/>
              </a:srgbClr>
            </a:solidFill>
            <a:ln w="12700" cap="flat">
              <a:noFill/>
              <a:miter lim="400000"/>
            </a:ln>
            <a:effectLst/>
          </p:spPr>
          <p:txBody>
            <a:bodyPr wrap="square" lIns="45719" tIns="45719" rIns="45719" bIns="45719" numCol="1" anchor="ctr">
              <a:noAutofit/>
            </a:bodyPr>
            <a:lstStyle/>
            <a:p>
              <a:endParaRPr/>
            </a:p>
          </p:txBody>
        </p:sp>
        <p:pic>
          <p:nvPicPr>
            <p:cNvPr id="3205" name="image15.png" descr="image15.png"/>
            <p:cNvPicPr>
              <a:picLocks noChangeAspect="1"/>
            </p:cNvPicPr>
            <p:nvPr/>
          </p:nvPicPr>
          <p:blipFill>
            <a:blip r:embed="rId2"/>
            <a:srcRect t="32" b="10318"/>
            <a:stretch>
              <a:fillRect/>
            </a:stretch>
          </p:blipFill>
          <p:spPr>
            <a:xfrm>
              <a:off x="0" y="0"/>
              <a:ext cx="12227570" cy="6174563"/>
            </a:xfrm>
            <a:prstGeom prst="rect">
              <a:avLst/>
            </a:prstGeom>
            <a:ln w="12700" cap="flat">
              <a:noFill/>
              <a:miter lim="400000"/>
            </a:ln>
            <a:effectLst/>
          </p:spPr>
        </p:pic>
      </p:grpSp>
      <p:sp>
        <p:nvSpPr>
          <p:cNvPr id="3207" name="Text Placeholder 11"/>
          <p:cNvSpPr>
            <a:spLocks noGrp="1"/>
          </p:cNvSpPr>
          <p:nvPr>
            <p:ph type="body" idx="4294967295"/>
          </p:nvPr>
        </p:nvSpPr>
        <p:spPr>
          <a:xfrm>
            <a:off x="687600" y="6006164"/>
            <a:ext cx="1454915" cy="5180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3203"/>
                                        </p:tgtEl>
                                        <p:attrNameLst>
                                          <p:attrName>style.visibility</p:attrName>
                                        </p:attrNameLst>
                                      </p:cBhvr>
                                      <p:to>
                                        <p:strVal val="visible"/>
                                      </p:to>
                                    </p:set>
                                    <p:anim calcmode="lin" valueType="num">
                                      <p:cBhvr>
                                        <p:cTn id="7" dur="750" fill="hold"/>
                                        <p:tgtEl>
                                          <p:spTgt spid="3203"/>
                                        </p:tgtEl>
                                        <p:attrNameLst>
                                          <p:attrName>ppt_x</p:attrName>
                                        </p:attrNameLst>
                                      </p:cBhvr>
                                      <p:tavLst>
                                        <p:tav tm="0">
                                          <p:val>
                                            <p:strVal val="#ppt_x"/>
                                          </p:val>
                                        </p:tav>
                                        <p:tav tm="100000">
                                          <p:val>
                                            <p:strVal val="#ppt_x"/>
                                          </p:val>
                                        </p:tav>
                                      </p:tavLst>
                                    </p:anim>
                                    <p:anim calcmode="lin" valueType="num">
                                      <p:cBhvr>
                                        <p:cTn id="8" dur="750" fill="hold"/>
                                        <p:tgtEl>
                                          <p:spTgt spid="32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3" name="Tijdelijke aanduiding voor afbeelding 13"/>
          <p:cNvGrpSpPr/>
          <p:nvPr/>
        </p:nvGrpSpPr>
        <p:grpSpPr>
          <a:xfrm>
            <a:off x="-600" y="716"/>
            <a:ext cx="12193200" cy="5371384"/>
            <a:chOff x="0" y="0"/>
            <a:chExt cx="12193199" cy="5371382"/>
          </a:xfrm>
        </p:grpSpPr>
        <p:sp>
          <p:nvSpPr>
            <p:cNvPr id="3221" name="Rectangle"/>
            <p:cNvSpPr/>
            <p:nvPr/>
          </p:nvSpPr>
          <p:spPr>
            <a:xfrm>
              <a:off x="0" y="0"/>
              <a:ext cx="12193200" cy="5371383"/>
            </a:xfrm>
            <a:prstGeom prst="rect">
              <a:avLst/>
            </a:prstGeom>
            <a:solidFill>
              <a:srgbClr val="F2F2F2"/>
            </a:solidFill>
            <a:ln w="12700" cap="flat">
              <a:noFill/>
              <a:miter lim="400000"/>
            </a:ln>
            <a:effectLst/>
          </p:spPr>
          <p:txBody>
            <a:bodyPr wrap="square" lIns="45719" tIns="45719" rIns="45719" bIns="45719" numCol="1" anchor="ctr">
              <a:noAutofit/>
            </a:bodyPr>
            <a:lstStyle/>
            <a:p>
              <a:endParaRPr/>
            </a:p>
          </p:txBody>
        </p:sp>
        <p:pic>
          <p:nvPicPr>
            <p:cNvPr id="3222" name="image16.jpeg" descr="image16.jpeg"/>
            <p:cNvPicPr>
              <a:picLocks noChangeAspect="1"/>
            </p:cNvPicPr>
            <p:nvPr/>
          </p:nvPicPr>
          <p:blipFill>
            <a:blip r:embed="rId2"/>
            <a:stretch>
              <a:fillRect/>
            </a:stretch>
          </p:blipFill>
          <p:spPr>
            <a:xfrm>
              <a:off x="0" y="0"/>
              <a:ext cx="12193200" cy="5371383"/>
            </a:xfrm>
            <a:prstGeom prst="rect">
              <a:avLst/>
            </a:prstGeom>
            <a:ln w="12700" cap="flat">
              <a:noFill/>
              <a:miter lim="400000"/>
            </a:ln>
            <a:effectLst/>
          </p:spPr>
        </p:pic>
      </p:grpSp>
      <p:sp>
        <p:nvSpPr>
          <p:cNvPr id="3224" name="Tijdelijke aanduiding voor tekst 31"/>
          <p:cNvSpPr txBox="1">
            <a:spLocks noGrp="1"/>
          </p:cNvSpPr>
          <p:nvPr>
            <p:ph type="body" sz="half" idx="1"/>
          </p:nvPr>
        </p:nvSpPr>
        <p:spPr>
          <a:prstGeom prst="rect">
            <a:avLst/>
          </a:prstGeom>
        </p:spPr>
        <p:txBody>
          <a:bodyPr/>
          <a:lstStyle/>
          <a:p>
            <a:r>
              <a:t> </a:t>
            </a:r>
          </a:p>
        </p:txBody>
      </p:sp>
      <p:sp>
        <p:nvSpPr>
          <p:cNvPr id="7" name="Tijdelijke aanduiding voor tekst 6">
            <a:extLst>
              <a:ext uri="{FF2B5EF4-FFF2-40B4-BE49-F238E27FC236}">
                <a16:creationId xmlns:a16="http://schemas.microsoft.com/office/drawing/2014/main" id="{E87C4263-E6CB-4599-D547-20A4FA8B9646}"/>
              </a:ext>
            </a:extLst>
          </p:cNvPr>
          <p:cNvSpPr>
            <a:spLocks noGrp="1"/>
          </p:cNvSpPr>
          <p:nvPr>
            <p:ph type="body" sz="quarter" idx="23"/>
          </p:nvPr>
        </p:nvSpPr>
        <p:spPr/>
        <p:txBody>
          <a:bodyPr/>
          <a:lstStyle/>
          <a:p>
            <a:endParaRPr lang="nl-NL" dirty="0"/>
          </a:p>
        </p:txBody>
      </p:sp>
      <p:sp>
        <p:nvSpPr>
          <p:cNvPr id="3227" name="Tijdelijke aanduiding voor verticale tekst 9"/>
          <p:cNvSpPr>
            <a:spLocks noGrp="1"/>
          </p:cNvSpPr>
          <p:nvPr>
            <p:ph type="body" sz="quarter"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01</a:t>
            </a:r>
          </a:p>
        </p:txBody>
      </p:sp>
      <p:sp>
        <p:nvSpPr>
          <p:cNvPr id="8" name="Tijdelijke aanduiding voor tekst 7">
            <a:extLst>
              <a:ext uri="{FF2B5EF4-FFF2-40B4-BE49-F238E27FC236}">
                <a16:creationId xmlns:a16="http://schemas.microsoft.com/office/drawing/2014/main" id="{EC67DD10-9980-8A9F-9E37-FC388EBC2B7E}"/>
              </a:ext>
            </a:extLst>
          </p:cNvPr>
          <p:cNvSpPr>
            <a:spLocks noGrp="1"/>
          </p:cNvSpPr>
          <p:nvPr>
            <p:ph type="body" sz="quarter" idx="25"/>
          </p:nvPr>
        </p:nvSpPr>
        <p:spPr/>
        <p:txBody>
          <a:bodyPr/>
          <a:lstStyle/>
          <a:p>
            <a:endParaRPr lang="nl-NL"/>
          </a:p>
        </p:txBody>
      </p:sp>
      <p:sp>
        <p:nvSpPr>
          <p:cNvPr id="9" name="Tijdelijke aanduiding voor tekst 8">
            <a:extLst>
              <a:ext uri="{FF2B5EF4-FFF2-40B4-BE49-F238E27FC236}">
                <a16:creationId xmlns:a16="http://schemas.microsoft.com/office/drawing/2014/main" id="{53A61DD8-0859-A2FD-F796-C41C709641E1}"/>
              </a:ext>
            </a:extLst>
          </p:cNvPr>
          <p:cNvSpPr>
            <a:spLocks noGrp="1"/>
          </p:cNvSpPr>
          <p:nvPr>
            <p:ph type="body" sz="quarter" idx="26"/>
          </p:nvPr>
        </p:nvSpPr>
        <p:spPr/>
        <p:txBody>
          <a:bodyPr>
            <a:normAutofit fontScale="25000" lnSpcReduction="20000"/>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3224"/>
                                        </p:tgtEl>
                                        <p:attrNameLst>
                                          <p:attrName>style.visibility</p:attrName>
                                        </p:attrNameLst>
                                      </p:cBhvr>
                                      <p:to>
                                        <p:strVal val="visible"/>
                                      </p:to>
                                    </p:set>
                                    <p:anim calcmode="lin" valueType="num">
                                      <p:cBhvr>
                                        <p:cTn id="7" dur="750" fill="hold"/>
                                        <p:tgtEl>
                                          <p:spTgt spid="3224"/>
                                        </p:tgtEl>
                                        <p:attrNameLst>
                                          <p:attrName>ppt_x</p:attrName>
                                        </p:attrNameLst>
                                      </p:cBhvr>
                                      <p:tavLst>
                                        <p:tav tm="0">
                                          <p:val>
                                            <p:strVal val="#ppt_x"/>
                                          </p:val>
                                        </p:tav>
                                        <p:tav tm="100000">
                                          <p:val>
                                            <p:strVal val="#ppt_x"/>
                                          </p:val>
                                        </p:tav>
                                      </p:tavLst>
                                    </p:anim>
                                    <p:anim calcmode="lin" valueType="num">
                                      <p:cBhvr>
                                        <p:cTn id="8" dur="750" fill="hold"/>
                                        <p:tgtEl>
                                          <p:spTgt spid="322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3" presetClass="entr" presetSubtype="16" fill="hold" grpId="0" nodeType="afterEffect">
                                  <p:stCondLst>
                                    <p:cond delay="750"/>
                                  </p:stCondLst>
                                  <p:iterate>
                                    <p:tmAbs val="0"/>
                                  </p:iterate>
                                  <p:childTnLst>
                                    <p:set>
                                      <p:cBhvr>
                                        <p:cTn id="11" fill="hold"/>
                                        <p:tgtEl>
                                          <p:spTgt spid="3227">
                                            <p:bg/>
                                          </p:spTgt>
                                        </p:tgtEl>
                                        <p:attrNameLst>
                                          <p:attrName>style.visibility</p:attrName>
                                        </p:attrNameLst>
                                      </p:cBhvr>
                                      <p:to>
                                        <p:strVal val="visible"/>
                                      </p:to>
                                    </p:set>
                                    <p:anim calcmode="lin" valueType="num">
                                      <p:cBhvr>
                                        <p:cTn id="12" dur="250" fill="hold"/>
                                        <p:tgtEl>
                                          <p:spTgt spid="3227">
                                            <p:bg/>
                                          </p:spTgt>
                                        </p:tgtEl>
                                        <p:attrNameLst>
                                          <p:attrName>ppt_w</p:attrName>
                                        </p:attrNameLst>
                                      </p:cBhvr>
                                      <p:tavLst>
                                        <p:tav tm="0">
                                          <p:val>
                                            <p:fltVal val="0"/>
                                          </p:val>
                                        </p:tav>
                                        <p:tav tm="100000">
                                          <p:val>
                                            <p:strVal val="#ppt_w"/>
                                          </p:val>
                                        </p:tav>
                                      </p:tavLst>
                                    </p:anim>
                                    <p:anim calcmode="lin" valueType="num">
                                      <p:cBhvr>
                                        <p:cTn id="13" dur="250" fill="hold"/>
                                        <p:tgtEl>
                                          <p:spTgt spid="3227">
                                            <p:bg/>
                                          </p:spTgt>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750"/>
                                  </p:stCondLst>
                                  <p:iterate>
                                    <p:tmAbs val="0"/>
                                  </p:iterate>
                                  <p:childTnLst>
                                    <p:set>
                                      <p:cBhvr>
                                        <p:cTn id="15" fill="hold"/>
                                        <p:tgtEl>
                                          <p:spTgt spid="3227">
                                            <p:txEl>
                                              <p:pRg st="0" end="0"/>
                                            </p:txEl>
                                          </p:spTgt>
                                        </p:tgtEl>
                                        <p:attrNameLst>
                                          <p:attrName>style.visibility</p:attrName>
                                        </p:attrNameLst>
                                      </p:cBhvr>
                                      <p:to>
                                        <p:strVal val="visible"/>
                                      </p:to>
                                    </p:set>
                                    <p:anim calcmode="lin" valueType="num">
                                      <p:cBhvr>
                                        <p:cTn id="16" dur="250" fill="hold"/>
                                        <p:tgtEl>
                                          <p:spTgt spid="3227">
                                            <p:txEl>
                                              <p:pRg st="0" end="0"/>
                                            </p:txEl>
                                          </p:spTgt>
                                        </p:tgtEl>
                                        <p:attrNameLst>
                                          <p:attrName>ppt_w</p:attrName>
                                        </p:attrNameLst>
                                      </p:cBhvr>
                                      <p:tavLst>
                                        <p:tav tm="0">
                                          <p:val>
                                            <p:fltVal val="0"/>
                                          </p:val>
                                        </p:tav>
                                        <p:tav tm="100000">
                                          <p:val>
                                            <p:strVal val="#ppt_w"/>
                                          </p:val>
                                        </p:tav>
                                      </p:tavLst>
                                    </p:anim>
                                    <p:anim calcmode="lin" valueType="num">
                                      <p:cBhvr>
                                        <p:cTn id="17" dur="250" fill="hold"/>
                                        <p:tgtEl>
                                          <p:spTgt spid="32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4" grpId="0" animBg="1" advAuto="0"/>
      <p:bldP spid="3227" grpId="0"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3" name="Text Placeholder 31"/>
          <p:cNvSpPr txBox="1">
            <a:spLocks noGrp="1"/>
          </p:cNvSpPr>
          <p:nvPr>
            <p:ph type="body" idx="1"/>
          </p:nvPr>
        </p:nvSpPr>
        <p:spPr>
          <a:prstGeom prst="rect">
            <a:avLst/>
          </a:prstGeom>
        </p:spPr>
        <p:txBody>
          <a:bodyPr/>
          <a:lstStyle/>
          <a:p>
            <a:endParaRPr/>
          </a:p>
        </p:txBody>
      </p:sp>
      <p:pic>
        <p:nvPicPr>
          <p:cNvPr id="3234" name="Media Placeholder 32" descr="Media Placeholder 32"/>
          <p:cNvPicPr>
            <a:picLocks noGrp="1"/>
          </p:cNvPicPr>
          <p:nvPr>
            <p:ph type="media" idx="21"/>
            <a:videoFile r:link="rId2"/>
            <p:extLst>
              <p:ext uri="{DAA4B4D4-6D71-4841-9C94-3DE7FCFB9230}">
                <p14:media xmlns:p14="http://schemas.microsoft.com/office/powerpoint/2010/main" r:embed="rId1"/>
              </p:ext>
            </p:extLst>
          </p:nvPr>
        </p:nvPicPr>
        <p:blipFill>
          <a:blip r:embed="rId4"/>
          <a:stretch>
            <a:fillRect/>
          </a:stretch>
        </p:blipFill>
        <p:spPr>
          <a:prstGeom prst="rect">
            <a:avLst/>
          </a:prstGeom>
        </p:spPr>
      </p:pic>
      <p:pic>
        <p:nvPicPr>
          <p:cNvPr id="3235" name="Afbeelding 9" descr="Afbeelding 9"/>
          <p:cNvPicPr>
            <a:picLocks noChangeAspect="1"/>
          </p:cNvPicPr>
          <p:nvPr/>
        </p:nvPicPr>
        <p:blipFill>
          <a:blip r:embed="rId5"/>
          <a:stretch>
            <a:fillRect/>
          </a:stretch>
        </p:blipFill>
        <p:spPr>
          <a:xfrm>
            <a:off x="0" y="0"/>
            <a:ext cx="12192000" cy="6858000"/>
          </a:xfrm>
          <a:prstGeom prst="rect">
            <a:avLst/>
          </a:prstGeom>
          <a:ln w="12700">
            <a:miter lim="400000"/>
          </a:ln>
        </p:spPr>
      </p:pic>
      <p:sp>
        <p:nvSpPr>
          <p:cNvPr id="3238" name="Text Placeholder 30"/>
          <p:cNvSpPr>
            <a:spLocks noGrp="1"/>
          </p:cNvSpPr>
          <p:nvPr>
            <p:ph type="body" idx="4294967295"/>
          </p:nvPr>
        </p:nvSpPr>
        <p:spPr>
          <a:xfrm>
            <a:off x="698499" y="5835456"/>
            <a:ext cx="1454915" cy="6887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 </a:t>
            </a:r>
          </a:p>
        </p:txBody>
      </p:sp>
      <p:grpSp>
        <p:nvGrpSpPr>
          <p:cNvPr id="3242" name="Groep 10"/>
          <p:cNvGrpSpPr/>
          <p:nvPr/>
        </p:nvGrpSpPr>
        <p:grpSpPr>
          <a:xfrm>
            <a:off x="4914900" y="2247900"/>
            <a:ext cx="2362200" cy="2362200"/>
            <a:chOff x="0" y="0"/>
            <a:chExt cx="2362200" cy="2362200"/>
          </a:xfrm>
        </p:grpSpPr>
        <p:sp>
          <p:nvSpPr>
            <p:cNvPr id="3239" name="Ovaal 12"/>
            <p:cNvSpPr/>
            <p:nvPr/>
          </p:nvSpPr>
          <p:spPr>
            <a:xfrm>
              <a:off x="0" y="0"/>
              <a:ext cx="2362200" cy="2362200"/>
            </a:xfrm>
            <a:prstGeom prst="ellipse">
              <a:avLst/>
            </a:prstGeom>
            <a:solidFill>
              <a:srgbClr val="FFFFFF">
                <a:alpha val="22000"/>
              </a:srgbClr>
            </a:solidFill>
            <a:ln w="25400" cap="flat">
              <a:solidFill>
                <a:schemeClr val="accent1"/>
              </a:solidFill>
              <a:prstDash val="dash"/>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240" name="Ovaal 1"/>
            <p:cNvSpPr/>
            <p:nvPr/>
          </p:nvSpPr>
          <p:spPr>
            <a:xfrm>
              <a:off x="266700" y="266700"/>
              <a:ext cx="1828800" cy="1828800"/>
            </a:xfrm>
            <a:prstGeom prst="ellipse">
              <a:avLst/>
            </a:prstGeom>
            <a:solidFill>
              <a:srgbClr val="000000">
                <a:alpha val="64999"/>
              </a:srgbClr>
            </a:solidFill>
            <a:ln w="508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pic>
          <p:nvPicPr>
            <p:cNvPr id="3241" name="Graphic 5" descr="Graphic 5"/>
            <p:cNvPicPr>
              <a:picLocks noChangeAspect="1"/>
            </p:cNvPicPr>
            <p:nvPr/>
          </p:nvPicPr>
          <p:blipFill>
            <a:blip r:embed="rId6"/>
            <a:stretch>
              <a:fillRect/>
            </a:stretch>
          </p:blipFill>
          <p:spPr>
            <a:xfrm>
              <a:off x="934451" y="838200"/>
              <a:ext cx="685801" cy="6858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 fill="hold"/>
                                        <p:tgtEl>
                                          <p:spTgt spid="3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34"/>
                </p:tgtEl>
              </p:cMediaNode>
            </p:video>
            <p:seq concurrent="1" prevAc="none" nextAc="seek">
              <p:cTn id="8" restart="whenNotActive" fill="hold" evtFilter="cancelBubble" nodeType="interactiveSeq">
                <p:stCondLst>
                  <p:cond evt="onClick" delay="0">
                    <p:tgtEl>
                      <p:spTgt spid="32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34"/>
                                        </p:tgtEl>
                                      </p:cBhvr>
                                    </p:cmd>
                                  </p:childTnLst>
                                </p:cTn>
                              </p:par>
                            </p:childTnLst>
                          </p:cTn>
                        </p:par>
                      </p:childTnLst>
                    </p:cTn>
                  </p:par>
                </p:childTnLst>
              </p:cTn>
              <p:nextCondLst>
                <p:cond evt="onClick" delay="0">
                  <p:tgtEl>
                    <p:spTgt spid="32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F7C7489-DA10-304B-794C-E7FA5A77B0B7}"/>
              </a:ext>
            </a:extLst>
          </p:cNvPr>
          <p:cNvSpPr>
            <a:spLocks noGrp="1"/>
          </p:cNvSpPr>
          <p:nvPr>
            <p:ph type="title"/>
          </p:nvPr>
        </p:nvSpPr>
        <p:spPr/>
        <p:txBody>
          <a:bodyPr>
            <a:normAutofit/>
          </a:bodyPr>
          <a:lstStyle/>
          <a:p>
            <a:endParaRPr lang="nl-NL" dirty="0"/>
          </a:p>
        </p:txBody>
      </p:sp>
      <p:sp>
        <p:nvSpPr>
          <p:cNvPr id="6" name="Tijdelijke aanduiding voor tekst 5">
            <a:extLst>
              <a:ext uri="{FF2B5EF4-FFF2-40B4-BE49-F238E27FC236}">
                <a16:creationId xmlns:a16="http://schemas.microsoft.com/office/drawing/2014/main" id="{5328F0AC-9F78-025B-7B8F-065BE990DA66}"/>
              </a:ext>
            </a:extLst>
          </p:cNvPr>
          <p:cNvSpPr>
            <a:spLocks noGrp="1"/>
          </p:cNvSpPr>
          <p:nvPr>
            <p:ph type="body" sz="quarter" idx="1"/>
          </p:nvPr>
        </p:nvSpPr>
        <p:spPr/>
        <p:txBody>
          <a:bodyPr/>
          <a:lstStyle/>
          <a:p>
            <a:endParaRPr lang="nl-NL" dirty="0"/>
          </a:p>
        </p:txBody>
      </p:sp>
      <p:sp>
        <p:nvSpPr>
          <p:cNvPr id="2" name="Tekstvak 1">
            <a:extLst>
              <a:ext uri="{FF2B5EF4-FFF2-40B4-BE49-F238E27FC236}">
                <a16:creationId xmlns:a16="http://schemas.microsoft.com/office/drawing/2014/main" id="{DFCB032C-0058-D7BC-9076-A0479EAD7A42}"/>
              </a:ext>
            </a:extLst>
          </p:cNvPr>
          <p:cNvSpPr txBox="1"/>
          <p:nvPr/>
        </p:nvSpPr>
        <p:spPr>
          <a:xfrm>
            <a:off x="3699164" y="4724400"/>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hangingPunct="1"/>
            <a:endParaRPr lang="nl-NL" dirty="0"/>
          </a:p>
        </p:txBody>
      </p:sp>
      <p:sp>
        <p:nvSpPr>
          <p:cNvPr id="7" name="Tekstvak 6">
            <a:extLst>
              <a:ext uri="{FF2B5EF4-FFF2-40B4-BE49-F238E27FC236}">
                <a16:creationId xmlns:a16="http://schemas.microsoft.com/office/drawing/2014/main" id="{A876C158-9FB0-D2DB-2E2A-830A28704775}"/>
              </a:ext>
            </a:extLst>
          </p:cNvPr>
          <p:cNvSpPr txBox="1"/>
          <p:nvPr/>
        </p:nvSpPr>
        <p:spPr>
          <a:xfrm>
            <a:off x="2202388" y="4881544"/>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hangingPunct="1"/>
            <a:endParaRPr lang="nl-NL" dirty="0"/>
          </a:p>
        </p:txBody>
      </p:sp>
    </p:spTree>
    <p:extLst>
      <p:ext uri="{BB962C8B-B14F-4D97-AF65-F5344CB8AC3E}">
        <p14:creationId xmlns:p14="http://schemas.microsoft.com/office/powerpoint/2010/main" val="9588041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87EBC2-02B9-BCE5-4F75-9647A9C9ABC6}"/>
              </a:ext>
            </a:extLst>
          </p:cNvPr>
          <p:cNvSpPr>
            <a:spLocks noGrp="1"/>
          </p:cNvSpPr>
          <p:nvPr>
            <p:ph type="body" idx="1"/>
          </p:nvPr>
        </p:nvSpPr>
        <p:spPr/>
        <p:txBody>
          <a:bodyPr/>
          <a:lstStyle/>
          <a:p>
            <a:endParaRPr lang="nl-NL"/>
          </a:p>
        </p:txBody>
      </p:sp>
      <p:pic>
        <p:nvPicPr>
          <p:cNvPr id="7" name="Tijdelijke aanduiding voor afbeelding 6">
            <a:extLst>
              <a:ext uri="{FF2B5EF4-FFF2-40B4-BE49-F238E27FC236}">
                <a16:creationId xmlns:a16="http://schemas.microsoft.com/office/drawing/2014/main" id="{9A34D5C4-40EB-3566-BEFF-B6FB4C3D30A3}"/>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8231" r="8231"/>
          <a:stretch>
            <a:fillRect/>
          </a:stretch>
        </p:blipFill>
        <p:spPr/>
      </p:pic>
      <p:sp>
        <p:nvSpPr>
          <p:cNvPr id="4" name="Titel 3">
            <a:extLst>
              <a:ext uri="{FF2B5EF4-FFF2-40B4-BE49-F238E27FC236}">
                <a16:creationId xmlns:a16="http://schemas.microsoft.com/office/drawing/2014/main" id="{C5168712-A10D-8B42-BA67-6E1AE51F3340}"/>
              </a:ext>
            </a:extLst>
          </p:cNvPr>
          <p:cNvSpPr>
            <a:spLocks noGrp="1"/>
          </p:cNvSpPr>
          <p:nvPr>
            <p:ph type="title"/>
          </p:nvPr>
        </p:nvSpPr>
        <p:spPr/>
        <p:txBody>
          <a:bodyPr/>
          <a:lstStyle/>
          <a:p>
            <a:endParaRPr lang="nl-NL"/>
          </a:p>
        </p:txBody>
      </p:sp>
      <p:sp>
        <p:nvSpPr>
          <p:cNvPr id="5" name="Tijdelijke aanduiding voor tekst 4">
            <a:extLst>
              <a:ext uri="{FF2B5EF4-FFF2-40B4-BE49-F238E27FC236}">
                <a16:creationId xmlns:a16="http://schemas.microsoft.com/office/drawing/2014/main" id="{E15E64A3-423C-8E87-E8CB-2871188FED43}"/>
              </a:ext>
            </a:extLst>
          </p:cNvPr>
          <p:cNvSpPr>
            <a:spLocks noGrp="1"/>
          </p:cNvSpPr>
          <p:nvPr>
            <p:ph type="body" sz="quarter" idx="22"/>
          </p:nvPr>
        </p:nvSpPr>
        <p:spPr/>
        <p:txBody>
          <a:bodyPr/>
          <a:lstStyle/>
          <a:p>
            <a:endParaRPr lang="nl-NL"/>
          </a:p>
        </p:txBody>
      </p:sp>
    </p:spTree>
    <p:extLst>
      <p:ext uri="{BB962C8B-B14F-4D97-AF65-F5344CB8AC3E}">
        <p14:creationId xmlns:p14="http://schemas.microsoft.com/office/powerpoint/2010/main" val="41937492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90E0E-5571-4775-CD22-89961E4F6F73}"/>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F885C2D5-B8B6-0600-373C-971E036FAE5A}"/>
              </a:ext>
            </a:extLst>
          </p:cNvPr>
          <p:cNvSpPr>
            <a:spLocks noGrp="1"/>
          </p:cNvSpPr>
          <p:nvPr>
            <p:ph type="body" sz="quarter" idx="1"/>
          </p:nvPr>
        </p:nvSpPr>
        <p:spPr/>
        <p:txBody>
          <a:bodyPr/>
          <a:lstStyle/>
          <a:p>
            <a:endParaRPr lang="nl-NL"/>
          </a:p>
        </p:txBody>
      </p:sp>
    </p:spTree>
    <p:extLst>
      <p:ext uri="{BB962C8B-B14F-4D97-AF65-F5344CB8AC3E}">
        <p14:creationId xmlns:p14="http://schemas.microsoft.com/office/powerpoint/2010/main" val="9641107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44" name="Tijdelijke aanduiding voor grafiek 11"/>
          <p:cNvGraphicFramePr/>
          <p:nvPr/>
        </p:nvGraphicFramePr>
        <p:xfrm>
          <a:off x="4781126" y="800454"/>
          <a:ext cx="6848899" cy="5057432"/>
        </p:xfrm>
        <a:graphic>
          <a:graphicData uri="http://schemas.openxmlformats.org/drawingml/2006/chart">
            <c:chart xmlns:c="http://schemas.openxmlformats.org/drawingml/2006/chart" xmlns:r="http://schemas.openxmlformats.org/officeDocument/2006/relationships" r:id="rId2"/>
          </a:graphicData>
        </a:graphic>
      </p:graphicFrame>
      <p:sp>
        <p:nvSpPr>
          <p:cNvPr id="3246" name="Titel 25"/>
          <p:cNvSpPr txBox="1">
            <a:spLocks noGrp="1"/>
          </p:cNvSpPr>
          <p:nvPr>
            <p:ph type="title"/>
          </p:nvPr>
        </p:nvSpPr>
        <p:spPr>
          <a:xfrm>
            <a:off x="698500" y="741499"/>
            <a:ext cx="3147786" cy="490401"/>
          </a:xfrm>
          <a:prstGeom prst="rect">
            <a:avLst/>
          </a:prstGeom>
        </p:spPr>
        <p:txBody>
          <a:bodyPr/>
          <a:lstStyle>
            <a:lvl1pPr defTabSz="850391">
              <a:tabLst>
                <a:tab pos="1155700" algn="l"/>
              </a:tabLst>
              <a:defRPr sz="2976"/>
            </a:lvl1pPr>
          </a:lstStyle>
          <a:p>
            <a:endParaRPr dirty="0"/>
          </a:p>
        </p:txBody>
      </p:sp>
      <p:sp>
        <p:nvSpPr>
          <p:cNvPr id="3247" name="Tijdelijke aanduiding voor verticale tekst 18"/>
          <p:cNvSpPr txBox="1"/>
          <p:nvPr/>
        </p:nvSpPr>
        <p:spPr>
          <a:xfrm>
            <a:off x="698500" y="1591899"/>
            <a:ext cx="3147786" cy="4356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263525" indent="-263525" defTabSz="719137">
              <a:lnSpc>
                <a:spcPct val="90000"/>
              </a:lnSpc>
              <a:spcBef>
                <a:spcPts val="1200"/>
              </a:spcBef>
              <a:buClr>
                <a:srgbClr val="FFFFFF"/>
              </a:buClr>
              <a:buSzPct val="100000"/>
              <a:buChar char="▪"/>
              <a:defRPr sz="1600">
                <a:solidFill>
                  <a:srgbClr val="FFFFFF"/>
                </a:solidFill>
              </a:defRPr>
            </a:pPr>
            <a:r>
              <a:rPr lang="nl-NL" dirty="0"/>
              <a:t>Kan hier</a:t>
            </a:r>
          </a:p>
          <a:p>
            <a:pPr marL="263525" indent="-263525" defTabSz="719137">
              <a:lnSpc>
                <a:spcPct val="90000"/>
              </a:lnSpc>
              <a:spcBef>
                <a:spcPts val="1200"/>
              </a:spcBef>
              <a:buClr>
                <a:srgbClr val="FFFFFF"/>
              </a:buClr>
              <a:buSzPct val="100000"/>
              <a:buChar char="▪"/>
              <a:defRPr sz="1600">
                <a:solidFill>
                  <a:srgbClr val="FFFFFF"/>
                </a:solidFill>
              </a:defRPr>
            </a:pPr>
            <a:r>
              <a:rPr lang="nl-NL" dirty="0"/>
              <a:t>Een opsomming of tekst </a:t>
            </a:r>
          </a:p>
        </p:txBody>
      </p:sp>
      <p:sp>
        <p:nvSpPr>
          <p:cNvPr id="3250" name="Text Placeholder 31"/>
          <p:cNvSpPr>
            <a:spLocks noGrp="1"/>
          </p:cNvSpPr>
          <p:nvPr>
            <p:ph type="body" idx="4294967295"/>
          </p:nvPr>
        </p:nvSpPr>
        <p:spPr>
          <a:xfrm>
            <a:off x="698499" y="5835456"/>
            <a:ext cx="1454915" cy="6887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childTnLst>
                                    <p:set>
                                      <p:cBhvr>
                                        <p:cTn id="6" fill="hold"/>
                                        <p:tgtEl>
                                          <p:spTgt spid="3244">
                                            <p:graphicEl>
                                              <a:chart seriesIdx="-3" categoryIdx="-3" bldStep="gridLegend"/>
                                            </p:graphicEl>
                                          </p:spTgt>
                                        </p:tgtEl>
                                        <p:attrNameLst>
                                          <p:attrName>style.visibility</p:attrName>
                                        </p:attrNameLst>
                                      </p:cBhvr>
                                      <p:to>
                                        <p:strVal val="visible"/>
                                      </p:to>
                                    </p:set>
                                    <p:animEffect transition="in" filter="fade">
                                      <p:cBhvr>
                                        <p:cTn id="7" dur="1000"/>
                                        <p:tgtEl>
                                          <p:spTgt spid="3244">
                                            <p:graphicEl>
                                              <a:chart seriesIdx="-3" categoryIdx="-3" bldStep="gridLegend"/>
                                            </p:graphicEl>
                                          </p:spTgt>
                                        </p:tgtEl>
                                      </p:cBhvr>
                                    </p:animEffect>
                                  </p:childTnLst>
                                </p:cTn>
                              </p:par>
                            </p:childTnLst>
                          </p:cTn>
                        </p:par>
                        <p:par>
                          <p:cTn id="8" fill="hold">
                            <p:stCondLst>
                              <p:cond delay="1000"/>
                            </p:stCondLst>
                            <p:childTnLst>
                              <p:par>
                                <p:cTn id="9" presetID="10" presetClass="entr" fill="hold" grpId="0" nodeType="afterEffect">
                                  <p:stCondLst>
                                    <p:cond delay="0"/>
                                  </p:stCondLst>
                                  <p:childTnLst>
                                    <p:set>
                                      <p:cBhvr>
                                        <p:cTn id="10" fill="hold"/>
                                        <p:tgtEl>
                                          <p:spTgt spid="3244">
                                            <p:graphicEl>
                                              <a:chart seriesIdx="-4" categoryIdx="0" bldStep="category"/>
                                            </p:graphicEl>
                                          </p:spTgt>
                                        </p:tgtEl>
                                        <p:attrNameLst>
                                          <p:attrName>style.visibility</p:attrName>
                                        </p:attrNameLst>
                                      </p:cBhvr>
                                      <p:to>
                                        <p:strVal val="visible"/>
                                      </p:to>
                                    </p:set>
                                    <p:animEffect transition="in" filter="fade">
                                      <p:cBhvr>
                                        <p:cTn id="11" dur="1000"/>
                                        <p:tgtEl>
                                          <p:spTgt spid="3244">
                                            <p:graphicEl>
                                              <a:chart seriesIdx="-4" categoryIdx="0" bldStep="category"/>
                                            </p:graphicEl>
                                          </p:spTgt>
                                        </p:tgtEl>
                                      </p:cBhvr>
                                    </p:animEffect>
                                  </p:childTnLst>
                                </p:cTn>
                              </p:par>
                            </p:childTnLst>
                          </p:cTn>
                        </p:par>
                        <p:par>
                          <p:cTn id="12" fill="hold">
                            <p:stCondLst>
                              <p:cond delay="2000"/>
                            </p:stCondLst>
                            <p:childTnLst>
                              <p:par>
                                <p:cTn id="13" presetID="10" presetClass="entr" fill="hold" grpId="0" nodeType="afterEffect">
                                  <p:stCondLst>
                                    <p:cond delay="0"/>
                                  </p:stCondLst>
                                  <p:childTnLst>
                                    <p:set>
                                      <p:cBhvr>
                                        <p:cTn id="14" fill="hold"/>
                                        <p:tgtEl>
                                          <p:spTgt spid="3244">
                                            <p:graphicEl>
                                              <a:chart seriesIdx="-4" categoryIdx="1" bldStep="category"/>
                                            </p:graphicEl>
                                          </p:spTgt>
                                        </p:tgtEl>
                                        <p:attrNameLst>
                                          <p:attrName>style.visibility</p:attrName>
                                        </p:attrNameLst>
                                      </p:cBhvr>
                                      <p:to>
                                        <p:strVal val="visible"/>
                                      </p:to>
                                    </p:set>
                                    <p:animEffect transition="in" filter="fade">
                                      <p:cBhvr>
                                        <p:cTn id="15" dur="1000"/>
                                        <p:tgtEl>
                                          <p:spTgt spid="3244">
                                            <p:graphicEl>
                                              <a:chart seriesIdx="-4" categoryIdx="1" bldStep="category"/>
                                            </p:graphicEl>
                                          </p:spTgt>
                                        </p:tgtEl>
                                      </p:cBhvr>
                                    </p:animEffect>
                                  </p:childTnLst>
                                </p:cTn>
                              </p:par>
                            </p:childTnLst>
                          </p:cTn>
                        </p:par>
                        <p:par>
                          <p:cTn id="16" fill="hold">
                            <p:stCondLst>
                              <p:cond delay="3000"/>
                            </p:stCondLst>
                            <p:childTnLst>
                              <p:par>
                                <p:cTn id="17" presetID="10" presetClass="entr" fill="hold" grpId="0" nodeType="afterEffect">
                                  <p:stCondLst>
                                    <p:cond delay="0"/>
                                  </p:stCondLst>
                                  <p:childTnLst>
                                    <p:set>
                                      <p:cBhvr>
                                        <p:cTn id="18" fill="hold"/>
                                        <p:tgtEl>
                                          <p:spTgt spid="3244">
                                            <p:graphicEl>
                                              <a:chart seriesIdx="-4" categoryIdx="2" bldStep="category"/>
                                            </p:graphicEl>
                                          </p:spTgt>
                                        </p:tgtEl>
                                        <p:attrNameLst>
                                          <p:attrName>style.visibility</p:attrName>
                                        </p:attrNameLst>
                                      </p:cBhvr>
                                      <p:to>
                                        <p:strVal val="visible"/>
                                      </p:to>
                                    </p:set>
                                    <p:animEffect transition="in" filter="fade">
                                      <p:cBhvr>
                                        <p:cTn id="19" dur="1000"/>
                                        <p:tgtEl>
                                          <p:spTgt spid="3244">
                                            <p:graphicEl>
                                              <a:chart seriesIdx="-4" categoryIdx="2" bldStep="category"/>
                                            </p:graphicEl>
                                          </p:spTgt>
                                        </p:tgtEl>
                                      </p:cBhvr>
                                    </p:animEffect>
                                  </p:childTnLst>
                                </p:cTn>
                              </p:par>
                            </p:childTnLst>
                          </p:cTn>
                        </p:par>
                        <p:par>
                          <p:cTn id="20" fill="hold">
                            <p:stCondLst>
                              <p:cond delay="4000"/>
                            </p:stCondLst>
                            <p:childTnLst>
                              <p:par>
                                <p:cTn id="21" presetID="10" presetClass="entr" fill="hold" grpId="0" nodeType="afterEffect">
                                  <p:stCondLst>
                                    <p:cond delay="0"/>
                                  </p:stCondLst>
                                  <p:childTnLst>
                                    <p:set>
                                      <p:cBhvr>
                                        <p:cTn id="22" fill="hold"/>
                                        <p:tgtEl>
                                          <p:spTgt spid="3244">
                                            <p:graphicEl>
                                              <a:chart seriesIdx="-4" categoryIdx="3" bldStep="category"/>
                                            </p:graphicEl>
                                          </p:spTgt>
                                        </p:tgtEl>
                                        <p:attrNameLst>
                                          <p:attrName>style.visibility</p:attrName>
                                        </p:attrNameLst>
                                      </p:cBhvr>
                                      <p:to>
                                        <p:strVal val="visible"/>
                                      </p:to>
                                    </p:set>
                                    <p:animEffect transition="in" filter="fade">
                                      <p:cBhvr>
                                        <p:cTn id="23" dur="1000"/>
                                        <p:tgtEl>
                                          <p:spTgt spid="3244">
                                            <p:graphicEl>
                                              <a:chart seriesIdx="-4" categoryIdx="3" bldStep="category"/>
                                            </p:graphicEl>
                                          </p:spTgt>
                                        </p:tgtEl>
                                      </p:cBhvr>
                                    </p:animEffect>
                                  </p:childTnLst>
                                </p:cTn>
                              </p:par>
                            </p:childTnLst>
                          </p:cTn>
                        </p:par>
                        <p:par>
                          <p:cTn id="24" fill="hold">
                            <p:stCondLst>
                              <p:cond delay="5000"/>
                            </p:stCondLst>
                            <p:childTnLst>
                              <p:par>
                                <p:cTn id="25" presetID="10" presetClass="entr" fill="hold" grpId="0" nodeType="afterEffect">
                                  <p:stCondLst>
                                    <p:cond delay="0"/>
                                  </p:stCondLst>
                                  <p:childTnLst>
                                    <p:set>
                                      <p:cBhvr>
                                        <p:cTn id="26" fill="hold"/>
                                        <p:tgtEl>
                                          <p:spTgt spid="3244">
                                            <p:graphicEl>
                                              <a:chart seriesIdx="-4" categoryIdx="4" bldStep="category"/>
                                            </p:graphicEl>
                                          </p:spTgt>
                                        </p:tgtEl>
                                        <p:attrNameLst>
                                          <p:attrName>style.visibility</p:attrName>
                                        </p:attrNameLst>
                                      </p:cBhvr>
                                      <p:to>
                                        <p:strVal val="visible"/>
                                      </p:to>
                                    </p:set>
                                    <p:animEffect transition="in" filter="fade">
                                      <p:cBhvr>
                                        <p:cTn id="27" dur="1000"/>
                                        <p:tgtEl>
                                          <p:spTgt spid="3244">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44" grpId="0">
        <p:bldSub>
          <a:bldChart bld="category"/>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C6C321DB-014B-E724-8927-35DD71CE778F}"/>
              </a:ext>
            </a:extLst>
          </p:cNvPr>
          <p:cNvSpPr>
            <a:spLocks noGrp="1"/>
          </p:cNvSpPr>
          <p:nvPr>
            <p:ph type="pic" idx="21"/>
          </p:nvPr>
        </p:nvSpPr>
        <p:spPr/>
      </p:sp>
      <p:sp>
        <p:nvSpPr>
          <p:cNvPr id="3" name="Tijdelijke aanduiding voor tekst 2">
            <a:extLst>
              <a:ext uri="{FF2B5EF4-FFF2-40B4-BE49-F238E27FC236}">
                <a16:creationId xmlns:a16="http://schemas.microsoft.com/office/drawing/2014/main" id="{78B740C7-B066-8890-454A-8597CCA1EE2B}"/>
              </a:ext>
            </a:extLst>
          </p:cNvPr>
          <p:cNvSpPr>
            <a:spLocks noGrp="1"/>
          </p:cNvSpPr>
          <p:nvPr>
            <p:ph type="body" sz="half" idx="1"/>
          </p:nvPr>
        </p:nvSpPr>
        <p:spPr/>
        <p:txBody>
          <a:bodyPr/>
          <a:lstStyle/>
          <a:p>
            <a:endParaRPr lang="nl-NL"/>
          </a:p>
        </p:txBody>
      </p:sp>
      <p:sp>
        <p:nvSpPr>
          <p:cNvPr id="4" name="Tijdelijke aanduiding voor tekst 3">
            <a:extLst>
              <a:ext uri="{FF2B5EF4-FFF2-40B4-BE49-F238E27FC236}">
                <a16:creationId xmlns:a16="http://schemas.microsoft.com/office/drawing/2014/main" id="{A702D109-A18B-EC38-163B-A1135F4185B2}"/>
              </a:ext>
            </a:extLst>
          </p:cNvPr>
          <p:cNvSpPr>
            <a:spLocks noGrp="1"/>
          </p:cNvSpPr>
          <p:nvPr>
            <p:ph type="body" sz="half" idx="22"/>
          </p:nvPr>
        </p:nvSpPr>
        <p:spPr/>
        <p:txBody>
          <a:bodyPr/>
          <a:lstStyle/>
          <a:p>
            <a:endParaRPr lang="nl-NL"/>
          </a:p>
        </p:txBody>
      </p:sp>
      <p:sp>
        <p:nvSpPr>
          <p:cNvPr id="5" name="Tijdelijke aanduiding voor tekst 4">
            <a:extLst>
              <a:ext uri="{FF2B5EF4-FFF2-40B4-BE49-F238E27FC236}">
                <a16:creationId xmlns:a16="http://schemas.microsoft.com/office/drawing/2014/main" id="{8B55F729-9D27-D54D-A543-7AE1BCB8621D}"/>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6B45C9CE-4888-1197-8D16-395D2935CD49}"/>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04966FDF-E306-0222-5E97-0FF46EF60183}"/>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161D8B47-CB4D-B3E6-B81C-8056836CA0B3}"/>
              </a:ext>
            </a:extLst>
          </p:cNvPr>
          <p:cNvSpPr>
            <a:spLocks noGrp="1"/>
          </p:cNvSpPr>
          <p:nvPr>
            <p:ph type="body" sz="quarter" idx="26"/>
          </p:nvPr>
        </p:nvSpPr>
        <p:spPr/>
        <p:txBody>
          <a:bodyPr>
            <a:normAutofit fontScale="25000" lnSpcReduction="20000"/>
          </a:bodyPr>
          <a:lstStyle/>
          <a:p>
            <a:endParaRPr lang="nl-NL"/>
          </a:p>
        </p:txBody>
      </p:sp>
    </p:spTree>
    <p:extLst>
      <p:ext uri="{BB962C8B-B14F-4D97-AF65-F5344CB8AC3E}">
        <p14:creationId xmlns:p14="http://schemas.microsoft.com/office/powerpoint/2010/main" val="35517851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2" name="Titel 9"/>
          <p:cNvSpPr txBox="1">
            <a:spLocks noGrp="1"/>
          </p:cNvSpPr>
          <p:nvPr>
            <p:ph type="title"/>
          </p:nvPr>
        </p:nvSpPr>
        <p:spPr>
          <a:xfrm>
            <a:off x="698500" y="741499"/>
            <a:ext cx="10795000" cy="490401"/>
          </a:xfrm>
          <a:prstGeom prst="rect">
            <a:avLst/>
          </a:prstGeom>
        </p:spPr>
        <p:txBody>
          <a:bodyPr/>
          <a:lstStyle>
            <a:lvl1pPr defTabSz="850391">
              <a:tabLst>
                <a:tab pos="1155700" algn="l"/>
              </a:tabLst>
              <a:defRPr sz="2976"/>
            </a:lvl1pPr>
          </a:lstStyle>
          <a:p>
            <a:endParaRPr dirty="0"/>
          </a:p>
        </p:txBody>
      </p:sp>
      <p:graphicFrame>
        <p:nvGraphicFramePr>
          <p:cNvPr id="3255" name="Tijdelijke aanduiding voor grafiek 11"/>
          <p:cNvGraphicFramePr/>
          <p:nvPr/>
        </p:nvGraphicFramePr>
        <p:xfrm>
          <a:off x="654723" y="1629686"/>
          <a:ext cx="10676853" cy="406038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childTnLst>
                                    <p:set>
                                      <p:cBhvr>
                                        <p:cTn id="6" fill="hold"/>
                                        <p:tgtEl>
                                          <p:spTgt spid="3255">
                                            <p:graphicEl>
                                              <a:chart seriesIdx="-3" categoryIdx="-3" bldStep="gridLegend"/>
                                            </p:graphicEl>
                                          </p:spTgt>
                                        </p:tgtEl>
                                        <p:attrNameLst>
                                          <p:attrName>style.visibility</p:attrName>
                                        </p:attrNameLst>
                                      </p:cBhvr>
                                      <p:to>
                                        <p:strVal val="visible"/>
                                      </p:to>
                                    </p:set>
                                    <p:animEffect transition="in" filter="fade">
                                      <p:cBhvr>
                                        <p:cTn id="7" dur="500"/>
                                        <p:tgtEl>
                                          <p:spTgt spid="3255">
                                            <p:graphicEl>
                                              <a:chart seriesIdx="-3" categoryIdx="-3" bldStep="gridLegend"/>
                                            </p:graphicEl>
                                          </p:spTgt>
                                        </p:tgtEl>
                                      </p:cBhvr>
                                    </p:animEffect>
                                  </p:childTnLst>
                                </p:cTn>
                              </p:par>
                            </p:childTnLst>
                          </p:cTn>
                        </p:par>
                        <p:par>
                          <p:cTn id="8" fill="hold">
                            <p:stCondLst>
                              <p:cond delay="500"/>
                            </p:stCondLst>
                            <p:childTnLst>
                              <p:par>
                                <p:cTn id="9" presetID="10" presetClass="entr" fill="hold" grpId="0" nodeType="afterEffect">
                                  <p:stCondLst>
                                    <p:cond delay="0"/>
                                  </p:stCondLst>
                                  <p:childTnLst>
                                    <p:set>
                                      <p:cBhvr>
                                        <p:cTn id="10" fill="hold"/>
                                        <p:tgtEl>
                                          <p:spTgt spid="3255">
                                            <p:graphicEl>
                                              <a:chart seriesIdx="0" categoryIdx="-4" bldStep="series"/>
                                            </p:graphicEl>
                                          </p:spTgt>
                                        </p:tgtEl>
                                        <p:attrNameLst>
                                          <p:attrName>style.visibility</p:attrName>
                                        </p:attrNameLst>
                                      </p:cBhvr>
                                      <p:to>
                                        <p:strVal val="visible"/>
                                      </p:to>
                                    </p:set>
                                    <p:animEffect transition="in" filter="fade">
                                      <p:cBhvr>
                                        <p:cTn id="11" dur="500"/>
                                        <p:tgtEl>
                                          <p:spTgt spid="3255">
                                            <p:graphicEl>
                                              <a:chart seriesIdx="0" categoryIdx="-4" bldStep="series"/>
                                            </p:graphicEl>
                                          </p:spTgt>
                                        </p:tgtEl>
                                      </p:cBhvr>
                                    </p:animEffect>
                                  </p:childTnLst>
                                </p:cTn>
                              </p:par>
                            </p:childTnLst>
                          </p:cTn>
                        </p:par>
                        <p:par>
                          <p:cTn id="12" fill="hold">
                            <p:stCondLst>
                              <p:cond delay="1000"/>
                            </p:stCondLst>
                            <p:childTnLst>
                              <p:par>
                                <p:cTn id="13" presetID="10" presetClass="entr" fill="hold" grpId="0" nodeType="afterEffect">
                                  <p:stCondLst>
                                    <p:cond delay="0"/>
                                  </p:stCondLst>
                                  <p:childTnLst>
                                    <p:set>
                                      <p:cBhvr>
                                        <p:cTn id="14" fill="hold"/>
                                        <p:tgtEl>
                                          <p:spTgt spid="3255">
                                            <p:graphicEl>
                                              <a:chart seriesIdx="1" categoryIdx="-4" bldStep="series"/>
                                            </p:graphicEl>
                                          </p:spTgt>
                                        </p:tgtEl>
                                        <p:attrNameLst>
                                          <p:attrName>style.visibility</p:attrName>
                                        </p:attrNameLst>
                                      </p:cBhvr>
                                      <p:to>
                                        <p:strVal val="visible"/>
                                      </p:to>
                                    </p:set>
                                    <p:animEffect transition="in" filter="fade">
                                      <p:cBhvr>
                                        <p:cTn id="15" dur="500"/>
                                        <p:tgtEl>
                                          <p:spTgt spid="3255">
                                            <p:graphicEl>
                                              <a:chart seriesIdx="1" categoryIdx="-4" bldStep="series"/>
                                            </p:graphicEl>
                                          </p:spTgt>
                                        </p:tgtEl>
                                      </p:cBhvr>
                                    </p:animEffect>
                                  </p:childTnLst>
                                </p:cTn>
                              </p:par>
                            </p:childTnLst>
                          </p:cTn>
                        </p:par>
                        <p:par>
                          <p:cTn id="16" fill="hold">
                            <p:stCondLst>
                              <p:cond delay="1500"/>
                            </p:stCondLst>
                            <p:childTnLst>
                              <p:par>
                                <p:cTn id="17" presetID="10" presetClass="entr" fill="hold" grpId="0" nodeType="afterEffect">
                                  <p:stCondLst>
                                    <p:cond delay="0"/>
                                  </p:stCondLst>
                                  <p:childTnLst>
                                    <p:set>
                                      <p:cBhvr>
                                        <p:cTn id="18" fill="hold"/>
                                        <p:tgtEl>
                                          <p:spTgt spid="3255">
                                            <p:graphicEl>
                                              <a:chart seriesIdx="2" categoryIdx="-4" bldStep="series"/>
                                            </p:graphicEl>
                                          </p:spTgt>
                                        </p:tgtEl>
                                        <p:attrNameLst>
                                          <p:attrName>style.visibility</p:attrName>
                                        </p:attrNameLst>
                                      </p:cBhvr>
                                      <p:to>
                                        <p:strVal val="visible"/>
                                      </p:to>
                                    </p:set>
                                    <p:animEffect transition="in" filter="fade">
                                      <p:cBhvr>
                                        <p:cTn id="19" dur="500"/>
                                        <p:tgtEl>
                                          <p:spTgt spid="3255">
                                            <p:graphicEl>
                                              <a:chart seriesIdx="2" categoryIdx="-4" bldStep="series"/>
                                            </p:graphicEl>
                                          </p:spTgt>
                                        </p:tgtEl>
                                      </p:cBhvr>
                                    </p:animEffect>
                                  </p:childTnLst>
                                </p:cTn>
                              </p:par>
                            </p:childTnLst>
                          </p:cTn>
                        </p:par>
                        <p:par>
                          <p:cTn id="20" fill="hold">
                            <p:stCondLst>
                              <p:cond delay="2000"/>
                            </p:stCondLst>
                            <p:childTnLst>
                              <p:par>
                                <p:cTn id="21" presetID="10" presetClass="entr" fill="hold" grpId="0" nodeType="afterEffect">
                                  <p:stCondLst>
                                    <p:cond delay="0"/>
                                  </p:stCondLst>
                                  <p:childTnLst>
                                    <p:set>
                                      <p:cBhvr>
                                        <p:cTn id="22" fill="hold"/>
                                        <p:tgtEl>
                                          <p:spTgt spid="3255">
                                            <p:graphicEl>
                                              <a:chart seriesIdx="3" categoryIdx="-4" bldStep="series"/>
                                            </p:graphicEl>
                                          </p:spTgt>
                                        </p:tgtEl>
                                        <p:attrNameLst>
                                          <p:attrName>style.visibility</p:attrName>
                                        </p:attrNameLst>
                                      </p:cBhvr>
                                      <p:to>
                                        <p:strVal val="visible"/>
                                      </p:to>
                                    </p:set>
                                    <p:animEffect transition="in" filter="fade">
                                      <p:cBhvr>
                                        <p:cTn id="23" dur="500"/>
                                        <p:tgtEl>
                                          <p:spTgt spid="325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55" grpId="0">
        <p:bldSub>
          <a:bldChart bld="series"/>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59" name="Tijdelijke aanduiding voor tabel 8"/>
          <p:cNvGraphicFramePr/>
          <p:nvPr>
            <p:extLst>
              <p:ext uri="{D42A27DB-BD31-4B8C-83A1-F6EECF244321}">
                <p14:modId xmlns:p14="http://schemas.microsoft.com/office/powerpoint/2010/main" val="2710051633"/>
              </p:ext>
            </p:extLst>
          </p:nvPr>
        </p:nvGraphicFramePr>
        <p:xfrm>
          <a:off x="5165723" y="752473"/>
          <a:ext cx="6306275" cy="5197472"/>
        </p:xfrm>
        <a:graphic>
          <a:graphicData uri="http://schemas.openxmlformats.org/drawingml/2006/table">
            <a:tbl>
              <a:tblPr firstRow="1" bandRow="1">
                <a:tableStyleId>{4C3C2611-4C71-4FC5-86AE-919BDF0F9419}</a:tableStyleId>
              </a:tblPr>
              <a:tblGrid>
                <a:gridCol w="911311">
                  <a:extLst>
                    <a:ext uri="{9D8B030D-6E8A-4147-A177-3AD203B41FA5}">
                      <a16:colId xmlns:a16="http://schemas.microsoft.com/office/drawing/2014/main" val="20000"/>
                    </a:ext>
                  </a:extLst>
                </a:gridCol>
                <a:gridCol w="1818786">
                  <a:extLst>
                    <a:ext uri="{9D8B030D-6E8A-4147-A177-3AD203B41FA5}">
                      <a16:colId xmlns:a16="http://schemas.microsoft.com/office/drawing/2014/main" val="20001"/>
                    </a:ext>
                  </a:extLst>
                </a:gridCol>
                <a:gridCol w="1801418">
                  <a:extLst>
                    <a:ext uri="{9D8B030D-6E8A-4147-A177-3AD203B41FA5}">
                      <a16:colId xmlns:a16="http://schemas.microsoft.com/office/drawing/2014/main" val="20002"/>
                    </a:ext>
                  </a:extLst>
                </a:gridCol>
                <a:gridCol w="1774760">
                  <a:extLst>
                    <a:ext uri="{9D8B030D-6E8A-4147-A177-3AD203B41FA5}">
                      <a16:colId xmlns:a16="http://schemas.microsoft.com/office/drawing/2014/main" val="20003"/>
                    </a:ext>
                  </a:extLst>
                </a:gridCol>
              </a:tblGrid>
              <a:tr h="742496">
                <a:tc>
                  <a:txBody>
                    <a:bodyPr/>
                    <a:lstStyle/>
                    <a:p>
                      <a:pPr algn="l">
                        <a:defRPr sz="1800" b="0">
                          <a:solidFill>
                            <a:srgbClr val="000000"/>
                          </a:solidFill>
                        </a:defRPr>
                      </a:pPr>
                      <a:r>
                        <a:rPr sz="1400" b="1" dirty="0">
                          <a:solidFill>
                            <a:srgbClr val="FFFFFF"/>
                          </a:solidFill>
                        </a:rPr>
                        <a:t>Jaar</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00206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1</a:t>
                      </a:r>
                    </a:p>
                  </a:txBody>
                  <a:tcPr marL="108000" marR="108000" marT="108000" marB="108000" anchor="ctr" horzOverflow="overflow">
                    <a:lnL w="12700">
                      <a:solidFill>
                        <a:schemeClr val="accent2"/>
                      </a:solidFill>
                    </a:lnL>
                    <a:lnR w="12700">
                      <a:miter lim="400000"/>
                    </a:lnR>
                    <a:lnT w="12700">
                      <a:miter lim="400000"/>
                    </a:lnT>
                    <a:lnB w="12700">
                      <a:miter lim="400000"/>
                    </a:lnB>
                    <a:solidFill>
                      <a:schemeClr val="accent4"/>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2</a:t>
                      </a:r>
                    </a:p>
                  </a:txBody>
                  <a:tcPr marL="108000" marR="108000" marT="108000" marB="108000" anchor="ctr" horzOverflow="overflow">
                    <a:lnL w="12700">
                      <a:miter lim="400000"/>
                    </a:lnL>
                    <a:lnR w="12700">
                      <a:miter lim="400000"/>
                    </a:lnR>
                    <a:lnT w="12700">
                      <a:miter lim="400000"/>
                    </a:lnT>
                    <a:lnB w="12700">
                      <a:miter lim="400000"/>
                    </a:lnB>
                    <a:solidFill>
                      <a:srgbClr val="C0000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3</a:t>
                      </a:r>
                    </a:p>
                  </a:txBody>
                  <a:tcPr marL="108000" marR="108000" marT="108000" marB="108000" anchor="ctr" horzOverflow="overflow">
                    <a:lnL w="12700">
                      <a:miter lim="400000"/>
                    </a:lnL>
                    <a:lnR w="12700">
                      <a:miter lim="400000"/>
                    </a:lnR>
                    <a:lnT w="12700">
                      <a:miter lim="400000"/>
                    </a:lnT>
                    <a:lnB w="12700">
                      <a:miter lim="400000"/>
                    </a:lnB>
                    <a:solidFill>
                      <a:srgbClr val="FFC000"/>
                    </a:solidFill>
                  </a:tcPr>
                </a:tc>
                <a:extLst>
                  <a:ext uri="{0D108BD9-81ED-4DB2-BD59-A6C34878D82A}">
                    <a16:rowId xmlns:a16="http://schemas.microsoft.com/office/drawing/2014/main" val="10000"/>
                  </a:ext>
                </a:extLst>
              </a:tr>
              <a:tr h="742496">
                <a:tc>
                  <a:txBody>
                    <a:bodyPr/>
                    <a:lstStyle/>
                    <a:p>
                      <a:pPr algn="l">
                        <a:defRPr sz="1800"/>
                      </a:pPr>
                      <a:r>
                        <a:rPr sz="1400" b="1" dirty="0">
                          <a:solidFill>
                            <a:srgbClr val="0066A2"/>
                          </a:solidFill>
                        </a:rPr>
                        <a:t>2014</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40%</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55%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40%</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1"/>
                  </a:ext>
                </a:extLst>
              </a:tr>
              <a:tr h="742496">
                <a:tc>
                  <a:txBody>
                    <a:bodyPr/>
                    <a:lstStyle/>
                    <a:p>
                      <a:pPr algn="l">
                        <a:defRPr sz="1800"/>
                      </a:pPr>
                      <a:r>
                        <a:rPr sz="1400" b="1" dirty="0">
                          <a:solidFill>
                            <a:srgbClr val="0066A2"/>
                          </a:solidFill>
                        </a:rPr>
                        <a:t>2015</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7%</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80%</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7%</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742496">
                <a:tc>
                  <a:txBody>
                    <a:bodyPr/>
                    <a:lstStyle/>
                    <a:p>
                      <a:pPr algn="l">
                        <a:defRPr sz="1800"/>
                      </a:pPr>
                      <a:r>
                        <a:rPr sz="1400" b="1" dirty="0">
                          <a:solidFill>
                            <a:srgbClr val="0066A2"/>
                          </a:solidFill>
                        </a:rPr>
                        <a:t>2016</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20%</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26%</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20%</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3"/>
                  </a:ext>
                </a:extLst>
              </a:tr>
              <a:tr h="742496">
                <a:tc>
                  <a:txBody>
                    <a:bodyPr/>
                    <a:lstStyle/>
                    <a:p>
                      <a:pPr algn="l">
                        <a:defRPr sz="1800"/>
                      </a:pPr>
                      <a:r>
                        <a:rPr sz="1400" b="1" dirty="0">
                          <a:solidFill>
                            <a:srgbClr val="0066A2"/>
                          </a:solidFill>
                        </a:rPr>
                        <a:t>2017</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69%</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31%</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69%</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742496">
                <a:tc>
                  <a:txBody>
                    <a:bodyPr/>
                    <a:lstStyle/>
                    <a:p>
                      <a:pPr algn="l">
                        <a:defRPr sz="1800"/>
                      </a:pPr>
                      <a:r>
                        <a:rPr sz="1400" b="1" dirty="0">
                          <a:solidFill>
                            <a:srgbClr val="0066A2"/>
                          </a:solidFill>
                        </a:rPr>
                        <a:t>2018</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82%</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85%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82%</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5"/>
                  </a:ext>
                </a:extLst>
              </a:tr>
              <a:tr h="742496">
                <a:tc>
                  <a:txBody>
                    <a:bodyPr/>
                    <a:lstStyle/>
                    <a:p>
                      <a:pPr algn="l">
                        <a:defRPr sz="1800"/>
                      </a:pPr>
                      <a:r>
                        <a:rPr sz="1400" b="1" dirty="0">
                          <a:solidFill>
                            <a:srgbClr val="0066A2"/>
                          </a:solidFill>
                        </a:rPr>
                        <a:t>2019</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89%</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92%</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dirty="0"/>
                        <a:t>89%</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bl>
          </a:graphicData>
        </a:graphic>
      </p:graphicFrame>
      <p:sp>
        <p:nvSpPr>
          <p:cNvPr id="3260" name="Titel 17"/>
          <p:cNvSpPr txBox="1">
            <a:spLocks noGrp="1"/>
          </p:cNvSpPr>
          <p:nvPr>
            <p:ph type="title"/>
          </p:nvPr>
        </p:nvSpPr>
        <p:spPr>
          <a:xfrm>
            <a:off x="698500" y="741499"/>
            <a:ext cx="3147786" cy="490401"/>
          </a:xfrm>
          <a:prstGeom prst="rect">
            <a:avLst/>
          </a:prstGeom>
        </p:spPr>
        <p:txBody>
          <a:bodyPr/>
          <a:lstStyle>
            <a:lvl1pPr defTabSz="850391">
              <a:tabLst>
                <a:tab pos="1155700" algn="l"/>
              </a:tabLst>
              <a:defRPr sz="2976"/>
            </a:lvl1pPr>
          </a:lstStyle>
          <a:p>
            <a:endParaRPr dirty="0"/>
          </a:p>
        </p:txBody>
      </p:sp>
      <p:sp>
        <p:nvSpPr>
          <p:cNvPr id="3261" name="Tijdelijke aanduiding voor verticale tekst 18"/>
          <p:cNvSpPr txBox="1">
            <a:spLocks noGrp="1"/>
          </p:cNvSpPr>
          <p:nvPr>
            <p:ph type="body" sz="quarter" idx="1"/>
          </p:nvPr>
        </p:nvSpPr>
        <p:spPr>
          <a:xfrm>
            <a:off x="698500" y="1591899"/>
            <a:ext cx="3147786" cy="4356465"/>
          </a:xfrm>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3259"/>
                                        </p:tgtEl>
                                        <p:attrNameLst>
                                          <p:attrName>style.visibility</p:attrName>
                                        </p:attrNameLst>
                                      </p:cBhvr>
                                      <p:to>
                                        <p:strVal val="visible"/>
                                      </p:to>
                                    </p:set>
                                    <p:animEffect transition="in" filter="wipe(up)">
                                      <p:cBhvr>
                                        <p:cTn id="7" dur="1000"/>
                                        <p:tgtEl>
                                          <p:spTgt spid="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4"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endParaRPr dirty="0"/>
          </a:p>
        </p:txBody>
      </p:sp>
      <p:graphicFrame>
        <p:nvGraphicFramePr>
          <p:cNvPr id="3267" name="Tijdelijke aanduiding voor tabel 8"/>
          <p:cNvGraphicFramePr/>
          <p:nvPr>
            <p:extLst>
              <p:ext uri="{D42A27DB-BD31-4B8C-83A1-F6EECF244321}">
                <p14:modId xmlns:p14="http://schemas.microsoft.com/office/powerpoint/2010/main" val="2687203551"/>
              </p:ext>
            </p:extLst>
          </p:nvPr>
        </p:nvGraphicFramePr>
        <p:xfrm>
          <a:off x="698500" y="1592262"/>
          <a:ext cx="10773502" cy="4010254"/>
        </p:xfrm>
        <a:graphic>
          <a:graphicData uri="http://schemas.openxmlformats.org/drawingml/2006/table">
            <a:tbl>
              <a:tblPr firstRow="1" bandRow="1">
                <a:tableStyleId>{4C3C2611-4C71-4FC5-86AE-919BDF0F9419}</a:tableStyleId>
              </a:tblPr>
              <a:tblGrid>
                <a:gridCol w="1203790">
                  <a:extLst>
                    <a:ext uri="{9D8B030D-6E8A-4147-A177-3AD203B41FA5}">
                      <a16:colId xmlns:a16="http://schemas.microsoft.com/office/drawing/2014/main" val="20000"/>
                    </a:ext>
                  </a:extLst>
                </a:gridCol>
                <a:gridCol w="2074749">
                  <a:extLst>
                    <a:ext uri="{9D8B030D-6E8A-4147-A177-3AD203B41FA5}">
                      <a16:colId xmlns:a16="http://schemas.microsoft.com/office/drawing/2014/main" val="20001"/>
                    </a:ext>
                  </a:extLst>
                </a:gridCol>
                <a:gridCol w="2498321">
                  <a:extLst>
                    <a:ext uri="{9D8B030D-6E8A-4147-A177-3AD203B41FA5}">
                      <a16:colId xmlns:a16="http://schemas.microsoft.com/office/drawing/2014/main" val="20002"/>
                    </a:ext>
                  </a:extLst>
                </a:gridCol>
                <a:gridCol w="2498321">
                  <a:extLst>
                    <a:ext uri="{9D8B030D-6E8A-4147-A177-3AD203B41FA5}">
                      <a16:colId xmlns:a16="http://schemas.microsoft.com/office/drawing/2014/main" val="20003"/>
                    </a:ext>
                  </a:extLst>
                </a:gridCol>
                <a:gridCol w="2498321">
                  <a:extLst>
                    <a:ext uri="{9D8B030D-6E8A-4147-A177-3AD203B41FA5}">
                      <a16:colId xmlns:a16="http://schemas.microsoft.com/office/drawing/2014/main" val="20004"/>
                    </a:ext>
                  </a:extLst>
                </a:gridCol>
              </a:tblGrid>
              <a:tr h="507694">
                <a:tc>
                  <a:txBody>
                    <a:bodyPr/>
                    <a:lstStyle/>
                    <a:p>
                      <a:pPr algn="l">
                        <a:defRPr sz="1800" b="0">
                          <a:solidFill>
                            <a:srgbClr val="000000"/>
                          </a:solidFill>
                        </a:defRPr>
                      </a:pPr>
                      <a:r>
                        <a:rPr sz="1400" b="1" dirty="0">
                          <a:solidFill>
                            <a:srgbClr val="FFFFFF"/>
                          </a:solidFill>
                        </a:rPr>
                        <a:t>Jaar</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00206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1</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00206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2</a:t>
                      </a:r>
                    </a:p>
                  </a:txBody>
                  <a:tcPr marL="108000" marR="108000" marT="108000" marB="108000" anchor="ctr" horzOverflow="overflow">
                    <a:lnL w="12700">
                      <a:miter lim="400000"/>
                    </a:lnL>
                    <a:lnR w="12700">
                      <a:miter lim="400000"/>
                    </a:lnR>
                    <a:lnT w="12700">
                      <a:miter lim="400000"/>
                    </a:lnT>
                    <a:lnB w="12700">
                      <a:miter lim="400000"/>
                    </a:lnB>
                    <a:solidFill>
                      <a:srgbClr val="00206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3</a:t>
                      </a:r>
                    </a:p>
                  </a:txBody>
                  <a:tcPr marL="108000" marR="108000" marT="108000" marB="108000" anchor="ctr" horzOverflow="overflow">
                    <a:lnL w="12700">
                      <a:miter lim="400000"/>
                    </a:lnL>
                    <a:lnR w="12700">
                      <a:miter lim="400000"/>
                    </a:lnR>
                    <a:lnT w="12700">
                      <a:miter lim="400000"/>
                    </a:lnT>
                    <a:lnB w="12700">
                      <a:miter lim="400000"/>
                    </a:lnB>
                    <a:solidFill>
                      <a:srgbClr val="002060"/>
                    </a:solidFill>
                  </a:tcPr>
                </a:tc>
                <a:tc>
                  <a:txBody>
                    <a:bodyPr/>
                    <a:lstStyle/>
                    <a:p>
                      <a:pPr>
                        <a:defRPr sz="1800" b="0">
                          <a:solidFill>
                            <a:srgbClr val="000000"/>
                          </a:solidFill>
                        </a:defRPr>
                      </a:pPr>
                      <a:r>
                        <a:rPr sz="1400" b="1" dirty="0" err="1">
                          <a:solidFill>
                            <a:srgbClr val="FFFFFF"/>
                          </a:solidFill>
                        </a:rPr>
                        <a:t>Onderwerp</a:t>
                      </a:r>
                      <a:r>
                        <a:rPr sz="1400" b="1" dirty="0">
                          <a:solidFill>
                            <a:srgbClr val="FFFFFF"/>
                          </a:solidFill>
                        </a:rPr>
                        <a:t> 4</a:t>
                      </a:r>
                    </a:p>
                  </a:txBody>
                  <a:tcPr marL="108000" marR="108000" marT="108000" marB="108000" anchor="ctr" horzOverflow="overflow">
                    <a:lnL w="12700">
                      <a:miter lim="400000"/>
                    </a:lnL>
                    <a:lnR w="12700">
                      <a:miter lim="400000"/>
                    </a:lnR>
                    <a:lnT w="12700">
                      <a:miter lim="400000"/>
                    </a:lnT>
                    <a:lnB w="12700">
                      <a:miter lim="400000"/>
                    </a:lnB>
                    <a:solidFill>
                      <a:srgbClr val="002060"/>
                    </a:solidFill>
                  </a:tcPr>
                </a:tc>
                <a:extLst>
                  <a:ext uri="{0D108BD9-81ED-4DB2-BD59-A6C34878D82A}">
                    <a16:rowId xmlns:a16="http://schemas.microsoft.com/office/drawing/2014/main" val="10000"/>
                  </a:ext>
                </a:extLst>
              </a:tr>
              <a:tr h="583760">
                <a:tc>
                  <a:txBody>
                    <a:bodyPr/>
                    <a:lstStyle/>
                    <a:p>
                      <a:pPr algn="l">
                        <a:defRPr sz="1800"/>
                      </a:pPr>
                      <a:r>
                        <a:rPr sz="1400" b="1">
                          <a:solidFill>
                            <a:srgbClr val="0066A2"/>
                          </a:solidFill>
                        </a:rPr>
                        <a:t>2014</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40%</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55%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40%</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55%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1"/>
                  </a:ext>
                </a:extLst>
              </a:tr>
              <a:tr h="583760">
                <a:tc>
                  <a:txBody>
                    <a:bodyPr/>
                    <a:lstStyle/>
                    <a:p>
                      <a:pPr algn="l">
                        <a:defRPr sz="1800"/>
                      </a:pPr>
                      <a:r>
                        <a:rPr sz="1400" b="1">
                          <a:solidFill>
                            <a:srgbClr val="0066A2"/>
                          </a:solidFill>
                        </a:rPr>
                        <a:t>2015</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7%</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80%</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7%</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80%</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583760">
                <a:tc>
                  <a:txBody>
                    <a:bodyPr/>
                    <a:lstStyle/>
                    <a:p>
                      <a:pPr algn="l">
                        <a:defRPr sz="1800"/>
                      </a:pPr>
                      <a:r>
                        <a:rPr sz="1400" b="1">
                          <a:solidFill>
                            <a:srgbClr val="0066A2"/>
                          </a:solidFill>
                        </a:rPr>
                        <a:t>2016</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20%</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26%</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20%</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26%</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3"/>
                  </a:ext>
                </a:extLst>
              </a:tr>
              <a:tr h="583760">
                <a:tc>
                  <a:txBody>
                    <a:bodyPr/>
                    <a:lstStyle/>
                    <a:p>
                      <a:pPr algn="l">
                        <a:defRPr sz="1800"/>
                      </a:pPr>
                      <a:r>
                        <a:rPr sz="1400" b="1">
                          <a:solidFill>
                            <a:srgbClr val="0066A2"/>
                          </a:solidFill>
                        </a:rPr>
                        <a:t>2017</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69%</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31%</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69%</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31%</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583760">
                <a:tc>
                  <a:txBody>
                    <a:bodyPr/>
                    <a:lstStyle/>
                    <a:p>
                      <a:pPr algn="l">
                        <a:defRPr sz="1800"/>
                      </a:pPr>
                      <a:r>
                        <a:rPr sz="1400" b="1">
                          <a:solidFill>
                            <a:srgbClr val="0066A2"/>
                          </a:solidFill>
                        </a:rPr>
                        <a:t>2018</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2F2F2"/>
                    </a:solidFill>
                  </a:tcPr>
                </a:tc>
                <a:tc>
                  <a:txBody>
                    <a:bodyPr/>
                    <a:lstStyle/>
                    <a:p>
                      <a:pPr>
                        <a:defRPr sz="1800"/>
                      </a:pPr>
                      <a:r>
                        <a:rPr sz="1400"/>
                        <a:t>82%</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2F2F2"/>
                    </a:solidFill>
                  </a:tcPr>
                </a:tc>
                <a:tc>
                  <a:txBody>
                    <a:bodyPr/>
                    <a:lstStyle/>
                    <a:p>
                      <a:pPr>
                        <a:defRPr sz="1800"/>
                      </a:pPr>
                      <a:r>
                        <a:rPr sz="1400"/>
                        <a:t>85%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82%</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tc>
                  <a:txBody>
                    <a:bodyPr/>
                    <a:lstStyle/>
                    <a:p>
                      <a:pPr>
                        <a:defRPr sz="1800"/>
                      </a:pPr>
                      <a:r>
                        <a:rPr sz="1400"/>
                        <a:t>85%</a:t>
                      </a:r>
                    </a:p>
                  </a:txBody>
                  <a:tcPr marL="108000" marR="108000" marT="108000" marB="108000"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5"/>
                  </a:ext>
                </a:extLst>
              </a:tr>
              <a:tr h="583760">
                <a:tc>
                  <a:txBody>
                    <a:bodyPr/>
                    <a:lstStyle/>
                    <a:p>
                      <a:pPr algn="l">
                        <a:defRPr sz="1800"/>
                      </a:pPr>
                      <a:r>
                        <a:rPr sz="1400" b="1" dirty="0">
                          <a:solidFill>
                            <a:srgbClr val="0066A2"/>
                          </a:solidFill>
                        </a:rPr>
                        <a:t>2019</a:t>
                      </a:r>
                    </a:p>
                  </a:txBody>
                  <a:tcPr marL="108000" marR="108000" marT="108000" marB="108000" anchor="ctr" horzOverflow="overflow">
                    <a:lnL w="12700">
                      <a:miter lim="400000"/>
                    </a:lnL>
                    <a:lnR w="12700">
                      <a:solidFill>
                        <a:schemeClr val="accent2"/>
                      </a:solidFill>
                    </a:lnR>
                    <a:lnT w="12700">
                      <a:miter lim="400000"/>
                    </a:lnT>
                    <a:lnB w="12700">
                      <a:miter lim="400000"/>
                    </a:lnB>
                    <a:solidFill>
                      <a:srgbClr val="FFFFFF"/>
                    </a:solidFill>
                  </a:tcPr>
                </a:tc>
                <a:tc>
                  <a:txBody>
                    <a:bodyPr/>
                    <a:lstStyle/>
                    <a:p>
                      <a:pPr>
                        <a:defRPr sz="1800"/>
                      </a:pPr>
                      <a:r>
                        <a:rPr sz="1400"/>
                        <a:t>89%</a:t>
                      </a:r>
                    </a:p>
                  </a:txBody>
                  <a:tcPr marL="108000" marR="108000" marT="108000" marB="108000" anchor="ctr" horzOverflow="overflow">
                    <a:lnL w="12700">
                      <a:solidFill>
                        <a:schemeClr val="accent2"/>
                      </a:solidFill>
                    </a:lnL>
                    <a:lnR w="12700">
                      <a:miter lim="400000"/>
                    </a:lnR>
                    <a:lnT w="12700">
                      <a:miter lim="400000"/>
                    </a:lnT>
                    <a:lnB w="12700">
                      <a:miter lim="400000"/>
                    </a:lnB>
                    <a:solidFill>
                      <a:srgbClr val="FFFFFF"/>
                    </a:solidFill>
                  </a:tcPr>
                </a:tc>
                <a:tc>
                  <a:txBody>
                    <a:bodyPr/>
                    <a:lstStyle/>
                    <a:p>
                      <a:pPr>
                        <a:defRPr sz="1800"/>
                      </a:pPr>
                      <a:r>
                        <a:rPr sz="1400"/>
                        <a:t>92%</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a:t>89%</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tc>
                  <a:txBody>
                    <a:bodyPr/>
                    <a:lstStyle/>
                    <a:p>
                      <a:pPr>
                        <a:defRPr sz="1800"/>
                      </a:pPr>
                      <a:r>
                        <a:rPr sz="1400" dirty="0"/>
                        <a:t>92%</a:t>
                      </a:r>
                    </a:p>
                  </a:txBody>
                  <a:tcPr marL="108000" marR="108000" marT="108000" marB="1080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3267"/>
                                        </p:tgtEl>
                                        <p:attrNameLst>
                                          <p:attrName>style.visibility</p:attrName>
                                        </p:attrNameLst>
                                      </p:cBhvr>
                                      <p:to>
                                        <p:strVal val="visible"/>
                                      </p:to>
                                    </p:set>
                                    <p:animEffect transition="in" filter="wipe(up)">
                                      <p:cBhvr>
                                        <p:cTn id="7" dur="1000"/>
                                        <p:tgtEl>
                                          <p:spTgt spid="3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7"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19F502-C245-4036-9F1B-103CAB35873E}"/>
              </a:ext>
            </a:extLst>
          </p:cNvPr>
          <p:cNvSpPr>
            <a:spLocks noGrp="1"/>
          </p:cNvSpPr>
          <p:nvPr>
            <p:ph type="title"/>
          </p:nvPr>
        </p:nvSpPr>
        <p:spPr/>
        <p:txBody>
          <a:bodyPr/>
          <a:lstStyle/>
          <a:p>
            <a:r>
              <a:rPr lang="nl-NL" dirty="0"/>
              <a:t>Bedankt voor uw aandacht</a:t>
            </a:r>
          </a:p>
        </p:txBody>
      </p:sp>
      <p:sp>
        <p:nvSpPr>
          <p:cNvPr id="34" name="Ondertitel 33">
            <a:extLst>
              <a:ext uri="{FF2B5EF4-FFF2-40B4-BE49-F238E27FC236}">
                <a16:creationId xmlns:a16="http://schemas.microsoft.com/office/drawing/2014/main" id="{55F2191D-2484-4649-8731-A1464E3FA455}"/>
              </a:ext>
            </a:extLst>
          </p:cNvPr>
          <p:cNvSpPr>
            <a:spLocks noGrp="1"/>
          </p:cNvSpPr>
          <p:nvPr>
            <p:ph type="subTitle" idx="1"/>
          </p:nvPr>
        </p:nvSpPr>
        <p:spPr/>
        <p:txBody>
          <a:bodyPr/>
          <a:lstStyle/>
          <a:p>
            <a:r>
              <a:rPr lang="nl-NL" dirty="0"/>
              <a:t>Naam Spreker</a:t>
            </a:r>
          </a:p>
        </p:txBody>
      </p:sp>
      <p:sp>
        <p:nvSpPr>
          <p:cNvPr id="23" name="Tijdelijke aanduiding voor tekst 22">
            <a:extLst>
              <a:ext uri="{FF2B5EF4-FFF2-40B4-BE49-F238E27FC236}">
                <a16:creationId xmlns:a16="http://schemas.microsoft.com/office/drawing/2014/main" id="{1B64251C-432A-419D-A275-C16685B82C40}"/>
              </a:ext>
            </a:extLst>
          </p:cNvPr>
          <p:cNvSpPr>
            <a:spLocks noGrp="1"/>
          </p:cNvSpPr>
          <p:nvPr>
            <p:ph type="body" sz="quarter" idx="4294967295"/>
          </p:nvPr>
        </p:nvSpPr>
        <p:spPr>
          <a:xfrm>
            <a:off x="698500" y="5835650"/>
            <a:ext cx="1454150" cy="688975"/>
          </a:xfrm>
        </p:spPr>
        <p:txBody>
          <a:bodyPr/>
          <a:lstStyle/>
          <a:p>
            <a:r>
              <a:rPr lang="nl-NL" dirty="0"/>
              <a:t> </a:t>
            </a:r>
          </a:p>
        </p:txBody>
      </p:sp>
    </p:spTree>
    <p:extLst>
      <p:ext uri="{BB962C8B-B14F-4D97-AF65-F5344CB8AC3E}">
        <p14:creationId xmlns:p14="http://schemas.microsoft.com/office/powerpoint/2010/main" val="10623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EED0-545A-160B-7FB6-4C8AB26559E4}"/>
              </a:ext>
            </a:extLst>
          </p:cNvPr>
          <p:cNvSpPr>
            <a:spLocks noGrp="1"/>
          </p:cNvSpPr>
          <p:nvPr>
            <p:ph type="title"/>
          </p:nvPr>
        </p:nvSpPr>
        <p:spPr/>
        <p:txBody>
          <a:bodyPr/>
          <a:lstStyle/>
          <a:p>
            <a:endParaRPr lang="nl-NL" dirty="0"/>
          </a:p>
        </p:txBody>
      </p:sp>
      <p:sp>
        <p:nvSpPr>
          <p:cNvPr id="3" name="Tijdelijke aanduiding voor tekst 2">
            <a:extLst>
              <a:ext uri="{FF2B5EF4-FFF2-40B4-BE49-F238E27FC236}">
                <a16:creationId xmlns:a16="http://schemas.microsoft.com/office/drawing/2014/main" id="{69B0BB13-9BE9-FFCB-9EA6-54B8AFD922D8}"/>
              </a:ext>
            </a:extLst>
          </p:cNvPr>
          <p:cNvSpPr>
            <a:spLocks noGrp="1"/>
          </p:cNvSpPr>
          <p:nvPr>
            <p:ph type="body" sz="quarter" idx="1"/>
          </p:nvPr>
        </p:nvSpPr>
        <p:spPr/>
        <p:txBody>
          <a:bodyPr/>
          <a:lstStyle/>
          <a:p>
            <a:endParaRPr lang="nl-NL" dirty="0"/>
          </a:p>
        </p:txBody>
      </p:sp>
    </p:spTree>
    <p:extLst>
      <p:ext uri="{BB962C8B-B14F-4D97-AF65-F5344CB8AC3E}">
        <p14:creationId xmlns:p14="http://schemas.microsoft.com/office/powerpoint/2010/main" val="2185699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 name="Ondertitel 23"/>
          <p:cNvSpPr txBox="1">
            <a:spLocks noGrp="1"/>
          </p:cNvSpPr>
          <p:nvPr>
            <p:ph type="body" sz="quarter" idx="1"/>
          </p:nvPr>
        </p:nvSpPr>
        <p:spPr>
          <a:xfrm>
            <a:off x="698500" y="4883660"/>
            <a:ext cx="3729203" cy="248473"/>
          </a:xfrm>
          <a:prstGeom prst="rect">
            <a:avLst/>
          </a:prstGeom>
        </p:spPr>
        <p:txBody>
          <a:bodyPr/>
          <a:lstStyle/>
          <a:p>
            <a:endParaRPr dirty="0"/>
          </a:p>
        </p:txBody>
      </p:sp>
      <p:sp>
        <p:nvSpPr>
          <p:cNvPr id="3153" name="Tijdelijke aanduiding voor tekst 18"/>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endParaRPr dirty="0"/>
          </a:p>
        </p:txBody>
      </p:sp>
      <p:sp>
        <p:nvSpPr>
          <p:cNvPr id="3154" name="Tijdelijke aanduiding voor tekst 42"/>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25000" lnSpcReduction="20000"/>
          </a:bodyPr>
          <a:lstStyle/>
          <a:p>
            <a:r>
              <a:t> </a:t>
            </a:r>
          </a:p>
        </p:txBody>
      </p:sp>
      <p:pic>
        <p:nvPicPr>
          <p:cNvPr id="3" name="Tijdelijke aanduiding voor afbeelding 2">
            <a:extLst>
              <a:ext uri="{FF2B5EF4-FFF2-40B4-BE49-F238E27FC236}">
                <a16:creationId xmlns:a16="http://schemas.microsoft.com/office/drawing/2014/main" id="{CA3610D3-3984-C645-B817-4934D7AB5C71}"/>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9890" r="9890"/>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iterate>
                                    <p:tmAbs val="0"/>
                                  </p:iterate>
                                  <p:childTnLst>
                                    <p:set>
                                      <p:cBhvr>
                                        <p:cTn id="6" fill="hold"/>
                                        <p:tgtEl>
                                          <p:spTgt spid="3154"/>
                                        </p:tgtEl>
                                        <p:attrNameLst>
                                          <p:attrName>style.visibility</p:attrName>
                                        </p:attrNameLst>
                                      </p:cBhvr>
                                      <p:to>
                                        <p:strVal val="visible"/>
                                      </p:to>
                                    </p:set>
                                    <p:animEffect transition="in" filter="wipe(left)">
                                      <p:cBhvr>
                                        <p:cTn id="7" dur="750"/>
                                        <p:tgtEl>
                                          <p:spTgt spid="3154"/>
                                        </p:tgtEl>
                                      </p:cBhvr>
                                    </p:animEffect>
                                  </p:childTnLst>
                                </p:cTn>
                              </p:par>
                            </p:childTnLst>
                          </p:cTn>
                        </p:par>
                        <p:par>
                          <p:cTn id="8" fill="hold">
                            <p:stCondLst>
                              <p:cond delay="1750"/>
                            </p:stCondLst>
                            <p:childTnLst>
                              <p:par>
                                <p:cTn id="9" presetID="22" presetClass="entr" presetSubtype="1" fill="hold" grpId="0" nodeType="afterEffect">
                                  <p:stCondLst>
                                    <p:cond delay="1250"/>
                                  </p:stCondLst>
                                  <p:iterate>
                                    <p:tmAbs val="0"/>
                                  </p:iterate>
                                  <p:childTnLst>
                                    <p:set>
                                      <p:cBhvr>
                                        <p:cTn id="10" fill="hold"/>
                                        <p:tgtEl>
                                          <p:spTgt spid="3153"/>
                                        </p:tgtEl>
                                        <p:attrNameLst>
                                          <p:attrName>style.visibility</p:attrName>
                                        </p:attrNameLst>
                                      </p:cBhvr>
                                      <p:to>
                                        <p:strVal val="visible"/>
                                      </p:to>
                                    </p:set>
                                    <p:animEffect transition="in" filter="wipe(up)">
                                      <p:cBhvr>
                                        <p:cTn id="11" dur="750"/>
                                        <p:tgtEl>
                                          <p:spTgt spid="3153"/>
                                        </p:tgtEl>
                                      </p:cBhvr>
                                    </p:animEffect>
                                  </p:childTnLst>
                                </p:cTn>
                              </p:par>
                            </p:childTnLst>
                          </p:cTn>
                        </p:par>
                        <p:par>
                          <p:cTn id="12" fill="hold">
                            <p:stCondLst>
                              <p:cond delay="3750"/>
                            </p:stCondLst>
                            <p:childTnLst>
                              <p:par>
                                <p:cTn id="13" presetID="10" presetClass="entr" fill="hold" grpId="0" nodeType="afterEffect">
                                  <p:stCondLst>
                                    <p:cond delay="1500"/>
                                  </p:stCondLst>
                                  <p:iterate>
                                    <p:tmAbs val="0"/>
                                  </p:iterate>
                                  <p:childTnLst>
                                    <p:set>
                                      <p:cBhvr>
                                        <p:cTn id="14" fill="hold"/>
                                        <p:tgtEl>
                                          <p:spTgt spid="3152">
                                            <p:bg/>
                                          </p:spTgt>
                                        </p:tgtEl>
                                        <p:attrNameLst>
                                          <p:attrName>style.visibility</p:attrName>
                                        </p:attrNameLst>
                                      </p:cBhvr>
                                      <p:to>
                                        <p:strVal val="visible"/>
                                      </p:to>
                                    </p:set>
                                    <p:animEffect transition="in" filter="fade">
                                      <p:cBhvr>
                                        <p:cTn id="15" dur="750"/>
                                        <p:tgtEl>
                                          <p:spTgt spid="3152">
                                            <p:bg/>
                                          </p:spTgt>
                                        </p:tgtEl>
                                      </p:cBhvr>
                                    </p:animEffect>
                                  </p:childTnLst>
                                </p:cTn>
                              </p:par>
                              <p:par>
                                <p:cTn id="16" presetID="10" presetClass="entr" presetSubtype="0" fill="hold" grpId="0" nodeType="withEffect" nodePh="1">
                                  <p:stCondLst>
                                    <p:cond delay="1500"/>
                                  </p:stCondLst>
                                  <p:endCondLst>
                                    <p:cond evt="begin" delay="0">
                                      <p:tn val="16"/>
                                    </p:cond>
                                  </p:endCondLst>
                                  <p:iterate>
                                    <p:tmAbs val="0"/>
                                  </p:iterate>
                                  <p:childTnLst>
                                    <p:set>
                                      <p:cBhvr>
                                        <p:cTn id="17" fill="hold"/>
                                        <p:tgtEl>
                                          <p:spTgt spid="3152">
                                            <p:txEl>
                                              <p:pRg st="0" end="0"/>
                                            </p:txEl>
                                          </p:spTgt>
                                        </p:tgtEl>
                                        <p:attrNameLst>
                                          <p:attrName>style.visibility</p:attrName>
                                        </p:attrNameLst>
                                      </p:cBhvr>
                                      <p:to>
                                        <p:strVal val="visible"/>
                                      </p:to>
                                    </p:set>
                                    <p:animEffect transition="in" filter="fade">
                                      <p:cBhvr>
                                        <p:cTn id="18" dur="750"/>
                                        <p:tgtEl>
                                          <p:spTgt spid="31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2" grpId="0" build="p" animBg="1" advAuto="0"/>
      <p:bldP spid="3153" grpId="0" animBg="1" advAuto="0"/>
      <p:bldP spid="315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endParaRPr dirty="0"/>
          </a:p>
        </p:txBody>
      </p:sp>
      <p:sp>
        <p:nvSpPr>
          <p:cNvPr id="3158" name="Tijdelijke aanduiding voor verticale tekst 10"/>
          <p:cNvSpPr txBox="1">
            <a:spLocks noGrp="1"/>
          </p:cNvSpPr>
          <p:nvPr>
            <p:ph type="body" idx="1"/>
          </p:nvPr>
        </p:nvSpPr>
        <p:spPr>
          <a:xfrm>
            <a:off x="698499" y="1591899"/>
            <a:ext cx="10773502" cy="4356465"/>
          </a:xfrm>
          <a:prstGeom prst="rect">
            <a:avLst/>
          </a:prstGeom>
        </p:spPr>
        <p:txBody>
          <a:bodyPr/>
          <a:lstStyle/>
          <a:p>
            <a:pPr lvl="2"/>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a:t>
            </a:r>
            <a:r>
              <a:rPr dirty="0" err="1"/>
              <a:t>Eget</a:t>
            </a:r>
            <a:r>
              <a:rPr dirty="0"/>
              <a:t> </a:t>
            </a:r>
            <a:r>
              <a:rPr dirty="0" err="1"/>
              <a:t>nunc</a:t>
            </a:r>
            <a:r>
              <a:rPr dirty="0"/>
              <a:t> </a:t>
            </a:r>
            <a:r>
              <a:rPr dirty="0" err="1"/>
              <a:t>scelerisque</a:t>
            </a:r>
            <a:r>
              <a:rPr dirty="0"/>
              <a:t> </a:t>
            </a:r>
            <a:r>
              <a:rPr dirty="0" err="1"/>
              <a:t>viverra</a:t>
            </a:r>
            <a:r>
              <a:rPr dirty="0"/>
              <a:t> </a:t>
            </a:r>
            <a:r>
              <a:rPr dirty="0" err="1"/>
              <a:t>mauris</a:t>
            </a:r>
            <a:r>
              <a:rPr dirty="0"/>
              <a:t> in </a:t>
            </a:r>
            <a:r>
              <a:rPr dirty="0" err="1"/>
              <a:t>aliquam</a:t>
            </a:r>
            <a:r>
              <a:rPr dirty="0"/>
              <a:t>. Morbi non </a:t>
            </a:r>
            <a:r>
              <a:rPr dirty="0" err="1"/>
              <a:t>arcu</a:t>
            </a:r>
            <a:r>
              <a:rPr dirty="0"/>
              <a:t> </a:t>
            </a:r>
            <a:r>
              <a:rPr dirty="0" err="1"/>
              <a:t>risus</a:t>
            </a:r>
            <a:r>
              <a:rPr dirty="0"/>
              <a:t> </a:t>
            </a:r>
            <a:r>
              <a:rPr dirty="0" err="1"/>
              <a:t>quis</a:t>
            </a:r>
            <a:r>
              <a:rPr dirty="0"/>
              <a:t> </a:t>
            </a:r>
            <a:r>
              <a:rPr dirty="0" err="1"/>
              <a:t>varius</a:t>
            </a:r>
            <a:r>
              <a:rPr dirty="0"/>
              <a:t> </a:t>
            </a:r>
            <a:r>
              <a:rPr dirty="0" err="1"/>
              <a:t>quam</a:t>
            </a:r>
            <a:r>
              <a:rPr dirty="0"/>
              <a:t> </a:t>
            </a:r>
            <a:r>
              <a:rPr dirty="0" err="1"/>
              <a:t>quisque</a:t>
            </a:r>
            <a:r>
              <a:rPr dirty="0"/>
              <a:t>. Tellus </a:t>
            </a:r>
            <a:r>
              <a:rPr dirty="0" err="1"/>
              <a:t>molestie</a:t>
            </a:r>
            <a:r>
              <a:rPr dirty="0"/>
              <a:t> </a:t>
            </a:r>
            <a:r>
              <a:rPr dirty="0" err="1"/>
              <a:t>nunc</a:t>
            </a:r>
            <a:r>
              <a:rPr dirty="0"/>
              <a:t> non </a:t>
            </a:r>
            <a:r>
              <a:rPr dirty="0" err="1"/>
              <a:t>blandit</a:t>
            </a:r>
            <a:r>
              <a:rPr dirty="0"/>
              <a:t> </a:t>
            </a:r>
            <a:r>
              <a:rPr dirty="0" err="1"/>
              <a:t>massa</a:t>
            </a:r>
            <a:r>
              <a:rPr dirty="0"/>
              <a:t> </a:t>
            </a:r>
            <a:r>
              <a:rPr dirty="0" err="1"/>
              <a:t>enim</a:t>
            </a:r>
            <a:r>
              <a:rPr dirty="0"/>
              <a:t> </a:t>
            </a:r>
            <a:r>
              <a:rPr dirty="0" err="1"/>
              <a:t>nec</a:t>
            </a:r>
            <a:r>
              <a:rPr dirty="0"/>
              <a:t>. Vel </a:t>
            </a:r>
            <a:r>
              <a:rPr dirty="0" err="1"/>
              <a:t>turpis</a:t>
            </a:r>
            <a:r>
              <a:rPr dirty="0"/>
              <a:t> </a:t>
            </a:r>
            <a:r>
              <a:rPr dirty="0" err="1"/>
              <a:t>nunc</a:t>
            </a:r>
            <a:r>
              <a:rPr dirty="0"/>
              <a:t> </a:t>
            </a:r>
            <a:r>
              <a:rPr dirty="0" err="1"/>
              <a:t>eget</a:t>
            </a:r>
            <a:r>
              <a:rPr dirty="0"/>
              <a:t> lorem dolor sed.</a:t>
            </a:r>
          </a:p>
          <a:p>
            <a:r>
              <a:rPr dirty="0" err="1"/>
              <a:t>Sagittis</a:t>
            </a:r>
            <a:r>
              <a:rPr dirty="0"/>
              <a:t> </a:t>
            </a:r>
            <a:r>
              <a:rPr dirty="0" err="1"/>
              <a:t>eu</a:t>
            </a:r>
            <a:r>
              <a:rPr dirty="0"/>
              <a:t> </a:t>
            </a:r>
            <a:r>
              <a:rPr dirty="0" err="1"/>
              <a:t>volutpat</a:t>
            </a:r>
            <a:r>
              <a:rPr dirty="0"/>
              <a:t> </a:t>
            </a:r>
            <a:r>
              <a:rPr dirty="0" err="1"/>
              <a:t>odio</a:t>
            </a:r>
            <a:r>
              <a:rPr dirty="0"/>
              <a:t> </a:t>
            </a:r>
            <a:r>
              <a:rPr dirty="0" err="1"/>
              <a:t>facilisis</a:t>
            </a:r>
            <a:r>
              <a:rPr dirty="0"/>
              <a:t> </a:t>
            </a:r>
            <a:r>
              <a:rPr dirty="0" err="1"/>
              <a:t>mauris</a:t>
            </a:r>
            <a:r>
              <a:rPr dirty="0"/>
              <a:t> sit </a:t>
            </a:r>
            <a:r>
              <a:rPr dirty="0" err="1"/>
              <a:t>amet</a:t>
            </a:r>
            <a:r>
              <a:rPr dirty="0"/>
              <a:t> </a:t>
            </a:r>
            <a:r>
              <a:rPr dirty="0" err="1"/>
              <a:t>massa</a:t>
            </a:r>
            <a:r>
              <a:rPr dirty="0"/>
              <a:t>.</a:t>
            </a:r>
          </a:p>
          <a:p>
            <a:r>
              <a:rPr dirty="0"/>
              <a:t>Massa </a:t>
            </a:r>
            <a:r>
              <a:rPr dirty="0" err="1"/>
              <a:t>placerat</a:t>
            </a:r>
            <a:r>
              <a:rPr dirty="0"/>
              <a:t> </a:t>
            </a:r>
            <a:r>
              <a:rPr dirty="0" err="1"/>
              <a:t>duis</a:t>
            </a:r>
            <a:r>
              <a:rPr dirty="0"/>
              <a:t> </a:t>
            </a:r>
            <a:r>
              <a:rPr dirty="0" err="1"/>
              <a:t>ultricies</a:t>
            </a:r>
            <a:r>
              <a:rPr dirty="0"/>
              <a:t> </a:t>
            </a:r>
            <a:r>
              <a:rPr dirty="0" err="1"/>
              <a:t>lacus</a:t>
            </a:r>
            <a:r>
              <a:rPr dirty="0"/>
              <a:t>.</a:t>
            </a:r>
          </a:p>
          <a:p>
            <a:pPr lvl="1"/>
            <a:r>
              <a:rPr dirty="0" err="1"/>
              <a:t>Odio</a:t>
            </a:r>
            <a:r>
              <a:rPr dirty="0"/>
              <a:t> </a:t>
            </a:r>
            <a:r>
              <a:rPr dirty="0" err="1"/>
              <a:t>facilisis</a:t>
            </a:r>
            <a:r>
              <a:rPr dirty="0"/>
              <a:t> </a:t>
            </a:r>
            <a:r>
              <a:rPr dirty="0" err="1"/>
              <a:t>mauris</a:t>
            </a:r>
            <a:r>
              <a:rPr dirty="0"/>
              <a:t> sit </a:t>
            </a:r>
            <a:r>
              <a:rPr dirty="0" err="1"/>
              <a:t>amet</a:t>
            </a:r>
            <a:r>
              <a:rPr dirty="0"/>
              <a:t> </a:t>
            </a:r>
            <a:r>
              <a:rPr dirty="0" err="1"/>
              <a:t>massa</a:t>
            </a:r>
            <a:r>
              <a:rPr dirty="0"/>
              <a:t>.</a:t>
            </a:r>
          </a:p>
          <a:p>
            <a:pPr lvl="1"/>
            <a:endParaRPr dirty="0"/>
          </a:p>
          <a:p>
            <a:pPr lvl="2"/>
            <a:r>
              <a:rPr dirty="0" err="1"/>
              <a:t>Potenti</a:t>
            </a:r>
            <a:r>
              <a:rPr dirty="0"/>
              <a:t> </a:t>
            </a:r>
            <a:r>
              <a:rPr dirty="0" err="1"/>
              <a:t>nullam</a:t>
            </a:r>
            <a:r>
              <a:rPr dirty="0"/>
              <a:t> ac </a:t>
            </a:r>
            <a:r>
              <a:rPr dirty="0" err="1"/>
              <a:t>tortor</a:t>
            </a:r>
            <a:r>
              <a:rPr dirty="0"/>
              <a:t> vitae </a:t>
            </a:r>
            <a:r>
              <a:rPr dirty="0" err="1"/>
              <a:t>purus</a:t>
            </a:r>
            <a:r>
              <a:rPr dirty="0"/>
              <a:t> </a:t>
            </a:r>
            <a:r>
              <a:rPr dirty="0" err="1"/>
              <a:t>faucibus</a:t>
            </a:r>
            <a:r>
              <a:rPr dirty="0"/>
              <a:t>.</a:t>
            </a:r>
            <a:br>
              <a:rPr dirty="0"/>
            </a:br>
            <a:endParaRPr dirty="0"/>
          </a:p>
          <a:p>
            <a:pPr lvl="5" defTabSz="914400">
              <a:buFontTx/>
            </a:pPr>
            <a:r>
              <a:rPr dirty="0"/>
              <a:t>Lorem ipsum dolor sit </a:t>
            </a:r>
            <a:r>
              <a:rPr dirty="0" err="1"/>
              <a:t>amet</a:t>
            </a:r>
            <a:endParaRPr dirty="0"/>
          </a:p>
          <a:p>
            <a:pPr lvl="5" defTabSz="914400">
              <a:buFontTx/>
            </a:pPr>
            <a:r>
              <a:rPr dirty="0" err="1"/>
              <a:t>Nibh</a:t>
            </a:r>
            <a:r>
              <a:rPr dirty="0"/>
              <a:t> </a:t>
            </a:r>
            <a:r>
              <a:rPr dirty="0" err="1"/>
              <a:t>nisl</a:t>
            </a:r>
            <a:r>
              <a:rPr dirty="0"/>
              <a:t> </a:t>
            </a:r>
            <a:r>
              <a:rPr dirty="0" err="1"/>
              <a:t>condimentum</a:t>
            </a:r>
            <a:r>
              <a:rPr dirty="0"/>
              <a:t> id </a:t>
            </a:r>
            <a:r>
              <a:rPr dirty="0" err="1"/>
              <a:t>venenatis</a:t>
            </a:r>
            <a:r>
              <a:rPr dirty="0"/>
              <a:t> a </a:t>
            </a:r>
            <a:r>
              <a:rPr dirty="0" err="1"/>
              <a:t>condimentum</a:t>
            </a:r>
            <a:r>
              <a:rPr dirty="0"/>
              <a:t> vitae </a:t>
            </a:r>
            <a:r>
              <a:rPr dirty="0" err="1"/>
              <a:t>sapien</a:t>
            </a:r>
            <a:r>
              <a:rPr dirty="0"/>
              <a:t> </a:t>
            </a:r>
            <a:r>
              <a:rPr dirty="0" err="1"/>
              <a:t>pellentesque</a:t>
            </a:r>
            <a:r>
              <a:rPr dirty="0"/>
              <a:t>.</a:t>
            </a:r>
          </a:p>
          <a:p>
            <a:pPr lvl="5" defTabSz="914400">
              <a:buFontTx/>
            </a:pPr>
            <a:r>
              <a:rPr dirty="0"/>
              <a:t>Sed </a:t>
            </a:r>
            <a:r>
              <a:rPr dirty="0" err="1"/>
              <a:t>blandit</a:t>
            </a:r>
            <a:r>
              <a:rPr dirty="0"/>
              <a:t> libero </a:t>
            </a:r>
            <a:r>
              <a:rPr dirty="0" err="1"/>
              <a:t>volutpat</a:t>
            </a:r>
            <a:r>
              <a:rPr dirty="0"/>
              <a:t> sed </a:t>
            </a:r>
            <a:r>
              <a:rPr dirty="0" err="1"/>
              <a:t>cras</a:t>
            </a:r>
            <a:r>
              <a:rPr dirty="0"/>
              <a:t> </a:t>
            </a:r>
            <a:r>
              <a:rPr dirty="0" err="1"/>
              <a:t>ornare</a:t>
            </a:r>
            <a:r>
              <a:rPr dirty="0"/>
              <a:t> </a:t>
            </a:r>
            <a:r>
              <a:rPr dirty="0" err="1"/>
              <a:t>arcu</a:t>
            </a:r>
            <a:r>
              <a:rPr dirty="0"/>
              <a:t> dui </a:t>
            </a:r>
            <a:r>
              <a:rPr dirty="0" err="1"/>
              <a:t>vivamus</a:t>
            </a:r>
            <a:r>
              <a:rPr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F142F-490B-4A29-8F3F-02F958D0F638}"/>
              </a:ext>
            </a:extLst>
          </p:cNvPr>
          <p:cNvSpPr>
            <a:spLocks noGrp="1"/>
          </p:cNvSpPr>
          <p:nvPr>
            <p:ph type="title"/>
          </p:nvPr>
        </p:nvSpPr>
        <p:spPr/>
        <p:txBody>
          <a:bodyPr/>
          <a:lstStyle/>
          <a:p>
            <a:endParaRPr lang="nl-NL" dirty="0"/>
          </a:p>
        </p:txBody>
      </p:sp>
      <p:sp>
        <p:nvSpPr>
          <p:cNvPr id="3" name="Tijdelijke aanduiding voor tekst 2">
            <a:extLst>
              <a:ext uri="{FF2B5EF4-FFF2-40B4-BE49-F238E27FC236}">
                <a16:creationId xmlns:a16="http://schemas.microsoft.com/office/drawing/2014/main" id="{E21D1E53-303C-2B2D-96AE-931E21A4CF53}"/>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4397216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1E414E-C460-C363-2B28-B36AEAFD0619}"/>
              </a:ext>
            </a:extLst>
          </p:cNvPr>
          <p:cNvSpPr>
            <a:spLocks noGrp="1"/>
          </p:cNvSpPr>
          <p:nvPr>
            <p:ph type="body" sz="half" idx="22"/>
          </p:nvPr>
        </p:nvSpPr>
        <p:spPr/>
        <p:txBody>
          <a:bodyPr/>
          <a:lstStyle/>
          <a:p>
            <a:endParaRPr lang="nl-NL" dirty="0"/>
          </a:p>
        </p:txBody>
      </p:sp>
      <p:sp>
        <p:nvSpPr>
          <p:cNvPr id="3" name="Tijdelijke aanduiding voor tekst 2">
            <a:extLst>
              <a:ext uri="{FF2B5EF4-FFF2-40B4-BE49-F238E27FC236}">
                <a16:creationId xmlns:a16="http://schemas.microsoft.com/office/drawing/2014/main" id="{14198030-FEEF-BE05-3E7A-EBF624E7A255}"/>
              </a:ext>
            </a:extLst>
          </p:cNvPr>
          <p:cNvSpPr>
            <a:spLocks noGrp="1"/>
          </p:cNvSpPr>
          <p:nvPr>
            <p:ph type="body" sz="half" idx="23"/>
          </p:nvPr>
        </p:nvSpPr>
        <p:spPr/>
        <p:txBody>
          <a:bodyPr/>
          <a:lstStyle/>
          <a:p>
            <a:endParaRPr lang="nl-NL" dirty="0"/>
          </a:p>
        </p:txBody>
      </p:sp>
      <p:sp>
        <p:nvSpPr>
          <p:cNvPr id="4" name="Titel 3">
            <a:extLst>
              <a:ext uri="{FF2B5EF4-FFF2-40B4-BE49-F238E27FC236}">
                <a16:creationId xmlns:a16="http://schemas.microsoft.com/office/drawing/2014/main" id="{64F964BC-9145-D737-A462-CFE37E7A28F3}"/>
              </a:ext>
            </a:extLst>
          </p:cNvPr>
          <p:cNvSpPr>
            <a:spLocks noGrp="1"/>
          </p:cNvSpPr>
          <p:nvPr>
            <p:ph type="title"/>
          </p:nvPr>
        </p:nvSpPr>
        <p:spPr/>
        <p:txBody>
          <a:bodyPr/>
          <a:lstStyle/>
          <a:p>
            <a:endParaRPr lang="nl-NL" dirty="0"/>
          </a:p>
        </p:txBody>
      </p:sp>
      <p:sp>
        <p:nvSpPr>
          <p:cNvPr id="5" name="Tijdelijke aanduiding voor tekst 4">
            <a:extLst>
              <a:ext uri="{FF2B5EF4-FFF2-40B4-BE49-F238E27FC236}">
                <a16:creationId xmlns:a16="http://schemas.microsoft.com/office/drawing/2014/main" id="{6E91A06F-B7AE-FB70-8355-87EFDD40929B}"/>
              </a:ext>
            </a:extLst>
          </p:cNvPr>
          <p:cNvSpPr>
            <a:spLocks noGrp="1"/>
          </p:cNvSpPr>
          <p:nvPr>
            <p:ph type="body" sz="quarter" idx="24"/>
          </p:nvPr>
        </p:nvSpPr>
        <p:spPr/>
        <p:txBody>
          <a:bodyPr/>
          <a:lstStyle/>
          <a:p>
            <a:endParaRPr lang="nl-NL" dirty="0"/>
          </a:p>
        </p:txBody>
      </p:sp>
    </p:spTree>
    <p:extLst>
      <p:ext uri="{BB962C8B-B14F-4D97-AF65-F5344CB8AC3E}">
        <p14:creationId xmlns:p14="http://schemas.microsoft.com/office/powerpoint/2010/main" val="15606543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6E72B6-5316-4AB7-A731-1B168E6DD817}"/>
              </a:ext>
            </a:extLst>
          </p:cNvPr>
          <p:cNvSpPr>
            <a:spLocks noGrp="1"/>
          </p:cNvSpPr>
          <p:nvPr>
            <p:ph type="ftr" sz="quarter" idx="4294967295"/>
          </p:nvPr>
        </p:nvSpPr>
        <p:spPr/>
        <p:txBody>
          <a:bodyPr/>
          <a:lstStyle/>
          <a:p>
            <a:endParaRPr lang="nl-NL" dirty="0"/>
          </a:p>
        </p:txBody>
      </p:sp>
      <p:sp>
        <p:nvSpPr>
          <p:cNvPr id="15" name="Tijdelijke aanduiding voor tekst 14">
            <a:extLst>
              <a:ext uri="{FF2B5EF4-FFF2-40B4-BE49-F238E27FC236}">
                <a16:creationId xmlns:a16="http://schemas.microsoft.com/office/drawing/2014/main" id="{68E23B95-0427-4519-B3CF-686C9286D4F6}"/>
              </a:ext>
            </a:extLst>
          </p:cNvPr>
          <p:cNvSpPr>
            <a:spLocks noGrp="1"/>
          </p:cNvSpPr>
          <p:nvPr>
            <p:ph type="body" sz="quarter" idx="4294967295"/>
          </p:nvPr>
        </p:nvSpPr>
        <p:spPr>
          <a:xfrm>
            <a:off x="698500" y="5835457"/>
            <a:ext cx="1454913" cy="688793"/>
          </a:xfrm>
        </p:spPr>
        <p:txBody>
          <a:bodyPr/>
          <a:lstStyle/>
          <a:p>
            <a:r>
              <a:rPr lang="nl-NL" dirty="0"/>
              <a:t> </a:t>
            </a:r>
          </a:p>
        </p:txBody>
      </p:sp>
      <p:sp>
        <p:nvSpPr>
          <p:cNvPr id="19" name="Vertical Text Placeholder 18">
            <a:extLst>
              <a:ext uri="{FF2B5EF4-FFF2-40B4-BE49-F238E27FC236}">
                <a16:creationId xmlns:a16="http://schemas.microsoft.com/office/drawing/2014/main" id="{60AE976A-F7FB-4937-8D43-09C94C8BE953}"/>
              </a:ext>
            </a:extLst>
          </p:cNvPr>
          <p:cNvSpPr>
            <a:spLocks noGrp="1"/>
          </p:cNvSpPr>
          <p:nvPr>
            <p:ph type="body" orient="vert" idx="1"/>
          </p:nvPr>
        </p:nvSpPr>
        <p:spPr/>
        <p:txBody>
          <a:bodyPr/>
          <a:lstStyle/>
          <a:p>
            <a:r>
              <a:rPr lang="nl-NL" dirty="0"/>
              <a:t>Nog een </a:t>
            </a:r>
            <a:r>
              <a:rPr lang="en-GB" dirty="0"/>
              <a:t>quote </a:t>
            </a:r>
            <a:r>
              <a:rPr lang="en-GB" dirty="0" err="1"/>
              <a:t>kan</a:t>
            </a:r>
            <a:r>
              <a:rPr lang="en-GB" dirty="0"/>
              <a:t> </a:t>
            </a:r>
            <a:r>
              <a:rPr lang="en-GB" dirty="0" err="1"/>
              <a:t>hier</a:t>
            </a:r>
            <a:r>
              <a:rPr lang="en-GB" dirty="0"/>
              <a:t> </a:t>
            </a:r>
            <a:r>
              <a:rPr lang="en-GB" dirty="0" err="1"/>
              <a:t>sectetur</a:t>
            </a:r>
            <a:r>
              <a:rPr lang="en-GB" dirty="0"/>
              <a:t> </a:t>
            </a:r>
            <a:br>
              <a:rPr lang="en-GB" dirty="0"/>
            </a:b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br>
              <a:rPr lang="en-GB" dirty="0"/>
            </a:br>
            <a:r>
              <a:rPr lang="en-GB" dirty="0" err="1"/>
              <a:t>incididunt</a:t>
            </a:r>
            <a:r>
              <a:rPr lang="en-GB" dirty="0"/>
              <a:t> </a:t>
            </a:r>
            <a:r>
              <a:rPr lang="en-GB" dirty="0" err="1"/>
              <a:t>ut</a:t>
            </a:r>
            <a:r>
              <a:rPr lang="en-GB" dirty="0"/>
              <a:t> labore.</a:t>
            </a:r>
            <a:endParaRPr lang="nl-NL" dirty="0"/>
          </a:p>
        </p:txBody>
      </p:sp>
      <p:sp>
        <p:nvSpPr>
          <p:cNvPr id="4" name="Tijdelijke aanduiding voor datum 3">
            <a:extLst>
              <a:ext uri="{FF2B5EF4-FFF2-40B4-BE49-F238E27FC236}">
                <a16:creationId xmlns:a16="http://schemas.microsoft.com/office/drawing/2014/main" id="{FC2CA78A-929B-480D-AA23-3523053A9819}"/>
              </a:ext>
            </a:extLst>
          </p:cNvPr>
          <p:cNvSpPr>
            <a:spLocks noGrp="1"/>
          </p:cNvSpPr>
          <p:nvPr>
            <p:ph type="dt" sz="half" idx="4294967295"/>
          </p:nvPr>
        </p:nvSpPr>
        <p:spPr/>
        <p:txBody>
          <a:bodyPr/>
          <a:lstStyle/>
          <a:p>
            <a:endParaRPr lang="nl-NL" dirty="0"/>
          </a:p>
        </p:txBody>
      </p:sp>
      <p:sp>
        <p:nvSpPr>
          <p:cNvPr id="3" name="Tekstvak 2">
            <a:extLst>
              <a:ext uri="{FF2B5EF4-FFF2-40B4-BE49-F238E27FC236}">
                <a16:creationId xmlns:a16="http://schemas.microsoft.com/office/drawing/2014/main" id="{C3920A74-A2C3-D74D-B8E8-9476E1899D2E}"/>
              </a:ext>
            </a:extLst>
          </p:cNvPr>
          <p:cNvSpPr txBox="1"/>
          <p:nvPr/>
        </p:nvSpPr>
        <p:spPr>
          <a:xfrm>
            <a:off x="599090" y="-10510"/>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hangingPunct="1"/>
            <a:endParaRPr lang="nl-NL" dirty="0"/>
          </a:p>
        </p:txBody>
      </p:sp>
      <p:sp>
        <p:nvSpPr>
          <p:cNvPr id="5" name="Tekstvak 4">
            <a:extLst>
              <a:ext uri="{FF2B5EF4-FFF2-40B4-BE49-F238E27FC236}">
                <a16:creationId xmlns:a16="http://schemas.microsoft.com/office/drawing/2014/main" id="{1E4087E5-D2D1-D578-42BB-437CA3345BC2}"/>
              </a:ext>
            </a:extLst>
          </p:cNvPr>
          <p:cNvSpPr txBox="1"/>
          <p:nvPr/>
        </p:nvSpPr>
        <p:spPr>
          <a:xfrm>
            <a:off x="-189186" y="420414"/>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hangingPunct="1"/>
            <a:endParaRPr lang="nl-NL" dirty="0"/>
          </a:p>
        </p:txBody>
      </p:sp>
    </p:spTree>
    <p:extLst>
      <p:ext uri="{BB962C8B-B14F-4D97-AF65-F5344CB8AC3E}">
        <p14:creationId xmlns:p14="http://schemas.microsoft.com/office/powerpoint/2010/main" val="355478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A00F73A-1A60-C640-DA45-A94CB48875E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95501793"/>
      </p:ext>
    </p:extLst>
  </p:cSld>
  <p:clrMapOvr>
    <a:masterClrMapping/>
  </p:clrMapOvr>
  <p:transition spd="med"/>
</p:sld>
</file>

<file path=ppt/theme/theme1.xml><?xml version="1.0" encoding="utf-8"?>
<a:theme xmlns:a="http://schemas.openxmlformats.org/drawingml/2006/main" name="Stramien 1 - blauw tinten">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a14="http://schemas.microsoft.com/office/drawing/2010/main" xmlns:m="http://schemas.openxmlformats.org/officeDocument/2006/math" xmlns="" val="1"/>
          </a:ext>
        </a:extLst>
      </a:spPr>
      <a:bodyPr lIns="0" tIns="0" rIns="0" bIns="0">
        <a:normAutofit/>
      </a:bodyPr>
      <a:lstStyle>
        <a:defPPr algn="l" hangingPunct="1">
          <a:defRPr dirty="0" smtClean="0"/>
        </a:defPPr>
      </a:lstStyle>
    </a:txDef>
  </a:objectDefaults>
  <a:extraClrSchemeLst/>
</a:theme>
</file>

<file path=ppt/theme/theme2.xml><?xml version="1.0" encoding="utf-8"?>
<a:theme xmlns:a="http://schemas.openxmlformats.org/drawingml/2006/main" name="Stramien 2 - groen tinten">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a:spPr>
      <a:bodyPr lIns="0" tIns="0" rIns="0" bIns="0">
        <a:normAutofit/>
      </a:bodyPr>
      <a:lstStyle>
        <a:defPPr algn="l" hangingPunct="1">
          <a:defRPr dirty="0" smtClean="0"/>
        </a:defPPr>
      </a:lstStyle>
    </a:txDef>
  </a:objectDefaults>
  <a:extraClrSchemeLst/>
</a:theme>
</file>

<file path=ppt/theme/theme3.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305</TotalTime>
  <Words>498</Words>
  <Application>Microsoft Macintosh PowerPoint</Application>
  <PresentationFormat>Breedbeeld</PresentationFormat>
  <Paragraphs>112</Paragraphs>
  <Slides>27</Slides>
  <Notes>3</Notes>
  <HiddenSlides>1</HiddenSlides>
  <MMClips>1</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27</vt:i4>
      </vt:variant>
    </vt:vector>
  </HeadingPairs>
  <TitlesOfParts>
    <vt:vector size="38" baseType="lpstr">
      <vt:lpstr>Arial</vt:lpstr>
      <vt:lpstr>Calibri</vt:lpstr>
      <vt:lpstr>Helvetica</vt:lpstr>
      <vt:lpstr>Roboto Slab</vt:lpstr>
      <vt:lpstr>Roboto Slab Bold</vt:lpstr>
      <vt:lpstr>Roboto Slab Light</vt:lpstr>
      <vt:lpstr>Roboto Slab Regular Regular</vt:lpstr>
      <vt:lpstr>Segoe UI</vt:lpstr>
      <vt:lpstr>Wingdings</vt:lpstr>
      <vt:lpstr>Stramien 1 - blauw tinten</vt:lpstr>
      <vt:lpstr>Stramien 2 - groen tinten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Hier kan een titel met een groot beeld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Bedankt voor uw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Joost Groenewegen</cp:lastModifiedBy>
  <cp:revision>29</cp:revision>
  <dcterms:modified xsi:type="dcterms:W3CDTF">2022-09-29T13:09:03Z</dcterms:modified>
</cp:coreProperties>
</file>