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9" r:id="rId5"/>
    <p:sldId id="312" r:id="rId6"/>
    <p:sldId id="263" r:id="rId7"/>
    <p:sldId id="260" r:id="rId8"/>
    <p:sldId id="264" r:id="rId9"/>
    <p:sldId id="313" r:id="rId10"/>
    <p:sldId id="314" r:id="rId11"/>
    <p:sldId id="315" r:id="rId12"/>
    <p:sldId id="317" r:id="rId13"/>
    <p:sldId id="316" r:id="rId1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3C31"/>
    <a:srgbClr val="6CC24A"/>
    <a:srgbClr val="EF60A3"/>
    <a:srgbClr val="6F1D77"/>
    <a:srgbClr val="009B77"/>
    <a:srgbClr val="00A6D6"/>
    <a:srgbClr val="ED6842"/>
    <a:srgbClr val="0076C2"/>
    <a:srgbClr val="FFB81C"/>
    <a:srgbClr val="A5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BBCD5-7F28-D433-1764-15773F7F4D22}" v="3743" dt="2023-09-20T13:36:25.590"/>
    <p1510:client id="{236919D9-E35A-53B6-7699-AA3225E799BC}" v="13" dt="2023-09-20T13:43:39.988"/>
    <p1510:client id="{3E142CDC-5F00-1205-78C5-24B44C40B0D2}" v="480" dt="2023-09-19T15:12:35.455"/>
    <p1510:client id="{8EE52204-67A5-4323-B9E2-6929C9485DDD}" v="46" dt="2023-09-21T06:57:42.604"/>
    <p1510:client id="{E4DF8939-2959-669E-FD97-63CCA749A782}" v="1" dt="2023-09-20T13:54:59.3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0F0"/>
          </a:solidFill>
        </a:fill>
      </a:tcStyle>
    </a:wholeTbl>
    <a:band2H>
      <a:tcTxStyle/>
      <a:tcStyle>
        <a:tcBdr/>
        <a:fill>
          <a:solidFill>
            <a:srgbClr val="E6F0F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4CE"/>
          </a:solidFill>
        </a:fill>
      </a:tcStyle>
    </a:wholeTbl>
    <a:band2H>
      <a:tcTxStyle/>
      <a:tcStyle>
        <a:tcBdr/>
        <a:fill>
          <a:solidFill>
            <a:srgbClr val="FB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CCCC"/>
          </a:solidFill>
        </a:fill>
      </a:tcStyle>
    </a:wholeTbl>
    <a:band2H>
      <a:tcTxStyle/>
      <a:tcStyle>
        <a:tcBdr/>
        <a:fill>
          <a:solidFill>
            <a:srgbClr val="F4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ts Kok" userId="S::mauritskok@tudelft.nl::9b2c045e-da2b-4345-946f-a0b28dd540b4" providerId="AD" clId="Web-{0EABBCD5-7F28-D433-1764-15773F7F4D22}"/>
    <pc:docChg chg="addSld delSld modSld">
      <pc:chgData name="Maurits Kok" userId="S::mauritskok@tudelft.nl::9b2c045e-da2b-4345-946f-a0b28dd540b4" providerId="AD" clId="Web-{0EABBCD5-7F28-D433-1764-15773F7F4D22}" dt="2023-09-20T13:36:25.590" v="2296" actId="1076"/>
      <pc:docMkLst>
        <pc:docMk/>
      </pc:docMkLst>
      <pc:sldChg chg="modSp">
        <pc:chgData name="Maurits Kok" userId="S::mauritskok@tudelft.nl::9b2c045e-da2b-4345-946f-a0b28dd540b4" providerId="AD" clId="Web-{0EABBCD5-7F28-D433-1764-15773F7F4D22}" dt="2023-09-20T06:32:12.178" v="4" actId="20577"/>
        <pc:sldMkLst>
          <pc:docMk/>
          <pc:sldMk cId="0" sldId="259"/>
        </pc:sldMkLst>
        <pc:spChg chg="mod">
          <ac:chgData name="Maurits Kok" userId="S::mauritskok@tudelft.nl::9b2c045e-da2b-4345-946f-a0b28dd540b4" providerId="AD" clId="Web-{0EABBCD5-7F28-D433-1764-15773F7F4D22}" dt="2023-09-20T06:32:12.178" v="4" actId="20577"/>
          <ac:spMkLst>
            <pc:docMk/>
            <pc:sldMk cId="0" sldId="259"/>
            <ac:spMk id="3152" creationId="{00000000-0000-0000-0000-000000000000}"/>
          </ac:spMkLst>
        </pc:spChg>
      </pc:sldChg>
      <pc:sldChg chg="modSp">
        <pc:chgData name="Maurits Kok" userId="S::mauritskok@tudelft.nl::9b2c045e-da2b-4345-946f-a0b28dd540b4" providerId="AD" clId="Web-{0EABBCD5-7F28-D433-1764-15773F7F4D22}" dt="2023-09-20T13:07:09.541" v="1806" actId="20577"/>
        <pc:sldMkLst>
          <pc:docMk/>
          <pc:sldMk cId="0" sldId="263"/>
        </pc:sldMkLst>
        <pc:spChg chg="mod">
          <ac:chgData name="Maurits Kok" userId="S::mauritskok@tudelft.nl::9b2c045e-da2b-4345-946f-a0b28dd540b4" providerId="AD" clId="Web-{0EABBCD5-7F28-D433-1764-15773F7F4D22}" dt="2023-09-20T13:07:09.541" v="1806" actId="20577"/>
          <ac:spMkLst>
            <pc:docMk/>
            <pc:sldMk cId="0" sldId="263"/>
            <ac:spMk id="3" creationId="{57AC24BC-F6B9-5360-0BD2-0E588B706B89}"/>
          </ac:spMkLst>
        </pc:spChg>
        <pc:spChg chg="mod">
          <ac:chgData name="Maurits Kok" userId="S::mauritskok@tudelft.nl::9b2c045e-da2b-4345-946f-a0b28dd540b4" providerId="AD" clId="Web-{0EABBCD5-7F28-D433-1764-15773F7F4D22}" dt="2023-09-20T13:06:51.337" v="1805" actId="20577"/>
          <ac:spMkLst>
            <pc:docMk/>
            <pc:sldMk cId="0" sldId="263"/>
            <ac:spMk id="5" creationId="{36F6A8CB-2F41-E76E-8A67-58FCB2A37E1D}"/>
          </ac:spMkLst>
        </pc:spChg>
        <pc:spChg chg="mod">
          <ac:chgData name="Maurits Kok" userId="S::mauritskok@tudelft.nl::9b2c045e-da2b-4345-946f-a0b28dd540b4" providerId="AD" clId="Web-{0EABBCD5-7F28-D433-1764-15773F7F4D22}" dt="2023-09-20T11:38:18.146" v="366" actId="1076"/>
          <ac:spMkLst>
            <pc:docMk/>
            <pc:sldMk cId="0" sldId="263"/>
            <ac:spMk id="3177" creationId="{00000000-0000-0000-0000-000000000000}"/>
          </ac:spMkLst>
        </pc:spChg>
      </pc:sldChg>
      <pc:sldChg chg="addSp delSp modSp delAnim">
        <pc:chgData name="Maurits Kok" userId="S::mauritskok@tudelft.nl::9b2c045e-da2b-4345-946f-a0b28dd540b4" providerId="AD" clId="Web-{0EABBCD5-7F28-D433-1764-15773F7F4D22}" dt="2023-09-20T12:59:36.919" v="1793" actId="1076"/>
        <pc:sldMkLst>
          <pc:docMk/>
          <pc:sldMk cId="0" sldId="264"/>
        </pc:sldMkLst>
        <pc:spChg chg="del">
          <ac:chgData name="Maurits Kok" userId="S::mauritskok@tudelft.nl::9b2c045e-da2b-4345-946f-a0b28dd540b4" providerId="AD" clId="Web-{0EABBCD5-7F28-D433-1764-15773F7F4D22}" dt="2023-09-20T06:33:49.697" v="44"/>
          <ac:spMkLst>
            <pc:docMk/>
            <pc:sldMk cId="0" sldId="264"/>
            <ac:spMk id="2" creationId="{01F5AAFF-BDB5-E28F-35B6-3A1D462A15D9}"/>
          </ac:spMkLst>
        </pc:spChg>
        <pc:spChg chg="add mod">
          <ac:chgData name="Maurits Kok" userId="S::mauritskok@tudelft.nl::9b2c045e-da2b-4345-946f-a0b28dd540b4" providerId="AD" clId="Web-{0EABBCD5-7F28-D433-1764-15773F7F4D22}" dt="2023-09-20T12:59:36.919" v="1793" actId="1076"/>
          <ac:spMkLst>
            <pc:docMk/>
            <pc:sldMk cId="0" sldId="264"/>
            <ac:spMk id="2" creationId="{871F8A7D-60F7-BF98-3266-1654EE6E801C}"/>
          </ac:spMkLst>
        </pc:spChg>
        <pc:spChg chg="mod">
          <ac:chgData name="Maurits Kok" userId="S::mauritskok@tudelft.nl::9b2c045e-da2b-4345-946f-a0b28dd540b4" providerId="AD" clId="Web-{0EABBCD5-7F28-D433-1764-15773F7F4D22}" dt="2023-09-20T11:42:40.224" v="389" actId="20577"/>
          <ac:spMkLst>
            <pc:docMk/>
            <pc:sldMk cId="0" sldId="264"/>
            <ac:spMk id="3186" creationId="{00000000-0000-0000-0000-000000000000}"/>
          </ac:spMkLst>
        </pc:spChg>
      </pc:sldChg>
      <pc:sldChg chg="del">
        <pc:chgData name="Maurits Kok" userId="S::mauritskok@tudelft.nl::9b2c045e-da2b-4345-946f-a0b28dd540b4" providerId="AD" clId="Web-{0EABBCD5-7F28-D433-1764-15773F7F4D22}" dt="2023-09-20T11:55:12.760" v="696"/>
        <pc:sldMkLst>
          <pc:docMk/>
          <pc:sldMk cId="856300736" sldId="306"/>
        </pc:sldMkLst>
      </pc:sldChg>
      <pc:sldChg chg="modSp">
        <pc:chgData name="Maurits Kok" userId="S::mauritskok@tudelft.nl::9b2c045e-da2b-4345-946f-a0b28dd540b4" providerId="AD" clId="Web-{0EABBCD5-7F28-D433-1764-15773F7F4D22}" dt="2023-09-20T12:43:20.391" v="1568" actId="20577"/>
        <pc:sldMkLst>
          <pc:docMk/>
          <pc:sldMk cId="2853052537" sldId="312"/>
        </pc:sldMkLst>
        <pc:spChg chg="mod">
          <ac:chgData name="Maurits Kok" userId="S::mauritskok@tudelft.nl::9b2c045e-da2b-4345-946f-a0b28dd540b4" providerId="AD" clId="Web-{0EABBCD5-7F28-D433-1764-15773F7F4D22}" dt="2023-09-20T12:43:20.391" v="1568" actId="20577"/>
          <ac:spMkLst>
            <pc:docMk/>
            <pc:sldMk cId="2853052537" sldId="312"/>
            <ac:spMk id="2" creationId="{9503DE39-12CF-6A74-3942-2029F205195D}"/>
          </ac:spMkLst>
        </pc:spChg>
      </pc:sldChg>
      <pc:sldChg chg="addSp delSp modSp">
        <pc:chgData name="Maurits Kok" userId="S::mauritskok@tudelft.nl::9b2c045e-da2b-4345-946f-a0b28dd540b4" providerId="AD" clId="Web-{0EABBCD5-7F28-D433-1764-15773F7F4D22}" dt="2023-09-20T13:22:33.395" v="1892" actId="14100"/>
        <pc:sldMkLst>
          <pc:docMk/>
          <pc:sldMk cId="1607701720" sldId="313"/>
        </pc:sldMkLst>
        <pc:spChg chg="mod">
          <ac:chgData name="Maurits Kok" userId="S::mauritskok@tudelft.nl::9b2c045e-da2b-4345-946f-a0b28dd540b4" providerId="AD" clId="Web-{0EABBCD5-7F28-D433-1764-15773F7F4D22}" dt="2023-09-20T13:22:33.395" v="1892" actId="14100"/>
          <ac:spMkLst>
            <pc:docMk/>
            <pc:sldMk cId="1607701720" sldId="313"/>
            <ac:spMk id="2" creationId="{9503DE39-12CF-6A74-3942-2029F205195D}"/>
          </ac:spMkLst>
        </pc:spChg>
        <pc:spChg chg="add del mod">
          <ac:chgData name="Maurits Kok" userId="S::mauritskok@tudelft.nl::9b2c045e-da2b-4345-946f-a0b28dd540b4" providerId="AD" clId="Web-{0EABBCD5-7F28-D433-1764-15773F7F4D22}" dt="2023-09-20T12:02:54.383" v="790"/>
          <ac:spMkLst>
            <pc:docMk/>
            <pc:sldMk cId="1607701720" sldId="313"/>
            <ac:spMk id="5" creationId="{140C7DE8-DBBC-5043-B98A-1E0162862AC4}"/>
          </ac:spMkLst>
        </pc:spChg>
        <pc:spChg chg="mod">
          <ac:chgData name="Maurits Kok" userId="S::mauritskok@tudelft.nl::9b2c045e-da2b-4345-946f-a0b28dd540b4" providerId="AD" clId="Web-{0EABBCD5-7F28-D433-1764-15773F7F4D22}" dt="2023-09-20T12:07:04.608" v="1201" actId="20577"/>
          <ac:spMkLst>
            <pc:docMk/>
            <pc:sldMk cId="1607701720" sldId="313"/>
            <ac:spMk id="3157" creationId="{00000000-0000-0000-0000-000000000000}"/>
          </ac:spMkLst>
        </pc:spChg>
        <pc:graphicFrameChg chg="add del mod modGraphic">
          <ac:chgData name="Maurits Kok" userId="S::mauritskok@tudelft.nl::9b2c045e-da2b-4345-946f-a0b28dd540b4" providerId="AD" clId="Web-{0EABBCD5-7F28-D433-1764-15773F7F4D22}" dt="2023-09-20T12:02:54.383" v="791"/>
          <ac:graphicFrameMkLst>
            <pc:docMk/>
            <pc:sldMk cId="1607701720" sldId="313"/>
            <ac:graphicFrameMk id="4" creationId="{67D1E053-E36E-ED93-2BD8-EF36BDC25D4B}"/>
          </ac:graphicFrameMkLst>
        </pc:graphicFrameChg>
        <pc:graphicFrameChg chg="add del mod modGraphic">
          <ac:chgData name="Maurits Kok" userId="S::mauritskok@tudelft.nl::9b2c045e-da2b-4345-946f-a0b28dd540b4" providerId="AD" clId="Web-{0EABBCD5-7F28-D433-1764-15773F7F4D22}" dt="2023-09-20T12:46:13.615" v="1582"/>
          <ac:graphicFrameMkLst>
            <pc:docMk/>
            <pc:sldMk cId="1607701720" sldId="313"/>
            <ac:graphicFrameMk id="6" creationId="{E1E2C188-A333-9E65-3943-1C3E3910FBA0}"/>
          </ac:graphicFrameMkLst>
        </pc:graphicFrameChg>
      </pc:sldChg>
      <pc:sldChg chg="modSp">
        <pc:chgData name="Maurits Kok" userId="S::mauritskok@tudelft.nl::9b2c045e-da2b-4345-946f-a0b28dd540b4" providerId="AD" clId="Web-{0EABBCD5-7F28-D433-1764-15773F7F4D22}" dt="2023-09-20T13:24:08.694" v="1929" actId="20577"/>
        <pc:sldMkLst>
          <pc:docMk/>
          <pc:sldMk cId="2151719844" sldId="314"/>
        </pc:sldMkLst>
        <pc:spChg chg="mod">
          <ac:chgData name="Maurits Kok" userId="S::mauritskok@tudelft.nl::9b2c045e-da2b-4345-946f-a0b28dd540b4" providerId="AD" clId="Web-{0EABBCD5-7F28-D433-1764-15773F7F4D22}" dt="2023-09-20T13:24:08.694" v="1929" actId="20577"/>
          <ac:spMkLst>
            <pc:docMk/>
            <pc:sldMk cId="2151719844" sldId="314"/>
            <ac:spMk id="2" creationId="{9503DE39-12CF-6A74-3942-2029F205195D}"/>
          </ac:spMkLst>
        </pc:spChg>
        <pc:spChg chg="mod">
          <ac:chgData name="Maurits Kok" userId="S::mauritskok@tudelft.nl::9b2c045e-da2b-4345-946f-a0b28dd540b4" providerId="AD" clId="Web-{0EABBCD5-7F28-D433-1764-15773F7F4D22}" dt="2023-09-20T08:46:35.052" v="304" actId="20577"/>
          <ac:spMkLst>
            <pc:docMk/>
            <pc:sldMk cId="2151719844" sldId="314"/>
            <ac:spMk id="3157" creationId="{00000000-0000-0000-0000-000000000000}"/>
          </ac:spMkLst>
        </pc:spChg>
      </pc:sldChg>
      <pc:sldChg chg="addSp delSp modSp add replId">
        <pc:chgData name="Maurits Kok" userId="S::mauritskok@tudelft.nl::9b2c045e-da2b-4345-946f-a0b28dd540b4" providerId="AD" clId="Web-{0EABBCD5-7F28-D433-1764-15773F7F4D22}" dt="2023-09-20T13:36:25.590" v="2296" actId="1076"/>
        <pc:sldMkLst>
          <pc:docMk/>
          <pc:sldMk cId="2011855526" sldId="315"/>
        </pc:sldMkLst>
        <pc:spChg chg="del">
          <ac:chgData name="Maurits Kok" userId="S::mauritskok@tudelft.nl::9b2c045e-da2b-4345-946f-a0b28dd540b4" providerId="AD" clId="Web-{0EABBCD5-7F28-D433-1764-15773F7F4D22}" dt="2023-09-20T11:47:32.951" v="529"/>
          <ac:spMkLst>
            <pc:docMk/>
            <pc:sldMk cId="2011855526" sldId="315"/>
            <ac:spMk id="2" creationId="{9503DE39-12CF-6A74-3942-2029F205195D}"/>
          </ac:spMkLst>
        </pc:spChg>
        <pc:spChg chg="add del mod">
          <ac:chgData name="Maurits Kok" userId="S::mauritskok@tudelft.nl::9b2c045e-da2b-4345-946f-a0b28dd540b4" providerId="AD" clId="Web-{0EABBCD5-7F28-D433-1764-15773F7F4D22}" dt="2023-09-20T12:58:02.104" v="1773"/>
          <ac:spMkLst>
            <pc:docMk/>
            <pc:sldMk cId="2011855526" sldId="315"/>
            <ac:spMk id="2" creationId="{EF6FCCC7-9B11-4633-D29A-9450CCEAADBE}"/>
          </ac:spMkLst>
        </pc:spChg>
        <pc:spChg chg="add del mod">
          <ac:chgData name="Maurits Kok" userId="S::mauritskok@tudelft.nl::9b2c045e-da2b-4345-946f-a0b28dd540b4" providerId="AD" clId="Web-{0EABBCD5-7F28-D433-1764-15773F7F4D22}" dt="2023-09-20T12:40:51.715" v="1514"/>
          <ac:spMkLst>
            <pc:docMk/>
            <pc:sldMk cId="2011855526" sldId="315"/>
            <ac:spMk id="3" creationId="{C8CD14BD-3C52-F74C-4DE7-42FD2C6A06B6}"/>
          </ac:spMkLst>
        </pc:spChg>
        <pc:spChg chg="add del mod">
          <ac:chgData name="Maurits Kok" userId="S::mauritskok@tudelft.nl::9b2c045e-da2b-4345-946f-a0b28dd540b4" providerId="AD" clId="Web-{0EABBCD5-7F28-D433-1764-15773F7F4D22}" dt="2023-09-20T12:41:01.684" v="1516"/>
          <ac:spMkLst>
            <pc:docMk/>
            <pc:sldMk cId="2011855526" sldId="315"/>
            <ac:spMk id="4" creationId="{13F8453E-05FB-1E72-3657-DB0C6FBABDDD}"/>
          </ac:spMkLst>
        </pc:spChg>
        <pc:spChg chg="add mod">
          <ac:chgData name="Maurits Kok" userId="S::mauritskok@tudelft.nl::9b2c045e-da2b-4345-946f-a0b28dd540b4" providerId="AD" clId="Web-{0EABBCD5-7F28-D433-1764-15773F7F4D22}" dt="2023-09-20T13:00:38.639" v="1797" actId="20577"/>
          <ac:spMkLst>
            <pc:docMk/>
            <pc:sldMk cId="2011855526" sldId="315"/>
            <ac:spMk id="6" creationId="{20F7CF8A-644B-956C-B6A4-F787AAD49E61}"/>
          </ac:spMkLst>
        </pc:spChg>
        <pc:spChg chg="add mod">
          <ac:chgData name="Maurits Kok" userId="S::mauritskok@tudelft.nl::9b2c045e-da2b-4345-946f-a0b28dd540b4" providerId="AD" clId="Web-{0EABBCD5-7F28-D433-1764-15773F7F4D22}" dt="2023-09-20T13:36:22.903" v="2294" actId="1076"/>
          <ac:spMkLst>
            <pc:docMk/>
            <pc:sldMk cId="2011855526" sldId="315"/>
            <ac:spMk id="7" creationId="{0EF5B3B3-B494-B40F-FFA4-1B0CE1EF32C6}"/>
          </ac:spMkLst>
        </pc:spChg>
        <pc:spChg chg="add mod">
          <ac:chgData name="Maurits Kok" userId="S::mauritskok@tudelft.nl::9b2c045e-da2b-4345-946f-a0b28dd540b4" providerId="AD" clId="Web-{0EABBCD5-7F28-D433-1764-15773F7F4D22}" dt="2023-09-20T13:36:25.590" v="2296" actId="1076"/>
          <ac:spMkLst>
            <pc:docMk/>
            <pc:sldMk cId="2011855526" sldId="315"/>
            <ac:spMk id="8" creationId="{7F3A7965-C283-E043-D492-56138377EE70}"/>
          </ac:spMkLst>
        </pc:spChg>
        <pc:spChg chg="add mod">
          <ac:chgData name="Maurits Kok" userId="S::mauritskok@tudelft.nl::9b2c045e-da2b-4345-946f-a0b28dd540b4" providerId="AD" clId="Web-{0EABBCD5-7F28-D433-1764-15773F7F4D22}" dt="2023-09-20T13:36:24.465" v="2295" actId="1076"/>
          <ac:spMkLst>
            <pc:docMk/>
            <pc:sldMk cId="2011855526" sldId="315"/>
            <ac:spMk id="9" creationId="{54213255-04DD-CFA3-A6AC-7A06507F1849}"/>
          </ac:spMkLst>
        </pc:spChg>
        <pc:spChg chg="add mod">
          <ac:chgData name="Maurits Kok" userId="S::mauritskok@tudelft.nl::9b2c045e-da2b-4345-946f-a0b28dd540b4" providerId="AD" clId="Web-{0EABBCD5-7F28-D433-1764-15773F7F4D22}" dt="2023-09-20T13:30:05.564" v="2113" actId="1076"/>
          <ac:spMkLst>
            <pc:docMk/>
            <pc:sldMk cId="2011855526" sldId="315"/>
            <ac:spMk id="10" creationId="{273BA2E9-833D-C9DD-58B1-68F0BA363128}"/>
          </ac:spMkLst>
        </pc:spChg>
        <pc:spChg chg="add mod">
          <ac:chgData name="Maurits Kok" userId="S::mauritskok@tudelft.nl::9b2c045e-da2b-4345-946f-a0b28dd540b4" providerId="AD" clId="Web-{0EABBCD5-7F28-D433-1764-15773F7F4D22}" dt="2023-09-20T13:36:20.543" v="2293" actId="1076"/>
          <ac:spMkLst>
            <pc:docMk/>
            <pc:sldMk cId="2011855526" sldId="315"/>
            <ac:spMk id="11" creationId="{45FD5E49-59F2-8606-8E00-15F947469D66}"/>
          </ac:spMkLst>
        </pc:spChg>
        <pc:spChg chg="add mod">
          <ac:chgData name="Maurits Kok" userId="S::mauritskok@tudelft.nl::9b2c045e-da2b-4345-946f-a0b28dd540b4" providerId="AD" clId="Web-{0EABBCD5-7F28-D433-1764-15773F7F4D22}" dt="2023-09-20T13:36:18.965" v="2292" actId="1076"/>
          <ac:spMkLst>
            <pc:docMk/>
            <pc:sldMk cId="2011855526" sldId="315"/>
            <ac:spMk id="12" creationId="{7033EBBB-A957-EB30-AD4D-950F1A60ABF5}"/>
          </ac:spMkLst>
        </pc:spChg>
        <pc:spChg chg="add mod">
          <ac:chgData name="Maurits Kok" userId="S::mauritskok@tudelft.nl::9b2c045e-da2b-4345-946f-a0b28dd540b4" providerId="AD" clId="Web-{0EABBCD5-7F28-D433-1764-15773F7F4D22}" dt="2023-09-20T13:33:20.476" v="2243" actId="20577"/>
          <ac:spMkLst>
            <pc:docMk/>
            <pc:sldMk cId="2011855526" sldId="315"/>
            <ac:spMk id="13" creationId="{42E3D13F-88D7-3419-8020-BEB4087EF003}"/>
          </ac:spMkLst>
        </pc:spChg>
        <pc:spChg chg="add mod">
          <ac:chgData name="Maurits Kok" userId="S::mauritskok@tudelft.nl::9b2c045e-da2b-4345-946f-a0b28dd540b4" providerId="AD" clId="Web-{0EABBCD5-7F28-D433-1764-15773F7F4D22}" dt="2023-09-20T13:31:01.690" v="2169" actId="1076"/>
          <ac:spMkLst>
            <pc:docMk/>
            <pc:sldMk cId="2011855526" sldId="315"/>
            <ac:spMk id="14" creationId="{FDC6EA6F-AF0E-5F56-B876-2A0E0F34B9DB}"/>
          </ac:spMkLst>
        </pc:spChg>
        <pc:spChg chg="add mod">
          <ac:chgData name="Maurits Kok" userId="S::mauritskok@tudelft.nl::9b2c045e-da2b-4345-946f-a0b28dd540b4" providerId="AD" clId="Web-{0EABBCD5-7F28-D433-1764-15773F7F4D22}" dt="2023-09-20T13:30:01.517" v="2112" actId="1076"/>
          <ac:spMkLst>
            <pc:docMk/>
            <pc:sldMk cId="2011855526" sldId="315"/>
            <ac:spMk id="15" creationId="{0CC963CF-8A60-A340-A244-95E27EB7CD7A}"/>
          </ac:spMkLst>
        </pc:spChg>
        <pc:spChg chg="add mod">
          <ac:chgData name="Maurits Kok" userId="S::mauritskok@tudelft.nl::9b2c045e-da2b-4345-946f-a0b28dd540b4" providerId="AD" clId="Web-{0EABBCD5-7F28-D433-1764-15773F7F4D22}" dt="2023-09-20T13:32:28.365" v="2223" actId="20577"/>
          <ac:spMkLst>
            <pc:docMk/>
            <pc:sldMk cId="2011855526" sldId="315"/>
            <ac:spMk id="16" creationId="{6EE50A0F-568D-6568-63C2-9BAD6C7BA9CE}"/>
          </ac:spMkLst>
        </pc:spChg>
        <pc:spChg chg="add mod">
          <ac:chgData name="Maurits Kok" userId="S::mauritskok@tudelft.nl::9b2c045e-da2b-4345-946f-a0b28dd540b4" providerId="AD" clId="Web-{0EABBCD5-7F28-D433-1764-15773F7F4D22}" dt="2023-09-20T13:36:11.402" v="2290" actId="14100"/>
          <ac:spMkLst>
            <pc:docMk/>
            <pc:sldMk cId="2011855526" sldId="315"/>
            <ac:spMk id="17" creationId="{C2F6F0D8-794E-459C-CF19-A4C6179CCC79}"/>
          </ac:spMkLst>
        </pc:spChg>
        <pc:spChg chg="del mod">
          <ac:chgData name="Maurits Kok" userId="S::mauritskok@tudelft.nl::9b2c045e-da2b-4345-946f-a0b28dd540b4" providerId="AD" clId="Web-{0EABBCD5-7F28-D433-1764-15773F7F4D22}" dt="2023-09-20T12:40:50.543" v="1512"/>
          <ac:spMkLst>
            <pc:docMk/>
            <pc:sldMk cId="2011855526" sldId="315"/>
            <ac:spMk id="3157" creationId="{00000000-0000-0000-0000-000000000000}"/>
          </ac:spMkLst>
        </pc:spChg>
      </pc:sldChg>
      <pc:sldChg chg="addSp modSp add replId">
        <pc:chgData name="Maurits Kok" userId="S::mauritskok@tudelft.nl::9b2c045e-da2b-4345-946f-a0b28dd540b4" providerId="AD" clId="Web-{0EABBCD5-7F28-D433-1764-15773F7F4D22}" dt="2023-09-20T12:42:57.531" v="1562" actId="1076"/>
        <pc:sldMkLst>
          <pc:docMk/>
          <pc:sldMk cId="1108014936" sldId="316"/>
        </pc:sldMkLst>
        <pc:spChg chg="add mod">
          <ac:chgData name="Maurits Kok" userId="S::mauritskok@tudelft.nl::9b2c045e-da2b-4345-946f-a0b28dd540b4" providerId="AD" clId="Web-{0EABBCD5-7F28-D433-1764-15773F7F4D22}" dt="2023-09-20T12:42:57.531" v="1562" actId="1076"/>
          <ac:spMkLst>
            <pc:docMk/>
            <pc:sldMk cId="1108014936" sldId="316"/>
            <ac:spMk id="3" creationId="{42FB7103-0CE8-EDB9-8B3E-8957D21E6A91}"/>
          </ac:spMkLst>
        </pc:spChg>
        <pc:spChg chg="mod">
          <ac:chgData name="Maurits Kok" userId="S::mauritskok@tudelft.nl::9b2c045e-da2b-4345-946f-a0b28dd540b4" providerId="AD" clId="Web-{0EABBCD5-7F28-D433-1764-15773F7F4D22}" dt="2023-09-20T11:52:02.443" v="669" actId="20577"/>
          <ac:spMkLst>
            <pc:docMk/>
            <pc:sldMk cId="1108014936" sldId="316"/>
            <ac:spMk id="3157" creationId="{00000000-0000-0000-0000-000000000000}"/>
          </ac:spMkLst>
        </pc:spChg>
      </pc:sldChg>
      <pc:sldChg chg="addSp delSp modSp add replId">
        <pc:chgData name="Maurits Kok" userId="S::mauritskok@tudelft.nl::9b2c045e-da2b-4345-946f-a0b28dd540b4" providerId="AD" clId="Web-{0EABBCD5-7F28-D433-1764-15773F7F4D22}" dt="2023-09-20T13:34:22.509" v="2269" actId="1076"/>
        <pc:sldMkLst>
          <pc:docMk/>
          <pc:sldMk cId="180771339" sldId="317"/>
        </pc:sldMkLst>
        <pc:spChg chg="del">
          <ac:chgData name="Maurits Kok" userId="S::mauritskok@tudelft.nl::9b2c045e-da2b-4345-946f-a0b28dd540b4" providerId="AD" clId="Web-{0EABBCD5-7F28-D433-1764-15773F7F4D22}" dt="2023-09-20T12:46:23.693" v="1583"/>
          <ac:spMkLst>
            <pc:docMk/>
            <pc:sldMk cId="180771339" sldId="317"/>
            <ac:spMk id="2" creationId="{EF6FCCC7-9B11-4633-D29A-9450CCEAADBE}"/>
          </ac:spMkLst>
        </pc:spChg>
        <pc:spChg chg="mod">
          <ac:chgData name="Maurits Kok" userId="S::mauritskok@tudelft.nl::9b2c045e-da2b-4345-946f-a0b28dd540b4" providerId="AD" clId="Web-{0EABBCD5-7F28-D433-1764-15773F7F4D22}" dt="2023-09-20T12:46:11.209" v="1581" actId="20577"/>
          <ac:spMkLst>
            <pc:docMk/>
            <pc:sldMk cId="180771339" sldId="317"/>
            <ac:spMk id="6" creationId="{20F7CF8A-644B-956C-B6A4-F787AAD49E61}"/>
          </ac:spMkLst>
        </pc:spChg>
        <pc:spChg chg="add mod">
          <ac:chgData name="Maurits Kok" userId="S::mauritskok@tudelft.nl::9b2c045e-da2b-4345-946f-a0b28dd540b4" providerId="AD" clId="Web-{0EABBCD5-7F28-D433-1764-15773F7F4D22}" dt="2023-09-20T13:34:22.509" v="2269" actId="1076"/>
          <ac:spMkLst>
            <pc:docMk/>
            <pc:sldMk cId="180771339" sldId="317"/>
            <ac:spMk id="7" creationId="{A78779BA-5EE0-1C7C-CE2B-625BD0FC45C7}"/>
          </ac:spMkLst>
        </pc:spChg>
        <pc:graphicFrameChg chg="add mod modGraphic">
          <ac:chgData name="Maurits Kok" userId="S::mauritskok@tudelft.nl::9b2c045e-da2b-4345-946f-a0b28dd540b4" providerId="AD" clId="Web-{0EABBCD5-7F28-D433-1764-15773F7F4D22}" dt="2023-09-20T12:58:21.198" v="1784" actId="1076"/>
          <ac:graphicFrameMkLst>
            <pc:docMk/>
            <pc:sldMk cId="180771339" sldId="317"/>
            <ac:graphicFrameMk id="4" creationId="{B077DA72-1A65-1865-91CE-CCB9B4FFDB55}"/>
          </ac:graphicFrameMkLst>
        </pc:graphicFrameChg>
      </pc:sldChg>
      <pc:sldChg chg="add del mod replId modShow">
        <pc:chgData name="Maurits Kok" userId="S::mauritskok@tudelft.nl::9b2c045e-da2b-4345-946f-a0b28dd540b4" providerId="AD" clId="Web-{0EABBCD5-7F28-D433-1764-15773F7F4D22}" dt="2023-09-20T11:55:14.479" v="697"/>
        <pc:sldMkLst>
          <pc:docMk/>
          <pc:sldMk cId="1095705054" sldId="317"/>
        </pc:sldMkLst>
      </pc:sldChg>
    </pc:docChg>
  </pc:docChgLst>
  <pc:docChgLst>
    <pc:chgData name="Maurits Kok" userId="S::mauritskok@tudelft.nl::9b2c045e-da2b-4345-946f-a0b28dd540b4" providerId="AD" clId="Web-{236919D9-E35A-53B6-7699-AA3225E799BC}"/>
    <pc:docChg chg="modSld">
      <pc:chgData name="Maurits Kok" userId="S::mauritskok@tudelft.nl::9b2c045e-da2b-4345-946f-a0b28dd540b4" providerId="AD" clId="Web-{236919D9-E35A-53B6-7699-AA3225E799BC}" dt="2023-09-20T13:43:39.988" v="10" actId="1076"/>
      <pc:docMkLst>
        <pc:docMk/>
      </pc:docMkLst>
      <pc:sldChg chg="modSp">
        <pc:chgData name="Maurits Kok" userId="S::mauritskok@tudelft.nl::9b2c045e-da2b-4345-946f-a0b28dd540b4" providerId="AD" clId="Web-{236919D9-E35A-53B6-7699-AA3225E799BC}" dt="2023-09-20T13:43:39.988" v="10" actId="1076"/>
        <pc:sldMkLst>
          <pc:docMk/>
          <pc:sldMk cId="2011855526" sldId="315"/>
        </pc:sldMkLst>
        <pc:spChg chg="mod">
          <ac:chgData name="Maurits Kok" userId="S::mauritskok@tudelft.nl::9b2c045e-da2b-4345-946f-a0b28dd540b4" providerId="AD" clId="Web-{236919D9-E35A-53B6-7699-AA3225E799BC}" dt="2023-09-20T13:43:14.112" v="3" actId="1076"/>
          <ac:spMkLst>
            <pc:docMk/>
            <pc:sldMk cId="2011855526" sldId="315"/>
            <ac:spMk id="8" creationId="{7F3A7965-C283-E043-D492-56138377EE70}"/>
          </ac:spMkLst>
        </pc:spChg>
        <pc:spChg chg="mod">
          <ac:chgData name="Maurits Kok" userId="S::mauritskok@tudelft.nl::9b2c045e-da2b-4345-946f-a0b28dd540b4" providerId="AD" clId="Web-{236919D9-E35A-53B6-7699-AA3225E799BC}" dt="2023-09-20T13:43:12.628" v="2" actId="1076"/>
          <ac:spMkLst>
            <pc:docMk/>
            <pc:sldMk cId="2011855526" sldId="315"/>
            <ac:spMk id="9" creationId="{54213255-04DD-CFA3-A6AC-7A06507F1849}"/>
          </ac:spMkLst>
        </pc:spChg>
        <pc:spChg chg="mod">
          <ac:chgData name="Maurits Kok" userId="S::mauritskok@tudelft.nl::9b2c045e-da2b-4345-946f-a0b28dd540b4" providerId="AD" clId="Web-{236919D9-E35A-53B6-7699-AA3225E799BC}" dt="2023-09-20T13:43:39.988" v="10" actId="1076"/>
          <ac:spMkLst>
            <pc:docMk/>
            <pc:sldMk cId="2011855526" sldId="315"/>
            <ac:spMk id="10" creationId="{273BA2E9-833D-C9DD-58B1-68F0BA363128}"/>
          </ac:spMkLst>
        </pc:spChg>
        <pc:spChg chg="mod">
          <ac:chgData name="Maurits Kok" userId="S::mauritskok@tudelft.nl::9b2c045e-da2b-4345-946f-a0b28dd540b4" providerId="AD" clId="Web-{236919D9-E35A-53B6-7699-AA3225E799BC}" dt="2023-09-20T13:43:15.222" v="4" actId="1076"/>
          <ac:spMkLst>
            <pc:docMk/>
            <pc:sldMk cId="2011855526" sldId="315"/>
            <ac:spMk id="11" creationId="{45FD5E49-59F2-8606-8E00-15F947469D66}"/>
          </ac:spMkLst>
        </pc:spChg>
        <pc:spChg chg="mod">
          <ac:chgData name="Maurits Kok" userId="S::mauritskok@tudelft.nl::9b2c045e-da2b-4345-946f-a0b28dd540b4" providerId="AD" clId="Web-{236919D9-E35A-53B6-7699-AA3225E799BC}" dt="2023-09-20T13:43:36.581" v="9" actId="20577"/>
          <ac:spMkLst>
            <pc:docMk/>
            <pc:sldMk cId="2011855526" sldId="315"/>
            <ac:spMk id="17" creationId="{C2F6F0D8-794E-459C-CF19-A4C6179CCC79}"/>
          </ac:spMkLst>
        </pc:spChg>
      </pc:sldChg>
    </pc:docChg>
  </pc:docChgLst>
  <pc:docChgLst>
    <pc:chgData name="Maurits Kok" userId="S::mauritskok@tudelft.nl::9b2c045e-da2b-4345-946f-a0b28dd540b4" providerId="AD" clId="Web-{3E142CDC-5F00-1205-78C5-24B44C40B0D2}"/>
    <pc:docChg chg="addSld delSld modSld sldOrd">
      <pc:chgData name="Maurits Kok" userId="S::mauritskok@tudelft.nl::9b2c045e-da2b-4345-946f-a0b28dd540b4" providerId="AD" clId="Web-{3E142CDC-5F00-1205-78C5-24B44C40B0D2}" dt="2023-09-19T15:12:35.455" v="353"/>
      <pc:docMkLst>
        <pc:docMk/>
      </pc:docMkLst>
      <pc:sldChg chg="delSp modSp">
        <pc:chgData name="Maurits Kok" userId="S::mauritskok@tudelft.nl::9b2c045e-da2b-4345-946f-a0b28dd540b4" providerId="AD" clId="Web-{3E142CDC-5F00-1205-78C5-24B44C40B0D2}" dt="2023-09-19T14:29:04.676" v="152" actId="20577"/>
        <pc:sldMkLst>
          <pc:docMk/>
          <pc:sldMk cId="0" sldId="259"/>
        </pc:sldMkLst>
        <pc:spChg chg="del">
          <ac:chgData name="Maurits Kok" userId="S::mauritskok@tudelft.nl::9b2c045e-da2b-4345-946f-a0b28dd540b4" providerId="AD" clId="Web-{3E142CDC-5F00-1205-78C5-24B44C40B0D2}" dt="2023-09-19T14:19:25.981" v="0"/>
          <ac:spMkLst>
            <pc:docMk/>
            <pc:sldMk cId="0" sldId="259"/>
            <ac:spMk id="5" creationId="{EC08589F-804B-A5AB-98AB-E6671DF19173}"/>
          </ac:spMkLst>
        </pc:spChg>
        <pc:spChg chg="mod">
          <ac:chgData name="Maurits Kok" userId="S::mauritskok@tudelft.nl::9b2c045e-da2b-4345-946f-a0b28dd540b4" providerId="AD" clId="Web-{3E142CDC-5F00-1205-78C5-24B44C40B0D2}" dt="2023-09-19T14:19:32.216" v="6" actId="20577"/>
          <ac:spMkLst>
            <pc:docMk/>
            <pc:sldMk cId="0" sldId="259"/>
            <ac:spMk id="9" creationId="{00000000-0000-0000-0000-000000000000}"/>
          </ac:spMkLst>
        </pc:spChg>
        <pc:spChg chg="mod">
          <ac:chgData name="Maurits Kok" userId="S::mauritskok@tudelft.nl::9b2c045e-da2b-4345-946f-a0b28dd540b4" providerId="AD" clId="Web-{3E142CDC-5F00-1205-78C5-24B44C40B0D2}" dt="2023-09-19T14:29:04.676" v="152" actId="20577"/>
          <ac:spMkLst>
            <pc:docMk/>
            <pc:sldMk cId="0" sldId="259"/>
            <ac:spMk id="3152" creationId="{00000000-0000-0000-0000-000000000000}"/>
          </ac:spMkLst>
        </pc:spChg>
        <pc:spChg chg="mod">
          <ac:chgData name="Maurits Kok" userId="S::mauritskok@tudelft.nl::9b2c045e-da2b-4345-946f-a0b28dd540b4" providerId="AD" clId="Web-{3E142CDC-5F00-1205-78C5-24B44C40B0D2}" dt="2023-09-19T14:28:40.737" v="142" actId="1076"/>
          <ac:spMkLst>
            <pc:docMk/>
            <pc:sldMk cId="0" sldId="259"/>
            <ac:spMk id="3153" creationId="{00000000-0000-0000-0000-000000000000}"/>
          </ac:spMkLst>
        </pc:spChg>
      </pc:sldChg>
      <pc:sldChg chg="addSp delSp modSp">
        <pc:chgData name="Maurits Kok" userId="S::mauritskok@tudelft.nl::9b2c045e-da2b-4345-946f-a0b28dd540b4" providerId="AD" clId="Web-{3E142CDC-5F00-1205-78C5-24B44C40B0D2}" dt="2023-09-19T14:40:39.487" v="269" actId="20577"/>
        <pc:sldMkLst>
          <pc:docMk/>
          <pc:sldMk cId="0" sldId="260"/>
        </pc:sldMkLst>
        <pc:spChg chg="mod topLvl">
          <ac:chgData name="Maurits Kok" userId="S::mauritskok@tudelft.nl::9b2c045e-da2b-4345-946f-a0b28dd540b4" providerId="AD" clId="Web-{3E142CDC-5F00-1205-78C5-24B44C40B0D2}" dt="2023-09-19T14:30:07.133" v="160"/>
          <ac:spMkLst>
            <pc:docMk/>
            <pc:sldMk cId="0" sldId="260"/>
            <ac:spMk id="7" creationId="{00000000-0000-0000-0000-000000000000}"/>
          </ac:spMkLst>
        </pc:spChg>
        <pc:spChg chg="mod topLvl">
          <ac:chgData name="Maurits Kok" userId="S::mauritskok@tudelft.nl::9b2c045e-da2b-4345-946f-a0b28dd540b4" providerId="AD" clId="Web-{3E142CDC-5F00-1205-78C5-24B44C40B0D2}" dt="2023-09-19T14:30:07.133" v="160"/>
          <ac:spMkLst>
            <pc:docMk/>
            <pc:sldMk cId="0" sldId="260"/>
            <ac:spMk id="8" creationId="{00000000-0000-0000-0000-000000000000}"/>
          </ac:spMkLst>
        </pc:spChg>
        <pc:spChg chg="mod topLvl">
          <ac:chgData name="Maurits Kok" userId="S::mauritskok@tudelft.nl::9b2c045e-da2b-4345-946f-a0b28dd540b4" providerId="AD" clId="Web-{3E142CDC-5F00-1205-78C5-24B44C40B0D2}" dt="2023-09-19T14:30:07.133" v="160"/>
          <ac:spMkLst>
            <pc:docMk/>
            <pc:sldMk cId="0" sldId="260"/>
            <ac:spMk id="9" creationId="{00000000-0000-0000-0000-000000000000}"/>
          </ac:spMkLst>
        </pc:spChg>
        <pc:spChg chg="mod topLvl">
          <ac:chgData name="Maurits Kok" userId="S::mauritskok@tudelft.nl::9b2c045e-da2b-4345-946f-a0b28dd540b4" providerId="AD" clId="Web-{3E142CDC-5F00-1205-78C5-24B44C40B0D2}" dt="2023-09-19T14:30:07.133" v="160"/>
          <ac:spMkLst>
            <pc:docMk/>
            <pc:sldMk cId="0" sldId="260"/>
            <ac:spMk id="10" creationId="{00000000-0000-0000-0000-000000000000}"/>
          </ac:spMkLst>
        </pc:spChg>
        <pc:spChg chg="mod topLvl">
          <ac:chgData name="Maurits Kok" userId="S::mauritskok@tudelft.nl::9b2c045e-da2b-4345-946f-a0b28dd540b4" providerId="AD" clId="Web-{3E142CDC-5F00-1205-78C5-24B44C40B0D2}" dt="2023-09-19T14:40:39.487" v="269" actId="20577"/>
          <ac:spMkLst>
            <pc:docMk/>
            <pc:sldMk cId="0" sldId="260"/>
            <ac:spMk id="11" creationId="{00000000-0000-0000-0000-000000000000}"/>
          </ac:spMkLst>
        </pc:spChg>
        <pc:spChg chg="del">
          <ac:chgData name="Maurits Kok" userId="S::mauritskok@tudelft.nl::9b2c045e-da2b-4345-946f-a0b28dd540b4" providerId="AD" clId="Web-{3E142CDC-5F00-1205-78C5-24B44C40B0D2}" dt="2023-09-19T14:21:50.194" v="19"/>
          <ac:spMkLst>
            <pc:docMk/>
            <pc:sldMk cId="0" sldId="260"/>
            <ac:spMk id="12" creationId="{AC976B16-6592-0159-4365-53B3E6756298}"/>
          </ac:spMkLst>
        </pc:spChg>
        <pc:spChg chg="mod topLvl">
          <ac:chgData name="Maurits Kok" userId="S::mauritskok@tudelft.nl::9b2c045e-da2b-4345-946f-a0b28dd540b4" providerId="AD" clId="Web-{3E142CDC-5F00-1205-78C5-24B44C40B0D2}" dt="2023-09-19T14:30:07.133" v="160"/>
          <ac:spMkLst>
            <pc:docMk/>
            <pc:sldMk cId="0" sldId="260"/>
            <ac:spMk id="14" creationId="{A18D55AB-990A-EB77-29D0-DB5D5EE221D9}"/>
          </ac:spMkLst>
        </pc:spChg>
        <pc:spChg chg="mod topLvl">
          <ac:chgData name="Maurits Kok" userId="S::mauritskok@tudelft.nl::9b2c045e-da2b-4345-946f-a0b28dd540b4" providerId="AD" clId="Web-{3E142CDC-5F00-1205-78C5-24B44C40B0D2}" dt="2023-09-19T14:30:07.133" v="160"/>
          <ac:spMkLst>
            <pc:docMk/>
            <pc:sldMk cId="0" sldId="260"/>
            <ac:spMk id="15" creationId="{8CCA5AC4-42CF-8194-6128-5FBDD626200A}"/>
          </ac:spMkLst>
        </pc:spChg>
        <pc:spChg chg="mod topLvl">
          <ac:chgData name="Maurits Kok" userId="S::mauritskok@tudelft.nl::9b2c045e-da2b-4345-946f-a0b28dd540b4" providerId="AD" clId="Web-{3E142CDC-5F00-1205-78C5-24B44C40B0D2}" dt="2023-09-19T14:30:07.133" v="160"/>
          <ac:spMkLst>
            <pc:docMk/>
            <pc:sldMk cId="0" sldId="260"/>
            <ac:spMk id="16" creationId="{8A59DFEC-7ADF-0AE2-4133-3F5535915DC2}"/>
          </ac:spMkLst>
        </pc:spChg>
        <pc:spChg chg="mod topLvl">
          <ac:chgData name="Maurits Kok" userId="S::mauritskok@tudelft.nl::9b2c045e-da2b-4345-946f-a0b28dd540b4" providerId="AD" clId="Web-{3E142CDC-5F00-1205-78C5-24B44C40B0D2}" dt="2023-09-19T14:30:07.133" v="160"/>
          <ac:spMkLst>
            <pc:docMk/>
            <pc:sldMk cId="0" sldId="260"/>
            <ac:spMk id="25" creationId="{00000000-0000-0000-0000-000000000000}"/>
          </ac:spMkLst>
        </pc:spChg>
        <pc:spChg chg="mod topLvl">
          <ac:chgData name="Maurits Kok" userId="S::mauritskok@tudelft.nl::9b2c045e-da2b-4345-946f-a0b28dd540b4" providerId="AD" clId="Web-{3E142CDC-5F00-1205-78C5-24B44C40B0D2}" dt="2023-09-19T14:30:07.133" v="160"/>
          <ac:spMkLst>
            <pc:docMk/>
            <pc:sldMk cId="0" sldId="260"/>
            <ac:spMk id="26" creationId="{00000000-0000-0000-0000-000000000000}"/>
          </ac:spMkLst>
        </pc:spChg>
        <pc:spChg chg="mod">
          <ac:chgData name="Maurits Kok" userId="S::mauritskok@tudelft.nl::9b2c045e-da2b-4345-946f-a0b28dd540b4" providerId="AD" clId="Web-{3E142CDC-5F00-1205-78C5-24B44C40B0D2}" dt="2023-09-19T14:29:30.490" v="154" actId="1076"/>
          <ac:spMkLst>
            <pc:docMk/>
            <pc:sldMk cId="0" sldId="260"/>
            <ac:spMk id="3157" creationId="{00000000-0000-0000-0000-000000000000}"/>
          </ac:spMkLst>
        </pc:spChg>
        <pc:grpChg chg="del mod">
          <ac:chgData name="Maurits Kok" userId="S::mauritskok@tudelft.nl::9b2c045e-da2b-4345-946f-a0b28dd540b4" providerId="AD" clId="Web-{3E142CDC-5F00-1205-78C5-24B44C40B0D2}" dt="2023-09-19T14:29:45.022" v="157"/>
          <ac:grpSpMkLst>
            <pc:docMk/>
            <pc:sldMk cId="0" sldId="260"/>
            <ac:grpSpMk id="3" creationId="{00000000-0000-0000-0000-000000000000}"/>
          </ac:grpSpMkLst>
        </pc:grpChg>
        <pc:grpChg chg="add del mod">
          <ac:chgData name="Maurits Kok" userId="S::mauritskok@tudelft.nl::9b2c045e-da2b-4345-946f-a0b28dd540b4" providerId="AD" clId="Web-{3E142CDC-5F00-1205-78C5-24B44C40B0D2}" dt="2023-09-19T14:30:07.133" v="160"/>
          <ac:grpSpMkLst>
            <pc:docMk/>
            <pc:sldMk cId="0" sldId="260"/>
            <ac:grpSpMk id="19" creationId="{EEAB0519-7C32-3568-667A-FC7D7CFD1961}"/>
          </ac:grpSpMkLst>
        </pc:grpChg>
        <pc:picChg chg="del">
          <ac:chgData name="Maurits Kok" userId="S::mauritskok@tudelft.nl::9b2c045e-da2b-4345-946f-a0b28dd540b4" providerId="AD" clId="Web-{3E142CDC-5F00-1205-78C5-24B44C40B0D2}" dt="2023-09-19T14:21:48.397" v="18"/>
          <ac:picMkLst>
            <pc:docMk/>
            <pc:sldMk cId="0" sldId="260"/>
            <ac:picMk id="2" creationId="{FED6BE03-A193-C95F-7260-AB2A3487902F}"/>
          </ac:picMkLst>
        </pc:picChg>
        <pc:picChg chg="add mod topLvl">
          <ac:chgData name="Maurits Kok" userId="S::mauritskok@tudelft.nl::9b2c045e-da2b-4345-946f-a0b28dd540b4" providerId="AD" clId="Web-{3E142CDC-5F00-1205-78C5-24B44C40B0D2}" dt="2023-09-19T14:30:26.431" v="162" actId="1076"/>
          <ac:picMkLst>
            <pc:docMk/>
            <pc:sldMk cId="0" sldId="260"/>
            <ac:picMk id="4" creationId="{4D795868-6D38-3C0A-7CC3-BAD7AB392257}"/>
          </ac:picMkLst>
        </pc:picChg>
        <pc:picChg chg="topLvl">
          <ac:chgData name="Maurits Kok" userId="S::mauritskok@tudelft.nl::9b2c045e-da2b-4345-946f-a0b28dd540b4" providerId="AD" clId="Web-{3E142CDC-5F00-1205-78C5-24B44C40B0D2}" dt="2023-09-19T14:30:07.133" v="160"/>
          <ac:picMkLst>
            <pc:docMk/>
            <pc:sldMk cId="0" sldId="260"/>
            <ac:picMk id="5" creationId="{69332F5D-E3DE-0B63-1770-81DFE76EC39B}"/>
          </ac:picMkLst>
        </pc:picChg>
        <pc:picChg chg="mod topLvl">
          <ac:chgData name="Maurits Kok" userId="S::mauritskok@tudelft.nl::9b2c045e-da2b-4345-946f-a0b28dd540b4" providerId="AD" clId="Web-{3E142CDC-5F00-1205-78C5-24B44C40B0D2}" dt="2023-09-19T14:40:33.565" v="267" actId="1076"/>
          <ac:picMkLst>
            <pc:docMk/>
            <pc:sldMk cId="0" sldId="260"/>
            <ac:picMk id="6" creationId="{C651833B-D06B-C4B8-445E-34188D057A5D}"/>
          </ac:picMkLst>
        </pc:picChg>
        <pc:picChg chg="add mod topLvl">
          <ac:chgData name="Maurits Kok" userId="S::mauritskok@tudelft.nl::9b2c045e-da2b-4345-946f-a0b28dd540b4" providerId="AD" clId="Web-{3E142CDC-5F00-1205-78C5-24B44C40B0D2}" dt="2023-09-19T14:30:07.133" v="160"/>
          <ac:picMkLst>
            <pc:docMk/>
            <pc:sldMk cId="0" sldId="260"/>
            <ac:picMk id="13" creationId="{936277FB-7584-6014-3903-F22A85144096}"/>
          </ac:picMkLst>
        </pc:picChg>
        <pc:picChg chg="topLvl">
          <ac:chgData name="Maurits Kok" userId="S::mauritskok@tudelft.nl::9b2c045e-da2b-4345-946f-a0b28dd540b4" providerId="AD" clId="Web-{3E142CDC-5F00-1205-78C5-24B44C40B0D2}" dt="2023-09-19T14:30:07.133" v="160"/>
          <ac:picMkLst>
            <pc:docMk/>
            <pc:sldMk cId="0" sldId="260"/>
            <ac:picMk id="17" creationId="{00000000-0000-0000-0000-000000000000}"/>
          </ac:picMkLst>
        </pc:picChg>
        <pc:picChg chg="topLvl">
          <ac:chgData name="Maurits Kok" userId="S::mauritskok@tudelft.nl::9b2c045e-da2b-4345-946f-a0b28dd540b4" providerId="AD" clId="Web-{3E142CDC-5F00-1205-78C5-24B44C40B0D2}" dt="2023-09-19T14:30:07.133" v="160"/>
          <ac:picMkLst>
            <pc:docMk/>
            <pc:sldMk cId="0" sldId="260"/>
            <ac:picMk id="18" creationId="{0D9E7DEE-371F-3A69-CB9A-CB50BE66D607}"/>
          </ac:picMkLst>
        </pc:picChg>
        <pc:picChg chg="add mod">
          <ac:chgData name="Maurits Kok" userId="S::mauritskok@tudelft.nl::9b2c045e-da2b-4345-946f-a0b28dd540b4" providerId="AD" clId="Web-{3E142CDC-5F00-1205-78C5-24B44C40B0D2}" dt="2023-09-19T14:31:57.812" v="171" actId="1076"/>
          <ac:picMkLst>
            <pc:docMk/>
            <pc:sldMk cId="0" sldId="260"/>
            <ac:picMk id="20" creationId="{F35EC3D6-DA19-13F1-DB36-83C380E89163}"/>
          </ac:picMkLst>
        </pc:picChg>
        <pc:picChg chg="topLvl">
          <ac:chgData name="Maurits Kok" userId="S::mauritskok@tudelft.nl::9b2c045e-da2b-4345-946f-a0b28dd540b4" providerId="AD" clId="Web-{3E142CDC-5F00-1205-78C5-24B44C40B0D2}" dt="2023-09-19T14:30:07.133" v="160"/>
          <ac:picMkLst>
            <pc:docMk/>
            <pc:sldMk cId="0" sldId="260"/>
            <ac:picMk id="21" creationId="{8FACB88C-FFB0-C573-592F-40A3A59D4142}"/>
          </ac:picMkLst>
        </pc:picChg>
        <pc:picChg chg="del topLvl">
          <ac:chgData name="Maurits Kok" userId="S::mauritskok@tudelft.nl::9b2c045e-da2b-4345-946f-a0b28dd540b4" providerId="AD" clId="Web-{3E142CDC-5F00-1205-78C5-24B44C40B0D2}" dt="2023-09-19T14:31:06.168" v="163"/>
          <ac:picMkLst>
            <pc:docMk/>
            <pc:sldMk cId="0" sldId="260"/>
            <ac:picMk id="22" creationId="{00000000-0000-0000-0000-000000000000}"/>
          </ac:picMkLst>
        </pc:picChg>
        <pc:picChg chg="topLvl">
          <ac:chgData name="Maurits Kok" userId="S::mauritskok@tudelft.nl::9b2c045e-da2b-4345-946f-a0b28dd540b4" providerId="AD" clId="Web-{3E142CDC-5F00-1205-78C5-24B44C40B0D2}" dt="2023-09-19T14:30:07.133" v="160"/>
          <ac:picMkLst>
            <pc:docMk/>
            <pc:sldMk cId="0" sldId="260"/>
            <ac:picMk id="23" creationId="{00000000-0000-0000-0000-000000000000}"/>
          </ac:picMkLst>
        </pc:picChg>
        <pc:picChg chg="topLvl">
          <ac:chgData name="Maurits Kok" userId="S::mauritskok@tudelft.nl::9b2c045e-da2b-4345-946f-a0b28dd540b4" providerId="AD" clId="Web-{3E142CDC-5F00-1205-78C5-24B44C40B0D2}" dt="2023-09-19T14:30:07.133" v="160"/>
          <ac:picMkLst>
            <pc:docMk/>
            <pc:sldMk cId="0" sldId="260"/>
            <ac:picMk id="27" creationId="{9630BE8D-324F-BED1-960A-4BCBC8540F8E}"/>
          </ac:picMkLst>
        </pc:picChg>
        <pc:picChg chg="topLvl">
          <ac:chgData name="Maurits Kok" userId="S::mauritskok@tudelft.nl::9b2c045e-da2b-4345-946f-a0b28dd540b4" providerId="AD" clId="Web-{3E142CDC-5F00-1205-78C5-24B44C40B0D2}" dt="2023-09-19T14:30:07.133" v="160"/>
          <ac:picMkLst>
            <pc:docMk/>
            <pc:sldMk cId="0" sldId="260"/>
            <ac:picMk id="28" creationId="{0446B477-1257-3F8D-128F-4B8374903735}"/>
          </ac:picMkLst>
        </pc:picChg>
        <pc:picChg chg="topLvl">
          <ac:chgData name="Maurits Kok" userId="S::mauritskok@tudelft.nl::9b2c045e-da2b-4345-946f-a0b28dd540b4" providerId="AD" clId="Web-{3E142CDC-5F00-1205-78C5-24B44C40B0D2}" dt="2023-09-19T14:30:07.133" v="160"/>
          <ac:picMkLst>
            <pc:docMk/>
            <pc:sldMk cId="0" sldId="260"/>
            <ac:picMk id="29" creationId="{275AAB67-2247-BCFD-3103-C676B5BC07C8}"/>
          </ac:picMkLst>
        </pc:picChg>
        <pc:picChg chg="topLvl">
          <ac:chgData name="Maurits Kok" userId="S::mauritskok@tudelft.nl::9b2c045e-da2b-4345-946f-a0b28dd540b4" providerId="AD" clId="Web-{3E142CDC-5F00-1205-78C5-24B44C40B0D2}" dt="2023-09-19T14:30:07.133" v="160"/>
          <ac:picMkLst>
            <pc:docMk/>
            <pc:sldMk cId="0" sldId="260"/>
            <ac:picMk id="31" creationId="{2E005A1E-3D26-A4F8-330B-C404A19DBBB4}"/>
          </ac:picMkLst>
        </pc:picChg>
        <pc:picChg chg="del">
          <ac:chgData name="Maurits Kok" userId="S::mauritskok@tudelft.nl::9b2c045e-da2b-4345-946f-a0b28dd540b4" providerId="AD" clId="Web-{3E142CDC-5F00-1205-78C5-24B44C40B0D2}" dt="2023-09-19T14:21:43.771" v="16"/>
          <ac:picMkLst>
            <pc:docMk/>
            <pc:sldMk cId="0" sldId="260"/>
            <ac:picMk id="33" creationId="{D2FE8E44-AFCF-6A5E-7EEE-F7E6F702876B}"/>
          </ac:picMkLst>
        </pc:picChg>
        <pc:picChg chg="topLvl">
          <ac:chgData name="Maurits Kok" userId="S::mauritskok@tudelft.nl::9b2c045e-da2b-4345-946f-a0b28dd540b4" providerId="AD" clId="Web-{3E142CDC-5F00-1205-78C5-24B44C40B0D2}" dt="2023-09-19T14:30:07.133" v="160"/>
          <ac:picMkLst>
            <pc:docMk/>
            <pc:sldMk cId="0" sldId="260"/>
            <ac:picMk id="35" creationId="{AE97BB68-226D-7880-7864-D18B2A431E6C}"/>
          </ac:picMkLst>
        </pc:picChg>
        <pc:picChg chg="topLvl">
          <ac:chgData name="Maurits Kok" userId="S::mauritskok@tudelft.nl::9b2c045e-da2b-4345-946f-a0b28dd540b4" providerId="AD" clId="Web-{3E142CDC-5F00-1205-78C5-24B44C40B0D2}" dt="2023-09-19T14:30:07.133" v="160"/>
          <ac:picMkLst>
            <pc:docMk/>
            <pc:sldMk cId="0" sldId="260"/>
            <ac:picMk id="37" creationId="{4EEFDBE3-6600-5268-34E2-7BD29F997C6F}"/>
          </ac:picMkLst>
        </pc:picChg>
      </pc:sldChg>
      <pc:sldChg chg="addSp modSp">
        <pc:chgData name="Maurits Kok" userId="S::mauritskok@tudelft.nl::9b2c045e-da2b-4345-946f-a0b28dd540b4" providerId="AD" clId="Web-{3E142CDC-5F00-1205-78C5-24B44C40B0D2}" dt="2023-09-19T14:39:12.982" v="262" actId="20577"/>
        <pc:sldMkLst>
          <pc:docMk/>
          <pc:sldMk cId="0" sldId="263"/>
        </pc:sldMkLst>
        <pc:spChg chg="add mod">
          <ac:chgData name="Maurits Kok" userId="S::mauritskok@tudelft.nl::9b2c045e-da2b-4345-946f-a0b28dd540b4" providerId="AD" clId="Web-{3E142CDC-5F00-1205-78C5-24B44C40B0D2}" dt="2023-09-19T14:36:16.251" v="211" actId="1076"/>
          <ac:spMkLst>
            <pc:docMk/>
            <pc:sldMk cId="0" sldId="263"/>
            <ac:spMk id="3" creationId="{57AC24BC-F6B9-5360-0BD2-0E588B706B89}"/>
          </ac:spMkLst>
        </pc:spChg>
        <pc:spChg chg="add mod">
          <ac:chgData name="Maurits Kok" userId="S::mauritskok@tudelft.nl::9b2c045e-da2b-4345-946f-a0b28dd540b4" providerId="AD" clId="Web-{3E142CDC-5F00-1205-78C5-24B44C40B0D2}" dt="2023-09-19T14:39:12.982" v="262" actId="20577"/>
          <ac:spMkLst>
            <pc:docMk/>
            <pc:sldMk cId="0" sldId="263"/>
            <ac:spMk id="5" creationId="{36F6A8CB-2F41-E76E-8A67-58FCB2A37E1D}"/>
          </ac:spMkLst>
        </pc:spChg>
        <pc:spChg chg="mod">
          <ac:chgData name="Maurits Kok" userId="S::mauritskok@tudelft.nl::9b2c045e-da2b-4345-946f-a0b28dd540b4" providerId="AD" clId="Web-{3E142CDC-5F00-1205-78C5-24B44C40B0D2}" dt="2023-09-19T14:34:58.855" v="180" actId="20577"/>
          <ac:spMkLst>
            <pc:docMk/>
            <pc:sldMk cId="0" sldId="263"/>
            <ac:spMk id="3176" creationId="{00000000-0000-0000-0000-000000000000}"/>
          </ac:spMkLst>
        </pc:spChg>
        <pc:spChg chg="mod">
          <ac:chgData name="Maurits Kok" userId="S::mauritskok@tudelft.nl::9b2c045e-da2b-4345-946f-a0b28dd540b4" providerId="AD" clId="Web-{3E142CDC-5F00-1205-78C5-24B44C40B0D2}" dt="2023-09-19T14:36:11.782" v="210" actId="14100"/>
          <ac:spMkLst>
            <pc:docMk/>
            <pc:sldMk cId="0" sldId="263"/>
            <ac:spMk id="3177" creationId="{00000000-0000-0000-0000-000000000000}"/>
          </ac:spMkLst>
        </pc:spChg>
      </pc:sldChg>
      <pc:sldChg chg="addSp modSp ord addAnim">
        <pc:chgData name="Maurits Kok" userId="S::mauritskok@tudelft.nl::9b2c045e-da2b-4345-946f-a0b28dd540b4" providerId="AD" clId="Web-{3E142CDC-5F00-1205-78C5-24B44C40B0D2}" dt="2023-09-19T15:12:35.455" v="353"/>
        <pc:sldMkLst>
          <pc:docMk/>
          <pc:sldMk cId="0" sldId="264"/>
        </pc:sldMkLst>
        <pc:spChg chg="add mod">
          <ac:chgData name="Maurits Kok" userId="S::mauritskok@tudelft.nl::9b2c045e-da2b-4345-946f-a0b28dd540b4" providerId="AD" clId="Web-{3E142CDC-5F00-1205-78C5-24B44C40B0D2}" dt="2023-09-19T15:12:26.876" v="352" actId="14100"/>
          <ac:spMkLst>
            <pc:docMk/>
            <pc:sldMk cId="0" sldId="264"/>
            <ac:spMk id="2" creationId="{01F5AAFF-BDB5-E28F-35B6-3A1D462A15D9}"/>
          </ac:spMkLst>
        </pc:spChg>
      </pc:sldChg>
      <pc:sldChg chg="del">
        <pc:chgData name="Maurits Kok" userId="S::mauritskok@tudelft.nl::9b2c045e-da2b-4345-946f-a0b28dd540b4" providerId="AD" clId="Web-{3E142CDC-5F00-1205-78C5-24B44C40B0D2}" dt="2023-09-19T14:27:37.264" v="125"/>
        <pc:sldMkLst>
          <pc:docMk/>
          <pc:sldMk cId="565289343" sldId="296"/>
        </pc:sldMkLst>
      </pc:sldChg>
      <pc:sldChg chg="del mod modShow">
        <pc:chgData name="Maurits Kok" userId="S::mauritskok@tudelft.nl::9b2c045e-da2b-4345-946f-a0b28dd540b4" providerId="AD" clId="Web-{3E142CDC-5F00-1205-78C5-24B44C40B0D2}" dt="2023-09-19T15:10:56.765" v="329"/>
        <pc:sldMkLst>
          <pc:docMk/>
          <pc:sldMk cId="950935952" sldId="305"/>
        </pc:sldMkLst>
      </pc:sldChg>
      <pc:sldChg chg="del">
        <pc:chgData name="Maurits Kok" userId="S::mauritskok@tudelft.nl::9b2c045e-da2b-4345-946f-a0b28dd540b4" providerId="AD" clId="Web-{3E142CDC-5F00-1205-78C5-24B44C40B0D2}" dt="2023-09-19T14:38:14.806" v="255"/>
        <pc:sldMkLst>
          <pc:docMk/>
          <pc:sldMk cId="1597404145" sldId="307"/>
        </pc:sldMkLst>
      </pc:sldChg>
      <pc:sldChg chg="del">
        <pc:chgData name="Maurits Kok" userId="S::mauritskok@tudelft.nl::9b2c045e-da2b-4345-946f-a0b28dd540b4" providerId="AD" clId="Web-{3E142CDC-5F00-1205-78C5-24B44C40B0D2}" dt="2023-09-19T14:39:51.922" v="263"/>
        <pc:sldMkLst>
          <pc:docMk/>
          <pc:sldMk cId="3644826177" sldId="308"/>
        </pc:sldMkLst>
      </pc:sldChg>
      <pc:sldChg chg="del">
        <pc:chgData name="Maurits Kok" userId="S::mauritskok@tudelft.nl::9b2c045e-da2b-4345-946f-a0b28dd540b4" providerId="AD" clId="Web-{3E142CDC-5F00-1205-78C5-24B44C40B0D2}" dt="2023-09-19T14:27:35.998" v="124"/>
        <pc:sldMkLst>
          <pc:docMk/>
          <pc:sldMk cId="2938630748" sldId="310"/>
        </pc:sldMkLst>
      </pc:sldChg>
      <pc:sldChg chg="del">
        <pc:chgData name="Maurits Kok" userId="S::mauritskok@tudelft.nl::9b2c045e-da2b-4345-946f-a0b28dd540b4" providerId="AD" clId="Web-{3E142CDC-5F00-1205-78C5-24B44C40B0D2}" dt="2023-09-19T14:39:52.469" v="264"/>
        <pc:sldMkLst>
          <pc:docMk/>
          <pc:sldMk cId="1785413652" sldId="311"/>
        </pc:sldMkLst>
      </pc:sldChg>
      <pc:sldChg chg="addSp delSp modSp add replId">
        <pc:chgData name="Maurits Kok" userId="S::mauritskok@tudelft.nl::9b2c045e-da2b-4345-946f-a0b28dd540b4" providerId="AD" clId="Web-{3E142CDC-5F00-1205-78C5-24B44C40B0D2}" dt="2023-09-19T14:26:58.933" v="123" actId="20577"/>
        <pc:sldMkLst>
          <pc:docMk/>
          <pc:sldMk cId="2853052537" sldId="312"/>
        </pc:sldMkLst>
        <pc:spChg chg="add mod">
          <ac:chgData name="Maurits Kok" userId="S::mauritskok@tudelft.nl::9b2c045e-da2b-4345-946f-a0b28dd540b4" providerId="AD" clId="Web-{3E142CDC-5F00-1205-78C5-24B44C40B0D2}" dt="2023-09-19T14:26:58.933" v="123" actId="20577"/>
          <ac:spMkLst>
            <pc:docMk/>
            <pc:sldMk cId="2853052537" sldId="312"/>
            <ac:spMk id="2" creationId="{9503DE39-12CF-6A74-3942-2029F205195D}"/>
          </ac:spMkLst>
        </pc:spChg>
        <pc:spChg chg="del">
          <ac:chgData name="Maurits Kok" userId="S::mauritskok@tudelft.nl::9b2c045e-da2b-4345-946f-a0b28dd540b4" providerId="AD" clId="Web-{3E142CDC-5F00-1205-78C5-24B44C40B0D2}" dt="2023-09-19T14:24:27.188" v="51"/>
          <ac:spMkLst>
            <pc:docMk/>
            <pc:sldMk cId="2853052537" sldId="312"/>
            <ac:spMk id="64" creationId="{6303A568-2037-7A06-80CC-5F58C6E3EB4F}"/>
          </ac:spMkLst>
        </pc:spChg>
        <pc:spChg chg="mod">
          <ac:chgData name="Maurits Kok" userId="S::mauritskok@tudelft.nl::9b2c045e-da2b-4345-946f-a0b28dd540b4" providerId="AD" clId="Web-{3E142CDC-5F00-1205-78C5-24B44C40B0D2}" dt="2023-09-19T14:24:41.627" v="56" actId="20577"/>
          <ac:spMkLst>
            <pc:docMk/>
            <pc:sldMk cId="2853052537" sldId="312"/>
            <ac:spMk id="3157" creationId="{00000000-0000-0000-0000-000000000000}"/>
          </ac:spMkLst>
        </pc:spChg>
        <pc:grpChg chg="del">
          <ac:chgData name="Maurits Kok" userId="S::mauritskok@tudelft.nl::9b2c045e-da2b-4345-946f-a0b28dd540b4" providerId="AD" clId="Web-{3E142CDC-5F00-1205-78C5-24B44C40B0D2}" dt="2023-09-19T14:24:27.188" v="52"/>
          <ac:grpSpMkLst>
            <pc:docMk/>
            <pc:sldMk cId="2853052537" sldId="312"/>
            <ac:grpSpMk id="29" creationId="{A6500D20-F58B-271A-9B8F-64AC251428B5}"/>
          </ac:grpSpMkLst>
        </pc:grpChg>
        <pc:cxnChg chg="mod">
          <ac:chgData name="Maurits Kok" userId="S::mauritskok@tudelft.nl::9b2c045e-da2b-4345-946f-a0b28dd540b4" providerId="AD" clId="Web-{3E142CDC-5F00-1205-78C5-24B44C40B0D2}" dt="2023-09-19T14:24:27.188" v="52"/>
          <ac:cxnSpMkLst>
            <pc:docMk/>
            <pc:sldMk cId="2853052537" sldId="312"/>
            <ac:cxnSpMk id="30" creationId="{E76813F0-C438-5EA8-1AF0-ED248772E1E2}"/>
          </ac:cxnSpMkLst>
        </pc:cxnChg>
        <pc:cxnChg chg="mod">
          <ac:chgData name="Maurits Kok" userId="S::mauritskok@tudelft.nl::9b2c045e-da2b-4345-946f-a0b28dd540b4" providerId="AD" clId="Web-{3E142CDC-5F00-1205-78C5-24B44C40B0D2}" dt="2023-09-19T14:24:27.188" v="52"/>
          <ac:cxnSpMkLst>
            <pc:docMk/>
            <pc:sldMk cId="2853052537" sldId="312"/>
            <ac:cxnSpMk id="36" creationId="{695462BE-8437-A764-7107-3D34AA1AE8B2}"/>
          </ac:cxnSpMkLst>
        </pc:cxnChg>
        <pc:cxnChg chg="mod">
          <ac:chgData name="Maurits Kok" userId="S::mauritskok@tudelft.nl::9b2c045e-da2b-4345-946f-a0b28dd540b4" providerId="AD" clId="Web-{3E142CDC-5F00-1205-78C5-24B44C40B0D2}" dt="2023-09-19T14:24:27.188" v="52"/>
          <ac:cxnSpMkLst>
            <pc:docMk/>
            <pc:sldMk cId="2853052537" sldId="312"/>
            <ac:cxnSpMk id="39" creationId="{CC3A4609-CCDE-05EE-B343-792D0B067A6C}"/>
          </ac:cxnSpMkLst>
        </pc:cxnChg>
        <pc:cxnChg chg="mod">
          <ac:chgData name="Maurits Kok" userId="S::mauritskok@tudelft.nl::9b2c045e-da2b-4345-946f-a0b28dd540b4" providerId="AD" clId="Web-{3E142CDC-5F00-1205-78C5-24B44C40B0D2}" dt="2023-09-19T14:24:27.188" v="52"/>
          <ac:cxnSpMkLst>
            <pc:docMk/>
            <pc:sldMk cId="2853052537" sldId="312"/>
            <ac:cxnSpMk id="48" creationId="{D9090C36-5375-313A-7A6D-66B08192C3CE}"/>
          </ac:cxnSpMkLst>
        </pc:cxnChg>
        <pc:cxnChg chg="mod">
          <ac:chgData name="Maurits Kok" userId="S::mauritskok@tudelft.nl::9b2c045e-da2b-4345-946f-a0b28dd540b4" providerId="AD" clId="Web-{3E142CDC-5F00-1205-78C5-24B44C40B0D2}" dt="2023-09-19T14:24:27.188" v="52"/>
          <ac:cxnSpMkLst>
            <pc:docMk/>
            <pc:sldMk cId="2853052537" sldId="312"/>
            <ac:cxnSpMk id="49" creationId="{87A17190-F1F0-30C2-841B-311C4CCE7B40}"/>
          </ac:cxnSpMkLst>
        </pc:cxnChg>
        <pc:cxnChg chg="mod">
          <ac:chgData name="Maurits Kok" userId="S::mauritskok@tudelft.nl::9b2c045e-da2b-4345-946f-a0b28dd540b4" providerId="AD" clId="Web-{3E142CDC-5F00-1205-78C5-24B44C40B0D2}" dt="2023-09-19T14:24:27.188" v="52"/>
          <ac:cxnSpMkLst>
            <pc:docMk/>
            <pc:sldMk cId="2853052537" sldId="312"/>
            <ac:cxnSpMk id="50" creationId="{8DED1BFD-035C-051A-A4DA-78A94CC4C2D3}"/>
          </ac:cxnSpMkLst>
        </pc:cxnChg>
        <pc:cxnChg chg="mod">
          <ac:chgData name="Maurits Kok" userId="S::mauritskok@tudelft.nl::9b2c045e-da2b-4345-946f-a0b28dd540b4" providerId="AD" clId="Web-{3E142CDC-5F00-1205-78C5-24B44C40B0D2}" dt="2023-09-19T14:24:27.188" v="52"/>
          <ac:cxnSpMkLst>
            <pc:docMk/>
            <pc:sldMk cId="2853052537" sldId="312"/>
            <ac:cxnSpMk id="51" creationId="{7EDBC508-9C87-C453-3521-5A8373670E06}"/>
          </ac:cxnSpMkLst>
        </pc:cxnChg>
      </pc:sldChg>
      <pc:sldChg chg="modSp add replId">
        <pc:chgData name="Maurits Kok" userId="S::mauritskok@tudelft.nl::9b2c045e-da2b-4345-946f-a0b28dd540b4" providerId="AD" clId="Web-{3E142CDC-5F00-1205-78C5-24B44C40B0D2}" dt="2023-09-19T15:10:14.795" v="318" actId="20577"/>
        <pc:sldMkLst>
          <pc:docMk/>
          <pc:sldMk cId="1607701720" sldId="313"/>
        </pc:sldMkLst>
        <pc:spChg chg="mod">
          <ac:chgData name="Maurits Kok" userId="S::mauritskok@tudelft.nl::9b2c045e-da2b-4345-946f-a0b28dd540b4" providerId="AD" clId="Web-{3E142CDC-5F00-1205-78C5-24B44C40B0D2}" dt="2023-09-19T15:10:14.795" v="318" actId="20577"/>
          <ac:spMkLst>
            <pc:docMk/>
            <pc:sldMk cId="1607701720" sldId="313"/>
            <ac:spMk id="2" creationId="{9503DE39-12CF-6A74-3942-2029F205195D}"/>
          </ac:spMkLst>
        </pc:spChg>
        <pc:spChg chg="mod">
          <ac:chgData name="Maurits Kok" userId="S::mauritskok@tudelft.nl::9b2c045e-da2b-4345-946f-a0b28dd540b4" providerId="AD" clId="Web-{3E142CDC-5F00-1205-78C5-24B44C40B0D2}" dt="2023-09-19T15:09:45.575" v="288" actId="20577"/>
          <ac:spMkLst>
            <pc:docMk/>
            <pc:sldMk cId="1607701720" sldId="313"/>
            <ac:spMk id="3157" creationId="{00000000-0000-0000-0000-000000000000}"/>
          </ac:spMkLst>
        </pc:spChg>
      </pc:sldChg>
      <pc:sldChg chg="modSp add ord replId">
        <pc:chgData name="Maurits Kok" userId="S::mauritskok@tudelft.nl::9b2c045e-da2b-4345-946f-a0b28dd540b4" providerId="AD" clId="Web-{3E142CDC-5F00-1205-78C5-24B44C40B0D2}" dt="2023-09-19T15:11:02.015" v="330"/>
        <pc:sldMkLst>
          <pc:docMk/>
          <pc:sldMk cId="2151719844" sldId="314"/>
        </pc:sldMkLst>
        <pc:spChg chg="mod">
          <ac:chgData name="Maurits Kok" userId="S::mauritskok@tudelft.nl::9b2c045e-da2b-4345-946f-a0b28dd540b4" providerId="AD" clId="Web-{3E142CDC-5F00-1205-78C5-24B44C40B0D2}" dt="2023-09-19T15:10:31.373" v="328" actId="20577"/>
          <ac:spMkLst>
            <pc:docMk/>
            <pc:sldMk cId="2151719844" sldId="314"/>
            <ac:spMk id="3157" creationId="{00000000-0000-0000-0000-000000000000}"/>
          </ac:spMkLst>
        </pc:spChg>
      </pc:sldChg>
      <pc:sldChg chg="add del replId">
        <pc:chgData name="Maurits Kok" userId="S::mauritskok@tudelft.nl::9b2c045e-da2b-4345-946f-a0b28dd540b4" providerId="AD" clId="Web-{3E142CDC-5F00-1205-78C5-24B44C40B0D2}" dt="2023-09-19T15:11:25.953" v="334"/>
        <pc:sldMkLst>
          <pc:docMk/>
          <pc:sldMk cId="4170959176" sldId="315"/>
        </pc:sldMkLst>
      </pc:sldChg>
    </pc:docChg>
  </pc:docChgLst>
  <pc:docChgLst>
    <pc:chgData name="Maurits Kok" userId="S::mauritskok@tudelft.nl::9b2c045e-da2b-4345-946f-a0b28dd540b4" providerId="AD" clId="Web-{8EE52204-67A5-4323-B9E2-6929C9485DDD}"/>
    <pc:docChg chg="modSld sldOrd">
      <pc:chgData name="Maurits Kok" userId="S::mauritskok@tudelft.nl::9b2c045e-da2b-4345-946f-a0b28dd540b4" providerId="AD" clId="Web-{8EE52204-67A5-4323-B9E2-6929C9485DDD}" dt="2023-09-21T06:57:40.355" v="25" actId="20577"/>
      <pc:docMkLst>
        <pc:docMk/>
      </pc:docMkLst>
      <pc:sldChg chg="modSp">
        <pc:chgData name="Maurits Kok" userId="S::mauritskok@tudelft.nl::9b2c045e-da2b-4345-946f-a0b28dd540b4" providerId="AD" clId="Web-{8EE52204-67A5-4323-B9E2-6929C9485DDD}" dt="2023-09-21T06:53:05.908" v="6" actId="20577"/>
        <pc:sldMkLst>
          <pc:docMk/>
          <pc:sldMk cId="0" sldId="264"/>
        </pc:sldMkLst>
        <pc:spChg chg="mod">
          <ac:chgData name="Maurits Kok" userId="S::mauritskok@tudelft.nl::9b2c045e-da2b-4345-946f-a0b28dd540b4" providerId="AD" clId="Web-{8EE52204-67A5-4323-B9E2-6929C9485DDD}" dt="2023-09-21T06:53:05.908" v="6" actId="20577"/>
          <ac:spMkLst>
            <pc:docMk/>
            <pc:sldMk cId="0" sldId="264"/>
            <ac:spMk id="3185" creationId="{00000000-0000-0000-0000-000000000000}"/>
          </ac:spMkLst>
        </pc:spChg>
      </pc:sldChg>
      <pc:sldChg chg="modSp ord">
        <pc:chgData name="Maurits Kok" userId="S::mauritskok@tudelft.nl::9b2c045e-da2b-4345-946f-a0b28dd540b4" providerId="AD" clId="Web-{8EE52204-67A5-4323-B9E2-6929C9485DDD}" dt="2023-09-21T06:57:40.355" v="25" actId="20577"/>
        <pc:sldMkLst>
          <pc:docMk/>
          <pc:sldMk cId="1607701720" sldId="313"/>
        </pc:sldMkLst>
        <pc:spChg chg="mod">
          <ac:chgData name="Maurits Kok" userId="S::mauritskok@tudelft.nl::9b2c045e-da2b-4345-946f-a0b28dd540b4" providerId="AD" clId="Web-{8EE52204-67A5-4323-B9E2-6929C9485DDD}" dt="2023-09-21T06:57:40.355" v="25" actId="20577"/>
          <ac:spMkLst>
            <pc:docMk/>
            <pc:sldMk cId="1607701720" sldId="313"/>
            <ac:spMk id="2" creationId="{9503DE39-12CF-6A74-3942-2029F205195D}"/>
          </ac:spMkLst>
        </pc:spChg>
      </pc:sldChg>
      <pc:sldChg chg="modSp">
        <pc:chgData name="Maurits Kok" userId="S::mauritskok@tudelft.nl::9b2c045e-da2b-4345-946f-a0b28dd540b4" providerId="AD" clId="Web-{8EE52204-67A5-4323-B9E2-6929C9485DDD}" dt="2023-09-21T06:55:22.521" v="21" actId="20577"/>
        <pc:sldMkLst>
          <pc:docMk/>
          <pc:sldMk cId="2011855526" sldId="315"/>
        </pc:sldMkLst>
        <pc:spChg chg="mod">
          <ac:chgData name="Maurits Kok" userId="S::mauritskok@tudelft.nl::9b2c045e-da2b-4345-946f-a0b28dd540b4" providerId="AD" clId="Web-{8EE52204-67A5-4323-B9E2-6929C9485DDD}" dt="2023-09-21T06:55:22.521" v="21" actId="20577"/>
          <ac:spMkLst>
            <pc:docMk/>
            <pc:sldMk cId="2011855526" sldId="315"/>
            <ac:spMk id="15" creationId="{0CC963CF-8A60-A340-A244-95E27EB7CD7A}"/>
          </ac:spMkLst>
        </pc:spChg>
        <pc:spChg chg="mod">
          <ac:chgData name="Maurits Kok" userId="S::mauritskok@tudelft.nl::9b2c045e-da2b-4345-946f-a0b28dd540b4" providerId="AD" clId="Web-{8EE52204-67A5-4323-B9E2-6929C9485DDD}" dt="2023-09-21T06:54:44.583" v="19" actId="20577"/>
          <ac:spMkLst>
            <pc:docMk/>
            <pc:sldMk cId="2011855526" sldId="315"/>
            <ac:spMk id="16" creationId="{6EE50A0F-568D-6568-63C2-9BAD6C7BA9CE}"/>
          </ac:spMkLst>
        </pc:spChg>
      </pc:sldChg>
      <pc:sldChg chg="modSp">
        <pc:chgData name="Maurits Kok" userId="S::mauritskok@tudelft.nl::9b2c045e-da2b-4345-946f-a0b28dd540b4" providerId="AD" clId="Web-{8EE52204-67A5-4323-B9E2-6929C9485DDD}" dt="2023-09-21T06:53:45.690" v="11" actId="20577"/>
        <pc:sldMkLst>
          <pc:docMk/>
          <pc:sldMk cId="180771339" sldId="317"/>
        </pc:sldMkLst>
        <pc:spChg chg="mod">
          <ac:chgData name="Maurits Kok" userId="S::mauritskok@tudelft.nl::9b2c045e-da2b-4345-946f-a0b28dd540b4" providerId="AD" clId="Web-{8EE52204-67A5-4323-B9E2-6929C9485DDD}" dt="2023-09-21T06:53:45.690" v="11" actId="20577"/>
          <ac:spMkLst>
            <pc:docMk/>
            <pc:sldMk cId="180771339" sldId="317"/>
            <ac:spMk id="7" creationId="{A78779BA-5EE0-1C7C-CE2B-625BD0FC45C7}"/>
          </ac:spMkLst>
        </pc:spChg>
      </pc:sldChg>
    </pc:docChg>
  </pc:docChgLst>
  <pc:docChgLst>
    <pc:chgData name="Aleksandra Wilczynska" userId="S::awilczynski@tudelft.nl::1f6a73c4-9888-4689-ad28-6d9e7f54431a" providerId="AD" clId="Web-{E4DF8939-2959-669E-FD97-63CCA749A782}"/>
    <pc:docChg chg="sldOrd">
      <pc:chgData name="Aleksandra Wilczynska" userId="S::awilczynski@tudelft.nl::1f6a73c4-9888-4689-ad28-6d9e7f54431a" providerId="AD" clId="Web-{E4DF8939-2959-669E-FD97-63CCA749A782}" dt="2023-09-20T13:54:59.370" v="0"/>
      <pc:docMkLst>
        <pc:docMk/>
      </pc:docMkLst>
      <pc:sldChg chg="ord">
        <pc:chgData name="Aleksandra Wilczynska" userId="S::awilczynski@tudelft.nl::1f6a73c4-9888-4689-ad28-6d9e7f54431a" providerId="AD" clId="Web-{E4DF8939-2959-669E-FD97-63CCA749A782}" dt="2023-09-20T13:54:59.370" v="0"/>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43" name="Shape 3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3144" name="Shape 3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pptsolutions.nl/"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pagina">
    <p:spTree>
      <p:nvGrpSpPr>
        <p:cNvPr id="1" name=""/>
        <p:cNvGrpSpPr/>
        <p:nvPr/>
      </p:nvGrpSpPr>
      <p:grpSpPr>
        <a:xfrm>
          <a:off x="0" y="0"/>
          <a:ext cx="0" cy="0"/>
          <a:chOff x="0" y="0"/>
          <a:chExt cx="0" cy="0"/>
        </a:xfrm>
      </p:grpSpPr>
      <p:grpSp>
        <p:nvGrpSpPr>
          <p:cNvPr id="126" name="Group 4"/>
          <p:cNvGrpSpPr/>
          <p:nvPr/>
        </p:nvGrpSpPr>
        <p:grpSpPr>
          <a:xfrm>
            <a:off x="698501" y="5884314"/>
            <a:ext cx="1454912" cy="577167"/>
            <a:chOff x="0" y="0"/>
            <a:chExt cx="1454911" cy="577165"/>
          </a:xfrm>
        </p:grpSpPr>
        <p:sp>
          <p:nvSpPr>
            <p:cNvPr id="118"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19"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0"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1"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2"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123"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4"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125"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127" name="Rechthoek 6"/>
          <p:cNvSpPr/>
          <p:nvPr/>
        </p:nvSpPr>
        <p:spPr>
          <a:xfrm>
            <a:off x="-10751" y="0"/>
            <a:ext cx="1220275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8" name="Plaats hier de titel van de presentatie, max. 2 regels"/>
          <p:cNvSpPr txBox="1">
            <a:spLocks noGrp="1"/>
          </p:cNvSpPr>
          <p:nvPr>
            <p:ph type="title" hasCustomPrompt="1"/>
          </p:nvPr>
        </p:nvSpPr>
        <p:spPr>
          <a:xfrm>
            <a:off x="2153412" y="3879851"/>
            <a:ext cx="9358257" cy="1621064"/>
          </a:xfrm>
          <a:prstGeom prst="rect">
            <a:avLst/>
          </a:prstGeom>
        </p:spPr>
        <p:txBody>
          <a:bodyPr anchor="b">
            <a:normAutofit/>
          </a:bodyPr>
          <a:lstStyle>
            <a:lvl1pPr algn="r">
              <a:defRPr sz="3800">
                <a:solidFill>
                  <a:srgbClr val="FFFFFF"/>
                </a:solidFill>
              </a:defRPr>
            </a:lvl1pPr>
          </a:lstStyle>
          <a:p>
            <a:r>
              <a:t>Plaats hier de titel van de presentatie, max. 2 regels</a:t>
            </a:r>
          </a:p>
        </p:txBody>
      </p:sp>
      <p:sp>
        <p:nvSpPr>
          <p:cNvPr id="129" name="Tekstvak 4"/>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Titelpagina</a:t>
            </a:r>
            <a:endParaRPr>
              <a:solidFill>
                <a:schemeClr val="tx1"/>
              </a:solidFill>
            </a:endParaRPr>
          </a:p>
        </p:txBody>
      </p:sp>
      <p:sp>
        <p:nvSpPr>
          <p:cNvPr id="130" name="Body Level One…"/>
          <p:cNvSpPr txBox="1">
            <a:spLocks noGrp="1"/>
          </p:cNvSpPr>
          <p:nvPr>
            <p:ph type="body" sz="quarter" idx="1" hasCustomPrompt="1"/>
          </p:nvPr>
        </p:nvSpPr>
        <p:spPr>
          <a:xfrm>
            <a:off x="7782466" y="5664394"/>
            <a:ext cx="3729204" cy="248473"/>
          </a:xfrm>
          <a:prstGeom prst="rect">
            <a:avLst/>
          </a:prstGeom>
        </p:spPr>
        <p:txBody>
          <a:bodyPr anchor="ctr">
            <a:normAutofit/>
          </a:bodyPr>
          <a:lstStyle>
            <a:lvl1pPr marL="0" indent="0" algn="r">
              <a:buClrTx/>
              <a:buSzTx/>
              <a:buNone/>
              <a:defRPr b="1">
                <a:solidFill>
                  <a:srgbClr val="FFFFFF"/>
                </a:solidFill>
              </a:defRPr>
            </a:lvl1pPr>
            <a:lvl2pPr marL="0" indent="457200" algn="r">
              <a:buClrTx/>
              <a:buSzTx/>
              <a:buNone/>
              <a:defRPr b="1">
                <a:solidFill>
                  <a:srgbClr val="FFFFFF"/>
                </a:solidFill>
              </a:defRPr>
            </a:lvl2pPr>
            <a:lvl3pPr indent="914400" algn="r">
              <a:buClrTx/>
              <a:buFontTx/>
              <a:defRPr b="1">
                <a:solidFill>
                  <a:srgbClr val="FFFFFF"/>
                </a:solidFill>
              </a:defRPr>
            </a:lvl3pPr>
            <a:lvl4pPr indent="1371600" algn="r">
              <a:buClrTx/>
              <a:buFontTx/>
              <a:defRPr b="1">
                <a:solidFill>
                  <a:srgbClr val="FFFFFF"/>
                </a:solidFill>
              </a:defRPr>
            </a:lvl4pPr>
            <a:lvl5pPr marL="0" indent="1828800" algn="r">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144" name="Tijdelijke aanduiding voor tekst 49"/>
          <p:cNvSpPr>
            <a:spLocks noGrp="1"/>
          </p:cNvSpPr>
          <p:nvPr>
            <p:ph type="body" idx="21" hasCustomPrompt="1"/>
          </p:nvPr>
        </p:nvSpPr>
        <p:spPr>
          <a:xfrm>
            <a:off x="-10752" y="0"/>
            <a:ext cx="12202753" cy="6858000"/>
          </a:xfrm>
          <a:prstGeom prst="rect">
            <a:avLst/>
          </a:prstGeom>
          <a:solidFill>
            <a:srgbClr val="00A6D6"/>
          </a:solidFill>
        </p:spPr>
        <p:txBody>
          <a:bodyPr>
            <a:normAutofit/>
          </a:bodyPr>
          <a:lstStyle>
            <a:lvl1pPr marL="0" indent="0">
              <a:buClrTx/>
              <a:buSzTx/>
              <a:buNone/>
            </a:lvl1pPr>
          </a:lstStyle>
          <a:p>
            <a:r>
              <a:t>  </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5" name="Picture 64">
            <a:extLst>
              <a:ext uri="{FF2B5EF4-FFF2-40B4-BE49-F238E27FC236}">
                <a16:creationId xmlns:a16="http://schemas.microsoft.com/office/drawing/2014/main" id="{3FD562B1-BCC1-B244-96D2-5173AD7012AE}"/>
              </a:ext>
            </a:extLst>
          </p:cNvPr>
          <p:cNvPicPr>
            <a:picLocks noChangeAspect="1"/>
          </p:cNvPicPr>
          <p:nvPr userDrawn="1"/>
        </p:nvPicPr>
        <p:blipFill>
          <a:blip r:embed="rId2"/>
          <a:stretch>
            <a:fillRect/>
          </a:stretch>
        </p:blipFill>
        <p:spPr>
          <a:xfrm>
            <a:off x="695450" y="5847858"/>
            <a:ext cx="1460500" cy="698500"/>
          </a:xfrm>
          <a:prstGeom prst="rect">
            <a:avLst/>
          </a:prstGeom>
        </p:spPr>
      </p:pic>
      <p:grpSp>
        <p:nvGrpSpPr>
          <p:cNvPr id="2" name="Group 1">
            <a:extLst>
              <a:ext uri="{FF2B5EF4-FFF2-40B4-BE49-F238E27FC236}">
                <a16:creationId xmlns:a16="http://schemas.microsoft.com/office/drawing/2014/main" id="{382AA923-46F9-DC28-518C-889022FF638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11D9C0C2-56A0-31B9-4730-27E5B3D91D63}"/>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01C3B55C-9B2A-8E5A-C717-39227FDF920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6D682A6B-2140-6BA9-D1A0-E282F735AD67}"/>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AC47FDB-9343-E5B5-70D3-070279C21ACC}"/>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B098A36-1D6A-80CB-1A9B-6AE3B086FC0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5582CDEF-6E25-0416-CD64-AF54DD129F46}"/>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F3EAD47-10F3-097D-8809-6C011FD66889}"/>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C6AE311-9794-5D57-EC1D-7B187C2C17A4}"/>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314D1E49-F4CB-DD0B-06F8-6B8EAFEAA011}"/>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EFB4D011-D2C7-9DDD-7D99-14C023711847}"/>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25FFB0BB-00EB-7E88-29F5-BBF06F4D4183}"/>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C04D0306-3211-2C29-8CAC-46BD03C6BD2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B141192D-E473-1305-8D75-7720A67D8D7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pagina + Beeld">
    <p:spTree>
      <p:nvGrpSpPr>
        <p:cNvPr id="1" name=""/>
        <p:cNvGrpSpPr/>
        <p:nvPr/>
      </p:nvGrpSpPr>
      <p:grpSpPr>
        <a:xfrm>
          <a:off x="0" y="0"/>
          <a:ext cx="0" cy="0"/>
          <a:chOff x="0" y="0"/>
          <a:chExt cx="0" cy="0"/>
        </a:xfrm>
      </p:grpSpPr>
      <p:grpSp>
        <p:nvGrpSpPr>
          <p:cNvPr id="249" name="Group 4"/>
          <p:cNvGrpSpPr/>
          <p:nvPr/>
        </p:nvGrpSpPr>
        <p:grpSpPr>
          <a:xfrm>
            <a:off x="698501" y="5884314"/>
            <a:ext cx="1454912" cy="577167"/>
            <a:chOff x="0" y="0"/>
            <a:chExt cx="1454911" cy="577165"/>
          </a:xfrm>
        </p:grpSpPr>
        <p:sp>
          <p:nvSpPr>
            <p:cNvPr id="241"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42"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3"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4"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5"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46"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7"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48"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50" name="Rechthoek 6"/>
          <p:cNvSpPr/>
          <p:nvPr/>
        </p:nvSpPr>
        <p:spPr>
          <a:xfrm>
            <a:off x="-12032" y="-1"/>
            <a:ext cx="12204032" cy="6858001"/>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251" name="Tekstvak 4"/>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Titelpagina</a:t>
            </a:r>
            <a:r>
              <a:rPr>
                <a:solidFill>
                  <a:schemeClr val="tx1"/>
                </a:solidFill>
              </a:rPr>
              <a:t> + </a:t>
            </a:r>
            <a:r>
              <a:rPr err="1">
                <a:solidFill>
                  <a:schemeClr val="tx1"/>
                </a:solidFill>
              </a:rPr>
              <a:t>Beeld</a:t>
            </a:r>
            <a:endParaRPr>
              <a:solidFill>
                <a:schemeClr val="tx1"/>
              </a:solidFill>
            </a:endParaRPr>
          </a:p>
        </p:txBody>
      </p:sp>
      <p:sp>
        <p:nvSpPr>
          <p:cNvPr id="252" name="Tijdelijke aanduiding voor afbeelding 16"/>
          <p:cNvSpPr>
            <a:spLocks noGrp="1"/>
          </p:cNvSpPr>
          <p:nvPr>
            <p:ph type="pic" idx="21"/>
          </p:nvPr>
        </p:nvSpPr>
        <p:spPr>
          <a:xfrm>
            <a:off x="4852465" y="0"/>
            <a:ext cx="7339534" cy="6858000"/>
          </a:xfrm>
          <a:prstGeom prst="rect">
            <a:avLst/>
          </a:prstGeom>
        </p:spPr>
        <p:txBody>
          <a:bodyPr lIns="91439" tIns="45719" rIns="91439" bIns="45719"/>
          <a:lstStyle/>
          <a:p>
            <a:r>
              <a:rPr lang="en-US"/>
              <a:t>Click icon to add picture</a:t>
            </a:r>
            <a:endParaRPr/>
          </a:p>
        </p:txBody>
      </p:sp>
      <p:sp>
        <p:nvSpPr>
          <p:cNvPr id="253" name="Body Level One…"/>
          <p:cNvSpPr txBox="1">
            <a:spLocks noGrp="1"/>
          </p:cNvSpPr>
          <p:nvPr>
            <p:ph type="body" sz="quarter" idx="1" hasCustomPrompt="1"/>
          </p:nvPr>
        </p:nvSpPr>
        <p:spPr>
          <a:xfrm>
            <a:off x="698500" y="4883660"/>
            <a:ext cx="3729203" cy="248473"/>
          </a:xfrm>
          <a:prstGeom prst="rect">
            <a:avLst/>
          </a:prstGeom>
        </p:spPr>
        <p:txBody>
          <a:bodyPr anchor="ctr">
            <a:normAutofit/>
          </a:bodyPr>
          <a:lstStyle>
            <a:lvl1pPr marL="0" indent="0">
              <a:buClrTx/>
              <a:buSzTx/>
              <a:buNone/>
              <a:defRPr b="1">
                <a:solidFill>
                  <a:srgbClr val="FFFFFF"/>
                </a:solidFill>
              </a:defRPr>
            </a:lvl1pPr>
            <a:lvl2pPr marL="0" indent="457200">
              <a:buClrTx/>
              <a:buSzTx/>
              <a:buNone/>
              <a:defRPr b="1">
                <a:solidFill>
                  <a:srgbClr val="FFFFFF"/>
                </a:solidFill>
              </a:defRPr>
            </a:lvl2pPr>
            <a:lvl3pPr indent="914400">
              <a:buClrTx/>
              <a:buFontTx/>
              <a:defRPr b="1">
                <a:solidFill>
                  <a:srgbClr val="FFFFFF"/>
                </a:solidFill>
              </a:defRPr>
            </a:lvl3pPr>
            <a:lvl4pPr indent="1371600">
              <a:buClrTx/>
              <a:buFontTx/>
              <a:defRPr b="1">
                <a:solidFill>
                  <a:srgbClr val="FFFFFF"/>
                </a:solidFill>
              </a:defRPr>
            </a:lvl4pPr>
            <a:lvl5pPr marL="0" indent="1828800">
              <a:buClrTx/>
              <a:buSzTx/>
              <a:buFontTx/>
              <a:buNone/>
              <a:defRPr b="1">
                <a:solidFill>
                  <a:srgbClr val="FFFFFF"/>
                </a:solidFill>
              </a:defRPr>
            </a:lvl5pPr>
          </a:lstStyle>
          <a:p>
            <a:r>
              <a:t>Naam van de spreker of datum</a:t>
            </a:r>
          </a:p>
          <a:p>
            <a:pPr lvl="1"/>
            <a:endParaRPr/>
          </a:p>
          <a:p>
            <a:pPr lvl="2"/>
            <a:endParaRPr/>
          </a:p>
          <a:p>
            <a:pPr lvl="3"/>
            <a:endParaRPr/>
          </a:p>
          <a:p>
            <a:pPr lvl="4"/>
            <a:endParaRPr/>
          </a:p>
        </p:txBody>
      </p:sp>
      <p:sp>
        <p:nvSpPr>
          <p:cNvPr id="254" name="Tijdelijke aanduiding voor tekst 20"/>
          <p:cNvSpPr>
            <a:spLocks noGrp="1"/>
          </p:cNvSpPr>
          <p:nvPr>
            <p:ph type="body" sz="quarter" idx="22" hasCustomPrompt="1"/>
          </p:nvPr>
        </p:nvSpPr>
        <p:spPr>
          <a:xfrm>
            <a:off x="698499" y="1712684"/>
            <a:ext cx="3729206" cy="2925403"/>
          </a:xfrm>
          <a:prstGeom prst="rect">
            <a:avLst/>
          </a:prstGeom>
        </p:spPr>
        <p:txBody>
          <a:bodyPr anchor="b">
            <a:normAutofit/>
          </a:bodyPr>
          <a:lstStyle>
            <a:lvl1pPr marL="0" indent="0" defTabSz="914400">
              <a:lnSpc>
                <a:spcPct val="100000"/>
              </a:lnSpc>
              <a:spcBef>
                <a:spcPts val="500"/>
              </a:spcBef>
              <a:buClrTx/>
              <a:buSzTx/>
              <a:buNone/>
              <a:defRPr sz="3800">
                <a:solidFill>
                  <a:srgbClr val="FFFFFF"/>
                </a:solidFill>
                <a:latin typeface="Roboto Slab Regular Regular"/>
                <a:ea typeface="Roboto Slab Regular Regular"/>
                <a:cs typeface="Roboto Slab Regular Regular"/>
                <a:sym typeface="Roboto Slab Regular Regular"/>
              </a:defRPr>
            </a:lvl1pPr>
          </a:lstStyle>
          <a:p>
            <a:r>
              <a:t>Plaats hier de titel van de presentatie</a:t>
            </a:r>
          </a:p>
        </p:txBody>
      </p:sp>
      <p:sp>
        <p:nvSpPr>
          <p:cNvPr id="255" name="Tijdelijke aanduiding voor tekst 17"/>
          <p:cNvSpPr>
            <a:spLocks noGrp="1"/>
          </p:cNvSpPr>
          <p:nvPr>
            <p:ph type="body" sz="quarter" idx="23" hasCustomPrompt="1"/>
          </p:nvPr>
        </p:nvSpPr>
        <p:spPr>
          <a:xfrm>
            <a:off x="698500" y="5377708"/>
            <a:ext cx="1454400" cy="7201"/>
          </a:xfrm>
          <a:prstGeom prst="rect">
            <a:avLst/>
          </a:prstGeom>
          <a:solidFill>
            <a:srgbClr val="FFFFFF"/>
          </a:solidFill>
        </p:spPr>
        <p:txBody>
          <a:bodyPr>
            <a:normAutofit/>
          </a:bodyPr>
          <a:lstStyle>
            <a:lvl1pPr marL="0" indent="0" defTabSz="287655">
              <a:spcBef>
                <a:spcPts val="400"/>
              </a:spcBef>
              <a:buClrTx/>
              <a:buSzTx/>
              <a:buNone/>
              <a:defRPr sz="640"/>
            </a:lvl1pPr>
          </a:lstStyle>
          <a:p>
            <a:r>
              <a:t>  </a:t>
            </a:r>
          </a:p>
        </p:txBody>
      </p:sp>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6" name="Graphic 65">
            <a:extLst>
              <a:ext uri="{FF2B5EF4-FFF2-40B4-BE49-F238E27FC236}">
                <a16:creationId xmlns:a16="http://schemas.microsoft.com/office/drawing/2014/main" id="{C8B2F066-9B7C-C54F-9CB0-80B54583A6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4800" y="5846400"/>
            <a:ext cx="1461599" cy="1033080"/>
          </a:xfrm>
          <a:prstGeom prst="rect">
            <a:avLst/>
          </a:prstGeom>
        </p:spPr>
      </p:pic>
      <p:grpSp>
        <p:nvGrpSpPr>
          <p:cNvPr id="2" name="Group 1">
            <a:extLst>
              <a:ext uri="{FF2B5EF4-FFF2-40B4-BE49-F238E27FC236}">
                <a16:creationId xmlns:a16="http://schemas.microsoft.com/office/drawing/2014/main" id="{02B50CF1-612F-C060-EC9D-11D21B0A1799}"/>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80A00FF6-CF2E-9C2A-6E47-7461846707D2}"/>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CA02188D-4998-43CD-0076-543F61F91DDA}"/>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09096AD9-435A-A381-1168-043019B3F567}"/>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B31B3BAC-DFAD-C18F-11F6-C34B0F6F428C}"/>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C97615D2-672A-6E37-99F7-D29DF5BBA43C}"/>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1F726D08-0AE0-3061-1A51-78B17F760023}"/>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A4E94B4F-C11D-FAA6-B761-279933488E6A}"/>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793567C8-7817-1917-669B-26910BF117D6}"/>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68CFE164-AEC4-F225-A3AB-85E2458E8D2F}"/>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FF94B61B-9672-7610-94A4-D4279C9A0BD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6AB3DC84-942B-F659-2230-5CFCA289482E}"/>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B776954E-D2BD-79BD-A366-E25416C20758}"/>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98C886C4-644E-A055-5CF9-86E9D30D1D9B}"/>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ekst">
    <p:spTree>
      <p:nvGrpSpPr>
        <p:cNvPr id="1" name=""/>
        <p:cNvGrpSpPr/>
        <p:nvPr/>
      </p:nvGrpSpPr>
      <p:grpSpPr>
        <a:xfrm>
          <a:off x="0" y="0"/>
          <a:ext cx="0" cy="0"/>
          <a:chOff x="0" y="0"/>
          <a:chExt cx="0" cy="0"/>
        </a:xfrm>
      </p:grpSpPr>
      <p:grpSp>
        <p:nvGrpSpPr>
          <p:cNvPr id="371" name="Group 4"/>
          <p:cNvGrpSpPr/>
          <p:nvPr/>
        </p:nvGrpSpPr>
        <p:grpSpPr>
          <a:xfrm>
            <a:off x="698501" y="5884314"/>
            <a:ext cx="1454912" cy="577167"/>
            <a:chOff x="0" y="0"/>
            <a:chExt cx="1454911" cy="577165"/>
          </a:xfrm>
        </p:grpSpPr>
        <p:sp>
          <p:nvSpPr>
            <p:cNvPr id="363"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64"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5"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6"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7"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368"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69"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70"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372" name="Plaats hier je titel"/>
          <p:cNvSpPr txBox="1">
            <a:spLocks noGrp="1"/>
          </p:cNvSpPr>
          <p:nvPr>
            <p:ph type="title" hasCustomPrompt="1"/>
          </p:nvPr>
        </p:nvSpPr>
        <p:spPr>
          <a:xfrm>
            <a:off x="698500" y="741499"/>
            <a:ext cx="10775071" cy="490401"/>
          </a:xfrm>
          <a:prstGeom prst="rect">
            <a:avLst/>
          </a:prstGeom>
        </p:spPr>
        <p:txBody>
          <a:bodyPr>
            <a:normAutofit/>
          </a:bodyPr>
          <a:lstStyle/>
          <a:p>
            <a:r>
              <a:t>Plaats hier je titel</a:t>
            </a:r>
          </a:p>
        </p:txBody>
      </p:sp>
      <p:sp>
        <p:nvSpPr>
          <p:cNvPr id="373" name="Body Level One…"/>
          <p:cNvSpPr txBox="1">
            <a:spLocks noGrp="1"/>
          </p:cNvSpPr>
          <p:nvPr>
            <p:ph type="body" idx="1" hasCustomPrompt="1"/>
          </p:nvPr>
        </p:nvSpPr>
        <p:spPr>
          <a:xfrm>
            <a:off x="698500" y="1591900"/>
            <a:ext cx="10773500" cy="4356464"/>
          </a:xfrm>
          <a:prstGeom prst="rect">
            <a:avLst/>
          </a:prstGeom>
        </p:spPr>
        <p:txBody>
          <a:bodyPr>
            <a:normAutofit/>
          </a:bodyPr>
          <a:lstStyle/>
          <a:p>
            <a:r>
              <a:t>Klik hier om een bullet te plaatsen.</a:t>
            </a:r>
          </a:p>
          <a:p>
            <a:pPr lvl="1"/>
            <a:endParaRPr/>
          </a:p>
          <a:p>
            <a:pPr lvl="2"/>
            <a:endParaRPr/>
          </a:p>
          <a:p>
            <a:pPr lvl="3"/>
            <a:endParaRPr/>
          </a:p>
          <a:p>
            <a:pPr lvl="4"/>
            <a:endParaRPr/>
          </a:p>
        </p:txBody>
      </p:sp>
      <p:sp>
        <p:nvSpPr>
          <p:cNvPr id="374"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sp>
        <p:nvSpPr>
          <p:cNvPr id="375" name="Tekstvak 6"/>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Tekst</a:t>
            </a:r>
            <a:endParaRPr>
              <a:solidFill>
                <a:schemeClr val="tx1"/>
              </a:solidFill>
            </a:endParaRPr>
          </a:p>
        </p:txBody>
      </p:sp>
      <p:grpSp>
        <p:nvGrpSpPr>
          <p:cNvPr id="2" name="Group 1">
            <a:extLst>
              <a:ext uri="{FF2B5EF4-FFF2-40B4-BE49-F238E27FC236}">
                <a16:creationId xmlns:a16="http://schemas.microsoft.com/office/drawing/2014/main" id="{BB7D0D04-A7B8-9871-63C5-D803E26CDE62}"/>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C3542BCA-EFD5-214C-2C37-D7385725B694}"/>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1C02F91D-2B71-9D26-A257-FB0FA8A5FF4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82A5AC28-824F-EE92-6223-593D4D0675F4}"/>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93A002A4-98B6-C14D-E3F7-4F2E181F4617}"/>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6415D4F-04A3-9581-6C56-F02BA40059D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4ED131E9-9BE0-D1B5-FB9F-2347002CEE66}"/>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3EA0CC4E-22B9-454D-FA06-384E47D67176}"/>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B388D65F-61B5-CA19-F236-254639CD3326}"/>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439CD43D-8F8E-F7AD-E5C9-CDCD32086EF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25596DB7-661A-F05D-9529-DD78F35FCDAB}"/>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AF975C06-57A0-A820-20F3-462C94B1E7C8}"/>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E6F685F0-DF6E-15F0-881D-F0F1EEF3EAD7}"/>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7647FC8A-2B0B-7D35-8B33-2F0662F7D5F9}"/>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kst (Wit)">
    <p:spTree>
      <p:nvGrpSpPr>
        <p:cNvPr id="1" name=""/>
        <p:cNvGrpSpPr/>
        <p:nvPr/>
      </p:nvGrpSpPr>
      <p:grpSpPr>
        <a:xfrm>
          <a:off x="0" y="0"/>
          <a:ext cx="0" cy="0"/>
          <a:chOff x="0" y="0"/>
          <a:chExt cx="0" cy="0"/>
        </a:xfrm>
      </p:grpSpPr>
      <p:grpSp>
        <p:nvGrpSpPr>
          <p:cNvPr id="692" name="Group 4"/>
          <p:cNvGrpSpPr/>
          <p:nvPr/>
        </p:nvGrpSpPr>
        <p:grpSpPr>
          <a:xfrm>
            <a:off x="698501" y="5884314"/>
            <a:ext cx="1454912" cy="577167"/>
            <a:chOff x="0" y="0"/>
            <a:chExt cx="1454911" cy="577165"/>
          </a:xfrm>
        </p:grpSpPr>
        <p:sp>
          <p:nvSpPr>
            <p:cNvPr id="684"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685"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6"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7"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88"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689"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90"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691"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693" name="Body Level One…"/>
          <p:cNvSpPr txBox="1">
            <a:spLocks noGrp="1"/>
          </p:cNvSpPr>
          <p:nvPr>
            <p:ph type="body" idx="1" hasCustomPrompt="1"/>
          </p:nvPr>
        </p:nvSpPr>
        <p:spPr>
          <a:xfrm>
            <a:off x="698498" y="718513"/>
            <a:ext cx="10798176" cy="5229851"/>
          </a:xfrm>
          <a:prstGeom prst="rect">
            <a:avLst/>
          </a:prstGeom>
        </p:spPr>
        <p:txBody>
          <a:bodyPr anchor="ctr">
            <a:normAutofit/>
          </a:bodyPr>
          <a:lstStyle>
            <a:lvl1pPr marL="0" indent="0" algn="ctr">
              <a:buClrTx/>
              <a:buSzTx/>
              <a:buNone/>
              <a:defRPr sz="4400">
                <a:latin typeface="Roboto Slab Regular Regular"/>
                <a:ea typeface="Roboto Slab Regular Regular"/>
                <a:cs typeface="Roboto Slab Regular Regular"/>
                <a:sym typeface="Roboto Slab Regular Regular"/>
              </a:defRPr>
            </a:lvl1pPr>
            <a:lvl2pPr marL="0" indent="0" algn="ctr">
              <a:buClrTx/>
              <a:buSzTx/>
              <a:buNone/>
              <a:defRPr sz="4400">
                <a:latin typeface="Roboto Slab Regular Regular"/>
                <a:ea typeface="Roboto Slab Regular Regular"/>
                <a:cs typeface="Roboto Slab Regular Regular"/>
                <a:sym typeface="Roboto Slab Regular Regular"/>
              </a:defRPr>
            </a:lvl2pPr>
            <a:lvl3pPr algn="ctr">
              <a:buClrTx/>
              <a:buFontTx/>
              <a:defRPr sz="4400">
                <a:latin typeface="Roboto Slab Regular Regular"/>
                <a:ea typeface="Roboto Slab Regular Regular"/>
                <a:cs typeface="Roboto Slab Regular Regular"/>
                <a:sym typeface="Roboto Slab Regular Regular"/>
              </a:defRPr>
            </a:lvl3pPr>
            <a:lvl4pPr algn="ctr">
              <a:buClrTx/>
              <a:buFontTx/>
              <a:defRPr sz="4400">
                <a:latin typeface="Roboto Slab Regular Regular"/>
                <a:ea typeface="Roboto Slab Regular Regular"/>
                <a:cs typeface="Roboto Slab Regular Regular"/>
                <a:sym typeface="Roboto Slab Regular Regular"/>
              </a:defRPr>
            </a:lvl4pPr>
            <a:lvl5pPr marL="0" indent="0" algn="ctr">
              <a:buClrTx/>
              <a:buSzTx/>
              <a:buFontTx/>
              <a:buNone/>
              <a:defRPr sz="4400">
                <a:latin typeface="Roboto Slab Regular Regular"/>
                <a:ea typeface="Roboto Slab Regular Regular"/>
                <a:cs typeface="Roboto Slab Regular Regular"/>
                <a:sym typeface="Roboto Slab Regular Regular"/>
              </a:defRPr>
            </a:lvl5pPr>
          </a:lstStyle>
          <a:p>
            <a:r>
              <a:t>Quote</a:t>
            </a:r>
          </a:p>
          <a:p>
            <a:pPr lvl="1"/>
            <a:endParaRPr/>
          </a:p>
          <a:p>
            <a:pPr lvl="2"/>
            <a:endParaRPr/>
          </a:p>
          <a:p>
            <a:pPr lvl="3"/>
            <a:endParaRPr/>
          </a:p>
          <a:p>
            <a:pPr lvl="4"/>
            <a:endParaRPr/>
          </a:p>
        </p:txBody>
      </p:sp>
      <p:sp>
        <p:nvSpPr>
          <p:cNvPr id="694" name="Tekstvak 6"/>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Tekst</a:t>
            </a:r>
            <a:r>
              <a:rPr>
                <a:solidFill>
                  <a:schemeClr val="tx1"/>
                </a:solidFill>
              </a:rPr>
              <a:t> (Wit)</a:t>
            </a:r>
          </a:p>
        </p:txBody>
      </p:sp>
      <p:sp>
        <p:nvSpPr>
          <p:cNvPr id="708"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grpSp>
        <p:nvGrpSpPr>
          <p:cNvPr id="2" name="Group 1">
            <a:extLst>
              <a:ext uri="{FF2B5EF4-FFF2-40B4-BE49-F238E27FC236}">
                <a16:creationId xmlns:a16="http://schemas.microsoft.com/office/drawing/2014/main" id="{A36FE771-E18E-D9E9-D533-3EEA0A277C9C}"/>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B77208AA-88D6-FD9C-ACBC-8CEA1A25A610}"/>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EFCDCE4E-5515-A53D-0376-C388B4D0EFEE}"/>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7C322F51-97D5-8549-9685-CA88D8E2AC74}"/>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600777BC-D1D1-BF30-B01B-30245FBCFCA0}"/>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6D430E28-0688-6B8F-70FF-A67834694EF3}"/>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0B91ED75-DC9B-465F-9746-1264C051AF92}"/>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E182A77B-1589-19E6-50FB-76F98531B8C2}"/>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2097A0D5-A8A9-88FB-173C-F2540A831F1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7FAF7EB3-96E5-E808-D39E-A3F24FD58BF3}"/>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C5C7DF23-118E-664F-795F-18423473113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B9CCB8C4-E730-C8E4-1F40-DCC477150A1E}"/>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F45FBC3-5A66-FEC0-A103-02522379CA3D}"/>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A5ECC44B-A084-3535-A69D-BA18D9B94B54}"/>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ekst en Beeld (S)">
    <p:spTree>
      <p:nvGrpSpPr>
        <p:cNvPr id="1" name=""/>
        <p:cNvGrpSpPr/>
        <p:nvPr/>
      </p:nvGrpSpPr>
      <p:grpSpPr>
        <a:xfrm>
          <a:off x="0" y="0"/>
          <a:ext cx="0" cy="0"/>
          <a:chOff x="0" y="0"/>
          <a:chExt cx="0" cy="0"/>
        </a:xfrm>
      </p:grpSpPr>
      <p:grpSp>
        <p:nvGrpSpPr>
          <p:cNvPr id="857" name="Group 4"/>
          <p:cNvGrpSpPr/>
          <p:nvPr/>
        </p:nvGrpSpPr>
        <p:grpSpPr>
          <a:xfrm>
            <a:off x="698501" y="5884314"/>
            <a:ext cx="1454912" cy="577167"/>
            <a:chOff x="0" y="0"/>
            <a:chExt cx="1454911" cy="577165"/>
          </a:xfrm>
        </p:grpSpPr>
        <p:sp>
          <p:nvSpPr>
            <p:cNvPr id="849"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850"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1"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2"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3"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854"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5"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856"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858" name="Rechthoek 221"/>
          <p:cNvSpPr/>
          <p:nvPr/>
        </p:nvSpPr>
        <p:spPr>
          <a:xfrm>
            <a:off x="7783149" y="0"/>
            <a:ext cx="4412523" cy="6858000"/>
          </a:xfrm>
          <a:prstGeom prst="rect">
            <a:avLst/>
          </a:prstGeom>
          <a:solidFill>
            <a:schemeClr val="accent1"/>
          </a:solidFill>
          <a:ln w="12700">
            <a:miter lim="400000"/>
          </a:ln>
        </p:spPr>
        <p:txBody>
          <a:bodyPr lIns="45719" rIns="45719" anchor="ctr"/>
          <a:lstStyle/>
          <a:p>
            <a:pPr algn="ctr">
              <a:defRPr sz="1600">
                <a:solidFill>
                  <a:srgbClr val="FFFFFF"/>
                </a:solidFill>
              </a:defRPr>
            </a:pPr>
            <a:endParaRPr/>
          </a:p>
        </p:txBody>
      </p:sp>
      <p:sp>
        <p:nvSpPr>
          <p:cNvPr id="859" name="Body Level One…"/>
          <p:cNvSpPr txBox="1">
            <a:spLocks noGrp="1"/>
          </p:cNvSpPr>
          <p:nvPr>
            <p:ph type="body" sz="half" idx="1" hasCustomPrompt="1"/>
          </p:nvPr>
        </p:nvSpPr>
        <p:spPr>
          <a:xfrm>
            <a:off x="7783149" y="0"/>
            <a:ext cx="4412523" cy="6858000"/>
          </a:xfrm>
          <a:prstGeom prst="rect">
            <a:avLst/>
          </a:prstGeom>
          <a:solidFill>
            <a:schemeClr val="accent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860" name="Tijdelijke aanduiding voor afbeelding 8"/>
          <p:cNvSpPr>
            <a:spLocks noGrp="1"/>
          </p:cNvSpPr>
          <p:nvPr>
            <p:ph type="pic" sz="half" idx="21"/>
          </p:nvPr>
        </p:nvSpPr>
        <p:spPr>
          <a:xfrm>
            <a:off x="7783149" y="1433"/>
            <a:ext cx="4408851" cy="6856567"/>
          </a:xfrm>
          <a:prstGeom prst="rect">
            <a:avLst/>
          </a:prstGeom>
          <a:solidFill>
            <a:srgbClr val="ED6842"/>
          </a:solidFill>
        </p:spPr>
        <p:txBody>
          <a:bodyPr lIns="91439" tIns="45719" rIns="91439" bIns="45719"/>
          <a:lstStyle/>
          <a:p>
            <a:r>
              <a:rPr lang="en-US"/>
              <a:t>Click icon to add picture</a:t>
            </a:r>
            <a:endParaRPr/>
          </a:p>
        </p:txBody>
      </p:sp>
      <p:sp>
        <p:nvSpPr>
          <p:cNvPr id="861" name="Plaats hier je titel"/>
          <p:cNvSpPr txBox="1">
            <a:spLocks noGrp="1"/>
          </p:cNvSpPr>
          <p:nvPr>
            <p:ph type="title" hasCustomPrompt="1"/>
          </p:nvPr>
        </p:nvSpPr>
        <p:spPr>
          <a:xfrm>
            <a:off x="705147" y="741499"/>
            <a:ext cx="6322009" cy="490401"/>
          </a:xfrm>
          <a:prstGeom prst="rect">
            <a:avLst/>
          </a:prstGeom>
        </p:spPr>
        <p:txBody>
          <a:bodyPr>
            <a:normAutofit/>
          </a:bodyPr>
          <a:lstStyle/>
          <a:p>
            <a:r>
              <a:t>Plaats hier je titel</a:t>
            </a:r>
          </a:p>
        </p:txBody>
      </p:sp>
      <p:sp>
        <p:nvSpPr>
          <p:cNvPr id="862" name="Tijdelijke aanduiding voor verticale tekst 2"/>
          <p:cNvSpPr>
            <a:spLocks noGrp="1"/>
          </p:cNvSpPr>
          <p:nvPr>
            <p:ph type="body" sz="half" idx="22" hasCustomPrompt="1"/>
          </p:nvPr>
        </p:nvSpPr>
        <p:spPr>
          <a:xfrm>
            <a:off x="705145" y="1591899"/>
            <a:ext cx="6321089" cy="4356465"/>
          </a:xfrm>
          <a:prstGeom prst="rect">
            <a:avLst/>
          </a:prstGeom>
        </p:spPr>
        <p:txBody>
          <a:bodyPr>
            <a:normAutofit/>
          </a:bodyPr>
          <a:lstStyle/>
          <a:p>
            <a:r>
              <a:t>Klik hier om een bullet te plaatsen.
Sub-bullets
Leestekst
Subtitel
Numerieke bullets
# Abc
# Bullets
Cursief
Alt. Subtitel</a:t>
            </a:r>
          </a:p>
        </p:txBody>
      </p:sp>
      <p:sp>
        <p:nvSpPr>
          <p:cNvPr id="863" name="Tekstvak 6"/>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Tekst</a:t>
            </a:r>
            <a:r>
              <a:rPr>
                <a:solidFill>
                  <a:schemeClr val="tx1"/>
                </a:solidFill>
              </a:rPr>
              <a:t> </a:t>
            </a:r>
            <a:r>
              <a:rPr err="1">
                <a:solidFill>
                  <a:schemeClr val="tx1"/>
                </a:solidFill>
              </a:rPr>
              <a:t>en</a:t>
            </a:r>
            <a:r>
              <a:rPr>
                <a:solidFill>
                  <a:schemeClr val="tx1"/>
                </a:solidFill>
              </a:rPr>
              <a:t> </a:t>
            </a:r>
            <a:r>
              <a:rPr err="1">
                <a:solidFill>
                  <a:schemeClr val="tx1"/>
                </a:solidFill>
              </a:rPr>
              <a:t>Beeld</a:t>
            </a:r>
            <a:r>
              <a:rPr>
                <a:solidFill>
                  <a:schemeClr val="tx1"/>
                </a:solidFill>
              </a:rPr>
              <a:t> (S)</a:t>
            </a:r>
          </a:p>
        </p:txBody>
      </p:sp>
      <p:sp>
        <p:nvSpPr>
          <p:cNvPr id="864" name="Slide Number"/>
          <p:cNvSpPr txBox="1">
            <a:spLocks noGrp="1"/>
          </p:cNvSpPr>
          <p:nvPr>
            <p:ph type="sldNum" sz="quarter" idx="2"/>
          </p:nvPr>
        </p:nvSpPr>
        <p:spPr>
          <a:xfrm>
            <a:off x="11289785" y="6246130"/>
            <a:ext cx="182216" cy="172815"/>
          </a:xfrm>
          <a:prstGeom prst="rect">
            <a:avLst/>
          </a:prstGeom>
        </p:spPr>
        <p:txBody>
          <a:bodyPr/>
          <a:lstStyle>
            <a:lvl1pPr>
              <a:defRPr>
                <a:solidFill>
                  <a:srgbClr val="FFFFFF"/>
                </a:solidFill>
              </a:defRPr>
            </a:lvl1pPr>
          </a:lstStyle>
          <a:p>
            <a:fld id="{86CB4B4D-7CA3-9044-876B-883B54F8677D}" type="slidenum">
              <a:t>‹#›</a:t>
            </a:fld>
            <a:endParaRPr/>
          </a:p>
        </p:txBody>
      </p:sp>
      <p:grpSp>
        <p:nvGrpSpPr>
          <p:cNvPr id="2" name="Group 1">
            <a:extLst>
              <a:ext uri="{FF2B5EF4-FFF2-40B4-BE49-F238E27FC236}">
                <a16:creationId xmlns:a16="http://schemas.microsoft.com/office/drawing/2014/main" id="{8F3475FF-7B49-33A5-43E8-5CB1E3DF550A}"/>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BFCE9138-9B51-D6C3-16CB-C8FFE6A23A3D}"/>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517EB11E-E8E7-7802-BA36-72048B0F4FDF}"/>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8932D68C-51EC-D478-B53F-A0C367627EB5}"/>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ADCAF656-6013-7BB9-7B08-18D501C92DFD}"/>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1A6CAA51-C916-9486-C927-E975A90FC2F6}"/>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0E13218F-3A7A-4665-B26C-E19FA685B27F}"/>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C8CC34AF-6E73-71CD-568F-345C22A73640}"/>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F936027A-4181-71AF-8982-B571966F0B7F}"/>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9AAA6EB7-6AED-826F-E568-2AD6F2BC3C40}"/>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277C8293-DEA7-060C-4610-35CEAE293320}"/>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89B8ACCB-4B6B-B992-5AA0-AF431CFFBE09}"/>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2A483447-4624-442C-1BBF-43D984C3D7A1}"/>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E3257323-2D7C-D39A-FD2C-4691F848C8D3}"/>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Vlam Volledig">
    <p:spTree>
      <p:nvGrpSpPr>
        <p:cNvPr id="1" name=""/>
        <p:cNvGrpSpPr/>
        <p:nvPr/>
      </p:nvGrpSpPr>
      <p:grpSpPr>
        <a:xfrm>
          <a:off x="0" y="0"/>
          <a:ext cx="0" cy="0"/>
          <a:chOff x="0" y="0"/>
          <a:chExt cx="0" cy="0"/>
        </a:xfrm>
      </p:grpSpPr>
      <p:grpSp>
        <p:nvGrpSpPr>
          <p:cNvPr id="2733" name="Group 4"/>
          <p:cNvGrpSpPr/>
          <p:nvPr/>
        </p:nvGrpSpPr>
        <p:grpSpPr>
          <a:xfrm>
            <a:off x="698501" y="5884314"/>
            <a:ext cx="1454912" cy="577167"/>
            <a:chOff x="0" y="0"/>
            <a:chExt cx="1454911" cy="577165"/>
          </a:xfrm>
        </p:grpSpPr>
        <p:sp>
          <p:nvSpPr>
            <p:cNvPr id="2725"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2726"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7"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8"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29"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2730"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1"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2732"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2734" name="Body Level One…"/>
          <p:cNvSpPr txBox="1">
            <a:spLocks noGrp="1"/>
          </p:cNvSpPr>
          <p:nvPr>
            <p:ph type="body" sz="half" idx="1" hasCustomPrompt="1"/>
          </p:nvPr>
        </p:nvSpPr>
        <p:spPr>
          <a:xfrm>
            <a:off x="3832304" y="949720"/>
            <a:ext cx="4841798" cy="4746093"/>
          </a:xfrm>
          <a:prstGeom prst="rect">
            <a:avLst/>
          </a:prstGeom>
          <a:solidFill>
            <a:srgbClr val="00A6D6"/>
          </a:solidFill>
        </p:spPr>
        <p:txBody>
          <a:bodyPr>
            <a:normAutofit/>
          </a:bodyPr>
          <a:lstStyle>
            <a:lvl1pPr marL="0" indent="0">
              <a:buClrTx/>
              <a:buSzTx/>
              <a:buNone/>
            </a:lvl1pPr>
            <a:lvl2pPr>
              <a:buClrTx/>
            </a:lvl2pPr>
            <a:lvl3pPr>
              <a:buClrTx/>
              <a:buFontTx/>
            </a:lvl3pPr>
            <a:lvl4pPr>
              <a:buClrTx/>
              <a:buFontTx/>
            </a:lvl4pPr>
            <a:lvl5pPr>
              <a:buClrTx/>
              <a:buFontTx/>
            </a:lvl5pPr>
          </a:lstStyle>
          <a:p>
            <a:r>
              <a:t>  </a:t>
            </a:r>
          </a:p>
          <a:p>
            <a:pPr lvl="1"/>
            <a:endParaRPr/>
          </a:p>
          <a:p>
            <a:pPr lvl="2"/>
            <a:endParaRPr/>
          </a:p>
          <a:p>
            <a:pPr lvl="3"/>
            <a:endParaRPr/>
          </a:p>
          <a:p>
            <a:pPr lvl="4"/>
            <a:endParaRPr/>
          </a:p>
        </p:txBody>
      </p:sp>
      <p:sp>
        <p:nvSpPr>
          <p:cNvPr id="2735" name="Tekstvak 6"/>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err="1">
                <a:solidFill>
                  <a:schemeClr val="tx1"/>
                </a:solidFill>
              </a:rPr>
              <a:t>Vlam</a:t>
            </a:r>
            <a:r>
              <a:rPr>
                <a:solidFill>
                  <a:schemeClr val="tx1"/>
                </a:solidFill>
              </a:rPr>
              <a:t> </a:t>
            </a:r>
            <a:r>
              <a:rPr err="1">
                <a:solidFill>
                  <a:schemeClr val="tx1"/>
                </a:solidFill>
              </a:rPr>
              <a:t>Volledig</a:t>
            </a:r>
            <a:endParaRPr>
              <a:solidFill>
                <a:schemeClr val="tx1"/>
              </a:solidFill>
            </a:endParaRPr>
          </a:p>
        </p:txBody>
      </p:sp>
      <p:sp>
        <p:nvSpPr>
          <p:cNvPr id="2849" name="Slide Number"/>
          <p:cNvSpPr txBox="1">
            <a:spLocks noGrp="1"/>
          </p:cNvSpPr>
          <p:nvPr>
            <p:ph type="sldNum" sz="quarter" idx="2"/>
          </p:nvPr>
        </p:nvSpPr>
        <p:spPr>
          <a:xfrm>
            <a:off x="11289785" y="6246130"/>
            <a:ext cx="182216" cy="172815"/>
          </a:xfrm>
          <a:prstGeom prst="rect">
            <a:avLst/>
          </a:prstGeom>
        </p:spPr>
        <p:txBody>
          <a:bodyPr/>
          <a:lstStyle/>
          <a:p>
            <a:fld id="{86CB4B4D-7CA3-9044-876B-883B54F8677D}" type="slidenum">
              <a:t>‹#›</a:t>
            </a:fld>
            <a:endParaRPr/>
          </a:p>
        </p:txBody>
      </p:sp>
      <p:grpSp>
        <p:nvGrpSpPr>
          <p:cNvPr id="2862" name="Groep 188"/>
          <p:cNvGrpSpPr/>
          <p:nvPr/>
        </p:nvGrpSpPr>
        <p:grpSpPr>
          <a:xfrm>
            <a:off x="411290" y="390843"/>
            <a:ext cx="2591201" cy="1583830"/>
            <a:chOff x="0" y="0"/>
            <a:chExt cx="2591200" cy="1583828"/>
          </a:xfrm>
        </p:grpSpPr>
        <p:sp>
          <p:nvSpPr>
            <p:cNvPr id="2850" name="Rechthoek 191"/>
            <p:cNvSpPr/>
            <p:nvPr/>
          </p:nvSpPr>
          <p:spPr>
            <a:xfrm>
              <a:off x="0" y="-1"/>
              <a:ext cx="2591201" cy="1583830"/>
            </a:xfrm>
            <a:prstGeom prst="rect">
              <a:avLst/>
            </a:prstGeom>
            <a:solidFill>
              <a:srgbClr val="F2F2F2"/>
            </a:solidFill>
            <a:ln w="3175" cap="flat">
              <a:solidFill>
                <a:srgbClr val="BFBFBF"/>
              </a:solidFill>
              <a:prstDash val="solid"/>
              <a:miter lim="800000"/>
            </a:ln>
            <a:effectLst/>
          </p:spPr>
          <p:txBody>
            <a:bodyPr wrap="square" lIns="45719" tIns="45719" rIns="45719" bIns="45719" numCol="1" anchor="ctr">
              <a:noAutofit/>
            </a:bodyPr>
            <a:lstStyle/>
            <a:p>
              <a:pPr>
                <a:lnSpc>
                  <a:spcPct val="90000"/>
                </a:lnSpc>
                <a:spcBef>
                  <a:spcPts val="600"/>
                </a:spcBef>
                <a:defRPr sz="1400" b="1" cap="all">
                  <a:solidFill>
                    <a:srgbClr val="FFFFFF"/>
                  </a:solidFill>
                  <a:latin typeface="+mj-lt"/>
                  <a:ea typeface="+mj-ea"/>
                  <a:cs typeface="+mj-cs"/>
                  <a:sym typeface="Calibri"/>
                </a:defRPr>
              </a:pPr>
              <a:endParaRPr/>
            </a:p>
          </p:txBody>
        </p:sp>
        <p:grpSp>
          <p:nvGrpSpPr>
            <p:cNvPr id="2853" name="Rechthoek 192"/>
            <p:cNvGrpSpPr/>
            <p:nvPr/>
          </p:nvGrpSpPr>
          <p:grpSpPr>
            <a:xfrm>
              <a:off x="98270" y="102557"/>
              <a:ext cx="2412001" cy="252001"/>
              <a:chOff x="0" y="0"/>
              <a:chExt cx="2412000" cy="252000"/>
            </a:xfrm>
          </p:grpSpPr>
          <p:sp>
            <p:nvSpPr>
              <p:cNvPr id="2851" name="Rectangle"/>
              <p:cNvSpPr/>
              <p:nvPr/>
            </p:nvSpPr>
            <p:spPr>
              <a:xfrm>
                <a:off x="-1" y="-1"/>
                <a:ext cx="2412002" cy="252002"/>
              </a:xfrm>
              <a:prstGeom prst="rect">
                <a:avLst/>
              </a:prstGeom>
              <a:solidFill>
                <a:srgbClr val="211F26"/>
              </a:solidFill>
              <a:ln w="12700" cap="flat">
                <a:noFill/>
                <a:miter lim="400000"/>
              </a:ln>
              <a:effectLst/>
            </p:spPr>
            <p:txBody>
              <a:bodyPr wrap="square" lIns="45719" tIns="45719" rIns="45719" bIns="45719" numCol="1" anchor="ctr">
                <a:noAutofit/>
              </a:bodyPr>
              <a:lstStyle/>
              <a:p>
                <a:pPr>
                  <a:lnSpc>
                    <a:spcPct val="90000"/>
                  </a:lnSpc>
                  <a:spcBef>
                    <a:spcPts val="600"/>
                  </a:spcBef>
                  <a:defRPr>
                    <a:solidFill>
                      <a:srgbClr val="FFFFFF"/>
                    </a:solidFill>
                  </a:defRPr>
                </a:pPr>
                <a:endParaRPr/>
              </a:p>
            </p:txBody>
          </p:sp>
          <p:sp>
            <p:nvSpPr>
              <p:cNvPr id="2852" name="Vlam gebruiken"/>
              <p:cNvSpPr txBox="1"/>
              <p:nvPr/>
            </p:nvSpPr>
            <p:spPr>
              <a:xfrm>
                <a:off x="107999" y="18050"/>
                <a:ext cx="2304002" cy="2159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nSpc>
                    <a:spcPct val="90000"/>
                  </a:lnSpc>
                  <a:spcBef>
                    <a:spcPts val="600"/>
                  </a:spcBef>
                  <a:defRPr sz="1400" b="1" cap="all">
                    <a:solidFill>
                      <a:srgbClr val="FFFFFF"/>
                    </a:solidFill>
                    <a:latin typeface="+mj-lt"/>
                    <a:ea typeface="+mj-ea"/>
                    <a:cs typeface="+mj-cs"/>
                    <a:sym typeface="Calibri"/>
                  </a:defRPr>
                </a:lvl1pPr>
              </a:lstStyle>
              <a:p>
                <a:r>
                  <a:t>Vlam gebruiken</a:t>
                </a:r>
              </a:p>
            </p:txBody>
          </p:sp>
        </p:grpSp>
        <p:grpSp>
          <p:nvGrpSpPr>
            <p:cNvPr id="2856" name="Ovaal 193"/>
            <p:cNvGrpSpPr/>
            <p:nvPr/>
          </p:nvGrpSpPr>
          <p:grpSpPr>
            <a:xfrm>
              <a:off x="98269" y="498484"/>
              <a:ext cx="260915" cy="269241"/>
              <a:chOff x="0" y="0"/>
              <a:chExt cx="260914" cy="269240"/>
            </a:xfrm>
          </p:grpSpPr>
          <p:sp>
            <p:nvSpPr>
              <p:cNvPr id="2854"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5" name="1"/>
              <p:cNvSpPr txBox="1"/>
              <p:nvPr/>
            </p:nvSpPr>
            <p:spPr>
              <a:xfrm>
                <a:off x="83930" y="0"/>
                <a:ext cx="93055" cy="2692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1</a:t>
                </a:r>
              </a:p>
            </p:txBody>
          </p:sp>
        </p:grpSp>
        <p:sp>
          <p:nvSpPr>
            <p:cNvPr id="2857" name="Rechthoek 194"/>
            <p:cNvSpPr txBox="1"/>
            <p:nvPr/>
          </p:nvSpPr>
          <p:spPr>
            <a:xfrm>
              <a:off x="463951" y="503263"/>
              <a:ext cx="2067635" cy="3302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p>
              <a:pPr>
                <a:defRPr sz="1100">
                  <a:solidFill>
                    <a:srgbClr val="211F26"/>
                  </a:solidFill>
                  <a:latin typeface="+mj-lt"/>
                  <a:ea typeface="+mj-ea"/>
                  <a:cs typeface="+mj-cs"/>
                  <a:sym typeface="Calibri"/>
                </a:defRPr>
              </a:pPr>
              <a:r>
                <a:t>Selecteer de vlam. Klik rechter-muisknop en kies </a:t>
              </a:r>
              <a:r>
                <a:rPr b="1"/>
                <a:t>‘Kopiëren’</a:t>
              </a:r>
              <a:r>
                <a:t>. </a:t>
              </a:r>
            </a:p>
          </p:txBody>
        </p:sp>
        <p:grpSp>
          <p:nvGrpSpPr>
            <p:cNvPr id="2860" name="Ovaal 195"/>
            <p:cNvGrpSpPr/>
            <p:nvPr/>
          </p:nvGrpSpPr>
          <p:grpSpPr>
            <a:xfrm>
              <a:off x="98269" y="934809"/>
              <a:ext cx="260915" cy="269241"/>
              <a:chOff x="0" y="0"/>
              <a:chExt cx="260914" cy="269240"/>
            </a:xfrm>
          </p:grpSpPr>
          <p:sp>
            <p:nvSpPr>
              <p:cNvPr id="2858" name="Oval"/>
              <p:cNvSpPr/>
              <p:nvPr/>
            </p:nvSpPr>
            <p:spPr>
              <a:xfrm>
                <a:off x="0" y="4778"/>
                <a:ext cx="260915" cy="259685"/>
              </a:xfrm>
              <a:prstGeom prst="ellipse">
                <a:avLst/>
              </a:prstGeom>
              <a:solidFill>
                <a:srgbClr val="211F26"/>
              </a:solidFill>
              <a:ln w="12700" cap="flat">
                <a:noFill/>
                <a:miter lim="400000"/>
              </a:ln>
              <a:effectLst/>
            </p:spPr>
            <p:txBody>
              <a:bodyPr wrap="square" lIns="45719" tIns="45719" rIns="45719" bIns="45719" numCol="1" anchor="ctr">
                <a:noAutofit/>
              </a:bodyPr>
              <a:lstStyle/>
              <a:p>
                <a:pPr algn="ctr"/>
                <a:endParaRPr/>
              </a:p>
            </p:txBody>
          </p:sp>
          <p:sp>
            <p:nvSpPr>
              <p:cNvPr id="2859" name="2"/>
              <p:cNvSpPr txBox="1"/>
              <p:nvPr/>
            </p:nvSpPr>
            <p:spPr>
              <a:xfrm>
                <a:off x="83930" y="0"/>
                <a:ext cx="93055" cy="2692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Calibri"/>
                  </a:defRPr>
                </a:lvl1pPr>
              </a:lstStyle>
              <a:p>
                <a:r>
                  <a:t>2</a:t>
                </a:r>
              </a:p>
            </p:txBody>
          </p:sp>
        </p:grpSp>
        <p:sp>
          <p:nvSpPr>
            <p:cNvPr id="2861" name="Rechthoek 196"/>
            <p:cNvSpPr txBox="1"/>
            <p:nvPr/>
          </p:nvSpPr>
          <p:spPr>
            <a:xfrm>
              <a:off x="463951" y="939589"/>
              <a:ext cx="2067635" cy="4953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t">
              <a:spAutoFit/>
            </a:bodyPr>
            <a:lstStyle>
              <a:lvl1pPr>
                <a:defRPr sz="1100">
                  <a:solidFill>
                    <a:srgbClr val="211F26"/>
                  </a:solidFill>
                  <a:latin typeface="+mj-lt"/>
                  <a:ea typeface="+mj-ea"/>
                  <a:cs typeface="+mj-cs"/>
                  <a:sym typeface="Calibri"/>
                </a:defRPr>
              </a:lvl1pPr>
            </a:lstStyle>
            <a:p>
              <a:r>
                <a:t>Plak deze op de gewenste slide. Klik rechtermuisknop om de vlam een opvulkleur te geven.</a:t>
              </a:r>
            </a:p>
          </p:txBody>
        </p:sp>
      </p:grpSp>
      <p:grpSp>
        <p:nvGrpSpPr>
          <p:cNvPr id="2" name="Group 1">
            <a:extLst>
              <a:ext uri="{FF2B5EF4-FFF2-40B4-BE49-F238E27FC236}">
                <a16:creationId xmlns:a16="http://schemas.microsoft.com/office/drawing/2014/main" id="{ED984F7B-E29B-FAB8-7604-98947FE1747E}"/>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C1D9EF6E-2201-58BB-F48E-DB77A38AC4FA}"/>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51D6878F-962E-7B85-2734-CB6DFCA5C556}"/>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24D991C7-E7FC-1101-A057-F0FE1FFB6798}"/>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D555B84A-E2BD-B53F-A1AD-59596C2F92B3}"/>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1DCB3993-33DB-65D1-A206-8F66A3CC6535}"/>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2B038062-FC79-870C-024C-BF4E18736A48}"/>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81E54AC3-A29E-A82D-23BA-C29873B893E7}"/>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3D589313-A01B-E37B-F3FC-81498B4D3F83}"/>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9AADE2F5-4E71-8844-009A-BA2BC9FDC2B7}"/>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3E64C5FA-2548-CBA5-4667-90D3E9884A3C}"/>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54E17D86-4CDE-128F-3570-C2CBB04DF93A}"/>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8760D94C-BCEF-EF37-6D92-AD17E00D70C0}"/>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AB362044-982F-F9C9-E8F1-5FED3E9759C0}"/>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FEEDBACK">
    <p:spTree>
      <p:nvGrpSpPr>
        <p:cNvPr id="1" name=""/>
        <p:cNvGrpSpPr/>
        <p:nvPr/>
      </p:nvGrpSpPr>
      <p:grpSpPr>
        <a:xfrm>
          <a:off x="0" y="0"/>
          <a:ext cx="0" cy="0"/>
          <a:chOff x="0" y="0"/>
          <a:chExt cx="0" cy="0"/>
        </a:xfrm>
      </p:grpSpPr>
      <p:sp>
        <p:nvSpPr>
          <p:cNvPr id="2869" name="Rechthoek 92"/>
          <p:cNvSpPr/>
          <p:nvPr/>
        </p:nvSpPr>
        <p:spPr>
          <a:xfrm>
            <a:off x="7321053" y="-1"/>
            <a:ext cx="4879988" cy="6858001"/>
          </a:xfrm>
          <a:prstGeom prst="rect">
            <a:avLst/>
          </a:prstGeom>
          <a:blipFill>
            <a:blip r:embed="rId2"/>
          </a:blipFill>
          <a:ln w="12700">
            <a:miter lim="400000"/>
          </a:ln>
        </p:spPr>
        <p:txBody>
          <a:bodyPr lIns="45719" rIns="45719" anchor="ctr"/>
          <a:lstStyle/>
          <a:p>
            <a:pPr algn="ctr">
              <a:lnSpc>
                <a:spcPct val="90000"/>
              </a:lnSpc>
              <a:spcBef>
                <a:spcPts val="600"/>
              </a:spcBef>
              <a:defRPr sz="1600" b="1" cap="all">
                <a:solidFill>
                  <a:srgbClr val="FFFFFF"/>
                </a:solidFill>
                <a:latin typeface="Segoe UI"/>
                <a:ea typeface="Segoe UI"/>
                <a:cs typeface="Segoe UI"/>
                <a:sym typeface="Segoe UI"/>
              </a:defRPr>
            </a:pPr>
            <a:endParaRPr/>
          </a:p>
        </p:txBody>
      </p:sp>
      <p:sp>
        <p:nvSpPr>
          <p:cNvPr id="2870" name="Rechthoek 106"/>
          <p:cNvSpPr/>
          <p:nvPr/>
        </p:nvSpPr>
        <p:spPr>
          <a:xfrm>
            <a:off x="8038137" y="5412432"/>
            <a:ext cx="4128041" cy="43831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1" name="Rechthoek 102"/>
          <p:cNvSpPr/>
          <p:nvPr/>
        </p:nvSpPr>
        <p:spPr>
          <a:xfrm>
            <a:off x="8741151" y="2659585"/>
            <a:ext cx="3459891" cy="272286"/>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2" name="Rechthoek 103"/>
          <p:cNvSpPr/>
          <p:nvPr/>
        </p:nvSpPr>
        <p:spPr>
          <a:xfrm>
            <a:off x="8741151" y="3160240"/>
            <a:ext cx="3459891" cy="463757"/>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3" name="Rechthoek 104"/>
          <p:cNvSpPr/>
          <p:nvPr/>
        </p:nvSpPr>
        <p:spPr>
          <a:xfrm>
            <a:off x="8741151" y="3751522"/>
            <a:ext cx="3459891" cy="791392"/>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4" name="Rechthoek 105"/>
          <p:cNvSpPr/>
          <p:nvPr/>
        </p:nvSpPr>
        <p:spPr>
          <a:xfrm>
            <a:off x="8325443" y="4645007"/>
            <a:ext cx="3854983" cy="446505"/>
          </a:xfrm>
          <a:prstGeom prst="rect">
            <a:avLst/>
          </a:prstGeom>
          <a:solidFill>
            <a:srgbClr val="EBECEC"/>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5" name="Rechthoek 89"/>
          <p:cNvSpPr/>
          <p:nvPr/>
        </p:nvSpPr>
        <p:spPr>
          <a:xfrm>
            <a:off x="0" y="-1"/>
            <a:ext cx="4149241" cy="6858001"/>
          </a:xfrm>
          <a:prstGeom prst="rect">
            <a:avLst/>
          </a:pr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6" name="Rechte verbindingslijn 99"/>
          <p:cNvSpPr/>
          <p:nvPr/>
        </p:nvSpPr>
        <p:spPr>
          <a:xfrm flipH="1">
            <a:off x="1359443" y="2690467"/>
            <a:ext cx="1" cy="2721964"/>
          </a:xfrm>
          <a:prstGeom prst="line">
            <a:avLst/>
          </a:prstGeom>
          <a:ln w="12700">
            <a:solidFill>
              <a:srgbClr val="9D9FA1"/>
            </a:solidFill>
            <a:miter/>
          </a:ln>
        </p:spPr>
        <p:txBody>
          <a:bodyPr lIns="45719" rIns="45719"/>
          <a:lstStyle/>
          <a:p>
            <a:endParaRPr/>
          </a:p>
        </p:txBody>
      </p:sp>
      <p:sp>
        <p:nvSpPr>
          <p:cNvPr id="2877" name="Vrije vorm: vorm 88"/>
          <p:cNvSpPr/>
          <p:nvPr/>
        </p:nvSpPr>
        <p:spPr>
          <a:xfrm>
            <a:off x="4176200" y="0"/>
            <a:ext cx="4755097" cy="68669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272" y="0"/>
                </a:lnTo>
                <a:lnTo>
                  <a:pt x="18610" y="457"/>
                </a:lnTo>
                <a:cubicBezTo>
                  <a:pt x="20526" y="3211"/>
                  <a:pt x="21600" y="6299"/>
                  <a:pt x="21600" y="9560"/>
                </a:cubicBezTo>
                <a:cubicBezTo>
                  <a:pt x="21600" y="13909"/>
                  <a:pt x="19691" y="17949"/>
                  <a:pt x="16421" y="21300"/>
                </a:cubicBezTo>
                <a:lnTo>
                  <a:pt x="16113" y="21600"/>
                </a:lnTo>
                <a:lnTo>
                  <a:pt x="0" y="21600"/>
                </a:lnTo>
                <a:close/>
              </a:path>
            </a:pathLst>
          </a:custGeom>
          <a:solidFill>
            <a:srgbClr val="FFFFFF"/>
          </a:solidFill>
          <a:ln w="12700">
            <a:miter lim="400000"/>
          </a:ln>
        </p:spPr>
        <p:txBody>
          <a:bodyPr lIns="45719" rIns="45719" anchor="ctr"/>
          <a:lstStyle/>
          <a:p>
            <a:pPr algn="ctr">
              <a:defRPr>
                <a:solidFill>
                  <a:srgbClr val="FFFFFF"/>
                </a:solidFill>
                <a:latin typeface="+mj-lt"/>
                <a:ea typeface="+mj-ea"/>
                <a:cs typeface="+mj-cs"/>
                <a:sym typeface="Calibri"/>
              </a:defRPr>
            </a:pPr>
            <a:endParaRPr/>
          </a:p>
        </p:txBody>
      </p:sp>
      <p:sp>
        <p:nvSpPr>
          <p:cNvPr id="2878" name="Rechthoek 10"/>
          <p:cNvSpPr txBox="1"/>
          <p:nvPr/>
        </p:nvSpPr>
        <p:spPr>
          <a:xfrm>
            <a:off x="1221297" y="1693324"/>
            <a:ext cx="10776777" cy="7747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p>
            <a:pPr lvl="3" indent="0">
              <a:lnSpc>
                <a:spcPct val="90000"/>
              </a:lnSpc>
              <a:spcBef>
                <a:spcPts val="600"/>
              </a:spcBef>
              <a:defRPr sz="1600" b="1">
                <a:solidFill>
                  <a:srgbClr val="211F26"/>
                </a:solidFill>
                <a:latin typeface="Segoe UI"/>
                <a:ea typeface="Segoe UI"/>
                <a:cs typeface="Segoe UI"/>
                <a:sym typeface="Segoe UI"/>
              </a:defRPr>
            </a:pPr>
            <a:r>
              <a:t>bij PPT Solutions communiceren we feedback d.m.v. Opmerkingen.</a:t>
            </a:r>
            <a:endParaRPr>
              <a:latin typeface="+mj-lt"/>
              <a:ea typeface="+mj-ea"/>
              <a:cs typeface="+mj-cs"/>
              <a:sym typeface="Calibri"/>
            </a:endParaRPr>
          </a:p>
          <a:p>
            <a:pPr lvl="3" indent="0">
              <a:lnSpc>
                <a:spcPct val="90000"/>
              </a:lnSpc>
              <a:spcBef>
                <a:spcPts val="600"/>
              </a:spcBef>
              <a:defRPr sz="1400">
                <a:solidFill>
                  <a:srgbClr val="211F26"/>
                </a:solidFill>
                <a:latin typeface="Segoe UI"/>
                <a:ea typeface="Segoe UI"/>
                <a:cs typeface="Segoe UI"/>
                <a:sym typeface="Segoe UI"/>
              </a:defRPr>
            </a:pPr>
            <a:r>
              <a:t>Wanneer je feedback hebt die betrekking heeft op een dia in de presentatie, </a:t>
            </a:r>
            <a:br/>
            <a:r>
              <a:t>ga naar de desbetreffende dia en volg hieronder de volgende stappen:</a:t>
            </a:r>
          </a:p>
        </p:txBody>
      </p:sp>
      <p:sp>
        <p:nvSpPr>
          <p:cNvPr id="2879" name="Titel 1"/>
          <p:cNvSpPr txBox="1"/>
          <p:nvPr/>
        </p:nvSpPr>
        <p:spPr>
          <a:xfrm>
            <a:off x="1221297" y="1214469"/>
            <a:ext cx="5624672" cy="508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lnSpc>
                <a:spcPct val="80000"/>
              </a:lnSpc>
              <a:defRPr sz="3000" b="1" cap="all">
                <a:solidFill>
                  <a:srgbClr val="211F26"/>
                </a:solidFill>
                <a:latin typeface="Segoe UI"/>
                <a:ea typeface="Segoe UI"/>
                <a:cs typeface="Segoe UI"/>
                <a:sym typeface="Segoe UI"/>
              </a:defRPr>
            </a:lvl1pPr>
          </a:lstStyle>
          <a:p>
            <a:r>
              <a:t>Beste klant,</a:t>
            </a:r>
          </a:p>
        </p:txBody>
      </p:sp>
      <p:grpSp>
        <p:nvGrpSpPr>
          <p:cNvPr id="2883" name="P"/>
          <p:cNvGrpSpPr/>
          <p:nvPr/>
        </p:nvGrpSpPr>
        <p:grpSpPr>
          <a:xfrm>
            <a:off x="970648" y="720000"/>
            <a:ext cx="360002" cy="360000"/>
            <a:chOff x="0" y="0"/>
            <a:chExt cx="360000" cy="359999"/>
          </a:xfrm>
        </p:grpSpPr>
        <p:sp>
          <p:nvSpPr>
            <p:cNvPr id="2880" name="Rechthoekige driehoek 5"/>
            <p:cNvSpPr/>
            <p:nvPr/>
          </p:nvSpPr>
          <p:spPr>
            <a:xfrm rot="5400000">
              <a:off x="-1234" y="118765"/>
              <a:ext cx="242469" cy="2400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1" name="Rechthoek 6"/>
            <p:cNvSpPr/>
            <p:nvPr/>
          </p:nvSpPr>
          <p:spPr>
            <a:xfrm>
              <a:off x="-1" y="0"/>
              <a:ext cx="240001" cy="242469"/>
            </a:xfrm>
            <a:prstGeom prst="rect">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sp>
          <p:nvSpPr>
            <p:cNvPr id="2882" name="Ovaal 7"/>
            <p:cNvSpPr/>
            <p:nvPr/>
          </p:nvSpPr>
          <p:spPr>
            <a:xfrm>
              <a:off x="120000" y="0"/>
              <a:ext cx="240001" cy="242469"/>
            </a:xfrm>
            <a:prstGeom prst="ellipse">
              <a:avLst/>
            </a:prstGeom>
            <a:solidFill>
              <a:srgbClr val="1FF524"/>
            </a:solidFill>
            <a:ln w="12700" cap="flat">
              <a:noFill/>
              <a:miter lim="400000"/>
            </a:ln>
            <a:effectLst/>
          </p:spPr>
          <p:txBody>
            <a:bodyPr wrap="square" lIns="45719" tIns="45719" rIns="45719" bIns="45719" numCol="1" anchor="ctr">
              <a:noAutofit/>
            </a:bodyPr>
            <a:lstStyle/>
            <a:p>
              <a:pPr algn="ctr">
                <a:defRPr>
                  <a:solidFill>
                    <a:srgbClr val="FFFFFF"/>
                  </a:solidFill>
                  <a:latin typeface="Segoe UI Light"/>
                  <a:ea typeface="Segoe UI Light"/>
                  <a:cs typeface="Segoe UI Light"/>
                  <a:sym typeface="Segoe UI Light"/>
                </a:defRPr>
              </a:pPr>
              <a:endParaRPr/>
            </a:p>
          </p:txBody>
        </p:sp>
      </p:grpSp>
      <p:sp>
        <p:nvSpPr>
          <p:cNvPr id="2884" name="Tekstvak 12"/>
          <p:cNvSpPr txBox="1"/>
          <p:nvPr/>
        </p:nvSpPr>
        <p:spPr>
          <a:xfrm>
            <a:off x="1679126" y="2659587"/>
            <a:ext cx="6699255" cy="2413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p>
            <a:pPr>
              <a:defRPr sz="1400">
                <a:solidFill>
                  <a:srgbClr val="211F26"/>
                </a:solidFill>
                <a:latin typeface="Segoe UI"/>
                <a:ea typeface="Segoe UI"/>
                <a:cs typeface="Segoe UI"/>
                <a:sym typeface="Segoe UI"/>
              </a:defRPr>
            </a:pPr>
            <a:r>
              <a:t>Ga naar de tab </a:t>
            </a:r>
            <a:r>
              <a:rPr sz="1200" b="1" cap="all"/>
              <a:t>‘Invoegen’</a:t>
            </a:r>
          </a:p>
        </p:txBody>
      </p:sp>
      <p:sp>
        <p:nvSpPr>
          <p:cNvPr id="2885" name="Tekstvak 13"/>
          <p:cNvSpPr txBox="1"/>
          <p:nvPr/>
        </p:nvSpPr>
        <p:spPr>
          <a:xfrm>
            <a:off x="1679126" y="3160240"/>
            <a:ext cx="6699255" cy="2413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p>
            <a:pPr>
              <a:defRPr sz="1400">
                <a:solidFill>
                  <a:srgbClr val="211F26"/>
                </a:solidFill>
                <a:latin typeface="Segoe UI"/>
                <a:ea typeface="Segoe UI"/>
                <a:cs typeface="Segoe UI"/>
                <a:sym typeface="Segoe UI"/>
              </a:defRPr>
            </a:pPr>
            <a:r>
              <a:t>Klik op de knop </a:t>
            </a:r>
            <a:r>
              <a:rPr sz="1200" b="1" cap="all"/>
              <a:t>‘Opmerking’</a:t>
            </a:r>
          </a:p>
        </p:txBody>
      </p:sp>
      <p:sp>
        <p:nvSpPr>
          <p:cNvPr id="2886" name="Tekstvak 14"/>
          <p:cNvSpPr txBox="1"/>
          <p:nvPr/>
        </p:nvSpPr>
        <p:spPr>
          <a:xfrm>
            <a:off x="1679126" y="3751522"/>
            <a:ext cx="6025982" cy="6858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p>
            <a:pPr>
              <a:defRPr sz="1400">
                <a:solidFill>
                  <a:srgbClr val="211F26"/>
                </a:solidFill>
                <a:latin typeface="Segoe UI"/>
                <a:ea typeface="Segoe UI"/>
                <a:cs typeface="Segoe UI"/>
                <a:sym typeface="Segoe UI"/>
              </a:defRPr>
            </a:pPr>
            <a:r>
              <a:t>Er verschijnt een klein spreekwolkje op de dia, het venster om opmerkingen te plaatsten opent automatisch aan de zijkant van je scherm. </a:t>
            </a:r>
            <a:br/>
            <a:r>
              <a:rPr sz="1200" b="1" cap="all"/>
              <a:t>Typ hier de feedback in.</a:t>
            </a:r>
          </a:p>
        </p:txBody>
      </p:sp>
      <p:sp>
        <p:nvSpPr>
          <p:cNvPr id="2887" name="Tekstvak 15"/>
          <p:cNvSpPr txBox="1"/>
          <p:nvPr/>
        </p:nvSpPr>
        <p:spPr>
          <a:xfrm>
            <a:off x="1679127" y="4645726"/>
            <a:ext cx="6221331" cy="7239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p>
            <a:pPr>
              <a:defRPr sz="1400">
                <a:solidFill>
                  <a:srgbClr val="211F26"/>
                </a:solidFill>
                <a:latin typeface="Segoe UI"/>
                <a:ea typeface="Segoe UI"/>
                <a:cs typeface="Segoe UI"/>
                <a:sym typeface="Segoe UI"/>
              </a:defRPr>
            </a:pPr>
            <a:r>
              <a:t>Wanneer je dit gedaan hebt, kun je het spreekwolkje op de juiste plaats</a:t>
            </a:r>
            <a:br/>
            <a:r>
              <a:t>op de dia slepen. Zo is het voor ons duidelijk op welk deel van de content je feedback betrekking heeft.</a:t>
            </a:r>
          </a:p>
        </p:txBody>
      </p:sp>
      <p:grpSp>
        <p:nvGrpSpPr>
          <p:cNvPr id="2893" name="Groep 16"/>
          <p:cNvGrpSpPr/>
          <p:nvPr/>
        </p:nvGrpSpPr>
        <p:grpSpPr>
          <a:xfrm>
            <a:off x="9274991" y="2569899"/>
            <a:ext cx="1840409" cy="421641"/>
            <a:chOff x="0" y="0"/>
            <a:chExt cx="1840407" cy="421640"/>
          </a:xfrm>
        </p:grpSpPr>
        <p:sp>
          <p:nvSpPr>
            <p:cNvPr id="2888" name="Rechthoek 17"/>
            <p:cNvSpPr/>
            <p:nvPr/>
          </p:nvSpPr>
          <p:spPr>
            <a:xfrm>
              <a:off x="0" y="82197"/>
              <a:ext cx="1840408" cy="26653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89" name="Rechthoek 18"/>
            <p:cNvSpPr/>
            <p:nvPr/>
          </p:nvSpPr>
          <p:spPr>
            <a:xfrm>
              <a:off x="484664" y="78387"/>
              <a:ext cx="709558" cy="271849"/>
            </a:xfrm>
            <a:prstGeom prst="rect">
              <a:avLst/>
            </a:prstGeom>
            <a:solidFill>
              <a:srgbClr val="FFFFFF"/>
            </a:solidFill>
            <a:ln w="12700" cap="flat">
              <a:solidFill>
                <a:srgbClr val="211F26"/>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0" name="Tekstvak 19"/>
            <p:cNvSpPr txBox="1"/>
            <p:nvPr/>
          </p:nvSpPr>
          <p:spPr>
            <a:xfrm>
              <a:off x="71543" y="0"/>
              <a:ext cx="344641" cy="4216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Start</a:t>
              </a:r>
            </a:p>
          </p:txBody>
        </p:sp>
        <p:sp>
          <p:nvSpPr>
            <p:cNvPr id="2891" name="Tekstvak 20"/>
            <p:cNvSpPr txBox="1"/>
            <p:nvPr/>
          </p:nvSpPr>
          <p:spPr>
            <a:xfrm>
              <a:off x="1248870" y="82549"/>
              <a:ext cx="553379" cy="25654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900">
                  <a:latin typeface="Open Sans"/>
                  <a:ea typeface="Open Sans"/>
                  <a:cs typeface="Open Sans"/>
                  <a:sym typeface="Open Sans"/>
                </a:defRPr>
              </a:lvl1pPr>
            </a:lstStyle>
            <a:p>
              <a:r>
                <a:t>Tekenen</a:t>
              </a:r>
            </a:p>
          </p:txBody>
        </p:sp>
        <p:sp>
          <p:nvSpPr>
            <p:cNvPr id="2892" name="Tekstvak 21"/>
            <p:cNvSpPr txBox="1"/>
            <p:nvPr/>
          </p:nvSpPr>
          <p:spPr>
            <a:xfrm>
              <a:off x="524528" y="82549"/>
              <a:ext cx="617861" cy="25654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Invoegen</a:t>
              </a:r>
            </a:p>
          </p:txBody>
        </p:sp>
      </p:grpSp>
      <p:grpSp>
        <p:nvGrpSpPr>
          <p:cNvPr id="2899" name="Groep 22"/>
          <p:cNvGrpSpPr/>
          <p:nvPr/>
        </p:nvGrpSpPr>
        <p:grpSpPr>
          <a:xfrm>
            <a:off x="9361181" y="3160240"/>
            <a:ext cx="553856" cy="453374"/>
            <a:chOff x="0" y="0"/>
            <a:chExt cx="553855" cy="453373"/>
          </a:xfrm>
        </p:grpSpPr>
        <p:sp>
          <p:nvSpPr>
            <p:cNvPr id="2894" name="Rechthoek 23"/>
            <p:cNvSpPr/>
            <p:nvPr/>
          </p:nvSpPr>
          <p:spPr>
            <a:xfrm>
              <a:off x="12740" y="0"/>
              <a:ext cx="528374" cy="45337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897" name="Groep 24"/>
            <p:cNvGrpSpPr/>
            <p:nvPr/>
          </p:nvGrpSpPr>
          <p:grpSpPr>
            <a:xfrm>
              <a:off x="140594" y="28208"/>
              <a:ext cx="219953" cy="204635"/>
              <a:chOff x="0" y="0"/>
              <a:chExt cx="219951" cy="204633"/>
            </a:xfrm>
          </p:grpSpPr>
          <p:sp>
            <p:nvSpPr>
              <p:cNvPr id="2895" name="Tekstballon: rechthoek met afgeronde hoeken 26"/>
              <p:cNvSpPr/>
              <p:nvPr/>
            </p:nvSpPr>
            <p:spPr>
              <a:xfrm>
                <a:off x="35063" y="34430"/>
                <a:ext cx="184889" cy="17020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1270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896" name="Plusteken 27"/>
              <p:cNvSpPr/>
              <p:nvPr/>
            </p:nvSpPr>
            <p:spPr>
              <a:xfrm>
                <a:off x="0" y="0"/>
                <a:ext cx="86030" cy="86030"/>
              </a:xfrm>
              <a:custGeom>
                <a:avLst/>
                <a:gdLst/>
                <a:ahLst/>
                <a:cxnLst>
                  <a:cxn ang="0">
                    <a:pos x="wd2" y="hd2"/>
                  </a:cxn>
                  <a:cxn ang="5400000">
                    <a:pos x="wd2" y="hd2"/>
                  </a:cxn>
                  <a:cxn ang="10800000">
                    <a:pos x="wd2" y="hd2"/>
                  </a:cxn>
                  <a:cxn ang="16200000">
                    <a:pos x="wd2" y="hd2"/>
                  </a:cxn>
                </a:cxnLst>
                <a:rect l="0" t="0" r="r" b="b"/>
                <a:pathLst>
                  <a:path w="21600" h="21600" extrusionOk="0">
                    <a:moveTo>
                      <a:pt x="0" y="6239"/>
                    </a:moveTo>
                    <a:lnTo>
                      <a:pt x="6239" y="6239"/>
                    </a:lnTo>
                    <a:lnTo>
                      <a:pt x="6239" y="0"/>
                    </a:lnTo>
                    <a:lnTo>
                      <a:pt x="15361" y="0"/>
                    </a:lnTo>
                    <a:lnTo>
                      <a:pt x="15361" y="6239"/>
                    </a:lnTo>
                    <a:lnTo>
                      <a:pt x="21600" y="6239"/>
                    </a:lnTo>
                    <a:lnTo>
                      <a:pt x="21600" y="15361"/>
                    </a:lnTo>
                    <a:lnTo>
                      <a:pt x="15361" y="15361"/>
                    </a:lnTo>
                    <a:lnTo>
                      <a:pt x="15361" y="21600"/>
                    </a:lnTo>
                    <a:lnTo>
                      <a:pt x="6239" y="21600"/>
                    </a:lnTo>
                    <a:lnTo>
                      <a:pt x="6239" y="15361"/>
                    </a:lnTo>
                    <a:lnTo>
                      <a:pt x="0" y="15361"/>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898" name="Tekstvak 25"/>
            <p:cNvSpPr txBox="1"/>
            <p:nvPr/>
          </p:nvSpPr>
          <p:spPr>
            <a:xfrm>
              <a:off x="0" y="234928"/>
              <a:ext cx="553856" cy="165148"/>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600"/>
              </a:lvl1pPr>
            </a:lstStyle>
            <a:p>
              <a:r>
                <a:t>Opmerking</a:t>
              </a:r>
            </a:p>
          </p:txBody>
        </p:sp>
      </p:grpSp>
      <p:grpSp>
        <p:nvGrpSpPr>
          <p:cNvPr id="2930" name="Groep 28"/>
          <p:cNvGrpSpPr/>
          <p:nvPr/>
        </p:nvGrpSpPr>
        <p:grpSpPr>
          <a:xfrm>
            <a:off x="9372346" y="3728974"/>
            <a:ext cx="2287461" cy="814480"/>
            <a:chOff x="0" y="0"/>
            <a:chExt cx="2287460" cy="814479"/>
          </a:xfrm>
        </p:grpSpPr>
        <p:sp>
          <p:nvSpPr>
            <p:cNvPr id="2900" name="Rechthoek 29"/>
            <p:cNvSpPr/>
            <p:nvPr/>
          </p:nvSpPr>
          <p:spPr>
            <a:xfrm>
              <a:off x="5160" y="22548"/>
              <a:ext cx="2282301" cy="791932"/>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1" name="Tekstvak 30"/>
            <p:cNvSpPr txBox="1"/>
            <p:nvPr/>
          </p:nvSpPr>
          <p:spPr>
            <a:xfrm>
              <a:off x="0" y="0"/>
              <a:ext cx="865483" cy="25654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numCol="1" anchor="ctr">
              <a:spAutoFit/>
            </a:bodyPr>
            <a:lstStyle>
              <a:lvl1pPr algn="ctr">
                <a:defRPr sz="900">
                  <a:solidFill>
                    <a:srgbClr val="D1847A"/>
                  </a:solidFill>
                  <a:latin typeface="Open Sans"/>
                  <a:ea typeface="Open Sans"/>
                  <a:cs typeface="Open Sans"/>
                  <a:sym typeface="Open Sans"/>
                </a:defRPr>
              </a:lvl1pPr>
            </a:lstStyle>
            <a:p>
              <a:r>
                <a:t>Opmerkingen</a:t>
              </a:r>
            </a:p>
          </p:txBody>
        </p:sp>
        <p:grpSp>
          <p:nvGrpSpPr>
            <p:cNvPr id="2907" name="Groep 31"/>
            <p:cNvGrpSpPr/>
            <p:nvPr/>
          </p:nvGrpSpPr>
          <p:grpSpPr>
            <a:xfrm>
              <a:off x="165981" y="239848"/>
              <a:ext cx="449084" cy="127001"/>
              <a:chOff x="0" y="0"/>
              <a:chExt cx="449083" cy="127000"/>
            </a:xfrm>
          </p:grpSpPr>
          <p:sp>
            <p:nvSpPr>
              <p:cNvPr id="2902" name="Rechthoek 50"/>
              <p:cNvSpPr/>
              <p:nvPr/>
            </p:nvSpPr>
            <p:spPr>
              <a:xfrm>
                <a:off x="0" y="9195"/>
                <a:ext cx="427529" cy="111143"/>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3" name="Tekstvak 51"/>
              <p:cNvSpPr txBox="1"/>
              <p:nvPr/>
            </p:nvSpPr>
            <p:spPr>
              <a:xfrm>
                <a:off x="151130" y="0"/>
                <a:ext cx="297954" cy="127000"/>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defRPr sz="500">
                    <a:latin typeface="Open Sans"/>
                    <a:ea typeface="Open Sans"/>
                    <a:cs typeface="Open Sans"/>
                    <a:sym typeface="Open Sans"/>
                  </a:defRPr>
                </a:lvl1pPr>
              </a:lstStyle>
              <a:p>
                <a:r>
                  <a:t>Nieuwe</a:t>
                </a:r>
              </a:p>
            </p:txBody>
          </p:sp>
          <p:grpSp>
            <p:nvGrpSpPr>
              <p:cNvPr id="2906" name="Groep 52"/>
              <p:cNvGrpSpPr/>
              <p:nvPr/>
            </p:nvGrpSpPr>
            <p:grpSpPr>
              <a:xfrm>
                <a:off x="37639" y="18858"/>
                <a:ext cx="89526" cy="70087"/>
                <a:chOff x="0" y="0"/>
                <a:chExt cx="89524" cy="70085"/>
              </a:xfrm>
            </p:grpSpPr>
            <p:sp>
              <p:nvSpPr>
                <p:cNvPr id="2904" name="Tekstballon: rechthoek met afgeronde hoeken 53"/>
                <p:cNvSpPr/>
                <p:nvPr/>
              </p:nvSpPr>
              <p:spPr>
                <a:xfrm>
                  <a:off x="14271" y="11792"/>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5" name="Plusteken 54"/>
                <p:cNvSpPr/>
                <p:nvPr/>
              </p:nvSpPr>
              <p:spPr>
                <a:xfrm>
                  <a:off x="0" y="0"/>
                  <a:ext cx="35016" cy="29466"/>
                </a:xfrm>
                <a:custGeom>
                  <a:avLst/>
                  <a:gdLst/>
                  <a:ahLst/>
                  <a:cxnLst>
                    <a:cxn ang="0">
                      <a:pos x="wd2" y="hd2"/>
                    </a:cxn>
                    <a:cxn ang="5400000">
                      <a:pos x="wd2" y="hd2"/>
                    </a:cxn>
                    <a:cxn ang="10800000">
                      <a:pos x="wd2" y="hd2"/>
                    </a:cxn>
                    <a:cxn ang="16200000">
                      <a:pos x="wd2" y="hd2"/>
                    </a:cxn>
                  </a:cxnLst>
                  <a:rect l="0" t="0" r="r" b="b"/>
                  <a:pathLst>
                    <a:path w="21600" h="21600" extrusionOk="0">
                      <a:moveTo>
                        <a:pt x="0" y="6238"/>
                      </a:moveTo>
                      <a:lnTo>
                        <a:pt x="6961" y="6238"/>
                      </a:lnTo>
                      <a:lnTo>
                        <a:pt x="6961" y="0"/>
                      </a:lnTo>
                      <a:lnTo>
                        <a:pt x="14639" y="0"/>
                      </a:lnTo>
                      <a:lnTo>
                        <a:pt x="14639" y="6238"/>
                      </a:lnTo>
                      <a:lnTo>
                        <a:pt x="21600" y="6238"/>
                      </a:lnTo>
                      <a:lnTo>
                        <a:pt x="21600" y="15362"/>
                      </a:lnTo>
                      <a:lnTo>
                        <a:pt x="14639" y="15362"/>
                      </a:lnTo>
                      <a:lnTo>
                        <a:pt x="14639" y="21600"/>
                      </a:lnTo>
                      <a:lnTo>
                        <a:pt x="6961" y="21600"/>
                      </a:lnTo>
                      <a:lnTo>
                        <a:pt x="6961" y="15362"/>
                      </a:lnTo>
                      <a:lnTo>
                        <a:pt x="0" y="15362"/>
                      </a:lnTo>
                      <a:close/>
                    </a:path>
                  </a:pathLst>
                </a:custGeom>
                <a:solidFill>
                  <a:srgbClr val="6EA693"/>
                </a:solidFill>
                <a:ln w="6350" cap="flat">
                  <a:solidFill>
                    <a:srgbClr val="FFFFFF"/>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3" name="Groep 32"/>
            <p:cNvGrpSpPr/>
            <p:nvPr/>
          </p:nvGrpSpPr>
          <p:grpSpPr>
            <a:xfrm>
              <a:off x="1826854" y="249044"/>
              <a:ext cx="126764" cy="111143"/>
              <a:chOff x="0" y="0"/>
              <a:chExt cx="126762" cy="111142"/>
            </a:xfrm>
          </p:grpSpPr>
          <p:sp>
            <p:nvSpPr>
              <p:cNvPr id="2908" name="Rechthoek 45"/>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09" name="Tekstballon: rechthoek met afgeronde hoeken 46"/>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2" name="Groep 47"/>
              <p:cNvGrpSpPr/>
              <p:nvPr/>
            </p:nvGrpSpPr>
            <p:grpSpPr>
              <a:xfrm>
                <a:off x="11611" y="18008"/>
                <a:ext cx="44189" cy="30765"/>
                <a:chOff x="0" y="0"/>
                <a:chExt cx="44187" cy="30764"/>
              </a:xfrm>
            </p:grpSpPr>
            <p:sp>
              <p:nvSpPr>
                <p:cNvPr id="2910" name="Rechthoek 48"/>
                <p:cNvSpPr/>
                <p:nvPr/>
              </p:nvSpPr>
              <p:spPr>
                <a:xfrm>
                  <a:off x="14087" y="9032"/>
                  <a:ext cx="30101"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1" name="Pijl: punthaak 49"/>
                <p:cNvSpPr/>
                <p:nvPr/>
              </p:nvSpPr>
              <p:spPr>
                <a:xfrm rot="10800000">
                  <a:off x="0" y="-1"/>
                  <a:ext cx="33237" cy="3076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19" name="Groep 33"/>
            <p:cNvGrpSpPr/>
            <p:nvPr/>
          </p:nvGrpSpPr>
          <p:grpSpPr>
            <a:xfrm>
              <a:off x="2012848" y="249044"/>
              <a:ext cx="126764" cy="111143"/>
              <a:chOff x="0" y="0"/>
              <a:chExt cx="126762" cy="111142"/>
            </a:xfrm>
          </p:grpSpPr>
          <p:sp>
            <p:nvSpPr>
              <p:cNvPr id="2914" name="Rechthoek 40"/>
              <p:cNvSpPr/>
              <p:nvPr/>
            </p:nvSpPr>
            <p:spPr>
              <a:xfrm>
                <a:off x="0" y="-1"/>
                <a:ext cx="126763" cy="111144"/>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5" name="Tekstballon: rechthoek met afgeronde hoeken 41"/>
              <p:cNvSpPr/>
              <p:nvPr/>
            </p:nvSpPr>
            <p:spPr>
              <a:xfrm>
                <a:off x="30236" y="30230"/>
                <a:ext cx="75254" cy="58294"/>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904" y="0"/>
                      <a:pt x="2020" y="0"/>
                    </a:cubicBezTo>
                    <a:lnTo>
                      <a:pt x="3600" y="0"/>
                    </a:lnTo>
                    <a:lnTo>
                      <a:pt x="19580" y="0"/>
                    </a:lnTo>
                    <a:cubicBezTo>
                      <a:pt x="20696" y="0"/>
                      <a:pt x="21600" y="1168"/>
                      <a:pt x="21600" y="2608"/>
                    </a:cubicBezTo>
                    <a:lnTo>
                      <a:pt x="21600" y="13039"/>
                    </a:lnTo>
                    <a:cubicBezTo>
                      <a:pt x="21600" y="14480"/>
                      <a:pt x="20696" y="15647"/>
                      <a:pt x="19580" y="15647"/>
                    </a:cubicBezTo>
                    <a:lnTo>
                      <a:pt x="9000" y="15647"/>
                    </a:lnTo>
                    <a:lnTo>
                      <a:pt x="5125" y="21600"/>
                    </a:lnTo>
                    <a:lnTo>
                      <a:pt x="3600" y="15647"/>
                    </a:lnTo>
                    <a:lnTo>
                      <a:pt x="2020" y="15647"/>
                    </a:lnTo>
                    <a:cubicBezTo>
                      <a:pt x="904" y="15647"/>
                      <a:pt x="0" y="14480"/>
                      <a:pt x="0" y="13039"/>
                    </a:cubicBez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18" name="Groep 42"/>
              <p:cNvGrpSpPr/>
              <p:nvPr/>
            </p:nvGrpSpPr>
            <p:grpSpPr>
              <a:xfrm>
                <a:off x="25516" y="18008"/>
                <a:ext cx="44188" cy="30765"/>
                <a:chOff x="0" y="0"/>
                <a:chExt cx="44187" cy="30764"/>
              </a:xfrm>
            </p:grpSpPr>
            <p:sp>
              <p:nvSpPr>
                <p:cNvPr id="2916" name="Rechthoek 43"/>
                <p:cNvSpPr/>
                <p:nvPr/>
              </p:nvSpPr>
              <p:spPr>
                <a:xfrm flipH="1">
                  <a:off x="-1" y="9032"/>
                  <a:ext cx="30102" cy="12701"/>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17" name="Pijl: punthaak 44"/>
                <p:cNvSpPr/>
                <p:nvPr/>
              </p:nvSpPr>
              <p:spPr>
                <a:xfrm rot="10800000" flipH="1">
                  <a:off x="10950" y="0"/>
                  <a:ext cx="33238" cy="30765"/>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sp>
          <p:nvSpPr>
            <p:cNvPr id="2920" name="Rechthoek 34"/>
            <p:cNvSpPr/>
            <p:nvPr/>
          </p:nvSpPr>
          <p:spPr>
            <a:xfrm>
              <a:off x="60547" y="414785"/>
              <a:ext cx="2100569" cy="349031"/>
            </a:xfrm>
            <a:prstGeom prst="rect">
              <a:avLst/>
            </a:prstGeom>
            <a:solidFill>
              <a:srgbClr val="F0F0F0"/>
            </a:solidFill>
            <a:ln w="6350" cap="flat">
              <a:solidFill>
                <a:srgbClr val="D1847A"/>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23" name="Rechthoek 35"/>
            <p:cNvGrpSpPr/>
            <p:nvPr/>
          </p:nvGrpSpPr>
          <p:grpSpPr>
            <a:xfrm>
              <a:off x="301539" y="553380"/>
              <a:ext cx="1783108" cy="140238"/>
              <a:chOff x="0" y="0"/>
              <a:chExt cx="1783107" cy="140237"/>
            </a:xfrm>
          </p:grpSpPr>
          <p:sp>
            <p:nvSpPr>
              <p:cNvPr id="2921" name="Rectangle"/>
              <p:cNvSpPr/>
              <p:nvPr/>
            </p:nvSpPr>
            <p:spPr>
              <a:xfrm>
                <a:off x="-1" y="-1"/>
                <a:ext cx="1783109" cy="140239"/>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t">
                <a:noAutofit/>
              </a:bodyPr>
              <a:lstStyle/>
              <a:p>
                <a:pPr>
                  <a:defRPr>
                    <a:solidFill>
                      <a:srgbClr val="FFFFFF"/>
                    </a:solidFill>
                    <a:latin typeface="+mj-lt"/>
                    <a:ea typeface="+mj-ea"/>
                    <a:cs typeface="+mj-cs"/>
                    <a:sym typeface="Calibri"/>
                  </a:defRPr>
                </a:pPr>
                <a:endParaRPr/>
              </a:p>
            </p:txBody>
          </p:sp>
          <p:sp>
            <p:nvSpPr>
              <p:cNvPr id="2922" name="&lt;typ hier uw opmerking&gt;"/>
              <p:cNvSpPr txBox="1"/>
              <p:nvPr/>
            </p:nvSpPr>
            <p:spPr>
              <a:xfrm>
                <a:off x="3174" y="3174"/>
                <a:ext cx="1776759" cy="1270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8000" tIns="18000" rIns="18000" bIns="18000" numCol="1" anchor="t">
                <a:spAutoFit/>
              </a:bodyPr>
              <a:lstStyle>
                <a:lvl1pPr>
                  <a:defRPr sz="400">
                    <a:latin typeface="Open Sans"/>
                    <a:ea typeface="Open Sans"/>
                    <a:cs typeface="Open Sans"/>
                    <a:sym typeface="Open Sans"/>
                  </a:defRPr>
                </a:lvl1pPr>
              </a:lstStyle>
              <a:p>
                <a:r>
                  <a:t>&lt;typ hier uw opmerking&gt;</a:t>
                </a:r>
              </a:p>
            </p:txBody>
          </p:sp>
        </p:grpSp>
        <p:sp>
          <p:nvSpPr>
            <p:cNvPr id="2924" name="Rechthoekige driehoek 36"/>
            <p:cNvSpPr/>
            <p:nvPr/>
          </p:nvSpPr>
          <p:spPr>
            <a:xfrm flipH="1">
              <a:off x="98404" y="458184"/>
              <a:ext cx="33237" cy="279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000000"/>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25" name="Tekstvak 37"/>
            <p:cNvSpPr txBox="1"/>
            <p:nvPr/>
          </p:nvSpPr>
          <p:spPr>
            <a:xfrm>
              <a:off x="161044" y="415924"/>
              <a:ext cx="451237" cy="1270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defRPr sz="400">
                  <a:latin typeface="Open Sans Bold"/>
                  <a:ea typeface="Open Sans Bold"/>
                  <a:cs typeface="Open Sans Bold"/>
                  <a:sym typeface="Open Sans Bold"/>
                </a:defRPr>
              </a:lvl1pPr>
            </a:lstStyle>
            <a:p>
              <a:r>
                <a:t>Gebruiker 01</a:t>
              </a:r>
            </a:p>
          </p:txBody>
        </p:sp>
        <p:sp>
          <p:nvSpPr>
            <p:cNvPr id="2926" name="Tekstvak 38"/>
            <p:cNvSpPr txBox="1"/>
            <p:nvPr/>
          </p:nvSpPr>
          <p:spPr>
            <a:xfrm>
              <a:off x="571194" y="412999"/>
              <a:ext cx="873024" cy="1270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defRPr sz="500">
                  <a:latin typeface="Open Sans"/>
                  <a:ea typeface="Open Sans"/>
                  <a:cs typeface="Open Sans"/>
                  <a:sym typeface="Open Sans"/>
                </a:defRPr>
              </a:lvl1pPr>
            </a:lstStyle>
            <a:p>
              <a:r>
                <a:t>Een paar seconden geleden</a:t>
              </a:r>
            </a:p>
          </p:txBody>
        </p:sp>
        <p:grpSp>
          <p:nvGrpSpPr>
            <p:cNvPr id="2929" name="Ovaal 39"/>
            <p:cNvGrpSpPr/>
            <p:nvPr/>
          </p:nvGrpSpPr>
          <p:grpSpPr>
            <a:xfrm>
              <a:off x="131640" y="528165"/>
              <a:ext cx="142283" cy="132365"/>
              <a:chOff x="0" y="0"/>
              <a:chExt cx="142281" cy="132364"/>
            </a:xfrm>
          </p:grpSpPr>
          <p:sp>
            <p:nvSpPr>
              <p:cNvPr id="2927" name="Oval"/>
              <p:cNvSpPr/>
              <p:nvPr/>
            </p:nvSpPr>
            <p:spPr>
              <a:xfrm>
                <a:off x="0" y="12636"/>
                <a:ext cx="142282" cy="119729"/>
              </a:xfrm>
              <a:prstGeom prst="ellipse">
                <a:avLst/>
              </a:prstGeom>
              <a:solidFill>
                <a:srgbClr val="D4D4D4"/>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Calibri"/>
                  </a:defRPr>
                </a:pPr>
                <a:endParaRPr/>
              </a:p>
            </p:txBody>
          </p:sp>
          <p:sp>
            <p:nvSpPr>
              <p:cNvPr id="2928" name="AA"/>
              <p:cNvSpPr txBox="1"/>
              <p:nvPr/>
            </p:nvSpPr>
            <p:spPr>
              <a:xfrm>
                <a:off x="7640" y="0"/>
                <a:ext cx="127001" cy="1270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0" tIns="0" rIns="0" bIns="0" numCol="1" anchor="ctr">
                <a:spAutoFit/>
              </a:bodyPr>
              <a:lstStyle>
                <a:lvl1pPr algn="ctr">
                  <a:defRPr sz="500">
                    <a:solidFill>
                      <a:srgbClr val="8C8F92"/>
                    </a:solidFill>
                    <a:latin typeface="Open Sans"/>
                    <a:ea typeface="Open Sans"/>
                    <a:cs typeface="Open Sans"/>
                    <a:sym typeface="Open Sans"/>
                  </a:defRPr>
                </a:lvl1pPr>
              </a:lstStyle>
              <a:p>
                <a:r>
                  <a:t>AA</a:t>
                </a:r>
              </a:p>
            </p:txBody>
          </p:sp>
        </p:grpSp>
      </p:grpSp>
      <p:grpSp>
        <p:nvGrpSpPr>
          <p:cNvPr id="2933" name="Groep 56"/>
          <p:cNvGrpSpPr/>
          <p:nvPr/>
        </p:nvGrpSpPr>
        <p:grpSpPr>
          <a:xfrm>
            <a:off x="9240708" y="4645724"/>
            <a:ext cx="471726" cy="441795"/>
            <a:chOff x="0" y="0"/>
            <a:chExt cx="471724" cy="441794"/>
          </a:xfrm>
        </p:grpSpPr>
        <p:sp>
          <p:nvSpPr>
            <p:cNvPr id="2931" name="Rechthoek 57"/>
            <p:cNvSpPr/>
            <p:nvPr/>
          </p:nvSpPr>
          <p:spPr>
            <a:xfrm>
              <a:off x="0" y="-1"/>
              <a:ext cx="471725" cy="441796"/>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2" name="Tekstballon: rechthoek met afgeronde hoeken 58"/>
            <p:cNvSpPr/>
            <p:nvPr/>
          </p:nvSpPr>
          <p:spPr>
            <a:xfrm>
              <a:off x="111808" y="121131"/>
              <a:ext cx="246459" cy="226883"/>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9128"/>
                  </a:lnTo>
                  <a:close/>
                </a:path>
              </a:pathLst>
            </a:custGeom>
            <a:solidFill>
              <a:srgbClr val="FFCDB2"/>
            </a:solidFill>
            <a:ln w="12700" cap="flat">
              <a:solidFill>
                <a:srgbClr val="D97068"/>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sp>
        <p:nvSpPr>
          <p:cNvPr id="2934" name="Tekstvak 61"/>
          <p:cNvSpPr txBox="1"/>
          <p:nvPr/>
        </p:nvSpPr>
        <p:spPr>
          <a:xfrm>
            <a:off x="1679128" y="5412430"/>
            <a:ext cx="5761552" cy="9652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1400">
                <a:solidFill>
                  <a:srgbClr val="211F26"/>
                </a:solidFill>
                <a:latin typeface="Segoe UI"/>
                <a:ea typeface="Segoe UI"/>
                <a:cs typeface="Segoe UI"/>
                <a:sym typeface="Segoe UI"/>
              </a:defRPr>
            </a:lvl1pPr>
          </a:lstStyle>
          <a:p>
            <a:r>
              <a:t>Wanneer het venster voor opmerkingen is geopend zijn in de rechter bovenhoek twee knopjes zichtbaar. Met het linker knopje verplaats je je naar de vorige opmerking in de presentatie en met het rechter knopje verplaats je je naar de volgende opmerking.</a:t>
            </a:r>
          </a:p>
        </p:txBody>
      </p:sp>
      <p:grpSp>
        <p:nvGrpSpPr>
          <p:cNvPr id="2937" name="Ovaal 62"/>
          <p:cNvGrpSpPr/>
          <p:nvPr/>
        </p:nvGrpSpPr>
        <p:grpSpPr>
          <a:xfrm>
            <a:off x="8282534" y="5412430"/>
            <a:ext cx="288033" cy="288033"/>
            <a:chOff x="0" y="0"/>
            <a:chExt cx="288032" cy="288032"/>
          </a:xfrm>
        </p:grpSpPr>
        <p:sp>
          <p:nvSpPr>
            <p:cNvPr id="293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36" name="5"/>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43" name="Groep 72"/>
          <p:cNvGrpSpPr/>
          <p:nvPr/>
        </p:nvGrpSpPr>
        <p:grpSpPr>
          <a:xfrm>
            <a:off x="8987356" y="5412430"/>
            <a:ext cx="412275" cy="429569"/>
            <a:chOff x="0" y="0"/>
            <a:chExt cx="412274" cy="429568"/>
          </a:xfrm>
        </p:grpSpPr>
        <p:sp>
          <p:nvSpPr>
            <p:cNvPr id="2938" name="Rechthoek 79"/>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39" name="Tekstballon: rechthoek met afgeronde hoeken 80"/>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2" name="Groep 81"/>
            <p:cNvGrpSpPr/>
            <p:nvPr/>
          </p:nvGrpSpPr>
          <p:grpSpPr>
            <a:xfrm>
              <a:off x="37765" y="69602"/>
              <a:ext cx="143713" cy="118906"/>
              <a:chOff x="0" y="0"/>
              <a:chExt cx="143711" cy="118905"/>
            </a:xfrm>
          </p:grpSpPr>
          <p:sp>
            <p:nvSpPr>
              <p:cNvPr id="2940" name="Rechthoek 82"/>
              <p:cNvSpPr/>
              <p:nvPr/>
            </p:nvSpPr>
            <p:spPr>
              <a:xfrm>
                <a:off x="45816" y="35229"/>
                <a:ext cx="97896"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1" name="Pijl: punthaak 83"/>
              <p:cNvSpPr/>
              <p:nvPr/>
            </p:nvSpPr>
            <p:spPr>
              <a:xfrm rot="10800000">
                <a:off x="-1" y="-1"/>
                <a:ext cx="108096" cy="118907"/>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49" name="Groep 73"/>
          <p:cNvGrpSpPr/>
          <p:nvPr/>
        </p:nvGrpSpPr>
        <p:grpSpPr>
          <a:xfrm>
            <a:off x="9516068" y="5412430"/>
            <a:ext cx="412275" cy="429569"/>
            <a:chOff x="0" y="0"/>
            <a:chExt cx="412274" cy="429568"/>
          </a:xfrm>
        </p:grpSpPr>
        <p:sp>
          <p:nvSpPr>
            <p:cNvPr id="2944" name="Rechthoek 74"/>
            <p:cNvSpPr/>
            <p:nvPr/>
          </p:nvSpPr>
          <p:spPr>
            <a:xfrm>
              <a:off x="-1" y="-1"/>
              <a:ext cx="412276" cy="429570"/>
            </a:xfrm>
            <a:prstGeom prst="rect">
              <a:avLst/>
            </a:prstGeom>
            <a:solidFill>
              <a:srgbClr val="FFFFFF"/>
            </a:solidFill>
            <a:ln w="6350" cap="flat">
              <a:solidFill>
                <a:srgbClr val="D2D2D2"/>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5" name="Tekstballon: rechthoek met afgeronde hoeken 75"/>
            <p:cNvSpPr/>
            <p:nvPr/>
          </p:nvSpPr>
          <p:spPr>
            <a:xfrm>
              <a:off x="98340" y="116842"/>
              <a:ext cx="244749" cy="225305"/>
            </a:xfrm>
            <a:custGeom>
              <a:avLst/>
              <a:gdLst/>
              <a:ahLst/>
              <a:cxnLst>
                <a:cxn ang="0">
                  <a:pos x="wd2" y="hd2"/>
                </a:cxn>
                <a:cxn ang="5400000">
                  <a:pos x="wd2" y="hd2"/>
                </a:cxn>
                <a:cxn ang="10800000">
                  <a:pos x="wd2" y="hd2"/>
                </a:cxn>
                <a:cxn ang="16200000">
                  <a:pos x="wd2" y="hd2"/>
                </a:cxn>
              </a:cxnLst>
              <a:rect l="0" t="0" r="r" b="b"/>
              <a:pathLst>
                <a:path w="21600" h="21600" extrusionOk="0">
                  <a:moveTo>
                    <a:pt x="0" y="2608"/>
                  </a:moveTo>
                  <a:cubicBezTo>
                    <a:pt x="0" y="1168"/>
                    <a:pt x="1075" y="0"/>
                    <a:pt x="2401" y="0"/>
                  </a:cubicBezTo>
                  <a:lnTo>
                    <a:pt x="3600" y="0"/>
                  </a:lnTo>
                  <a:lnTo>
                    <a:pt x="19199" y="0"/>
                  </a:lnTo>
                  <a:cubicBezTo>
                    <a:pt x="20525" y="0"/>
                    <a:pt x="21600" y="1168"/>
                    <a:pt x="21600" y="2608"/>
                  </a:cubicBezTo>
                  <a:lnTo>
                    <a:pt x="21600" y="13039"/>
                  </a:lnTo>
                  <a:cubicBezTo>
                    <a:pt x="21600" y="14480"/>
                    <a:pt x="20525" y="15647"/>
                    <a:pt x="19199" y="15647"/>
                  </a:cubicBezTo>
                  <a:lnTo>
                    <a:pt x="9000" y="15647"/>
                  </a:lnTo>
                  <a:lnTo>
                    <a:pt x="5125" y="21600"/>
                  </a:lnTo>
                  <a:lnTo>
                    <a:pt x="3600" y="15647"/>
                  </a:lnTo>
                  <a:lnTo>
                    <a:pt x="2401" y="15647"/>
                  </a:lnTo>
                  <a:cubicBezTo>
                    <a:pt x="1075" y="15647"/>
                    <a:pt x="0" y="14480"/>
                    <a:pt x="0" y="13039"/>
                  </a:cubicBezTo>
                  <a:lnTo>
                    <a:pt x="0" y="13039"/>
                  </a:lnTo>
                  <a:lnTo>
                    <a:pt x="0" y="9128"/>
                  </a:lnTo>
                  <a:close/>
                </a:path>
              </a:pathLst>
            </a:custGeom>
            <a:solidFill>
              <a:srgbClr val="F0F0F0"/>
            </a:solidFill>
            <a:ln w="6350" cap="flat">
              <a:solidFill>
                <a:srgbClr val="B7B4B3"/>
              </a:solidFill>
              <a:prstDash val="solid"/>
              <a:miter lim="8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nvGrpSpPr>
            <p:cNvPr id="2948" name="Groep 76"/>
            <p:cNvGrpSpPr/>
            <p:nvPr/>
          </p:nvGrpSpPr>
          <p:grpSpPr>
            <a:xfrm>
              <a:off x="82988" y="69602"/>
              <a:ext cx="143712" cy="118906"/>
              <a:chOff x="0" y="0"/>
              <a:chExt cx="143711" cy="118905"/>
            </a:xfrm>
          </p:grpSpPr>
          <p:sp>
            <p:nvSpPr>
              <p:cNvPr id="2946" name="Rechthoek 77"/>
              <p:cNvSpPr/>
              <p:nvPr/>
            </p:nvSpPr>
            <p:spPr>
              <a:xfrm flipH="1">
                <a:off x="0" y="35229"/>
                <a:ext cx="97895" cy="48446"/>
              </a:xfrm>
              <a:prstGeom prst="rect">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sp>
            <p:nvSpPr>
              <p:cNvPr id="2947" name="Pijl: punthaak 78"/>
              <p:cNvSpPr/>
              <p:nvPr/>
            </p:nvSpPr>
            <p:spPr>
              <a:xfrm rot="10800000" flipH="1">
                <a:off x="35616" y="0"/>
                <a:ext cx="108096" cy="118906"/>
              </a:xfrm>
              <a:prstGeom prst="chevron">
                <a:avLst>
                  <a:gd name="adj" fmla="val 50000"/>
                </a:avLst>
              </a:prstGeom>
              <a:solidFill>
                <a:srgbClr val="5281AE"/>
              </a:solidFill>
              <a:ln w="12700" cap="flat">
                <a:noFill/>
                <a:miter lim="400000"/>
              </a:ln>
              <a:effectLst/>
            </p:spPr>
            <p:txBody>
              <a:bodyPr wrap="square" lIns="45719" tIns="45719" rIns="45719" bIns="45719" numCol="1" anchor="ctr">
                <a:noAutofit/>
              </a:bodyPr>
              <a:lstStyle/>
              <a:p>
                <a:pPr>
                  <a:defRPr sz="1000">
                    <a:latin typeface="Open Sans Bold"/>
                    <a:ea typeface="Open Sans Bold"/>
                    <a:cs typeface="Open Sans Bold"/>
                    <a:sym typeface="Open Sans Bold"/>
                  </a:defRPr>
                </a:pPr>
                <a:endParaRPr/>
              </a:p>
            </p:txBody>
          </p:sp>
        </p:grpSp>
      </p:grpSp>
      <p:grpSp>
        <p:nvGrpSpPr>
          <p:cNvPr id="2952" name="Ovaal 84"/>
          <p:cNvGrpSpPr/>
          <p:nvPr/>
        </p:nvGrpSpPr>
        <p:grpSpPr>
          <a:xfrm>
            <a:off x="8762911" y="2648286"/>
            <a:ext cx="288033" cy="288033"/>
            <a:chOff x="0" y="0"/>
            <a:chExt cx="288032" cy="288032"/>
          </a:xfrm>
        </p:grpSpPr>
        <p:sp>
          <p:nvSpPr>
            <p:cNvPr id="2950"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1" name="1"/>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55" name="Ovaal 85"/>
          <p:cNvGrpSpPr/>
          <p:nvPr/>
        </p:nvGrpSpPr>
        <p:grpSpPr>
          <a:xfrm>
            <a:off x="8741151" y="3751522"/>
            <a:ext cx="288033" cy="288033"/>
            <a:chOff x="0" y="0"/>
            <a:chExt cx="288032" cy="288032"/>
          </a:xfrm>
        </p:grpSpPr>
        <p:sp>
          <p:nvSpPr>
            <p:cNvPr id="2953"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4" name="3"/>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58" name="Ovaal 86"/>
          <p:cNvGrpSpPr/>
          <p:nvPr/>
        </p:nvGrpSpPr>
        <p:grpSpPr>
          <a:xfrm>
            <a:off x="8571520" y="4645726"/>
            <a:ext cx="288033" cy="288033"/>
            <a:chOff x="0" y="0"/>
            <a:chExt cx="288032" cy="288032"/>
          </a:xfrm>
        </p:grpSpPr>
        <p:sp>
          <p:nvSpPr>
            <p:cNvPr id="2956"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57" name="4"/>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61" name="Ovaal 87"/>
          <p:cNvGrpSpPr/>
          <p:nvPr/>
        </p:nvGrpSpPr>
        <p:grpSpPr>
          <a:xfrm>
            <a:off x="8773859" y="3160240"/>
            <a:ext cx="288033" cy="288033"/>
            <a:chOff x="0" y="0"/>
            <a:chExt cx="288032" cy="288032"/>
          </a:xfrm>
        </p:grpSpPr>
        <p:sp>
          <p:nvSpPr>
            <p:cNvPr id="2959"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0" name="2"/>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grpSp>
        <p:nvGrpSpPr>
          <p:cNvPr id="2964" name="Ovaal 93"/>
          <p:cNvGrpSpPr/>
          <p:nvPr/>
        </p:nvGrpSpPr>
        <p:grpSpPr>
          <a:xfrm>
            <a:off x="1215428" y="5412430"/>
            <a:ext cx="288033" cy="288033"/>
            <a:chOff x="0" y="0"/>
            <a:chExt cx="288032" cy="288032"/>
          </a:xfrm>
        </p:grpSpPr>
        <p:sp>
          <p:nvSpPr>
            <p:cNvPr id="2962"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sz="1000" b="1" cap="all">
                  <a:solidFill>
                    <a:srgbClr val="FFFFFF"/>
                  </a:solidFill>
                  <a:latin typeface="Segoe UI"/>
                  <a:ea typeface="Segoe UI"/>
                  <a:cs typeface="Segoe UI"/>
                  <a:sym typeface="Segoe UI"/>
                </a:defRPr>
              </a:pPr>
              <a:endParaRPr/>
            </a:p>
          </p:txBody>
        </p:sp>
        <p:sp>
          <p:nvSpPr>
            <p:cNvPr id="2963" name="5"/>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5</a:t>
              </a:r>
            </a:p>
          </p:txBody>
        </p:sp>
      </p:grpSp>
      <p:grpSp>
        <p:nvGrpSpPr>
          <p:cNvPr id="2967" name="Ovaal 94"/>
          <p:cNvGrpSpPr/>
          <p:nvPr/>
        </p:nvGrpSpPr>
        <p:grpSpPr>
          <a:xfrm>
            <a:off x="1215428" y="2648286"/>
            <a:ext cx="288033" cy="288033"/>
            <a:chOff x="0" y="0"/>
            <a:chExt cx="288032" cy="288032"/>
          </a:xfrm>
        </p:grpSpPr>
        <p:sp>
          <p:nvSpPr>
            <p:cNvPr id="2965"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6" name="1"/>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1</a:t>
              </a:r>
            </a:p>
          </p:txBody>
        </p:sp>
      </p:grpSp>
      <p:grpSp>
        <p:nvGrpSpPr>
          <p:cNvPr id="2970" name="Ovaal 95"/>
          <p:cNvGrpSpPr/>
          <p:nvPr/>
        </p:nvGrpSpPr>
        <p:grpSpPr>
          <a:xfrm>
            <a:off x="1215428" y="3751522"/>
            <a:ext cx="288033" cy="288033"/>
            <a:chOff x="0" y="0"/>
            <a:chExt cx="288032" cy="288032"/>
          </a:xfrm>
        </p:grpSpPr>
        <p:sp>
          <p:nvSpPr>
            <p:cNvPr id="2968"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69" name="3"/>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3</a:t>
              </a:r>
            </a:p>
          </p:txBody>
        </p:sp>
      </p:grpSp>
      <p:grpSp>
        <p:nvGrpSpPr>
          <p:cNvPr id="2973" name="Ovaal 96"/>
          <p:cNvGrpSpPr/>
          <p:nvPr/>
        </p:nvGrpSpPr>
        <p:grpSpPr>
          <a:xfrm>
            <a:off x="1215428" y="4645726"/>
            <a:ext cx="288033" cy="288033"/>
            <a:chOff x="0" y="0"/>
            <a:chExt cx="288032" cy="288032"/>
          </a:xfrm>
        </p:grpSpPr>
        <p:sp>
          <p:nvSpPr>
            <p:cNvPr id="2971"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2" name="4"/>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4</a:t>
              </a:r>
            </a:p>
          </p:txBody>
        </p:sp>
      </p:grpSp>
      <p:grpSp>
        <p:nvGrpSpPr>
          <p:cNvPr id="2976" name="Ovaal 97"/>
          <p:cNvGrpSpPr/>
          <p:nvPr/>
        </p:nvGrpSpPr>
        <p:grpSpPr>
          <a:xfrm>
            <a:off x="1215428" y="3160240"/>
            <a:ext cx="288033" cy="288033"/>
            <a:chOff x="0" y="0"/>
            <a:chExt cx="288032" cy="288032"/>
          </a:xfrm>
        </p:grpSpPr>
        <p:sp>
          <p:nvSpPr>
            <p:cNvPr id="2974" name="Circle"/>
            <p:cNvSpPr/>
            <p:nvPr/>
          </p:nvSpPr>
          <p:spPr>
            <a:xfrm>
              <a:off x="-1" y="-1"/>
              <a:ext cx="288034" cy="288034"/>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lnSpc>
                  <a:spcPct val="80000"/>
                </a:lnSpc>
                <a:spcBef>
                  <a:spcPts val="600"/>
                </a:spcBef>
                <a:defRPr>
                  <a:solidFill>
                    <a:srgbClr val="FFFFFF"/>
                  </a:solidFill>
                  <a:latin typeface="+mj-lt"/>
                  <a:ea typeface="+mj-ea"/>
                  <a:cs typeface="+mj-cs"/>
                  <a:sym typeface="Calibri"/>
                </a:defRPr>
              </a:pPr>
              <a:endParaRPr/>
            </a:p>
          </p:txBody>
        </p:sp>
        <p:sp>
          <p:nvSpPr>
            <p:cNvPr id="2975" name="2"/>
            <p:cNvSpPr txBox="1"/>
            <p:nvPr/>
          </p:nvSpPr>
          <p:spPr>
            <a:xfrm>
              <a:off x="42180" y="55116"/>
              <a:ext cx="203672" cy="177801"/>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0" tIns="0" rIns="0" bIns="0" numCol="1" anchor="ctr">
              <a:spAutoFit/>
            </a:bodyPr>
            <a:lstStyle>
              <a:lvl1pPr algn="ctr">
                <a:lnSpc>
                  <a:spcPct val="80000"/>
                </a:lnSpc>
                <a:spcBef>
                  <a:spcPts val="600"/>
                </a:spcBef>
                <a:defRPr sz="1000" b="1" cap="all">
                  <a:solidFill>
                    <a:srgbClr val="FFFFFF"/>
                  </a:solidFill>
                  <a:latin typeface="Segoe UI"/>
                  <a:ea typeface="Segoe UI"/>
                  <a:cs typeface="Segoe UI"/>
                  <a:sym typeface="Segoe UI"/>
                </a:defRPr>
              </a:lvl1pPr>
            </a:lstStyle>
            <a:p>
              <a:r>
                <a:t>2</a:t>
              </a:r>
            </a:p>
          </p:txBody>
        </p:sp>
      </p:grpSp>
      <p:sp>
        <p:nvSpPr>
          <p:cNvPr id="2977" name="HYPERLINK (WEBSITE)">
            <a:hlinkClick r:id="rId3"/>
          </p:cNvPr>
          <p:cNvSpPr/>
          <p:nvPr/>
        </p:nvSpPr>
        <p:spPr>
          <a:xfrm>
            <a:off x="-1" y="0"/>
            <a:ext cx="1330651" cy="1100697"/>
          </a:xfrm>
          <a:prstGeom prst="rect">
            <a:avLst/>
          </a:prstGeom>
          <a:solidFill>
            <a:srgbClr val="4472C4">
              <a:alpha val="0"/>
            </a:srgbClr>
          </a:solidFill>
          <a:ln w="12700">
            <a:miter lim="400000"/>
          </a:ln>
        </p:spPr>
        <p:txBody>
          <a:bodyPr lIns="45719" rIns="45719" anchor="ctr"/>
          <a:lstStyle/>
          <a:p>
            <a:pPr>
              <a:defRPr sz="1000" b="1">
                <a:solidFill>
                  <a:srgbClr val="211F26"/>
                </a:solidFill>
                <a:latin typeface="+mj-lt"/>
                <a:ea typeface="+mj-ea"/>
                <a:cs typeface="+mj-cs"/>
                <a:sym typeface="Calibri"/>
              </a:defRPr>
            </a:pPr>
            <a:endParaRPr/>
          </a:p>
        </p:txBody>
      </p:sp>
      <p:sp>
        <p:nvSpPr>
          <p:cNvPr id="2978"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a:extLst>
              <a:ext uri="{FF2B5EF4-FFF2-40B4-BE49-F238E27FC236}">
                <a16:creationId xmlns:a16="http://schemas.microsoft.com/office/drawing/2014/main" id="{974638DB-4D75-C52F-D973-00F96BB5AE79}"/>
              </a:ext>
            </a:extLst>
          </p:cNvPr>
          <p:cNvGrpSpPr/>
          <p:nvPr userDrawn="1"/>
        </p:nvGrpSpPr>
        <p:grpSpPr>
          <a:xfrm>
            <a:off x="2982510" y="-1286712"/>
            <a:ext cx="6858001" cy="592943"/>
            <a:chOff x="2982510" y="-1286712"/>
            <a:chExt cx="6858001" cy="592943"/>
          </a:xfrm>
        </p:grpSpPr>
        <p:sp>
          <p:nvSpPr>
            <p:cNvPr id="3" name="Rechthoek 36">
              <a:extLst>
                <a:ext uri="{FF2B5EF4-FFF2-40B4-BE49-F238E27FC236}">
                  <a16:creationId xmlns:a16="http://schemas.microsoft.com/office/drawing/2014/main" id="{F188DEEB-462A-400B-945C-B119D6BC4A0E}"/>
                </a:ext>
              </a:extLst>
            </p:cNvPr>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4" name="Groep 8">
              <a:extLst>
                <a:ext uri="{FF2B5EF4-FFF2-40B4-BE49-F238E27FC236}">
                  <a16:creationId xmlns:a16="http://schemas.microsoft.com/office/drawing/2014/main" id="{E214E2D8-00F5-BD41-8254-E9EB286CD83D}"/>
                </a:ext>
              </a:extLst>
            </p:cNvPr>
            <p:cNvGrpSpPr/>
            <p:nvPr/>
          </p:nvGrpSpPr>
          <p:grpSpPr>
            <a:xfrm>
              <a:off x="2982511" y="-1286711"/>
              <a:ext cx="6226976" cy="211382"/>
              <a:chOff x="0" y="0"/>
              <a:chExt cx="6226974" cy="211380"/>
            </a:xfrm>
          </p:grpSpPr>
          <p:sp>
            <p:nvSpPr>
              <p:cNvPr id="6" name="Rechthoek 6">
                <a:extLst>
                  <a:ext uri="{FF2B5EF4-FFF2-40B4-BE49-F238E27FC236}">
                    <a16:creationId xmlns:a16="http://schemas.microsoft.com/office/drawing/2014/main" id="{7B540A62-6CD7-5CEE-8565-0F67CC63ACFF}"/>
                  </a:ext>
                </a:extLst>
              </p:cNvPr>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7" name="Rechthoek 29">
                <a:extLst>
                  <a:ext uri="{FF2B5EF4-FFF2-40B4-BE49-F238E27FC236}">
                    <a16:creationId xmlns:a16="http://schemas.microsoft.com/office/drawing/2014/main" id="{1270AD90-1557-FAB5-E8ED-84B759A023F4}"/>
                  </a:ext>
                </a:extLst>
              </p:cNvPr>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8" name="Rechthoek 30">
                <a:extLst>
                  <a:ext uri="{FF2B5EF4-FFF2-40B4-BE49-F238E27FC236}">
                    <a16:creationId xmlns:a16="http://schemas.microsoft.com/office/drawing/2014/main" id="{514718B0-3208-21D2-4289-01F3C7F153EA}"/>
                  </a:ext>
                </a:extLst>
              </p:cNvPr>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9" name="Rechthoek 31">
                <a:extLst>
                  <a:ext uri="{FF2B5EF4-FFF2-40B4-BE49-F238E27FC236}">
                    <a16:creationId xmlns:a16="http://schemas.microsoft.com/office/drawing/2014/main" id="{16992BD4-7A57-DD79-482B-A05929A6FBBA}"/>
                  </a:ext>
                </a:extLst>
              </p:cNvPr>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0" name="Rechthoek 32">
                <a:extLst>
                  <a:ext uri="{FF2B5EF4-FFF2-40B4-BE49-F238E27FC236}">
                    <a16:creationId xmlns:a16="http://schemas.microsoft.com/office/drawing/2014/main" id="{B4FDA908-D7CD-C61E-F351-7BA991D1A422}"/>
                  </a:ext>
                </a:extLst>
              </p:cNvPr>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 name="Rechthoek 33">
                <a:extLst>
                  <a:ext uri="{FF2B5EF4-FFF2-40B4-BE49-F238E27FC236}">
                    <a16:creationId xmlns:a16="http://schemas.microsoft.com/office/drawing/2014/main" id="{866AE231-A45A-A3CD-CC92-8908740CA5F7}"/>
                  </a:ext>
                </a:extLst>
              </p:cNvPr>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2" name="Rechthoek 34">
                <a:extLst>
                  <a:ext uri="{FF2B5EF4-FFF2-40B4-BE49-F238E27FC236}">
                    <a16:creationId xmlns:a16="http://schemas.microsoft.com/office/drawing/2014/main" id="{FCAEB9C1-439A-C549-4DA8-5B696827114F}"/>
                  </a:ext>
                </a:extLst>
              </p:cNvPr>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3" name="Rechthoek 37">
                <a:extLst>
                  <a:ext uri="{FF2B5EF4-FFF2-40B4-BE49-F238E27FC236}">
                    <a16:creationId xmlns:a16="http://schemas.microsoft.com/office/drawing/2014/main" id="{C4BB8C6C-91CE-CD13-2382-8619C236B0EA}"/>
                  </a:ext>
                </a:extLst>
              </p:cNvPr>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4" name="Rechthoek 38">
                <a:extLst>
                  <a:ext uri="{FF2B5EF4-FFF2-40B4-BE49-F238E27FC236}">
                    <a16:creationId xmlns:a16="http://schemas.microsoft.com/office/drawing/2014/main" id="{14717A4D-CC49-1EF2-2640-5AFFE205E437}"/>
                  </a:ext>
                </a:extLst>
              </p:cNvPr>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5" name="Rechthoek 39">
                <a:extLst>
                  <a:ext uri="{FF2B5EF4-FFF2-40B4-BE49-F238E27FC236}">
                    <a16:creationId xmlns:a16="http://schemas.microsoft.com/office/drawing/2014/main" id="{6B34BE69-F28A-3F8A-347A-67DC745E64D2}"/>
                  </a:ext>
                </a:extLst>
              </p:cNvPr>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5" name="Rechthoek 39">
              <a:extLst>
                <a:ext uri="{FF2B5EF4-FFF2-40B4-BE49-F238E27FC236}">
                  <a16:creationId xmlns:a16="http://schemas.microsoft.com/office/drawing/2014/main" id="{3A0419C0-78F6-5BC9-BC95-9B67A80ED705}"/>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4" name="Group 4"/>
          <p:cNvGrpSpPr/>
          <p:nvPr/>
        </p:nvGrpSpPr>
        <p:grpSpPr>
          <a:xfrm>
            <a:off x="698501" y="5884314"/>
            <a:ext cx="1454912" cy="577167"/>
            <a:chOff x="0" y="0"/>
            <a:chExt cx="1454911" cy="577165"/>
          </a:xfrm>
        </p:grpSpPr>
        <p:sp>
          <p:nvSpPr>
            <p:cNvPr id="36" name="Freeform 5"/>
            <p:cNvSpPr/>
            <p:nvPr/>
          </p:nvSpPr>
          <p:spPr>
            <a:xfrm>
              <a:off x="289214" y="284162"/>
              <a:ext cx="268376" cy="293004"/>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7"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7" y="21600"/>
                    <a:pt x="10800" y="21600"/>
                  </a:cubicBezTo>
                  <a:cubicBezTo>
                    <a:pt x="5063" y="21600"/>
                    <a:pt x="0" y="19096"/>
                    <a:pt x="0" y="13461"/>
                  </a:cubicBezTo>
                  <a:cubicBezTo>
                    <a:pt x="0" y="0"/>
                    <a:pt x="0" y="0"/>
                    <a:pt x="0" y="0"/>
                  </a:cubicBezTo>
                  <a:cubicBezTo>
                    <a:pt x="6413" y="0"/>
                    <a:pt x="6413" y="0"/>
                    <a:pt x="6413" y="0"/>
                  </a:cubicBezTo>
                  <a:cubicBezTo>
                    <a:pt x="6413" y="13148"/>
                    <a:pt x="6413" y="13148"/>
                    <a:pt x="6413" y="13148"/>
                  </a:cubicBezTo>
                  <a:cubicBezTo>
                    <a:pt x="6413" y="15652"/>
                    <a:pt x="7763" y="17530"/>
                    <a:pt x="10800" y="17530"/>
                  </a:cubicBez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7" name="Freeform 6"/>
            <p:cNvSpPr/>
            <p:nvPr/>
          </p:nvSpPr>
          <p:spPr>
            <a:xfrm>
              <a:off x="0" y="284162"/>
              <a:ext cx="251958" cy="284795"/>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8" name="Freeform 7"/>
            <p:cNvSpPr/>
            <p:nvPr/>
          </p:nvSpPr>
          <p:spPr>
            <a:xfrm>
              <a:off x="76645" y="-1"/>
              <a:ext cx="266458" cy="267114"/>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39" name="Freeform 8"/>
            <p:cNvSpPr/>
            <p:nvPr/>
          </p:nvSpPr>
          <p:spPr>
            <a:xfrm>
              <a:off x="901742" y="364991"/>
              <a:ext cx="176182" cy="212175"/>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0" name="Rectangle 9"/>
            <p:cNvSpPr/>
            <p:nvPr/>
          </p:nvSpPr>
          <p:spPr>
            <a:xfrm>
              <a:off x="1124020" y="284162"/>
              <a:ext cx="33469" cy="284795"/>
            </a:xfrm>
            <a:prstGeom prst="rect">
              <a:avLst/>
            </a:prstGeom>
            <a:solidFill>
              <a:srgbClr val="000000"/>
            </a:solidFill>
            <a:ln w="12700" cap="flat">
              <a:noFill/>
              <a:miter lim="400000"/>
            </a:ln>
            <a:effectLst/>
          </p:spPr>
          <p:txBody>
            <a:bodyPr wrap="square" lIns="45719" tIns="45719" rIns="45719" bIns="45719" numCol="1" anchor="t">
              <a:noAutofit/>
            </a:bodyPr>
            <a:lstStyle/>
            <a:p>
              <a:endParaRPr/>
            </a:p>
          </p:txBody>
        </p:sp>
        <p:sp>
          <p:nvSpPr>
            <p:cNvPr id="41" name="Freeform 10"/>
            <p:cNvSpPr/>
            <p:nvPr/>
          </p:nvSpPr>
          <p:spPr>
            <a:xfrm>
              <a:off x="1199165" y="280373"/>
              <a:ext cx="126296" cy="28858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2" name="Freeform 11"/>
            <p:cNvSpPr/>
            <p:nvPr/>
          </p:nvSpPr>
          <p:spPr>
            <a:xfrm>
              <a:off x="1341878" y="318262"/>
              <a:ext cx="113034" cy="258904"/>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sp>
          <p:nvSpPr>
            <p:cNvPr id="43" name="Freeform 12"/>
            <p:cNvSpPr/>
            <p:nvPr/>
          </p:nvSpPr>
          <p:spPr>
            <a:xfrm>
              <a:off x="637155" y="284162"/>
              <a:ext cx="226699" cy="2847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cap="flat">
              <a:noFill/>
              <a:miter lim="400000"/>
            </a:ln>
            <a:effectLst/>
          </p:spPr>
          <p:txBody>
            <a:bodyPr wrap="square" lIns="45719" tIns="45719" rIns="45719" bIns="45719" numCol="1" anchor="t">
              <a:noAutofit/>
            </a:bodyPr>
            <a:lstStyle/>
            <a:p>
              <a:endParaRPr/>
            </a:p>
          </p:txBody>
        </p:sp>
      </p:grpSp>
      <p:sp>
        <p:nvSpPr>
          <p:cNvPr id="45" name="Rechthoek 6"/>
          <p:cNvSpPr/>
          <p:nvPr/>
        </p:nvSpPr>
        <p:spPr>
          <a:xfrm>
            <a:off x="161518" y="119267"/>
            <a:ext cx="11868965" cy="64082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 name="Tekstvak 4"/>
          <p:cNvSpPr txBox="1"/>
          <p:nvPr/>
        </p:nvSpPr>
        <p:spPr>
          <a:xfrm>
            <a:off x="34969" y="-662297"/>
            <a:ext cx="12100562"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lgn="ctr">
              <a:defRPr sz="2400" spc="50">
                <a:solidFill>
                  <a:schemeClr val="accent2"/>
                </a:solidFill>
                <a:latin typeface="Roboto Slab Regular Regular"/>
                <a:ea typeface="Roboto Slab Regular Regular"/>
                <a:cs typeface="Roboto Slab Regular Regular"/>
                <a:sym typeface="Roboto Slab Regular Regular"/>
              </a:defRPr>
            </a:lvl1pPr>
          </a:lstStyle>
          <a:p>
            <a:r>
              <a:rPr>
                <a:solidFill>
                  <a:schemeClr val="tx1"/>
                </a:solidFill>
              </a:rPr>
              <a:t>Logo (</a:t>
            </a:r>
            <a:r>
              <a:rPr err="1">
                <a:solidFill>
                  <a:schemeClr val="tx1"/>
                </a:solidFill>
              </a:rPr>
              <a:t>Animatie</a:t>
            </a:r>
            <a:r>
              <a:rPr>
                <a:solidFill>
                  <a:schemeClr val="tx1"/>
                </a:solidFill>
              </a:rPr>
              <a:t>)</a:t>
            </a:r>
          </a:p>
        </p:txBody>
      </p:sp>
      <p:sp>
        <p:nvSpPr>
          <p:cNvPr id="60" name="Freeform 5"/>
          <p:cNvSpPr/>
          <p:nvPr/>
        </p:nvSpPr>
        <p:spPr>
          <a:xfrm>
            <a:off x="4543471" y="3282713"/>
            <a:ext cx="950757" cy="1038005"/>
          </a:xfrm>
          <a:custGeom>
            <a:avLst/>
            <a:gdLst/>
            <a:ahLst/>
            <a:cxnLst>
              <a:cxn ang="0">
                <a:pos x="wd2" y="hd2"/>
              </a:cxn>
              <a:cxn ang="5400000">
                <a:pos x="wd2" y="hd2"/>
              </a:cxn>
              <a:cxn ang="10800000">
                <a:pos x="wd2" y="hd2"/>
              </a:cxn>
              <a:cxn ang="16200000">
                <a:pos x="wd2" y="hd2"/>
              </a:cxn>
            </a:cxnLst>
            <a:rect l="0" t="0" r="r" b="b"/>
            <a:pathLst>
              <a:path w="21600" h="21600" extrusionOk="0">
                <a:moveTo>
                  <a:pt x="10800" y="17530"/>
                </a:moveTo>
                <a:cubicBezTo>
                  <a:pt x="13838" y="17530"/>
                  <a:pt x="15525" y="15652"/>
                  <a:pt x="15525" y="13148"/>
                </a:cubicBezTo>
                <a:cubicBezTo>
                  <a:pt x="15525" y="0"/>
                  <a:pt x="15525" y="0"/>
                  <a:pt x="15525" y="0"/>
                </a:cubicBezTo>
                <a:cubicBezTo>
                  <a:pt x="21600" y="0"/>
                  <a:pt x="21600" y="0"/>
                  <a:pt x="21600" y="0"/>
                </a:cubicBezTo>
                <a:cubicBezTo>
                  <a:pt x="21600" y="13461"/>
                  <a:pt x="21600" y="13461"/>
                  <a:pt x="21600" y="13461"/>
                </a:cubicBezTo>
                <a:cubicBezTo>
                  <a:pt x="21600" y="19096"/>
                  <a:pt x="16538" y="21600"/>
                  <a:pt x="10800" y="21600"/>
                </a:cubicBezTo>
                <a:cubicBezTo>
                  <a:pt x="5062" y="21600"/>
                  <a:pt x="0" y="19096"/>
                  <a:pt x="0" y="13461"/>
                </a:cubicBezTo>
                <a:cubicBezTo>
                  <a:pt x="0" y="0"/>
                  <a:pt x="0" y="0"/>
                  <a:pt x="0" y="0"/>
                </a:cubicBezTo>
                <a:cubicBezTo>
                  <a:pt x="6412" y="0"/>
                  <a:pt x="6412" y="0"/>
                  <a:pt x="6412" y="0"/>
                </a:cubicBezTo>
                <a:cubicBezTo>
                  <a:pt x="6412" y="13148"/>
                  <a:pt x="6412" y="13148"/>
                  <a:pt x="6412" y="13148"/>
                </a:cubicBezTo>
                <a:cubicBezTo>
                  <a:pt x="6412" y="15652"/>
                  <a:pt x="7762" y="17530"/>
                  <a:pt x="10800" y="17530"/>
                </a:cubicBezTo>
                <a:close/>
              </a:path>
            </a:pathLst>
          </a:custGeom>
          <a:solidFill>
            <a:schemeClr val="accent1"/>
          </a:solidFill>
          <a:ln w="12700">
            <a:miter lim="400000"/>
          </a:ln>
        </p:spPr>
        <p:txBody>
          <a:bodyPr lIns="45719" rIns="45719"/>
          <a:lstStyle/>
          <a:p>
            <a:endParaRPr/>
          </a:p>
        </p:txBody>
      </p:sp>
      <p:sp>
        <p:nvSpPr>
          <p:cNvPr id="61" name="Freeform 6"/>
          <p:cNvSpPr/>
          <p:nvPr/>
        </p:nvSpPr>
        <p:spPr>
          <a:xfrm>
            <a:off x="3518892" y="3282713"/>
            <a:ext cx="892593" cy="1008923"/>
          </a:xfrm>
          <a:custGeom>
            <a:avLst/>
            <a:gdLst/>
            <a:ahLst/>
            <a:cxnLst>
              <a:cxn ang="0">
                <a:pos x="wd2" y="hd2"/>
              </a:cxn>
              <a:cxn ang="5400000">
                <a:pos x="wd2" y="hd2"/>
              </a:cxn>
              <a:cxn ang="10800000">
                <a:pos x="wd2" y="hd2"/>
              </a:cxn>
              <a:cxn ang="16200000">
                <a:pos x="wd2" y="hd2"/>
              </a:cxn>
            </a:cxnLst>
            <a:rect l="0" t="0" r="r" b="b"/>
            <a:pathLst>
              <a:path w="21600" h="21600" extrusionOk="0">
                <a:moveTo>
                  <a:pt x="7579" y="21600"/>
                </a:moveTo>
                <a:lnTo>
                  <a:pt x="14400" y="21600"/>
                </a:lnTo>
                <a:lnTo>
                  <a:pt x="14400" y="4215"/>
                </a:lnTo>
                <a:lnTo>
                  <a:pt x="21600" y="4215"/>
                </a:lnTo>
                <a:lnTo>
                  <a:pt x="21600" y="0"/>
                </a:lnTo>
                <a:lnTo>
                  <a:pt x="0" y="0"/>
                </a:lnTo>
                <a:lnTo>
                  <a:pt x="0" y="4215"/>
                </a:lnTo>
                <a:lnTo>
                  <a:pt x="7579" y="4215"/>
                </a:lnTo>
                <a:lnTo>
                  <a:pt x="7579" y="21600"/>
                </a:lnTo>
                <a:close/>
              </a:path>
            </a:pathLst>
          </a:custGeom>
          <a:solidFill>
            <a:srgbClr val="000000"/>
          </a:solidFill>
          <a:ln w="12700">
            <a:miter lim="400000"/>
          </a:ln>
        </p:spPr>
        <p:txBody>
          <a:bodyPr lIns="45719" rIns="45719"/>
          <a:lstStyle/>
          <a:p>
            <a:endParaRPr/>
          </a:p>
        </p:txBody>
      </p:sp>
      <p:sp>
        <p:nvSpPr>
          <p:cNvPr id="62" name="Freeform 7"/>
          <p:cNvSpPr/>
          <p:nvPr/>
        </p:nvSpPr>
        <p:spPr>
          <a:xfrm>
            <a:off x="3790419" y="2276031"/>
            <a:ext cx="943961" cy="946283"/>
          </a:xfrm>
          <a:custGeom>
            <a:avLst/>
            <a:gdLst/>
            <a:ahLst/>
            <a:cxnLst>
              <a:cxn ang="0">
                <a:pos x="wd2" y="hd2"/>
              </a:cxn>
              <a:cxn ang="5400000">
                <a:pos x="wd2" y="hd2"/>
              </a:cxn>
              <a:cxn ang="10800000">
                <a:pos x="wd2" y="hd2"/>
              </a:cxn>
              <a:cxn ang="16200000">
                <a:pos x="wd2" y="hd2"/>
              </a:cxn>
            </a:cxnLst>
            <a:rect l="0" t="0" r="r" b="b"/>
            <a:pathLst>
              <a:path w="20165" h="21600" extrusionOk="0">
                <a:moveTo>
                  <a:pt x="15162" y="12000"/>
                </a:moveTo>
                <a:cubicBezTo>
                  <a:pt x="13573" y="12343"/>
                  <a:pt x="11985" y="12000"/>
                  <a:pt x="11985" y="9943"/>
                </a:cubicBezTo>
                <a:cubicBezTo>
                  <a:pt x="11985" y="6857"/>
                  <a:pt x="18973" y="4114"/>
                  <a:pt x="19926" y="1371"/>
                </a:cubicBezTo>
                <a:cubicBezTo>
                  <a:pt x="20244" y="686"/>
                  <a:pt x="20244" y="0"/>
                  <a:pt x="19926" y="0"/>
                </a:cubicBezTo>
                <a:cubicBezTo>
                  <a:pt x="19609" y="0"/>
                  <a:pt x="19926" y="343"/>
                  <a:pt x="19291" y="1029"/>
                </a:cubicBezTo>
                <a:cubicBezTo>
                  <a:pt x="16432" y="4114"/>
                  <a:pt x="11668" y="4114"/>
                  <a:pt x="8173" y="5829"/>
                </a:cubicBezTo>
                <a:cubicBezTo>
                  <a:pt x="5632" y="6857"/>
                  <a:pt x="-1356" y="10629"/>
                  <a:pt x="232" y="18514"/>
                </a:cubicBezTo>
                <a:cubicBezTo>
                  <a:pt x="232" y="18857"/>
                  <a:pt x="550" y="20229"/>
                  <a:pt x="868" y="20229"/>
                </a:cubicBezTo>
                <a:cubicBezTo>
                  <a:pt x="868" y="20229"/>
                  <a:pt x="868" y="19543"/>
                  <a:pt x="868" y="18514"/>
                </a:cubicBezTo>
                <a:cubicBezTo>
                  <a:pt x="868" y="13714"/>
                  <a:pt x="6268" y="12343"/>
                  <a:pt x="7856" y="9257"/>
                </a:cubicBezTo>
                <a:cubicBezTo>
                  <a:pt x="8173" y="8914"/>
                  <a:pt x="8491" y="8571"/>
                  <a:pt x="8491" y="8571"/>
                </a:cubicBezTo>
                <a:cubicBezTo>
                  <a:pt x="8491" y="8914"/>
                  <a:pt x="8491" y="8914"/>
                  <a:pt x="8491" y="9257"/>
                </a:cubicBezTo>
                <a:cubicBezTo>
                  <a:pt x="7856" y="12000"/>
                  <a:pt x="5315" y="13371"/>
                  <a:pt x="6268" y="15429"/>
                </a:cubicBezTo>
                <a:cubicBezTo>
                  <a:pt x="6903" y="17829"/>
                  <a:pt x="9762" y="15771"/>
                  <a:pt x="10397" y="14400"/>
                </a:cubicBezTo>
                <a:cubicBezTo>
                  <a:pt x="10715" y="14057"/>
                  <a:pt x="10715" y="13714"/>
                  <a:pt x="11032" y="13714"/>
                </a:cubicBezTo>
                <a:cubicBezTo>
                  <a:pt x="11032" y="13714"/>
                  <a:pt x="11032" y="14400"/>
                  <a:pt x="11032" y="14743"/>
                </a:cubicBezTo>
                <a:cubicBezTo>
                  <a:pt x="10397" y="17486"/>
                  <a:pt x="10079" y="18857"/>
                  <a:pt x="8173" y="20571"/>
                </a:cubicBezTo>
                <a:cubicBezTo>
                  <a:pt x="7538" y="20914"/>
                  <a:pt x="6585" y="21257"/>
                  <a:pt x="6585" y="21600"/>
                </a:cubicBezTo>
                <a:cubicBezTo>
                  <a:pt x="6585" y="21600"/>
                  <a:pt x="7220" y="21600"/>
                  <a:pt x="7538" y="21600"/>
                </a:cubicBezTo>
                <a:cubicBezTo>
                  <a:pt x="12303" y="21257"/>
                  <a:pt x="16432" y="15086"/>
                  <a:pt x="17703" y="10971"/>
                </a:cubicBezTo>
                <a:cubicBezTo>
                  <a:pt x="17703" y="10629"/>
                  <a:pt x="17703" y="10286"/>
                  <a:pt x="17703" y="10286"/>
                </a:cubicBezTo>
                <a:cubicBezTo>
                  <a:pt x="17385" y="9943"/>
                  <a:pt x="17385" y="10286"/>
                  <a:pt x="17068" y="10629"/>
                </a:cubicBezTo>
                <a:cubicBezTo>
                  <a:pt x="16432" y="10971"/>
                  <a:pt x="15797" y="11657"/>
                  <a:pt x="15162" y="12000"/>
                </a:cubicBezTo>
                <a:close/>
              </a:path>
            </a:pathLst>
          </a:custGeom>
          <a:solidFill>
            <a:srgbClr val="000000"/>
          </a:solidFill>
          <a:ln w="12700">
            <a:miter lim="400000"/>
          </a:ln>
        </p:spPr>
        <p:txBody>
          <a:bodyPr lIns="45719" rIns="45719"/>
          <a:lstStyle/>
          <a:p>
            <a:endParaRPr/>
          </a:p>
        </p:txBody>
      </p:sp>
      <p:sp>
        <p:nvSpPr>
          <p:cNvPr id="63" name="Freeform 8"/>
          <p:cNvSpPr/>
          <p:nvPr/>
        </p:nvSpPr>
        <p:spPr>
          <a:xfrm>
            <a:off x="6713432" y="3569060"/>
            <a:ext cx="624144" cy="751658"/>
          </a:xfrm>
          <a:custGeom>
            <a:avLst/>
            <a:gdLst/>
            <a:ahLst/>
            <a:cxnLst>
              <a:cxn ang="0">
                <a:pos x="wd2" y="hd2"/>
              </a:cxn>
              <a:cxn ang="5400000">
                <a:pos x="wd2" y="hd2"/>
              </a:cxn>
              <a:cxn ang="10800000">
                <a:pos x="wd2" y="hd2"/>
              </a:cxn>
              <a:cxn ang="16200000">
                <a:pos x="wd2" y="hd2"/>
              </a:cxn>
            </a:cxnLst>
            <a:rect l="0" t="0" r="r" b="b"/>
            <a:pathLst>
              <a:path w="21600" h="21600" extrusionOk="0">
                <a:moveTo>
                  <a:pt x="4629" y="9072"/>
                </a:moveTo>
                <a:cubicBezTo>
                  <a:pt x="4629" y="5616"/>
                  <a:pt x="6686" y="3024"/>
                  <a:pt x="10800" y="3024"/>
                </a:cubicBezTo>
                <a:cubicBezTo>
                  <a:pt x="14914" y="3024"/>
                  <a:pt x="16971" y="5616"/>
                  <a:pt x="16971" y="9072"/>
                </a:cubicBezTo>
                <a:lnTo>
                  <a:pt x="4629" y="9072"/>
                </a:lnTo>
                <a:close/>
                <a:moveTo>
                  <a:pt x="21600" y="11664"/>
                </a:moveTo>
                <a:cubicBezTo>
                  <a:pt x="21600" y="9504"/>
                  <a:pt x="21600" y="9504"/>
                  <a:pt x="21600" y="9504"/>
                </a:cubicBezTo>
                <a:cubicBezTo>
                  <a:pt x="21600" y="3888"/>
                  <a:pt x="18000" y="0"/>
                  <a:pt x="10800" y="0"/>
                </a:cubicBezTo>
                <a:cubicBezTo>
                  <a:pt x="3600" y="0"/>
                  <a:pt x="0" y="5184"/>
                  <a:pt x="0" y="10800"/>
                </a:cubicBezTo>
                <a:cubicBezTo>
                  <a:pt x="0" y="16848"/>
                  <a:pt x="3086" y="21600"/>
                  <a:pt x="10800" y="21600"/>
                </a:cubicBezTo>
                <a:cubicBezTo>
                  <a:pt x="16457" y="21600"/>
                  <a:pt x="20571" y="19008"/>
                  <a:pt x="21086" y="14688"/>
                </a:cubicBezTo>
                <a:cubicBezTo>
                  <a:pt x="16457" y="14688"/>
                  <a:pt x="16457" y="14688"/>
                  <a:pt x="16457" y="14688"/>
                </a:cubicBezTo>
                <a:cubicBezTo>
                  <a:pt x="15943" y="17712"/>
                  <a:pt x="14400" y="18576"/>
                  <a:pt x="10800" y="18576"/>
                </a:cubicBezTo>
                <a:cubicBezTo>
                  <a:pt x="6171" y="18576"/>
                  <a:pt x="4629" y="15120"/>
                  <a:pt x="4629" y="11664"/>
                </a:cubicBezTo>
                <a:lnTo>
                  <a:pt x="21600" y="11664"/>
                </a:lnTo>
                <a:close/>
              </a:path>
            </a:pathLst>
          </a:custGeom>
          <a:solidFill>
            <a:srgbClr val="000000"/>
          </a:solidFill>
          <a:ln w="12700">
            <a:miter lim="400000"/>
          </a:ln>
        </p:spPr>
        <p:txBody>
          <a:bodyPr lIns="45719" rIns="45719"/>
          <a:lstStyle/>
          <a:p>
            <a:endParaRPr/>
          </a:p>
        </p:txBody>
      </p:sp>
      <p:sp>
        <p:nvSpPr>
          <p:cNvPr id="64" name="Rectangle 9"/>
          <p:cNvSpPr/>
          <p:nvPr/>
        </p:nvSpPr>
        <p:spPr>
          <a:xfrm>
            <a:off x="7500883" y="3282713"/>
            <a:ext cx="118566" cy="1008922"/>
          </a:xfrm>
          <a:prstGeom prst="rect">
            <a:avLst/>
          </a:prstGeom>
          <a:solidFill>
            <a:srgbClr val="000000"/>
          </a:solidFill>
          <a:ln w="12700">
            <a:miter lim="400000"/>
          </a:ln>
        </p:spPr>
        <p:txBody>
          <a:bodyPr lIns="45719" rIns="45719"/>
          <a:lstStyle/>
          <a:p>
            <a:endParaRPr/>
          </a:p>
        </p:txBody>
      </p:sp>
      <p:sp>
        <p:nvSpPr>
          <p:cNvPr id="65" name="Freeform 10"/>
          <p:cNvSpPr/>
          <p:nvPr/>
        </p:nvSpPr>
        <p:spPr>
          <a:xfrm>
            <a:off x="7767094" y="3269291"/>
            <a:ext cx="447416" cy="1022344"/>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cubicBezTo>
                  <a:pt x="12960" y="8894"/>
                  <a:pt x="12960" y="8894"/>
                  <a:pt x="12960" y="8894"/>
                </a:cubicBezTo>
                <a:cubicBezTo>
                  <a:pt x="20880" y="8894"/>
                  <a:pt x="20880" y="8894"/>
                  <a:pt x="20880" y="8894"/>
                </a:cubicBezTo>
                <a:cubicBezTo>
                  <a:pt x="20880" y="6988"/>
                  <a:pt x="20880" y="6988"/>
                  <a:pt x="20880" y="6988"/>
                </a:cubicBezTo>
                <a:cubicBezTo>
                  <a:pt x="12960" y="6988"/>
                  <a:pt x="12960" y="6988"/>
                  <a:pt x="12960" y="6988"/>
                </a:cubicBezTo>
                <a:cubicBezTo>
                  <a:pt x="12960" y="4447"/>
                  <a:pt x="12960" y="4447"/>
                  <a:pt x="12960" y="4447"/>
                </a:cubicBezTo>
                <a:cubicBezTo>
                  <a:pt x="12960" y="2859"/>
                  <a:pt x="15120" y="2541"/>
                  <a:pt x="18720" y="2541"/>
                </a:cubicBezTo>
                <a:cubicBezTo>
                  <a:pt x="19440" y="2541"/>
                  <a:pt x="20880" y="2541"/>
                  <a:pt x="21600" y="2541"/>
                </a:cubicBezTo>
                <a:cubicBezTo>
                  <a:pt x="21600" y="318"/>
                  <a:pt x="21600" y="318"/>
                  <a:pt x="21600" y="318"/>
                </a:cubicBezTo>
                <a:cubicBezTo>
                  <a:pt x="20160" y="0"/>
                  <a:pt x="18720" y="0"/>
                  <a:pt x="17280" y="0"/>
                </a:cubicBezTo>
                <a:cubicBezTo>
                  <a:pt x="10800" y="0"/>
                  <a:pt x="6480" y="1271"/>
                  <a:pt x="6480" y="4129"/>
                </a:cubicBezTo>
                <a:cubicBezTo>
                  <a:pt x="6480" y="6988"/>
                  <a:pt x="6480" y="6988"/>
                  <a:pt x="6480" y="6988"/>
                </a:cubicBezTo>
                <a:cubicBezTo>
                  <a:pt x="0" y="6988"/>
                  <a:pt x="0" y="6988"/>
                  <a:pt x="0" y="6988"/>
                </a:cubicBezTo>
                <a:cubicBezTo>
                  <a:pt x="0" y="8894"/>
                  <a:pt x="0" y="8894"/>
                  <a:pt x="0" y="8894"/>
                </a:cubicBezTo>
                <a:cubicBezTo>
                  <a:pt x="6480" y="8894"/>
                  <a:pt x="6480" y="8894"/>
                  <a:pt x="6480" y="8894"/>
                </a:cubicBezTo>
                <a:cubicBezTo>
                  <a:pt x="6480" y="21600"/>
                  <a:pt x="6480" y="21600"/>
                  <a:pt x="6480" y="21600"/>
                </a:cubicBezTo>
                <a:lnTo>
                  <a:pt x="12960" y="21600"/>
                </a:lnTo>
                <a:close/>
              </a:path>
            </a:pathLst>
          </a:custGeom>
          <a:solidFill>
            <a:srgbClr val="000000"/>
          </a:solidFill>
          <a:ln w="12700">
            <a:miter lim="400000"/>
          </a:ln>
        </p:spPr>
        <p:txBody>
          <a:bodyPr lIns="45719" rIns="45719"/>
          <a:lstStyle/>
          <a:p>
            <a:endParaRPr/>
          </a:p>
        </p:txBody>
      </p:sp>
      <p:sp>
        <p:nvSpPr>
          <p:cNvPr id="66" name="Freeform 11"/>
          <p:cNvSpPr/>
          <p:nvPr/>
        </p:nvSpPr>
        <p:spPr>
          <a:xfrm>
            <a:off x="8272673" y="3403515"/>
            <a:ext cx="400437" cy="917202"/>
          </a:xfrm>
          <a:custGeom>
            <a:avLst/>
            <a:gdLst/>
            <a:ahLst/>
            <a:cxnLst>
              <a:cxn ang="0">
                <a:pos x="wd2" y="hd2"/>
              </a:cxn>
              <a:cxn ang="5400000">
                <a:pos x="wd2" y="hd2"/>
              </a:cxn>
              <a:cxn ang="10800000">
                <a:pos x="wd2" y="hd2"/>
              </a:cxn>
              <a:cxn ang="16200000">
                <a:pos x="wd2" y="hd2"/>
              </a:cxn>
            </a:cxnLst>
            <a:rect l="0" t="0" r="r" b="b"/>
            <a:pathLst>
              <a:path w="21600" h="21600" extrusionOk="0">
                <a:moveTo>
                  <a:pt x="0" y="4603"/>
                </a:moveTo>
                <a:cubicBezTo>
                  <a:pt x="0" y="6728"/>
                  <a:pt x="0" y="6728"/>
                  <a:pt x="0" y="6728"/>
                </a:cubicBezTo>
                <a:cubicBezTo>
                  <a:pt x="6400" y="6728"/>
                  <a:pt x="6400" y="6728"/>
                  <a:pt x="6400" y="6728"/>
                </a:cubicBezTo>
                <a:cubicBezTo>
                  <a:pt x="6400" y="17351"/>
                  <a:pt x="6400" y="17351"/>
                  <a:pt x="6400" y="17351"/>
                </a:cubicBezTo>
                <a:cubicBezTo>
                  <a:pt x="6400" y="19475"/>
                  <a:pt x="6400" y="21600"/>
                  <a:pt x="16800" y="21600"/>
                </a:cubicBezTo>
                <a:cubicBezTo>
                  <a:pt x="18400" y="21600"/>
                  <a:pt x="20000" y="21246"/>
                  <a:pt x="21600" y="21246"/>
                </a:cubicBezTo>
                <a:cubicBezTo>
                  <a:pt x="21600" y="18767"/>
                  <a:pt x="21600" y="18767"/>
                  <a:pt x="21600" y="18767"/>
                </a:cubicBezTo>
                <a:cubicBezTo>
                  <a:pt x="20800" y="19121"/>
                  <a:pt x="19200" y="19121"/>
                  <a:pt x="17600" y="19121"/>
                </a:cubicBezTo>
                <a:cubicBezTo>
                  <a:pt x="15200" y="19121"/>
                  <a:pt x="13600" y="18413"/>
                  <a:pt x="13600" y="17351"/>
                </a:cubicBezTo>
                <a:cubicBezTo>
                  <a:pt x="13600" y="6728"/>
                  <a:pt x="13600" y="6728"/>
                  <a:pt x="13600" y="6728"/>
                </a:cubicBezTo>
                <a:cubicBezTo>
                  <a:pt x="21600" y="6728"/>
                  <a:pt x="21600" y="6728"/>
                  <a:pt x="21600" y="6728"/>
                </a:cubicBezTo>
                <a:cubicBezTo>
                  <a:pt x="21600" y="4603"/>
                  <a:pt x="21600" y="4603"/>
                  <a:pt x="21600" y="4603"/>
                </a:cubicBezTo>
                <a:cubicBezTo>
                  <a:pt x="13600" y="4603"/>
                  <a:pt x="13600" y="4603"/>
                  <a:pt x="13600" y="4603"/>
                </a:cubicBezTo>
                <a:cubicBezTo>
                  <a:pt x="13600" y="0"/>
                  <a:pt x="13600" y="0"/>
                  <a:pt x="13600" y="0"/>
                </a:cubicBezTo>
                <a:cubicBezTo>
                  <a:pt x="6400" y="1062"/>
                  <a:pt x="6400" y="1062"/>
                  <a:pt x="6400" y="1062"/>
                </a:cubicBezTo>
                <a:cubicBezTo>
                  <a:pt x="6400" y="4603"/>
                  <a:pt x="6400" y="4603"/>
                  <a:pt x="6400" y="4603"/>
                </a:cubicBezTo>
                <a:lnTo>
                  <a:pt x="0" y="4603"/>
                </a:lnTo>
                <a:close/>
              </a:path>
            </a:pathLst>
          </a:custGeom>
          <a:solidFill>
            <a:srgbClr val="000000"/>
          </a:solidFill>
          <a:ln w="12700">
            <a:miter lim="400000"/>
          </a:ln>
        </p:spPr>
        <p:txBody>
          <a:bodyPr lIns="45719" rIns="45719"/>
          <a:lstStyle/>
          <a:p>
            <a:endParaRPr/>
          </a:p>
        </p:txBody>
      </p:sp>
      <p:sp>
        <p:nvSpPr>
          <p:cNvPr id="67" name="Freeform 12"/>
          <p:cNvSpPr/>
          <p:nvPr/>
        </p:nvSpPr>
        <p:spPr>
          <a:xfrm>
            <a:off x="5776098" y="3282713"/>
            <a:ext cx="803111" cy="10089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9200" y="21600"/>
                  <a:pt x="9200" y="21600"/>
                  <a:pt x="9200" y="21600"/>
                </a:cubicBezTo>
                <a:cubicBezTo>
                  <a:pt x="20400" y="21600"/>
                  <a:pt x="21600" y="13863"/>
                  <a:pt x="21600" y="10961"/>
                </a:cubicBezTo>
                <a:cubicBezTo>
                  <a:pt x="21600" y="8060"/>
                  <a:pt x="20400" y="0"/>
                  <a:pt x="9200" y="0"/>
                </a:cubicBezTo>
                <a:cubicBezTo>
                  <a:pt x="0" y="0"/>
                  <a:pt x="0" y="0"/>
                  <a:pt x="0" y="0"/>
                </a:cubicBezTo>
                <a:lnTo>
                  <a:pt x="0" y="21600"/>
                </a:lnTo>
                <a:close/>
                <a:moveTo>
                  <a:pt x="3600" y="2579"/>
                </a:moveTo>
                <a:cubicBezTo>
                  <a:pt x="9200" y="2579"/>
                  <a:pt x="9200" y="2579"/>
                  <a:pt x="9200" y="2579"/>
                </a:cubicBezTo>
                <a:cubicBezTo>
                  <a:pt x="15200" y="2579"/>
                  <a:pt x="18000" y="6448"/>
                  <a:pt x="18000" y="10961"/>
                </a:cubicBezTo>
                <a:cubicBezTo>
                  <a:pt x="18000" y="15475"/>
                  <a:pt x="15200" y="19021"/>
                  <a:pt x="9200" y="19021"/>
                </a:cubicBezTo>
                <a:cubicBezTo>
                  <a:pt x="3600" y="19021"/>
                  <a:pt x="3600" y="19021"/>
                  <a:pt x="3600" y="19021"/>
                </a:cubicBezTo>
                <a:lnTo>
                  <a:pt x="3600" y="2579"/>
                </a:lnTo>
                <a:close/>
              </a:path>
            </a:pathLst>
          </a:custGeom>
          <a:solidFill>
            <a:srgbClr val="000000"/>
          </a:solidFill>
          <a:ln w="12700">
            <a:miter lim="400000"/>
          </a:ln>
        </p:spPr>
        <p:txBody>
          <a:bodyPr lIns="45719" rIns="45719"/>
          <a:lstStyle/>
          <a:p>
            <a:endParaRPr/>
          </a:p>
        </p:txBody>
      </p:sp>
      <p:sp>
        <p:nvSpPr>
          <p:cNvPr id="68" name="Title Text"/>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69"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A6A6A6"/>
                </a:solidFill>
              </a:defRPr>
            </a:lvl1pPr>
          </a:lstStyle>
          <a:p>
            <a:fld id="{86CB4B4D-7CA3-9044-876B-883B54F8677D}" type="slidenum">
              <a:t>‹#›</a:t>
            </a:fld>
            <a:endParaRPr/>
          </a:p>
        </p:txBody>
      </p:sp>
      <p:grpSp>
        <p:nvGrpSpPr>
          <p:cNvPr id="3" name="Group 2">
            <a:extLst>
              <a:ext uri="{FF2B5EF4-FFF2-40B4-BE49-F238E27FC236}">
                <a16:creationId xmlns:a16="http://schemas.microsoft.com/office/drawing/2014/main" id="{308F687C-E692-08A1-9C97-39567F4D57D1}"/>
              </a:ext>
            </a:extLst>
          </p:cNvPr>
          <p:cNvGrpSpPr/>
          <p:nvPr userDrawn="1"/>
        </p:nvGrpSpPr>
        <p:grpSpPr>
          <a:xfrm>
            <a:off x="2982510" y="-1286712"/>
            <a:ext cx="6858001" cy="592943"/>
            <a:chOff x="2982510" y="-1286712"/>
            <a:chExt cx="6858001" cy="592943"/>
          </a:xfrm>
        </p:grpSpPr>
        <p:sp>
          <p:nvSpPr>
            <p:cNvPr id="23" name="Rechthoek 36"/>
            <p:cNvSpPr/>
            <p:nvPr/>
          </p:nvSpPr>
          <p:spPr>
            <a:xfrm rot="16200000">
              <a:off x="6254550" y="-4279730"/>
              <a:ext cx="313921" cy="6858001"/>
            </a:xfrm>
            <a:prstGeom prst="rect">
              <a:avLst/>
            </a:prstGeom>
            <a:solidFill>
              <a:srgbClr val="00A6D6"/>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nvGrpSpPr>
            <p:cNvPr id="34" name="Groep 8"/>
            <p:cNvGrpSpPr/>
            <p:nvPr/>
          </p:nvGrpSpPr>
          <p:grpSpPr>
            <a:xfrm>
              <a:off x="2982511" y="-1286711"/>
              <a:ext cx="6226976" cy="211382"/>
              <a:chOff x="0" y="0"/>
              <a:chExt cx="6226974" cy="211380"/>
            </a:xfrm>
          </p:grpSpPr>
          <p:sp>
            <p:nvSpPr>
              <p:cNvPr id="24" name="Rechthoek 6"/>
              <p:cNvSpPr/>
              <p:nvPr/>
            </p:nvSpPr>
            <p:spPr>
              <a:xfrm rot="16200000">
                <a:off x="168192" y="-168191"/>
                <a:ext cx="211380" cy="547765"/>
              </a:xfrm>
              <a:prstGeom prst="rect">
                <a:avLst/>
              </a:prstGeom>
              <a:solidFill>
                <a:srgbClr val="0C234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 name="Rechthoek 29"/>
              <p:cNvSpPr/>
              <p:nvPr/>
            </p:nvSpPr>
            <p:spPr>
              <a:xfrm rot="16200000">
                <a:off x="799215" y="-168191"/>
                <a:ext cx="211380" cy="547765"/>
              </a:xfrm>
              <a:prstGeom prst="rect">
                <a:avLst/>
              </a:prstGeom>
              <a:solidFill>
                <a:srgbClr val="00B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6" name="Rechthoek 30"/>
              <p:cNvSpPr/>
              <p:nvPr/>
            </p:nvSpPr>
            <p:spPr>
              <a:xfrm rot="16200000">
                <a:off x="1430239" y="-168191"/>
                <a:ext cx="211380" cy="547765"/>
              </a:xfrm>
              <a:prstGeom prst="rect">
                <a:avLst/>
              </a:prstGeom>
              <a:solidFill>
                <a:srgbClr val="0076C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7" name="Rechthoek 31"/>
              <p:cNvSpPr/>
              <p:nvPr/>
            </p:nvSpPr>
            <p:spPr>
              <a:xfrm rot="16200000">
                <a:off x="2061263" y="-168191"/>
                <a:ext cx="211380" cy="547765"/>
              </a:xfrm>
              <a:prstGeom prst="rect">
                <a:avLst/>
              </a:prstGeom>
              <a:solidFill>
                <a:srgbClr val="6F1D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 name="Rechthoek 32"/>
              <p:cNvSpPr/>
              <p:nvPr/>
            </p:nvSpPr>
            <p:spPr>
              <a:xfrm rot="16200000">
                <a:off x="2692286" y="-168191"/>
                <a:ext cx="211380" cy="547765"/>
              </a:xfrm>
              <a:prstGeom prst="rect">
                <a:avLst/>
              </a:prstGeom>
              <a:solidFill>
                <a:srgbClr val="EF60A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9" name="Rechthoek 33"/>
              <p:cNvSpPr/>
              <p:nvPr/>
            </p:nvSpPr>
            <p:spPr>
              <a:xfrm rot="16200000">
                <a:off x="3323310" y="-168191"/>
                <a:ext cx="211380" cy="547765"/>
              </a:xfrm>
              <a:prstGeom prst="rect">
                <a:avLst/>
              </a:prstGeom>
              <a:solidFill>
                <a:srgbClr val="A5003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 name="Rechthoek 34"/>
              <p:cNvSpPr/>
              <p:nvPr/>
            </p:nvSpPr>
            <p:spPr>
              <a:xfrm rot="16200000">
                <a:off x="3954334" y="-168191"/>
                <a:ext cx="211380" cy="547765"/>
              </a:xfrm>
              <a:prstGeom prst="rect">
                <a:avLst/>
              </a:prstGeom>
              <a:solidFill>
                <a:srgbClr val="E03C3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1" name="Rechthoek 37"/>
              <p:cNvSpPr/>
              <p:nvPr/>
            </p:nvSpPr>
            <p:spPr>
              <a:xfrm rot="16200000">
                <a:off x="4585357" y="-168192"/>
                <a:ext cx="211380" cy="547765"/>
              </a:xfrm>
              <a:prstGeom prst="rect">
                <a:avLst/>
              </a:prstGeom>
              <a:solidFill>
                <a:srgbClr val="ED684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2" name="Rechthoek 38"/>
              <p:cNvSpPr/>
              <p:nvPr/>
            </p:nvSpPr>
            <p:spPr>
              <a:xfrm rot="16200000">
                <a:off x="5216380" y="-168192"/>
                <a:ext cx="211380" cy="547764"/>
              </a:xfrm>
              <a:prstGeom prst="rect">
                <a:avLst/>
              </a:prstGeom>
              <a:solidFill>
                <a:srgbClr val="FFB81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3" name="Rechthoek 39"/>
              <p:cNvSpPr/>
              <p:nvPr/>
            </p:nvSpPr>
            <p:spPr>
              <a:xfrm rot="16200000">
                <a:off x="5847403" y="-168193"/>
                <a:ext cx="211380" cy="547765"/>
              </a:xfrm>
              <a:prstGeom prst="rect">
                <a:avLst/>
              </a:prstGeom>
              <a:solidFill>
                <a:srgbClr val="6CC24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 name="Rechthoek 39">
              <a:extLst>
                <a:ext uri="{FF2B5EF4-FFF2-40B4-BE49-F238E27FC236}">
                  <a16:creationId xmlns:a16="http://schemas.microsoft.com/office/drawing/2014/main" id="{94BEEFB9-F383-6B51-AA5C-196B967278A0}"/>
                </a:ext>
              </a:extLst>
            </p:cNvPr>
            <p:cNvSpPr/>
            <p:nvPr userDrawn="1"/>
          </p:nvSpPr>
          <p:spPr>
            <a:xfrm rot="16200000">
              <a:off x="9460936" y="-1454904"/>
              <a:ext cx="211382" cy="547765"/>
            </a:xfrm>
            <a:prstGeom prst="rect">
              <a:avLst/>
            </a:prstGeom>
            <a:solidFill>
              <a:srgbClr val="009B77"/>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6" r:id="rId4"/>
    <p:sldLayoutId id="2147483657" r:id="rId5"/>
    <p:sldLayoutId id="2147483668" r:id="rId6"/>
    <p:sldLayoutId id="2147483669" r:id="rId7"/>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1pPr>
      <a:lvl2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2pPr>
      <a:lvl3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3pPr>
      <a:lvl4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4pPr>
      <a:lvl5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5pPr>
      <a:lvl6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6pPr>
      <a:lvl7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7pPr>
      <a:lvl8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8pPr>
      <a:lvl9pPr marL="0" marR="0" indent="0" algn="l" defTabSz="914400" rtl="0" eaLnBrk="1" latinLnBrk="0" hangingPunct="1">
        <a:lnSpc>
          <a:spcPct val="90000"/>
        </a:lnSpc>
        <a:spcBef>
          <a:spcPts val="0"/>
        </a:spcBef>
        <a:spcAft>
          <a:spcPts val="0"/>
        </a:spcAft>
        <a:buClrTx/>
        <a:buSzTx/>
        <a:buFontTx/>
        <a:buNone/>
        <a:tabLst>
          <a:tab pos="1244600" algn="l"/>
        </a:tabLst>
        <a:defRPr sz="3200" b="0" i="0" u="none" strike="noStrike" cap="none" spc="0" baseline="0">
          <a:solidFill>
            <a:schemeClr val="accent1"/>
          </a:solidFill>
          <a:uFillTx/>
          <a:latin typeface="Roboto Slab Regular Regular"/>
          <a:ea typeface="Roboto Slab Regular Regular"/>
          <a:cs typeface="Roboto Slab Regular Regular"/>
          <a:sym typeface="Roboto Slab Regular Regular"/>
        </a:defRPr>
      </a:lvl9pPr>
    </p:titleStyle>
    <p:body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dcc@tudelft.n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tudelft.nl/dcc/cal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51" name="Tijdelijke aanduiding voor afbeelding 38"/>
          <p:cNvGrpSpPr/>
          <p:nvPr/>
        </p:nvGrpSpPr>
        <p:grpSpPr>
          <a:xfrm>
            <a:off x="4852465" y="0"/>
            <a:ext cx="7339534" cy="6858000"/>
            <a:chOff x="0" y="0"/>
            <a:chExt cx="7339532" cy="6858000"/>
          </a:xfrm>
        </p:grpSpPr>
        <p:sp>
          <p:nvSpPr>
            <p:cNvPr id="3149" name="Rectangle"/>
            <p:cNvSpPr/>
            <p:nvPr/>
          </p:nvSpPr>
          <p:spPr>
            <a:xfrm>
              <a:off x="0" y="0"/>
              <a:ext cx="7339533" cy="6858000"/>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50" name="image11.jpeg" descr="image11.jpeg"/>
            <p:cNvPicPr>
              <a:picLocks noChangeAspect="1"/>
            </p:cNvPicPr>
            <p:nvPr/>
          </p:nvPicPr>
          <p:blipFill>
            <a:blip r:embed="rId2"/>
            <a:srcRect t="32" b="32"/>
            <a:stretch>
              <a:fillRect/>
            </a:stretch>
          </p:blipFill>
          <p:spPr>
            <a:xfrm>
              <a:off x="0" y="-1"/>
              <a:ext cx="7339533" cy="6858002"/>
            </a:xfrm>
            <a:prstGeom prst="rect">
              <a:avLst/>
            </a:prstGeom>
            <a:ln w="12700" cap="flat">
              <a:noFill/>
              <a:miter lim="400000"/>
            </a:ln>
            <a:effectLst/>
          </p:spPr>
        </p:pic>
      </p:grpSp>
      <p:sp>
        <p:nvSpPr>
          <p:cNvPr id="3152" name="Ondertitel 23"/>
          <p:cNvSpPr txBox="1">
            <a:spLocks noGrp="1"/>
          </p:cNvSpPr>
          <p:nvPr>
            <p:ph type="body" sz="quarter" idx="1"/>
          </p:nvPr>
        </p:nvSpPr>
        <p:spPr>
          <a:xfrm>
            <a:off x="698502" y="3249641"/>
            <a:ext cx="3360351" cy="1133794"/>
          </a:xfrm>
          <a:prstGeom prst="rect">
            <a:avLst/>
          </a:prstGeom>
        </p:spPr>
        <p:txBody>
          <a:bodyPr>
            <a:noAutofit/>
          </a:bodyPr>
          <a:lstStyle/>
          <a:p>
            <a:r>
              <a:rPr lang="nl-NL" sz="2400"/>
              <a:t>Information Event</a:t>
            </a:r>
          </a:p>
          <a:p>
            <a:r>
              <a:rPr lang="nl-NL" sz="2000" i="1"/>
              <a:t>DCC Call </a:t>
            </a:r>
            <a:r>
              <a:rPr lang="nl-NL" sz="2000" i="1" err="1"/>
              <a:t>Autumn</a:t>
            </a:r>
            <a:r>
              <a:rPr lang="nl-NL" sz="2000" i="1"/>
              <a:t> 2023</a:t>
            </a:r>
            <a:endParaRPr lang="nl-NL" sz="2000"/>
          </a:p>
        </p:txBody>
      </p:sp>
      <p:sp>
        <p:nvSpPr>
          <p:cNvPr id="3153" name="Tijdelijke aanduiding voor tekst 18"/>
          <p:cNvSpPr>
            <a:spLocks noGrp="1"/>
          </p:cNvSpPr>
          <p:nvPr>
            <p:ph type="body" idx="22"/>
          </p:nvPr>
        </p:nvSpPr>
        <p:spPr>
          <a:xfrm>
            <a:off x="698499" y="714146"/>
            <a:ext cx="3729206" cy="1766528"/>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r>
              <a:rPr lang="nl-NL"/>
              <a:t>Digital </a:t>
            </a:r>
            <a:r>
              <a:rPr lang="nl-NL" err="1"/>
              <a:t>Competence</a:t>
            </a:r>
            <a:r>
              <a:rPr lang="nl-NL"/>
              <a:t> Centre</a:t>
            </a:r>
            <a:endParaRPr/>
          </a:p>
        </p:txBody>
      </p:sp>
      <p:sp>
        <p:nvSpPr>
          <p:cNvPr id="9" name="Ondertitel 23"/>
          <p:cNvSpPr txBox="1">
            <a:spLocks/>
          </p:cNvSpPr>
          <p:nvPr/>
        </p:nvSpPr>
        <p:spPr>
          <a:xfrm>
            <a:off x="698502" y="5459807"/>
            <a:ext cx="3729203" cy="24847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ctr">
            <a:normAutofit/>
          </a:bodyPr>
          <a:lstStyle>
            <a:lvl1pPr marL="0" marR="0" indent="0" algn="l" defTabSz="719137" rtl="0" eaLnBrk="1" latinLnBrk="0" hangingPunct="1">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1pPr>
            <a:lvl2pPr marL="0" marR="0" indent="457200" algn="l" defTabSz="719137" rtl="0" eaLnBrk="1" latinLnBrk="0" hangingPunct="1">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2pPr>
            <a:lvl3pPr marL="0" marR="0" indent="914400" algn="l" defTabSz="719137" rtl="0" eaLnBrk="1" latinLnBrk="0" hangingPunct="1">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3pPr>
            <a:lvl4pPr marL="0" marR="0" indent="1371600" algn="l" defTabSz="719137" rtl="0" eaLnBrk="1" latinLnBrk="0" hangingPunct="1">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4pPr>
            <a:lvl5pPr marL="0" marR="0" indent="1828800" algn="l" defTabSz="719137" rtl="0" eaLnBrk="1" latinLnBrk="0" hangingPunct="1">
              <a:lnSpc>
                <a:spcPct val="90000"/>
              </a:lnSpc>
              <a:spcBef>
                <a:spcPts val="1200"/>
              </a:spcBef>
              <a:spcAft>
                <a:spcPts val="0"/>
              </a:spcAft>
              <a:buClrTx/>
              <a:buSzTx/>
              <a:buFontTx/>
              <a:buNone/>
              <a:tabLst/>
              <a:defRPr sz="1600" b="1" i="0" u="none" strike="noStrike" cap="none" spc="0" baseline="0">
                <a:solidFill>
                  <a:srgbClr val="FFFFFF"/>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r>
              <a:rPr lang="en-US" sz="1100"/>
              <a:t>21 September </a:t>
            </a:r>
            <a:r>
              <a:rPr lang="en-US" sz="1200"/>
              <a:t>2023</a:t>
            </a:r>
          </a:p>
        </p:txBody>
      </p:sp>
      <p:sp>
        <p:nvSpPr>
          <p:cNvPr id="2" name="Slide Number Placeholder 1">
            <a:extLst>
              <a:ext uri="{FF2B5EF4-FFF2-40B4-BE49-F238E27FC236}">
                <a16:creationId xmlns:a16="http://schemas.microsoft.com/office/drawing/2014/main" id="{60E6CC56-B23A-98B8-C729-8C3E95445D1D}"/>
              </a:ext>
            </a:extLst>
          </p:cNvPr>
          <p:cNvSpPr>
            <a:spLocks noGrp="1"/>
          </p:cNvSpPr>
          <p:nvPr>
            <p:ph type="sldNum" sz="quarter" idx="2"/>
          </p:nvPr>
        </p:nvSpPr>
        <p:spPr/>
        <p:txBody>
          <a:bodyPr/>
          <a:lstStyle/>
          <a:p>
            <a:fld id="{86CB4B4D-7CA3-9044-876B-883B54F8677D}" type="slidenum">
              <a:rPr lang="en-GB" smtClean="0"/>
              <a:t>1</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lIns="0" tIns="0" rIns="0" bIns="0" anchor="t">
            <a:normAutofit/>
          </a:bodyPr>
          <a:lstStyle>
            <a:lvl1pPr defTabSz="850391">
              <a:tabLst>
                <a:tab pos="1155700" algn="l"/>
              </a:tabLst>
              <a:defRPr sz="2976"/>
            </a:lvl1pPr>
          </a:lstStyle>
          <a:p>
            <a:r>
              <a:rPr lang="nl-NL" sz="2950"/>
              <a:t>Q&amp;A </a:t>
            </a:r>
            <a:r>
              <a:rPr lang="nl-NL" sz="2950" err="1"/>
              <a:t>session</a:t>
            </a:r>
            <a:endParaRPr lang="en-US" err="1"/>
          </a:p>
        </p:txBody>
      </p:sp>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3" name="TextBox 2">
            <a:extLst>
              <a:ext uri="{FF2B5EF4-FFF2-40B4-BE49-F238E27FC236}">
                <a16:creationId xmlns:a16="http://schemas.microsoft.com/office/drawing/2014/main" id="{42FB7103-0CE8-EDB9-8B3E-8957D21E6A91}"/>
              </a:ext>
            </a:extLst>
          </p:cNvPr>
          <p:cNvSpPr txBox="1"/>
          <p:nvPr/>
        </p:nvSpPr>
        <p:spPr>
          <a:xfrm>
            <a:off x="698500" y="3205162"/>
            <a:ext cx="758031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b="1"/>
              <a:t>For further questions, please contact us at </a:t>
            </a:r>
            <a:r>
              <a:rPr lang="en-US">
                <a:hlinkClick r:id="rId2"/>
              </a:rPr>
              <a:t>dcc@tudelft.nl</a:t>
            </a:r>
            <a:r>
              <a:rPr lang="en-US"/>
              <a:t>  </a:t>
            </a:r>
            <a:endParaRPr lang="en-US" b="1"/>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108014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lIns="0" tIns="0" rIns="0" bIns="0" anchor="t">
            <a:normAutofit/>
          </a:bodyPr>
          <a:lstStyle>
            <a:lvl1pPr defTabSz="850391">
              <a:tabLst>
                <a:tab pos="1155700" algn="l"/>
              </a:tabLst>
              <a:defRPr sz="2976"/>
            </a:lvl1pPr>
          </a:lstStyle>
          <a:p>
            <a:r>
              <a:rPr lang="nl-NL" sz="2950"/>
              <a:t>Agenda</a:t>
            </a:r>
            <a:endParaRPr/>
          </a:p>
        </p:txBody>
      </p:sp>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2" name="TextBox 1">
            <a:extLst>
              <a:ext uri="{FF2B5EF4-FFF2-40B4-BE49-F238E27FC236}">
                <a16:creationId xmlns:a16="http://schemas.microsoft.com/office/drawing/2014/main" id="{9503DE39-12CF-6A74-3942-2029F205195D}"/>
              </a:ext>
            </a:extLst>
          </p:cNvPr>
          <p:cNvSpPr txBox="1"/>
          <p:nvPr/>
        </p:nvSpPr>
        <p:spPr>
          <a:xfrm>
            <a:off x="1254125" y="1738312"/>
            <a:ext cx="7580312"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15:00 Introduction Digital Competence Centre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15:10 Call details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15:20 Q&amp;A session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16:00 End</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85305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 name="Tijdelijke aanduiding voor tekst 35"/>
          <p:cNvSpPr txBox="1">
            <a:spLocks noGrp="1"/>
          </p:cNvSpPr>
          <p:nvPr>
            <p:ph type="body" sz="half" idx="1"/>
          </p:nvPr>
        </p:nvSpPr>
        <p:spPr>
          <a:xfrm>
            <a:off x="7783149" y="0"/>
            <a:ext cx="4412523" cy="6858000"/>
          </a:xfrm>
          <a:prstGeom prst="rect">
            <a:avLst/>
          </a:prstGeom>
        </p:spPr>
        <p:txBody>
          <a:bodyPr/>
          <a:lstStyle/>
          <a:p>
            <a:endParaRPr/>
          </a:p>
        </p:txBody>
      </p:sp>
      <p:grpSp>
        <p:nvGrpSpPr>
          <p:cNvPr id="3175" name="Tijdelijke aanduiding voor afbeelding 2"/>
          <p:cNvGrpSpPr/>
          <p:nvPr/>
        </p:nvGrpSpPr>
        <p:grpSpPr>
          <a:xfrm>
            <a:off x="7783149" y="1433"/>
            <a:ext cx="4408851" cy="6856567"/>
            <a:chOff x="0" y="0"/>
            <a:chExt cx="4408849" cy="6856565"/>
          </a:xfrm>
        </p:grpSpPr>
        <p:sp>
          <p:nvSpPr>
            <p:cNvPr id="3173" name="Rectangle"/>
            <p:cNvSpPr/>
            <p:nvPr/>
          </p:nvSpPr>
          <p:spPr>
            <a:xfrm>
              <a:off x="0" y="0"/>
              <a:ext cx="4408850" cy="6856566"/>
            </a:xfrm>
            <a:prstGeom prst="rect">
              <a:avLst/>
            </a:prstGeom>
            <a:solidFill>
              <a:srgbClr val="F2F2F2">
                <a:alpha val="80000"/>
              </a:srgbClr>
            </a:solidFill>
            <a:ln w="12700" cap="flat">
              <a:noFill/>
              <a:miter lim="400000"/>
            </a:ln>
            <a:effectLst/>
          </p:spPr>
          <p:txBody>
            <a:bodyPr wrap="square" lIns="45719" tIns="45719" rIns="45719" bIns="45719" numCol="1" anchor="ctr">
              <a:noAutofit/>
            </a:bodyPr>
            <a:lstStyle/>
            <a:p>
              <a:endParaRPr/>
            </a:p>
          </p:txBody>
        </p:sp>
        <p:pic>
          <p:nvPicPr>
            <p:cNvPr id="3174" name="image12.jpeg" descr="image12.jpeg"/>
            <p:cNvPicPr>
              <a:picLocks noChangeAspect="1"/>
            </p:cNvPicPr>
            <p:nvPr/>
          </p:nvPicPr>
          <p:blipFill>
            <a:blip r:embed="rId2"/>
            <a:srcRect l="17" r="17"/>
            <a:stretch>
              <a:fillRect/>
            </a:stretch>
          </p:blipFill>
          <p:spPr>
            <a:xfrm>
              <a:off x="-1" y="0"/>
              <a:ext cx="4408851" cy="6856566"/>
            </a:xfrm>
            <a:prstGeom prst="rect">
              <a:avLst/>
            </a:prstGeom>
            <a:ln w="12700" cap="flat">
              <a:noFill/>
              <a:miter lim="400000"/>
            </a:ln>
            <a:effectLst/>
          </p:spPr>
        </p:pic>
      </p:grpSp>
      <p:sp>
        <p:nvSpPr>
          <p:cNvPr id="3176" name="Titel 10"/>
          <p:cNvSpPr txBox="1">
            <a:spLocks noGrp="1"/>
          </p:cNvSpPr>
          <p:nvPr>
            <p:ph type="title"/>
          </p:nvPr>
        </p:nvSpPr>
        <p:spPr>
          <a:xfrm>
            <a:off x="705148" y="741499"/>
            <a:ext cx="6322008" cy="490401"/>
          </a:xfrm>
          <a:prstGeom prst="rect">
            <a:avLst/>
          </a:prstGeom>
        </p:spPr>
        <p:txBody>
          <a:bodyPr lIns="0" tIns="0" rIns="0" bIns="0" anchor="t">
            <a:normAutofit/>
          </a:bodyPr>
          <a:lstStyle>
            <a:lvl1pPr defTabSz="850391">
              <a:tabLst>
                <a:tab pos="1155700" algn="l"/>
              </a:tabLst>
              <a:defRPr sz="2976"/>
            </a:lvl1pPr>
          </a:lstStyle>
          <a:p>
            <a:r>
              <a:rPr lang="nl-NL" sz="2950"/>
              <a:t>TU Delft DCC</a:t>
            </a:r>
          </a:p>
        </p:txBody>
      </p:sp>
      <p:sp>
        <p:nvSpPr>
          <p:cNvPr id="3177" name="Tijdelijke aanduiding voor verticale tekst 11"/>
          <p:cNvSpPr>
            <a:spLocks noGrp="1"/>
          </p:cNvSpPr>
          <p:nvPr>
            <p:ph type="body" idx="22"/>
          </p:nvPr>
        </p:nvSpPr>
        <p:spPr>
          <a:xfrm>
            <a:off x="760708" y="3353404"/>
            <a:ext cx="6321089" cy="1054466"/>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ormAutofit/>
          </a:bodyPr>
          <a:lstStyle/>
          <a:p>
            <a:pPr marL="0" indent="0">
              <a:buNone/>
            </a:pPr>
            <a:r>
              <a:rPr lang="en-US" b="1">
                <a:solidFill>
                  <a:schemeClr val="tx1"/>
                </a:solidFill>
                <a:highlight>
                  <a:srgbClr val="FFFFFF"/>
                </a:highlight>
                <a:ea typeface="Source Sans Pro"/>
              </a:rPr>
              <a:t>Our mission</a:t>
            </a:r>
            <a:endParaRPr lang="en-US">
              <a:solidFill>
                <a:schemeClr val="tx1"/>
              </a:solidFill>
              <a:highlight>
                <a:schemeClr val="lt1"/>
              </a:highlight>
              <a:ea typeface="Source Sans Pro"/>
              <a:sym typeface="Source Sans Pro"/>
            </a:endParaRPr>
          </a:p>
          <a:p>
            <a:pPr marL="0" indent="0">
              <a:buNone/>
            </a:pPr>
            <a:r>
              <a:rPr lang="en-US">
                <a:solidFill>
                  <a:schemeClr val="tx1"/>
                </a:solidFill>
                <a:highlight>
                  <a:schemeClr val="lt1"/>
                </a:highlight>
                <a:ea typeface="Source Sans Pro"/>
                <a:sym typeface="Source Sans Pro"/>
              </a:rPr>
              <a:t>To help researchers produce </a:t>
            </a:r>
            <a:r>
              <a:rPr lang="en-US">
                <a:solidFill>
                  <a:schemeClr val="tx1"/>
                </a:solidFill>
                <a:highlight>
                  <a:schemeClr val="lt1"/>
                </a:highlight>
                <a:ea typeface="Source Sans Pro"/>
              </a:rPr>
              <a:t>FAIR</a:t>
            </a:r>
            <a:r>
              <a:rPr lang="en-US">
                <a:solidFill>
                  <a:schemeClr val="tx1"/>
                </a:solidFill>
                <a:highlight>
                  <a:schemeClr val="lt1"/>
                </a:highlight>
                <a:ea typeface="Source Sans Pro"/>
                <a:sym typeface="Source Sans Pro"/>
              </a:rPr>
              <a:t>* </a:t>
            </a:r>
            <a:r>
              <a:rPr lang="en-US" b="1">
                <a:solidFill>
                  <a:schemeClr val="tx1"/>
                </a:solidFill>
                <a:highlight>
                  <a:schemeClr val="lt1"/>
                </a:highlight>
                <a:ea typeface="Source Sans Pro"/>
                <a:sym typeface="Source Sans Pro"/>
              </a:rPr>
              <a:t>data</a:t>
            </a:r>
            <a:r>
              <a:rPr lang="en-US">
                <a:solidFill>
                  <a:schemeClr val="tx1"/>
                </a:solidFill>
                <a:highlight>
                  <a:schemeClr val="lt1"/>
                </a:highlight>
                <a:ea typeface="Source Sans Pro"/>
                <a:sym typeface="Source Sans Pro"/>
              </a:rPr>
              <a:t>, improve </a:t>
            </a:r>
            <a:r>
              <a:rPr lang="en-US" b="1">
                <a:solidFill>
                  <a:schemeClr val="tx1"/>
                </a:solidFill>
                <a:highlight>
                  <a:schemeClr val="lt1"/>
                </a:highlight>
                <a:ea typeface="Source Sans Pro"/>
                <a:sym typeface="Source Sans Pro"/>
              </a:rPr>
              <a:t>research software</a:t>
            </a:r>
            <a:r>
              <a:rPr lang="en-US">
                <a:solidFill>
                  <a:schemeClr val="tx1"/>
                </a:solidFill>
                <a:highlight>
                  <a:schemeClr val="lt1"/>
                </a:highlight>
                <a:ea typeface="Source Sans Pro"/>
                <a:sym typeface="Source Sans Pro"/>
              </a:rPr>
              <a:t>, and apply suitable </a:t>
            </a:r>
            <a:r>
              <a:rPr lang="en-US" b="1">
                <a:solidFill>
                  <a:schemeClr val="tx1"/>
                </a:solidFill>
                <a:highlight>
                  <a:schemeClr val="lt1"/>
                </a:highlight>
                <a:ea typeface="Source Sans Pro"/>
                <a:sym typeface="Source Sans Pro"/>
              </a:rPr>
              <a:t>computing practices</a:t>
            </a:r>
            <a:r>
              <a:rPr lang="en-US">
                <a:solidFill>
                  <a:schemeClr val="tx1"/>
                </a:solidFill>
                <a:highlight>
                  <a:schemeClr val="lt1"/>
                </a:highlight>
                <a:ea typeface="Source Sans Pro"/>
                <a:sym typeface="Source Sans Pro"/>
              </a:rPr>
              <a:t> to increase the efficiency of the research process.</a:t>
            </a:r>
            <a:endParaRPr lang="en-US">
              <a:solidFill>
                <a:schemeClr val="tx1"/>
              </a:solidFill>
            </a:endParaRPr>
          </a:p>
          <a:p>
            <a:pPr marL="0" indent="0">
              <a:buNone/>
            </a:pPr>
            <a:endParaRPr lang="nl-NL" i="1"/>
          </a:p>
          <a:p>
            <a:pPr marL="0" indent="0">
              <a:buNone/>
            </a:pPr>
            <a:endParaRPr lang="nl-NL" sz="1200" i="1"/>
          </a:p>
        </p:txBody>
      </p:sp>
      <p:sp>
        <p:nvSpPr>
          <p:cNvPr id="3179"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3</a:t>
            </a:fld>
            <a:endParaRPr/>
          </a:p>
        </p:txBody>
      </p:sp>
      <p:sp>
        <p:nvSpPr>
          <p:cNvPr id="3" name="Tijdelijke aanduiding voor verticale tekst 11">
            <a:extLst>
              <a:ext uri="{FF2B5EF4-FFF2-40B4-BE49-F238E27FC236}">
                <a16:creationId xmlns:a16="http://schemas.microsoft.com/office/drawing/2014/main" id="{57AC24BC-F6B9-5360-0BD2-0E588B706B89}"/>
              </a:ext>
            </a:extLst>
          </p:cNvPr>
          <p:cNvSpPr txBox="1">
            <a:spLocks/>
          </p:cNvSpPr>
          <p:nvPr/>
        </p:nvSpPr>
        <p:spPr>
          <a:xfrm>
            <a:off x="762296" y="4557813"/>
            <a:ext cx="6321089" cy="30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a:bodyPr>
          <a:lst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indent="0">
              <a:buFontTx/>
              <a:buNone/>
            </a:pPr>
            <a:r>
              <a:rPr lang="nl-NL" sz="1200" i="1"/>
              <a:t>*</a:t>
            </a:r>
            <a:r>
              <a:rPr lang="nl-NL" sz="1200" i="1" err="1"/>
              <a:t>Findable</a:t>
            </a:r>
            <a:r>
              <a:rPr lang="nl-NL" sz="1200" i="1"/>
              <a:t>, </a:t>
            </a:r>
            <a:r>
              <a:rPr lang="nl-NL" sz="1200" i="1" err="1"/>
              <a:t>Accesible</a:t>
            </a:r>
            <a:r>
              <a:rPr lang="nl-NL" sz="1200" i="1"/>
              <a:t>, </a:t>
            </a:r>
            <a:r>
              <a:rPr lang="nl-NL" sz="1200" i="1" err="1"/>
              <a:t>Interoperable</a:t>
            </a:r>
            <a:r>
              <a:rPr lang="nl-NL" sz="1200" i="1"/>
              <a:t> </a:t>
            </a:r>
            <a:r>
              <a:rPr lang="nl-NL" sz="1200" i="1" err="1"/>
              <a:t>and</a:t>
            </a:r>
            <a:r>
              <a:rPr lang="nl-NL" sz="1200" i="1"/>
              <a:t> </a:t>
            </a:r>
            <a:r>
              <a:rPr lang="nl-NL" sz="1200" i="1" err="1"/>
              <a:t>Reusable</a:t>
            </a:r>
            <a:endParaRPr lang="en-US"/>
          </a:p>
        </p:txBody>
      </p:sp>
      <p:sp>
        <p:nvSpPr>
          <p:cNvPr id="5" name="Tijdelijke aanduiding voor verticale tekst 11">
            <a:extLst>
              <a:ext uri="{FF2B5EF4-FFF2-40B4-BE49-F238E27FC236}">
                <a16:creationId xmlns:a16="http://schemas.microsoft.com/office/drawing/2014/main" id="{36F6A8CB-2F41-E76E-8A67-58FCB2A37E1D}"/>
              </a:ext>
            </a:extLst>
          </p:cNvPr>
          <p:cNvSpPr txBox="1">
            <a:spLocks/>
          </p:cNvSpPr>
          <p:nvPr/>
        </p:nvSpPr>
        <p:spPr>
          <a:xfrm>
            <a:off x="762296" y="1799861"/>
            <a:ext cx="6321089" cy="1054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ormAutofit/>
          </a:bodyPr>
          <a:lstStyle>
            <a:lvl1pPr marL="263525" marR="0" indent="-2635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1pPr>
            <a:lvl2pPr marL="538162" marR="0" indent="-274638"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2pPr>
            <a:lvl3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3pPr>
            <a:lvl4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4pPr>
            <a:lvl5pPr marL="263525" marR="0" indent="-263525" algn="l" defTabSz="719137" rtl="0" eaLnBrk="1" latinLnBrk="0" hangingPunct="1">
              <a:lnSpc>
                <a:spcPct val="90000"/>
              </a:lnSpc>
              <a:spcBef>
                <a:spcPts val="1200"/>
              </a:spcBef>
              <a:spcAft>
                <a:spcPts val="0"/>
              </a:spcAft>
              <a:buClr>
                <a:schemeClr val="accent1"/>
              </a:buClr>
              <a:buSzPct val="100000"/>
              <a:buFont typeface="Wingdings"/>
              <a:buAutoNum type="arabicPeriod"/>
              <a:tabLst/>
              <a:defRPr sz="1600" b="0" i="0" u="none" strike="noStrike" cap="none" spc="0" baseline="0">
                <a:solidFill>
                  <a:srgbClr val="000000"/>
                </a:solidFill>
                <a:uFillTx/>
                <a:latin typeface="Arial"/>
                <a:ea typeface="Arial"/>
                <a:cs typeface="Arial"/>
                <a:sym typeface="Arial"/>
              </a:defRPr>
            </a:lvl5pPr>
            <a:lvl6pPr marL="538162" marR="0" indent="-276225" algn="l" defTabSz="719137" rtl="0" eaLnBrk="1" latinLnBrk="0" hangingPunct="1">
              <a:lnSpc>
                <a:spcPct val="90000"/>
              </a:lnSpc>
              <a:spcBef>
                <a:spcPts val="1200"/>
              </a:spcBef>
              <a:spcAft>
                <a:spcPts val="0"/>
              </a:spcAft>
              <a:buClr>
                <a:schemeClr val="accent1"/>
              </a:buClr>
              <a:buSzPct val="100000"/>
              <a:buFont typeface="Wingdings"/>
              <a:buAutoNum type="alphaLcPeriod"/>
              <a:tabLst/>
              <a:defRPr sz="1600" b="0" i="0" u="none" strike="noStrike" cap="none" spc="0" baseline="0">
                <a:solidFill>
                  <a:srgbClr val="000000"/>
                </a:solidFill>
                <a:uFillTx/>
                <a:latin typeface="Arial"/>
                <a:ea typeface="Arial"/>
                <a:cs typeface="Arial"/>
                <a:sym typeface="Arial"/>
              </a:defRPr>
            </a:lvl6pPr>
            <a:lvl7pPr marL="538162" marR="0" indent="-276225" algn="l" defTabSz="719137" rtl="0" eaLnBrk="1" latinLnBrk="0" hangingPunct="1">
              <a:lnSpc>
                <a:spcPct val="90000"/>
              </a:lnSpc>
              <a:spcBef>
                <a:spcPts val="1200"/>
              </a:spcBef>
              <a:spcAft>
                <a:spcPts val="0"/>
              </a:spcAft>
              <a:buClr>
                <a:schemeClr val="accent1"/>
              </a:buClr>
              <a:buSzPct val="100000"/>
              <a:buFontTx/>
              <a:buChar char="▪"/>
              <a:tabLst/>
              <a:defRPr sz="1600" b="0" i="0" u="none" strike="noStrike" cap="none" spc="0" baseline="0">
                <a:solidFill>
                  <a:srgbClr val="000000"/>
                </a:solidFill>
                <a:uFillTx/>
                <a:latin typeface="Arial"/>
                <a:ea typeface="Arial"/>
                <a:cs typeface="Arial"/>
                <a:sym typeface="Arial"/>
              </a:defRPr>
            </a:lvl7pPr>
            <a:lvl8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8pPr>
            <a:lvl9pPr marL="0" marR="0" indent="0" algn="l" defTabSz="719137" rtl="0" eaLnBrk="1" latinLnBrk="0" hangingPunct="1">
              <a:lnSpc>
                <a:spcPct val="90000"/>
              </a:lnSpc>
              <a:spcBef>
                <a:spcPts val="1200"/>
              </a:spcBef>
              <a:spcAft>
                <a:spcPts val="0"/>
              </a:spcAft>
              <a:buClr>
                <a:schemeClr val="accent1"/>
              </a:buClr>
              <a:buSzTx/>
              <a:buFont typeface="Wingdings"/>
              <a:buNone/>
              <a:tabLst/>
              <a:defRPr sz="1600" b="0" i="0" u="none" strike="noStrike" cap="none" spc="0" baseline="0">
                <a:solidFill>
                  <a:srgbClr val="000000"/>
                </a:solidFill>
                <a:uFillTx/>
                <a:latin typeface="Arial"/>
                <a:ea typeface="Arial"/>
                <a:cs typeface="Arial"/>
                <a:sym typeface="Arial"/>
              </a:defRPr>
            </a:lvl9pPr>
          </a:lstStyle>
          <a:p>
            <a:pPr marL="0" indent="0">
              <a:buNone/>
            </a:pPr>
            <a:r>
              <a:rPr lang="en-US">
                <a:solidFill>
                  <a:schemeClr val="tx1"/>
                </a:solidFill>
                <a:highlight>
                  <a:schemeClr val="lt1"/>
                </a:highlight>
                <a:ea typeface="Source Sans Pro"/>
                <a:sym typeface="Source Sans Pro"/>
              </a:rPr>
              <a:t>The </a:t>
            </a:r>
            <a:r>
              <a:rPr lang="en-US">
                <a:solidFill>
                  <a:schemeClr val="tx1"/>
                </a:solidFill>
                <a:highlight>
                  <a:srgbClr val="FFFFFF"/>
                </a:highlight>
                <a:ea typeface="Source Sans Pro"/>
              </a:rPr>
              <a:t>DCC is a </a:t>
            </a:r>
            <a:r>
              <a:rPr lang="en-US" b="1">
                <a:solidFill>
                  <a:schemeClr val="tx1"/>
                </a:solidFill>
                <a:highlight>
                  <a:srgbClr val="FFFFFF"/>
                </a:highlight>
                <a:ea typeface="Source Sans Pro"/>
              </a:rPr>
              <a:t>central team </a:t>
            </a:r>
            <a:r>
              <a:rPr lang="en-US">
                <a:solidFill>
                  <a:schemeClr val="tx1"/>
                </a:solidFill>
                <a:highlight>
                  <a:srgbClr val="FFFFFF"/>
                </a:highlight>
                <a:ea typeface="Source Sans Pro"/>
              </a:rPr>
              <a:t>of Data Managers and Research Software Engineers organized by the Library and ICT. The DCC is an initiative of the Open Science Program.</a:t>
            </a: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a:lstStyle>
            <a:lvl1pPr defTabSz="850391">
              <a:tabLst>
                <a:tab pos="1155700" algn="l"/>
              </a:tabLst>
              <a:defRPr sz="2976"/>
            </a:lvl1pPr>
          </a:lstStyle>
          <a:p>
            <a:r>
              <a:rPr lang="nl-NL"/>
              <a:t>The DCC team</a:t>
            </a:r>
            <a:endParaRPr/>
          </a:p>
        </p:txBody>
      </p:sp>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4</a:t>
            </a:fld>
            <a:endParaRPr/>
          </a:p>
        </p:txBody>
      </p:sp>
      <p:sp>
        <p:nvSpPr>
          <p:cNvPr id="7" name="Google Shape;212;p24"/>
          <p:cNvSpPr txBox="1"/>
          <p:nvPr/>
        </p:nvSpPr>
        <p:spPr>
          <a:xfrm>
            <a:off x="8067038" y="1358900"/>
            <a:ext cx="2180007" cy="369302"/>
          </a:xfrm>
          <a:prstGeom prst="rect">
            <a:avLst/>
          </a:prstGeom>
          <a:noFill/>
          <a:ln w="63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Source Sans Pro"/>
                <a:ea typeface="Source Sans Pro"/>
                <a:cs typeface="Source Sans Pro"/>
                <a:sym typeface="Source Sans Pro"/>
              </a:rPr>
              <a:t>Research Software Engineers</a:t>
            </a:r>
            <a:endParaRPr lang="en-US" sz="1200" b="1">
              <a:latin typeface="Source Sans Pro"/>
              <a:ea typeface="Source Sans Pro"/>
              <a:cs typeface="Source Sans Pro"/>
            </a:endParaRPr>
          </a:p>
        </p:txBody>
      </p:sp>
      <p:sp>
        <p:nvSpPr>
          <p:cNvPr id="8" name="Google Shape;213;p24"/>
          <p:cNvSpPr txBox="1"/>
          <p:nvPr/>
        </p:nvSpPr>
        <p:spPr>
          <a:xfrm>
            <a:off x="5357358" y="1358900"/>
            <a:ext cx="2182500" cy="369302"/>
          </a:xfrm>
          <a:prstGeom prst="rect">
            <a:avLst/>
          </a:prstGeom>
          <a:noFill/>
          <a:ln w="63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Source Sans Pro"/>
                <a:ea typeface="Source Sans Pro"/>
                <a:cs typeface="Source Sans Pro"/>
                <a:sym typeface="Source Sans Pro"/>
              </a:rPr>
              <a:t>Data Managers</a:t>
            </a:r>
            <a:endParaRPr lang="en-US" sz="1200" b="1">
              <a:latin typeface="Source Sans Pro"/>
              <a:ea typeface="Source Sans Pro"/>
              <a:cs typeface="Source Sans Pro"/>
            </a:endParaRPr>
          </a:p>
        </p:txBody>
      </p:sp>
      <p:sp>
        <p:nvSpPr>
          <p:cNvPr id="9" name="Google Shape;214;p24"/>
          <p:cNvSpPr txBox="1"/>
          <p:nvPr/>
        </p:nvSpPr>
        <p:spPr>
          <a:xfrm>
            <a:off x="3230775" y="3648474"/>
            <a:ext cx="1043331" cy="553968"/>
          </a:xfrm>
          <a:prstGeom prst="rect">
            <a:avLst/>
          </a:prstGeom>
          <a:noFill/>
          <a:ln w="63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Source Sans Pro"/>
                <a:ea typeface="Source Sans Pro"/>
                <a:cs typeface="Source Sans Pro"/>
                <a:sym typeface="Source Sans Pro"/>
              </a:rPr>
              <a:t>Coordinator</a:t>
            </a:r>
            <a:endParaRPr lang="en" sz="1200" b="1">
              <a:latin typeface="Source Sans Pro"/>
              <a:ea typeface="Source Sans Pro"/>
              <a:cs typeface="Source Sans Pro"/>
            </a:endParaRPr>
          </a:p>
          <a:p>
            <a:pPr marL="0" lvl="0" indent="0" algn="ctr" rtl="0">
              <a:spcBef>
                <a:spcPts val="0"/>
              </a:spcBef>
              <a:spcAft>
                <a:spcPts val="0"/>
              </a:spcAft>
              <a:buNone/>
            </a:pPr>
            <a:r>
              <a:rPr lang="en" sz="1200" b="1">
                <a:latin typeface="Source Sans Pro"/>
                <a:ea typeface="Source Sans Pro"/>
                <a:cs typeface="Source Sans Pro"/>
                <a:sym typeface="Source Sans Pro"/>
              </a:rPr>
              <a:t>DCC</a:t>
            </a:r>
            <a:endParaRPr sz="1200" b="1">
              <a:latin typeface="Source Sans Pro"/>
              <a:ea typeface="Source Sans Pro"/>
              <a:cs typeface="Source Sans Pro"/>
            </a:endParaRPr>
          </a:p>
        </p:txBody>
      </p:sp>
      <p:sp>
        <p:nvSpPr>
          <p:cNvPr id="10" name="Google Shape;215;p24"/>
          <p:cNvSpPr txBox="1"/>
          <p:nvPr/>
        </p:nvSpPr>
        <p:spPr>
          <a:xfrm>
            <a:off x="2072851" y="3650186"/>
            <a:ext cx="1020300" cy="553968"/>
          </a:xfrm>
          <a:prstGeom prst="rect">
            <a:avLst/>
          </a:prstGeom>
          <a:noFill/>
          <a:ln w="6350" cap="flat" cmpd="sng">
            <a:solidFill>
              <a:schemeClr val="tx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Source Sans Pro"/>
                <a:ea typeface="Source Sans Pro"/>
                <a:cs typeface="Source Sans Pro"/>
                <a:sym typeface="Source Sans Pro"/>
              </a:rPr>
              <a:t>Project Manager</a:t>
            </a:r>
            <a:endParaRPr lang="en-US" sz="1200" b="1">
              <a:latin typeface="Source Sans Pro"/>
              <a:ea typeface="Source Sans Pro"/>
              <a:cs typeface="Source Sans Pro"/>
            </a:endParaRPr>
          </a:p>
        </p:txBody>
      </p:sp>
      <p:sp>
        <p:nvSpPr>
          <p:cNvPr id="11" name="Google Shape;216;p24"/>
          <p:cNvSpPr txBox="1"/>
          <p:nvPr/>
        </p:nvSpPr>
        <p:spPr>
          <a:xfrm>
            <a:off x="5365568" y="4059177"/>
            <a:ext cx="2187430" cy="369302"/>
          </a:xfrm>
          <a:prstGeom prst="rect">
            <a:avLst/>
          </a:prstGeom>
          <a:noFill/>
          <a:ln w="63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Source Sans Pro"/>
                <a:ea typeface="Source Sans Pro"/>
                <a:cs typeface="Source Sans Pro"/>
                <a:sym typeface="Source Sans Pro"/>
              </a:rPr>
              <a:t>Delft HPC</a:t>
            </a:r>
            <a:endParaRPr lang="en-US" sz="1200" b="1">
              <a:latin typeface="Source Sans Pro"/>
              <a:ea typeface="Source Sans Pro"/>
              <a:cs typeface="Source Sans Pro"/>
            </a:endParaRPr>
          </a:p>
        </p:txBody>
      </p:sp>
      <p:pic>
        <p:nvPicPr>
          <p:cNvPr id="17" name="Google Shape;222;p24"/>
          <p:cNvPicPr preferRelativeResize="0"/>
          <p:nvPr/>
        </p:nvPicPr>
        <p:blipFill>
          <a:blip r:embed="rId2">
            <a:alphaModFix/>
          </a:blip>
          <a:stretch>
            <a:fillRect/>
          </a:stretch>
        </p:blipFill>
        <p:spPr>
          <a:xfrm>
            <a:off x="9240545" y="3996384"/>
            <a:ext cx="1006500" cy="952264"/>
          </a:xfrm>
          <a:prstGeom prst="rect">
            <a:avLst/>
          </a:prstGeom>
          <a:noFill/>
          <a:ln w="6350">
            <a:solidFill>
              <a:schemeClr val="tx1"/>
            </a:solidFill>
          </a:ln>
        </p:spPr>
      </p:pic>
      <p:pic>
        <p:nvPicPr>
          <p:cNvPr id="23" name="Google Shape;228;p24"/>
          <p:cNvPicPr preferRelativeResize="0"/>
          <p:nvPr/>
        </p:nvPicPr>
        <p:blipFill>
          <a:blip r:embed="rId3">
            <a:alphaModFix/>
          </a:blip>
          <a:stretch>
            <a:fillRect/>
          </a:stretch>
        </p:blipFill>
        <p:spPr>
          <a:xfrm>
            <a:off x="3221123" y="2419230"/>
            <a:ext cx="1020300" cy="952690"/>
          </a:xfrm>
          <a:prstGeom prst="rect">
            <a:avLst/>
          </a:prstGeom>
          <a:noFill/>
          <a:ln>
            <a:noFill/>
          </a:ln>
        </p:spPr>
      </p:pic>
      <p:sp>
        <p:nvSpPr>
          <p:cNvPr id="25" name="Google Shape;230;p24"/>
          <p:cNvSpPr txBox="1"/>
          <p:nvPr/>
        </p:nvSpPr>
        <p:spPr>
          <a:xfrm>
            <a:off x="2114916" y="1392874"/>
            <a:ext cx="951289" cy="923299"/>
          </a:xfrm>
          <a:prstGeom prst="rect">
            <a:avLst/>
          </a:prstGeom>
          <a:noFill/>
          <a:ln w="63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r>
              <a:rPr lang="en" sz="1200" b="1">
                <a:latin typeface="Source Sans Pro"/>
                <a:ea typeface="Source Sans Pro"/>
                <a:sym typeface="Source Sans Pro"/>
              </a:rPr>
              <a:t>Library Research Data and Software</a:t>
            </a:r>
            <a:endParaRPr lang="en-US" sz="1200" b="1">
              <a:latin typeface="Source Sans Pro"/>
              <a:ea typeface="Source Sans Pro"/>
            </a:endParaRPr>
          </a:p>
        </p:txBody>
      </p:sp>
      <p:sp>
        <p:nvSpPr>
          <p:cNvPr id="26" name="Google Shape;231;p24"/>
          <p:cNvSpPr txBox="1"/>
          <p:nvPr/>
        </p:nvSpPr>
        <p:spPr>
          <a:xfrm>
            <a:off x="3235580" y="1770788"/>
            <a:ext cx="1000796" cy="553968"/>
          </a:xfrm>
          <a:prstGeom prst="rect">
            <a:avLst/>
          </a:prstGeom>
          <a:noFill/>
          <a:ln w="63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latin typeface="Source Sans Pro"/>
                <a:ea typeface="Source Sans Pro"/>
                <a:cs typeface="Source Sans Pro"/>
                <a:sym typeface="Source Sans Pro"/>
              </a:rPr>
              <a:t>ICT Innovation</a:t>
            </a:r>
            <a:endParaRPr lang="en-US" sz="1200" b="1">
              <a:latin typeface="Source Sans Pro"/>
              <a:ea typeface="Source Sans Pro"/>
              <a:cs typeface="Source Sans Pro"/>
            </a:endParaRPr>
          </a:p>
        </p:txBody>
      </p:sp>
      <p:pic>
        <p:nvPicPr>
          <p:cNvPr id="27" name="Google Shape;221;p24">
            <a:extLst>
              <a:ext uri="{FF2B5EF4-FFF2-40B4-BE49-F238E27FC236}">
                <a16:creationId xmlns:a16="http://schemas.microsoft.com/office/drawing/2014/main" id="{9630BE8D-324F-BED1-960A-4BCBC8540F8E}"/>
              </a:ext>
            </a:extLst>
          </p:cNvPr>
          <p:cNvPicPr preferRelativeResize="0"/>
          <p:nvPr/>
        </p:nvPicPr>
        <p:blipFill>
          <a:blip r:embed="rId2">
            <a:alphaModFix/>
          </a:blip>
          <a:stretch>
            <a:fillRect/>
          </a:stretch>
        </p:blipFill>
        <p:spPr>
          <a:xfrm>
            <a:off x="5371326" y="2897663"/>
            <a:ext cx="999855" cy="952264"/>
          </a:xfrm>
          <a:prstGeom prst="rect">
            <a:avLst/>
          </a:prstGeom>
          <a:noFill/>
          <a:ln w="6350">
            <a:solidFill>
              <a:schemeClr val="tx1"/>
            </a:solidFill>
          </a:ln>
        </p:spPr>
      </p:pic>
      <p:pic>
        <p:nvPicPr>
          <p:cNvPr id="28" name="Google Shape;221;p24">
            <a:extLst>
              <a:ext uri="{FF2B5EF4-FFF2-40B4-BE49-F238E27FC236}">
                <a16:creationId xmlns:a16="http://schemas.microsoft.com/office/drawing/2014/main" id="{0446B477-1257-3F8D-128F-4B8374903735}"/>
              </a:ext>
            </a:extLst>
          </p:cNvPr>
          <p:cNvPicPr preferRelativeResize="0"/>
          <p:nvPr/>
        </p:nvPicPr>
        <p:blipFill>
          <a:blip r:embed="rId2">
            <a:alphaModFix/>
          </a:blip>
          <a:stretch>
            <a:fillRect/>
          </a:stretch>
        </p:blipFill>
        <p:spPr>
          <a:xfrm>
            <a:off x="6540322" y="2889808"/>
            <a:ext cx="1006500" cy="952264"/>
          </a:xfrm>
          <a:prstGeom prst="rect">
            <a:avLst/>
          </a:prstGeom>
          <a:noFill/>
          <a:ln w="6350">
            <a:solidFill>
              <a:schemeClr val="tx1"/>
            </a:solidFill>
          </a:ln>
        </p:spPr>
      </p:pic>
      <p:pic>
        <p:nvPicPr>
          <p:cNvPr id="5" name="Picture 4" descr="A picture containing human face, person, smile, clothing&#10;&#10;Description automatically generated">
            <a:extLst>
              <a:ext uri="{FF2B5EF4-FFF2-40B4-BE49-F238E27FC236}">
                <a16:creationId xmlns:a16="http://schemas.microsoft.com/office/drawing/2014/main" id="{69332F5D-E3DE-0B63-1770-81DFE76EC3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7358" y="2431555"/>
            <a:ext cx="951288" cy="937952"/>
          </a:xfrm>
          <a:prstGeom prst="rect">
            <a:avLst/>
          </a:prstGeom>
        </p:spPr>
      </p:pic>
      <p:pic>
        <p:nvPicPr>
          <p:cNvPr id="35" name="Picture 34">
            <a:extLst>
              <a:ext uri="{FF2B5EF4-FFF2-40B4-BE49-F238E27FC236}">
                <a16:creationId xmlns:a16="http://schemas.microsoft.com/office/drawing/2014/main" id="{AE97BB68-226D-7880-7864-D18B2A431E6C}"/>
              </a:ext>
            </a:extLst>
          </p:cNvPr>
          <p:cNvPicPr>
            <a:picLocks noChangeAspect="1"/>
          </p:cNvPicPr>
          <p:nvPr/>
        </p:nvPicPr>
        <p:blipFill>
          <a:blip r:embed="rId5"/>
          <a:stretch>
            <a:fillRect/>
          </a:stretch>
        </p:blipFill>
        <p:spPr>
          <a:xfrm>
            <a:off x="8062758" y="3996384"/>
            <a:ext cx="1006500" cy="983392"/>
          </a:xfrm>
          <a:prstGeom prst="rect">
            <a:avLst/>
          </a:prstGeom>
        </p:spPr>
      </p:pic>
      <p:pic>
        <p:nvPicPr>
          <p:cNvPr id="37" name="Picture 36">
            <a:extLst>
              <a:ext uri="{FF2B5EF4-FFF2-40B4-BE49-F238E27FC236}">
                <a16:creationId xmlns:a16="http://schemas.microsoft.com/office/drawing/2014/main" id="{4EEFDBE3-6600-5268-34E2-7BD29F997C6F}"/>
              </a:ext>
            </a:extLst>
          </p:cNvPr>
          <p:cNvPicPr>
            <a:picLocks noChangeAspect="1"/>
          </p:cNvPicPr>
          <p:nvPr/>
        </p:nvPicPr>
        <p:blipFill>
          <a:blip r:embed="rId6"/>
          <a:stretch>
            <a:fillRect/>
          </a:stretch>
        </p:blipFill>
        <p:spPr>
          <a:xfrm>
            <a:off x="3233772" y="4349981"/>
            <a:ext cx="1007651" cy="1013409"/>
          </a:xfrm>
          <a:prstGeom prst="rect">
            <a:avLst/>
          </a:prstGeom>
        </p:spPr>
      </p:pic>
      <p:pic>
        <p:nvPicPr>
          <p:cNvPr id="6" name="Picture 5">
            <a:extLst>
              <a:ext uri="{FF2B5EF4-FFF2-40B4-BE49-F238E27FC236}">
                <a16:creationId xmlns:a16="http://schemas.microsoft.com/office/drawing/2014/main" id="{C651833B-D06B-C4B8-445E-34188D057A5D}"/>
              </a:ext>
            </a:extLst>
          </p:cNvPr>
          <p:cNvPicPr>
            <a:picLocks noChangeAspect="1"/>
          </p:cNvPicPr>
          <p:nvPr/>
        </p:nvPicPr>
        <p:blipFill>
          <a:blip r:embed="rId7"/>
          <a:stretch>
            <a:fillRect/>
          </a:stretch>
        </p:blipFill>
        <p:spPr>
          <a:xfrm>
            <a:off x="5963858" y="4559121"/>
            <a:ext cx="969500" cy="960750"/>
          </a:xfrm>
          <a:prstGeom prst="rect">
            <a:avLst/>
          </a:prstGeom>
        </p:spPr>
      </p:pic>
      <p:pic>
        <p:nvPicPr>
          <p:cNvPr id="18" name="Picture 17">
            <a:extLst>
              <a:ext uri="{FF2B5EF4-FFF2-40B4-BE49-F238E27FC236}">
                <a16:creationId xmlns:a16="http://schemas.microsoft.com/office/drawing/2014/main" id="{0D9E7DEE-371F-3A69-CB9A-CB50BE66D607}"/>
              </a:ext>
            </a:extLst>
          </p:cNvPr>
          <p:cNvPicPr>
            <a:picLocks noChangeAspect="1"/>
          </p:cNvPicPr>
          <p:nvPr/>
        </p:nvPicPr>
        <p:blipFill>
          <a:blip r:embed="rId8"/>
          <a:stretch>
            <a:fillRect/>
          </a:stretch>
        </p:blipFill>
        <p:spPr>
          <a:xfrm>
            <a:off x="9215256" y="1862028"/>
            <a:ext cx="1010021" cy="952264"/>
          </a:xfrm>
          <a:prstGeom prst="rect">
            <a:avLst/>
          </a:prstGeom>
        </p:spPr>
      </p:pic>
      <p:pic>
        <p:nvPicPr>
          <p:cNvPr id="21" name="Picture 20">
            <a:extLst>
              <a:ext uri="{FF2B5EF4-FFF2-40B4-BE49-F238E27FC236}">
                <a16:creationId xmlns:a16="http://schemas.microsoft.com/office/drawing/2014/main" id="{8FACB88C-FFB0-C573-592F-40A3A59D4142}"/>
              </a:ext>
            </a:extLst>
          </p:cNvPr>
          <p:cNvPicPr>
            <a:picLocks noChangeAspect="1"/>
          </p:cNvPicPr>
          <p:nvPr/>
        </p:nvPicPr>
        <p:blipFill>
          <a:blip r:embed="rId9"/>
          <a:stretch>
            <a:fillRect/>
          </a:stretch>
        </p:blipFill>
        <p:spPr>
          <a:xfrm>
            <a:off x="9235668" y="2935967"/>
            <a:ext cx="1011377" cy="997427"/>
          </a:xfrm>
          <a:prstGeom prst="rect">
            <a:avLst/>
          </a:prstGeom>
        </p:spPr>
      </p:pic>
      <p:pic>
        <p:nvPicPr>
          <p:cNvPr id="29" name="Picture 28">
            <a:extLst>
              <a:ext uri="{FF2B5EF4-FFF2-40B4-BE49-F238E27FC236}">
                <a16:creationId xmlns:a16="http://schemas.microsoft.com/office/drawing/2014/main" id="{275AAB67-2247-BCFD-3103-C676B5BC07C8}"/>
              </a:ext>
            </a:extLst>
          </p:cNvPr>
          <p:cNvPicPr>
            <a:picLocks noChangeAspect="1"/>
          </p:cNvPicPr>
          <p:nvPr/>
        </p:nvPicPr>
        <p:blipFill>
          <a:blip r:embed="rId10"/>
          <a:stretch>
            <a:fillRect/>
          </a:stretch>
        </p:blipFill>
        <p:spPr>
          <a:xfrm>
            <a:off x="8078929" y="2935967"/>
            <a:ext cx="999884" cy="997428"/>
          </a:xfrm>
          <a:prstGeom prst="rect">
            <a:avLst/>
          </a:prstGeom>
        </p:spPr>
      </p:pic>
      <p:pic>
        <p:nvPicPr>
          <p:cNvPr id="31" name="Picture 30">
            <a:extLst>
              <a:ext uri="{FF2B5EF4-FFF2-40B4-BE49-F238E27FC236}">
                <a16:creationId xmlns:a16="http://schemas.microsoft.com/office/drawing/2014/main" id="{2E005A1E-3D26-A4F8-330B-C404A19DBBB4}"/>
              </a:ext>
            </a:extLst>
          </p:cNvPr>
          <p:cNvPicPr>
            <a:picLocks noChangeAspect="1"/>
          </p:cNvPicPr>
          <p:nvPr/>
        </p:nvPicPr>
        <p:blipFill>
          <a:blip r:embed="rId11"/>
          <a:stretch>
            <a:fillRect/>
          </a:stretch>
        </p:blipFill>
        <p:spPr>
          <a:xfrm>
            <a:off x="8063539" y="1862029"/>
            <a:ext cx="1028822" cy="952264"/>
          </a:xfrm>
          <a:prstGeom prst="rect">
            <a:avLst/>
          </a:prstGeom>
        </p:spPr>
      </p:pic>
      <p:sp>
        <p:nvSpPr>
          <p:cNvPr id="14" name="TextBox 13">
            <a:extLst>
              <a:ext uri="{FF2B5EF4-FFF2-40B4-BE49-F238E27FC236}">
                <a16:creationId xmlns:a16="http://schemas.microsoft.com/office/drawing/2014/main" id="{A18D55AB-990A-EB77-29D0-DB5D5EE221D9}"/>
              </a:ext>
            </a:extLst>
          </p:cNvPr>
          <p:cNvSpPr txBox="1"/>
          <p:nvPr/>
        </p:nvSpPr>
        <p:spPr>
          <a:xfrm>
            <a:off x="5311455" y="3510644"/>
            <a:ext cx="110490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a:solidFill>
                  <a:srgbClr val="FF0000"/>
                </a:solidFill>
                <a:latin typeface="Source Sans Pro" panose="020B0503030403020204" pitchFamily="34" charset="0"/>
                <a:ea typeface="Source Sans Pro" panose="020B0503030403020204" pitchFamily="34" charset="0"/>
              </a:rPr>
              <a:t>Q4</a:t>
            </a:r>
            <a:endParaRPr lang="en-GB" sz="1100" b="0" i="0" u="none" strike="noStrike" cap="none" spc="0" normalizeH="0" baseline="0">
              <a:ln>
                <a:noFill/>
              </a:ln>
              <a:solidFill>
                <a:srgbClr val="FF0000"/>
              </a:solidFill>
              <a:effectLst/>
              <a:uFillTx/>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8CCA5AC4-42CF-8194-6128-5FBDD626200A}"/>
              </a:ext>
            </a:extLst>
          </p:cNvPr>
          <p:cNvSpPr txBox="1"/>
          <p:nvPr/>
        </p:nvSpPr>
        <p:spPr>
          <a:xfrm>
            <a:off x="6462105" y="3514426"/>
            <a:ext cx="110490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a:solidFill>
                  <a:srgbClr val="FF0000"/>
                </a:solidFill>
                <a:latin typeface="Source Sans Pro"/>
                <a:ea typeface="Source Sans Pro"/>
              </a:rPr>
              <a:t>Q4</a:t>
            </a:r>
            <a:endParaRPr kumimoji="0" lang="en-GB" sz="1100" b="0" i="0" u="none" strike="noStrike" cap="none" spc="0" normalizeH="0" baseline="0">
              <a:ln>
                <a:noFill/>
              </a:ln>
              <a:solidFill>
                <a:srgbClr val="FF0000"/>
              </a:solidFill>
              <a:effectLst/>
              <a:uFillTx/>
              <a:latin typeface="Source Sans Pro" panose="020B0503030403020204" pitchFamily="34" charset="0"/>
              <a:ea typeface="Source Sans Pro" panose="020B0503030403020204" pitchFamily="34" charset="0"/>
              <a:sym typeface="Arial"/>
            </a:endParaRPr>
          </a:p>
        </p:txBody>
      </p:sp>
      <p:sp>
        <p:nvSpPr>
          <p:cNvPr id="16" name="TextBox 15">
            <a:extLst>
              <a:ext uri="{FF2B5EF4-FFF2-40B4-BE49-F238E27FC236}">
                <a16:creationId xmlns:a16="http://schemas.microsoft.com/office/drawing/2014/main" id="{8A59DFEC-7ADF-0AE2-4133-3F5535915DC2}"/>
              </a:ext>
            </a:extLst>
          </p:cNvPr>
          <p:cNvSpPr txBox="1"/>
          <p:nvPr/>
        </p:nvSpPr>
        <p:spPr>
          <a:xfrm>
            <a:off x="9215256" y="4613145"/>
            <a:ext cx="110490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sz="1100">
                <a:solidFill>
                  <a:srgbClr val="FF0000"/>
                </a:solidFill>
                <a:latin typeface="Source Sans Pro"/>
                <a:ea typeface="Source Sans Pro"/>
              </a:rPr>
              <a:t>Q4</a:t>
            </a:r>
            <a:endParaRPr kumimoji="0" lang="en-GB" sz="1100" b="0" i="0" u="none" strike="noStrike" cap="none" spc="0" normalizeH="0" baseline="0">
              <a:ln>
                <a:noFill/>
              </a:ln>
              <a:solidFill>
                <a:srgbClr val="FF0000"/>
              </a:solidFill>
              <a:effectLst/>
              <a:uFillTx/>
              <a:latin typeface="Source Sans Pro" panose="020B0503030403020204" pitchFamily="34" charset="0"/>
              <a:ea typeface="Source Sans Pro" panose="020B0503030403020204" pitchFamily="34" charset="0"/>
              <a:sym typeface="Arial"/>
            </a:endParaRPr>
          </a:p>
        </p:txBody>
      </p:sp>
      <p:pic>
        <p:nvPicPr>
          <p:cNvPr id="4" name="Picture 3" descr="A person with a goatee and mustache&#10;&#10;Description automatically generated">
            <a:extLst>
              <a:ext uri="{FF2B5EF4-FFF2-40B4-BE49-F238E27FC236}">
                <a16:creationId xmlns:a16="http://schemas.microsoft.com/office/drawing/2014/main" id="{4D795868-6D38-3C0A-7CC3-BAD7AB392257}"/>
              </a:ext>
            </a:extLst>
          </p:cNvPr>
          <p:cNvPicPr>
            <a:picLocks noChangeAspect="1"/>
          </p:cNvPicPr>
          <p:nvPr/>
        </p:nvPicPr>
        <p:blipFill>
          <a:blip r:embed="rId12"/>
          <a:stretch>
            <a:fillRect/>
          </a:stretch>
        </p:blipFill>
        <p:spPr>
          <a:xfrm>
            <a:off x="6604615" y="1859269"/>
            <a:ext cx="882649" cy="954088"/>
          </a:xfrm>
          <a:prstGeom prst="rect">
            <a:avLst/>
          </a:prstGeom>
        </p:spPr>
      </p:pic>
      <p:pic>
        <p:nvPicPr>
          <p:cNvPr id="13" name="Picture 12" descr="A person wearing glasses and smiling&#10;&#10;Description automatically generated">
            <a:extLst>
              <a:ext uri="{FF2B5EF4-FFF2-40B4-BE49-F238E27FC236}">
                <a16:creationId xmlns:a16="http://schemas.microsoft.com/office/drawing/2014/main" id="{936277FB-7584-6014-3903-F22A85144096}"/>
              </a:ext>
            </a:extLst>
          </p:cNvPr>
          <p:cNvPicPr>
            <a:picLocks noChangeAspect="1"/>
          </p:cNvPicPr>
          <p:nvPr/>
        </p:nvPicPr>
        <p:blipFill>
          <a:blip r:embed="rId13"/>
          <a:stretch>
            <a:fillRect/>
          </a:stretch>
        </p:blipFill>
        <p:spPr>
          <a:xfrm>
            <a:off x="5386098" y="1843809"/>
            <a:ext cx="1004888" cy="965200"/>
          </a:xfrm>
          <a:prstGeom prst="rect">
            <a:avLst/>
          </a:prstGeom>
        </p:spPr>
      </p:pic>
      <p:pic>
        <p:nvPicPr>
          <p:cNvPr id="20" name="Picture 19" descr="A person with long hair smiling&#10;&#10;Description automatically generated">
            <a:extLst>
              <a:ext uri="{FF2B5EF4-FFF2-40B4-BE49-F238E27FC236}">
                <a16:creationId xmlns:a16="http://schemas.microsoft.com/office/drawing/2014/main" id="{F35EC3D6-DA19-13F1-DB36-83C380E89163}"/>
              </a:ext>
            </a:extLst>
          </p:cNvPr>
          <p:cNvPicPr>
            <a:picLocks noChangeAspect="1"/>
          </p:cNvPicPr>
          <p:nvPr/>
        </p:nvPicPr>
        <p:blipFill>
          <a:blip r:embed="rId14"/>
          <a:stretch>
            <a:fillRect/>
          </a:stretch>
        </p:blipFill>
        <p:spPr>
          <a:xfrm>
            <a:off x="2208212" y="4352925"/>
            <a:ext cx="750889" cy="1009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5" name="Titel 7"/>
          <p:cNvSpPr txBox="1">
            <a:spLocks noGrp="1"/>
          </p:cNvSpPr>
          <p:nvPr>
            <p:ph type="title"/>
          </p:nvPr>
        </p:nvSpPr>
        <p:spPr>
          <a:prstGeom prst="rect">
            <a:avLst/>
          </a:prstGeom>
        </p:spPr>
        <p:txBody>
          <a:bodyPr lIns="0" tIns="0" rIns="0" bIns="0" anchor="t">
            <a:normAutofit/>
          </a:bodyPr>
          <a:lstStyle>
            <a:lvl1pPr defTabSz="850391">
              <a:tabLst>
                <a:tab pos="1155700" algn="l"/>
              </a:tabLst>
              <a:defRPr sz="2976"/>
            </a:lvl1pPr>
          </a:lstStyle>
          <a:p>
            <a:r>
              <a:rPr lang="nl-NL" sz="2950" dirty="0" err="1"/>
              <a:t>Our</a:t>
            </a:r>
            <a:r>
              <a:rPr lang="nl-NL" sz="2950" dirty="0"/>
              <a:t> </a:t>
            </a:r>
            <a:r>
              <a:rPr lang="nl-NL" sz="2950" dirty="0" err="1"/>
              <a:t>main</a:t>
            </a:r>
            <a:r>
              <a:rPr lang="nl-NL" sz="2950" dirty="0"/>
              <a:t> services</a:t>
            </a:r>
            <a:endParaRPr dirty="0"/>
          </a:p>
        </p:txBody>
      </p:sp>
      <p:sp>
        <p:nvSpPr>
          <p:cNvPr id="3186" name="Tijdelijke aanduiding voor verticale tekst 8"/>
          <p:cNvSpPr>
            <a:spLocks noGrp="1"/>
          </p:cNvSpPr>
          <p:nvPr>
            <p:ph type="body" idx="1"/>
          </p:nvPr>
        </p:nvSpPr>
        <p:spPr>
          <a:xfrm>
            <a:off x="698500" y="1591900"/>
            <a:ext cx="5804568" cy="4356464"/>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chor="t">
            <a:normAutofit/>
          </a:bodyPr>
          <a:lstStyle/>
          <a:p>
            <a:pPr marL="457200" indent="-342900">
              <a:lnSpc>
                <a:spcPct val="115000"/>
              </a:lnSpc>
              <a:spcBef>
                <a:spcPts val="0"/>
              </a:spcBef>
              <a:buFont typeface="Wingdings" panose="05000000000000000000" pitchFamily="2" charset="2"/>
              <a:buChar char="§"/>
            </a:pPr>
            <a:r>
              <a:rPr lang="en-US">
                <a:ea typeface="Source Sans Pro"/>
                <a:sym typeface="Source Sans Pro"/>
              </a:rPr>
              <a:t>Supporting research projects with hands-on </a:t>
            </a:r>
            <a:r>
              <a:rPr lang="en-US" b="1">
                <a:ea typeface="Source Sans Pro"/>
                <a:sym typeface="Source Sans Pro"/>
              </a:rPr>
              <a:t>co-development</a:t>
            </a:r>
            <a:r>
              <a:rPr lang="en-US">
                <a:ea typeface="Source Sans Pro"/>
                <a:sym typeface="Source Sans Pro"/>
              </a:rPr>
              <a:t> of solutions (e.g., this call)</a:t>
            </a:r>
          </a:p>
          <a:p>
            <a:pPr marL="457200" indent="-342900">
              <a:lnSpc>
                <a:spcPct val="115000"/>
              </a:lnSpc>
              <a:spcBef>
                <a:spcPts val="0"/>
              </a:spcBef>
              <a:buFont typeface="Wingdings" panose="05000000000000000000" pitchFamily="2" charset="2"/>
              <a:buChar char="§"/>
            </a:pPr>
            <a:endParaRPr lang="en-US" b="1">
              <a:ea typeface="Source Sans Pro"/>
              <a:sym typeface="Source Sans Pro"/>
            </a:endParaRPr>
          </a:p>
          <a:p>
            <a:pPr marL="457200" indent="-342900">
              <a:lnSpc>
                <a:spcPct val="114999"/>
              </a:lnSpc>
              <a:spcBef>
                <a:spcPts val="0"/>
              </a:spcBef>
              <a:buFont typeface="Wingdings" panose="05000000000000000000" pitchFamily="2" charset="2"/>
              <a:buChar char="§"/>
            </a:pPr>
            <a:r>
              <a:rPr lang="en-US" b="1">
                <a:ea typeface="Source Sans Pro"/>
                <a:sym typeface="Source Sans Pro"/>
              </a:rPr>
              <a:t>Training</a:t>
            </a:r>
            <a:r>
              <a:rPr lang="en-US">
                <a:ea typeface="Source Sans Pro"/>
                <a:sym typeface="Source Sans Pro"/>
              </a:rPr>
              <a:t> on practical digital skills via Data and Software Carpentries, Code Refinery and custom workshops</a:t>
            </a:r>
            <a:endParaRPr lang="en-US"/>
          </a:p>
          <a:p>
            <a:pPr marL="457200" indent="-342900">
              <a:lnSpc>
                <a:spcPct val="115000"/>
              </a:lnSpc>
              <a:spcBef>
                <a:spcPts val="0"/>
              </a:spcBef>
              <a:buFont typeface="Wingdings" panose="05000000000000000000" pitchFamily="2" charset="2"/>
              <a:buChar char="§"/>
            </a:pPr>
            <a:endParaRPr lang="en-US" b="1">
              <a:ea typeface="Source Sans Pro"/>
              <a:sym typeface="Source Sans Pro"/>
            </a:endParaRPr>
          </a:p>
          <a:p>
            <a:pPr marL="457200" lvl="0" indent="-342900">
              <a:lnSpc>
                <a:spcPct val="114999"/>
              </a:lnSpc>
              <a:spcBef>
                <a:spcPts val="0"/>
              </a:spcBef>
              <a:buFont typeface="Wingdings" panose="05000000000000000000" pitchFamily="2" charset="2"/>
              <a:buChar char="§"/>
            </a:pPr>
            <a:r>
              <a:rPr lang="en-US" b="1">
                <a:ea typeface="Source Sans Pro"/>
                <a:sym typeface="Source Sans Pro"/>
              </a:rPr>
              <a:t>Consulting</a:t>
            </a:r>
            <a:r>
              <a:rPr lang="en-US">
                <a:ea typeface="Source Sans Pro"/>
                <a:sym typeface="Source Sans Pro"/>
              </a:rPr>
              <a:t> on (FAIR) data management and software development</a:t>
            </a:r>
            <a:endParaRPr lang="en-US"/>
          </a:p>
          <a:p>
            <a:pPr lvl="2"/>
            <a:br>
              <a:rPr/>
            </a:br>
            <a:endParaRPr/>
          </a:p>
        </p:txBody>
      </p:sp>
      <p:sp>
        <p:nvSpPr>
          <p:cNvPr id="3188" name="Tijdelijke aanduiding voor dianummer 6"/>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5</a:t>
            </a:fld>
            <a:endParaRPr/>
          </a:p>
        </p:txBody>
      </p:sp>
      <p:pic>
        <p:nvPicPr>
          <p:cNvPr id="10" name="Google Shape;241;p25"/>
          <p:cNvPicPr preferRelativeResize="0"/>
          <p:nvPr/>
        </p:nvPicPr>
        <p:blipFill>
          <a:blip r:embed="rId2">
            <a:alphaModFix/>
          </a:blip>
          <a:stretch>
            <a:fillRect/>
          </a:stretch>
        </p:blipFill>
        <p:spPr>
          <a:xfrm>
            <a:off x="6970506" y="1980510"/>
            <a:ext cx="4710951" cy="3517010"/>
          </a:xfrm>
          <a:prstGeom prst="rect">
            <a:avLst/>
          </a:prstGeom>
          <a:noFill/>
          <a:ln>
            <a:noFill/>
          </a:ln>
        </p:spPr>
      </p:pic>
      <p:sp>
        <p:nvSpPr>
          <p:cNvPr id="2" name="Rectangle: Rounded Corners 1">
            <a:extLst>
              <a:ext uri="{FF2B5EF4-FFF2-40B4-BE49-F238E27FC236}">
                <a16:creationId xmlns:a16="http://schemas.microsoft.com/office/drawing/2014/main" id="{871F8A7D-60F7-BF98-3266-1654EE6E801C}"/>
              </a:ext>
            </a:extLst>
          </p:cNvPr>
          <p:cNvSpPr/>
          <p:nvPr/>
        </p:nvSpPr>
        <p:spPr>
          <a:xfrm>
            <a:off x="1011044" y="1494264"/>
            <a:ext cx="4817326" cy="728547"/>
          </a:xfrm>
          <a:prstGeom prst="roundRect">
            <a:avLst/>
          </a:prstGeom>
          <a:no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lIns="0" tIns="0" rIns="0" bIns="0" anchor="t">
            <a:normAutofit/>
          </a:bodyPr>
          <a:lstStyle>
            <a:lvl1pPr defTabSz="850391">
              <a:tabLst>
                <a:tab pos="1155700" algn="l"/>
              </a:tabLst>
              <a:defRPr sz="2976"/>
            </a:lvl1pPr>
          </a:lstStyle>
          <a:p>
            <a:r>
              <a:rPr lang="nl-NL" sz="2950"/>
              <a:t>Call </a:t>
            </a:r>
            <a:r>
              <a:rPr lang="nl-NL" sz="2950" err="1"/>
              <a:t>for</a:t>
            </a:r>
            <a:r>
              <a:rPr lang="nl-NL" sz="2950"/>
              <a:t> </a:t>
            </a:r>
            <a:r>
              <a:rPr lang="nl-NL" sz="2950" err="1"/>
              <a:t>projects</a:t>
            </a:r>
            <a:r>
              <a:rPr lang="nl-NL" sz="2950"/>
              <a:t> </a:t>
            </a:r>
            <a:r>
              <a:rPr lang="nl-NL" sz="2950" err="1"/>
              <a:t>Autumn</a:t>
            </a:r>
            <a:r>
              <a:rPr lang="nl-NL" sz="2950"/>
              <a:t> 2023</a:t>
            </a:r>
          </a:p>
        </p:txBody>
      </p:sp>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sp>
        <p:nvSpPr>
          <p:cNvPr id="2" name="TextBox 1">
            <a:extLst>
              <a:ext uri="{FF2B5EF4-FFF2-40B4-BE49-F238E27FC236}">
                <a16:creationId xmlns:a16="http://schemas.microsoft.com/office/drawing/2014/main" id="{9503DE39-12CF-6A74-3942-2029F205195D}"/>
              </a:ext>
            </a:extLst>
          </p:cNvPr>
          <p:cNvSpPr txBox="1"/>
          <p:nvPr/>
        </p:nvSpPr>
        <p:spPr>
          <a:xfrm>
            <a:off x="698500" y="1643062"/>
            <a:ext cx="7507828"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Call for research projects involving </a:t>
            </a:r>
            <a:r>
              <a:rPr lang="en-US" b="1" dirty="0"/>
              <a:t>data</a:t>
            </a:r>
            <a:r>
              <a:rPr lang="en-US" dirty="0"/>
              <a:t> management and/or </a:t>
            </a:r>
            <a:r>
              <a:rPr lang="en-US" b="1" dirty="0"/>
              <a:t>software</a:t>
            </a:r>
            <a:r>
              <a:rPr lang="en-US" dirty="0"/>
              <a:t> development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dirty="0"/>
              <a:t>The DCC offers </a:t>
            </a:r>
            <a:r>
              <a:rPr lang="en-US" b="1" dirty="0"/>
              <a:t>hands-on support </a:t>
            </a:r>
            <a:r>
              <a:rPr lang="en-US" dirty="0"/>
              <a:t>for up to 10 months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dirty="0"/>
              <a:t>Open to all </a:t>
            </a:r>
            <a:r>
              <a:rPr lang="en-US" b="1" dirty="0"/>
              <a:t>TU Delft research staff</a:t>
            </a:r>
            <a:r>
              <a:rPr lang="en-US" dirty="0"/>
              <a:t> (including PhD candidates)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dirty="0"/>
              <a:t>Support can include </a:t>
            </a:r>
          </a:p>
          <a:p>
            <a:pPr marL="285750" lvl="1">
              <a:buFont typeface="Arial" panose="020B0604020202020204" pitchFamily="34" charset="0"/>
              <a:buChar char="•"/>
            </a:pPr>
            <a:r>
              <a:rPr lang="en-US" dirty="0"/>
              <a:t>development time </a:t>
            </a:r>
          </a:p>
          <a:p>
            <a:pPr marL="285750" lvl="1">
              <a:buFont typeface="Arial" panose="020B0604020202020204" pitchFamily="34" charset="0"/>
              <a:buChar char="•"/>
            </a:pPr>
            <a:r>
              <a:rPr lang="en-US" dirty="0"/>
              <a:t>technical consultation</a:t>
            </a:r>
          </a:p>
          <a:p>
            <a:pPr marL="285750" lvl="1">
              <a:buFont typeface="Arial" panose="020B0604020202020204" pitchFamily="34" charset="0"/>
              <a:buChar char="•"/>
            </a:pPr>
            <a:r>
              <a:rPr lang="en-US" dirty="0"/>
              <a:t>workshops and training materials</a:t>
            </a:r>
          </a:p>
        </p:txBody>
      </p:sp>
    </p:spTree>
    <p:extLst>
      <p:ext uri="{BB962C8B-B14F-4D97-AF65-F5344CB8AC3E}">
        <p14:creationId xmlns:p14="http://schemas.microsoft.com/office/powerpoint/2010/main" val="1607701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7" name="Titel 9"/>
          <p:cNvSpPr txBox="1">
            <a:spLocks noGrp="1"/>
          </p:cNvSpPr>
          <p:nvPr>
            <p:ph type="title"/>
          </p:nvPr>
        </p:nvSpPr>
        <p:spPr>
          <a:xfrm>
            <a:off x="698499" y="741499"/>
            <a:ext cx="10775072" cy="490401"/>
          </a:xfrm>
          <a:prstGeom prst="rect">
            <a:avLst/>
          </a:prstGeom>
        </p:spPr>
        <p:txBody>
          <a:bodyPr lIns="0" tIns="0" rIns="0" bIns="0" anchor="t">
            <a:normAutofit/>
          </a:bodyPr>
          <a:lstStyle>
            <a:lvl1pPr defTabSz="850391">
              <a:tabLst>
                <a:tab pos="1155700" algn="l"/>
              </a:tabLst>
              <a:defRPr sz="2976"/>
            </a:lvl1pPr>
          </a:lstStyle>
          <a:p>
            <a:r>
              <a:rPr lang="nl-NL" sz="2950"/>
              <a:t>How we </a:t>
            </a:r>
            <a:r>
              <a:rPr lang="nl-NL" sz="2950" err="1"/>
              <a:t>provide</a:t>
            </a:r>
            <a:r>
              <a:rPr lang="nl-NL" sz="2950"/>
              <a:t> support</a:t>
            </a:r>
          </a:p>
        </p:txBody>
      </p:sp>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2" name="TextBox 1">
            <a:extLst>
              <a:ext uri="{FF2B5EF4-FFF2-40B4-BE49-F238E27FC236}">
                <a16:creationId xmlns:a16="http://schemas.microsoft.com/office/drawing/2014/main" id="{9503DE39-12CF-6A74-3942-2029F205195D}"/>
              </a:ext>
            </a:extLst>
          </p:cNvPr>
          <p:cNvSpPr txBox="1"/>
          <p:nvPr/>
        </p:nvSpPr>
        <p:spPr>
          <a:xfrm>
            <a:off x="698500" y="1547812"/>
            <a:ext cx="9904412"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t>1 or 2 DCC staff members will join your research project (part-time) for up to 10 months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Support tasks and deliverables are agreed upon during the initial week(s) of the support</a:t>
            </a:r>
          </a:p>
          <a:p>
            <a:endParaRPr lang="en-US"/>
          </a:p>
          <a:p>
            <a:pPr marL="285750" indent="-285750">
              <a:buFont typeface="Arial" panose="020B0604020202020204" pitchFamily="34" charset="0"/>
              <a:buChar char="•"/>
            </a:pPr>
            <a:r>
              <a:rPr lang="en-US"/>
              <a:t>Solutions are developed through </a:t>
            </a:r>
            <a:r>
              <a:rPr lang="en-US" b="1"/>
              <a:t>co-creation</a:t>
            </a:r>
            <a:r>
              <a:rPr lang="en-US"/>
              <a:t> </a:t>
            </a:r>
          </a:p>
          <a:p>
            <a:pPr marL="285750" lvl="1">
              <a:buFont typeface="Arial" panose="020B0604020202020204" pitchFamily="34" charset="0"/>
              <a:buChar char="•"/>
            </a:pPr>
            <a:r>
              <a:rPr lang="en-US"/>
              <a:t>at least one researcher is available as co-developer</a:t>
            </a:r>
          </a:p>
          <a:p>
            <a:pPr marL="285750" lvl="1">
              <a:buFont typeface="Arial" panose="020B0604020202020204" pitchFamily="34" charset="0"/>
              <a:buChar char="•"/>
            </a:pPr>
            <a:r>
              <a:rPr lang="en-US"/>
              <a:t>solutions will need to be maintained by the researchers</a:t>
            </a:r>
          </a:p>
          <a:p>
            <a:pPr marL="285750" lvl="1">
              <a:buFont typeface="Arial" panose="020B0604020202020204" pitchFamily="34" charset="0"/>
              <a:buChar char="•"/>
            </a:pPr>
            <a:r>
              <a:rPr lang="en-US"/>
              <a:t>aim to transfer knowledge</a:t>
            </a:r>
          </a:p>
          <a:p>
            <a:pPr marL="285750" lvl="1">
              <a:buFont typeface="Arial" panose="020B0604020202020204" pitchFamily="34" charset="0"/>
              <a:buChar char="•"/>
            </a:pPr>
            <a:endParaRPr lang="en-US"/>
          </a:p>
          <a:p>
            <a:pPr marL="285750" lvl="5" indent="-285750">
              <a:buFont typeface="Arial" panose="020B0604020202020204" pitchFamily="34" charset="0"/>
              <a:buChar char="•"/>
            </a:pPr>
            <a:r>
              <a:rPr lang="en-US"/>
              <a:t>We encourage researchers to follow </a:t>
            </a:r>
            <a:r>
              <a:rPr lang="en-US" b="1"/>
              <a:t>FAIR</a:t>
            </a:r>
            <a:r>
              <a:rPr lang="en-US"/>
              <a:t> and </a:t>
            </a:r>
            <a:r>
              <a:rPr lang="en-US" b="1"/>
              <a:t>Open Science</a:t>
            </a:r>
            <a:r>
              <a:rPr lang="en-US"/>
              <a:t> guidelines</a:t>
            </a:r>
          </a:p>
          <a:p>
            <a:pPr marL="285750" lvl="5" indent="-285750">
              <a:buFont typeface="Arial" panose="020B0604020202020204" pitchFamily="34" charset="0"/>
              <a:buChar char="•"/>
            </a:pPr>
            <a:endParaRPr lang="en-US"/>
          </a:p>
          <a:p>
            <a:pPr marL="285750" lvl="5" indent="-285750">
              <a:buFont typeface="Arial" panose="020B0604020202020204" pitchFamily="34" charset="0"/>
              <a:buChar char="•"/>
            </a:pPr>
            <a:r>
              <a:rPr lang="en-US"/>
              <a:t>We collaborate with TU Delft experts (e.g., Data Stewards, DHPC, 4TU.ResearchData) and can join projects supported by external parties (SURF, eScience Center)</a:t>
            </a:r>
          </a:p>
        </p:txBody>
      </p:sp>
    </p:spTree>
    <p:extLst>
      <p:ext uri="{BB962C8B-B14F-4D97-AF65-F5344CB8AC3E}">
        <p14:creationId xmlns:p14="http://schemas.microsoft.com/office/powerpoint/2010/main" val="2151719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8</a:t>
            </a:fld>
            <a:endParaRPr/>
          </a:p>
        </p:txBody>
      </p:sp>
      <p:sp>
        <p:nvSpPr>
          <p:cNvPr id="6" name="Title 5">
            <a:extLst>
              <a:ext uri="{FF2B5EF4-FFF2-40B4-BE49-F238E27FC236}">
                <a16:creationId xmlns:a16="http://schemas.microsoft.com/office/drawing/2014/main" id="{20F7CF8A-644B-956C-B6A4-F787AAD49E61}"/>
              </a:ext>
            </a:extLst>
          </p:cNvPr>
          <p:cNvSpPr>
            <a:spLocks noGrp="1"/>
          </p:cNvSpPr>
          <p:nvPr>
            <p:ph type="title"/>
          </p:nvPr>
        </p:nvSpPr>
        <p:spPr>
          <a:xfrm>
            <a:off x="708025" y="741499"/>
            <a:ext cx="10775071" cy="490401"/>
          </a:xfrm>
        </p:spPr>
        <p:txBody>
          <a:bodyPr lIns="0" tIns="0" rIns="0" bIns="0" anchor="t">
            <a:normAutofit/>
          </a:bodyPr>
          <a:lstStyle/>
          <a:p>
            <a:r>
              <a:rPr lang="en-US"/>
              <a:t>Examples of previous projects</a:t>
            </a:r>
          </a:p>
        </p:txBody>
      </p:sp>
      <p:sp>
        <p:nvSpPr>
          <p:cNvPr id="7" name="TextBox 6">
            <a:extLst>
              <a:ext uri="{FF2B5EF4-FFF2-40B4-BE49-F238E27FC236}">
                <a16:creationId xmlns:a16="http://schemas.microsoft.com/office/drawing/2014/main" id="{0EF5B3B3-B494-B40F-FFA4-1B0CE1EF32C6}"/>
              </a:ext>
            </a:extLst>
          </p:cNvPr>
          <p:cNvSpPr txBox="1"/>
          <p:nvPr/>
        </p:nvSpPr>
        <p:spPr>
          <a:xfrm>
            <a:off x="6737195" y="1142999"/>
            <a:ext cx="418170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Design and set up a data repository where researchers can store and share data</a:t>
            </a:r>
            <a:endParaRPr lang="en-US" sz="1800" b="0" i="0" u="none" strike="noStrike" cap="none" spc="0" normalizeH="0" baseline="0">
              <a:ln>
                <a:noFill/>
              </a:ln>
              <a:solidFill>
                <a:srgbClr val="000000"/>
              </a:solidFill>
              <a:effectLst/>
              <a:uFillTx/>
              <a:latin typeface="Arial"/>
              <a:ea typeface="Arial"/>
              <a:cs typeface="Arial"/>
            </a:endParaRPr>
          </a:p>
        </p:txBody>
      </p:sp>
      <p:sp>
        <p:nvSpPr>
          <p:cNvPr id="8" name="TextBox 7">
            <a:extLst>
              <a:ext uri="{FF2B5EF4-FFF2-40B4-BE49-F238E27FC236}">
                <a16:creationId xmlns:a16="http://schemas.microsoft.com/office/drawing/2014/main" id="{7F3A7965-C283-E043-D492-56138377EE70}"/>
              </a:ext>
            </a:extLst>
          </p:cNvPr>
          <p:cNvSpPr txBox="1"/>
          <p:nvPr/>
        </p:nvSpPr>
        <p:spPr>
          <a:xfrm>
            <a:off x="3702205" y="2141034"/>
            <a:ext cx="27432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Develop a C++ plugin for Python </a:t>
            </a:r>
          </a:p>
        </p:txBody>
      </p:sp>
      <p:sp>
        <p:nvSpPr>
          <p:cNvPr id="9" name="TextBox 8">
            <a:extLst>
              <a:ext uri="{FF2B5EF4-FFF2-40B4-BE49-F238E27FC236}">
                <a16:creationId xmlns:a16="http://schemas.microsoft.com/office/drawing/2014/main" id="{54213255-04DD-CFA3-A6AC-7A06507F1849}"/>
              </a:ext>
            </a:extLst>
          </p:cNvPr>
          <p:cNvSpPr txBox="1"/>
          <p:nvPr/>
        </p:nvSpPr>
        <p:spPr>
          <a:xfrm>
            <a:off x="979450" y="1713571"/>
            <a:ext cx="27432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Code optimization and GPU acceleration </a:t>
            </a:r>
          </a:p>
        </p:txBody>
      </p:sp>
      <p:sp>
        <p:nvSpPr>
          <p:cNvPr id="10" name="TextBox 9">
            <a:extLst>
              <a:ext uri="{FF2B5EF4-FFF2-40B4-BE49-F238E27FC236}">
                <a16:creationId xmlns:a16="http://schemas.microsoft.com/office/drawing/2014/main" id="{273BA2E9-833D-C9DD-58B1-68F0BA363128}"/>
              </a:ext>
            </a:extLst>
          </p:cNvPr>
          <p:cNvSpPr txBox="1"/>
          <p:nvPr/>
        </p:nvSpPr>
        <p:spPr>
          <a:xfrm>
            <a:off x="8004717" y="2484864"/>
            <a:ext cx="27432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Develop a testbed for robust development </a:t>
            </a:r>
          </a:p>
        </p:txBody>
      </p:sp>
      <p:sp>
        <p:nvSpPr>
          <p:cNvPr id="11" name="TextBox 10">
            <a:extLst>
              <a:ext uri="{FF2B5EF4-FFF2-40B4-BE49-F238E27FC236}">
                <a16:creationId xmlns:a16="http://schemas.microsoft.com/office/drawing/2014/main" id="{45FD5E49-59F2-8606-8E00-15F947469D66}"/>
              </a:ext>
            </a:extLst>
          </p:cNvPr>
          <p:cNvSpPr txBox="1"/>
          <p:nvPr/>
        </p:nvSpPr>
        <p:spPr>
          <a:xfrm>
            <a:off x="4956716" y="4148255"/>
            <a:ext cx="313349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Update software for sharing with contributors</a:t>
            </a:r>
          </a:p>
        </p:txBody>
      </p:sp>
      <p:sp>
        <p:nvSpPr>
          <p:cNvPr id="12" name="TextBox 11">
            <a:extLst>
              <a:ext uri="{FF2B5EF4-FFF2-40B4-BE49-F238E27FC236}">
                <a16:creationId xmlns:a16="http://schemas.microsoft.com/office/drawing/2014/main" id="{7033EBBB-A957-EB30-AD4D-950F1A60ABF5}"/>
              </a:ext>
            </a:extLst>
          </p:cNvPr>
          <p:cNvSpPr txBox="1"/>
          <p:nvPr/>
        </p:nvSpPr>
        <p:spPr>
          <a:xfrm>
            <a:off x="7688765" y="5216912"/>
            <a:ext cx="27432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Setting up a database server with web application </a:t>
            </a:r>
          </a:p>
        </p:txBody>
      </p:sp>
      <p:sp>
        <p:nvSpPr>
          <p:cNvPr id="13" name="TextBox 12">
            <a:extLst>
              <a:ext uri="{FF2B5EF4-FFF2-40B4-BE49-F238E27FC236}">
                <a16:creationId xmlns:a16="http://schemas.microsoft.com/office/drawing/2014/main" id="{42E3D13F-88D7-3419-8020-BEB4087EF003}"/>
              </a:ext>
            </a:extLst>
          </p:cNvPr>
          <p:cNvSpPr txBox="1"/>
          <p:nvPr/>
        </p:nvSpPr>
        <p:spPr>
          <a:xfrm>
            <a:off x="598448" y="2912326"/>
            <a:ext cx="27432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Create an interactive dashboard for live data visualization</a:t>
            </a:r>
          </a:p>
        </p:txBody>
      </p:sp>
      <p:sp>
        <p:nvSpPr>
          <p:cNvPr id="14" name="TextBox 13">
            <a:extLst>
              <a:ext uri="{FF2B5EF4-FFF2-40B4-BE49-F238E27FC236}">
                <a16:creationId xmlns:a16="http://schemas.microsoft.com/office/drawing/2014/main" id="{FDC6EA6F-AF0E-5F56-B876-2A0E0F34B9DB}"/>
              </a:ext>
            </a:extLst>
          </p:cNvPr>
          <p:cNvSpPr txBox="1"/>
          <p:nvPr/>
        </p:nvSpPr>
        <p:spPr>
          <a:xfrm>
            <a:off x="1202472" y="4148253"/>
            <a:ext cx="27432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t>Containerize software for sharing across different operating systems</a:t>
            </a:r>
          </a:p>
        </p:txBody>
      </p:sp>
      <p:sp>
        <p:nvSpPr>
          <p:cNvPr id="15" name="TextBox 14">
            <a:extLst>
              <a:ext uri="{FF2B5EF4-FFF2-40B4-BE49-F238E27FC236}">
                <a16:creationId xmlns:a16="http://schemas.microsoft.com/office/drawing/2014/main" id="{0CC963CF-8A60-A340-A244-95E27EB7CD7A}"/>
              </a:ext>
            </a:extLst>
          </p:cNvPr>
          <p:cNvSpPr txBox="1"/>
          <p:nvPr/>
        </p:nvSpPr>
        <p:spPr>
          <a:xfrm>
            <a:off x="3135350" y="5365595"/>
            <a:ext cx="27432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Introduce a collaborative workflow for software development</a:t>
            </a:r>
          </a:p>
        </p:txBody>
      </p:sp>
      <p:sp>
        <p:nvSpPr>
          <p:cNvPr id="16" name="TextBox 15">
            <a:extLst>
              <a:ext uri="{FF2B5EF4-FFF2-40B4-BE49-F238E27FC236}">
                <a16:creationId xmlns:a16="http://schemas.microsoft.com/office/drawing/2014/main" id="{6EE50A0F-568D-6568-63C2-9BAD6C7BA9CE}"/>
              </a:ext>
            </a:extLst>
          </p:cNvPr>
          <p:cNvSpPr txBox="1"/>
          <p:nvPr/>
        </p:nvSpPr>
        <p:spPr>
          <a:xfrm>
            <a:off x="8552984" y="3646449"/>
            <a:ext cx="313349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Develop a GUI to make software available for MSc course</a:t>
            </a:r>
          </a:p>
        </p:txBody>
      </p:sp>
      <p:sp>
        <p:nvSpPr>
          <p:cNvPr id="17" name="TextBox 16">
            <a:extLst>
              <a:ext uri="{FF2B5EF4-FFF2-40B4-BE49-F238E27FC236}">
                <a16:creationId xmlns:a16="http://schemas.microsoft.com/office/drawing/2014/main" id="{C2F6F0D8-794E-459C-CF19-A4C6179CCC79}"/>
              </a:ext>
            </a:extLst>
          </p:cNvPr>
          <p:cNvSpPr txBox="1"/>
          <p:nvPr/>
        </p:nvSpPr>
        <p:spPr>
          <a:xfrm>
            <a:off x="3404839" y="3349082"/>
            <a:ext cx="4490224" cy="369330"/>
          </a:xfrm>
          <a:prstGeom prst="rect">
            <a:avLst/>
          </a:prstGeom>
          <a:noFill/>
          <a:ln w="28575"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b="1"/>
              <a:t>Implementation </a:t>
            </a:r>
            <a:r>
              <a:rPr lang="en-US" b="1" u="sng"/>
              <a:t>and</a:t>
            </a:r>
            <a:r>
              <a:rPr lang="en-US" b="1"/>
              <a:t> knowledge transfer</a:t>
            </a:r>
          </a:p>
        </p:txBody>
      </p:sp>
    </p:spTree>
    <p:extLst>
      <p:ext uri="{BB962C8B-B14F-4D97-AF65-F5344CB8AC3E}">
        <p14:creationId xmlns:p14="http://schemas.microsoft.com/office/powerpoint/2010/main" val="201185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0" name="Tijdelijke aanduiding voor dianummer 5"/>
          <p:cNvSpPr txBox="1">
            <a:spLocks noGrp="1"/>
          </p:cNvSpPr>
          <p:nvPr>
            <p:ph type="sldNum" sz="quarter" idx="2"/>
          </p:nvPr>
        </p:nvSpPr>
        <p:spPr>
          <a:xfrm>
            <a:off x="11345000" y="6246130"/>
            <a:ext cx="127001" cy="1728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6" name="Title 5">
            <a:extLst>
              <a:ext uri="{FF2B5EF4-FFF2-40B4-BE49-F238E27FC236}">
                <a16:creationId xmlns:a16="http://schemas.microsoft.com/office/drawing/2014/main" id="{20F7CF8A-644B-956C-B6A4-F787AAD49E61}"/>
              </a:ext>
            </a:extLst>
          </p:cNvPr>
          <p:cNvSpPr>
            <a:spLocks noGrp="1"/>
          </p:cNvSpPr>
          <p:nvPr>
            <p:ph type="title"/>
          </p:nvPr>
        </p:nvSpPr>
        <p:spPr>
          <a:xfrm>
            <a:off x="708025" y="741499"/>
            <a:ext cx="10775071" cy="490401"/>
          </a:xfrm>
        </p:spPr>
        <p:txBody>
          <a:bodyPr lIns="0" tIns="0" rIns="0" bIns="0" anchor="t">
            <a:normAutofit/>
          </a:bodyPr>
          <a:lstStyle/>
          <a:p>
            <a:r>
              <a:rPr lang="en-US"/>
              <a:t>Application procedure</a:t>
            </a:r>
          </a:p>
        </p:txBody>
      </p:sp>
      <p:graphicFrame>
        <p:nvGraphicFramePr>
          <p:cNvPr id="4" name="Table 3">
            <a:extLst>
              <a:ext uri="{FF2B5EF4-FFF2-40B4-BE49-F238E27FC236}">
                <a16:creationId xmlns:a16="http://schemas.microsoft.com/office/drawing/2014/main" id="{B077DA72-1A65-1865-91CE-CCB9B4FFDB55}"/>
              </a:ext>
            </a:extLst>
          </p:cNvPr>
          <p:cNvGraphicFramePr>
            <a:graphicFrameLocks noGrp="1"/>
          </p:cNvGraphicFramePr>
          <p:nvPr>
            <p:extLst>
              <p:ext uri="{D42A27DB-BD31-4B8C-83A1-F6EECF244321}">
                <p14:modId xmlns:p14="http://schemas.microsoft.com/office/powerpoint/2010/main" val="873905185"/>
              </p:ext>
            </p:extLst>
          </p:nvPr>
        </p:nvGraphicFramePr>
        <p:xfrm>
          <a:off x="7025616" y="581490"/>
          <a:ext cx="4621480" cy="1809750"/>
        </p:xfrm>
        <a:graphic>
          <a:graphicData uri="http://schemas.openxmlformats.org/drawingml/2006/table">
            <a:tbl>
              <a:tblPr firstRow="1" bandRow="1">
                <a:tableStyleId>{5940675A-B579-460E-94D1-54222C63F5DA}</a:tableStyleId>
              </a:tblPr>
              <a:tblGrid>
                <a:gridCol w="1897561">
                  <a:extLst>
                    <a:ext uri="{9D8B030D-6E8A-4147-A177-3AD203B41FA5}">
                      <a16:colId xmlns:a16="http://schemas.microsoft.com/office/drawing/2014/main" val="1594664467"/>
                    </a:ext>
                  </a:extLst>
                </a:gridCol>
                <a:gridCol w="2723919">
                  <a:extLst>
                    <a:ext uri="{9D8B030D-6E8A-4147-A177-3AD203B41FA5}">
                      <a16:colId xmlns:a16="http://schemas.microsoft.com/office/drawing/2014/main" val="1793257490"/>
                    </a:ext>
                  </a:extLst>
                </a:gridCol>
              </a:tblGrid>
              <a:tr h="361950">
                <a:tc gridSpan="2">
                  <a:txBody>
                    <a:bodyPr/>
                    <a:lstStyle/>
                    <a:p>
                      <a:pPr algn="ctr" fontAlgn="base"/>
                      <a:r>
                        <a:rPr lang="en-US" sz="1400" b="1">
                          <a:solidFill>
                            <a:srgbClr val="FFFFFF"/>
                          </a:solidFill>
                          <a:effectLst/>
                          <a:latin typeface="Helvetica"/>
                        </a:rPr>
                        <a:t>Timeline</a:t>
                      </a:r>
                      <a:r>
                        <a:rPr lang="en-US" sz="1400">
                          <a:solidFill>
                            <a:srgbClr val="FFFFFF"/>
                          </a:solidFill>
                          <a:effectLst/>
                          <a:latin typeface="Helvetica"/>
                        </a:rPr>
                        <a:t>​</a:t>
                      </a:r>
                      <a:endParaRPr lang="en-US">
                        <a:effectLst/>
                        <a:latin typeface="Helvetica"/>
                      </a:endParaRP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2115504575"/>
                  </a:ext>
                </a:extLst>
              </a:tr>
              <a:tr h="361950">
                <a:tc>
                  <a:txBody>
                    <a:bodyPr/>
                    <a:lstStyle/>
                    <a:p>
                      <a:pPr fontAlgn="base"/>
                      <a:r>
                        <a:rPr lang="en-US" sz="1400">
                          <a:effectLst/>
                          <a:latin typeface="Helvetica"/>
                        </a:rPr>
                        <a:t>Application Open​</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fontAlgn="base"/>
                      <a:r>
                        <a:rPr lang="en-US" sz="1400">
                          <a:effectLst/>
                          <a:latin typeface="Helvetica"/>
                        </a:rPr>
                        <a:t>4 September – 9 October​</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469736"/>
                  </a:ext>
                </a:extLst>
              </a:tr>
              <a:tr h="361950">
                <a:tc>
                  <a:txBody>
                    <a:bodyPr/>
                    <a:lstStyle/>
                    <a:p>
                      <a:pPr fontAlgn="base"/>
                      <a:r>
                        <a:rPr lang="en-US" sz="1400">
                          <a:effectLst/>
                          <a:latin typeface="Helvetica"/>
                        </a:rPr>
                        <a:t>Intake Meetings​</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fontAlgn="base"/>
                      <a:r>
                        <a:rPr lang="en-US" sz="1400">
                          <a:effectLst/>
                          <a:latin typeface="Helvetica"/>
                        </a:rPr>
                        <a:t>23 October – 10 November​</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888388"/>
                  </a:ext>
                </a:extLst>
              </a:tr>
              <a:tr h="361950">
                <a:tc>
                  <a:txBody>
                    <a:bodyPr/>
                    <a:lstStyle/>
                    <a:p>
                      <a:pPr fontAlgn="base"/>
                      <a:r>
                        <a:rPr lang="en-US" sz="1400">
                          <a:effectLst/>
                          <a:latin typeface="Helvetica"/>
                        </a:rPr>
                        <a:t>Final Decision​</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fontAlgn="base"/>
                      <a:r>
                        <a:rPr lang="en-US" sz="1400">
                          <a:effectLst/>
                          <a:latin typeface="Helvetica"/>
                        </a:rPr>
                        <a:t>15 November​</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200529"/>
                  </a:ext>
                </a:extLst>
              </a:tr>
              <a:tr h="361950">
                <a:tc>
                  <a:txBody>
                    <a:bodyPr/>
                    <a:lstStyle/>
                    <a:p>
                      <a:pPr fontAlgn="base"/>
                      <a:r>
                        <a:rPr lang="en-US" sz="1400">
                          <a:effectLst/>
                          <a:latin typeface="Helvetica"/>
                        </a:rPr>
                        <a:t>Support period​</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tc>
                  <a:txBody>
                    <a:bodyPr/>
                    <a:lstStyle/>
                    <a:p>
                      <a:pPr fontAlgn="base"/>
                      <a:r>
                        <a:rPr lang="en-US" sz="1400">
                          <a:effectLst/>
                          <a:latin typeface="Helvetica"/>
                        </a:rPr>
                        <a:t>December 2023 – October 2024​</a:t>
                      </a:r>
                    </a:p>
                  </a:txBody>
                  <a:tcPr anchor="ctr">
                    <a:lnL w="12697" cap="flat" cmpd="sng" algn="ctr">
                      <a:solidFill>
                        <a:srgbClr val="000000"/>
                      </a:solidFill>
                      <a:prstDash val="solid"/>
                      <a:round/>
                      <a:headEnd type="none" w="med" len="med"/>
                      <a:tailEnd type="none" w="med" len="med"/>
                    </a:lnL>
                    <a:lnR w="12697" cap="flat" cmpd="sng" algn="ctr">
                      <a:solidFill>
                        <a:srgbClr val="000000"/>
                      </a:solidFill>
                      <a:prstDash val="solid"/>
                      <a:round/>
                      <a:headEnd type="none" w="med" len="med"/>
                      <a:tailEnd type="none" w="med" len="med"/>
                    </a:lnR>
                    <a:lnT w="12697" cap="flat" cmpd="sng" algn="ctr">
                      <a:solidFill>
                        <a:srgbClr val="000000"/>
                      </a:solidFill>
                      <a:prstDash val="solid"/>
                      <a:round/>
                      <a:headEnd type="none" w="med" len="med"/>
                      <a:tailEnd type="none" w="med" len="med"/>
                    </a:lnT>
                    <a:lnB w="12697"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433361"/>
                  </a:ext>
                </a:extLst>
              </a:tr>
            </a:tbl>
          </a:graphicData>
        </a:graphic>
      </p:graphicFrame>
      <p:sp>
        <p:nvSpPr>
          <p:cNvPr id="7" name="TextBox 6">
            <a:extLst>
              <a:ext uri="{FF2B5EF4-FFF2-40B4-BE49-F238E27FC236}">
                <a16:creationId xmlns:a16="http://schemas.microsoft.com/office/drawing/2014/main" id="{A78779BA-5EE0-1C7C-CE2B-625BD0FC45C7}"/>
              </a:ext>
            </a:extLst>
          </p:cNvPr>
          <p:cNvSpPr txBox="1"/>
          <p:nvPr/>
        </p:nvSpPr>
        <p:spPr>
          <a:xfrm>
            <a:off x="704849" y="1829031"/>
            <a:ext cx="5850207"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Arial"/>
              <a:buChar char="•"/>
            </a:pPr>
            <a:r>
              <a:rPr lang="en-US" dirty="0"/>
              <a:t>Fill out the application form</a:t>
            </a:r>
            <a:endParaRPr lang="en-US" b="1" dirty="0"/>
          </a:p>
          <a:p>
            <a:pPr marL="285750" indent="-285750">
              <a:buFont typeface="Arial"/>
              <a:buChar char="•"/>
            </a:pPr>
            <a:endParaRPr lang="en-US"/>
          </a:p>
          <a:p>
            <a:pPr marL="285750" indent="-285750">
              <a:buFont typeface="Arial"/>
              <a:buChar char="•"/>
            </a:pPr>
            <a:r>
              <a:rPr lang="en-US" dirty="0"/>
              <a:t>Submit the application form with additional relevant documents through </a:t>
            </a:r>
            <a:r>
              <a:rPr lang="en-US" dirty="0">
                <a:hlinkClick r:id="rId2"/>
              </a:rPr>
              <a:t>https://tudelft.nl/dcc/call</a:t>
            </a:r>
            <a:r>
              <a:rPr lang="en-US" dirty="0"/>
              <a:t> </a:t>
            </a:r>
          </a:p>
          <a:p>
            <a:pPr marL="285750" indent="-285750">
              <a:buFont typeface="Arial"/>
              <a:buChar char="•"/>
            </a:pPr>
            <a:endParaRPr lang="en-US"/>
          </a:p>
          <a:p>
            <a:pPr marL="285750" indent="-285750">
              <a:buFont typeface="Arial"/>
              <a:buChar char="•"/>
            </a:pPr>
            <a:r>
              <a:rPr lang="en-US" dirty="0"/>
              <a:t>Eligibility check</a:t>
            </a:r>
          </a:p>
          <a:p>
            <a:pPr marL="285750" indent="-285750">
              <a:buFont typeface="Arial"/>
              <a:buChar char="•"/>
            </a:pPr>
            <a:endParaRPr lang="en-US"/>
          </a:p>
          <a:p>
            <a:pPr marL="285750" indent="-285750">
              <a:buFont typeface="Arial"/>
              <a:buChar char="•"/>
            </a:pPr>
            <a:r>
              <a:rPr lang="en-US" dirty="0"/>
              <a:t>Project review</a:t>
            </a:r>
          </a:p>
          <a:p>
            <a:pPr marL="285750" indent="-285750">
              <a:buFont typeface="Arial"/>
              <a:buChar char="•"/>
            </a:pPr>
            <a:endParaRPr lang="en-US"/>
          </a:p>
          <a:p>
            <a:pPr marL="285750" indent="-285750">
              <a:buFont typeface="Arial"/>
              <a:buChar char="•"/>
            </a:pPr>
            <a:r>
              <a:rPr lang="en-US" dirty="0"/>
              <a:t>Intake meetings for shortlisted projects</a:t>
            </a:r>
          </a:p>
          <a:p>
            <a:pPr marL="285750" indent="-285750">
              <a:buFont typeface="Arial"/>
              <a:buChar char="•"/>
            </a:pPr>
            <a:endParaRPr lang="en-US"/>
          </a:p>
          <a:p>
            <a:pPr marL="285750" indent="-285750">
              <a:buFont typeface="Arial"/>
              <a:buChar char="•"/>
            </a:pPr>
            <a:r>
              <a:rPr lang="en-US" dirty="0"/>
              <a:t>Award support</a:t>
            </a:r>
          </a:p>
        </p:txBody>
      </p:sp>
    </p:spTree>
    <p:extLst>
      <p:ext uri="{BB962C8B-B14F-4D97-AF65-F5344CB8AC3E}">
        <p14:creationId xmlns:p14="http://schemas.microsoft.com/office/powerpoint/2010/main" val="18077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asic stramien Powerpoint (compact)" id="{A4594E41-FC70-45C1-AC3A-131FE841D67E}" vid="{9D4A310D-94BF-4CCD-8336-0701D5A41E3A}"/>
    </a:ext>
  </a:extLst>
</a:theme>
</file>

<file path=ppt/theme/theme2.xml><?xml version="1.0" encoding="utf-8"?>
<a:theme xmlns:a="http://schemas.openxmlformats.org/drawingml/2006/main" name="TU Delft">
  <a:themeElements>
    <a:clrScheme name="TU Delft">
      <a:dk1>
        <a:srgbClr val="000000"/>
      </a:dk1>
      <a:lt1>
        <a:srgbClr val="FFFFFF"/>
      </a:lt1>
      <a:dk2>
        <a:srgbClr val="A7A7A7"/>
      </a:dk2>
      <a:lt2>
        <a:srgbClr val="535353"/>
      </a:lt2>
      <a:accent1>
        <a:srgbClr val="00A6D6"/>
      </a:accent1>
      <a:accent2>
        <a:srgbClr val="017188"/>
      </a:accent2>
      <a:accent3>
        <a:srgbClr val="EB7246"/>
      </a:accent3>
      <a:accent4>
        <a:srgbClr val="00A390"/>
      </a:accent4>
      <a:accent5>
        <a:srgbClr val="F1BE3E"/>
      </a:accent5>
      <a:accent6>
        <a:srgbClr val="C3312F"/>
      </a:accent6>
      <a:hlink>
        <a:srgbClr val="0000FF"/>
      </a:hlink>
      <a:folHlink>
        <a:srgbClr val="FF00FF"/>
      </a:folHlink>
    </a:clrScheme>
    <a:fontScheme name="TU Delft">
      <a:majorFont>
        <a:latin typeface="Calibri"/>
        <a:ea typeface="Calibri"/>
        <a:cs typeface="Calibri"/>
      </a:majorFont>
      <a:minorFont>
        <a:latin typeface="Helvetica"/>
        <a:ea typeface="Helvetica"/>
        <a:cs typeface="Helvetica"/>
      </a:minorFont>
    </a:fontScheme>
    <a:fmtScheme name="TU Del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685235b-2b73-4f9f-9d5d-5879fcd3064c">
      <UserInfo>
        <DisplayName>Giorgos Kontoes</DisplayName>
        <AccountId>732</AccountId>
        <AccountType/>
      </UserInfo>
      <UserInfo>
        <DisplayName>Storm de Kam</DisplayName>
        <AccountId>5007</AccountId>
        <AccountType/>
      </UserInfo>
      <UserInfo>
        <DisplayName>Anne Ploemen</DisplayName>
        <AccountId>6895</AccountId>
        <AccountType/>
      </UserInfo>
      <UserInfo>
        <DisplayName>Louise Nanninga</DisplayName>
        <AccountId>6896</AccountId>
        <AccountType/>
      </UserInfo>
      <UserInfo>
        <DisplayName>Tom Vreugdenhil</DisplayName>
        <AccountId>7011</AccountId>
        <AccountType/>
      </UserInfo>
      <UserInfo>
        <DisplayName>Elio Çinar San Segundo</DisplayName>
        <AccountId>7012</AccountId>
        <AccountType/>
      </UserInfo>
      <UserInfo>
        <DisplayName>Jelle Hilhorst</DisplayName>
        <AccountId>7013</AccountId>
        <AccountType/>
      </UserInfo>
      <UserInfo>
        <DisplayName>Pepijn van Kampen</DisplayName>
        <AccountId>7014</AccountId>
        <AccountType/>
      </UserInfo>
      <UserInfo>
        <DisplayName>Pornpawee Uliss</DisplayName>
        <AccountId>7015</AccountId>
        <AccountType/>
      </UserInfo>
      <UserInfo>
        <DisplayName>Lars Koolen</DisplayName>
        <AccountId>7421</AccountId>
        <AccountType/>
      </UserInfo>
      <UserInfo>
        <DisplayName>bart Wijnja</DisplayName>
        <AccountId>7422</AccountId>
        <AccountType/>
      </UserInfo>
    </SharedWithUsers>
    <lcf76f155ced4ddcb4097134ff3c332f xmlns="0122ec73-c696-4ba1-b39a-1816d2071f61">
      <Terms xmlns="http://schemas.microsoft.com/office/infopath/2007/PartnerControls"/>
    </lcf76f155ced4ddcb4097134ff3c332f>
    <TaxCatchAll xmlns="9685235b-2b73-4f9f-9d5d-5879fcd3064c" xsi:nil="true"/>
    <Remarks xmlns="0122ec73-c696-4ba1-b39a-1816d2071f61" xsi:nil="true"/>
    <Status xmlns="0122ec73-c696-4ba1-b39a-1816d2071f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029784D4E9F7438C7AB5137A2B54CC" ma:contentTypeVersion="19" ma:contentTypeDescription="Een nieuw document maken." ma:contentTypeScope="" ma:versionID="c705acfe09c95eb5f343b6f012ee5dae">
  <xsd:schema xmlns:xsd="http://www.w3.org/2001/XMLSchema" xmlns:xs="http://www.w3.org/2001/XMLSchema" xmlns:p="http://schemas.microsoft.com/office/2006/metadata/properties" xmlns:ns2="0122ec73-c696-4ba1-b39a-1816d2071f61" xmlns:ns3="9685235b-2b73-4f9f-9d5d-5879fcd3064c" targetNamespace="http://schemas.microsoft.com/office/2006/metadata/properties" ma:root="true" ma:fieldsID="27e04afbb2da19be70c91ec45dc9bf25" ns2:_="" ns3:_="">
    <xsd:import namespace="0122ec73-c696-4ba1-b39a-1816d2071f61"/>
    <xsd:import namespace="9685235b-2b73-4f9f-9d5d-5879fcd306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Remark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2ec73-c696-4ba1-b39a-1816d207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Remarks" ma:index="24" nillable="true" ma:displayName="Remarks" ma:format="Dropdown" ma:internalName="Remarks">
      <xsd:simpleType>
        <xsd:restriction base="dms:Text">
          <xsd:maxLength value="255"/>
        </xsd:restriction>
      </xsd:simpleType>
    </xsd:element>
    <xsd:element name="Status" ma:index="25" nillable="true" ma:displayName="Status" ma:format="Dropdown" ma:internalName="Status">
      <xsd:simpleType>
        <xsd:restriction base="dms:Choice">
          <xsd:enumeration value="Under review"/>
          <xsd:enumeration value="Final check"/>
          <xsd:enumeration value="Ready for publication"/>
        </xsd:restriction>
      </xsd:simpleType>
    </xsd:element>
  </xsd:schema>
  <xsd:schema xmlns:xsd="http://www.w3.org/2001/XMLSchema" xmlns:xs="http://www.w3.org/2001/XMLSchema" xmlns:dms="http://schemas.microsoft.com/office/2006/documentManagement/types" xmlns:pc="http://schemas.microsoft.com/office/infopath/2007/PartnerControls" targetNamespace="9685235b-2b73-4f9f-9d5d-5879fcd3064c"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620d0e1f-ab3b-47f8-96ca-a98122f8e440}" ma:internalName="TaxCatchAll" ma:showField="CatchAllData" ma:web="9685235b-2b73-4f9f-9d5d-5879fcd306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2EC280-D4BD-4A1A-ADA5-612003BA70F3}">
  <ds:schemaRefs>
    <ds:schemaRef ds:uri="0122ec73-c696-4ba1-b39a-1816d2071f61"/>
    <ds:schemaRef ds:uri="84895604-9f85-446d-8afc-ad233813b1ad"/>
    <ds:schemaRef ds:uri="9685235b-2b73-4f9f-9d5d-5879fcd3064c"/>
    <ds:schemaRef ds:uri="eae2f5ac-2101-4cc8-a096-8896422165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AFEA70-B032-4F68-ACB5-C2DBBDC87396}">
  <ds:schemaRefs>
    <ds:schemaRef ds:uri="0122ec73-c696-4ba1-b39a-1816d2071f61"/>
    <ds:schemaRef ds:uri="9685235b-2b73-4f9f-9d5d-5879fcd306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7F544C-4EA6-42D2-B10E-804023A44C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 Delft</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TU Delft</vt:lpstr>
      <vt:lpstr>PowerPoint Presentation</vt:lpstr>
      <vt:lpstr>Agenda</vt:lpstr>
      <vt:lpstr>TU Delft DCC</vt:lpstr>
      <vt:lpstr>The DCC team</vt:lpstr>
      <vt:lpstr>Our main services</vt:lpstr>
      <vt:lpstr>Call for projects Autumn 2023</vt:lpstr>
      <vt:lpstr>How we provide support</vt:lpstr>
      <vt:lpstr>Examples of previous projects</vt:lpstr>
      <vt:lpstr>Application procedure</vt:lpstr>
      <vt:lpstr>Q&amp;A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Beardsell</dc:creator>
  <cp:revision>13</cp:revision>
  <dcterms:created xsi:type="dcterms:W3CDTF">2022-11-25T13:24:58Z</dcterms:created>
  <dcterms:modified xsi:type="dcterms:W3CDTF">2023-09-21T06:57:48Z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0x010100A4029784D4E9F7438C7AB5137A2B54CC</vt:lpwstr>
  </property>
  <property fmtid="{D5CDD505-2E9C-101B-9397-08002B2CF9AE}" pid="3" name="MediaServiceImageTags">
    <vt:lpwstr/>
  </property>
</Properties>
</file>