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3"/>
  </p:notesMasterIdLst>
  <p:sldIdLst>
    <p:sldId id="302" r:id="rId5"/>
    <p:sldId id="259" r:id="rId6"/>
    <p:sldId id="260" r:id="rId7"/>
    <p:sldId id="306" r:id="rId8"/>
    <p:sldId id="272" r:id="rId9"/>
    <p:sldId id="305" r:id="rId10"/>
    <p:sldId id="270" r:id="rId11"/>
    <p:sldId id="304" r:id="rId1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ther van Kan" initials="EvK" lastIdx="1" clrIdx="0">
    <p:extLst>
      <p:ext uri="{19B8F6BF-5375-455C-9EA6-DF929625EA0E}">
        <p15:presenceInfo xmlns:p15="http://schemas.microsoft.com/office/powerpoint/2012/main" userId="S-1-5-21-2082945442-480271342-340043625-526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6"/>
    <a:srgbClr val="006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0F0"/>
          </a:solidFill>
        </a:fill>
      </a:tcStyle>
    </a:wholeTbl>
    <a:band2H>
      <a:tcTxStyle/>
      <a:tcStyle>
        <a:tcBdr/>
        <a:fill>
          <a:solidFill>
            <a:srgbClr val="E6F0F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7D4CE"/>
          </a:solidFill>
        </a:fill>
      </a:tcStyle>
    </a:wholeTbl>
    <a:band2H>
      <a:tcTxStyle/>
      <a:tcStyle>
        <a:tcBdr/>
        <a:fill>
          <a:solidFill>
            <a:srgbClr val="FBEB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9CCCC"/>
          </a:solidFill>
        </a:fill>
      </a:tcStyle>
    </a:wholeTbl>
    <a:band2H>
      <a:tcTxStyle/>
      <a:tcStyle>
        <a:tcBdr/>
        <a:fill>
          <a:solidFill>
            <a:srgbClr val="F4E7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6"/>
    <p:restoredTop sz="96395" autoAdjust="0"/>
  </p:normalViewPr>
  <p:slideViewPr>
    <p:cSldViewPr snapToGrid="0" snapToObjects="1">
      <p:cViewPr varScale="1">
        <p:scale>
          <a:sx n="164" d="100"/>
          <a:sy n="164" d="100"/>
        </p:scale>
        <p:origin x="136"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43" name="Shape 3143"/>
          <p:cNvSpPr>
            <a:spLocks noGrp="1" noRot="1" noChangeAspect="1"/>
          </p:cNvSpPr>
          <p:nvPr>
            <p:ph type="sldImg"/>
          </p:nvPr>
        </p:nvSpPr>
        <p:spPr>
          <a:xfrm>
            <a:off x="1143000" y="685800"/>
            <a:ext cx="4572000" cy="3429000"/>
          </a:xfrm>
          <a:prstGeom prst="rect">
            <a:avLst/>
          </a:prstGeom>
        </p:spPr>
        <p:txBody>
          <a:bodyPr/>
          <a:lstStyle/>
          <a:p>
            <a:endParaRPr/>
          </a:p>
        </p:txBody>
      </p:sp>
      <p:sp>
        <p:nvSpPr>
          <p:cNvPr id="3144" name="Shape 314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2867147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elpagina">
    <p:spTree>
      <p:nvGrpSpPr>
        <p:cNvPr id="1" name=""/>
        <p:cNvGrpSpPr/>
        <p:nvPr/>
      </p:nvGrpSpPr>
      <p:grpSpPr>
        <a:xfrm>
          <a:off x="0" y="0"/>
          <a:ext cx="0" cy="0"/>
          <a:chOff x="0" y="0"/>
          <a:chExt cx="0" cy="0"/>
        </a:xfrm>
      </p:grpSpPr>
      <p:grpSp>
        <p:nvGrpSpPr>
          <p:cNvPr id="117" name="Groep 9"/>
          <p:cNvGrpSpPr/>
          <p:nvPr/>
        </p:nvGrpSpPr>
        <p:grpSpPr>
          <a:xfrm>
            <a:off x="2982511" y="-1228655"/>
            <a:ext cx="6226977" cy="490402"/>
            <a:chOff x="0" y="0"/>
            <a:chExt cx="6226976" cy="490400"/>
          </a:xfrm>
        </p:grpSpPr>
        <p:sp>
          <p:nvSpPr>
            <p:cNvPr id="105"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116" name="Groep 8"/>
            <p:cNvGrpSpPr/>
            <p:nvPr/>
          </p:nvGrpSpPr>
          <p:grpSpPr>
            <a:xfrm>
              <a:off x="0" y="0"/>
              <a:ext cx="6226975" cy="211381"/>
              <a:chOff x="0" y="0"/>
              <a:chExt cx="6226974" cy="211380"/>
            </a:xfrm>
          </p:grpSpPr>
          <p:sp>
            <p:nvSpPr>
              <p:cNvPr id="106"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07"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08"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09"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0"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1"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2"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3"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4"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5"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126" name="Group 4"/>
          <p:cNvGrpSpPr/>
          <p:nvPr/>
        </p:nvGrpSpPr>
        <p:grpSpPr>
          <a:xfrm>
            <a:off x="698501" y="5884314"/>
            <a:ext cx="1454912" cy="577167"/>
            <a:chOff x="0" y="0"/>
            <a:chExt cx="1454911" cy="577165"/>
          </a:xfrm>
        </p:grpSpPr>
        <p:sp>
          <p:nvSpPr>
            <p:cNvPr id="118"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119"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120"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121"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122"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123"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124"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125"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127" name="Rechthoek 6"/>
          <p:cNvSpPr/>
          <p:nvPr/>
        </p:nvSpPr>
        <p:spPr>
          <a:xfrm>
            <a:off x="-10751" y="0"/>
            <a:ext cx="12202752" cy="68580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28" name="Plaats hier de titel van de presentatie, max. 2 regels"/>
          <p:cNvSpPr txBox="1">
            <a:spLocks noGrp="1"/>
          </p:cNvSpPr>
          <p:nvPr>
            <p:ph type="title" hasCustomPrompt="1"/>
          </p:nvPr>
        </p:nvSpPr>
        <p:spPr>
          <a:xfrm>
            <a:off x="2153412" y="3879851"/>
            <a:ext cx="9358257" cy="1621064"/>
          </a:xfrm>
          <a:prstGeom prst="rect">
            <a:avLst/>
          </a:prstGeom>
        </p:spPr>
        <p:txBody>
          <a:bodyPr anchor="b">
            <a:normAutofit/>
          </a:bodyPr>
          <a:lstStyle>
            <a:lvl1pPr algn="r">
              <a:defRPr sz="3800">
                <a:solidFill>
                  <a:srgbClr val="FFFFFF"/>
                </a:solidFill>
              </a:defRPr>
            </a:lvl1pPr>
          </a:lstStyle>
          <a:p>
            <a:r>
              <a:t>Plaats hier de titel van de presentatie, max. 2 regels</a:t>
            </a:r>
          </a:p>
        </p:txBody>
      </p:sp>
      <p:sp>
        <p:nvSpPr>
          <p:cNvPr id="129" name="Tekstvak 4"/>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Titelpagina</a:t>
            </a:r>
          </a:p>
        </p:txBody>
      </p:sp>
      <p:sp>
        <p:nvSpPr>
          <p:cNvPr id="130" name="Body Level One…"/>
          <p:cNvSpPr txBox="1">
            <a:spLocks noGrp="1"/>
          </p:cNvSpPr>
          <p:nvPr>
            <p:ph type="body" sz="quarter" idx="1" hasCustomPrompt="1"/>
          </p:nvPr>
        </p:nvSpPr>
        <p:spPr>
          <a:xfrm>
            <a:off x="7782466" y="5664394"/>
            <a:ext cx="3729204" cy="248473"/>
          </a:xfrm>
          <a:prstGeom prst="rect">
            <a:avLst/>
          </a:prstGeom>
        </p:spPr>
        <p:txBody>
          <a:bodyPr anchor="ctr">
            <a:normAutofit/>
          </a:bodyPr>
          <a:lstStyle>
            <a:lvl1pPr marL="0" indent="0" algn="r">
              <a:buClrTx/>
              <a:buSzTx/>
              <a:buNone/>
              <a:defRPr b="1">
                <a:solidFill>
                  <a:srgbClr val="FFFFFF"/>
                </a:solidFill>
              </a:defRPr>
            </a:lvl1pPr>
            <a:lvl2pPr marL="0" indent="457200" algn="r">
              <a:buClrTx/>
              <a:buSzTx/>
              <a:buNone/>
              <a:defRPr b="1">
                <a:solidFill>
                  <a:srgbClr val="FFFFFF"/>
                </a:solidFill>
              </a:defRPr>
            </a:lvl2pPr>
            <a:lvl3pPr indent="914400" algn="r">
              <a:buClrTx/>
              <a:buFontTx/>
              <a:defRPr b="1">
                <a:solidFill>
                  <a:srgbClr val="FFFFFF"/>
                </a:solidFill>
              </a:defRPr>
            </a:lvl3pPr>
            <a:lvl4pPr indent="1371600" algn="r">
              <a:buClrTx/>
              <a:buFontTx/>
              <a:defRPr b="1">
                <a:solidFill>
                  <a:srgbClr val="FFFFFF"/>
                </a:solidFill>
              </a:defRPr>
            </a:lvl4pPr>
            <a:lvl5pPr marL="0" indent="1828800" algn="r">
              <a:buClrTx/>
              <a:buSzTx/>
              <a:buFontTx/>
              <a:buNone/>
              <a:defRPr b="1">
                <a:solidFill>
                  <a:srgbClr val="FFFFFF"/>
                </a:solidFill>
              </a:defRPr>
            </a:lvl5pPr>
          </a:lstStyle>
          <a:p>
            <a:r>
              <a:t>Naam van de spreker of datum</a:t>
            </a:r>
          </a:p>
          <a:p>
            <a:pPr lvl="1"/>
            <a:endParaRPr/>
          </a:p>
          <a:p>
            <a:pPr lvl="2"/>
            <a:endParaRPr/>
          </a:p>
          <a:p>
            <a:pPr lvl="3"/>
            <a:endParaRPr/>
          </a:p>
          <a:p>
            <a:pPr lvl="4"/>
            <a:endParaRPr/>
          </a:p>
        </p:txBody>
      </p:sp>
      <p:sp>
        <p:nvSpPr>
          <p:cNvPr id="144" name="Tijdelijke aanduiding voor tekst 49"/>
          <p:cNvSpPr>
            <a:spLocks noGrp="1"/>
          </p:cNvSpPr>
          <p:nvPr>
            <p:ph type="body" idx="21" hasCustomPrompt="1"/>
          </p:nvPr>
        </p:nvSpPr>
        <p:spPr>
          <a:xfrm>
            <a:off x="-10752" y="0"/>
            <a:ext cx="12202753" cy="6858000"/>
          </a:xfrm>
          <a:prstGeom prst="rect">
            <a:avLst/>
          </a:prstGeom>
          <a:solidFill>
            <a:srgbClr val="99D28C"/>
          </a:solidFill>
        </p:spPr>
        <p:txBody>
          <a:bodyPr>
            <a:normAutofit/>
          </a:bodyPr>
          <a:lstStyle>
            <a:lvl1pPr marL="0" indent="0">
              <a:buClrTx/>
              <a:buSzTx/>
              <a:buNone/>
            </a:lvl1pPr>
          </a:lstStyle>
          <a:p>
            <a:r>
              <a:t>  </a:t>
            </a:r>
          </a:p>
        </p:txBody>
      </p:sp>
      <p:sp>
        <p:nvSpPr>
          <p:cNvPr id="146"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65" name="Picture 64">
            <a:extLst>
              <a:ext uri="{FF2B5EF4-FFF2-40B4-BE49-F238E27FC236}">
                <a16:creationId xmlns:a16="http://schemas.microsoft.com/office/drawing/2014/main" id="{3FD562B1-BCC1-B244-96D2-5173AD7012AE}"/>
              </a:ext>
            </a:extLst>
          </p:cNvPr>
          <p:cNvPicPr>
            <a:picLocks noChangeAspect="1"/>
          </p:cNvPicPr>
          <p:nvPr userDrawn="1"/>
        </p:nvPicPr>
        <p:blipFill>
          <a:blip r:embed="rId2"/>
          <a:stretch>
            <a:fillRect/>
          </a:stretch>
        </p:blipFill>
        <p:spPr>
          <a:xfrm>
            <a:off x="695450" y="5847858"/>
            <a:ext cx="1460500" cy="698500"/>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elpagina + Beeld">
    <p:spTree>
      <p:nvGrpSpPr>
        <p:cNvPr id="1" name=""/>
        <p:cNvGrpSpPr/>
        <p:nvPr/>
      </p:nvGrpSpPr>
      <p:grpSpPr>
        <a:xfrm>
          <a:off x="0" y="0"/>
          <a:ext cx="0" cy="0"/>
          <a:chOff x="0" y="0"/>
          <a:chExt cx="0" cy="0"/>
        </a:xfrm>
      </p:grpSpPr>
      <p:grpSp>
        <p:nvGrpSpPr>
          <p:cNvPr id="240" name="Groep 9"/>
          <p:cNvGrpSpPr/>
          <p:nvPr/>
        </p:nvGrpSpPr>
        <p:grpSpPr>
          <a:xfrm>
            <a:off x="2982511" y="-1228655"/>
            <a:ext cx="6226977" cy="490402"/>
            <a:chOff x="0" y="0"/>
            <a:chExt cx="6226976" cy="490400"/>
          </a:xfrm>
        </p:grpSpPr>
        <p:sp>
          <p:nvSpPr>
            <p:cNvPr id="228"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39" name="Groep 8"/>
            <p:cNvGrpSpPr/>
            <p:nvPr/>
          </p:nvGrpSpPr>
          <p:grpSpPr>
            <a:xfrm>
              <a:off x="0" y="0"/>
              <a:ext cx="6226975" cy="211381"/>
              <a:chOff x="0" y="0"/>
              <a:chExt cx="6226974" cy="211380"/>
            </a:xfrm>
          </p:grpSpPr>
          <p:sp>
            <p:nvSpPr>
              <p:cNvPr id="229"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0"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1"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2"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3"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4"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5"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6"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7"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8"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249" name="Group 4"/>
          <p:cNvGrpSpPr/>
          <p:nvPr/>
        </p:nvGrpSpPr>
        <p:grpSpPr>
          <a:xfrm>
            <a:off x="698501" y="5884314"/>
            <a:ext cx="1454912" cy="577167"/>
            <a:chOff x="0" y="0"/>
            <a:chExt cx="1454911" cy="577165"/>
          </a:xfrm>
        </p:grpSpPr>
        <p:sp>
          <p:nvSpPr>
            <p:cNvPr id="241"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242"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3"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5"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246"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7"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8"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250" name="Rechthoek 6"/>
          <p:cNvSpPr/>
          <p:nvPr/>
        </p:nvSpPr>
        <p:spPr>
          <a:xfrm>
            <a:off x="-12032" y="-1"/>
            <a:ext cx="12204032" cy="6858001"/>
          </a:xfrm>
          <a:prstGeom prst="rect">
            <a:avLst/>
          </a:prstGeom>
          <a:solidFill>
            <a:schemeClr val="accent1"/>
          </a:solidFill>
          <a:ln w="12700">
            <a:miter lim="400000"/>
          </a:ln>
        </p:spPr>
        <p:txBody>
          <a:bodyPr lIns="45719" rIns="45719" anchor="ctr"/>
          <a:lstStyle/>
          <a:p>
            <a:pPr algn="ctr">
              <a:defRPr sz="1600">
                <a:solidFill>
                  <a:srgbClr val="FFFFFF"/>
                </a:solidFill>
              </a:defRPr>
            </a:pPr>
            <a:endParaRPr/>
          </a:p>
        </p:txBody>
      </p:sp>
      <p:sp>
        <p:nvSpPr>
          <p:cNvPr id="251" name="Tekstvak 4"/>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Titelpagina + Beeld</a:t>
            </a:r>
          </a:p>
        </p:txBody>
      </p:sp>
      <p:sp>
        <p:nvSpPr>
          <p:cNvPr id="252" name="Tijdelijke aanduiding voor afbeelding 16"/>
          <p:cNvSpPr>
            <a:spLocks noGrp="1"/>
          </p:cNvSpPr>
          <p:nvPr>
            <p:ph type="pic" idx="21"/>
          </p:nvPr>
        </p:nvSpPr>
        <p:spPr>
          <a:xfrm>
            <a:off x="4852465" y="0"/>
            <a:ext cx="7339534" cy="6858000"/>
          </a:xfrm>
          <a:prstGeom prst="rect">
            <a:avLst/>
          </a:prstGeom>
        </p:spPr>
        <p:txBody>
          <a:bodyPr lIns="91439" tIns="45719" rIns="91439" bIns="45719"/>
          <a:lstStyle/>
          <a:p>
            <a:r>
              <a:rPr lang="nl-NL"/>
              <a:t>Klik op het pictogram als u een afbeelding wilt toevoegen</a:t>
            </a:r>
            <a:endParaRPr/>
          </a:p>
        </p:txBody>
      </p:sp>
      <p:sp>
        <p:nvSpPr>
          <p:cNvPr id="253" name="Body Level One…"/>
          <p:cNvSpPr txBox="1">
            <a:spLocks noGrp="1"/>
          </p:cNvSpPr>
          <p:nvPr>
            <p:ph type="body" sz="quarter" idx="1"/>
          </p:nvPr>
        </p:nvSpPr>
        <p:spPr>
          <a:xfrm>
            <a:off x="698500" y="4883660"/>
            <a:ext cx="3729203" cy="248473"/>
          </a:xfrm>
          <a:prstGeom prst="rect">
            <a:avLst/>
          </a:prstGeom>
        </p:spPr>
        <p:txBody>
          <a:bodyPr anchor="ctr">
            <a:normAutofit/>
          </a:bodyPr>
          <a:lstStyle>
            <a:lvl1pPr marL="0" indent="0">
              <a:buClrTx/>
              <a:buSzTx/>
              <a:buNone/>
              <a:defRPr b="1">
                <a:solidFill>
                  <a:srgbClr val="FFFFFF"/>
                </a:solidFill>
              </a:defRPr>
            </a:lvl1pPr>
            <a:lvl2pPr marL="0" indent="457200">
              <a:buClrTx/>
              <a:buSzTx/>
              <a:buNone/>
              <a:defRPr b="1">
                <a:solidFill>
                  <a:srgbClr val="FFFFFF"/>
                </a:solidFill>
              </a:defRPr>
            </a:lvl2pPr>
            <a:lvl3pPr indent="914400">
              <a:buClrTx/>
              <a:buFontTx/>
              <a:defRPr b="1">
                <a:solidFill>
                  <a:srgbClr val="FFFFFF"/>
                </a:solidFill>
              </a:defRPr>
            </a:lvl3pPr>
            <a:lvl4pPr indent="1371600">
              <a:buClrTx/>
              <a:buFontTx/>
              <a:defRPr b="1">
                <a:solidFill>
                  <a:srgbClr val="FFFFFF"/>
                </a:solidFill>
              </a:defRPr>
            </a:lvl4pPr>
            <a:lvl5pPr marL="0" indent="1828800">
              <a:buClrTx/>
              <a:buSzTx/>
              <a:buFontTx/>
              <a:buNone/>
              <a:defRPr b="1">
                <a:solidFill>
                  <a:srgbClr val="FFFFFF"/>
                </a:solidFill>
              </a:defRPr>
            </a:lvl5pPr>
          </a:lstStyle>
          <a:p>
            <a:pPr lvl="0"/>
            <a:r>
              <a:rPr lang="nl-NL"/>
              <a:t>Klikken om de tekststijl van het model te bewerken</a:t>
            </a:r>
          </a:p>
          <a:p>
            <a:pPr lvl="1"/>
            <a:r>
              <a:rPr lang="nl-NL"/>
              <a:t>Tweede niveau</a:t>
            </a:r>
          </a:p>
          <a:p>
            <a:pPr lvl="2"/>
            <a:r>
              <a:rPr lang="nl-NL"/>
              <a:t>Derde niveau</a:t>
            </a:r>
          </a:p>
        </p:txBody>
      </p:sp>
      <p:sp>
        <p:nvSpPr>
          <p:cNvPr id="254" name="Tijdelijke aanduiding voor tekst 20"/>
          <p:cNvSpPr>
            <a:spLocks noGrp="1"/>
          </p:cNvSpPr>
          <p:nvPr>
            <p:ph type="body" sz="quarter" idx="22" hasCustomPrompt="1"/>
          </p:nvPr>
        </p:nvSpPr>
        <p:spPr>
          <a:xfrm>
            <a:off x="698498" y="1413981"/>
            <a:ext cx="3729206" cy="2925403"/>
          </a:xfrm>
          <a:prstGeom prst="rect">
            <a:avLst/>
          </a:prstGeom>
        </p:spPr>
        <p:txBody>
          <a:bodyPr anchor="b">
            <a:normAutofit/>
          </a:bodyPr>
          <a:lstStyle>
            <a:lvl1pPr marL="0" indent="0" defTabSz="914400">
              <a:lnSpc>
                <a:spcPct val="100000"/>
              </a:lnSpc>
              <a:spcBef>
                <a:spcPts val="500"/>
              </a:spcBef>
              <a:buClrTx/>
              <a:buSzTx/>
              <a:buNone/>
              <a:defRPr sz="3800">
                <a:solidFill>
                  <a:srgbClr val="FFFFFF"/>
                </a:solidFill>
                <a:latin typeface="Roboto Slab Regular Regular"/>
                <a:ea typeface="Roboto Slab Regular Regular"/>
                <a:cs typeface="Roboto Slab Regular Regular"/>
                <a:sym typeface="Roboto Slab Regular Regular"/>
              </a:defRPr>
            </a:lvl1pPr>
          </a:lstStyle>
          <a:p>
            <a:r>
              <a:t>Plaats hier de titel van de presentatie</a:t>
            </a:r>
          </a:p>
        </p:txBody>
      </p:sp>
      <p:sp>
        <p:nvSpPr>
          <p:cNvPr id="255" name="Tijdelijke aanduiding voor tekst 17"/>
          <p:cNvSpPr>
            <a:spLocks noGrp="1"/>
          </p:cNvSpPr>
          <p:nvPr>
            <p:ph type="body" sz="quarter" idx="23" hasCustomPrompt="1"/>
          </p:nvPr>
        </p:nvSpPr>
        <p:spPr>
          <a:xfrm>
            <a:off x="698500" y="5377708"/>
            <a:ext cx="1454400" cy="7201"/>
          </a:xfrm>
          <a:prstGeom prst="rect">
            <a:avLst/>
          </a:prstGeom>
          <a:solidFill>
            <a:srgbClr val="FFFFFF"/>
          </a:solidFill>
        </p:spPr>
        <p:txBody>
          <a:bodyPr>
            <a:normAutofit/>
          </a:bodyPr>
          <a:lstStyle>
            <a:lvl1pPr marL="0" indent="0" defTabSz="287655">
              <a:spcBef>
                <a:spcPts val="400"/>
              </a:spcBef>
              <a:buClrTx/>
              <a:buSzTx/>
              <a:buNone/>
              <a:defRPr sz="640"/>
            </a:lvl1pPr>
          </a:lstStyle>
          <a:p>
            <a:r>
              <a:t>  </a:t>
            </a:r>
          </a:p>
        </p:txBody>
      </p:sp>
      <p:sp>
        <p:nvSpPr>
          <p:cNvPr id="270"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66" name="Graphic 65">
            <a:extLst>
              <a:ext uri="{FF2B5EF4-FFF2-40B4-BE49-F238E27FC236}">
                <a16:creationId xmlns:a16="http://schemas.microsoft.com/office/drawing/2014/main" id="{C8B2F066-9B7C-C54F-9CB0-80B54583A62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Alleen titel">
    <p:spTree>
      <p:nvGrpSpPr>
        <p:cNvPr id="1" name=""/>
        <p:cNvGrpSpPr/>
        <p:nvPr/>
      </p:nvGrpSpPr>
      <p:grpSpPr>
        <a:xfrm>
          <a:off x="0" y="0"/>
          <a:ext cx="0" cy="0"/>
          <a:chOff x="0" y="0"/>
          <a:chExt cx="0" cy="0"/>
        </a:xfrm>
      </p:grpSpPr>
      <p:grpSp>
        <p:nvGrpSpPr>
          <p:cNvPr id="310" name="Groep 9"/>
          <p:cNvGrpSpPr/>
          <p:nvPr/>
        </p:nvGrpSpPr>
        <p:grpSpPr>
          <a:xfrm>
            <a:off x="2982511" y="-1228655"/>
            <a:ext cx="6226977" cy="490402"/>
            <a:chOff x="0" y="0"/>
            <a:chExt cx="6226976" cy="490400"/>
          </a:xfrm>
        </p:grpSpPr>
        <p:sp>
          <p:nvSpPr>
            <p:cNvPr id="298"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309" name="Groep 8"/>
            <p:cNvGrpSpPr/>
            <p:nvPr/>
          </p:nvGrpSpPr>
          <p:grpSpPr>
            <a:xfrm>
              <a:off x="0" y="0"/>
              <a:ext cx="6226975" cy="211381"/>
              <a:chOff x="0" y="0"/>
              <a:chExt cx="6226974" cy="211380"/>
            </a:xfrm>
          </p:grpSpPr>
          <p:sp>
            <p:nvSpPr>
              <p:cNvPr id="299"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0"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1"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2"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3"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4"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5"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6"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7"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8"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319" name="Group 4"/>
          <p:cNvGrpSpPr/>
          <p:nvPr/>
        </p:nvGrpSpPr>
        <p:grpSpPr>
          <a:xfrm>
            <a:off x="698501" y="5884314"/>
            <a:ext cx="1454912" cy="577167"/>
            <a:chOff x="0" y="0"/>
            <a:chExt cx="1454911" cy="577165"/>
          </a:xfrm>
        </p:grpSpPr>
        <p:sp>
          <p:nvSpPr>
            <p:cNvPr id="311"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312"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13"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14"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15"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316"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17"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18"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320" name="Plaats hier je titel"/>
          <p:cNvSpPr txBox="1">
            <a:spLocks noGrp="1"/>
          </p:cNvSpPr>
          <p:nvPr>
            <p:ph type="title" hasCustomPrompt="1"/>
          </p:nvPr>
        </p:nvSpPr>
        <p:spPr>
          <a:xfrm>
            <a:off x="698500" y="741499"/>
            <a:ext cx="10775071" cy="490401"/>
          </a:xfrm>
          <a:prstGeom prst="rect">
            <a:avLst/>
          </a:prstGeom>
        </p:spPr>
        <p:txBody>
          <a:bodyPr>
            <a:normAutofit/>
          </a:bodyPr>
          <a:lstStyle/>
          <a:p>
            <a:r>
              <a:t>Plaats hier je titel</a:t>
            </a:r>
          </a:p>
        </p:txBody>
      </p:sp>
      <p:sp>
        <p:nvSpPr>
          <p:cNvPr id="321" name="Slide Number"/>
          <p:cNvSpPr txBox="1">
            <a:spLocks noGrp="1"/>
          </p:cNvSpPr>
          <p:nvPr>
            <p:ph type="sldNum" sz="quarter" idx="2"/>
          </p:nvPr>
        </p:nvSpPr>
        <p:spPr>
          <a:xfrm>
            <a:off x="11289785" y="6246130"/>
            <a:ext cx="182216" cy="172815"/>
          </a:xfrm>
          <a:prstGeom prst="rect">
            <a:avLst/>
          </a:prstGeom>
        </p:spPr>
        <p:txBody>
          <a:bodyPr/>
          <a:lstStyle/>
          <a:p>
            <a:fld id="{86CB4B4D-7CA3-9044-876B-883B54F8677D}" type="slidenum">
              <a:t>‹#›</a:t>
            </a:fld>
            <a:endParaRPr/>
          </a:p>
        </p:txBody>
      </p:sp>
      <p:sp>
        <p:nvSpPr>
          <p:cNvPr id="322" name="Tekstvak 4"/>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Alleen titel</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ekst">
    <p:spTree>
      <p:nvGrpSpPr>
        <p:cNvPr id="1" name=""/>
        <p:cNvGrpSpPr/>
        <p:nvPr/>
      </p:nvGrpSpPr>
      <p:grpSpPr>
        <a:xfrm>
          <a:off x="0" y="0"/>
          <a:ext cx="0" cy="0"/>
          <a:chOff x="0" y="0"/>
          <a:chExt cx="0" cy="0"/>
        </a:xfrm>
      </p:grpSpPr>
      <p:grpSp>
        <p:nvGrpSpPr>
          <p:cNvPr id="362" name="Groep 9"/>
          <p:cNvGrpSpPr/>
          <p:nvPr/>
        </p:nvGrpSpPr>
        <p:grpSpPr>
          <a:xfrm>
            <a:off x="2982511" y="-1228655"/>
            <a:ext cx="6226977" cy="490402"/>
            <a:chOff x="0" y="0"/>
            <a:chExt cx="6226976" cy="490400"/>
          </a:xfrm>
        </p:grpSpPr>
        <p:sp>
          <p:nvSpPr>
            <p:cNvPr id="350"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361" name="Groep 8"/>
            <p:cNvGrpSpPr/>
            <p:nvPr/>
          </p:nvGrpSpPr>
          <p:grpSpPr>
            <a:xfrm>
              <a:off x="0" y="0"/>
              <a:ext cx="6226975" cy="211381"/>
              <a:chOff x="0" y="0"/>
              <a:chExt cx="6226974" cy="211380"/>
            </a:xfrm>
          </p:grpSpPr>
          <p:sp>
            <p:nvSpPr>
              <p:cNvPr id="351"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2"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3"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4"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5"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6"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7"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8"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59"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60"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371" name="Group 4"/>
          <p:cNvGrpSpPr/>
          <p:nvPr/>
        </p:nvGrpSpPr>
        <p:grpSpPr>
          <a:xfrm>
            <a:off x="698501" y="5884314"/>
            <a:ext cx="1454912" cy="577167"/>
            <a:chOff x="0" y="0"/>
            <a:chExt cx="1454911" cy="577165"/>
          </a:xfrm>
        </p:grpSpPr>
        <p:sp>
          <p:nvSpPr>
            <p:cNvPr id="363"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364"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65"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66"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67"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368"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69"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70"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372" name="Plaats hier je titel"/>
          <p:cNvSpPr txBox="1">
            <a:spLocks noGrp="1"/>
          </p:cNvSpPr>
          <p:nvPr>
            <p:ph type="title" hasCustomPrompt="1"/>
          </p:nvPr>
        </p:nvSpPr>
        <p:spPr>
          <a:xfrm>
            <a:off x="698500" y="741499"/>
            <a:ext cx="10775071" cy="490401"/>
          </a:xfrm>
          <a:prstGeom prst="rect">
            <a:avLst/>
          </a:prstGeom>
        </p:spPr>
        <p:txBody>
          <a:bodyPr>
            <a:normAutofit/>
          </a:bodyPr>
          <a:lstStyle/>
          <a:p>
            <a:r>
              <a:t>Plaats hier je titel</a:t>
            </a:r>
          </a:p>
        </p:txBody>
      </p:sp>
      <p:sp>
        <p:nvSpPr>
          <p:cNvPr id="373" name="Body Level One…"/>
          <p:cNvSpPr txBox="1">
            <a:spLocks noGrp="1"/>
          </p:cNvSpPr>
          <p:nvPr>
            <p:ph type="body" idx="1" hasCustomPrompt="1"/>
          </p:nvPr>
        </p:nvSpPr>
        <p:spPr>
          <a:xfrm>
            <a:off x="698500" y="1591900"/>
            <a:ext cx="10773500" cy="4356464"/>
          </a:xfrm>
          <a:prstGeom prst="rect">
            <a:avLst/>
          </a:prstGeom>
        </p:spPr>
        <p:txBody>
          <a:bodyPr>
            <a:normAutofit/>
          </a:bodyPr>
          <a:lstStyle/>
          <a:p>
            <a:r>
              <a:t>Klik hier om een bullet te plaatsen.</a:t>
            </a:r>
          </a:p>
          <a:p>
            <a:pPr lvl="1"/>
            <a:endParaRPr/>
          </a:p>
          <a:p>
            <a:pPr lvl="2"/>
            <a:endParaRPr/>
          </a:p>
          <a:p>
            <a:pPr lvl="3"/>
            <a:endParaRPr/>
          </a:p>
          <a:p>
            <a:pPr lvl="4"/>
            <a:endParaRPr/>
          </a:p>
        </p:txBody>
      </p:sp>
      <p:sp>
        <p:nvSpPr>
          <p:cNvPr id="374" name="Slide Number"/>
          <p:cNvSpPr txBox="1">
            <a:spLocks noGrp="1"/>
          </p:cNvSpPr>
          <p:nvPr>
            <p:ph type="sldNum" sz="quarter" idx="2"/>
          </p:nvPr>
        </p:nvSpPr>
        <p:spPr>
          <a:xfrm>
            <a:off x="11289785" y="6246130"/>
            <a:ext cx="182216" cy="172815"/>
          </a:xfrm>
          <a:prstGeom prst="rect">
            <a:avLst/>
          </a:prstGeom>
        </p:spPr>
        <p:txBody>
          <a:bodyPr/>
          <a:lstStyle/>
          <a:p>
            <a:fld id="{86CB4B4D-7CA3-9044-876B-883B54F8677D}" type="slidenum">
              <a:t>‹#›</a:t>
            </a:fld>
            <a:endParaRPr/>
          </a:p>
        </p:txBody>
      </p:sp>
      <p:sp>
        <p:nvSpPr>
          <p:cNvPr id="375" name="Tekstvak 6"/>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Tekst</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ekst en Grafiek">
    <p:spTree>
      <p:nvGrpSpPr>
        <p:cNvPr id="1" name=""/>
        <p:cNvGrpSpPr/>
        <p:nvPr/>
      </p:nvGrpSpPr>
      <p:grpSpPr>
        <a:xfrm>
          <a:off x="0" y="0"/>
          <a:ext cx="0" cy="0"/>
          <a:chOff x="0" y="0"/>
          <a:chExt cx="0" cy="0"/>
        </a:xfrm>
      </p:grpSpPr>
      <p:grpSp>
        <p:nvGrpSpPr>
          <p:cNvPr id="2088" name="Groep 9"/>
          <p:cNvGrpSpPr/>
          <p:nvPr/>
        </p:nvGrpSpPr>
        <p:grpSpPr>
          <a:xfrm>
            <a:off x="2982511" y="-1228655"/>
            <a:ext cx="6226977" cy="490402"/>
            <a:chOff x="0" y="0"/>
            <a:chExt cx="6226976" cy="490400"/>
          </a:xfrm>
        </p:grpSpPr>
        <p:sp>
          <p:nvSpPr>
            <p:cNvPr id="2076"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087" name="Groep 8"/>
            <p:cNvGrpSpPr/>
            <p:nvPr/>
          </p:nvGrpSpPr>
          <p:grpSpPr>
            <a:xfrm>
              <a:off x="0" y="0"/>
              <a:ext cx="6226975" cy="211381"/>
              <a:chOff x="0" y="0"/>
              <a:chExt cx="6226974" cy="211380"/>
            </a:xfrm>
          </p:grpSpPr>
          <p:sp>
            <p:nvSpPr>
              <p:cNvPr id="2077"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78"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79"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0"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1"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2"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3"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4"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5"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086"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2097" name="Group 4"/>
          <p:cNvGrpSpPr/>
          <p:nvPr/>
        </p:nvGrpSpPr>
        <p:grpSpPr>
          <a:xfrm>
            <a:off x="698501" y="5884314"/>
            <a:ext cx="1454912" cy="577167"/>
            <a:chOff x="0" y="0"/>
            <a:chExt cx="1454911" cy="577165"/>
          </a:xfrm>
        </p:grpSpPr>
        <p:sp>
          <p:nvSpPr>
            <p:cNvPr id="2089"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2090"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091"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092"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093"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2094"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095"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096"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2098" name="Rechthoek 350"/>
          <p:cNvSpPr/>
          <p:nvPr/>
        </p:nvSpPr>
        <p:spPr>
          <a:xfrm>
            <a:off x="-12032" y="0"/>
            <a:ext cx="4467918" cy="6858000"/>
          </a:xfrm>
          <a:prstGeom prst="rect">
            <a:avLst/>
          </a:prstGeom>
          <a:solidFill>
            <a:schemeClr val="accent1"/>
          </a:solidFill>
          <a:ln w="12700">
            <a:miter lim="400000"/>
          </a:ln>
        </p:spPr>
        <p:txBody>
          <a:bodyPr lIns="45719" rIns="45719" anchor="ctr"/>
          <a:lstStyle/>
          <a:p>
            <a:pPr algn="ctr">
              <a:defRPr sz="1600">
                <a:solidFill>
                  <a:srgbClr val="FFFFFF"/>
                </a:solidFill>
              </a:defRPr>
            </a:pPr>
            <a:endParaRPr/>
          </a:p>
        </p:txBody>
      </p:sp>
      <p:sp>
        <p:nvSpPr>
          <p:cNvPr id="2099" name="Tekstvak 6"/>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Tekst en Grafiek</a:t>
            </a:r>
          </a:p>
        </p:txBody>
      </p:sp>
      <p:sp>
        <p:nvSpPr>
          <p:cNvPr id="2166" name="Plaats hier je titel"/>
          <p:cNvSpPr txBox="1">
            <a:spLocks noGrp="1"/>
          </p:cNvSpPr>
          <p:nvPr>
            <p:ph type="title" hasCustomPrompt="1"/>
          </p:nvPr>
        </p:nvSpPr>
        <p:spPr>
          <a:xfrm>
            <a:off x="698500" y="741499"/>
            <a:ext cx="3147786" cy="490401"/>
          </a:xfrm>
          <a:prstGeom prst="rect">
            <a:avLst/>
          </a:prstGeom>
        </p:spPr>
        <p:txBody>
          <a:bodyPr>
            <a:normAutofit/>
          </a:bodyPr>
          <a:lstStyle>
            <a:lvl1pPr>
              <a:defRPr>
                <a:solidFill>
                  <a:srgbClr val="FFFFFF"/>
                </a:solidFill>
              </a:defRPr>
            </a:lvl1pPr>
          </a:lstStyle>
          <a:p>
            <a:r>
              <a:t>Plaats hier je titel</a:t>
            </a:r>
          </a:p>
        </p:txBody>
      </p:sp>
      <p:sp>
        <p:nvSpPr>
          <p:cNvPr id="2167" name="Body Level One…"/>
          <p:cNvSpPr txBox="1">
            <a:spLocks noGrp="1"/>
          </p:cNvSpPr>
          <p:nvPr>
            <p:ph type="body" sz="quarter" idx="1" hasCustomPrompt="1"/>
          </p:nvPr>
        </p:nvSpPr>
        <p:spPr>
          <a:xfrm>
            <a:off x="698500" y="1591900"/>
            <a:ext cx="3147786" cy="4356464"/>
          </a:xfrm>
          <a:prstGeom prst="rect">
            <a:avLst/>
          </a:prstGeom>
        </p:spPr>
        <p:txBody>
          <a:bodyPr>
            <a:normAutofit/>
          </a:bodyPr>
          <a:lstStyle>
            <a:lvl1pPr>
              <a:buClr>
                <a:srgbClr val="FFFFFF"/>
              </a:buClr>
              <a:defRPr>
                <a:solidFill>
                  <a:srgbClr val="FFFFFF"/>
                </a:solidFill>
              </a:defRPr>
            </a:lvl1pPr>
            <a:lvl2pPr>
              <a:buClr>
                <a:srgbClr val="FFFFFF"/>
              </a:buClr>
              <a:defRPr>
                <a:solidFill>
                  <a:srgbClr val="FFFFFF"/>
                </a:solidFill>
              </a:defRPr>
            </a:lvl2pPr>
            <a:lvl3pPr>
              <a:buClr>
                <a:srgbClr val="FFFFFF"/>
              </a:buClr>
              <a:defRPr>
                <a:solidFill>
                  <a:srgbClr val="FFFFFF"/>
                </a:solidFill>
              </a:defRPr>
            </a:lvl3pPr>
            <a:lvl4pPr>
              <a:buClr>
                <a:srgbClr val="FFFFFF"/>
              </a:buClr>
              <a:defRPr>
                <a:solidFill>
                  <a:srgbClr val="FFFFFF"/>
                </a:solidFill>
              </a:defRPr>
            </a:lvl4pPr>
            <a:lvl5pPr>
              <a:buClr>
                <a:srgbClr val="FFFFFF"/>
              </a:buClr>
              <a:defRPr>
                <a:solidFill>
                  <a:srgbClr val="FFFFFF"/>
                </a:solidFill>
              </a:defRPr>
            </a:lvl5pPr>
          </a:lstStyle>
          <a:p>
            <a:r>
              <a:t>Klik hier om een bullet te plaatsen.</a:t>
            </a:r>
          </a:p>
          <a:p>
            <a:pPr lvl="1"/>
            <a:endParaRPr/>
          </a:p>
          <a:p>
            <a:pPr lvl="2"/>
            <a:endParaRPr/>
          </a:p>
          <a:p>
            <a:pPr lvl="3"/>
            <a:endParaRPr/>
          </a:p>
          <a:p>
            <a:pPr lvl="4"/>
            <a:endParaRPr/>
          </a:p>
        </p:txBody>
      </p:sp>
      <p:sp>
        <p:nvSpPr>
          <p:cNvPr id="2281" name="Slide Number"/>
          <p:cNvSpPr txBox="1">
            <a:spLocks noGrp="1"/>
          </p:cNvSpPr>
          <p:nvPr>
            <p:ph type="sldNum" sz="quarter" idx="2"/>
          </p:nvPr>
        </p:nvSpPr>
        <p:spPr>
          <a:xfrm>
            <a:off x="11289785" y="6246130"/>
            <a:ext cx="182216" cy="172815"/>
          </a:xfrm>
          <a:prstGeom prst="rect">
            <a:avLst/>
          </a:prstGeom>
        </p:spPr>
        <p:txBody>
          <a:bodyPr/>
          <a:lstStyle/>
          <a:p>
            <a:fld id="{86CB4B4D-7CA3-9044-876B-883B54F8677D}" type="slidenum">
              <a:t>‹#›</a:t>
            </a:fld>
            <a:endParaRPr/>
          </a:p>
        </p:txBody>
      </p:sp>
      <p:pic>
        <p:nvPicPr>
          <p:cNvPr id="6" name="Graphic 5">
            <a:extLst>
              <a:ext uri="{FF2B5EF4-FFF2-40B4-BE49-F238E27FC236}">
                <a16:creationId xmlns:a16="http://schemas.microsoft.com/office/drawing/2014/main" id="{01A06D27-3D8D-4043-8052-2A090E1BAB8B}"/>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Tekst en Tabel">
    <p:spTree>
      <p:nvGrpSpPr>
        <p:cNvPr id="1" name=""/>
        <p:cNvGrpSpPr/>
        <p:nvPr/>
      </p:nvGrpSpPr>
      <p:grpSpPr>
        <a:xfrm>
          <a:off x="0" y="0"/>
          <a:ext cx="0" cy="0"/>
          <a:chOff x="0" y="0"/>
          <a:chExt cx="0" cy="0"/>
        </a:xfrm>
      </p:grpSpPr>
      <p:grpSp>
        <p:nvGrpSpPr>
          <p:cNvPr id="2440" name="Groep 9"/>
          <p:cNvGrpSpPr/>
          <p:nvPr/>
        </p:nvGrpSpPr>
        <p:grpSpPr>
          <a:xfrm>
            <a:off x="2982511" y="-1228655"/>
            <a:ext cx="6226977" cy="490402"/>
            <a:chOff x="0" y="0"/>
            <a:chExt cx="6226976" cy="490400"/>
          </a:xfrm>
        </p:grpSpPr>
        <p:sp>
          <p:nvSpPr>
            <p:cNvPr id="2428"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439" name="Groep 8"/>
            <p:cNvGrpSpPr/>
            <p:nvPr/>
          </p:nvGrpSpPr>
          <p:grpSpPr>
            <a:xfrm>
              <a:off x="0" y="0"/>
              <a:ext cx="6226975" cy="211381"/>
              <a:chOff x="0" y="0"/>
              <a:chExt cx="6226974" cy="211380"/>
            </a:xfrm>
          </p:grpSpPr>
          <p:sp>
            <p:nvSpPr>
              <p:cNvPr id="2429"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0"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1"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2"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3"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4"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5"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6"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7"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38"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2449" name="Group 4"/>
          <p:cNvGrpSpPr/>
          <p:nvPr/>
        </p:nvGrpSpPr>
        <p:grpSpPr>
          <a:xfrm>
            <a:off x="698501" y="5884314"/>
            <a:ext cx="1454912" cy="577167"/>
            <a:chOff x="0" y="0"/>
            <a:chExt cx="1454911" cy="577165"/>
          </a:xfrm>
        </p:grpSpPr>
        <p:sp>
          <p:nvSpPr>
            <p:cNvPr id="2441"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2442"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3"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4"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5"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2446"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7"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2448"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2450" name="Rechthoek 290"/>
          <p:cNvSpPr/>
          <p:nvPr/>
        </p:nvSpPr>
        <p:spPr>
          <a:xfrm>
            <a:off x="-12032" y="0"/>
            <a:ext cx="4467918" cy="6858000"/>
          </a:xfrm>
          <a:prstGeom prst="rect">
            <a:avLst/>
          </a:prstGeom>
          <a:solidFill>
            <a:schemeClr val="accent1"/>
          </a:solidFill>
          <a:ln w="12700">
            <a:miter lim="400000"/>
          </a:ln>
        </p:spPr>
        <p:txBody>
          <a:bodyPr lIns="45719" rIns="45719" anchor="ctr"/>
          <a:lstStyle/>
          <a:p>
            <a:pPr algn="ctr">
              <a:defRPr sz="1600">
                <a:solidFill>
                  <a:srgbClr val="FFFFFF"/>
                </a:solidFill>
              </a:defRPr>
            </a:pPr>
            <a:endParaRPr/>
          </a:p>
        </p:txBody>
      </p:sp>
      <p:sp>
        <p:nvSpPr>
          <p:cNvPr id="2451" name="Slide Number"/>
          <p:cNvSpPr txBox="1">
            <a:spLocks noGrp="1"/>
          </p:cNvSpPr>
          <p:nvPr>
            <p:ph type="sldNum" sz="quarter" idx="2"/>
          </p:nvPr>
        </p:nvSpPr>
        <p:spPr>
          <a:xfrm>
            <a:off x="11289785" y="6246130"/>
            <a:ext cx="182216" cy="172815"/>
          </a:xfrm>
          <a:prstGeom prst="rect">
            <a:avLst/>
          </a:prstGeom>
        </p:spPr>
        <p:txBody>
          <a:bodyPr/>
          <a:lstStyle/>
          <a:p>
            <a:fld id="{86CB4B4D-7CA3-9044-876B-883B54F8677D}" type="slidenum">
              <a:t>‹#›</a:t>
            </a:fld>
            <a:endParaRPr/>
          </a:p>
        </p:txBody>
      </p:sp>
      <p:sp>
        <p:nvSpPr>
          <p:cNvPr id="2452" name="Tekstvak 6"/>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Tekst en Tabel</a:t>
            </a:r>
          </a:p>
        </p:txBody>
      </p:sp>
      <p:sp>
        <p:nvSpPr>
          <p:cNvPr id="2485" name="Plaats hier je titel"/>
          <p:cNvSpPr txBox="1">
            <a:spLocks noGrp="1"/>
          </p:cNvSpPr>
          <p:nvPr>
            <p:ph type="title" hasCustomPrompt="1"/>
          </p:nvPr>
        </p:nvSpPr>
        <p:spPr>
          <a:xfrm>
            <a:off x="698500" y="741499"/>
            <a:ext cx="3147786" cy="490401"/>
          </a:xfrm>
          <a:prstGeom prst="rect">
            <a:avLst/>
          </a:prstGeom>
        </p:spPr>
        <p:txBody>
          <a:bodyPr>
            <a:normAutofit/>
          </a:bodyPr>
          <a:lstStyle>
            <a:lvl1pPr>
              <a:defRPr>
                <a:solidFill>
                  <a:srgbClr val="FFFFFF"/>
                </a:solidFill>
              </a:defRPr>
            </a:lvl1pPr>
          </a:lstStyle>
          <a:p>
            <a:r>
              <a:t>Plaats hier je titel</a:t>
            </a:r>
          </a:p>
        </p:txBody>
      </p:sp>
      <p:sp>
        <p:nvSpPr>
          <p:cNvPr id="2486" name="Body Level One…"/>
          <p:cNvSpPr txBox="1">
            <a:spLocks noGrp="1"/>
          </p:cNvSpPr>
          <p:nvPr>
            <p:ph type="body" sz="quarter" idx="1" hasCustomPrompt="1"/>
          </p:nvPr>
        </p:nvSpPr>
        <p:spPr>
          <a:xfrm>
            <a:off x="698500" y="1591900"/>
            <a:ext cx="3147786" cy="4356464"/>
          </a:xfrm>
          <a:prstGeom prst="rect">
            <a:avLst/>
          </a:prstGeom>
        </p:spPr>
        <p:txBody>
          <a:bodyPr>
            <a:normAutofit/>
          </a:bodyPr>
          <a:lstStyle>
            <a:lvl1pPr>
              <a:buClr>
                <a:srgbClr val="FFFFFF"/>
              </a:buClr>
              <a:defRPr>
                <a:solidFill>
                  <a:srgbClr val="FFFFFF"/>
                </a:solidFill>
              </a:defRPr>
            </a:lvl1pPr>
            <a:lvl2pPr>
              <a:buClr>
                <a:srgbClr val="FFFFFF"/>
              </a:buClr>
              <a:defRPr>
                <a:solidFill>
                  <a:srgbClr val="FFFFFF"/>
                </a:solidFill>
              </a:defRPr>
            </a:lvl2pPr>
            <a:lvl3pPr>
              <a:buClr>
                <a:srgbClr val="FFFFFF"/>
              </a:buClr>
              <a:defRPr>
                <a:solidFill>
                  <a:srgbClr val="FFFFFF"/>
                </a:solidFill>
              </a:defRPr>
            </a:lvl3pPr>
            <a:lvl4pPr>
              <a:buClr>
                <a:srgbClr val="FFFFFF"/>
              </a:buClr>
              <a:defRPr>
                <a:solidFill>
                  <a:srgbClr val="FFFFFF"/>
                </a:solidFill>
              </a:defRPr>
            </a:lvl4pPr>
            <a:lvl5pPr>
              <a:buClr>
                <a:srgbClr val="FFFFFF"/>
              </a:buClr>
              <a:defRPr>
                <a:solidFill>
                  <a:srgbClr val="FFFFFF"/>
                </a:solidFill>
              </a:defRPr>
            </a:lvl5pPr>
          </a:lstStyle>
          <a:p>
            <a:r>
              <a:t>Klik hier om een bullet te plaatsen.</a:t>
            </a:r>
          </a:p>
          <a:p>
            <a:pPr lvl="1"/>
            <a:endParaRPr/>
          </a:p>
          <a:p>
            <a:pPr lvl="2"/>
            <a:endParaRPr/>
          </a:p>
          <a:p>
            <a:pPr lvl="3"/>
            <a:endParaRPr/>
          </a:p>
          <a:p>
            <a:pPr lvl="4"/>
            <a:endParaRPr/>
          </a:p>
        </p:txBody>
      </p:sp>
      <p:pic>
        <p:nvPicPr>
          <p:cNvPr id="197" name="Graphic 196">
            <a:extLst>
              <a:ext uri="{FF2B5EF4-FFF2-40B4-BE49-F238E27FC236}">
                <a16:creationId xmlns:a16="http://schemas.microsoft.com/office/drawing/2014/main" id="{626F2F90-4D26-8C4B-A3B7-8C399CF807B2}"/>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elpagin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C091C66-A822-464B-80B7-A8CF7835BC01}"/>
              </a:ext>
            </a:extLst>
          </p:cNvPr>
          <p:cNvSpPr/>
          <p:nvPr userDrawn="1"/>
        </p:nvSpPr>
        <p:spPr>
          <a:xfrm>
            <a:off x="-10750" y="0"/>
            <a:ext cx="122027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2153413" y="3879852"/>
            <a:ext cx="9358256" cy="1621063"/>
          </a:xfrm>
        </p:spPr>
        <p:txBody>
          <a:bodyPr anchor="b"/>
          <a:lstStyle>
            <a:lvl1pPr algn="r">
              <a:defRPr sz="3800">
                <a:solidFill>
                  <a:schemeClr val="bg1"/>
                </a:solidFill>
              </a:defRPr>
            </a:lvl1pPr>
          </a:lstStyle>
          <a:p>
            <a:r>
              <a:rPr lang="nl-NL"/>
              <a:t>Klik om stijl te bewerken</a:t>
            </a:r>
            <a:endParaRPr lang="nl-NL" dirty="0"/>
          </a:p>
        </p:txBody>
      </p:sp>
      <p:sp>
        <p:nvSpPr>
          <p:cNvPr id="40" name="Ondertitel 2">
            <a:extLst>
              <a:ext uri="{FF2B5EF4-FFF2-40B4-BE49-F238E27FC236}">
                <a16:creationId xmlns:a16="http://schemas.microsoft.com/office/drawing/2014/main" id="{DCA2E186-C179-48A4-9379-03A230273DAC}"/>
              </a:ext>
            </a:extLst>
          </p:cNvPr>
          <p:cNvSpPr>
            <a:spLocks noGrp="1"/>
          </p:cNvSpPr>
          <p:nvPr>
            <p:ph type="subTitle" idx="1"/>
          </p:nvPr>
        </p:nvSpPr>
        <p:spPr>
          <a:xfrm>
            <a:off x="7782466" y="5664394"/>
            <a:ext cx="3729203" cy="248472"/>
          </a:xfrm>
        </p:spPr>
        <p:txBody>
          <a:bodyPr anchor="ctr"/>
          <a:lstStyle>
            <a:lvl1pPr marL="0" indent="0" algn="r">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dirty="0"/>
          </a:p>
        </p:txBody>
      </p:sp>
      <p:grpSp>
        <p:nvGrpSpPr>
          <p:cNvPr id="71" name="Groep 70">
            <a:extLst>
              <a:ext uri="{FF2B5EF4-FFF2-40B4-BE49-F238E27FC236}">
                <a16:creationId xmlns:a16="http://schemas.microsoft.com/office/drawing/2014/main" id="{5BA6ADDA-A3D9-4F53-A15C-EF832D58A10A}"/>
              </a:ext>
            </a:extLst>
          </p:cNvPr>
          <p:cNvGrpSpPr/>
          <p:nvPr userDrawn="1"/>
        </p:nvGrpSpPr>
        <p:grpSpPr>
          <a:xfrm>
            <a:off x="-7461" y="-1785440"/>
            <a:ext cx="2591201" cy="1583828"/>
            <a:chOff x="-7461" y="-3153547"/>
            <a:chExt cx="2591201" cy="1583828"/>
          </a:xfrm>
        </p:grpSpPr>
        <p:sp>
          <p:nvSpPr>
            <p:cNvPr id="72" name="Rechthoek 71">
              <a:extLst>
                <a:ext uri="{FF2B5EF4-FFF2-40B4-BE49-F238E27FC236}">
                  <a16:creationId xmlns:a16="http://schemas.microsoft.com/office/drawing/2014/main" id="{70CDFA3A-CBF0-451D-856A-4820DC88F6AA}"/>
                </a:ext>
              </a:extLst>
            </p:cNvPr>
            <p:cNvSpPr/>
            <p:nvPr userDrawn="1"/>
          </p:nvSpPr>
          <p:spPr>
            <a:xfrm>
              <a:off x="-7461" y="-3153547"/>
              <a:ext cx="2591201" cy="158382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l">
                <a:lnSpc>
                  <a:spcPct val="90000"/>
                </a:lnSpc>
                <a:spcBef>
                  <a:spcPts val="600"/>
                </a:spcBef>
                <a:spcAft>
                  <a:spcPts val="600"/>
                </a:spcAft>
              </a:pPr>
              <a:endParaRPr lang="nl-NL" sz="1400" b="1" cap="all" baseline="0" dirty="0">
                <a:solidFill>
                  <a:schemeClr val="bg1"/>
                </a:solidFill>
                <a:latin typeface="Calibri" panose="020F0502020204030204" pitchFamily="34" charset="0"/>
                <a:cs typeface="Calibri" panose="020F0502020204030204" pitchFamily="34" charset="0"/>
              </a:endParaRPr>
            </a:p>
          </p:txBody>
        </p:sp>
        <p:sp>
          <p:nvSpPr>
            <p:cNvPr id="73" name="Rechthoek 72">
              <a:extLst>
                <a:ext uri="{FF2B5EF4-FFF2-40B4-BE49-F238E27FC236}">
                  <a16:creationId xmlns:a16="http://schemas.microsoft.com/office/drawing/2014/main" id="{0F2CA7F3-0C71-4B73-955D-8C282A15765C}"/>
                </a:ext>
              </a:extLst>
            </p:cNvPr>
            <p:cNvSpPr/>
            <p:nvPr userDrawn="1"/>
          </p:nvSpPr>
          <p:spPr>
            <a:xfrm>
              <a:off x="90810" y="-3050990"/>
              <a:ext cx="2412000" cy="252000"/>
            </a:xfrm>
            <a:prstGeom prst="rect">
              <a:avLst/>
            </a:prstGeom>
            <a:solidFill>
              <a:srgbClr val="211F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0" bIns="108000" numCol="1" spcCol="0" rtlCol="0" fromWordArt="0" anchor="ctr" anchorCtr="0" forceAA="0" compatLnSpc="1">
              <a:prstTxWarp prst="textNoShape">
                <a:avLst/>
              </a:prstTxWarp>
              <a:noAutofit/>
            </a:bodyPr>
            <a:lstStyle/>
            <a:p>
              <a:pPr algn="l">
                <a:lnSpc>
                  <a:spcPct val="90000"/>
                </a:lnSpc>
                <a:spcBef>
                  <a:spcPts val="600"/>
                </a:spcBef>
                <a:spcAft>
                  <a:spcPts val="600"/>
                </a:spcAft>
              </a:pPr>
              <a:r>
                <a:rPr lang="nl-NL" sz="1400" b="1" cap="all" baseline="0" dirty="0">
                  <a:solidFill>
                    <a:schemeClr val="bg1"/>
                  </a:solidFill>
                  <a:latin typeface="Calibri" panose="020F0502020204030204" pitchFamily="34" charset="0"/>
                  <a:cs typeface="Calibri" panose="020F0502020204030204" pitchFamily="34" charset="0"/>
                </a:rPr>
                <a:t>Kleuren aanpassen (vlam)</a:t>
              </a:r>
            </a:p>
          </p:txBody>
        </p:sp>
        <p:sp>
          <p:nvSpPr>
            <p:cNvPr id="74" name="Ovaal 73">
              <a:extLst>
                <a:ext uri="{FF2B5EF4-FFF2-40B4-BE49-F238E27FC236}">
                  <a16:creationId xmlns:a16="http://schemas.microsoft.com/office/drawing/2014/main" id="{44DA4C16-C8D1-41C4-83FD-C40B0D779596}"/>
                </a:ext>
              </a:extLst>
            </p:cNvPr>
            <p:cNvSpPr/>
            <p:nvPr userDrawn="1"/>
          </p:nvSpPr>
          <p:spPr>
            <a:xfrm>
              <a:off x="90809" y="-2650284"/>
              <a:ext cx="260914" cy="259683"/>
            </a:xfrm>
            <a:prstGeom prst="ellipse">
              <a:avLst/>
            </a:prstGeom>
            <a:solidFill>
              <a:srgbClr val="211F26"/>
            </a:solidFill>
            <a:ln w="25400"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r>
                <a:rPr kumimoji="0" lang="nl-NL" sz="1200" b="1" i="0" u="none" strike="noStrike" kern="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1</a:t>
              </a:r>
            </a:p>
          </p:txBody>
        </p:sp>
        <p:sp>
          <p:nvSpPr>
            <p:cNvPr id="75" name="Rechthoek 74">
              <a:extLst>
                <a:ext uri="{FF2B5EF4-FFF2-40B4-BE49-F238E27FC236}">
                  <a16:creationId xmlns:a16="http://schemas.microsoft.com/office/drawing/2014/main" id="{DE7F7FF9-5EF0-491D-BD4C-1E24A4181072}"/>
                </a:ext>
              </a:extLst>
            </p:cNvPr>
            <p:cNvSpPr/>
            <p:nvPr userDrawn="1"/>
          </p:nvSpPr>
          <p:spPr>
            <a:xfrm>
              <a:off x="456491" y="-2650284"/>
              <a:ext cx="2067634" cy="360933"/>
            </a:xfrm>
            <a:prstGeom prst="rect">
              <a:avLst/>
            </a:prstGeom>
            <a:noFill/>
            <a:ln w="25400" cap="flat" cmpd="sng" algn="ctr">
              <a:noFill/>
              <a:prstDash val="solid"/>
            </a:ln>
            <a:effectLst/>
          </p:spPr>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Selecteer de vlam. Klik </a:t>
              </a:r>
              <a:r>
                <a:rPr kumimoji="0" lang="nl-NL" sz="1100" b="0" i="0" u="none" strike="noStrike" kern="0" cap="none" spc="0" normalizeH="0" baseline="0" noProof="0" dirty="0" err="1">
                  <a:ln>
                    <a:noFill/>
                  </a:ln>
                  <a:solidFill>
                    <a:srgbClr val="211F26"/>
                  </a:solidFill>
                  <a:effectLst/>
                  <a:uLnTx/>
                  <a:uFillTx/>
                  <a:latin typeface="Calibri" panose="020F0502020204030204" pitchFamily="34" charset="0"/>
                  <a:ea typeface="+mn-ea"/>
                  <a:cs typeface="Calibri" panose="020F0502020204030204" pitchFamily="34" charset="0"/>
                </a:rPr>
                <a:t>rechter-muisknop</a:t>
              </a:r>
              <a:r>
                <a:rPr kumimoji="0" lang="nl-NL" sz="11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en kies </a:t>
              </a:r>
              <a:r>
                <a:rPr kumimoji="0" lang="nl-NL" sz="11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‘Opvulling’</a:t>
              </a:r>
              <a:r>
                <a:rPr kumimoji="0" lang="nl-NL" sz="11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a:t>
              </a:r>
            </a:p>
          </p:txBody>
        </p:sp>
        <p:sp>
          <p:nvSpPr>
            <p:cNvPr id="76" name="Ovaal 75">
              <a:extLst>
                <a:ext uri="{FF2B5EF4-FFF2-40B4-BE49-F238E27FC236}">
                  <a16:creationId xmlns:a16="http://schemas.microsoft.com/office/drawing/2014/main" id="{343F3D1A-8BC5-42E7-8D9D-5C8679D78453}"/>
                </a:ext>
              </a:extLst>
            </p:cNvPr>
            <p:cNvSpPr/>
            <p:nvPr userDrawn="1"/>
          </p:nvSpPr>
          <p:spPr>
            <a:xfrm>
              <a:off x="90809" y="-2213959"/>
              <a:ext cx="260914" cy="259683"/>
            </a:xfrm>
            <a:prstGeom prst="ellipse">
              <a:avLst/>
            </a:prstGeom>
            <a:solidFill>
              <a:srgbClr val="211F26"/>
            </a:solidFill>
            <a:ln w="25400"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r>
                <a:rPr kumimoji="0" lang="nl-NL" sz="1200" b="1" i="0" u="none" strike="noStrike" kern="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2</a:t>
              </a:r>
            </a:p>
          </p:txBody>
        </p:sp>
        <p:sp>
          <p:nvSpPr>
            <p:cNvPr id="77" name="Rechthoek 76">
              <a:extLst>
                <a:ext uri="{FF2B5EF4-FFF2-40B4-BE49-F238E27FC236}">
                  <a16:creationId xmlns:a16="http://schemas.microsoft.com/office/drawing/2014/main" id="{FD1FC273-C632-4732-A84A-5B6C6EC08D44}"/>
                </a:ext>
              </a:extLst>
            </p:cNvPr>
            <p:cNvSpPr/>
            <p:nvPr userDrawn="1"/>
          </p:nvSpPr>
          <p:spPr>
            <a:xfrm>
              <a:off x="456491" y="-2213958"/>
              <a:ext cx="2067634" cy="586424"/>
            </a:xfrm>
            <a:prstGeom prst="rect">
              <a:avLst/>
            </a:prstGeom>
            <a:noFill/>
            <a:ln w="25400" cap="flat" cmpd="sng" algn="ctr">
              <a:noFill/>
              <a:prstDash val="solid"/>
            </a:ln>
            <a:effectLst/>
          </p:spPr>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Kies een van de themakleuren of klik op </a:t>
              </a:r>
              <a:r>
                <a:rPr kumimoji="0" lang="nl-NL" sz="11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‘Pipet’</a:t>
              </a:r>
              <a:r>
                <a:rPr kumimoji="0" lang="nl-NL" sz="11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en kies een van de kleuren die hiernaast staan. </a:t>
              </a:r>
              <a:endParaRPr kumimoji="0" lang="nl-NL" sz="11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50" name="Tijdelijke aanduiding voor tekst 49">
            <a:extLst>
              <a:ext uri="{FF2B5EF4-FFF2-40B4-BE49-F238E27FC236}">
                <a16:creationId xmlns:a16="http://schemas.microsoft.com/office/drawing/2014/main" id="{2ECA0797-017C-7F4F-85C9-1B518C2D7E44}"/>
              </a:ext>
            </a:extLst>
          </p:cNvPr>
          <p:cNvSpPr>
            <a:spLocks noGrp="1"/>
          </p:cNvSpPr>
          <p:nvPr>
            <p:ph type="body" sz="quarter" idx="17" hasCustomPrompt="1"/>
          </p:nvPr>
        </p:nvSpPr>
        <p:spPr>
          <a:xfrm>
            <a:off x="-10751" y="0"/>
            <a:ext cx="12202751" cy="6858000"/>
          </a:xfrm>
          <a:custGeom>
            <a:avLst/>
            <a:gdLst>
              <a:gd name="connsiteX0" fmla="*/ 9196825 w 12202751"/>
              <a:gd name="connsiteY0" fmla="*/ 6253791 h 6858000"/>
              <a:gd name="connsiteX1" fmla="*/ 9228283 w 12202751"/>
              <a:gd name="connsiteY1" fmla="*/ 6260764 h 6858000"/>
              <a:gd name="connsiteX2" fmla="*/ 9319129 w 12202751"/>
              <a:gd name="connsiteY2" fmla="*/ 6797771 h 6858000"/>
              <a:gd name="connsiteX3" fmla="*/ 9315062 w 12202751"/>
              <a:gd name="connsiteY3" fmla="*/ 6858000 h 6858000"/>
              <a:gd name="connsiteX4" fmla="*/ 8712780 w 12202751"/>
              <a:gd name="connsiteY4" fmla="*/ 6858000 h 6858000"/>
              <a:gd name="connsiteX5" fmla="*/ 8752852 w 12202751"/>
              <a:gd name="connsiteY5" fmla="*/ 6786092 h 6858000"/>
              <a:gd name="connsiteX6" fmla="*/ 9165949 w 12202751"/>
              <a:gd name="connsiteY6" fmla="*/ 6254507 h 6858000"/>
              <a:gd name="connsiteX7" fmla="*/ 9196825 w 12202751"/>
              <a:gd name="connsiteY7" fmla="*/ 6253791 h 6858000"/>
              <a:gd name="connsiteX8" fmla="*/ 6322661 w 12202751"/>
              <a:gd name="connsiteY8" fmla="*/ 860036 h 6858000"/>
              <a:gd name="connsiteX9" fmla="*/ 6406295 w 12202751"/>
              <a:gd name="connsiteY9" fmla="*/ 923793 h 6858000"/>
              <a:gd name="connsiteX10" fmla="*/ 6343263 w 12202751"/>
              <a:gd name="connsiteY10" fmla="*/ 1578190 h 6858000"/>
              <a:gd name="connsiteX11" fmla="*/ 3612233 w 12202751"/>
              <a:gd name="connsiteY11" fmla="*/ 6735009 h 6858000"/>
              <a:gd name="connsiteX12" fmla="*/ 3592717 w 12202751"/>
              <a:gd name="connsiteY12" fmla="*/ 6858000 h 6858000"/>
              <a:gd name="connsiteX13" fmla="*/ 0 w 12202751"/>
              <a:gd name="connsiteY13" fmla="*/ 6858000 h 6858000"/>
              <a:gd name="connsiteX14" fmla="*/ 0 w 12202751"/>
              <a:gd name="connsiteY14" fmla="*/ 6632489 h 6858000"/>
              <a:gd name="connsiteX15" fmla="*/ 339610 w 12202751"/>
              <a:gd name="connsiteY15" fmla="*/ 6322172 h 6858000"/>
              <a:gd name="connsiteX16" fmla="*/ 5674132 w 12202751"/>
              <a:gd name="connsiteY16" fmla="*/ 1607274 h 6858000"/>
              <a:gd name="connsiteX17" fmla="*/ 6322661 w 12202751"/>
              <a:gd name="connsiteY17" fmla="*/ 860036 h 6858000"/>
              <a:gd name="connsiteX18" fmla="*/ 11650950 w 12202751"/>
              <a:gd name="connsiteY18" fmla="*/ 0 h 6858000"/>
              <a:gd name="connsiteX19" fmla="*/ 12202751 w 12202751"/>
              <a:gd name="connsiteY19" fmla="*/ 0 h 6858000"/>
              <a:gd name="connsiteX20" fmla="*/ 12202751 w 12202751"/>
              <a:gd name="connsiteY20" fmla="*/ 4442690 h 6858000"/>
              <a:gd name="connsiteX21" fmla="*/ 12090669 w 12202751"/>
              <a:gd name="connsiteY21" fmla="*/ 4422014 h 6858000"/>
              <a:gd name="connsiteX22" fmla="*/ 10571396 w 12202751"/>
              <a:gd name="connsiteY22" fmla="*/ 2213198 h 6858000"/>
              <a:gd name="connsiteX23" fmla="*/ 11525799 w 12202751"/>
              <a:gd name="connsiteY23" fmla="*/ 135882 h 6858000"/>
              <a:gd name="connsiteX24" fmla="*/ 0 w 12202751"/>
              <a:gd name="connsiteY24" fmla="*/ 0 h 6858000"/>
              <a:gd name="connsiteX25" fmla="*/ 2054194 w 12202751"/>
              <a:gd name="connsiteY25" fmla="*/ 0 h 6858000"/>
              <a:gd name="connsiteX26" fmla="*/ 1941123 w 12202751"/>
              <a:gd name="connsiteY26" fmla="*/ 75811 h 6858000"/>
              <a:gd name="connsiteX27" fmla="*/ 206525 w 12202751"/>
              <a:gd name="connsiteY27" fmla="*/ 1437904 h 6858000"/>
              <a:gd name="connsiteX28" fmla="*/ 0 w 12202751"/>
              <a:gd name="connsiteY28" fmla="*/ 1632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202751" h="6858000">
                <a:moveTo>
                  <a:pt x="9196825" y="6253791"/>
                </a:moveTo>
                <a:cubicBezTo>
                  <a:pt x="9207202" y="6254820"/>
                  <a:pt x="9217676" y="6257130"/>
                  <a:pt x="9228283" y="6260764"/>
                </a:cubicBezTo>
                <a:cubicBezTo>
                  <a:pt x="9307834" y="6289395"/>
                  <a:pt x="9333091" y="6516346"/>
                  <a:pt x="9319129" y="6797771"/>
                </a:cubicBezTo>
                <a:lnTo>
                  <a:pt x="9315062" y="6858000"/>
                </a:lnTo>
                <a:lnTo>
                  <a:pt x="8712780" y="6858000"/>
                </a:lnTo>
                <a:lnTo>
                  <a:pt x="8752852" y="6786092"/>
                </a:lnTo>
                <a:cubicBezTo>
                  <a:pt x="8924836" y="6476801"/>
                  <a:pt x="9040774" y="6272774"/>
                  <a:pt x="9165949" y="6254507"/>
                </a:cubicBezTo>
                <a:cubicBezTo>
                  <a:pt x="9176167" y="6253017"/>
                  <a:pt x="9186447" y="6252763"/>
                  <a:pt x="9196825" y="6253791"/>
                </a:cubicBezTo>
                <a:close/>
                <a:moveTo>
                  <a:pt x="6322661" y="860036"/>
                </a:moveTo>
                <a:cubicBezTo>
                  <a:pt x="6359190" y="857387"/>
                  <a:pt x="6388114" y="876530"/>
                  <a:pt x="6406295" y="923793"/>
                </a:cubicBezTo>
                <a:cubicBezTo>
                  <a:pt x="6454783" y="1049825"/>
                  <a:pt x="6420842" y="1229178"/>
                  <a:pt x="6343263" y="1578190"/>
                </a:cubicBezTo>
                <a:cubicBezTo>
                  <a:pt x="5856638" y="3709453"/>
                  <a:pt x="3958041" y="5234882"/>
                  <a:pt x="3612233" y="6735009"/>
                </a:cubicBezTo>
                <a:lnTo>
                  <a:pt x="3592717" y="6858000"/>
                </a:lnTo>
                <a:lnTo>
                  <a:pt x="0" y="6858000"/>
                </a:lnTo>
                <a:lnTo>
                  <a:pt x="0" y="6632489"/>
                </a:lnTo>
                <a:lnTo>
                  <a:pt x="339610" y="6322172"/>
                </a:lnTo>
                <a:cubicBezTo>
                  <a:pt x="2196386" y="4691797"/>
                  <a:pt x="4577580" y="3447091"/>
                  <a:pt x="5674132" y="1607274"/>
                </a:cubicBezTo>
                <a:cubicBezTo>
                  <a:pt x="5863233" y="1292194"/>
                  <a:pt x="6164370" y="871513"/>
                  <a:pt x="6322661" y="860036"/>
                </a:cubicBezTo>
                <a:close/>
                <a:moveTo>
                  <a:pt x="11650950" y="0"/>
                </a:moveTo>
                <a:lnTo>
                  <a:pt x="12202751" y="0"/>
                </a:lnTo>
                <a:lnTo>
                  <a:pt x="12202751" y="4442690"/>
                </a:lnTo>
                <a:lnTo>
                  <a:pt x="12090669" y="4422014"/>
                </a:lnTo>
                <a:cubicBezTo>
                  <a:pt x="11211465" y="4223417"/>
                  <a:pt x="10568413" y="3552240"/>
                  <a:pt x="10571396" y="2213198"/>
                </a:cubicBezTo>
                <a:cubicBezTo>
                  <a:pt x="10572439" y="1498198"/>
                  <a:pt x="10939503" y="807920"/>
                  <a:pt x="11525799" y="135882"/>
                </a:cubicBezTo>
                <a:close/>
                <a:moveTo>
                  <a:pt x="0" y="0"/>
                </a:moveTo>
                <a:lnTo>
                  <a:pt x="2054194" y="0"/>
                </a:lnTo>
                <a:lnTo>
                  <a:pt x="1941123" y="75811"/>
                </a:lnTo>
                <a:cubicBezTo>
                  <a:pt x="1355823" y="476321"/>
                  <a:pt x="767225" y="928929"/>
                  <a:pt x="206525" y="1437904"/>
                </a:cubicBezTo>
                <a:lnTo>
                  <a:pt x="0" y="1632346"/>
                </a:lnTo>
                <a:close/>
              </a:path>
            </a:pathLst>
          </a:custGeom>
          <a:solidFill>
            <a:srgbClr val="99D28C"/>
          </a:solidFill>
        </p:spPr>
        <p:txBody>
          <a:bodyPr wrap="square">
            <a:noAutofit/>
          </a:bodyPr>
          <a:lstStyle>
            <a:lvl1pPr marL="0" indent="0">
              <a:buNone/>
              <a:defRPr/>
            </a:lvl1pPr>
          </a:lstStyle>
          <a:p>
            <a:pPr lvl="0"/>
            <a:r>
              <a:rPr lang="nl-NL" dirty="0"/>
              <a:t>  </a:t>
            </a:r>
          </a:p>
        </p:txBody>
      </p:sp>
      <p:pic>
        <p:nvPicPr>
          <p:cNvPr id="16" name="Graphic 15">
            <a:extLst>
              <a:ext uri="{FF2B5EF4-FFF2-40B4-BE49-F238E27FC236}">
                <a16:creationId xmlns:a16="http://schemas.microsoft.com/office/drawing/2014/main" id="{265046F8-6E49-F84F-8653-D5C1E78CC62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Tree>
    <p:extLst>
      <p:ext uri="{BB962C8B-B14F-4D97-AF65-F5344CB8AC3E}">
        <p14:creationId xmlns:p14="http://schemas.microsoft.com/office/powerpoint/2010/main" val="322877119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Aangepaste indelin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DB2A1188-7655-3942-B402-ABAD519EE9F7}"/>
              </a:ext>
            </a:extLst>
          </p:cNvPr>
          <p:cNvSpPr/>
          <p:nvPr userDrawn="1"/>
        </p:nvSpPr>
        <p:spPr>
          <a:xfrm>
            <a:off x="-10750" y="0"/>
            <a:ext cx="12202750" cy="6858000"/>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ijdelijke aanduiding voor tekst 24">
            <a:extLst>
              <a:ext uri="{FF2B5EF4-FFF2-40B4-BE49-F238E27FC236}">
                <a16:creationId xmlns:a16="http://schemas.microsoft.com/office/drawing/2014/main" id="{96A52489-BD48-5A40-AF40-C7FE89A51653}"/>
              </a:ext>
            </a:extLst>
          </p:cNvPr>
          <p:cNvSpPr>
            <a:spLocks noGrp="1"/>
          </p:cNvSpPr>
          <p:nvPr>
            <p:ph type="body" sz="quarter" idx="14" hasCustomPrompt="1"/>
          </p:nvPr>
        </p:nvSpPr>
        <p:spPr>
          <a:xfrm>
            <a:off x="-10748" y="0"/>
            <a:ext cx="12202750" cy="6858000"/>
          </a:xfrm>
          <a:custGeom>
            <a:avLst/>
            <a:gdLst>
              <a:gd name="connsiteX0" fmla="*/ 12202750 w 12202750"/>
              <a:gd name="connsiteY0" fmla="*/ 4626493 h 6858000"/>
              <a:gd name="connsiteX1" fmla="*/ 12202750 w 12202750"/>
              <a:gd name="connsiteY1" fmla="*/ 6858000 h 6858000"/>
              <a:gd name="connsiteX2" fmla="*/ 11270933 w 12202750"/>
              <a:gd name="connsiteY2" fmla="*/ 6858000 h 6858000"/>
              <a:gd name="connsiteX3" fmla="*/ 11292806 w 12202750"/>
              <a:gd name="connsiteY3" fmla="*/ 6823366 h 6858000"/>
              <a:gd name="connsiteX4" fmla="*/ 12132976 w 12202750"/>
              <a:gd name="connsiteY4" fmla="*/ 4864546 h 6858000"/>
              <a:gd name="connsiteX5" fmla="*/ 7211067 w 12202750"/>
              <a:gd name="connsiteY5" fmla="*/ 0 h 6858000"/>
              <a:gd name="connsiteX6" fmla="*/ 12202750 w 12202750"/>
              <a:gd name="connsiteY6" fmla="*/ 0 h 6858000"/>
              <a:gd name="connsiteX7" fmla="*/ 12202750 w 12202750"/>
              <a:gd name="connsiteY7" fmla="*/ 1701685 h 6858000"/>
              <a:gd name="connsiteX8" fmla="*/ 12201531 w 12202750"/>
              <a:gd name="connsiteY8" fmla="*/ 1703737 h 6858000"/>
              <a:gd name="connsiteX9" fmla="*/ 12013073 w 12202750"/>
              <a:gd name="connsiteY9" fmla="*/ 2040528 h 6858000"/>
              <a:gd name="connsiteX10" fmla="*/ 6393116 w 12202750"/>
              <a:gd name="connsiteY10" fmla="*/ 3130572 h 6858000"/>
              <a:gd name="connsiteX11" fmla="*/ 7006806 w 12202750"/>
              <a:gd name="connsiteY11" fmla="*/ 307865 h 6858000"/>
              <a:gd name="connsiteX12" fmla="*/ 0 w 12202750"/>
              <a:gd name="connsiteY12" fmla="*/ 0 h 6858000"/>
              <a:gd name="connsiteX13" fmla="*/ 4305911 w 12202750"/>
              <a:gd name="connsiteY13" fmla="*/ 0 h 6858000"/>
              <a:gd name="connsiteX14" fmla="*/ 4155867 w 12202750"/>
              <a:gd name="connsiteY14" fmla="*/ 111493 h 6858000"/>
              <a:gd name="connsiteX15" fmla="*/ 71946 w 12202750"/>
              <a:gd name="connsiteY15" fmla="*/ 4799708 h 6858000"/>
              <a:gd name="connsiteX16" fmla="*/ 0 w 12202750"/>
              <a:gd name="connsiteY16" fmla="*/ 503612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202750" h="6858000">
                <a:moveTo>
                  <a:pt x="12202750" y="4626493"/>
                </a:moveTo>
                <a:lnTo>
                  <a:pt x="12202750" y="6858000"/>
                </a:lnTo>
                <a:lnTo>
                  <a:pt x="11270933" y="6858000"/>
                </a:lnTo>
                <a:lnTo>
                  <a:pt x="11292806" y="6823366"/>
                </a:lnTo>
                <a:cubicBezTo>
                  <a:pt x="11642946" y="6229435"/>
                  <a:pt x="11912279" y="5587138"/>
                  <a:pt x="12132976" y="4864546"/>
                </a:cubicBezTo>
                <a:close/>
                <a:moveTo>
                  <a:pt x="7211067" y="0"/>
                </a:moveTo>
                <a:lnTo>
                  <a:pt x="12202750" y="0"/>
                </a:lnTo>
                <a:lnTo>
                  <a:pt x="12202750" y="1701685"/>
                </a:lnTo>
                <a:lnTo>
                  <a:pt x="12201531" y="1703737"/>
                </a:lnTo>
                <a:cubicBezTo>
                  <a:pt x="12144874" y="1802592"/>
                  <a:pt x="12082910" y="1915911"/>
                  <a:pt x="12013073" y="2040528"/>
                </a:cubicBezTo>
                <a:cubicBezTo>
                  <a:pt x="10966860" y="3848144"/>
                  <a:pt x="7570785" y="5940600"/>
                  <a:pt x="6393116" y="3130572"/>
                </a:cubicBezTo>
                <a:cubicBezTo>
                  <a:pt x="5995310" y="2183970"/>
                  <a:pt x="6384878" y="1279305"/>
                  <a:pt x="7006806" y="307865"/>
                </a:cubicBezTo>
                <a:close/>
                <a:moveTo>
                  <a:pt x="0" y="0"/>
                </a:moveTo>
                <a:lnTo>
                  <a:pt x="4305911" y="0"/>
                </a:lnTo>
                <a:lnTo>
                  <a:pt x="4155867" y="111493"/>
                </a:lnTo>
                <a:cubicBezTo>
                  <a:pt x="2427429" y="1408339"/>
                  <a:pt x="762773" y="2806566"/>
                  <a:pt x="71946" y="4799708"/>
                </a:cubicBezTo>
                <a:lnTo>
                  <a:pt x="0" y="5036128"/>
                </a:lnTo>
                <a:close/>
              </a:path>
            </a:pathLst>
          </a:custGeom>
          <a:solidFill>
            <a:schemeClr val="accent1"/>
          </a:solidFill>
        </p:spPr>
        <p:txBody>
          <a:bodyPr wrap="square">
            <a:noAutofit/>
          </a:bodyPr>
          <a:lstStyle>
            <a:lvl1pPr marL="0" indent="0">
              <a:buNone/>
              <a:defRPr/>
            </a:lvl1pPr>
          </a:lstStyle>
          <a:p>
            <a:pPr lvl="0"/>
            <a:r>
              <a:rPr lang="nl-NL" dirty="0"/>
              <a:t>  </a:t>
            </a:r>
            <a:endParaRPr lang="en-GB" dirty="0"/>
          </a:p>
        </p:txBody>
      </p:sp>
      <p:sp>
        <p:nvSpPr>
          <p:cNvPr id="7" name="Titel 5">
            <a:extLst>
              <a:ext uri="{FF2B5EF4-FFF2-40B4-BE49-F238E27FC236}">
                <a16:creationId xmlns:a16="http://schemas.microsoft.com/office/drawing/2014/main" id="{7AE71AD1-5D76-2045-8B27-CC0C09C99831}"/>
              </a:ext>
            </a:extLst>
          </p:cNvPr>
          <p:cNvSpPr>
            <a:spLocks noGrp="1"/>
          </p:cNvSpPr>
          <p:nvPr>
            <p:ph type="title"/>
          </p:nvPr>
        </p:nvSpPr>
        <p:spPr>
          <a:xfrm>
            <a:off x="2153413" y="3879852"/>
            <a:ext cx="9358256" cy="1621063"/>
          </a:xfrm>
        </p:spPr>
        <p:txBody>
          <a:bodyPr anchor="b"/>
          <a:lstStyle>
            <a:lvl1pPr algn="r">
              <a:defRPr sz="3800">
                <a:solidFill>
                  <a:schemeClr val="bg1"/>
                </a:solidFill>
              </a:defRPr>
            </a:lvl1pPr>
          </a:lstStyle>
          <a:p>
            <a:r>
              <a:rPr lang="nl-NL"/>
              <a:t>Klik om stijl te bewerken</a:t>
            </a:r>
            <a:endParaRPr lang="nl-NL" dirty="0"/>
          </a:p>
        </p:txBody>
      </p:sp>
      <p:sp>
        <p:nvSpPr>
          <p:cNvPr id="8" name="Ondertitel 2">
            <a:extLst>
              <a:ext uri="{FF2B5EF4-FFF2-40B4-BE49-F238E27FC236}">
                <a16:creationId xmlns:a16="http://schemas.microsoft.com/office/drawing/2014/main" id="{FFCFFB82-1AE5-3D4E-9AD9-487B27ADF680}"/>
              </a:ext>
            </a:extLst>
          </p:cNvPr>
          <p:cNvSpPr>
            <a:spLocks noGrp="1"/>
          </p:cNvSpPr>
          <p:nvPr>
            <p:ph type="subTitle" idx="1"/>
          </p:nvPr>
        </p:nvSpPr>
        <p:spPr>
          <a:xfrm>
            <a:off x="6096000" y="5664394"/>
            <a:ext cx="5415669" cy="248472"/>
          </a:xfrm>
        </p:spPr>
        <p:txBody>
          <a:bodyPr anchor="ctr"/>
          <a:lstStyle>
            <a:lvl1pPr marL="0" indent="0" algn="r">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dirty="0"/>
          </a:p>
        </p:txBody>
      </p:sp>
      <p:pic>
        <p:nvPicPr>
          <p:cNvPr id="10" name="Graphic 9">
            <a:extLst>
              <a:ext uri="{FF2B5EF4-FFF2-40B4-BE49-F238E27FC236}">
                <a16:creationId xmlns:a16="http://schemas.microsoft.com/office/drawing/2014/main" id="{079C7039-4CB9-294D-98BC-738FE5C22E6A}"/>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Tree>
    <p:extLst>
      <p:ext uri="{BB962C8B-B14F-4D97-AF65-F5344CB8AC3E}">
        <p14:creationId xmlns:p14="http://schemas.microsoft.com/office/powerpoint/2010/main" val="1957991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5" name="Groep 9"/>
          <p:cNvGrpSpPr/>
          <p:nvPr/>
        </p:nvGrpSpPr>
        <p:grpSpPr>
          <a:xfrm>
            <a:off x="2982511" y="-1228655"/>
            <a:ext cx="6226977" cy="490402"/>
            <a:chOff x="0" y="0"/>
            <a:chExt cx="6226976" cy="490400"/>
          </a:xfrm>
        </p:grpSpPr>
        <p:sp>
          <p:nvSpPr>
            <p:cNvPr id="23" name="Rechthoek 36"/>
            <p:cNvSpPr/>
            <p:nvPr/>
          </p:nvSpPr>
          <p:spPr>
            <a:xfrm rot="16200000">
              <a:off x="3007798" y="-2728777"/>
              <a:ext cx="211380" cy="6226977"/>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34" name="Groep 8"/>
            <p:cNvGrpSpPr/>
            <p:nvPr/>
          </p:nvGrpSpPr>
          <p:grpSpPr>
            <a:xfrm>
              <a:off x="0" y="0"/>
              <a:ext cx="6226975" cy="211381"/>
              <a:chOff x="0" y="0"/>
              <a:chExt cx="6226974" cy="211380"/>
            </a:xfrm>
          </p:grpSpPr>
          <p:sp>
            <p:nvSpPr>
              <p:cNvPr id="24" name="Rechthoek 6"/>
              <p:cNvSpPr/>
              <p:nvPr/>
            </p:nvSpPr>
            <p:spPr>
              <a:xfrm rot="16200000">
                <a:off x="168192" y="-168191"/>
                <a:ext cx="211380" cy="547765"/>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 name="Rechthoek 29"/>
              <p:cNvSpPr/>
              <p:nvPr/>
            </p:nvSpPr>
            <p:spPr>
              <a:xfrm rot="16200000">
                <a:off x="799215" y="-168191"/>
                <a:ext cx="211380" cy="547765"/>
              </a:xfrm>
              <a:prstGeom prst="rect">
                <a:avLst/>
              </a:prstGeom>
              <a:solidFill>
                <a:srgbClr val="0066A2"/>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 name="Rechthoek 30"/>
              <p:cNvSpPr/>
              <p:nvPr/>
            </p:nvSpPr>
            <p:spPr>
              <a:xfrm rot="16200000">
                <a:off x="1430239" y="-168191"/>
                <a:ext cx="211380" cy="547765"/>
              </a:xfrm>
              <a:prstGeom prst="rect">
                <a:avLst/>
              </a:prstGeom>
              <a:solidFill>
                <a:srgbClr val="00B7D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 name="Rechthoek 31"/>
              <p:cNvSpPr/>
              <p:nvPr/>
            </p:nvSpPr>
            <p:spPr>
              <a:xfrm rot="16200000">
                <a:off x="2061263" y="-168191"/>
                <a:ext cx="211380" cy="547765"/>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 name="Rechthoek 32"/>
              <p:cNvSpPr/>
              <p:nvPr/>
            </p:nvSpPr>
            <p:spPr>
              <a:xfrm rot="16200000">
                <a:off x="2692286" y="-168191"/>
                <a:ext cx="211380" cy="547765"/>
              </a:xfrm>
              <a:prstGeom prst="rect">
                <a:avLst/>
              </a:prstGeom>
              <a:solidFill>
                <a:srgbClr val="61A4B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 name="Rechthoek 33"/>
              <p:cNvSpPr/>
              <p:nvPr/>
            </p:nvSpPr>
            <p:spPr>
              <a:xfrm rot="16200000">
                <a:off x="3323310" y="-168191"/>
                <a:ext cx="211380" cy="547765"/>
              </a:xfrm>
              <a:prstGeom prst="rect">
                <a:avLst/>
              </a:prstGeom>
              <a:solidFill>
                <a:srgbClr val="82D7C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 name="Rechthoek 34"/>
              <p:cNvSpPr/>
              <p:nvPr/>
            </p:nvSpPr>
            <p:spPr>
              <a:xfrm rot="16200000">
                <a:off x="3954334" y="-168191"/>
                <a:ext cx="211380" cy="547765"/>
              </a:xfrm>
              <a:prstGeom prst="rect">
                <a:avLst/>
              </a:prstGeom>
              <a:solidFill>
                <a:schemeClr val="accent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1" name="Rechthoek 37"/>
              <p:cNvSpPr/>
              <p:nvPr/>
            </p:nvSpPr>
            <p:spPr>
              <a:xfrm rot="16200000">
                <a:off x="4585357" y="-168192"/>
                <a:ext cx="211380" cy="547765"/>
              </a:xfrm>
              <a:prstGeom prst="rect">
                <a:avLst/>
              </a:prstGeom>
              <a:solidFill>
                <a:srgbClr val="99D28C"/>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 name="Rechthoek 38"/>
              <p:cNvSpPr/>
              <p:nvPr/>
            </p:nvSpPr>
            <p:spPr>
              <a:xfrm rot="16200000">
                <a:off x="5216380" y="-168192"/>
                <a:ext cx="211380" cy="547764"/>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 name="Rechthoek 39"/>
              <p:cNvSpPr/>
              <p:nvPr/>
            </p:nvSpPr>
            <p:spPr>
              <a:xfrm rot="16200000">
                <a:off x="5847403" y="-168193"/>
                <a:ext cx="211380" cy="547765"/>
              </a:xfrm>
              <a:prstGeom prst="rect">
                <a:avLst/>
              </a:prstGeom>
              <a:solidFill>
                <a:schemeClr val="accent5"/>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grpSp>
        <p:nvGrpSpPr>
          <p:cNvPr id="44" name="Group 4"/>
          <p:cNvGrpSpPr/>
          <p:nvPr/>
        </p:nvGrpSpPr>
        <p:grpSpPr>
          <a:xfrm>
            <a:off x="698501" y="5884314"/>
            <a:ext cx="1454912" cy="577167"/>
            <a:chOff x="0" y="0"/>
            <a:chExt cx="1454911" cy="577165"/>
          </a:xfrm>
        </p:grpSpPr>
        <p:sp>
          <p:nvSpPr>
            <p:cNvPr id="36" name="Freeform 5"/>
            <p:cNvSpPr/>
            <p:nvPr/>
          </p:nvSpPr>
          <p:spPr>
            <a:xfrm>
              <a:off x="289214" y="284162"/>
              <a:ext cx="268376" cy="293004"/>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7"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7" y="21600"/>
                    <a:pt x="10800" y="21600"/>
                  </a:cubicBezTo>
                  <a:cubicBezTo>
                    <a:pt x="5063" y="21600"/>
                    <a:pt x="0" y="19096"/>
                    <a:pt x="0" y="13461"/>
                  </a:cubicBezTo>
                  <a:cubicBezTo>
                    <a:pt x="0" y="0"/>
                    <a:pt x="0" y="0"/>
                    <a:pt x="0" y="0"/>
                  </a:cubicBezTo>
                  <a:cubicBezTo>
                    <a:pt x="6413" y="0"/>
                    <a:pt x="6413" y="0"/>
                    <a:pt x="6413" y="0"/>
                  </a:cubicBezTo>
                  <a:cubicBezTo>
                    <a:pt x="6413" y="13148"/>
                    <a:pt x="6413" y="13148"/>
                    <a:pt x="6413" y="13148"/>
                  </a:cubicBezTo>
                  <a:cubicBezTo>
                    <a:pt x="6413" y="15652"/>
                    <a:pt x="7763" y="17530"/>
                    <a:pt x="10800" y="17530"/>
                  </a:cubicBezTo>
                  <a:close/>
                </a:path>
              </a:pathLst>
            </a:custGeom>
            <a:solidFill>
              <a:schemeClr val="accent1"/>
            </a:solidFill>
            <a:ln w="12700" cap="flat">
              <a:noFill/>
              <a:miter lim="400000"/>
            </a:ln>
            <a:effectLst/>
          </p:spPr>
          <p:txBody>
            <a:bodyPr wrap="square" lIns="45719" tIns="45719" rIns="45719" bIns="45719" numCol="1" anchor="t">
              <a:noAutofit/>
            </a:bodyPr>
            <a:lstStyle/>
            <a:p>
              <a:endParaRPr/>
            </a:p>
          </p:txBody>
        </p:sp>
        <p:sp>
          <p:nvSpPr>
            <p:cNvPr id="37" name="Freeform 6"/>
            <p:cNvSpPr/>
            <p:nvPr/>
          </p:nvSpPr>
          <p:spPr>
            <a:xfrm>
              <a:off x="0" y="284162"/>
              <a:ext cx="251958" cy="284795"/>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8" name="Freeform 7"/>
            <p:cNvSpPr/>
            <p:nvPr/>
          </p:nvSpPr>
          <p:spPr>
            <a:xfrm>
              <a:off x="76645" y="-1"/>
              <a:ext cx="266458" cy="267114"/>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39" name="Freeform 8"/>
            <p:cNvSpPr/>
            <p:nvPr/>
          </p:nvSpPr>
          <p:spPr>
            <a:xfrm>
              <a:off x="901742" y="364991"/>
              <a:ext cx="176182" cy="212175"/>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40" name="Rectangle 9"/>
            <p:cNvSpPr/>
            <p:nvPr/>
          </p:nvSpPr>
          <p:spPr>
            <a:xfrm>
              <a:off x="1124020" y="284162"/>
              <a:ext cx="33469" cy="284795"/>
            </a:xfrm>
            <a:prstGeom prst="rect">
              <a:avLst/>
            </a:prstGeom>
            <a:solidFill>
              <a:srgbClr val="000000"/>
            </a:solidFill>
            <a:ln w="12700" cap="flat">
              <a:noFill/>
              <a:miter lim="400000"/>
            </a:ln>
            <a:effectLst/>
          </p:spPr>
          <p:txBody>
            <a:bodyPr wrap="square" lIns="45719" tIns="45719" rIns="45719" bIns="45719" numCol="1" anchor="t">
              <a:noAutofit/>
            </a:bodyPr>
            <a:lstStyle/>
            <a:p>
              <a:endParaRPr/>
            </a:p>
          </p:txBody>
        </p:sp>
        <p:sp>
          <p:nvSpPr>
            <p:cNvPr id="41" name="Freeform 10"/>
            <p:cNvSpPr/>
            <p:nvPr/>
          </p:nvSpPr>
          <p:spPr>
            <a:xfrm>
              <a:off x="1199165" y="280373"/>
              <a:ext cx="126296" cy="28858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42" name="Freeform 11"/>
            <p:cNvSpPr/>
            <p:nvPr/>
          </p:nvSpPr>
          <p:spPr>
            <a:xfrm>
              <a:off x="1341878" y="318262"/>
              <a:ext cx="113034" cy="258904"/>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sp>
          <p:nvSpPr>
            <p:cNvPr id="43" name="Freeform 12"/>
            <p:cNvSpPr/>
            <p:nvPr/>
          </p:nvSpPr>
          <p:spPr>
            <a:xfrm>
              <a:off x="637155" y="284162"/>
              <a:ext cx="226699" cy="28479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cap="flat">
              <a:noFill/>
              <a:miter lim="400000"/>
            </a:ln>
            <a:effectLst/>
          </p:spPr>
          <p:txBody>
            <a:bodyPr wrap="square" lIns="45719" tIns="45719" rIns="45719" bIns="45719" numCol="1" anchor="t">
              <a:noAutofit/>
            </a:bodyPr>
            <a:lstStyle/>
            <a:p>
              <a:endParaRPr/>
            </a:p>
          </p:txBody>
        </p:sp>
      </p:grpSp>
      <p:sp>
        <p:nvSpPr>
          <p:cNvPr id="45" name="Rechthoek 6"/>
          <p:cNvSpPr/>
          <p:nvPr/>
        </p:nvSpPr>
        <p:spPr>
          <a:xfrm>
            <a:off x="161518" y="119267"/>
            <a:ext cx="11868965" cy="6408281"/>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46" name="Tekstvak 4"/>
          <p:cNvSpPr txBox="1"/>
          <p:nvPr/>
        </p:nvSpPr>
        <p:spPr>
          <a:xfrm>
            <a:off x="34969" y="-662297"/>
            <a:ext cx="12100562" cy="497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400" spc="50">
                <a:solidFill>
                  <a:schemeClr val="accent2"/>
                </a:solidFill>
                <a:latin typeface="Roboto Slab Regular Regular"/>
                <a:ea typeface="Roboto Slab Regular Regular"/>
                <a:cs typeface="Roboto Slab Regular Regular"/>
                <a:sym typeface="Roboto Slab Regular Regular"/>
              </a:defRPr>
            </a:lvl1pPr>
          </a:lstStyle>
          <a:p>
            <a:r>
              <a:t>Logo (Animatie)</a:t>
            </a:r>
          </a:p>
        </p:txBody>
      </p:sp>
      <p:sp>
        <p:nvSpPr>
          <p:cNvPr id="60" name="Freeform 5"/>
          <p:cNvSpPr/>
          <p:nvPr/>
        </p:nvSpPr>
        <p:spPr>
          <a:xfrm>
            <a:off x="4543471" y="3282713"/>
            <a:ext cx="950757" cy="1038005"/>
          </a:xfrm>
          <a:custGeom>
            <a:avLst/>
            <a:gdLst/>
            <a:ahLst/>
            <a:cxnLst>
              <a:cxn ang="0">
                <a:pos x="wd2" y="hd2"/>
              </a:cxn>
              <a:cxn ang="5400000">
                <a:pos x="wd2" y="hd2"/>
              </a:cxn>
              <a:cxn ang="10800000">
                <a:pos x="wd2" y="hd2"/>
              </a:cxn>
              <a:cxn ang="16200000">
                <a:pos x="wd2" y="hd2"/>
              </a:cxn>
            </a:cxnLst>
            <a:rect l="0" t="0" r="r" b="b"/>
            <a:pathLst>
              <a:path w="21600" h="21600" extrusionOk="0">
                <a:moveTo>
                  <a:pt x="10800" y="17530"/>
                </a:moveTo>
                <a:cubicBezTo>
                  <a:pt x="13838" y="17530"/>
                  <a:pt x="15525" y="15652"/>
                  <a:pt x="15525" y="13148"/>
                </a:cubicBezTo>
                <a:cubicBezTo>
                  <a:pt x="15525" y="0"/>
                  <a:pt x="15525" y="0"/>
                  <a:pt x="15525" y="0"/>
                </a:cubicBezTo>
                <a:cubicBezTo>
                  <a:pt x="21600" y="0"/>
                  <a:pt x="21600" y="0"/>
                  <a:pt x="21600" y="0"/>
                </a:cubicBezTo>
                <a:cubicBezTo>
                  <a:pt x="21600" y="13461"/>
                  <a:pt x="21600" y="13461"/>
                  <a:pt x="21600" y="13461"/>
                </a:cubicBezTo>
                <a:cubicBezTo>
                  <a:pt x="21600" y="19096"/>
                  <a:pt x="16538" y="21600"/>
                  <a:pt x="10800" y="21600"/>
                </a:cubicBezTo>
                <a:cubicBezTo>
                  <a:pt x="5062" y="21600"/>
                  <a:pt x="0" y="19096"/>
                  <a:pt x="0" y="13461"/>
                </a:cubicBezTo>
                <a:cubicBezTo>
                  <a:pt x="0" y="0"/>
                  <a:pt x="0" y="0"/>
                  <a:pt x="0" y="0"/>
                </a:cubicBezTo>
                <a:cubicBezTo>
                  <a:pt x="6412" y="0"/>
                  <a:pt x="6412" y="0"/>
                  <a:pt x="6412" y="0"/>
                </a:cubicBezTo>
                <a:cubicBezTo>
                  <a:pt x="6412" y="13148"/>
                  <a:pt x="6412" y="13148"/>
                  <a:pt x="6412" y="13148"/>
                </a:cubicBezTo>
                <a:cubicBezTo>
                  <a:pt x="6412" y="15652"/>
                  <a:pt x="7762" y="17530"/>
                  <a:pt x="10800" y="17530"/>
                </a:cubicBezTo>
                <a:close/>
              </a:path>
            </a:pathLst>
          </a:custGeom>
          <a:solidFill>
            <a:schemeClr val="accent1"/>
          </a:solidFill>
          <a:ln w="12700">
            <a:miter lim="400000"/>
          </a:ln>
        </p:spPr>
        <p:txBody>
          <a:bodyPr lIns="45719" rIns="45719"/>
          <a:lstStyle/>
          <a:p>
            <a:endParaRPr/>
          </a:p>
        </p:txBody>
      </p:sp>
      <p:sp>
        <p:nvSpPr>
          <p:cNvPr id="61" name="Freeform 6"/>
          <p:cNvSpPr/>
          <p:nvPr/>
        </p:nvSpPr>
        <p:spPr>
          <a:xfrm>
            <a:off x="3518892" y="3282713"/>
            <a:ext cx="892593" cy="1008923"/>
          </a:xfrm>
          <a:custGeom>
            <a:avLst/>
            <a:gdLst/>
            <a:ahLst/>
            <a:cxnLst>
              <a:cxn ang="0">
                <a:pos x="wd2" y="hd2"/>
              </a:cxn>
              <a:cxn ang="5400000">
                <a:pos x="wd2" y="hd2"/>
              </a:cxn>
              <a:cxn ang="10800000">
                <a:pos x="wd2" y="hd2"/>
              </a:cxn>
              <a:cxn ang="16200000">
                <a:pos x="wd2" y="hd2"/>
              </a:cxn>
            </a:cxnLst>
            <a:rect l="0" t="0" r="r" b="b"/>
            <a:pathLst>
              <a:path w="21600" h="21600" extrusionOk="0">
                <a:moveTo>
                  <a:pt x="7579" y="21600"/>
                </a:moveTo>
                <a:lnTo>
                  <a:pt x="14400" y="21600"/>
                </a:lnTo>
                <a:lnTo>
                  <a:pt x="14400" y="4215"/>
                </a:lnTo>
                <a:lnTo>
                  <a:pt x="21600" y="4215"/>
                </a:lnTo>
                <a:lnTo>
                  <a:pt x="21600" y="0"/>
                </a:lnTo>
                <a:lnTo>
                  <a:pt x="0" y="0"/>
                </a:lnTo>
                <a:lnTo>
                  <a:pt x="0" y="4215"/>
                </a:lnTo>
                <a:lnTo>
                  <a:pt x="7579" y="4215"/>
                </a:lnTo>
                <a:lnTo>
                  <a:pt x="7579" y="21600"/>
                </a:lnTo>
                <a:close/>
              </a:path>
            </a:pathLst>
          </a:custGeom>
          <a:solidFill>
            <a:srgbClr val="000000"/>
          </a:solidFill>
          <a:ln w="12700">
            <a:miter lim="400000"/>
          </a:ln>
        </p:spPr>
        <p:txBody>
          <a:bodyPr lIns="45719" rIns="45719"/>
          <a:lstStyle/>
          <a:p>
            <a:endParaRPr/>
          </a:p>
        </p:txBody>
      </p:sp>
      <p:sp>
        <p:nvSpPr>
          <p:cNvPr id="62" name="Freeform 7"/>
          <p:cNvSpPr/>
          <p:nvPr/>
        </p:nvSpPr>
        <p:spPr>
          <a:xfrm>
            <a:off x="3790419" y="2276031"/>
            <a:ext cx="943961" cy="946283"/>
          </a:xfrm>
          <a:custGeom>
            <a:avLst/>
            <a:gdLst/>
            <a:ahLst/>
            <a:cxnLst>
              <a:cxn ang="0">
                <a:pos x="wd2" y="hd2"/>
              </a:cxn>
              <a:cxn ang="5400000">
                <a:pos x="wd2" y="hd2"/>
              </a:cxn>
              <a:cxn ang="10800000">
                <a:pos x="wd2" y="hd2"/>
              </a:cxn>
              <a:cxn ang="16200000">
                <a:pos x="wd2" y="hd2"/>
              </a:cxn>
            </a:cxnLst>
            <a:rect l="0" t="0" r="r" b="b"/>
            <a:pathLst>
              <a:path w="20165" h="21600" extrusionOk="0">
                <a:moveTo>
                  <a:pt x="15162" y="12000"/>
                </a:moveTo>
                <a:cubicBezTo>
                  <a:pt x="13573" y="12343"/>
                  <a:pt x="11985" y="12000"/>
                  <a:pt x="11985" y="9943"/>
                </a:cubicBezTo>
                <a:cubicBezTo>
                  <a:pt x="11985" y="6857"/>
                  <a:pt x="18973" y="4114"/>
                  <a:pt x="19926" y="1371"/>
                </a:cubicBezTo>
                <a:cubicBezTo>
                  <a:pt x="20244" y="686"/>
                  <a:pt x="20244" y="0"/>
                  <a:pt x="19926" y="0"/>
                </a:cubicBezTo>
                <a:cubicBezTo>
                  <a:pt x="19609" y="0"/>
                  <a:pt x="19926" y="343"/>
                  <a:pt x="19291" y="1029"/>
                </a:cubicBezTo>
                <a:cubicBezTo>
                  <a:pt x="16432" y="4114"/>
                  <a:pt x="11668" y="4114"/>
                  <a:pt x="8173" y="5829"/>
                </a:cubicBezTo>
                <a:cubicBezTo>
                  <a:pt x="5632" y="6857"/>
                  <a:pt x="-1356" y="10629"/>
                  <a:pt x="232" y="18514"/>
                </a:cubicBezTo>
                <a:cubicBezTo>
                  <a:pt x="232" y="18857"/>
                  <a:pt x="550" y="20229"/>
                  <a:pt x="868" y="20229"/>
                </a:cubicBezTo>
                <a:cubicBezTo>
                  <a:pt x="868" y="20229"/>
                  <a:pt x="868" y="19543"/>
                  <a:pt x="868" y="18514"/>
                </a:cubicBezTo>
                <a:cubicBezTo>
                  <a:pt x="868" y="13714"/>
                  <a:pt x="6268" y="12343"/>
                  <a:pt x="7856" y="9257"/>
                </a:cubicBezTo>
                <a:cubicBezTo>
                  <a:pt x="8173" y="8914"/>
                  <a:pt x="8491" y="8571"/>
                  <a:pt x="8491" y="8571"/>
                </a:cubicBezTo>
                <a:cubicBezTo>
                  <a:pt x="8491" y="8914"/>
                  <a:pt x="8491" y="8914"/>
                  <a:pt x="8491" y="9257"/>
                </a:cubicBezTo>
                <a:cubicBezTo>
                  <a:pt x="7856" y="12000"/>
                  <a:pt x="5315" y="13371"/>
                  <a:pt x="6268" y="15429"/>
                </a:cubicBezTo>
                <a:cubicBezTo>
                  <a:pt x="6903" y="17829"/>
                  <a:pt x="9762" y="15771"/>
                  <a:pt x="10397" y="14400"/>
                </a:cubicBezTo>
                <a:cubicBezTo>
                  <a:pt x="10715" y="14057"/>
                  <a:pt x="10715" y="13714"/>
                  <a:pt x="11032" y="13714"/>
                </a:cubicBezTo>
                <a:cubicBezTo>
                  <a:pt x="11032" y="13714"/>
                  <a:pt x="11032" y="14400"/>
                  <a:pt x="11032" y="14743"/>
                </a:cubicBezTo>
                <a:cubicBezTo>
                  <a:pt x="10397" y="17486"/>
                  <a:pt x="10079" y="18857"/>
                  <a:pt x="8173" y="20571"/>
                </a:cubicBezTo>
                <a:cubicBezTo>
                  <a:pt x="7538" y="20914"/>
                  <a:pt x="6585" y="21257"/>
                  <a:pt x="6585" y="21600"/>
                </a:cubicBezTo>
                <a:cubicBezTo>
                  <a:pt x="6585" y="21600"/>
                  <a:pt x="7220" y="21600"/>
                  <a:pt x="7538" y="21600"/>
                </a:cubicBezTo>
                <a:cubicBezTo>
                  <a:pt x="12303" y="21257"/>
                  <a:pt x="16432" y="15086"/>
                  <a:pt x="17703" y="10971"/>
                </a:cubicBezTo>
                <a:cubicBezTo>
                  <a:pt x="17703" y="10629"/>
                  <a:pt x="17703" y="10286"/>
                  <a:pt x="17703" y="10286"/>
                </a:cubicBezTo>
                <a:cubicBezTo>
                  <a:pt x="17385" y="9943"/>
                  <a:pt x="17385" y="10286"/>
                  <a:pt x="17068" y="10629"/>
                </a:cubicBezTo>
                <a:cubicBezTo>
                  <a:pt x="16432" y="10971"/>
                  <a:pt x="15797" y="11657"/>
                  <a:pt x="15162" y="12000"/>
                </a:cubicBezTo>
                <a:close/>
              </a:path>
            </a:pathLst>
          </a:custGeom>
          <a:solidFill>
            <a:srgbClr val="000000"/>
          </a:solidFill>
          <a:ln w="12700">
            <a:miter lim="400000"/>
          </a:ln>
        </p:spPr>
        <p:txBody>
          <a:bodyPr lIns="45719" rIns="45719"/>
          <a:lstStyle/>
          <a:p>
            <a:endParaRPr/>
          </a:p>
        </p:txBody>
      </p:sp>
      <p:sp>
        <p:nvSpPr>
          <p:cNvPr id="63" name="Freeform 8"/>
          <p:cNvSpPr/>
          <p:nvPr/>
        </p:nvSpPr>
        <p:spPr>
          <a:xfrm>
            <a:off x="6713432" y="3569060"/>
            <a:ext cx="624144" cy="751658"/>
          </a:xfrm>
          <a:custGeom>
            <a:avLst/>
            <a:gdLst/>
            <a:ahLst/>
            <a:cxnLst>
              <a:cxn ang="0">
                <a:pos x="wd2" y="hd2"/>
              </a:cxn>
              <a:cxn ang="5400000">
                <a:pos x="wd2" y="hd2"/>
              </a:cxn>
              <a:cxn ang="10800000">
                <a:pos x="wd2" y="hd2"/>
              </a:cxn>
              <a:cxn ang="16200000">
                <a:pos x="wd2" y="hd2"/>
              </a:cxn>
            </a:cxnLst>
            <a:rect l="0" t="0" r="r" b="b"/>
            <a:pathLst>
              <a:path w="21600" h="21600" extrusionOk="0">
                <a:moveTo>
                  <a:pt x="4629" y="9072"/>
                </a:moveTo>
                <a:cubicBezTo>
                  <a:pt x="4629" y="5616"/>
                  <a:pt x="6686" y="3024"/>
                  <a:pt x="10800" y="3024"/>
                </a:cubicBezTo>
                <a:cubicBezTo>
                  <a:pt x="14914" y="3024"/>
                  <a:pt x="16971" y="5616"/>
                  <a:pt x="16971" y="9072"/>
                </a:cubicBezTo>
                <a:lnTo>
                  <a:pt x="4629" y="9072"/>
                </a:lnTo>
                <a:close/>
                <a:moveTo>
                  <a:pt x="21600" y="11664"/>
                </a:moveTo>
                <a:cubicBezTo>
                  <a:pt x="21600" y="9504"/>
                  <a:pt x="21600" y="9504"/>
                  <a:pt x="21600" y="9504"/>
                </a:cubicBezTo>
                <a:cubicBezTo>
                  <a:pt x="21600" y="3888"/>
                  <a:pt x="18000" y="0"/>
                  <a:pt x="10800" y="0"/>
                </a:cubicBezTo>
                <a:cubicBezTo>
                  <a:pt x="3600" y="0"/>
                  <a:pt x="0" y="5184"/>
                  <a:pt x="0" y="10800"/>
                </a:cubicBezTo>
                <a:cubicBezTo>
                  <a:pt x="0" y="16848"/>
                  <a:pt x="3086" y="21600"/>
                  <a:pt x="10800" y="21600"/>
                </a:cubicBezTo>
                <a:cubicBezTo>
                  <a:pt x="16457" y="21600"/>
                  <a:pt x="20571" y="19008"/>
                  <a:pt x="21086" y="14688"/>
                </a:cubicBezTo>
                <a:cubicBezTo>
                  <a:pt x="16457" y="14688"/>
                  <a:pt x="16457" y="14688"/>
                  <a:pt x="16457" y="14688"/>
                </a:cubicBezTo>
                <a:cubicBezTo>
                  <a:pt x="15943" y="17712"/>
                  <a:pt x="14400" y="18576"/>
                  <a:pt x="10800" y="18576"/>
                </a:cubicBezTo>
                <a:cubicBezTo>
                  <a:pt x="6171" y="18576"/>
                  <a:pt x="4629" y="15120"/>
                  <a:pt x="4629" y="11664"/>
                </a:cubicBezTo>
                <a:lnTo>
                  <a:pt x="21600" y="11664"/>
                </a:lnTo>
                <a:close/>
              </a:path>
            </a:pathLst>
          </a:custGeom>
          <a:solidFill>
            <a:srgbClr val="000000"/>
          </a:solidFill>
          <a:ln w="12700">
            <a:miter lim="400000"/>
          </a:ln>
        </p:spPr>
        <p:txBody>
          <a:bodyPr lIns="45719" rIns="45719"/>
          <a:lstStyle/>
          <a:p>
            <a:endParaRPr/>
          </a:p>
        </p:txBody>
      </p:sp>
      <p:sp>
        <p:nvSpPr>
          <p:cNvPr id="64" name="Rectangle 9"/>
          <p:cNvSpPr/>
          <p:nvPr/>
        </p:nvSpPr>
        <p:spPr>
          <a:xfrm>
            <a:off x="7500883" y="3282713"/>
            <a:ext cx="118566" cy="1008922"/>
          </a:xfrm>
          <a:prstGeom prst="rect">
            <a:avLst/>
          </a:prstGeom>
          <a:solidFill>
            <a:srgbClr val="000000"/>
          </a:solidFill>
          <a:ln w="12700">
            <a:miter lim="400000"/>
          </a:ln>
        </p:spPr>
        <p:txBody>
          <a:bodyPr lIns="45719" rIns="45719"/>
          <a:lstStyle/>
          <a:p>
            <a:endParaRPr/>
          </a:p>
        </p:txBody>
      </p:sp>
      <p:sp>
        <p:nvSpPr>
          <p:cNvPr id="65" name="Freeform 10"/>
          <p:cNvSpPr/>
          <p:nvPr/>
        </p:nvSpPr>
        <p:spPr>
          <a:xfrm>
            <a:off x="7767094" y="3269291"/>
            <a:ext cx="447416" cy="1022344"/>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cubicBezTo>
                  <a:pt x="12960" y="8894"/>
                  <a:pt x="12960" y="8894"/>
                  <a:pt x="12960" y="8894"/>
                </a:cubicBezTo>
                <a:cubicBezTo>
                  <a:pt x="20880" y="8894"/>
                  <a:pt x="20880" y="8894"/>
                  <a:pt x="20880" y="8894"/>
                </a:cubicBezTo>
                <a:cubicBezTo>
                  <a:pt x="20880" y="6988"/>
                  <a:pt x="20880" y="6988"/>
                  <a:pt x="20880" y="6988"/>
                </a:cubicBezTo>
                <a:cubicBezTo>
                  <a:pt x="12960" y="6988"/>
                  <a:pt x="12960" y="6988"/>
                  <a:pt x="12960" y="6988"/>
                </a:cubicBezTo>
                <a:cubicBezTo>
                  <a:pt x="12960" y="4447"/>
                  <a:pt x="12960" y="4447"/>
                  <a:pt x="12960" y="4447"/>
                </a:cubicBezTo>
                <a:cubicBezTo>
                  <a:pt x="12960" y="2859"/>
                  <a:pt x="15120" y="2541"/>
                  <a:pt x="18720" y="2541"/>
                </a:cubicBezTo>
                <a:cubicBezTo>
                  <a:pt x="19440" y="2541"/>
                  <a:pt x="20880" y="2541"/>
                  <a:pt x="21600" y="2541"/>
                </a:cubicBezTo>
                <a:cubicBezTo>
                  <a:pt x="21600" y="318"/>
                  <a:pt x="21600" y="318"/>
                  <a:pt x="21600" y="318"/>
                </a:cubicBezTo>
                <a:cubicBezTo>
                  <a:pt x="20160" y="0"/>
                  <a:pt x="18720" y="0"/>
                  <a:pt x="17280" y="0"/>
                </a:cubicBezTo>
                <a:cubicBezTo>
                  <a:pt x="10800" y="0"/>
                  <a:pt x="6480" y="1271"/>
                  <a:pt x="6480" y="4129"/>
                </a:cubicBezTo>
                <a:cubicBezTo>
                  <a:pt x="6480" y="6988"/>
                  <a:pt x="6480" y="6988"/>
                  <a:pt x="6480" y="6988"/>
                </a:cubicBezTo>
                <a:cubicBezTo>
                  <a:pt x="0" y="6988"/>
                  <a:pt x="0" y="6988"/>
                  <a:pt x="0" y="6988"/>
                </a:cubicBezTo>
                <a:cubicBezTo>
                  <a:pt x="0" y="8894"/>
                  <a:pt x="0" y="8894"/>
                  <a:pt x="0" y="8894"/>
                </a:cubicBezTo>
                <a:cubicBezTo>
                  <a:pt x="6480" y="8894"/>
                  <a:pt x="6480" y="8894"/>
                  <a:pt x="6480" y="8894"/>
                </a:cubicBezTo>
                <a:cubicBezTo>
                  <a:pt x="6480" y="21600"/>
                  <a:pt x="6480" y="21600"/>
                  <a:pt x="6480" y="21600"/>
                </a:cubicBezTo>
                <a:lnTo>
                  <a:pt x="12960" y="21600"/>
                </a:lnTo>
                <a:close/>
              </a:path>
            </a:pathLst>
          </a:custGeom>
          <a:solidFill>
            <a:srgbClr val="000000"/>
          </a:solidFill>
          <a:ln w="12700">
            <a:miter lim="400000"/>
          </a:ln>
        </p:spPr>
        <p:txBody>
          <a:bodyPr lIns="45719" rIns="45719"/>
          <a:lstStyle/>
          <a:p>
            <a:endParaRPr/>
          </a:p>
        </p:txBody>
      </p:sp>
      <p:sp>
        <p:nvSpPr>
          <p:cNvPr id="66" name="Freeform 11"/>
          <p:cNvSpPr/>
          <p:nvPr/>
        </p:nvSpPr>
        <p:spPr>
          <a:xfrm>
            <a:off x="8272673" y="3403515"/>
            <a:ext cx="400437" cy="917202"/>
          </a:xfrm>
          <a:custGeom>
            <a:avLst/>
            <a:gdLst/>
            <a:ahLst/>
            <a:cxnLst>
              <a:cxn ang="0">
                <a:pos x="wd2" y="hd2"/>
              </a:cxn>
              <a:cxn ang="5400000">
                <a:pos x="wd2" y="hd2"/>
              </a:cxn>
              <a:cxn ang="10800000">
                <a:pos x="wd2" y="hd2"/>
              </a:cxn>
              <a:cxn ang="16200000">
                <a:pos x="wd2" y="hd2"/>
              </a:cxn>
            </a:cxnLst>
            <a:rect l="0" t="0" r="r" b="b"/>
            <a:pathLst>
              <a:path w="21600" h="21600" extrusionOk="0">
                <a:moveTo>
                  <a:pt x="0" y="4603"/>
                </a:moveTo>
                <a:cubicBezTo>
                  <a:pt x="0" y="6728"/>
                  <a:pt x="0" y="6728"/>
                  <a:pt x="0" y="6728"/>
                </a:cubicBezTo>
                <a:cubicBezTo>
                  <a:pt x="6400" y="6728"/>
                  <a:pt x="6400" y="6728"/>
                  <a:pt x="6400" y="6728"/>
                </a:cubicBezTo>
                <a:cubicBezTo>
                  <a:pt x="6400" y="17351"/>
                  <a:pt x="6400" y="17351"/>
                  <a:pt x="6400" y="17351"/>
                </a:cubicBezTo>
                <a:cubicBezTo>
                  <a:pt x="6400" y="19475"/>
                  <a:pt x="6400" y="21600"/>
                  <a:pt x="16800" y="21600"/>
                </a:cubicBezTo>
                <a:cubicBezTo>
                  <a:pt x="18400" y="21600"/>
                  <a:pt x="20000" y="21246"/>
                  <a:pt x="21600" y="21246"/>
                </a:cubicBezTo>
                <a:cubicBezTo>
                  <a:pt x="21600" y="18767"/>
                  <a:pt x="21600" y="18767"/>
                  <a:pt x="21600" y="18767"/>
                </a:cubicBezTo>
                <a:cubicBezTo>
                  <a:pt x="20800" y="19121"/>
                  <a:pt x="19200" y="19121"/>
                  <a:pt x="17600" y="19121"/>
                </a:cubicBezTo>
                <a:cubicBezTo>
                  <a:pt x="15200" y="19121"/>
                  <a:pt x="13600" y="18413"/>
                  <a:pt x="13600" y="17351"/>
                </a:cubicBezTo>
                <a:cubicBezTo>
                  <a:pt x="13600" y="6728"/>
                  <a:pt x="13600" y="6728"/>
                  <a:pt x="13600" y="6728"/>
                </a:cubicBezTo>
                <a:cubicBezTo>
                  <a:pt x="21600" y="6728"/>
                  <a:pt x="21600" y="6728"/>
                  <a:pt x="21600" y="6728"/>
                </a:cubicBezTo>
                <a:cubicBezTo>
                  <a:pt x="21600" y="4603"/>
                  <a:pt x="21600" y="4603"/>
                  <a:pt x="21600" y="4603"/>
                </a:cubicBezTo>
                <a:cubicBezTo>
                  <a:pt x="13600" y="4603"/>
                  <a:pt x="13600" y="4603"/>
                  <a:pt x="13600" y="4603"/>
                </a:cubicBezTo>
                <a:cubicBezTo>
                  <a:pt x="13600" y="0"/>
                  <a:pt x="13600" y="0"/>
                  <a:pt x="13600" y="0"/>
                </a:cubicBezTo>
                <a:cubicBezTo>
                  <a:pt x="6400" y="1062"/>
                  <a:pt x="6400" y="1062"/>
                  <a:pt x="6400" y="1062"/>
                </a:cubicBezTo>
                <a:cubicBezTo>
                  <a:pt x="6400" y="4603"/>
                  <a:pt x="6400" y="4603"/>
                  <a:pt x="6400" y="4603"/>
                </a:cubicBezTo>
                <a:lnTo>
                  <a:pt x="0" y="4603"/>
                </a:lnTo>
                <a:close/>
              </a:path>
            </a:pathLst>
          </a:custGeom>
          <a:solidFill>
            <a:srgbClr val="000000"/>
          </a:solidFill>
          <a:ln w="12700">
            <a:miter lim="400000"/>
          </a:ln>
        </p:spPr>
        <p:txBody>
          <a:bodyPr lIns="45719" rIns="45719"/>
          <a:lstStyle/>
          <a:p>
            <a:endParaRPr/>
          </a:p>
        </p:txBody>
      </p:sp>
      <p:sp>
        <p:nvSpPr>
          <p:cNvPr id="67" name="Freeform 12"/>
          <p:cNvSpPr/>
          <p:nvPr/>
        </p:nvSpPr>
        <p:spPr>
          <a:xfrm>
            <a:off x="5776098" y="3282713"/>
            <a:ext cx="803111" cy="100892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9200" y="21600"/>
                  <a:pt x="9200" y="21600"/>
                  <a:pt x="9200" y="21600"/>
                </a:cubicBezTo>
                <a:cubicBezTo>
                  <a:pt x="20400" y="21600"/>
                  <a:pt x="21600" y="13863"/>
                  <a:pt x="21600" y="10961"/>
                </a:cubicBezTo>
                <a:cubicBezTo>
                  <a:pt x="21600" y="8060"/>
                  <a:pt x="20400" y="0"/>
                  <a:pt x="9200" y="0"/>
                </a:cubicBezTo>
                <a:cubicBezTo>
                  <a:pt x="0" y="0"/>
                  <a:pt x="0" y="0"/>
                  <a:pt x="0" y="0"/>
                </a:cubicBezTo>
                <a:lnTo>
                  <a:pt x="0" y="21600"/>
                </a:lnTo>
                <a:close/>
                <a:moveTo>
                  <a:pt x="3600" y="2579"/>
                </a:moveTo>
                <a:cubicBezTo>
                  <a:pt x="9200" y="2579"/>
                  <a:pt x="9200" y="2579"/>
                  <a:pt x="9200" y="2579"/>
                </a:cubicBezTo>
                <a:cubicBezTo>
                  <a:pt x="15200" y="2579"/>
                  <a:pt x="18000" y="6448"/>
                  <a:pt x="18000" y="10961"/>
                </a:cubicBezTo>
                <a:cubicBezTo>
                  <a:pt x="18000" y="15475"/>
                  <a:pt x="15200" y="19021"/>
                  <a:pt x="9200" y="19021"/>
                </a:cubicBezTo>
                <a:cubicBezTo>
                  <a:pt x="3600" y="19021"/>
                  <a:pt x="3600" y="19021"/>
                  <a:pt x="3600" y="19021"/>
                </a:cubicBezTo>
                <a:lnTo>
                  <a:pt x="3600" y="2579"/>
                </a:lnTo>
                <a:close/>
              </a:path>
            </a:pathLst>
          </a:custGeom>
          <a:solidFill>
            <a:srgbClr val="000000"/>
          </a:solidFill>
          <a:ln w="12700">
            <a:miter lim="400000"/>
          </a:ln>
        </p:spPr>
        <p:txBody>
          <a:bodyPr lIns="45719" rIns="45719"/>
          <a:lstStyle/>
          <a:p>
            <a:endParaRPr/>
          </a:p>
        </p:txBody>
      </p:sp>
      <p:sp>
        <p:nvSpPr>
          <p:cNvPr id="68" name="Title Text"/>
          <p:cNvSpPr txBox="1">
            <a:spLocks noGrp="1"/>
          </p:cNvSpPr>
          <p:nvPr>
            <p:ph type="title"/>
          </p:nvPr>
        </p:nvSpPr>
        <p:spPr>
          <a:xfrm>
            <a:off x="609600" y="274637"/>
            <a:ext cx="10972800" cy="132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r>
              <a:t>Title Text</a:t>
            </a:r>
          </a:p>
        </p:txBody>
      </p:sp>
      <p:sp>
        <p:nvSpPr>
          <p:cNvPr id="69"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lstStyle/>
          <a:p>
            <a:endParaRPr dirty="0"/>
          </a:p>
        </p:txBody>
      </p:sp>
      <p:sp>
        <p:nvSpPr>
          <p:cNvPr id="70" name="Slide Number"/>
          <p:cNvSpPr txBox="1">
            <a:spLocks noGrp="1"/>
          </p:cNvSpPr>
          <p:nvPr>
            <p:ph type="sldNum" sz="quarter" idx="2"/>
          </p:nvPr>
        </p:nvSpPr>
        <p:spPr>
          <a:xfrm>
            <a:off x="5892800" y="6172200"/>
            <a:ext cx="2844800" cy="368301"/>
          </a:xfrm>
          <a:prstGeom prst="rect">
            <a:avLst/>
          </a:prstGeom>
          <a:ln w="12700">
            <a:miter lim="400000"/>
          </a:ln>
        </p:spPr>
        <p:txBody>
          <a:bodyPr wrap="none" lIns="0" tIns="0" rIns="0" bIns="0" anchor="ctr">
            <a:spAutoFit/>
          </a:bodyPr>
          <a:lstStyle>
            <a:lvl1pPr algn="r">
              <a:defRPr sz="1200">
                <a:solidFill>
                  <a:srgbClr val="A6A6A6"/>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64" r:id="rId5"/>
    <p:sldLayoutId id="2147483666" r:id="rId6"/>
    <p:sldLayoutId id="2147483672" r:id="rId7"/>
    <p:sldLayoutId id="2147483674" r:id="rId8"/>
  </p:sldLayoutIdLst>
  <p:transition spd="med"/>
  <p:hf sldNum="0" hdr="0" ftr="0" dt="0"/>
  <p:txStyles>
    <p:titleStyle>
      <a:lvl1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1pPr>
      <a:lvl2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2pPr>
      <a:lvl3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3pPr>
      <a:lvl4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4pPr>
      <a:lvl5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5pPr>
      <a:lvl6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6pPr>
      <a:lvl7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7pPr>
      <a:lvl8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8pPr>
      <a:lvl9pPr marL="0" marR="0" indent="0" algn="l" defTabSz="914400" rtl="0" eaLnBrk="1" latinLnBrk="0" hangingPunct="1">
        <a:lnSpc>
          <a:spcPct val="90000"/>
        </a:lnSpc>
        <a:spcBef>
          <a:spcPts val="0"/>
        </a:spcBef>
        <a:spcAft>
          <a:spcPts val="0"/>
        </a:spcAft>
        <a:buClrTx/>
        <a:buSzTx/>
        <a:buFontTx/>
        <a:buNone/>
        <a:tabLst>
          <a:tab pos="1244600" algn="l"/>
        </a:tabLst>
        <a:defRPr sz="3200" b="0" i="0" u="none" strike="noStrike" cap="none" spc="0" baseline="0">
          <a:solidFill>
            <a:schemeClr val="accent1"/>
          </a:solidFill>
          <a:uFillTx/>
          <a:latin typeface="Roboto Slab Regular Regular"/>
          <a:ea typeface="Roboto Slab Regular Regular"/>
          <a:cs typeface="Roboto Slab Regular Regular"/>
          <a:sym typeface="Roboto Slab Regular Regular"/>
        </a:defRPr>
      </a:lvl9pPr>
    </p:titleStyle>
    <p:bodyStyle>
      <a:lvl1pPr marL="263525" marR="0" indent="-263525" algn="l" defTabSz="719137" rtl="0" eaLnBrk="1" latinLnBrk="0" hangingPunct="1">
        <a:lnSpc>
          <a:spcPct val="90000"/>
        </a:lnSpc>
        <a:spcBef>
          <a:spcPts val="1200"/>
        </a:spcBef>
        <a:spcAft>
          <a:spcPts val="0"/>
        </a:spcAft>
        <a:buClr>
          <a:schemeClr val="accent1"/>
        </a:buClr>
        <a:buSzPct val="100000"/>
        <a:buFontTx/>
        <a:buChar char="▪"/>
        <a:tabLst/>
        <a:defRPr sz="1600" b="0" i="0" u="none" strike="noStrike" cap="none" spc="0" baseline="0">
          <a:solidFill>
            <a:srgbClr val="000000"/>
          </a:solidFill>
          <a:uFillTx/>
          <a:latin typeface="Arial"/>
          <a:ea typeface="Arial"/>
          <a:cs typeface="Arial"/>
          <a:sym typeface="Arial"/>
        </a:defRPr>
      </a:lvl1pPr>
      <a:lvl2pPr marL="538162" marR="0" indent="-274638" algn="l" defTabSz="719137" rtl="0" eaLnBrk="1" latinLnBrk="0" hangingPunct="1">
        <a:lnSpc>
          <a:spcPct val="90000"/>
        </a:lnSpc>
        <a:spcBef>
          <a:spcPts val="1200"/>
        </a:spcBef>
        <a:spcAft>
          <a:spcPts val="0"/>
        </a:spcAft>
        <a:buClr>
          <a:schemeClr val="accent1"/>
        </a:buClr>
        <a:buSzPct val="100000"/>
        <a:buFontTx/>
        <a:buChar char="▪"/>
        <a:tabLst/>
        <a:defRPr sz="1600" b="0" i="0" u="none" strike="noStrike" cap="none" spc="0" baseline="0">
          <a:solidFill>
            <a:srgbClr val="000000"/>
          </a:solidFill>
          <a:uFillTx/>
          <a:latin typeface="Arial"/>
          <a:ea typeface="Arial"/>
          <a:cs typeface="Arial"/>
          <a:sym typeface="Arial"/>
        </a:defRPr>
      </a:lvl2pPr>
      <a:lvl3pPr marL="0" marR="0" indent="0" algn="l" defTabSz="719137" rtl="0" eaLnBrk="1" latinLnBrk="0" hangingPunct="1">
        <a:lnSpc>
          <a:spcPct val="90000"/>
        </a:lnSpc>
        <a:spcBef>
          <a:spcPts val="1200"/>
        </a:spcBef>
        <a:spcAft>
          <a:spcPts val="0"/>
        </a:spcAft>
        <a:buClr>
          <a:schemeClr val="accent1"/>
        </a:buClr>
        <a:buSzTx/>
        <a:buFont typeface="Wingdings"/>
        <a:buNone/>
        <a:tabLst/>
        <a:defRPr sz="1600" b="0" i="0" u="none" strike="noStrike" cap="none" spc="0" baseline="0">
          <a:solidFill>
            <a:srgbClr val="000000"/>
          </a:solidFill>
          <a:uFillTx/>
          <a:latin typeface="Arial"/>
          <a:ea typeface="Arial"/>
          <a:cs typeface="Arial"/>
          <a:sym typeface="Arial"/>
        </a:defRPr>
      </a:lvl3pPr>
      <a:lvl4pPr marL="0" marR="0" indent="0" algn="l" defTabSz="719137" rtl="0" eaLnBrk="1" latinLnBrk="0" hangingPunct="1">
        <a:lnSpc>
          <a:spcPct val="90000"/>
        </a:lnSpc>
        <a:spcBef>
          <a:spcPts val="1200"/>
        </a:spcBef>
        <a:spcAft>
          <a:spcPts val="0"/>
        </a:spcAft>
        <a:buClr>
          <a:schemeClr val="accent1"/>
        </a:buClr>
        <a:buSzTx/>
        <a:buFont typeface="Wingdings"/>
        <a:buNone/>
        <a:tabLst/>
        <a:defRPr sz="1600" b="0" i="0" u="none" strike="noStrike" cap="none" spc="0" baseline="0">
          <a:solidFill>
            <a:srgbClr val="000000"/>
          </a:solidFill>
          <a:uFillTx/>
          <a:latin typeface="Arial"/>
          <a:ea typeface="Arial"/>
          <a:cs typeface="Arial"/>
          <a:sym typeface="Arial"/>
        </a:defRPr>
      </a:lvl4pPr>
      <a:lvl5pPr marL="263525" marR="0" indent="-263525" algn="l" defTabSz="719137" rtl="0" eaLnBrk="1" latinLnBrk="0" hangingPunct="1">
        <a:lnSpc>
          <a:spcPct val="90000"/>
        </a:lnSpc>
        <a:spcBef>
          <a:spcPts val="1200"/>
        </a:spcBef>
        <a:spcAft>
          <a:spcPts val="0"/>
        </a:spcAft>
        <a:buClr>
          <a:schemeClr val="accent1"/>
        </a:buClr>
        <a:buSzPct val="100000"/>
        <a:buFont typeface="Wingdings"/>
        <a:buAutoNum type="arabicPeriod"/>
        <a:tabLst/>
        <a:defRPr sz="1600" b="0" i="0" u="none" strike="noStrike" cap="none" spc="0" baseline="0">
          <a:solidFill>
            <a:srgbClr val="000000"/>
          </a:solidFill>
          <a:uFillTx/>
          <a:latin typeface="Arial"/>
          <a:ea typeface="Arial"/>
          <a:cs typeface="Arial"/>
          <a:sym typeface="Arial"/>
        </a:defRPr>
      </a:lvl5pPr>
      <a:lvl6pPr marL="538162" marR="0" indent="-276225" algn="l" defTabSz="719137" rtl="0" eaLnBrk="1" latinLnBrk="0" hangingPunct="1">
        <a:lnSpc>
          <a:spcPct val="90000"/>
        </a:lnSpc>
        <a:spcBef>
          <a:spcPts val="1200"/>
        </a:spcBef>
        <a:spcAft>
          <a:spcPts val="0"/>
        </a:spcAft>
        <a:buClr>
          <a:schemeClr val="accent1"/>
        </a:buClr>
        <a:buSzPct val="100000"/>
        <a:buFont typeface="Wingdings"/>
        <a:buAutoNum type="alphaLcPeriod"/>
        <a:tabLst/>
        <a:defRPr sz="1600" b="0" i="0" u="none" strike="noStrike" cap="none" spc="0" baseline="0">
          <a:solidFill>
            <a:srgbClr val="000000"/>
          </a:solidFill>
          <a:uFillTx/>
          <a:latin typeface="Arial"/>
          <a:ea typeface="Arial"/>
          <a:cs typeface="Arial"/>
          <a:sym typeface="Arial"/>
        </a:defRPr>
      </a:lvl6pPr>
      <a:lvl7pPr marL="538162" marR="0" indent="-276225" algn="l" defTabSz="719137" rtl="0" eaLnBrk="1" latinLnBrk="0" hangingPunct="1">
        <a:lnSpc>
          <a:spcPct val="90000"/>
        </a:lnSpc>
        <a:spcBef>
          <a:spcPts val="1200"/>
        </a:spcBef>
        <a:spcAft>
          <a:spcPts val="0"/>
        </a:spcAft>
        <a:buClr>
          <a:schemeClr val="accent1"/>
        </a:buClr>
        <a:buSzPct val="100000"/>
        <a:buFontTx/>
        <a:buChar char="▪"/>
        <a:tabLst/>
        <a:defRPr sz="1600" b="0" i="0" u="none" strike="noStrike" cap="none" spc="0" baseline="0">
          <a:solidFill>
            <a:srgbClr val="000000"/>
          </a:solidFill>
          <a:uFillTx/>
          <a:latin typeface="Arial"/>
          <a:ea typeface="Arial"/>
          <a:cs typeface="Arial"/>
          <a:sym typeface="Arial"/>
        </a:defRPr>
      </a:lvl7pPr>
      <a:lvl8pPr marL="0" marR="0" indent="0" algn="l" defTabSz="719137" rtl="0" eaLnBrk="1" latinLnBrk="0" hangingPunct="1">
        <a:lnSpc>
          <a:spcPct val="90000"/>
        </a:lnSpc>
        <a:spcBef>
          <a:spcPts val="1200"/>
        </a:spcBef>
        <a:spcAft>
          <a:spcPts val="0"/>
        </a:spcAft>
        <a:buClr>
          <a:schemeClr val="accent1"/>
        </a:buClr>
        <a:buSzTx/>
        <a:buFont typeface="Wingdings"/>
        <a:buNone/>
        <a:tabLst/>
        <a:defRPr sz="1600" b="0" i="0" u="none" strike="noStrike" cap="none" spc="0" baseline="0">
          <a:solidFill>
            <a:srgbClr val="000000"/>
          </a:solidFill>
          <a:uFillTx/>
          <a:latin typeface="Arial"/>
          <a:ea typeface="Arial"/>
          <a:cs typeface="Arial"/>
          <a:sym typeface="Arial"/>
        </a:defRPr>
      </a:lvl8pPr>
      <a:lvl9pPr marL="0" marR="0" indent="0" algn="l" defTabSz="719137" rtl="0" eaLnBrk="1" latinLnBrk="0" hangingPunct="1">
        <a:lnSpc>
          <a:spcPct val="90000"/>
        </a:lnSpc>
        <a:spcBef>
          <a:spcPts val="1200"/>
        </a:spcBef>
        <a:spcAft>
          <a:spcPts val="0"/>
        </a:spcAft>
        <a:buClr>
          <a:schemeClr val="accent1"/>
        </a:buClr>
        <a:buSzTx/>
        <a:buFont typeface="Wingdings"/>
        <a:buNone/>
        <a:tabLst/>
        <a:defRPr sz="1600" b="0" i="0" u="none" strike="noStrike" cap="none" spc="0" baseline="0">
          <a:solidFill>
            <a:srgbClr val="000000"/>
          </a:solidFill>
          <a:uFillTx/>
          <a:latin typeface="Arial"/>
          <a:ea typeface="Arial"/>
          <a:cs typeface="Arial"/>
          <a:sym typeface="Arial"/>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jdelijke aanduiding voor tekst 22">
            <a:extLst>
              <a:ext uri="{FF2B5EF4-FFF2-40B4-BE49-F238E27FC236}">
                <a16:creationId xmlns:a16="http://schemas.microsoft.com/office/drawing/2014/main" id="{1B64251C-432A-419D-A275-C16685B82C40}"/>
              </a:ext>
            </a:extLst>
          </p:cNvPr>
          <p:cNvSpPr>
            <a:spLocks noGrp="1"/>
          </p:cNvSpPr>
          <p:nvPr>
            <p:ph type="body" sz="quarter" idx="4294967295"/>
          </p:nvPr>
        </p:nvSpPr>
        <p:spPr>
          <a:xfrm>
            <a:off x="698500" y="5835457"/>
            <a:ext cx="1454913" cy="688793"/>
          </a:xfrm>
        </p:spPr>
        <p:txBody>
          <a:bodyPr/>
          <a:lstStyle/>
          <a:p>
            <a:r>
              <a:rPr lang="nl-NL" dirty="0"/>
              <a:t> </a:t>
            </a:r>
          </a:p>
        </p:txBody>
      </p:sp>
      <p:sp>
        <p:nvSpPr>
          <p:cNvPr id="5" name="Tijdelijke aanduiding voor tekst 4">
            <a:extLst>
              <a:ext uri="{FF2B5EF4-FFF2-40B4-BE49-F238E27FC236}">
                <a16:creationId xmlns:a16="http://schemas.microsoft.com/office/drawing/2014/main" id="{FA797F71-1A27-47BF-A200-6C795215124A}"/>
              </a:ext>
            </a:extLst>
          </p:cNvPr>
          <p:cNvSpPr>
            <a:spLocks noGrp="1"/>
          </p:cNvSpPr>
          <p:nvPr>
            <p:ph type="body" sz="quarter" idx="17"/>
          </p:nvPr>
        </p:nvSpPr>
        <p:spPr>
          <a:xfrm>
            <a:off x="-10751" y="0"/>
            <a:ext cx="12202751" cy="6858000"/>
          </a:xfrm>
          <a:solidFill>
            <a:srgbClr val="0066A2"/>
          </a:solidFill>
        </p:spPr>
        <p:txBody>
          <a:bodyPr/>
          <a:lstStyle/>
          <a:p>
            <a:endParaRPr lang="nl-NL" dirty="0"/>
          </a:p>
        </p:txBody>
      </p:sp>
      <p:pic>
        <p:nvPicPr>
          <p:cNvPr id="7" name="Graphic 6">
            <a:extLst>
              <a:ext uri="{FF2B5EF4-FFF2-40B4-BE49-F238E27FC236}">
                <a16:creationId xmlns:a16="http://schemas.microsoft.com/office/drawing/2014/main" id="{FA3E0330-1BA8-7E49-BF32-539CEAB395D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800" y="5846400"/>
            <a:ext cx="1461599" cy="1033080"/>
          </a:xfrm>
          <a:prstGeom prst="rect">
            <a:avLst/>
          </a:prstGeom>
        </p:spPr>
      </p:pic>
      <p:sp>
        <p:nvSpPr>
          <p:cNvPr id="55" name="Titel 54">
            <a:extLst>
              <a:ext uri="{FF2B5EF4-FFF2-40B4-BE49-F238E27FC236}">
                <a16:creationId xmlns:a16="http://schemas.microsoft.com/office/drawing/2014/main" id="{4B0C9E1B-71A5-4794-8A58-5C8CDB926EAA}"/>
              </a:ext>
            </a:extLst>
          </p:cNvPr>
          <p:cNvSpPr>
            <a:spLocks noGrp="1"/>
          </p:cNvSpPr>
          <p:nvPr>
            <p:ph type="title"/>
          </p:nvPr>
        </p:nvSpPr>
        <p:spPr/>
        <p:txBody>
          <a:bodyPr/>
          <a:lstStyle/>
          <a:p>
            <a:r>
              <a:rPr lang="nl-NL" dirty="0"/>
              <a:t>Weekrapportage Social Media</a:t>
            </a:r>
          </a:p>
        </p:txBody>
      </p:sp>
      <p:sp>
        <p:nvSpPr>
          <p:cNvPr id="3" name="Subtitle 2">
            <a:extLst>
              <a:ext uri="{FF2B5EF4-FFF2-40B4-BE49-F238E27FC236}">
                <a16:creationId xmlns:a16="http://schemas.microsoft.com/office/drawing/2014/main" id="{6189D7BF-D4CB-1B41-31D7-DDDDAF435243}"/>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074406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51" name="Tijdelijke aanduiding voor afbeelding 38"/>
          <p:cNvGrpSpPr/>
          <p:nvPr/>
        </p:nvGrpSpPr>
        <p:grpSpPr>
          <a:xfrm>
            <a:off x="4852465" y="0"/>
            <a:ext cx="7339534" cy="6858000"/>
            <a:chOff x="0" y="0"/>
            <a:chExt cx="7339532" cy="6858000"/>
          </a:xfrm>
        </p:grpSpPr>
        <p:sp>
          <p:nvSpPr>
            <p:cNvPr id="3149" name="Rectangle"/>
            <p:cNvSpPr/>
            <p:nvPr/>
          </p:nvSpPr>
          <p:spPr>
            <a:xfrm>
              <a:off x="0" y="0"/>
              <a:ext cx="7339533" cy="6858000"/>
            </a:xfrm>
            <a:prstGeom prst="rect">
              <a:avLst/>
            </a:prstGeom>
            <a:solidFill>
              <a:srgbClr val="F2F2F2">
                <a:alpha val="80000"/>
              </a:srgbClr>
            </a:solidFill>
            <a:ln w="12700" cap="flat">
              <a:noFill/>
              <a:miter lim="400000"/>
            </a:ln>
            <a:effectLst/>
          </p:spPr>
          <p:txBody>
            <a:bodyPr wrap="square" lIns="45719" tIns="45719" rIns="45719" bIns="45719" numCol="1" anchor="ctr">
              <a:noAutofit/>
            </a:bodyPr>
            <a:lstStyle/>
            <a:p>
              <a:endParaRPr/>
            </a:p>
          </p:txBody>
        </p:sp>
        <p:pic>
          <p:nvPicPr>
            <p:cNvPr id="3150" name="image11.jpeg" descr="image11.jpeg"/>
            <p:cNvPicPr>
              <a:picLocks noChangeAspect="1"/>
            </p:cNvPicPr>
            <p:nvPr/>
          </p:nvPicPr>
          <p:blipFill>
            <a:blip r:embed="rId2"/>
            <a:srcRect t="32" b="32"/>
            <a:stretch>
              <a:fillRect/>
            </a:stretch>
          </p:blipFill>
          <p:spPr>
            <a:xfrm>
              <a:off x="0" y="-1"/>
              <a:ext cx="7339533" cy="6858002"/>
            </a:xfrm>
            <a:prstGeom prst="rect">
              <a:avLst/>
            </a:prstGeom>
            <a:ln w="12700" cap="flat">
              <a:noFill/>
              <a:miter lim="400000"/>
            </a:ln>
            <a:effectLst/>
          </p:spPr>
        </p:pic>
      </p:grpSp>
      <p:sp>
        <p:nvSpPr>
          <p:cNvPr id="3152" name="Ondertitel 23"/>
          <p:cNvSpPr txBox="1">
            <a:spLocks noGrp="1"/>
          </p:cNvSpPr>
          <p:nvPr>
            <p:ph type="body" sz="quarter" idx="1"/>
          </p:nvPr>
        </p:nvSpPr>
        <p:spPr>
          <a:xfrm>
            <a:off x="698500" y="4883660"/>
            <a:ext cx="3729203" cy="248473"/>
          </a:xfrm>
          <a:prstGeom prst="rect">
            <a:avLst/>
          </a:prstGeom>
        </p:spPr>
        <p:txBody>
          <a:bodyPr>
            <a:normAutofit/>
          </a:bodyPr>
          <a:lstStyle/>
          <a:p>
            <a:r>
              <a:rPr lang="nl-NL" dirty="0"/>
              <a:t>Ma X/X – Zo X/X/X</a:t>
            </a:r>
            <a:endParaRPr dirty="0"/>
          </a:p>
        </p:txBody>
      </p:sp>
      <p:sp>
        <p:nvSpPr>
          <p:cNvPr id="3153" name="Tijdelijke aanduiding voor tekst 18"/>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nl-NL" dirty="0"/>
              <a:t>Week X</a:t>
            </a:r>
            <a:endParaRPr dirty="0"/>
          </a:p>
        </p:txBody>
      </p:sp>
      <p:sp>
        <p:nvSpPr>
          <p:cNvPr id="3154" name="Tijdelijke aanduiding voor tekst 42"/>
          <p:cNvSpPr>
            <a:spLocks noGrp="1"/>
          </p:cNvSpPr>
          <p:nvPr>
            <p:ph type="body" idx="23"/>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fontScale="25000" lnSpcReduction="20000"/>
          </a:bodyPr>
          <a:lstStyle/>
          <a:p>
            <a:r>
              <a:t> </a:t>
            </a:r>
          </a:p>
        </p:txBody>
      </p:sp>
    </p:spTree>
  </p:cSld>
  <p:clrMapOvr>
    <a:masterClrMapping/>
  </p:clrMapOvr>
  <mc:AlternateContent xmlns:mc="http://schemas.openxmlformats.org/markup-compatibility/2006" xmlns:p14="http://schemas.microsoft.com/office/powerpoint/2010/main">
    <mc:Choice Requires="p14">
      <p:transition spd="slow" p14:dur="1200">
        <p:push dir="u"/>
      </p:transition>
    </mc:Choice>
    <mc:Fallback xmlns:a14="http://schemas.microsoft.com/office/drawing/2010/main" xmlns:m="http://schemas.openxmlformats.org/officeDocument/2006/math"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7" name="Titel 9"/>
          <p:cNvSpPr txBox="1">
            <a:spLocks noGrp="1"/>
          </p:cNvSpPr>
          <p:nvPr>
            <p:ph type="title"/>
          </p:nvPr>
        </p:nvSpPr>
        <p:spPr>
          <a:xfrm>
            <a:off x="698499" y="741499"/>
            <a:ext cx="10775072" cy="490401"/>
          </a:xfrm>
          <a:prstGeom prst="rect">
            <a:avLst/>
          </a:prstGeom>
        </p:spPr>
        <p:txBody>
          <a:bodyPr/>
          <a:lstStyle>
            <a:lvl1pPr defTabSz="850391">
              <a:tabLst>
                <a:tab pos="1155700" algn="l"/>
              </a:tabLst>
              <a:defRPr sz="2976"/>
            </a:lvl1pPr>
          </a:lstStyle>
          <a:p>
            <a:r>
              <a:rPr lang="nl-NL" dirty="0"/>
              <a:t>Samenvatting</a:t>
            </a:r>
            <a:endParaRPr dirty="0"/>
          </a:p>
        </p:txBody>
      </p:sp>
      <p:sp>
        <p:nvSpPr>
          <p:cNvPr id="3158" name="Tijdelijke aanduiding voor verticale tekst 10"/>
          <p:cNvSpPr txBox="1">
            <a:spLocks noGrp="1"/>
          </p:cNvSpPr>
          <p:nvPr>
            <p:ph type="body" idx="1"/>
          </p:nvPr>
        </p:nvSpPr>
        <p:spPr>
          <a:xfrm>
            <a:off x="733074" y="1399236"/>
            <a:ext cx="5736345" cy="4604167"/>
          </a:xfrm>
          <a:prstGeom prst="rect">
            <a:avLst/>
          </a:prstGeom>
        </p:spPr>
        <p:txBody>
          <a:bodyPr lIns="0" tIns="0" rIns="0" bIns="0" anchor="t">
            <a:normAutofit/>
          </a:bodyPr>
          <a:lstStyle/>
          <a:p>
            <a:pPr lvl="2"/>
            <a:r>
              <a:rPr lang="nl-NL" sz="1200" dirty="0"/>
              <a:t>Opvallende zaken deze week:</a:t>
            </a:r>
          </a:p>
          <a:p>
            <a:pPr marL="285750" lvl="2" indent="-285750">
              <a:buFont typeface="Arial" panose="020B0604020202020204" pitchFamily="34" charset="0"/>
              <a:buChar char="•"/>
            </a:pPr>
            <a:r>
              <a:rPr lang="en-GB" sz="1200" dirty="0"/>
              <a:t>Punt 1</a:t>
            </a:r>
          </a:p>
          <a:p>
            <a:pPr marL="285750" lvl="2" indent="-285750">
              <a:buFont typeface="Arial" panose="020B0604020202020204" pitchFamily="34" charset="0"/>
              <a:buChar char="•"/>
            </a:pPr>
            <a:r>
              <a:rPr lang="en-GB" sz="1200" dirty="0"/>
              <a:t>Punt 2</a:t>
            </a:r>
          </a:p>
          <a:p>
            <a:pPr marL="285750" lvl="2" indent="-285750">
              <a:buFont typeface="Arial" panose="020B0604020202020204" pitchFamily="34" charset="0"/>
              <a:buChar char="•"/>
            </a:pPr>
            <a:r>
              <a:rPr lang="en-GB" sz="1200" dirty="0"/>
              <a:t>Punt 3</a:t>
            </a:r>
          </a:p>
          <a:p>
            <a:pPr lvl="2"/>
            <a:endParaRPr lang="en-GB" sz="1200" dirty="0"/>
          </a:p>
          <a:p>
            <a:pPr marL="285750" lvl="2" indent="-285750">
              <a:buFont typeface="Arial" panose="020B0604020202020204" pitchFamily="34" charset="0"/>
              <a:buChar char="•"/>
            </a:pPr>
            <a:endParaRPr lang="en-GB" sz="1200" dirty="0"/>
          </a:p>
          <a:p>
            <a:pPr lvl="2"/>
            <a:endParaRPr lang="en-GB" sz="1200" dirty="0"/>
          </a:p>
          <a:p>
            <a:pPr marL="285750" lvl="2" indent="-285750">
              <a:buFont typeface="Arial" panose="020B0604020202020204" pitchFamily="34" charset="0"/>
              <a:buChar char="•"/>
            </a:pPr>
            <a:endParaRPr lang="en-GB" sz="1200" dirty="0"/>
          </a:p>
          <a:p>
            <a:pPr marL="285750" lvl="2" indent="-285750">
              <a:buFont typeface="Arial" panose="020B0604020202020204" pitchFamily="34" charset="0"/>
              <a:buChar char="•"/>
            </a:pPr>
            <a:endParaRPr lang="en-GB" sz="1200" dirty="0"/>
          </a:p>
          <a:p>
            <a:pPr marL="285750" lvl="2" indent="-285750">
              <a:buFont typeface="Arial" panose="020B0604020202020204" pitchFamily="34" charset="0"/>
              <a:buChar char="•"/>
            </a:pPr>
            <a:endParaRPr lang="en-GB" sz="1200" dirty="0"/>
          </a:p>
          <a:p>
            <a:pPr lvl="2"/>
            <a:endParaRPr lang="en-GB" sz="1200" dirty="0"/>
          </a:p>
          <a:p>
            <a:pPr marL="285750" lvl="2" indent="-285750">
              <a:buFont typeface="Arial" panose="020B0604020202020204" pitchFamily="34" charset="0"/>
              <a:buChar char="•"/>
            </a:pPr>
            <a:endParaRPr lang="nl-NL" sz="1050" dirty="0"/>
          </a:p>
          <a:p>
            <a:pPr marL="285750" lvl="2" indent="-285750">
              <a:buFont typeface="Arial" panose="020B0604020202020204" pitchFamily="34" charset="0"/>
              <a:buChar char="•"/>
            </a:pPr>
            <a:endParaRPr lang="nl-NL" sz="1200" dirty="0"/>
          </a:p>
        </p:txBody>
      </p:sp>
      <p:graphicFrame>
        <p:nvGraphicFramePr>
          <p:cNvPr id="8" name="Table 7"/>
          <p:cNvGraphicFramePr>
            <a:graphicFrameLocks noGrp="1"/>
          </p:cNvGraphicFramePr>
          <p:nvPr>
            <p:extLst>
              <p:ext uri="{D42A27DB-BD31-4B8C-83A1-F6EECF244321}">
                <p14:modId xmlns:p14="http://schemas.microsoft.com/office/powerpoint/2010/main" val="2656759927"/>
              </p:ext>
            </p:extLst>
          </p:nvPr>
        </p:nvGraphicFramePr>
        <p:xfrm>
          <a:off x="6830570" y="1402775"/>
          <a:ext cx="4103907" cy="1645920"/>
        </p:xfrm>
        <a:graphic>
          <a:graphicData uri="http://schemas.openxmlformats.org/drawingml/2006/table">
            <a:tbl>
              <a:tblPr firstRow="1" bandRow="1">
                <a:tableStyleId>{69012ECD-51FC-41F1-AA8D-1B2483CD663E}</a:tableStyleId>
              </a:tblPr>
              <a:tblGrid>
                <a:gridCol w="1916528">
                  <a:extLst>
                    <a:ext uri="{9D8B030D-6E8A-4147-A177-3AD203B41FA5}">
                      <a16:colId xmlns:a16="http://schemas.microsoft.com/office/drawing/2014/main" val="3810519289"/>
                    </a:ext>
                  </a:extLst>
                </a:gridCol>
                <a:gridCol w="1979099">
                  <a:extLst>
                    <a:ext uri="{9D8B030D-6E8A-4147-A177-3AD203B41FA5}">
                      <a16:colId xmlns:a16="http://schemas.microsoft.com/office/drawing/2014/main" val="47366432"/>
                    </a:ext>
                  </a:extLst>
                </a:gridCol>
                <a:gridCol w="208280">
                  <a:extLst>
                    <a:ext uri="{9D8B030D-6E8A-4147-A177-3AD203B41FA5}">
                      <a16:colId xmlns:a16="http://schemas.microsoft.com/office/drawing/2014/main" val="2598194375"/>
                    </a:ext>
                  </a:extLst>
                </a:gridCol>
              </a:tblGrid>
              <a:tr h="264748">
                <a:tc gridSpan="3">
                  <a:txBody>
                    <a:bodyPr/>
                    <a:lstStyle/>
                    <a:p>
                      <a:pPr algn="l"/>
                      <a:r>
                        <a:rPr lang="nl-NL" dirty="0"/>
                        <a:t>Volgers per kanaal</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510560043"/>
                  </a:ext>
                </a:extLst>
              </a:tr>
              <a:tr h="264748">
                <a:tc>
                  <a:txBody>
                    <a:bodyPr/>
                    <a:lstStyle/>
                    <a:p>
                      <a:pPr algn="ctr"/>
                      <a:r>
                        <a:rPr lang="nl-NL" dirty="0"/>
                        <a:t>Facebook</a:t>
                      </a:r>
                      <a:endParaRPr lang="en-GB" dirty="0"/>
                    </a:p>
                  </a:txBody>
                  <a:tcPr/>
                </a:tc>
                <a:tc>
                  <a:txBody>
                    <a:bodyPr/>
                    <a:lstStyle/>
                    <a:p>
                      <a:pPr algn="ctr"/>
                      <a:r>
                        <a:rPr lang="nl-NL" dirty="0"/>
                        <a:t>x</a:t>
                      </a:r>
                      <a:endParaRPr lang="en-GB" dirty="0"/>
                    </a:p>
                  </a:txBody>
                  <a:tcPr/>
                </a:tc>
                <a:tc>
                  <a:txBody>
                    <a:bodyPr/>
                    <a:lstStyle/>
                    <a:p>
                      <a:pPr algn="ctr"/>
                      <a:endParaRPr lang="en-GB" dirty="0"/>
                    </a:p>
                  </a:txBody>
                  <a:tcPr/>
                </a:tc>
                <a:extLst>
                  <a:ext uri="{0D108BD9-81ED-4DB2-BD59-A6C34878D82A}">
                    <a16:rowId xmlns:a16="http://schemas.microsoft.com/office/drawing/2014/main" val="4253419390"/>
                  </a:ext>
                </a:extLst>
              </a:tr>
              <a:tr h="264748">
                <a:tc>
                  <a:txBody>
                    <a:bodyPr/>
                    <a:lstStyle/>
                    <a:p>
                      <a:pPr algn="ctr"/>
                      <a:r>
                        <a:rPr lang="nl-NL" dirty="0"/>
                        <a:t>Instagram</a:t>
                      </a:r>
                      <a:endParaRPr lang="en-GB" dirty="0"/>
                    </a:p>
                  </a:txBody>
                  <a:tcPr/>
                </a:tc>
                <a:tc>
                  <a:txBody>
                    <a:bodyPr/>
                    <a:lstStyle/>
                    <a:p>
                      <a:pPr algn="ctr"/>
                      <a:r>
                        <a:rPr lang="nl-NL" dirty="0"/>
                        <a:t>x</a:t>
                      </a:r>
                      <a:endParaRPr lang="en-GB" dirty="0"/>
                    </a:p>
                  </a:txBody>
                  <a:tcPr/>
                </a:tc>
                <a:tc>
                  <a:txBody>
                    <a:bodyPr/>
                    <a:lstStyle/>
                    <a:p>
                      <a:pPr algn="ctr"/>
                      <a:endParaRPr lang="en-GB" dirty="0"/>
                    </a:p>
                  </a:txBody>
                  <a:tcPr/>
                </a:tc>
                <a:extLst>
                  <a:ext uri="{0D108BD9-81ED-4DB2-BD59-A6C34878D82A}">
                    <a16:rowId xmlns:a16="http://schemas.microsoft.com/office/drawing/2014/main" val="4128779700"/>
                  </a:ext>
                </a:extLst>
              </a:tr>
              <a:tr h="264748">
                <a:tc>
                  <a:txBody>
                    <a:bodyPr/>
                    <a:lstStyle/>
                    <a:p>
                      <a:pPr algn="ctr"/>
                      <a:r>
                        <a:rPr lang="nl-NL" dirty="0"/>
                        <a:t>X</a:t>
                      </a:r>
                      <a:endParaRPr lang="en-GB" dirty="0"/>
                    </a:p>
                  </a:txBody>
                  <a:tcPr/>
                </a:tc>
                <a:tc>
                  <a:txBody>
                    <a:bodyPr/>
                    <a:lstStyle/>
                    <a:p>
                      <a:pPr algn="ctr"/>
                      <a:r>
                        <a:rPr lang="nl-NL" dirty="0"/>
                        <a:t>x</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tc>
                <a:extLst>
                  <a:ext uri="{0D108BD9-81ED-4DB2-BD59-A6C34878D82A}">
                    <a16:rowId xmlns:a16="http://schemas.microsoft.com/office/drawing/2014/main" val="2643360322"/>
                  </a:ext>
                </a:extLst>
              </a:tr>
              <a:tr h="264748">
                <a:tc>
                  <a:txBody>
                    <a:bodyPr/>
                    <a:lstStyle/>
                    <a:p>
                      <a:pPr algn="ctr"/>
                      <a:r>
                        <a:rPr lang="nl-NL" dirty="0"/>
                        <a:t>LinkedIn</a:t>
                      </a:r>
                      <a:endParaRPr lang="en-GB" dirty="0"/>
                    </a:p>
                  </a:txBody>
                  <a:tcPr/>
                </a:tc>
                <a:tc>
                  <a:txBody>
                    <a:bodyPr/>
                    <a:lstStyle/>
                    <a:p>
                      <a:pPr algn="ctr"/>
                      <a:r>
                        <a:rPr lang="nl-NL" dirty="0"/>
                        <a:t>x</a:t>
                      </a:r>
                      <a:endParaRPr lang="en-GB" dirty="0"/>
                    </a:p>
                  </a:txBody>
                  <a:tcPr/>
                </a:tc>
                <a:tc>
                  <a:txBody>
                    <a:bodyPr/>
                    <a:lstStyle/>
                    <a:p>
                      <a:pPr algn="ctr"/>
                      <a:endParaRPr lang="en-GB" dirty="0"/>
                    </a:p>
                  </a:txBody>
                  <a:tcPr/>
                </a:tc>
                <a:extLst>
                  <a:ext uri="{0D108BD9-81ED-4DB2-BD59-A6C34878D82A}">
                    <a16:rowId xmlns:a16="http://schemas.microsoft.com/office/drawing/2014/main" val="3523786780"/>
                  </a:ext>
                </a:extLst>
              </a:tr>
              <a:tr h="264748">
                <a:tc>
                  <a:txBody>
                    <a:bodyPr/>
                    <a:lstStyle/>
                    <a:p>
                      <a:pPr algn="ctr"/>
                      <a:r>
                        <a:rPr lang="nl-NL" dirty="0"/>
                        <a:t>YouTube</a:t>
                      </a:r>
                      <a:endParaRPr lang="en-GB" dirty="0"/>
                    </a:p>
                  </a:txBody>
                  <a:tcPr/>
                </a:tc>
                <a:tc>
                  <a:txBody>
                    <a:bodyPr/>
                    <a:lstStyle/>
                    <a:p>
                      <a:pPr algn="ctr"/>
                      <a:r>
                        <a:rPr lang="nl-NL" dirty="0"/>
                        <a:t>x</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tc>
                <a:extLst>
                  <a:ext uri="{0D108BD9-81ED-4DB2-BD59-A6C34878D82A}">
                    <a16:rowId xmlns:a16="http://schemas.microsoft.com/office/drawing/2014/main" val="3319095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7" name="Titel 9"/>
          <p:cNvSpPr txBox="1">
            <a:spLocks noGrp="1"/>
          </p:cNvSpPr>
          <p:nvPr>
            <p:ph type="title"/>
          </p:nvPr>
        </p:nvSpPr>
        <p:spPr>
          <a:xfrm>
            <a:off x="698499" y="741499"/>
            <a:ext cx="10775072" cy="490401"/>
          </a:xfrm>
          <a:prstGeom prst="rect">
            <a:avLst/>
          </a:prstGeom>
        </p:spPr>
        <p:txBody>
          <a:bodyPr/>
          <a:lstStyle>
            <a:lvl1pPr defTabSz="850391">
              <a:tabLst>
                <a:tab pos="1155700" algn="l"/>
              </a:tabLst>
              <a:defRPr sz="2976"/>
            </a:lvl1pPr>
          </a:lstStyle>
          <a:p>
            <a:r>
              <a:rPr lang="nl-NL" dirty="0"/>
              <a:t>Post per kanaal met de meeste betrokkenheid</a:t>
            </a:r>
            <a:endParaRPr dirty="0"/>
          </a:p>
        </p:txBody>
      </p:sp>
      <p:sp>
        <p:nvSpPr>
          <p:cNvPr id="14" name="TextBox 13"/>
          <p:cNvSpPr txBox="1"/>
          <p:nvPr/>
        </p:nvSpPr>
        <p:spPr>
          <a:xfrm>
            <a:off x="7845233" y="1369319"/>
            <a:ext cx="128246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Arial"/>
                <a:ea typeface="Arial"/>
                <a:cs typeface="Arial"/>
                <a:sym typeface="Arial"/>
              </a:rPr>
              <a:t>X</a:t>
            </a:r>
          </a:p>
        </p:txBody>
      </p:sp>
      <p:sp>
        <p:nvSpPr>
          <p:cNvPr id="15" name="TextBox 14"/>
          <p:cNvSpPr txBox="1"/>
          <p:nvPr/>
        </p:nvSpPr>
        <p:spPr>
          <a:xfrm>
            <a:off x="3976190" y="1369319"/>
            <a:ext cx="128246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Arial"/>
                <a:ea typeface="Arial"/>
                <a:cs typeface="Arial"/>
                <a:sym typeface="Arial"/>
              </a:rPr>
              <a:t>Instagram</a:t>
            </a:r>
          </a:p>
        </p:txBody>
      </p:sp>
      <p:sp>
        <p:nvSpPr>
          <p:cNvPr id="16" name="TextBox 15"/>
          <p:cNvSpPr txBox="1"/>
          <p:nvPr/>
        </p:nvSpPr>
        <p:spPr>
          <a:xfrm>
            <a:off x="749722" y="1369319"/>
            <a:ext cx="1344038"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Arial"/>
                <a:ea typeface="Arial"/>
                <a:cs typeface="Arial"/>
                <a:sym typeface="Arial"/>
              </a:rPr>
              <a:t>Facebook</a:t>
            </a:r>
          </a:p>
        </p:txBody>
      </p:sp>
      <p:sp>
        <p:nvSpPr>
          <p:cNvPr id="20" name="TextBox 19"/>
          <p:cNvSpPr txBox="1"/>
          <p:nvPr/>
        </p:nvSpPr>
        <p:spPr>
          <a:xfrm>
            <a:off x="10191111" y="1368535"/>
            <a:ext cx="128246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Arial"/>
                <a:ea typeface="Arial"/>
                <a:cs typeface="Arial"/>
                <a:sym typeface="Arial"/>
              </a:rPr>
              <a:t>LinkedIn</a:t>
            </a:r>
          </a:p>
        </p:txBody>
      </p:sp>
      <p:sp>
        <p:nvSpPr>
          <p:cNvPr id="2" name="Rectangle 1">
            <a:extLst>
              <a:ext uri="{FF2B5EF4-FFF2-40B4-BE49-F238E27FC236}">
                <a16:creationId xmlns:a16="http://schemas.microsoft.com/office/drawing/2014/main" id="{8EEC468E-0237-AF10-7463-5CABE6DF2E05}"/>
              </a:ext>
            </a:extLst>
          </p:cNvPr>
          <p:cNvSpPr/>
          <p:nvPr/>
        </p:nvSpPr>
        <p:spPr>
          <a:xfrm>
            <a:off x="375834" y="2372624"/>
            <a:ext cx="1717926" cy="1477325"/>
          </a:xfrm>
          <a:prstGeom prst="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br>
              <a:rPr kumimoji="0" lang="en-GB" sz="1800" b="0" i="0" u="none" strike="noStrike" cap="none" spc="0" normalizeH="0" baseline="0" dirty="0">
                <a:ln>
                  <a:noFill/>
                </a:ln>
                <a:solidFill>
                  <a:srgbClr val="000000"/>
                </a:solidFill>
                <a:effectLst/>
                <a:uFillTx/>
                <a:latin typeface="Arial"/>
                <a:ea typeface="Arial"/>
                <a:cs typeface="Arial"/>
                <a:sym typeface="Arial"/>
              </a:rPr>
            </a:br>
            <a:endParaRPr kumimoji="0" lang="en-GB" sz="1800" b="0" i="0" u="none" strike="noStrike" cap="none" spc="0" normalizeH="0" baseline="0" dirty="0">
              <a:ln>
                <a:noFill/>
              </a:ln>
              <a:solidFill>
                <a:srgbClr val="000000"/>
              </a:solidFill>
              <a:effectLst/>
              <a:uFillTx/>
              <a:latin typeface="Arial"/>
              <a:ea typeface="Arial"/>
              <a:cs typeface="Arial"/>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nl-NL" dirty="0"/>
              <a:t>Screenshot</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0" marR="0" indent="0" algn="l" defTabSz="914400" rtl="0" fontAlgn="auto" latinLnBrk="0" hangingPunct="0">
              <a:lnSpc>
                <a:spcPct val="100000"/>
              </a:lnSpc>
              <a:spcBef>
                <a:spcPts val="0"/>
              </a:spcBef>
              <a:spcAft>
                <a:spcPts val="0"/>
              </a:spcAft>
              <a:buClrTx/>
              <a:buSzTx/>
              <a:buFontTx/>
              <a:buNone/>
              <a:tabLst/>
            </a:pPr>
            <a:endParaRPr lang="en-GB" dirty="0"/>
          </a:p>
        </p:txBody>
      </p:sp>
      <p:sp>
        <p:nvSpPr>
          <p:cNvPr id="3" name="Rectangle 2">
            <a:extLst>
              <a:ext uri="{FF2B5EF4-FFF2-40B4-BE49-F238E27FC236}">
                <a16:creationId xmlns:a16="http://schemas.microsoft.com/office/drawing/2014/main" id="{4FDD31C8-C2A8-9695-1DCF-4DF03271C861}"/>
              </a:ext>
            </a:extLst>
          </p:cNvPr>
          <p:cNvSpPr/>
          <p:nvPr/>
        </p:nvSpPr>
        <p:spPr>
          <a:xfrm>
            <a:off x="9896960" y="2372624"/>
            <a:ext cx="1717926" cy="1477325"/>
          </a:xfrm>
          <a:prstGeom prst="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br>
              <a:rPr kumimoji="0" lang="en-GB" sz="1800" b="0" i="0" u="none" strike="noStrike" cap="none" spc="0" normalizeH="0" baseline="0" dirty="0">
                <a:ln>
                  <a:noFill/>
                </a:ln>
                <a:solidFill>
                  <a:srgbClr val="000000"/>
                </a:solidFill>
                <a:effectLst/>
                <a:uFillTx/>
                <a:latin typeface="Arial"/>
                <a:ea typeface="Arial"/>
                <a:cs typeface="Arial"/>
                <a:sym typeface="Arial"/>
              </a:rPr>
            </a:br>
            <a:endParaRPr kumimoji="0" lang="en-GB" sz="1800" b="0" i="0" u="none" strike="noStrike" cap="none" spc="0" normalizeH="0" baseline="0" dirty="0">
              <a:ln>
                <a:noFill/>
              </a:ln>
              <a:solidFill>
                <a:srgbClr val="000000"/>
              </a:solidFill>
              <a:effectLst/>
              <a:uFillTx/>
              <a:latin typeface="Arial"/>
              <a:ea typeface="Arial"/>
              <a:cs typeface="Arial"/>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nl-NL" dirty="0"/>
              <a:t>Screenshot</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0" marR="0" indent="0" algn="l" defTabSz="914400" rtl="0" fontAlgn="auto" latinLnBrk="0" hangingPunct="0">
              <a:lnSpc>
                <a:spcPct val="100000"/>
              </a:lnSpc>
              <a:spcBef>
                <a:spcPts val="0"/>
              </a:spcBef>
              <a:spcAft>
                <a:spcPts val="0"/>
              </a:spcAft>
              <a:buClrTx/>
              <a:buSzTx/>
              <a:buFontTx/>
              <a:buNone/>
              <a:tabLst/>
            </a:pPr>
            <a:endParaRPr lang="en-GB" dirty="0"/>
          </a:p>
        </p:txBody>
      </p:sp>
      <p:sp>
        <p:nvSpPr>
          <p:cNvPr id="5" name="Rectangle 4">
            <a:extLst>
              <a:ext uri="{FF2B5EF4-FFF2-40B4-BE49-F238E27FC236}">
                <a16:creationId xmlns:a16="http://schemas.microsoft.com/office/drawing/2014/main" id="{3BEF1A50-9F4A-4932-10A8-6987F2A58FB3}"/>
              </a:ext>
            </a:extLst>
          </p:cNvPr>
          <p:cNvSpPr/>
          <p:nvPr/>
        </p:nvSpPr>
        <p:spPr>
          <a:xfrm>
            <a:off x="7141080" y="2372624"/>
            <a:ext cx="1717926" cy="1477325"/>
          </a:xfrm>
          <a:prstGeom prst="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br>
              <a:rPr kumimoji="0" lang="en-GB" sz="1800" b="0" i="0" u="none" strike="noStrike" cap="none" spc="0" normalizeH="0" baseline="0" dirty="0">
                <a:ln>
                  <a:noFill/>
                </a:ln>
                <a:solidFill>
                  <a:srgbClr val="000000"/>
                </a:solidFill>
                <a:effectLst/>
                <a:uFillTx/>
                <a:latin typeface="Arial"/>
                <a:ea typeface="Arial"/>
                <a:cs typeface="Arial"/>
                <a:sym typeface="Arial"/>
              </a:rPr>
            </a:br>
            <a:endParaRPr kumimoji="0" lang="en-GB" sz="1800" b="0" i="0" u="none" strike="noStrike" cap="none" spc="0" normalizeH="0" baseline="0" dirty="0">
              <a:ln>
                <a:noFill/>
              </a:ln>
              <a:solidFill>
                <a:srgbClr val="000000"/>
              </a:solidFill>
              <a:effectLst/>
              <a:uFillTx/>
              <a:latin typeface="Arial"/>
              <a:ea typeface="Arial"/>
              <a:cs typeface="Arial"/>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nl-NL" dirty="0"/>
              <a:t>Screenshot</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0" marR="0" indent="0" algn="l" defTabSz="914400" rtl="0" fontAlgn="auto" latinLnBrk="0" hangingPunct="0">
              <a:lnSpc>
                <a:spcPct val="100000"/>
              </a:lnSpc>
              <a:spcBef>
                <a:spcPts val="0"/>
              </a:spcBef>
              <a:spcAft>
                <a:spcPts val="0"/>
              </a:spcAft>
              <a:buClrTx/>
              <a:buSzTx/>
              <a:buFontTx/>
              <a:buNone/>
              <a:tabLst/>
            </a:pPr>
            <a:endParaRPr lang="en-GB" dirty="0"/>
          </a:p>
        </p:txBody>
      </p:sp>
      <p:sp>
        <p:nvSpPr>
          <p:cNvPr id="6" name="Rectangle 5">
            <a:extLst>
              <a:ext uri="{FF2B5EF4-FFF2-40B4-BE49-F238E27FC236}">
                <a16:creationId xmlns:a16="http://schemas.microsoft.com/office/drawing/2014/main" id="{78905F53-F7D0-A57D-D5F0-6967DA1AC9E6}"/>
              </a:ext>
            </a:extLst>
          </p:cNvPr>
          <p:cNvSpPr/>
          <p:nvPr/>
        </p:nvSpPr>
        <p:spPr>
          <a:xfrm>
            <a:off x="3646095" y="2372623"/>
            <a:ext cx="1717926" cy="1477325"/>
          </a:xfrm>
          <a:prstGeom prst="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br>
              <a:rPr kumimoji="0" lang="en-GB" sz="1800" b="0" i="0" u="none" strike="noStrike" cap="none" spc="0" normalizeH="0" baseline="0" dirty="0">
                <a:ln>
                  <a:noFill/>
                </a:ln>
                <a:solidFill>
                  <a:srgbClr val="000000"/>
                </a:solidFill>
                <a:effectLst/>
                <a:uFillTx/>
                <a:latin typeface="Arial"/>
                <a:ea typeface="Arial"/>
                <a:cs typeface="Arial"/>
                <a:sym typeface="Arial"/>
              </a:rPr>
            </a:br>
            <a:endParaRPr kumimoji="0" lang="en-GB" sz="1800" b="0" i="0" u="none" strike="noStrike" cap="none" spc="0" normalizeH="0" baseline="0" dirty="0">
              <a:ln>
                <a:noFill/>
              </a:ln>
              <a:solidFill>
                <a:srgbClr val="000000"/>
              </a:solidFill>
              <a:effectLst/>
              <a:uFillTx/>
              <a:latin typeface="Arial"/>
              <a:ea typeface="Arial"/>
              <a:cs typeface="Arial"/>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nl-NL" dirty="0"/>
              <a:t>Screenshot</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0" marR="0" indent="0" algn="l" defTabSz="914400" rtl="0" fontAlgn="auto" latinLnBrk="0" hangingPunct="0">
              <a:lnSpc>
                <a:spcPct val="100000"/>
              </a:lnSpc>
              <a:spcBef>
                <a:spcPts val="0"/>
              </a:spcBef>
              <a:spcAft>
                <a:spcPts val="0"/>
              </a:spcAft>
              <a:buClrTx/>
              <a:buSzTx/>
              <a:buFontTx/>
              <a:buNone/>
              <a:tabLst/>
            </a:pPr>
            <a:endParaRPr lang="en-GB" dirty="0"/>
          </a:p>
        </p:txBody>
      </p:sp>
    </p:spTree>
    <p:extLst>
      <p:ext uri="{BB962C8B-B14F-4D97-AF65-F5344CB8AC3E}">
        <p14:creationId xmlns:p14="http://schemas.microsoft.com/office/powerpoint/2010/main" val="4129214918"/>
      </p:ext>
    </p:extLst>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9" name="Tijdelijke aanduiding voor tabel 8"/>
          <p:cNvGraphicFramePr/>
          <p:nvPr>
            <p:extLst>
              <p:ext uri="{D42A27DB-BD31-4B8C-83A1-F6EECF244321}">
                <p14:modId xmlns:p14="http://schemas.microsoft.com/office/powerpoint/2010/main" val="1381917976"/>
              </p:ext>
            </p:extLst>
          </p:nvPr>
        </p:nvGraphicFramePr>
        <p:xfrm>
          <a:off x="5165722" y="752473"/>
          <a:ext cx="4745443" cy="5197472"/>
        </p:xfrm>
        <a:graphic>
          <a:graphicData uri="http://schemas.openxmlformats.org/drawingml/2006/table">
            <a:tbl>
              <a:tblPr firstRow="1" bandRow="1">
                <a:tableStyleId>{4C3C2611-4C71-4FC5-86AE-919BDF0F9419}</a:tableStyleId>
              </a:tblPr>
              <a:tblGrid>
                <a:gridCol w="2371679">
                  <a:extLst>
                    <a:ext uri="{9D8B030D-6E8A-4147-A177-3AD203B41FA5}">
                      <a16:colId xmlns:a16="http://schemas.microsoft.com/office/drawing/2014/main" val="20000"/>
                    </a:ext>
                  </a:extLst>
                </a:gridCol>
                <a:gridCol w="2373764">
                  <a:extLst>
                    <a:ext uri="{9D8B030D-6E8A-4147-A177-3AD203B41FA5}">
                      <a16:colId xmlns:a16="http://schemas.microsoft.com/office/drawing/2014/main" val="20002"/>
                    </a:ext>
                  </a:extLst>
                </a:gridCol>
              </a:tblGrid>
              <a:tr h="742496">
                <a:tc>
                  <a:txBody>
                    <a:bodyPr/>
                    <a:lstStyle/>
                    <a:p>
                      <a:pPr algn="l">
                        <a:defRPr sz="1800" b="0">
                          <a:solidFill>
                            <a:srgbClr val="000000"/>
                          </a:solidFill>
                        </a:defRPr>
                      </a:pPr>
                      <a:endParaRPr sz="1400" b="1" dirty="0">
                        <a:solidFill>
                          <a:srgbClr val="FFFFFF"/>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tcPr>
                </a:tc>
                <a:tc>
                  <a:txBody>
                    <a:bodyPr/>
                    <a:lstStyle/>
                    <a:p>
                      <a:pPr algn="ctr">
                        <a:defRPr sz="1800" b="0">
                          <a:solidFill>
                            <a:srgbClr val="000000"/>
                          </a:solidFill>
                        </a:defRPr>
                      </a:pPr>
                      <a:r>
                        <a:rPr lang="nl-NL" sz="1400" b="1" dirty="0">
                          <a:solidFill>
                            <a:srgbClr val="FFFFFF"/>
                          </a:solidFill>
                        </a:rPr>
                        <a:t>Weergaven</a:t>
                      </a:r>
                      <a:endParaRPr sz="1400" b="1" dirty="0">
                        <a:solidFill>
                          <a:srgbClr val="FFFFFF"/>
                        </a:solidFill>
                      </a:endParaRPr>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miter lim="400000"/>
                    </a:lnT>
                    <a:lnB w="12700">
                      <a:noFill/>
                      <a:miter lim="400000"/>
                    </a:lnB>
                  </a:tcPr>
                </a:tc>
                <a:extLst>
                  <a:ext uri="{0D108BD9-81ED-4DB2-BD59-A6C34878D82A}">
                    <a16:rowId xmlns:a16="http://schemas.microsoft.com/office/drawing/2014/main" val="10000"/>
                  </a:ext>
                </a:extLst>
              </a:tr>
              <a:tr h="742496">
                <a:tc>
                  <a:txBody>
                    <a:bodyPr/>
                    <a:lstStyle/>
                    <a:p>
                      <a:pPr algn="l">
                        <a:defRPr sz="1800"/>
                      </a:pPr>
                      <a:r>
                        <a:rPr lang="nl-NL" sz="1400" b="1" dirty="0">
                          <a:solidFill>
                            <a:schemeClr val="accent1"/>
                          </a:solidFill>
                        </a:rPr>
                        <a:t>Facebook</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noFill/>
                      <a:miter lim="400000"/>
                    </a:lnT>
                    <a:lnB w="12700">
                      <a:noFill/>
                      <a:miter lim="400000"/>
                    </a:lnB>
                    <a:solidFill>
                      <a:srgbClr val="F2F2F2"/>
                    </a:solidFill>
                  </a:tcPr>
                </a:tc>
                <a:extLst>
                  <a:ext uri="{0D108BD9-81ED-4DB2-BD59-A6C34878D82A}">
                    <a16:rowId xmlns:a16="http://schemas.microsoft.com/office/drawing/2014/main" val="10001"/>
                  </a:ext>
                </a:extLst>
              </a:tr>
              <a:tr h="742496">
                <a:tc>
                  <a:txBody>
                    <a:bodyPr/>
                    <a:lstStyle/>
                    <a:p>
                      <a:pPr algn="l">
                        <a:defRPr sz="1800"/>
                      </a:pPr>
                      <a:r>
                        <a:rPr lang="nl-NL" sz="1400" b="1" dirty="0">
                          <a:solidFill>
                            <a:schemeClr val="accent1"/>
                          </a:solidFill>
                        </a:rPr>
                        <a:t>Instagram Feed</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noFill/>
                      <a:miter lim="400000"/>
                    </a:lnT>
                    <a:lnB w="12700">
                      <a:noFill/>
                      <a:miter lim="400000"/>
                    </a:lnB>
                    <a:solidFill>
                      <a:srgbClr val="FFFFFF"/>
                    </a:solidFill>
                  </a:tcPr>
                </a:tc>
                <a:extLst>
                  <a:ext uri="{0D108BD9-81ED-4DB2-BD59-A6C34878D82A}">
                    <a16:rowId xmlns:a16="http://schemas.microsoft.com/office/drawing/2014/main" val="10002"/>
                  </a:ext>
                </a:extLst>
              </a:tr>
              <a:tr h="742496">
                <a:tc>
                  <a:txBody>
                    <a:bodyPr/>
                    <a:lstStyle/>
                    <a:p>
                      <a:pPr algn="l">
                        <a:defRPr sz="1800"/>
                      </a:pPr>
                      <a:r>
                        <a:rPr lang="en-GB" sz="1400" b="1" dirty="0">
                          <a:solidFill>
                            <a:schemeClr val="accent1"/>
                          </a:solidFill>
                        </a:rPr>
                        <a:t>Instagram Stories</a:t>
                      </a:r>
                      <a:endParaRPr sz="1400" b="1" dirty="0">
                        <a:solidFill>
                          <a:schemeClr val="accent1"/>
                        </a:solidFill>
                      </a:endParaRPr>
                    </a:p>
                  </a:txBody>
                  <a:tcPr marL="108000" marR="108000" marT="108000" marB="108000" anchor="ctr" horzOverflow="overflow">
                    <a:lnL w="12700">
                      <a:miter lim="400000"/>
                    </a:lnL>
                    <a:lnR w="12700" cap="flat" cmpd="sng" algn="ctr">
                      <a:solidFill>
                        <a:schemeClr val="accent2"/>
                      </a:solidFill>
                      <a:prstDash val="solid"/>
                      <a:round/>
                      <a:headEnd type="none" w="med" len="med"/>
                      <a:tailEnd type="none" w="med" len="med"/>
                    </a:lnR>
                    <a:lnT w="12700">
                      <a:noFill/>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noFill/>
                      <a:miter lim="400000"/>
                    </a:lnR>
                    <a:lnT w="12700">
                      <a:noFill/>
                      <a:miter lim="400000"/>
                    </a:lnT>
                    <a:lnB w="12700">
                      <a:noFill/>
                      <a:miter lim="400000"/>
                    </a:lnB>
                    <a:solidFill>
                      <a:srgbClr val="FFFFFF"/>
                    </a:solidFill>
                  </a:tcPr>
                </a:tc>
                <a:extLst>
                  <a:ext uri="{0D108BD9-81ED-4DB2-BD59-A6C34878D82A}">
                    <a16:rowId xmlns:a16="http://schemas.microsoft.com/office/drawing/2014/main" val="3035171963"/>
                  </a:ext>
                </a:extLst>
              </a:tr>
              <a:tr h="742496">
                <a:tc>
                  <a:txBody>
                    <a:bodyPr/>
                    <a:lstStyle/>
                    <a:p>
                      <a:pPr algn="l">
                        <a:defRPr sz="1800"/>
                      </a:pPr>
                      <a:r>
                        <a:rPr lang="nl-NL" sz="1400" b="1" dirty="0">
                          <a:solidFill>
                            <a:schemeClr val="accent1"/>
                          </a:solidFill>
                        </a:rPr>
                        <a:t>X</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noFill/>
                      <a:miter lim="400000"/>
                    </a:lnT>
                    <a:lnB w="12700">
                      <a:noFill/>
                      <a:miter lim="400000"/>
                    </a:lnB>
                    <a:solidFill>
                      <a:srgbClr val="F2F2F2"/>
                    </a:solidFill>
                  </a:tcPr>
                </a:tc>
                <a:extLst>
                  <a:ext uri="{0D108BD9-81ED-4DB2-BD59-A6C34878D82A}">
                    <a16:rowId xmlns:a16="http://schemas.microsoft.com/office/drawing/2014/main" val="10003"/>
                  </a:ext>
                </a:extLst>
              </a:tr>
              <a:tr h="742496">
                <a:tc>
                  <a:txBody>
                    <a:bodyPr/>
                    <a:lstStyle/>
                    <a:p>
                      <a:pPr algn="l">
                        <a:defRPr sz="1800"/>
                      </a:pPr>
                      <a:r>
                        <a:rPr lang="nl-NL" sz="1400" b="1" dirty="0">
                          <a:solidFill>
                            <a:schemeClr val="accent1"/>
                          </a:solidFill>
                        </a:rPr>
                        <a:t>LinkedIn</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noFill/>
                      <a:miter lim="400000"/>
                    </a:lnT>
                    <a:lnB w="12700">
                      <a:noFill/>
                      <a:miter lim="400000"/>
                    </a:lnB>
                    <a:solidFill>
                      <a:srgbClr val="FFFFFF"/>
                    </a:solidFill>
                  </a:tcPr>
                </a:tc>
                <a:extLst>
                  <a:ext uri="{0D108BD9-81ED-4DB2-BD59-A6C34878D82A}">
                    <a16:rowId xmlns:a16="http://schemas.microsoft.com/office/drawing/2014/main" val="10004"/>
                  </a:ext>
                </a:extLst>
              </a:tr>
              <a:tr h="742496">
                <a:tc>
                  <a:txBody>
                    <a:bodyPr/>
                    <a:lstStyle/>
                    <a:p>
                      <a:pPr algn="l">
                        <a:defRPr sz="1800"/>
                      </a:pPr>
                      <a:r>
                        <a:rPr lang="nl-NL" sz="1400" b="1" dirty="0">
                          <a:solidFill>
                            <a:schemeClr val="accent1"/>
                          </a:solidFill>
                        </a:rPr>
                        <a:t>YouTube</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algn="ctr">
                        <a:defRPr sz="1800"/>
                      </a:pPr>
                      <a:r>
                        <a:rPr lang="en-GB" sz="1400" dirty="0"/>
                        <a:t>X</a:t>
                      </a:r>
                      <a:endParaRPr sz="1400" dirty="0"/>
                    </a:p>
                  </a:txBody>
                  <a:tcPr marL="108000" marR="108000" marT="108000" marB="108000" anchor="ctr" horzOverflow="overflow">
                    <a:lnL w="12700" cap="flat" cmpd="sng" algn="ctr">
                      <a:solidFill>
                        <a:schemeClr val="accent2"/>
                      </a:solidFill>
                      <a:prstDash val="solid"/>
                      <a:round/>
                      <a:headEnd type="none" w="med" len="med"/>
                      <a:tailEnd type="none" w="med" len="med"/>
                    </a:lnL>
                    <a:lnR w="12700">
                      <a:miter lim="400000"/>
                    </a:lnR>
                    <a:lnT w="12700">
                      <a:noFill/>
                      <a:miter lim="400000"/>
                    </a:lnT>
                    <a:lnB w="12700">
                      <a:miter lim="400000"/>
                    </a:lnB>
                    <a:solidFill>
                      <a:srgbClr val="F2F2F2"/>
                    </a:solidFill>
                  </a:tcPr>
                </a:tc>
                <a:extLst>
                  <a:ext uri="{0D108BD9-81ED-4DB2-BD59-A6C34878D82A}">
                    <a16:rowId xmlns:a16="http://schemas.microsoft.com/office/drawing/2014/main" val="10005"/>
                  </a:ext>
                </a:extLst>
              </a:tr>
            </a:tbl>
          </a:graphicData>
        </a:graphic>
      </p:graphicFrame>
      <p:sp>
        <p:nvSpPr>
          <p:cNvPr id="3260" name="Titel 17"/>
          <p:cNvSpPr txBox="1">
            <a:spLocks noGrp="1"/>
          </p:cNvSpPr>
          <p:nvPr>
            <p:ph type="title"/>
          </p:nvPr>
        </p:nvSpPr>
        <p:spPr>
          <a:xfrm>
            <a:off x="513203" y="741499"/>
            <a:ext cx="3378032" cy="490401"/>
          </a:xfrm>
          <a:prstGeom prst="rect">
            <a:avLst/>
          </a:prstGeom>
        </p:spPr>
        <p:txBody>
          <a:bodyPr>
            <a:normAutofit fontScale="90000"/>
          </a:bodyPr>
          <a:lstStyle>
            <a:lvl1pPr defTabSz="850391">
              <a:tabLst>
                <a:tab pos="1155700" algn="l"/>
              </a:tabLst>
              <a:defRPr sz="2976"/>
            </a:lvl1pPr>
          </a:lstStyle>
          <a:p>
            <a:r>
              <a:rPr lang="nl-NL" dirty="0"/>
              <a:t>Weergaven op </a:t>
            </a:r>
            <a:r>
              <a:rPr lang="nl-NL" dirty="0" err="1"/>
              <a:t>social</a:t>
            </a:r>
            <a:endParaRPr dirty="0"/>
          </a:p>
        </p:txBody>
      </p:sp>
      <p:sp>
        <p:nvSpPr>
          <p:cNvPr id="2" name="TextBox 1"/>
          <p:cNvSpPr txBox="1"/>
          <p:nvPr/>
        </p:nvSpPr>
        <p:spPr>
          <a:xfrm>
            <a:off x="513203" y="1321735"/>
            <a:ext cx="3084957" cy="13849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a:lnSpc>
                <a:spcPct val="100000"/>
              </a:lnSpc>
              <a:spcBef>
                <a:spcPts val="0"/>
              </a:spcBef>
              <a:spcAft>
                <a:spcPts val="0"/>
              </a:spcAft>
              <a:buNone/>
              <a:tabLst/>
            </a:pPr>
            <a:r>
              <a:rPr lang="en-GB" sz="4800" dirty="0">
                <a:solidFill>
                  <a:schemeClr val="bg1"/>
                </a:solidFill>
              </a:rPr>
              <a:t>XXX</a:t>
            </a:r>
            <a:endParaRPr lang="en-US" dirty="0">
              <a:solidFill>
                <a:schemeClr val="bg1"/>
              </a:solidFill>
            </a:endParaRPr>
          </a:p>
          <a:p>
            <a:pPr marL="0" marR="0" indent="0" algn="l" defTabSz="914400" rtl="0" fontAlgn="auto" latinLnBrk="0" hangingPunct="0">
              <a:lnSpc>
                <a:spcPct val="100000"/>
              </a:lnSpc>
              <a:spcBef>
                <a:spcPts val="0"/>
              </a:spcBef>
              <a:spcAft>
                <a:spcPts val="0"/>
              </a:spcAft>
              <a:buClrTx/>
              <a:buSzTx/>
              <a:buFontTx/>
              <a:buNone/>
              <a:tabLst/>
            </a:pPr>
            <a:r>
              <a:rPr lang="nl-NL" dirty="0">
                <a:solidFill>
                  <a:schemeClr val="bg1"/>
                </a:solidFill>
              </a:rPr>
              <a:t>weergaven</a:t>
            </a:r>
          </a:p>
          <a:p>
            <a:pPr marL="0" marR="0" indent="0" algn="l" defTabSz="914400" rtl="0" fontAlgn="auto" latinLnBrk="0" hangingPunct="0">
              <a:lnSpc>
                <a:spcPct val="100000"/>
              </a:lnSpc>
              <a:spcBef>
                <a:spcPts val="0"/>
              </a:spcBef>
              <a:spcAft>
                <a:spcPts val="0"/>
              </a:spcAft>
              <a:buClrTx/>
              <a:buSzTx/>
              <a:buFontTx/>
              <a:buNone/>
              <a:tabLst/>
            </a:pPr>
            <a:endParaRPr kumimoji="0" lang="nl-NL" sz="1800" b="0" i="0" u="none" strike="noStrike" cap="none" spc="0" normalizeH="0" baseline="0" dirty="0">
              <a:ln>
                <a:noFill/>
              </a:ln>
              <a:solidFill>
                <a:schemeClr val="bg1"/>
              </a:solidFill>
              <a:effectLst/>
              <a:uFillTx/>
              <a:latin typeface="Arial"/>
              <a:ea typeface="Arial"/>
              <a:cs typeface="Arial"/>
              <a:sym typeface="Arial"/>
            </a:endParaRPr>
          </a:p>
        </p:txBody>
      </p:sp>
      <p:sp>
        <p:nvSpPr>
          <p:cNvPr id="3" name="TextBox 2"/>
          <p:cNvSpPr txBox="1"/>
          <p:nvPr/>
        </p:nvSpPr>
        <p:spPr>
          <a:xfrm>
            <a:off x="513203" y="4977996"/>
            <a:ext cx="3460699"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nl-NL" sz="800" i="1" dirty="0">
                <a:solidFill>
                  <a:schemeClr val="bg1"/>
                </a:solidFill>
              </a:rPr>
              <a:t>De weergaven zijn puur de hoeveelheid keren dat de content op de tijdlijn van personen is verschenen. Dit gaat om de weergaven van de berichten die deze week online zijn gekomen. Het kan zijn dat eerder geplaatste content ook deze week weergaven hebben behaald, maar deze cijfers worden in deze rapportage dus niet meegenomen. </a:t>
            </a:r>
          </a:p>
          <a:p>
            <a:pPr marL="0" marR="0" indent="0" algn="l" defTabSz="914400" rtl="0" fontAlgn="auto" latinLnBrk="0" hangingPunct="0">
              <a:lnSpc>
                <a:spcPct val="100000"/>
              </a:lnSpc>
              <a:spcBef>
                <a:spcPts val="0"/>
              </a:spcBef>
              <a:spcAft>
                <a:spcPts val="0"/>
              </a:spcAft>
              <a:buClrTx/>
              <a:buSzTx/>
              <a:buFontTx/>
              <a:buNone/>
              <a:tabLst/>
            </a:pPr>
            <a:endParaRPr kumimoji="0" lang="en-GB" sz="800" b="0" i="0" u="none" strike="noStrike" cap="none" spc="0" normalizeH="0" baseline="0" dirty="0">
              <a:ln>
                <a:noFill/>
              </a:ln>
              <a:solidFill>
                <a:schemeClr val="bg1"/>
              </a:solidFill>
              <a:effectLst/>
              <a:uFillTx/>
              <a:sym typeface="Arial"/>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9" name="Tijdelijke aanduiding voor tabel 8"/>
          <p:cNvGraphicFramePr/>
          <p:nvPr>
            <p:extLst>
              <p:ext uri="{D42A27DB-BD31-4B8C-83A1-F6EECF244321}">
                <p14:modId xmlns:p14="http://schemas.microsoft.com/office/powerpoint/2010/main" val="361728551"/>
              </p:ext>
            </p:extLst>
          </p:nvPr>
        </p:nvGraphicFramePr>
        <p:xfrm>
          <a:off x="5165723" y="752473"/>
          <a:ext cx="5946561" cy="4454976"/>
        </p:xfrm>
        <a:graphic>
          <a:graphicData uri="http://schemas.openxmlformats.org/drawingml/2006/table">
            <a:tbl>
              <a:tblPr firstRow="1" bandRow="1">
                <a:tableStyleId>{4C3C2611-4C71-4FC5-86AE-919BDF0F9419}</a:tableStyleId>
              </a:tblPr>
              <a:tblGrid>
                <a:gridCol w="1570179">
                  <a:extLst>
                    <a:ext uri="{9D8B030D-6E8A-4147-A177-3AD203B41FA5}">
                      <a16:colId xmlns:a16="http://schemas.microsoft.com/office/drawing/2014/main" val="20000"/>
                    </a:ext>
                  </a:extLst>
                </a:gridCol>
                <a:gridCol w="1923438">
                  <a:extLst>
                    <a:ext uri="{9D8B030D-6E8A-4147-A177-3AD203B41FA5}">
                      <a16:colId xmlns:a16="http://schemas.microsoft.com/office/drawing/2014/main" val="20001"/>
                    </a:ext>
                  </a:extLst>
                </a:gridCol>
                <a:gridCol w="2452944">
                  <a:extLst>
                    <a:ext uri="{9D8B030D-6E8A-4147-A177-3AD203B41FA5}">
                      <a16:colId xmlns:a16="http://schemas.microsoft.com/office/drawing/2014/main" val="20002"/>
                    </a:ext>
                  </a:extLst>
                </a:gridCol>
              </a:tblGrid>
              <a:tr h="742496">
                <a:tc>
                  <a:txBody>
                    <a:bodyPr/>
                    <a:lstStyle/>
                    <a:p>
                      <a:pPr algn="l">
                        <a:defRPr sz="1800" b="0">
                          <a:solidFill>
                            <a:srgbClr val="000000"/>
                          </a:solidFill>
                        </a:defRPr>
                      </a:pPr>
                      <a:endParaRPr sz="1400" b="1" dirty="0">
                        <a:solidFill>
                          <a:srgbClr val="FFFFFF"/>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tcPr>
                </a:tc>
                <a:tc>
                  <a:txBody>
                    <a:bodyPr/>
                    <a:lstStyle/>
                    <a:p>
                      <a:pPr algn="ctr">
                        <a:defRPr sz="1800" b="0">
                          <a:solidFill>
                            <a:srgbClr val="000000"/>
                          </a:solidFill>
                        </a:defRPr>
                      </a:pPr>
                      <a:r>
                        <a:rPr lang="nl-NL" sz="1400" b="1" dirty="0">
                          <a:solidFill>
                            <a:srgbClr val="FFFFFF"/>
                          </a:solidFill>
                        </a:rPr>
                        <a:t>Interacties</a:t>
                      </a:r>
                      <a:endParaRPr sz="1400" b="1" dirty="0">
                        <a:solidFill>
                          <a:srgbClr val="FFFFFF"/>
                        </a:solidFill>
                      </a:endParaRPr>
                    </a:p>
                  </a:txBody>
                  <a:tcPr marL="108000" marR="108000" marT="108000" marB="108000" anchor="ctr" horzOverflow="overflow">
                    <a:lnL w="12700">
                      <a:solidFill>
                        <a:schemeClr val="accent2"/>
                      </a:solidFill>
                    </a:lnL>
                    <a:lnR w="12700">
                      <a:miter lim="400000"/>
                    </a:lnR>
                    <a:lnT w="12700">
                      <a:miter lim="400000"/>
                    </a:lnT>
                    <a:lnB w="12700">
                      <a:miter lim="400000"/>
                    </a:lnB>
                  </a:tcPr>
                </a:tc>
                <a:tc>
                  <a:txBody>
                    <a:bodyPr/>
                    <a:lstStyle/>
                    <a:p>
                      <a:pPr algn="ctr">
                        <a:defRPr sz="1800" b="0">
                          <a:solidFill>
                            <a:srgbClr val="000000"/>
                          </a:solidFill>
                        </a:defRPr>
                      </a:pPr>
                      <a:r>
                        <a:rPr lang="nl-NL" sz="1400" b="1" dirty="0">
                          <a:solidFill>
                            <a:srgbClr val="FFFFFF"/>
                          </a:solidFill>
                        </a:rPr>
                        <a:t>Engagement ratio</a:t>
                      </a:r>
                    </a:p>
                    <a:p>
                      <a:pPr algn="ctr">
                        <a:defRPr sz="1800" b="0">
                          <a:solidFill>
                            <a:srgbClr val="000000"/>
                          </a:solidFill>
                        </a:defRPr>
                      </a:pPr>
                      <a:r>
                        <a:rPr lang="nl-NL" sz="700" b="1" dirty="0">
                          <a:solidFill>
                            <a:srgbClr val="FFFFFF"/>
                          </a:solidFill>
                        </a:rPr>
                        <a:t>=(interacties/weergaven)*100</a:t>
                      </a:r>
                      <a:endParaRPr sz="700" b="1" dirty="0">
                        <a:solidFill>
                          <a:srgbClr val="FFFFFF"/>
                        </a:solidFill>
                      </a:endParaRPr>
                    </a:p>
                  </a:txBody>
                  <a:tcPr marL="108000" marR="108000" marT="108000" marB="108000" anchor="ctr" horzOverflow="overflow">
                    <a:lnL w="12700">
                      <a:miter lim="400000"/>
                    </a:lnL>
                    <a:lnR w="12700">
                      <a:miter lim="400000"/>
                    </a:lnR>
                    <a:lnT w="12700">
                      <a:miter lim="400000"/>
                    </a:lnT>
                    <a:lnB w="12700">
                      <a:noFill/>
                      <a:miter lim="400000"/>
                    </a:lnB>
                  </a:tcPr>
                </a:tc>
                <a:extLst>
                  <a:ext uri="{0D108BD9-81ED-4DB2-BD59-A6C34878D82A}">
                    <a16:rowId xmlns:a16="http://schemas.microsoft.com/office/drawing/2014/main" val="10000"/>
                  </a:ext>
                </a:extLst>
              </a:tr>
              <a:tr h="742496">
                <a:tc>
                  <a:txBody>
                    <a:bodyPr/>
                    <a:lstStyle/>
                    <a:p>
                      <a:pPr algn="l">
                        <a:defRPr sz="1800"/>
                      </a:pPr>
                      <a:r>
                        <a:rPr lang="nl-NL" sz="1400" b="1" dirty="0">
                          <a:solidFill>
                            <a:schemeClr val="accent1"/>
                          </a:solidFill>
                        </a:rPr>
                        <a:t>Facebook</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a:solidFill>
                        <a:schemeClr val="accent2"/>
                      </a:solidFill>
                    </a:lnL>
                    <a:lnR w="12700">
                      <a:noFill/>
                      <a:miter lim="400000"/>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a:miter lim="400000"/>
                    </a:lnL>
                    <a:lnR w="12700">
                      <a:miter lim="400000"/>
                    </a:lnR>
                    <a:lnT w="12700">
                      <a:miter lim="400000"/>
                    </a:lnT>
                    <a:lnB w="12700">
                      <a:miter lim="400000"/>
                    </a:lnB>
                    <a:solidFill>
                      <a:srgbClr val="F2F2F2"/>
                    </a:solidFill>
                  </a:tcPr>
                </a:tc>
                <a:extLst>
                  <a:ext uri="{0D108BD9-81ED-4DB2-BD59-A6C34878D82A}">
                    <a16:rowId xmlns:a16="http://schemas.microsoft.com/office/drawing/2014/main" val="10001"/>
                  </a:ext>
                </a:extLst>
              </a:tr>
              <a:tr h="742496">
                <a:tc>
                  <a:txBody>
                    <a:bodyPr/>
                    <a:lstStyle/>
                    <a:p>
                      <a:pPr algn="l">
                        <a:defRPr sz="1800"/>
                      </a:pPr>
                      <a:r>
                        <a:rPr lang="nl-NL" sz="1400" b="1" dirty="0">
                          <a:solidFill>
                            <a:schemeClr val="accent1"/>
                          </a:solidFill>
                        </a:rPr>
                        <a:t>Instagram</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a:solidFill>
                        <a:schemeClr val="accent2"/>
                      </a:solidFill>
                    </a:lnL>
                    <a:lnR w="12700">
                      <a:noFill/>
                      <a:miter lim="400000"/>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a:miter lim="400000"/>
                    </a:lnL>
                    <a:lnR w="12700">
                      <a:miter lim="400000"/>
                    </a:lnR>
                    <a:lnT w="12700">
                      <a:miter lim="400000"/>
                    </a:lnT>
                    <a:lnB w="12700">
                      <a:miter lim="400000"/>
                    </a:lnB>
                    <a:solidFill>
                      <a:srgbClr val="FFFFFF"/>
                    </a:solidFill>
                  </a:tcPr>
                </a:tc>
                <a:extLst>
                  <a:ext uri="{0D108BD9-81ED-4DB2-BD59-A6C34878D82A}">
                    <a16:rowId xmlns:a16="http://schemas.microsoft.com/office/drawing/2014/main" val="10002"/>
                  </a:ext>
                </a:extLst>
              </a:tr>
              <a:tr h="742496">
                <a:tc>
                  <a:txBody>
                    <a:bodyPr/>
                    <a:lstStyle/>
                    <a:p>
                      <a:pPr algn="l">
                        <a:defRPr sz="1800"/>
                      </a:pPr>
                      <a:r>
                        <a:rPr lang="nl-NL" sz="1400" b="1" dirty="0">
                          <a:solidFill>
                            <a:schemeClr val="accent1"/>
                          </a:solidFill>
                        </a:rPr>
                        <a:t>X</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a:solidFill>
                        <a:schemeClr val="accent2"/>
                      </a:solidFill>
                    </a:lnL>
                    <a:lnR w="12700">
                      <a:noFill/>
                      <a:miter lim="400000"/>
                    </a:lnR>
                    <a:lnT w="12700">
                      <a:miter lim="400000"/>
                    </a:lnT>
                    <a:lnB w="12700">
                      <a:miter lim="400000"/>
                    </a:lnB>
                    <a:solidFill>
                      <a:srgbClr val="F2F2F2"/>
                    </a:solidFill>
                  </a:tcPr>
                </a:tc>
                <a:tc>
                  <a:txBody>
                    <a:bodyPr/>
                    <a:lstStyle/>
                    <a:p>
                      <a:pPr lvl="0" algn="ctr">
                        <a:buNone/>
                        <a:defRPr sz="1800"/>
                      </a:pPr>
                      <a:r>
                        <a:rPr lang="en-GB" sz="1400" dirty="0"/>
                        <a:t>X</a:t>
                      </a:r>
                      <a:endParaRPr dirty="0"/>
                    </a:p>
                  </a:txBody>
                  <a:tcPr marL="108000" marR="108000" marT="108000" marB="108000" anchor="ctr" horzOverflow="overflow">
                    <a:lnL w="12700">
                      <a:miter lim="400000"/>
                    </a:lnL>
                    <a:lnR w="12700">
                      <a:miter lim="400000"/>
                    </a:lnR>
                    <a:lnT w="12700">
                      <a:miter lim="400000"/>
                    </a:lnT>
                    <a:lnB w="12700">
                      <a:miter lim="400000"/>
                    </a:lnB>
                    <a:solidFill>
                      <a:srgbClr val="F2F2F2"/>
                    </a:solidFill>
                  </a:tcPr>
                </a:tc>
                <a:extLst>
                  <a:ext uri="{0D108BD9-81ED-4DB2-BD59-A6C34878D82A}">
                    <a16:rowId xmlns:a16="http://schemas.microsoft.com/office/drawing/2014/main" val="10003"/>
                  </a:ext>
                </a:extLst>
              </a:tr>
              <a:tr h="742496">
                <a:tc>
                  <a:txBody>
                    <a:bodyPr/>
                    <a:lstStyle/>
                    <a:p>
                      <a:pPr algn="l">
                        <a:defRPr sz="1800"/>
                      </a:pPr>
                      <a:r>
                        <a:rPr lang="nl-NL" sz="1400" b="1" dirty="0">
                          <a:solidFill>
                            <a:schemeClr val="accent1"/>
                          </a:solidFill>
                        </a:rPr>
                        <a:t>LinkedIn</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a:solidFill>
                        <a:schemeClr val="accent2"/>
                      </a:solidFill>
                    </a:lnL>
                    <a:lnR w="12700">
                      <a:noFill/>
                      <a:miter lim="400000"/>
                    </a:lnR>
                    <a:lnT w="12700">
                      <a:miter lim="400000"/>
                    </a:lnT>
                    <a:lnB w="12700">
                      <a:miter lim="400000"/>
                    </a:lnB>
                    <a:solidFill>
                      <a:srgbClr val="FFFFFF"/>
                    </a:solidFill>
                  </a:tcPr>
                </a:tc>
                <a:tc>
                  <a:txBody>
                    <a:bodyPr/>
                    <a:lstStyle/>
                    <a:p>
                      <a:pPr lvl="0" algn="ctr">
                        <a:buNone/>
                        <a:defRPr sz="1800"/>
                      </a:pPr>
                      <a:r>
                        <a:rPr lang="en-GB" sz="1400" dirty="0"/>
                        <a:t>X</a:t>
                      </a:r>
                      <a:endParaRPr dirty="0"/>
                    </a:p>
                  </a:txBody>
                  <a:tcPr marL="108000" marR="108000" marT="108000" marB="108000" anchor="ctr" horzOverflow="overflow">
                    <a:lnL w="12700">
                      <a:miter lim="400000"/>
                    </a:lnL>
                    <a:lnR w="12700">
                      <a:miter lim="400000"/>
                    </a:lnR>
                    <a:lnT w="12700">
                      <a:miter lim="400000"/>
                    </a:lnT>
                    <a:lnB w="12700">
                      <a:miter lim="400000"/>
                    </a:lnB>
                    <a:solidFill>
                      <a:srgbClr val="FFFFFF"/>
                    </a:solidFill>
                  </a:tcPr>
                </a:tc>
                <a:extLst>
                  <a:ext uri="{0D108BD9-81ED-4DB2-BD59-A6C34878D82A}">
                    <a16:rowId xmlns:a16="http://schemas.microsoft.com/office/drawing/2014/main" val="10004"/>
                  </a:ext>
                </a:extLst>
              </a:tr>
              <a:tr h="742496">
                <a:tc>
                  <a:txBody>
                    <a:bodyPr/>
                    <a:lstStyle/>
                    <a:p>
                      <a:pPr algn="l">
                        <a:defRPr sz="1800"/>
                      </a:pPr>
                      <a:r>
                        <a:rPr lang="nl-NL" sz="1400" b="1" dirty="0">
                          <a:solidFill>
                            <a:schemeClr val="accent1"/>
                          </a:solidFill>
                        </a:rPr>
                        <a:t>YouTube</a:t>
                      </a:r>
                      <a:endParaRPr sz="1400" b="1" dirty="0">
                        <a:solidFill>
                          <a:schemeClr val="accent1"/>
                        </a:solidFill>
                      </a:endParaRPr>
                    </a:p>
                  </a:txBody>
                  <a:tcPr marL="108000" marR="108000" marT="108000" marB="108000" anchor="ctr" horzOverflow="overflow">
                    <a:lnL w="12700">
                      <a:miter lim="400000"/>
                    </a:lnL>
                    <a:lnR w="12700">
                      <a:solidFill>
                        <a:schemeClr val="accent2"/>
                      </a:solidFill>
                    </a:lnR>
                    <a:lnT w="12700">
                      <a:miter lim="400000"/>
                    </a:lnT>
                    <a:lnB w="12700">
                      <a:miter lim="400000"/>
                    </a:lnB>
                    <a:solidFill>
                      <a:srgbClr val="F2F2F2"/>
                    </a:solidFill>
                  </a:tcPr>
                </a:tc>
                <a:tc>
                  <a:txBody>
                    <a:bodyPr/>
                    <a:lstStyle/>
                    <a:p>
                      <a:pPr algn="ctr">
                        <a:defRPr sz="1800"/>
                      </a:pPr>
                      <a:r>
                        <a:rPr lang="en-GB" sz="1400" dirty="0"/>
                        <a:t>X</a:t>
                      </a:r>
                      <a:endParaRPr sz="1400" dirty="0"/>
                    </a:p>
                  </a:txBody>
                  <a:tcPr marL="108000" marR="108000" marT="108000" marB="108000" anchor="ctr" horzOverflow="overflow">
                    <a:lnL w="12700">
                      <a:solidFill>
                        <a:schemeClr val="accent2"/>
                      </a:solidFill>
                    </a:lnL>
                    <a:lnR w="12700">
                      <a:noFill/>
                      <a:miter lim="400000"/>
                    </a:lnR>
                    <a:lnT w="12700">
                      <a:miter lim="400000"/>
                    </a:lnT>
                    <a:lnB w="12700">
                      <a:miter lim="400000"/>
                    </a:lnB>
                    <a:solidFill>
                      <a:srgbClr val="F2F2F2"/>
                    </a:solidFill>
                  </a:tcPr>
                </a:tc>
                <a:tc>
                  <a:txBody>
                    <a:bodyPr/>
                    <a:lstStyle/>
                    <a:p>
                      <a:pPr algn="ctr">
                        <a:defRPr sz="1800"/>
                      </a:pPr>
                      <a:r>
                        <a:rPr lang="en-GB" sz="1400" dirty="0"/>
                        <a:t>X</a:t>
                      </a:r>
                      <a:endParaRPr sz="1400" dirty="0"/>
                    </a:p>
                  </a:txBody>
                  <a:tcPr marL="108000" marR="108000" marT="108000" marB="108000" anchor="ctr" horzOverflow="overflow">
                    <a:lnL w="12700">
                      <a:miter lim="400000"/>
                    </a:lnL>
                    <a:lnR w="12700">
                      <a:miter lim="400000"/>
                    </a:lnR>
                    <a:lnT w="12700">
                      <a:miter lim="400000"/>
                    </a:lnT>
                    <a:lnB w="12700">
                      <a:miter lim="400000"/>
                    </a:lnB>
                    <a:solidFill>
                      <a:srgbClr val="F2F2F2"/>
                    </a:solidFill>
                  </a:tcPr>
                </a:tc>
                <a:extLst>
                  <a:ext uri="{0D108BD9-81ED-4DB2-BD59-A6C34878D82A}">
                    <a16:rowId xmlns:a16="http://schemas.microsoft.com/office/drawing/2014/main" val="10005"/>
                  </a:ext>
                </a:extLst>
              </a:tr>
            </a:tbl>
          </a:graphicData>
        </a:graphic>
      </p:graphicFrame>
      <p:sp>
        <p:nvSpPr>
          <p:cNvPr id="3260" name="Titel 17"/>
          <p:cNvSpPr txBox="1">
            <a:spLocks noGrp="1"/>
          </p:cNvSpPr>
          <p:nvPr>
            <p:ph type="title"/>
          </p:nvPr>
        </p:nvSpPr>
        <p:spPr>
          <a:xfrm>
            <a:off x="513203" y="741499"/>
            <a:ext cx="3672090" cy="490401"/>
          </a:xfrm>
          <a:prstGeom prst="rect">
            <a:avLst/>
          </a:prstGeom>
        </p:spPr>
        <p:txBody>
          <a:bodyPr>
            <a:normAutofit/>
          </a:bodyPr>
          <a:lstStyle>
            <a:lvl1pPr defTabSz="850391">
              <a:tabLst>
                <a:tab pos="1155700" algn="l"/>
              </a:tabLst>
              <a:defRPr sz="2976"/>
            </a:lvl1pPr>
          </a:lstStyle>
          <a:p>
            <a:r>
              <a:rPr lang="nl-NL" dirty="0"/>
              <a:t>Interacties op </a:t>
            </a:r>
            <a:r>
              <a:rPr lang="nl-NL" dirty="0" err="1"/>
              <a:t>social</a:t>
            </a:r>
            <a:endParaRPr dirty="0"/>
          </a:p>
        </p:txBody>
      </p:sp>
      <p:sp>
        <p:nvSpPr>
          <p:cNvPr id="3261" name="Tijdelijke aanduiding voor verticale tekst 18"/>
          <p:cNvSpPr txBox="1">
            <a:spLocks noGrp="1"/>
          </p:cNvSpPr>
          <p:nvPr>
            <p:ph type="body" sz="quarter" idx="1"/>
          </p:nvPr>
        </p:nvSpPr>
        <p:spPr>
          <a:xfrm>
            <a:off x="513203" y="1224616"/>
            <a:ext cx="3599583" cy="289986"/>
          </a:xfrm>
          <a:prstGeom prst="rect">
            <a:avLst/>
          </a:prstGeom>
        </p:spPr>
        <p:txBody>
          <a:bodyPr>
            <a:noAutofit/>
          </a:bodyPr>
          <a:lstStyle/>
          <a:p>
            <a:pPr marL="0" indent="0">
              <a:buNone/>
            </a:pPr>
            <a:r>
              <a:rPr lang="nl-NL" sz="1400" dirty="0"/>
              <a:t>Hoe vaak waren personen betrokken bij de </a:t>
            </a:r>
            <a:r>
              <a:rPr lang="nl-NL" sz="1400" dirty="0" err="1"/>
              <a:t>posts</a:t>
            </a:r>
            <a:r>
              <a:rPr lang="nl-NL" sz="1400" dirty="0"/>
              <a:t> van deze week?</a:t>
            </a:r>
            <a:endParaRPr sz="1400" dirty="0"/>
          </a:p>
        </p:txBody>
      </p:sp>
      <p:sp>
        <p:nvSpPr>
          <p:cNvPr id="2" name="TextBox 1"/>
          <p:cNvSpPr txBox="1"/>
          <p:nvPr/>
        </p:nvSpPr>
        <p:spPr>
          <a:xfrm>
            <a:off x="513203" y="1897279"/>
            <a:ext cx="3084957" cy="20928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nl-NL" sz="4800" dirty="0">
                <a:solidFill>
                  <a:schemeClr val="bg1"/>
                </a:solidFill>
              </a:rPr>
              <a:t>XXX</a:t>
            </a:r>
            <a:endParaRPr kumimoji="0" lang="nl-NL" sz="3600" b="0" i="0" u="none" strike="noStrike" cap="none" spc="0" normalizeH="0" baseline="0" dirty="0">
              <a:ln>
                <a:noFill/>
              </a:ln>
              <a:solidFill>
                <a:schemeClr val="bg1"/>
              </a:solidFill>
              <a:effectLs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r>
              <a:rPr lang="nl-NL" dirty="0">
                <a:solidFill>
                  <a:schemeClr val="bg1"/>
                </a:solidFill>
              </a:rPr>
              <a:t>interacties</a:t>
            </a:r>
          </a:p>
          <a:p>
            <a:pPr marL="0" marR="0" indent="0" algn="l" defTabSz="914400" rtl="0" fontAlgn="auto" latinLnBrk="0" hangingPunct="0">
              <a:lnSpc>
                <a:spcPct val="100000"/>
              </a:lnSpc>
              <a:spcBef>
                <a:spcPts val="0"/>
              </a:spcBef>
              <a:spcAft>
                <a:spcPts val="0"/>
              </a:spcAft>
              <a:buClrTx/>
              <a:buSzTx/>
              <a:buFontTx/>
              <a:buNone/>
              <a:tabLst/>
            </a:pPr>
            <a:endParaRPr lang="nl-NL" dirty="0">
              <a:solidFill>
                <a:schemeClr val="bg1"/>
              </a:solidFill>
            </a:endParaRPr>
          </a:p>
          <a:p>
            <a:pPr marL="0" marR="0" indent="0" algn="l" defTabSz="914400" rtl="0" fontAlgn="auto" latinLnBrk="0" hangingPunct="0">
              <a:lnSpc>
                <a:spcPct val="100000"/>
              </a:lnSpc>
              <a:spcBef>
                <a:spcPts val="0"/>
              </a:spcBef>
              <a:spcAft>
                <a:spcPts val="0"/>
              </a:spcAft>
              <a:buClrTx/>
              <a:buSzTx/>
              <a:buFontTx/>
              <a:buNone/>
              <a:tabLst/>
            </a:pPr>
            <a:r>
              <a:rPr lang="nl-NL" sz="1400" dirty="0">
                <a:solidFill>
                  <a:schemeClr val="bg1"/>
                </a:solidFill>
              </a:rPr>
              <a:t>Met een gemiddelde engagement ratio van X%</a:t>
            </a:r>
            <a:endParaRPr lang="nl-NL" sz="1050" dirty="0">
              <a:solidFill>
                <a:schemeClr val="bg1"/>
              </a:solidFill>
            </a:endParaRPr>
          </a:p>
          <a:p>
            <a:pPr marL="0" marR="0" indent="0" algn="l" defTabSz="914400" rtl="0" fontAlgn="auto" latinLnBrk="0" hangingPunct="0">
              <a:lnSpc>
                <a:spcPct val="100000"/>
              </a:lnSpc>
              <a:spcBef>
                <a:spcPts val="0"/>
              </a:spcBef>
              <a:spcAft>
                <a:spcPts val="0"/>
              </a:spcAft>
              <a:buClrTx/>
              <a:buSzTx/>
              <a:buFontTx/>
              <a:buNone/>
              <a:tabLst/>
            </a:pPr>
            <a:endParaRPr kumimoji="0" lang="nl-NL" sz="1800" b="0" i="0" u="none" strike="noStrike" cap="none" spc="0" normalizeH="0" baseline="0" dirty="0">
              <a:ln>
                <a:noFill/>
              </a:ln>
              <a:solidFill>
                <a:schemeClr val="bg1"/>
              </a:solidFill>
              <a:effectLst/>
              <a:uFillTx/>
              <a:latin typeface="Arial"/>
              <a:ea typeface="Arial"/>
              <a:cs typeface="Arial"/>
              <a:sym typeface="Arial"/>
            </a:endParaRPr>
          </a:p>
        </p:txBody>
      </p:sp>
    </p:spTree>
    <p:extLst>
      <p:ext uri="{BB962C8B-B14F-4D97-AF65-F5344CB8AC3E}">
        <p14:creationId xmlns:p14="http://schemas.microsoft.com/office/powerpoint/2010/main" val="3505009141"/>
      </p:ext>
    </p:extLst>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5" name="Text Placeholder 32"/>
          <p:cNvSpPr txBox="1">
            <a:spLocks noGrp="1"/>
          </p:cNvSpPr>
          <p:nvPr>
            <p:ph type="body" sz="half" idx="1"/>
          </p:nvPr>
        </p:nvSpPr>
        <p:spPr>
          <a:xfrm>
            <a:off x="0" y="-1"/>
            <a:ext cx="4455885" cy="6858001"/>
          </a:xfrm>
          <a:prstGeom prst="rect">
            <a:avLst/>
          </a:prstGeom>
        </p:spPr>
        <p:txBody>
          <a:bodyPr/>
          <a:lstStyle>
            <a:lvl1pPr>
              <a:buClr>
                <a:schemeClr val="accent1"/>
              </a:buClr>
              <a:defRPr>
                <a:solidFill>
                  <a:srgbClr val="000000"/>
                </a:solidFill>
              </a:defRPr>
            </a:lvl1pPr>
          </a:lstStyle>
          <a:p>
            <a:r>
              <a:rPr dirty="0"/>
              <a:t> </a:t>
            </a:r>
          </a:p>
        </p:txBody>
      </p:sp>
      <p:sp>
        <p:nvSpPr>
          <p:cNvPr id="3246" name="Titel 25"/>
          <p:cNvSpPr txBox="1">
            <a:spLocks noGrp="1"/>
          </p:cNvSpPr>
          <p:nvPr>
            <p:ph type="title"/>
          </p:nvPr>
        </p:nvSpPr>
        <p:spPr>
          <a:xfrm>
            <a:off x="698500" y="741499"/>
            <a:ext cx="3147786" cy="490401"/>
          </a:xfrm>
          <a:prstGeom prst="rect">
            <a:avLst/>
          </a:prstGeom>
        </p:spPr>
        <p:txBody>
          <a:bodyPr/>
          <a:lstStyle>
            <a:lvl1pPr defTabSz="850391">
              <a:tabLst>
                <a:tab pos="1155700" algn="l"/>
              </a:tabLst>
              <a:defRPr sz="2976"/>
            </a:lvl1pPr>
          </a:lstStyle>
          <a:p>
            <a:r>
              <a:rPr lang="nl-NL" dirty="0" err="1"/>
              <a:t>Social</a:t>
            </a:r>
            <a:r>
              <a:rPr lang="nl-NL" dirty="0"/>
              <a:t> sentiment</a:t>
            </a:r>
            <a:endParaRPr dirty="0"/>
          </a:p>
        </p:txBody>
      </p:sp>
      <p:sp>
        <p:nvSpPr>
          <p:cNvPr id="3247" name="Tijdelijke aanduiding voor verticale tekst 18"/>
          <p:cNvSpPr txBox="1"/>
          <p:nvPr/>
        </p:nvSpPr>
        <p:spPr>
          <a:xfrm>
            <a:off x="698499" y="1769140"/>
            <a:ext cx="3147786" cy="43564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rmAutofit/>
          </a:bodyPr>
          <a:lstStyle/>
          <a:p>
            <a:pPr defTabSz="719137">
              <a:lnSpc>
                <a:spcPct val="50000"/>
              </a:lnSpc>
              <a:spcBef>
                <a:spcPts val="1200"/>
              </a:spcBef>
              <a:buClr>
                <a:srgbClr val="FFFFFF"/>
              </a:buClr>
              <a:buSzPct val="100000"/>
              <a:defRPr sz="1600">
                <a:solidFill>
                  <a:srgbClr val="FFFFFF"/>
                </a:solidFill>
              </a:defRPr>
            </a:pPr>
            <a:r>
              <a:rPr lang="nl-NL" sz="3600" dirty="0">
                <a:solidFill>
                  <a:schemeClr val="bg1"/>
                </a:solidFill>
              </a:rPr>
              <a:t>XXX</a:t>
            </a:r>
          </a:p>
          <a:p>
            <a:pPr defTabSz="719137">
              <a:lnSpc>
                <a:spcPct val="50000"/>
              </a:lnSpc>
              <a:spcBef>
                <a:spcPts val="1200"/>
              </a:spcBef>
              <a:buClr>
                <a:srgbClr val="FFFFFF"/>
              </a:buClr>
              <a:buSzPct val="100000"/>
              <a:defRPr sz="1600">
                <a:solidFill>
                  <a:srgbClr val="FFFFFF"/>
                </a:solidFill>
              </a:defRPr>
            </a:pPr>
            <a:r>
              <a:rPr lang="nl-NL" sz="1600" dirty="0">
                <a:solidFill>
                  <a:schemeClr val="bg1"/>
                </a:solidFill>
              </a:rPr>
              <a:t>berichten </a:t>
            </a:r>
            <a:r>
              <a:rPr lang="nl-NL" dirty="0">
                <a:solidFill>
                  <a:schemeClr val="bg1"/>
                </a:solidFill>
              </a:rPr>
              <a:t>over TU Delft</a:t>
            </a:r>
          </a:p>
          <a:p>
            <a:pPr defTabSz="719137">
              <a:lnSpc>
                <a:spcPct val="90000"/>
              </a:lnSpc>
              <a:spcBef>
                <a:spcPts val="1200"/>
              </a:spcBef>
              <a:buClr>
                <a:srgbClr val="FFFFFF"/>
              </a:buClr>
              <a:buSzPct val="100000"/>
              <a:defRPr sz="1600">
                <a:solidFill>
                  <a:srgbClr val="FFFFFF"/>
                </a:solidFill>
              </a:defRPr>
            </a:pPr>
            <a:r>
              <a:rPr lang="nl-NL" dirty="0">
                <a:solidFill>
                  <a:schemeClr val="bg1"/>
                </a:solidFill>
              </a:rPr>
              <a:t>+/-X% t.o.v. vorig jaar</a:t>
            </a:r>
            <a:endParaRPr dirty="0">
              <a:solidFill>
                <a:schemeClr val="bg1"/>
              </a:solidFill>
            </a:endParaRPr>
          </a:p>
        </p:txBody>
      </p:sp>
      <p:sp>
        <p:nvSpPr>
          <p:cNvPr id="3250" name="Text Placeholder 31"/>
          <p:cNvSpPr>
            <a:spLocks noGrp="1"/>
          </p:cNvSpPr>
          <p:nvPr>
            <p:ph type="body" idx="4294967295"/>
          </p:nvPr>
        </p:nvSpPr>
        <p:spPr>
          <a:xfrm>
            <a:off x="698499" y="5835456"/>
            <a:ext cx="1454915" cy="68879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 </a:t>
            </a:r>
          </a:p>
        </p:txBody>
      </p:sp>
      <p:sp>
        <p:nvSpPr>
          <p:cNvPr id="4" name="Rectangle 3">
            <a:extLst>
              <a:ext uri="{FF2B5EF4-FFF2-40B4-BE49-F238E27FC236}">
                <a16:creationId xmlns:a16="http://schemas.microsoft.com/office/drawing/2014/main" id="{C65133AF-C234-FC04-AF78-AB091A3AABF8}"/>
              </a:ext>
            </a:extLst>
          </p:cNvPr>
          <p:cNvSpPr/>
          <p:nvPr/>
        </p:nvSpPr>
        <p:spPr>
          <a:xfrm>
            <a:off x="7423688" y="2193049"/>
            <a:ext cx="1717926" cy="2031323"/>
          </a:xfrm>
          <a:prstGeom prst="rect">
            <a:avLst/>
          </a:prstGeom>
          <a:solidFill>
            <a:schemeClr val="accent1"/>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br>
              <a:rPr kumimoji="0" lang="en-GB" sz="1800" b="0" i="0" u="none" strike="noStrike" cap="none" spc="0" normalizeH="0" baseline="0" dirty="0">
                <a:ln>
                  <a:noFill/>
                </a:ln>
                <a:solidFill>
                  <a:srgbClr val="000000"/>
                </a:solidFill>
                <a:effectLst/>
                <a:uFillTx/>
                <a:latin typeface="Arial"/>
                <a:ea typeface="Arial"/>
                <a:cs typeface="Arial"/>
                <a:sym typeface="Arial"/>
              </a:rPr>
            </a:br>
            <a:endParaRPr kumimoji="0" lang="en-GB" sz="1800" b="0" i="0" u="none" strike="noStrike" cap="none" spc="0" normalizeH="0" baseline="0" dirty="0">
              <a:ln>
                <a:noFill/>
              </a:ln>
              <a:solidFill>
                <a:srgbClr val="000000"/>
              </a:solidFill>
              <a:effectLst/>
              <a:uFillTx/>
              <a:latin typeface="Arial"/>
              <a:ea typeface="Arial"/>
              <a:cs typeface="Arial"/>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nl-NL" dirty="0"/>
              <a:t>Screenshot</a:t>
            </a:r>
          </a:p>
          <a:p>
            <a:pPr marL="0" marR="0" indent="0" algn="ctr" defTabSz="914400" rtl="0" fontAlgn="auto" latinLnBrk="0" hangingPunct="0">
              <a:lnSpc>
                <a:spcPct val="100000"/>
              </a:lnSpc>
              <a:spcBef>
                <a:spcPts val="0"/>
              </a:spcBef>
              <a:spcAft>
                <a:spcPts val="0"/>
              </a:spcAft>
              <a:buClrTx/>
              <a:buSzTx/>
              <a:buFontTx/>
              <a:buNone/>
              <a:tabLst/>
            </a:pPr>
            <a:r>
              <a:rPr lang="nl-NL" dirty="0"/>
              <a:t>Coosto </a:t>
            </a:r>
            <a:r>
              <a:rPr lang="nl-NL" dirty="0" err="1"/>
              <a:t>Trending</a:t>
            </a:r>
            <a:r>
              <a:rPr lang="nl-NL" dirty="0"/>
              <a:t> Cloud</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0" marR="0" indent="0" algn="l" defTabSz="914400" rtl="0" fontAlgn="auto" latinLnBrk="0" hangingPunct="0">
              <a:lnSpc>
                <a:spcPct val="100000"/>
              </a:lnSpc>
              <a:spcBef>
                <a:spcPts val="0"/>
              </a:spcBef>
              <a:spcAft>
                <a:spcPts val="0"/>
              </a:spcAft>
              <a:buClrTx/>
              <a:buSzTx/>
              <a:buFontTx/>
              <a:buNone/>
              <a:tabLst/>
            </a:pPr>
            <a:endParaRPr lang="en-GB" dirty="0"/>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jdelijke aanduiding voor tekst 46">
            <a:extLst>
              <a:ext uri="{FF2B5EF4-FFF2-40B4-BE49-F238E27FC236}">
                <a16:creationId xmlns:a16="http://schemas.microsoft.com/office/drawing/2014/main" id="{43B21ADF-AC91-4738-AAFA-9356794F9379}"/>
              </a:ext>
            </a:extLst>
          </p:cNvPr>
          <p:cNvSpPr>
            <a:spLocks noGrp="1"/>
          </p:cNvSpPr>
          <p:nvPr>
            <p:ph type="body" sz="quarter" idx="14"/>
          </p:nvPr>
        </p:nvSpPr>
        <p:spPr>
          <a:solidFill>
            <a:srgbClr val="00A6D6"/>
          </a:solidFill>
        </p:spPr>
        <p:txBody>
          <a:bodyPr/>
          <a:lstStyle/>
          <a:p>
            <a:r>
              <a:rPr lang="nl-NL" dirty="0"/>
              <a:t> </a:t>
            </a:r>
          </a:p>
        </p:txBody>
      </p:sp>
      <p:sp>
        <p:nvSpPr>
          <p:cNvPr id="5" name="Titel 4">
            <a:extLst>
              <a:ext uri="{FF2B5EF4-FFF2-40B4-BE49-F238E27FC236}">
                <a16:creationId xmlns:a16="http://schemas.microsoft.com/office/drawing/2014/main" id="{0519F502-C245-4036-9F1B-103CAB35873E}"/>
              </a:ext>
            </a:extLst>
          </p:cNvPr>
          <p:cNvSpPr>
            <a:spLocks noGrp="1"/>
          </p:cNvSpPr>
          <p:nvPr>
            <p:ph type="title"/>
          </p:nvPr>
        </p:nvSpPr>
        <p:spPr/>
        <p:txBody>
          <a:bodyPr/>
          <a:lstStyle/>
          <a:p>
            <a:r>
              <a:rPr lang="nl-NL" dirty="0"/>
              <a:t>Vragen?</a:t>
            </a:r>
          </a:p>
        </p:txBody>
      </p:sp>
      <p:sp>
        <p:nvSpPr>
          <p:cNvPr id="34" name="Ondertitel 33">
            <a:extLst>
              <a:ext uri="{FF2B5EF4-FFF2-40B4-BE49-F238E27FC236}">
                <a16:creationId xmlns:a16="http://schemas.microsoft.com/office/drawing/2014/main" id="{55F2191D-2484-4649-8731-A1464E3FA455}"/>
              </a:ext>
            </a:extLst>
          </p:cNvPr>
          <p:cNvSpPr>
            <a:spLocks noGrp="1"/>
          </p:cNvSpPr>
          <p:nvPr>
            <p:ph type="subTitle" idx="1"/>
          </p:nvPr>
        </p:nvSpPr>
        <p:spPr/>
        <p:txBody>
          <a:bodyPr/>
          <a:lstStyle/>
          <a:p>
            <a:r>
              <a:rPr lang="nl-NL" dirty="0"/>
              <a:t>[naam]</a:t>
            </a:r>
          </a:p>
        </p:txBody>
      </p:sp>
    </p:spTree>
    <p:extLst>
      <p:ext uri="{BB962C8B-B14F-4D97-AF65-F5344CB8AC3E}">
        <p14:creationId xmlns:p14="http://schemas.microsoft.com/office/powerpoint/2010/main" val="106232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U Delft">
  <a:themeElements>
    <a:clrScheme name="TU Delft">
      <a:dk1>
        <a:srgbClr val="000000"/>
      </a:dk1>
      <a:lt1>
        <a:srgbClr val="FFFFFF"/>
      </a:lt1>
      <a:dk2>
        <a:srgbClr val="A7A7A7"/>
      </a:dk2>
      <a:lt2>
        <a:srgbClr val="535353"/>
      </a:lt2>
      <a:accent1>
        <a:srgbClr val="00A6D6"/>
      </a:accent1>
      <a:accent2>
        <a:srgbClr val="017188"/>
      </a:accent2>
      <a:accent3>
        <a:srgbClr val="EB7246"/>
      </a:accent3>
      <a:accent4>
        <a:srgbClr val="00A390"/>
      </a:accent4>
      <a:accent5>
        <a:srgbClr val="F1BE3E"/>
      </a:accent5>
      <a:accent6>
        <a:srgbClr val="C3312F"/>
      </a:accent6>
      <a:hlink>
        <a:srgbClr val="0000FF"/>
      </a:hlink>
      <a:folHlink>
        <a:srgbClr val="FF00FF"/>
      </a:folHlink>
    </a:clrScheme>
    <a:fontScheme name="TU Delft">
      <a:majorFont>
        <a:latin typeface="Calibri"/>
        <a:ea typeface="Calibri"/>
        <a:cs typeface="Calibri"/>
      </a:majorFont>
      <a:minorFont>
        <a:latin typeface="Helvetica"/>
        <a:ea typeface="Helvetica"/>
        <a:cs typeface="Helvetica"/>
      </a:minorFont>
    </a:fontScheme>
    <a:fmtScheme name="TU Delf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pzet weekrapportage Social Media (corporate)" id="{ADFD6A3C-95A3-4C8C-9526-5F94E12343D5}" vid="{011C8FDA-76CA-441B-B302-64960568C0F4}"/>
    </a:ext>
  </a:extLst>
</a:theme>
</file>

<file path=ppt/theme/theme2.xml><?xml version="1.0" encoding="utf-8"?>
<a:theme xmlns:a="http://schemas.openxmlformats.org/drawingml/2006/main" name="TU Delft">
  <a:themeElements>
    <a:clrScheme name="TU Delft">
      <a:dk1>
        <a:srgbClr val="000000"/>
      </a:dk1>
      <a:lt1>
        <a:srgbClr val="FFFFFF"/>
      </a:lt1>
      <a:dk2>
        <a:srgbClr val="A7A7A7"/>
      </a:dk2>
      <a:lt2>
        <a:srgbClr val="535353"/>
      </a:lt2>
      <a:accent1>
        <a:srgbClr val="00A6D6"/>
      </a:accent1>
      <a:accent2>
        <a:srgbClr val="017188"/>
      </a:accent2>
      <a:accent3>
        <a:srgbClr val="EB7246"/>
      </a:accent3>
      <a:accent4>
        <a:srgbClr val="00A390"/>
      </a:accent4>
      <a:accent5>
        <a:srgbClr val="F1BE3E"/>
      </a:accent5>
      <a:accent6>
        <a:srgbClr val="C3312F"/>
      </a:accent6>
      <a:hlink>
        <a:srgbClr val="0000FF"/>
      </a:hlink>
      <a:folHlink>
        <a:srgbClr val="FF00FF"/>
      </a:folHlink>
    </a:clrScheme>
    <a:fontScheme name="TU Delft">
      <a:majorFont>
        <a:latin typeface="Calibri"/>
        <a:ea typeface="Calibri"/>
        <a:cs typeface="Calibri"/>
      </a:majorFont>
      <a:minorFont>
        <a:latin typeface="Helvetica"/>
        <a:ea typeface="Helvetica"/>
        <a:cs typeface="Helvetica"/>
      </a:minorFont>
    </a:fontScheme>
    <a:fmtScheme name="TU Delf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ad78986-29fb-479b-8a71-eefeec3f973c" xsi:nil="true"/>
    <lcf76f155ced4ddcb4097134ff3c332f xmlns="ea0d01d7-14f2-4b09-b928-0f932e9b920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89278BF48E004781D4291F2E7586F8" ma:contentTypeVersion="13" ma:contentTypeDescription="Een nieuw document maken." ma:contentTypeScope="" ma:versionID="b328fa6103513a69646d1740ef6cee19">
  <xsd:schema xmlns:xsd="http://www.w3.org/2001/XMLSchema" xmlns:xs="http://www.w3.org/2001/XMLSchema" xmlns:p="http://schemas.microsoft.com/office/2006/metadata/properties" xmlns:ns2="ea0d01d7-14f2-4b09-b928-0f932e9b920a" xmlns:ns3="0ad78986-29fb-479b-8a71-eefeec3f973c" targetNamespace="http://schemas.microsoft.com/office/2006/metadata/properties" ma:root="true" ma:fieldsID="487c69ad6c7c2357b8c4f1be739659c6" ns2:_="" ns3:_="">
    <xsd:import namespace="ea0d01d7-14f2-4b09-b928-0f932e9b920a"/>
    <xsd:import namespace="0ad78986-29fb-479b-8a71-eefeec3f973c"/>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0d01d7-14f2-4b09-b928-0f932e9b92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0d2f2e1c-c095-4710-afda-8e7acdb033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ad78986-29fb-479b-8a71-eefeec3f973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2b84cb5-f2a3-4595-b75f-372d930d2cac}" ma:internalName="TaxCatchAll" ma:showField="CatchAllData" ma:web="0ad78986-29fb-479b-8a71-eefeec3f973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267568-1C19-45B7-9A10-46A54BABB3BA}">
  <ds:schemaRefs>
    <ds:schemaRef ds:uri="http://purl.org/dc/elements/1.1/"/>
    <ds:schemaRef ds:uri="http://purl.org/dc/terms/"/>
    <ds:schemaRef ds:uri="http://purl.org/dc/dcmityp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0ad78986-29fb-479b-8a71-eefeec3f973c"/>
    <ds:schemaRef ds:uri="ea0d01d7-14f2-4b09-b928-0f932e9b920a"/>
    <ds:schemaRef ds:uri="http://www.w3.org/XML/1998/namespace"/>
  </ds:schemaRefs>
</ds:datastoreItem>
</file>

<file path=customXml/itemProps2.xml><?xml version="1.0" encoding="utf-8"?>
<ds:datastoreItem xmlns:ds="http://schemas.openxmlformats.org/officeDocument/2006/customXml" ds:itemID="{D3907AC6-0320-4B90-94BB-78233CD63627}">
  <ds:schemaRefs>
    <ds:schemaRef ds:uri="http://schemas.microsoft.com/sharepoint/v3/contenttype/forms"/>
  </ds:schemaRefs>
</ds:datastoreItem>
</file>

<file path=customXml/itemProps3.xml><?xml version="1.0" encoding="utf-8"?>
<ds:datastoreItem xmlns:ds="http://schemas.openxmlformats.org/officeDocument/2006/customXml" ds:itemID="{A208C6A8-8703-43A7-B09D-F26743D7BB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0d01d7-14f2-4b09-b928-0f932e9b920a"/>
    <ds:schemaRef ds:uri="0ad78986-29fb-479b-8a71-eefeec3f9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Opzet weekrapportage Social Media (corporate)_MM</Template>
  <TotalTime>8223</TotalTime>
  <Words>220</Words>
  <Application>Microsoft Office PowerPoint</Application>
  <PresentationFormat>Widescreen</PresentationFormat>
  <Paragraphs>94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Roboto Slab Regular Regular</vt:lpstr>
      <vt:lpstr>Wingdings</vt:lpstr>
      <vt:lpstr>TU Delft</vt:lpstr>
      <vt:lpstr>Weekrapportage Social Media</vt:lpstr>
      <vt:lpstr>PowerPoint Presentation</vt:lpstr>
      <vt:lpstr>Samenvatting</vt:lpstr>
      <vt:lpstr>Post per kanaal met de meeste betrokkenheid</vt:lpstr>
      <vt:lpstr>Weergaven op social</vt:lpstr>
      <vt:lpstr>Interacties op social</vt:lpstr>
      <vt:lpstr>Social sentiment</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Weekrapportage Social Media (Corporate)</dc:title>
  <dc:creator>Mulders, M. (Michel)</dc:creator>
  <cp:lastModifiedBy>Esther van Kan</cp:lastModifiedBy>
  <cp:revision>311</cp:revision>
  <dcterms:created xsi:type="dcterms:W3CDTF">2022-10-10T11:59:04Z</dcterms:created>
  <dcterms:modified xsi:type="dcterms:W3CDTF">2023-12-20T13:10:00Z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0x0101003889278BF48E004781D4291F2E7586F8</vt:lpwstr>
  </property>
  <property fmtid="{D5CDD505-2E9C-101B-9397-08002B2CF9AE}" pid="3" name="MediaServiceImageTags">
    <vt:lpwstr/>
  </property>
</Properties>
</file>