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02" r:id="rId3"/>
    <p:sldId id="306" r:id="rId4"/>
    <p:sldId id="257" r:id="rId5"/>
    <p:sldId id="287" r:id="rId6"/>
    <p:sldId id="294" r:id="rId7"/>
    <p:sldId id="268" r:id="rId8"/>
    <p:sldId id="299" r:id="rId9"/>
    <p:sldId id="293" r:id="rId10"/>
    <p:sldId id="296" r:id="rId11"/>
    <p:sldId id="297" r:id="rId12"/>
    <p:sldId id="298" r:id="rId13"/>
    <p:sldId id="262" r:id="rId14"/>
    <p:sldId id="295" r:id="rId15"/>
    <p:sldId id="304" r:id="rId16"/>
    <p:sldId id="301" r:id="rId17"/>
    <p:sldId id="305" r:id="rId18"/>
    <p:sldId id="300" r:id="rId19"/>
    <p:sldId id="303" r:id="rId20"/>
    <p:sldId id="307" r:id="rId21"/>
    <p:sldId id="264" r:id="rId22"/>
    <p:sldId id="308" r:id="rId23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996633"/>
    <a:srgbClr val="D2D2D2"/>
    <a:srgbClr val="DCDCDC"/>
    <a:srgbClr val="C8C8C8"/>
    <a:srgbClr val="FEFEFE"/>
    <a:srgbClr val="FFFFFE"/>
    <a:srgbClr val="B2B2B2"/>
    <a:srgbClr val="A6A698"/>
    <a:srgbClr val="008B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2" d="100"/>
          <a:sy n="72" d="100"/>
        </p:scale>
        <p:origin x="-2400" y="-1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86B1DE-F051-41B4-8914-150C1069F52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6CAA85FB-F01A-4367-8955-E0996680E2BD}">
      <dgm:prSet phldrT="[Text]"/>
      <dgm:spPr/>
      <dgm:t>
        <a:bodyPr/>
        <a:lstStyle/>
        <a:p>
          <a:r>
            <a:rPr lang="en-GB" b="0" i="0" dirty="0" smtClean="0">
              <a:solidFill>
                <a:schemeClr val="tx1"/>
              </a:solidFill>
            </a:rPr>
            <a:t>System Exploration Environment &amp; Subsurface</a:t>
          </a:r>
          <a:r>
            <a:rPr lang="en-US" dirty="0" smtClean="0">
              <a:solidFill>
                <a:schemeClr val="accent4"/>
              </a:solidFill>
            </a:rPr>
            <a:t>:</a:t>
          </a:r>
        </a:p>
        <a:p>
          <a:r>
            <a:rPr lang="en-US" dirty="0" smtClean="0">
              <a:solidFill>
                <a:schemeClr val="accent4"/>
              </a:solidFill>
            </a:rPr>
            <a:t>Societal challenges and subsurface</a:t>
          </a:r>
          <a:endParaRPr lang="en-GB" dirty="0">
            <a:solidFill>
              <a:schemeClr val="accent4"/>
            </a:solidFill>
          </a:endParaRPr>
        </a:p>
      </dgm:t>
    </dgm:pt>
    <dgm:pt modelId="{2C2B0115-BF67-45DE-BCC5-C10FA0F67E05}" type="parTrans" cxnId="{3EB7BE3A-B521-466B-A0CA-54BC41B0481F}">
      <dgm:prSet/>
      <dgm:spPr/>
      <dgm:t>
        <a:bodyPr/>
        <a:lstStyle/>
        <a:p>
          <a:endParaRPr lang="en-GB"/>
        </a:p>
      </dgm:t>
    </dgm:pt>
    <dgm:pt modelId="{8BD48FCE-FFB8-470D-95B8-48140CA16E66}" type="sibTrans" cxnId="{3EB7BE3A-B521-466B-A0CA-54BC41B0481F}">
      <dgm:prSet/>
      <dgm:spPr/>
      <dgm:t>
        <a:bodyPr/>
        <a:lstStyle/>
        <a:p>
          <a:endParaRPr lang="en-GB"/>
        </a:p>
      </dgm:t>
    </dgm:pt>
    <dgm:pt modelId="{28DD39A2-ED38-42F7-A4B4-4793CB2DB127}">
      <dgm:prSet phldrT="[Text]"/>
      <dgm:spPr/>
      <dgm:t>
        <a:bodyPr/>
        <a:lstStyle/>
        <a:p>
          <a:r>
            <a:rPr lang="en-US" dirty="0" smtClean="0">
              <a:solidFill>
                <a:schemeClr val="accent4"/>
              </a:solidFill>
            </a:rPr>
            <a:t>surfacing choices and challenges</a:t>
          </a:r>
          <a:endParaRPr lang="en-GB" dirty="0">
            <a:solidFill>
              <a:schemeClr val="accent4"/>
            </a:solidFill>
          </a:endParaRPr>
        </a:p>
      </dgm:t>
    </dgm:pt>
    <dgm:pt modelId="{83D64E1F-355A-49A7-A531-62581E193498}" type="parTrans" cxnId="{BF45B07C-EDEF-468D-8456-54B39F33D636}">
      <dgm:prSet/>
      <dgm:spPr/>
      <dgm:t>
        <a:bodyPr/>
        <a:lstStyle/>
        <a:p>
          <a:endParaRPr lang="en-GB"/>
        </a:p>
      </dgm:t>
    </dgm:pt>
    <dgm:pt modelId="{1852DC6F-B83F-498E-AA96-ED5294650D24}" type="sibTrans" cxnId="{BF45B07C-EDEF-468D-8456-54B39F33D636}">
      <dgm:prSet/>
      <dgm:spPr/>
      <dgm:t>
        <a:bodyPr/>
        <a:lstStyle/>
        <a:p>
          <a:endParaRPr lang="en-GB"/>
        </a:p>
      </dgm:t>
    </dgm:pt>
    <dgm:pt modelId="{D1D1A920-7EDD-41FB-B97F-99CB50C45D92}">
      <dgm:prSet phldrT="[Text]"/>
      <dgm:spPr/>
      <dgm:t>
        <a:bodyPr/>
        <a:lstStyle/>
        <a:p>
          <a:r>
            <a:rPr lang="en-US" dirty="0" smtClean="0">
              <a:solidFill>
                <a:schemeClr val="accent4"/>
              </a:solidFill>
            </a:rPr>
            <a:t>Insight in role </a:t>
          </a:r>
          <a:r>
            <a:rPr lang="en-US" dirty="0" smtClean="0">
              <a:solidFill>
                <a:schemeClr val="accent4"/>
              </a:solidFill>
            </a:rPr>
            <a:t>subsurface, </a:t>
          </a:r>
        </a:p>
        <a:p>
          <a:r>
            <a:rPr lang="en-US" dirty="0" smtClean="0">
              <a:solidFill>
                <a:schemeClr val="accent4"/>
              </a:solidFill>
            </a:rPr>
            <a:t>can be used in </a:t>
          </a:r>
          <a:r>
            <a:rPr lang="nl-NL" dirty="0" err="1" smtClean="0">
              <a:solidFill>
                <a:schemeClr val="tx1"/>
              </a:solidFill>
            </a:rPr>
            <a:t>environmental</a:t>
          </a:r>
          <a:r>
            <a:rPr lang="nl-NL" dirty="0" smtClean="0">
              <a:solidFill>
                <a:schemeClr val="tx1"/>
              </a:solidFill>
            </a:rPr>
            <a:t> planning </a:t>
          </a:r>
          <a:r>
            <a:rPr lang="nl-NL" dirty="0" err="1" smtClean="0">
              <a:solidFill>
                <a:schemeClr val="tx1"/>
              </a:solidFill>
            </a:rPr>
            <a:t>strategies</a:t>
          </a:r>
          <a:endParaRPr lang="en-GB" dirty="0">
            <a:solidFill>
              <a:schemeClr val="tx1"/>
            </a:solidFill>
          </a:endParaRPr>
        </a:p>
      </dgm:t>
    </dgm:pt>
    <dgm:pt modelId="{65C5AD93-82AE-4685-9A89-77F17C882B53}" type="parTrans" cxnId="{BC5DE9F9-5B51-49C4-A4ED-DBBDFB017C2A}">
      <dgm:prSet/>
      <dgm:spPr/>
      <dgm:t>
        <a:bodyPr/>
        <a:lstStyle/>
        <a:p>
          <a:endParaRPr lang="en-GB"/>
        </a:p>
      </dgm:t>
    </dgm:pt>
    <dgm:pt modelId="{4B22E78B-6C07-4724-96BA-46915D38E588}" type="sibTrans" cxnId="{BC5DE9F9-5B51-49C4-A4ED-DBBDFB017C2A}">
      <dgm:prSet/>
      <dgm:spPr/>
      <dgm:t>
        <a:bodyPr/>
        <a:lstStyle/>
        <a:p>
          <a:endParaRPr lang="en-GB"/>
        </a:p>
      </dgm:t>
    </dgm:pt>
    <dgm:pt modelId="{EBC0D352-B657-497F-926B-8A5A6A8466C6}" type="pres">
      <dgm:prSet presAssocID="{9186B1DE-F051-41B4-8914-150C1069F525}" presName="CompostProcess" presStyleCnt="0">
        <dgm:presLayoutVars>
          <dgm:dir/>
          <dgm:resizeHandles val="exact"/>
        </dgm:presLayoutVars>
      </dgm:prSet>
      <dgm:spPr/>
    </dgm:pt>
    <dgm:pt modelId="{2F8A5F9F-B74D-43FF-9416-480BB87FDB23}" type="pres">
      <dgm:prSet presAssocID="{9186B1DE-F051-41B4-8914-150C1069F525}" presName="arrow" presStyleLbl="bgShp" presStyleIdx="0" presStyleCnt="1" custLinFactNeighborX="2743" custLinFactNeighborY="8859"/>
      <dgm:spPr/>
    </dgm:pt>
    <dgm:pt modelId="{FA33EB25-5403-4F81-89DC-7473FA398F2F}" type="pres">
      <dgm:prSet presAssocID="{9186B1DE-F051-41B4-8914-150C1069F525}" presName="linearProcess" presStyleCnt="0"/>
      <dgm:spPr/>
    </dgm:pt>
    <dgm:pt modelId="{7C9F580A-73C7-4308-A075-675F354AA740}" type="pres">
      <dgm:prSet presAssocID="{6CAA85FB-F01A-4367-8955-E0996680E2B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CB6ABD5-D115-4F28-A70F-464D3F975189}" type="pres">
      <dgm:prSet presAssocID="{8BD48FCE-FFB8-470D-95B8-48140CA16E66}" presName="sibTrans" presStyleCnt="0"/>
      <dgm:spPr/>
    </dgm:pt>
    <dgm:pt modelId="{101277C1-C439-4D63-B833-BF31D8440694}" type="pres">
      <dgm:prSet presAssocID="{28DD39A2-ED38-42F7-A4B4-4793CB2DB127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884E85-E7E1-4A71-B862-82FD8D697309}" type="pres">
      <dgm:prSet presAssocID="{1852DC6F-B83F-498E-AA96-ED5294650D24}" presName="sibTrans" presStyleCnt="0"/>
      <dgm:spPr/>
    </dgm:pt>
    <dgm:pt modelId="{49F76B33-060C-445D-A5BF-79759BA6826C}" type="pres">
      <dgm:prSet presAssocID="{D1D1A920-7EDD-41FB-B97F-99CB50C45D9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2F8282A-B10D-490A-A37C-B5BD2FAE79B6}" type="presOf" srcId="{D1D1A920-7EDD-41FB-B97F-99CB50C45D92}" destId="{49F76B33-060C-445D-A5BF-79759BA6826C}" srcOrd="0" destOrd="0" presId="urn:microsoft.com/office/officeart/2005/8/layout/hProcess9"/>
    <dgm:cxn modelId="{BF45B07C-EDEF-468D-8456-54B39F33D636}" srcId="{9186B1DE-F051-41B4-8914-150C1069F525}" destId="{28DD39A2-ED38-42F7-A4B4-4793CB2DB127}" srcOrd="1" destOrd="0" parTransId="{83D64E1F-355A-49A7-A531-62581E193498}" sibTransId="{1852DC6F-B83F-498E-AA96-ED5294650D24}"/>
    <dgm:cxn modelId="{BC5DE9F9-5B51-49C4-A4ED-DBBDFB017C2A}" srcId="{9186B1DE-F051-41B4-8914-150C1069F525}" destId="{D1D1A920-7EDD-41FB-B97F-99CB50C45D92}" srcOrd="2" destOrd="0" parTransId="{65C5AD93-82AE-4685-9A89-77F17C882B53}" sibTransId="{4B22E78B-6C07-4724-96BA-46915D38E588}"/>
    <dgm:cxn modelId="{6BDADEA9-B3FF-4FF4-8F08-66E3FFE30CA2}" type="presOf" srcId="{9186B1DE-F051-41B4-8914-150C1069F525}" destId="{EBC0D352-B657-497F-926B-8A5A6A8466C6}" srcOrd="0" destOrd="0" presId="urn:microsoft.com/office/officeart/2005/8/layout/hProcess9"/>
    <dgm:cxn modelId="{29FBDBA7-106F-4FD1-AE11-840517077241}" type="presOf" srcId="{28DD39A2-ED38-42F7-A4B4-4793CB2DB127}" destId="{101277C1-C439-4D63-B833-BF31D8440694}" srcOrd="0" destOrd="0" presId="urn:microsoft.com/office/officeart/2005/8/layout/hProcess9"/>
    <dgm:cxn modelId="{3EB7BE3A-B521-466B-A0CA-54BC41B0481F}" srcId="{9186B1DE-F051-41B4-8914-150C1069F525}" destId="{6CAA85FB-F01A-4367-8955-E0996680E2BD}" srcOrd="0" destOrd="0" parTransId="{2C2B0115-BF67-45DE-BCC5-C10FA0F67E05}" sibTransId="{8BD48FCE-FFB8-470D-95B8-48140CA16E66}"/>
    <dgm:cxn modelId="{9724D1C3-1817-4751-AD5C-E11B7EB03F9F}" type="presOf" srcId="{6CAA85FB-F01A-4367-8955-E0996680E2BD}" destId="{7C9F580A-73C7-4308-A075-675F354AA740}" srcOrd="0" destOrd="0" presId="urn:microsoft.com/office/officeart/2005/8/layout/hProcess9"/>
    <dgm:cxn modelId="{5294DDC0-CF5B-453C-B02F-2A87E1623AC6}" type="presParOf" srcId="{EBC0D352-B657-497F-926B-8A5A6A8466C6}" destId="{2F8A5F9F-B74D-43FF-9416-480BB87FDB23}" srcOrd="0" destOrd="0" presId="urn:microsoft.com/office/officeart/2005/8/layout/hProcess9"/>
    <dgm:cxn modelId="{BFBE0653-6173-4918-80A3-5AA2D1B2C6A8}" type="presParOf" srcId="{EBC0D352-B657-497F-926B-8A5A6A8466C6}" destId="{FA33EB25-5403-4F81-89DC-7473FA398F2F}" srcOrd="1" destOrd="0" presId="urn:microsoft.com/office/officeart/2005/8/layout/hProcess9"/>
    <dgm:cxn modelId="{1861DEAD-7DCC-48AC-B0F5-FCFCD250B92A}" type="presParOf" srcId="{FA33EB25-5403-4F81-89DC-7473FA398F2F}" destId="{7C9F580A-73C7-4308-A075-675F354AA740}" srcOrd="0" destOrd="0" presId="urn:microsoft.com/office/officeart/2005/8/layout/hProcess9"/>
    <dgm:cxn modelId="{66D7751E-3DFC-4C88-AC99-17A167E459A6}" type="presParOf" srcId="{FA33EB25-5403-4F81-89DC-7473FA398F2F}" destId="{ACB6ABD5-D115-4F28-A70F-464D3F975189}" srcOrd="1" destOrd="0" presId="urn:microsoft.com/office/officeart/2005/8/layout/hProcess9"/>
    <dgm:cxn modelId="{E0A3174F-5D89-418E-B1D3-903ACFDE631B}" type="presParOf" srcId="{FA33EB25-5403-4F81-89DC-7473FA398F2F}" destId="{101277C1-C439-4D63-B833-BF31D8440694}" srcOrd="2" destOrd="0" presId="urn:microsoft.com/office/officeart/2005/8/layout/hProcess9"/>
    <dgm:cxn modelId="{5B66BCB4-DED9-4E3B-836B-C3799768615B}" type="presParOf" srcId="{FA33EB25-5403-4F81-89DC-7473FA398F2F}" destId="{A3884E85-E7E1-4A71-B862-82FD8D697309}" srcOrd="3" destOrd="0" presId="urn:microsoft.com/office/officeart/2005/8/layout/hProcess9"/>
    <dgm:cxn modelId="{85EB58A1-E1C8-45BF-BFDE-AEBF13C55D79}" type="presParOf" srcId="{FA33EB25-5403-4F81-89DC-7473FA398F2F}" destId="{49F76B33-060C-445D-A5BF-79759BA6826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A5F9F-B74D-43FF-9416-480BB87FDB23}">
      <dsp:nvSpPr>
        <dsp:cNvPr id="0" name=""/>
        <dsp:cNvSpPr/>
      </dsp:nvSpPr>
      <dsp:spPr>
        <a:xfrm>
          <a:off x="757506" y="0"/>
          <a:ext cx="6549126" cy="406399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F580A-73C7-4308-A075-675F354AA740}">
      <dsp:nvSpPr>
        <dsp:cNvPr id="0" name=""/>
        <dsp:cNvSpPr/>
      </dsp:nvSpPr>
      <dsp:spPr>
        <a:xfrm>
          <a:off x="261092" y="1219199"/>
          <a:ext cx="2311456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i="0" kern="1200" dirty="0" smtClean="0">
              <a:solidFill>
                <a:schemeClr val="tx1"/>
              </a:solidFill>
            </a:rPr>
            <a:t>System Exploration Environment &amp; Subsurface</a:t>
          </a:r>
          <a:r>
            <a:rPr lang="en-US" sz="1800" kern="1200" dirty="0" smtClean="0">
              <a:solidFill>
                <a:schemeClr val="accent4"/>
              </a:solidFill>
            </a:rPr>
            <a:t>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4"/>
              </a:solidFill>
            </a:rPr>
            <a:t>Societal challenges and subsurface</a:t>
          </a:r>
          <a:endParaRPr lang="en-GB" sz="1800" kern="1200" dirty="0">
            <a:solidFill>
              <a:schemeClr val="accent4"/>
            </a:solidFill>
          </a:endParaRPr>
        </a:p>
      </dsp:txBody>
      <dsp:txXfrm>
        <a:off x="340447" y="1298554"/>
        <a:ext cx="2152746" cy="1466890"/>
      </dsp:txXfrm>
    </dsp:sp>
    <dsp:sp modelId="{101277C1-C439-4D63-B833-BF31D8440694}">
      <dsp:nvSpPr>
        <dsp:cNvPr id="0" name=""/>
        <dsp:cNvSpPr/>
      </dsp:nvSpPr>
      <dsp:spPr>
        <a:xfrm>
          <a:off x="2696699" y="1219199"/>
          <a:ext cx="2311456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4"/>
              </a:solidFill>
            </a:rPr>
            <a:t>surfacing choices and challenges</a:t>
          </a:r>
          <a:endParaRPr lang="en-GB" sz="1800" kern="1200" dirty="0">
            <a:solidFill>
              <a:schemeClr val="accent4"/>
            </a:solidFill>
          </a:endParaRPr>
        </a:p>
      </dsp:txBody>
      <dsp:txXfrm>
        <a:off x="2776054" y="1298554"/>
        <a:ext cx="2152746" cy="1466890"/>
      </dsp:txXfrm>
    </dsp:sp>
    <dsp:sp modelId="{49F76B33-060C-445D-A5BF-79759BA6826C}">
      <dsp:nvSpPr>
        <dsp:cNvPr id="0" name=""/>
        <dsp:cNvSpPr/>
      </dsp:nvSpPr>
      <dsp:spPr>
        <a:xfrm>
          <a:off x="5132306" y="1219199"/>
          <a:ext cx="2311456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4"/>
              </a:solidFill>
            </a:rPr>
            <a:t>Insight in role </a:t>
          </a:r>
          <a:r>
            <a:rPr lang="en-US" sz="1800" kern="1200" dirty="0" smtClean="0">
              <a:solidFill>
                <a:schemeClr val="accent4"/>
              </a:solidFill>
            </a:rPr>
            <a:t>subsurface,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4"/>
              </a:solidFill>
            </a:rPr>
            <a:t>can be used in </a:t>
          </a:r>
          <a:r>
            <a:rPr lang="nl-NL" sz="1800" kern="1200" dirty="0" err="1" smtClean="0">
              <a:solidFill>
                <a:schemeClr val="tx1"/>
              </a:solidFill>
            </a:rPr>
            <a:t>environmental</a:t>
          </a:r>
          <a:r>
            <a:rPr lang="nl-NL" sz="1800" kern="1200" dirty="0" smtClean="0">
              <a:solidFill>
                <a:schemeClr val="tx1"/>
              </a:solidFill>
            </a:rPr>
            <a:t> planning </a:t>
          </a:r>
          <a:r>
            <a:rPr lang="nl-NL" sz="1800" kern="1200" dirty="0" err="1" smtClean="0">
              <a:solidFill>
                <a:schemeClr val="tx1"/>
              </a:solidFill>
            </a:rPr>
            <a:t>strategies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5211661" y="1298554"/>
        <a:ext cx="2152746" cy="1466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34BC86-26B2-4E97-84BC-86D2BECDFB93}" type="datetime4">
              <a:rPr lang="nl-NL"/>
              <a:pPr/>
              <a:t>19 april 2018</a:t>
            </a:fld>
            <a:endParaRPr lang="nl-NL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ECE614-CF06-4360-A034-A4F9B9C4995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9290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7936C7-6A70-449E-955C-4D17B497A807}" type="datetime4">
              <a:rPr lang="nl-NL"/>
              <a:pPr/>
              <a:t>19 april 2018</a:t>
            </a:fld>
            <a:endParaRPr lang="nl-NL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2684D4-5C03-4A46-9CBF-D8F1FEEB2460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73242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19 april 2018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7190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19 april 2018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31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19 april 2018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315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19 april 2018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9951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19 april 2018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700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885825"/>
          </a:xfrm>
        </p:spPr>
        <p:txBody>
          <a:bodyPr tIns="0" bIns="0"/>
          <a:lstStyle>
            <a:lvl1pPr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nl-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13213"/>
            <a:ext cx="6618288" cy="1144587"/>
          </a:xfrm>
        </p:spPr>
        <p:txBody>
          <a:bodyPr/>
          <a:lstStyle>
            <a:lvl1pPr marL="0" indent="0"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nl-NL" noProof="0" smtClean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1465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333375"/>
            <a:ext cx="2170112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1595438"/>
            <a:ext cx="9144000" cy="319087"/>
          </a:xfrm>
          <a:prstGeom prst="rect">
            <a:avLst/>
          </a:prstGeom>
          <a:solidFill>
            <a:srgbClr val="7FA1B6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914525"/>
            <a:ext cx="9144000" cy="319088"/>
          </a:xfrm>
          <a:prstGeom prst="rect">
            <a:avLst/>
          </a:prstGeom>
          <a:solidFill>
            <a:srgbClr val="7FA1B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2233613"/>
            <a:ext cx="9144000" cy="319087"/>
          </a:xfrm>
          <a:prstGeom prst="rect">
            <a:avLst/>
          </a:prstGeom>
          <a:solidFill>
            <a:srgbClr val="7FA1B6">
              <a:alpha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1600">
              <a:solidFill>
                <a:schemeClr val="bg1"/>
              </a:solidFill>
              <a:ea typeface="MS Gothic" charset="-128"/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0" y="1914525"/>
            <a:ext cx="91440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0" y="2233613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0" y="1595438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quarter" idx="2"/>
          </p:nvPr>
        </p:nvSpPr>
        <p:spPr>
          <a:xfrm>
            <a:off x="2057400" y="5803900"/>
            <a:ext cx="6618288" cy="338138"/>
          </a:xfrm>
        </p:spPr>
        <p:txBody>
          <a:bodyPr/>
          <a:lstStyle>
            <a:lvl1pPr>
              <a:defRPr sz="1600"/>
            </a:lvl1pPr>
          </a:lstStyle>
          <a:p>
            <a:fld id="{160C8537-CD5B-4F6A-8990-14BC11FCC3F8}" type="datetime4">
              <a:rPr lang="nl-NL"/>
              <a:pPr/>
              <a:t>19 april 2018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291F89-4BA7-4C49-BB83-D4DCEE9C4456}" type="datetime4">
              <a:rPr lang="nl-NL"/>
              <a:pPr/>
              <a:t>19 april 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18E87-0CAE-4287-929D-B4842452C8B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68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00" y="233363"/>
            <a:ext cx="2047875" cy="5549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5987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72B385-FD84-40AD-B908-87ABF84FD2B9}" type="datetime4">
              <a:rPr lang="nl-NL"/>
              <a:pPr/>
              <a:t>19 april 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78DCF-9440-4728-B0F5-FDF8D942C7C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258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61030A-D9DC-426C-A4D0-5E7AEAC0AFF5}" type="datetime4">
              <a:rPr lang="nl-NL"/>
              <a:pPr/>
              <a:t>19 april 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C096-3EE4-4BEC-940C-289F6535919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710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BC86C5-C2DA-4EDA-978F-153C5DCCD893}" type="datetime4">
              <a:rPr lang="nl-NL"/>
              <a:pPr/>
              <a:t>19 april 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9D835F-19BB-40F0-A624-FCF442D93431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39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A4A45C-8E2C-4CC1-BAFB-88DD43DE8E64}" type="datetime4">
              <a:rPr lang="nl-NL"/>
              <a:pPr/>
              <a:t>19 april 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EC3BE-B9AC-4CC1-B14D-FDB303D2EBD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48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801291-FFFF-4F4C-A168-DA7A6385C733}" type="datetime4">
              <a:rPr lang="nl-NL"/>
              <a:pPr/>
              <a:t>19 april 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18990-E9C6-47B7-89CA-82525F27E0F2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034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2829E7-E8E5-4B14-BE56-71B664FDC8B4}" type="datetime4">
              <a:rPr lang="nl-NL"/>
              <a:pPr/>
              <a:t>19 april 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DB34A-53C9-4D7D-8EBA-7309284EFFD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807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22F8CD-E568-4F97-8364-BEB69C552994}" type="datetime4">
              <a:rPr lang="nl-NL"/>
              <a:pPr/>
              <a:t>19 april 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D0F2F-A621-435F-B4D2-0418B1EB607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68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9A1269-1AEE-4084-8D63-4001D443C445}" type="datetime4">
              <a:rPr lang="nl-NL"/>
              <a:pPr/>
              <a:t>19 april 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E9F8B-D355-436C-A5FF-D203EE356B4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79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AFB461-D481-48BC-950A-0FE646C02DF3}" type="datetime4">
              <a:rPr lang="nl-NL"/>
              <a:pPr/>
              <a:t>19 april 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10FE2-BC66-4C11-B2D2-0546B1B667B1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589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  <a:p>
            <a:pPr lvl="0"/>
            <a:endParaRPr lang="nl-NL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22613" y="6613525"/>
            <a:ext cx="14366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8BBF"/>
                </a:solidFill>
              </a:defRPr>
            </a:lvl1pPr>
          </a:lstStyle>
          <a:p>
            <a:fld id="{66F9FA89-AA74-4661-B676-D671F0EF0075}" type="datetime4">
              <a:rPr lang="nl-NL"/>
              <a:pPr/>
              <a:t>19 april 2018</a:t>
            </a:fld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613525"/>
            <a:ext cx="24399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8BBF"/>
                </a:solidFill>
              </a:defRPr>
            </a:lvl1pPr>
          </a:lstStyle>
          <a:p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3100" y="6613525"/>
            <a:ext cx="4683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8BBF"/>
                </a:solidFill>
              </a:defRPr>
            </a:lvl1pPr>
          </a:lstStyle>
          <a:p>
            <a:fld id="{DC5A28C5-F21B-4021-BE2C-2B9D4123791C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4925" y="-1588"/>
            <a:ext cx="1489075" cy="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3" name="Picture 9" descr="D111-007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-14288" y="-26988"/>
            <a:ext cx="9123363" cy="31908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1600">
              <a:solidFill>
                <a:schemeClr val="bg1"/>
              </a:solidFill>
              <a:ea typeface="MS Gothic" charset="-128"/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317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0" y="6350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0" y="952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pic>
        <p:nvPicPr>
          <p:cNvPr id="1042" name="Picture 18" descr="woordmerk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Line 19"/>
          <p:cNvSpPr>
            <a:spLocks noChangeShapeType="1"/>
          </p:cNvSpPr>
          <p:nvPr/>
        </p:nvSpPr>
        <p:spPr bwMode="auto">
          <a:xfrm flipH="1">
            <a:off x="0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&gt;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6.jpe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9.png"/><Relationship Id="rId10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41.jpeg"/><Relationship Id="rId5" Type="http://schemas.openxmlformats.org/officeDocument/2006/relationships/image" Target="../media/image37.png"/><Relationship Id="rId10" Type="http://schemas.openxmlformats.org/officeDocument/2006/relationships/image" Target="../media/image40.jpeg"/><Relationship Id="rId4" Type="http://schemas.microsoft.com/office/2007/relationships/hdphoto" Target="../media/hdphoto6.wdp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hyperlink" Target="https://www.tcbodem.nl/publicaties/alle-publicaties/761-r23-2014-rapport-onverwachte-gebeurtenissen-in-de-bodem-gevolgen-van-ons-handelen-in-beeld-4" TargetMode="External"/><Relationship Id="rId4" Type="http://schemas.openxmlformats.org/officeDocument/2006/relationships/image" Target="../media/image43.jpg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hyperlink" Target="http://www.inspiration-agenda.eu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spiration-h2020.eu/" TargetMode="Externa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piration-h2020.eu/" TargetMode="External"/><Relationship Id="rId2" Type="http://schemas.openxmlformats.org/officeDocument/2006/relationships/hyperlink" Target="mailto:Linda.maring@deltares.n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hyperlink" Target="http://www.inspiration-agenda.e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2759199"/>
            <a:ext cx="8352928" cy="885825"/>
          </a:xfrm>
        </p:spPr>
        <p:txBody>
          <a:bodyPr/>
          <a:lstStyle/>
          <a:p>
            <a:r>
              <a:rPr lang="en-US" dirty="0"/>
              <a:t>Role of soil and subsurface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/>
              <a:t>decentral authorities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3717032"/>
            <a:ext cx="6618288" cy="1144587"/>
          </a:xfrm>
        </p:spPr>
        <p:txBody>
          <a:bodyPr/>
          <a:lstStyle/>
          <a:p>
            <a:r>
              <a:rPr lang="en-US" dirty="0" smtClean="0"/>
              <a:t>Environmental </a:t>
            </a:r>
            <a:r>
              <a:rPr lang="en-US" dirty="0"/>
              <a:t>planning strategies </a:t>
            </a:r>
            <a:r>
              <a:rPr lang="en-US" dirty="0" smtClean="0"/>
              <a:t>and </a:t>
            </a:r>
            <a:r>
              <a:rPr lang="en-US" dirty="0"/>
              <a:t>a bottom up strategic </a:t>
            </a:r>
            <a:r>
              <a:rPr lang="en-US" dirty="0" smtClean="0"/>
              <a:t>research agenda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06887" y="6211669"/>
            <a:ext cx="2715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2018</a:t>
            </a:r>
          </a:p>
          <a:p>
            <a:pPr algn="r"/>
            <a:r>
              <a:rPr lang="en-US" sz="1200" dirty="0" err="1" smtClean="0"/>
              <a:t>Maaike</a:t>
            </a:r>
            <a:r>
              <a:rPr lang="en-US" sz="1200" dirty="0" smtClean="0"/>
              <a:t> </a:t>
            </a:r>
            <a:r>
              <a:rPr lang="en-US" sz="1200" dirty="0" err="1" smtClean="0"/>
              <a:t>Blauw</a:t>
            </a:r>
            <a:r>
              <a:rPr lang="en-US" sz="1200" dirty="0" smtClean="0"/>
              <a:t>, Linda </a:t>
            </a:r>
            <a:r>
              <a:rPr lang="en-US" sz="1200" dirty="0" err="1" smtClean="0"/>
              <a:t>Maring</a:t>
            </a:r>
            <a:r>
              <a:rPr lang="en-US" sz="1200" dirty="0" smtClean="0"/>
              <a:t> </a:t>
            </a:r>
            <a:r>
              <a:rPr lang="en-US" sz="1200" dirty="0" err="1" smtClean="0"/>
              <a:t>Deltares</a:t>
            </a:r>
            <a:endParaRPr lang="en-US" sz="1200" dirty="0" smtClean="0"/>
          </a:p>
          <a:p>
            <a:pPr algn="r"/>
            <a:r>
              <a:rPr lang="en-US" sz="1200" dirty="0" err="1" smtClean="0"/>
              <a:t>Henk</a:t>
            </a:r>
            <a:r>
              <a:rPr lang="en-US" sz="1200" dirty="0" smtClean="0"/>
              <a:t> van den Berg VNG</a:t>
            </a:r>
            <a:endParaRPr lang="en-GB" sz="1200" dirty="0"/>
          </a:p>
        </p:txBody>
      </p:sp>
      <p:sp>
        <p:nvSpPr>
          <p:cNvPr id="4" name="Rectangle 3"/>
          <p:cNvSpPr/>
          <p:nvPr/>
        </p:nvSpPr>
        <p:spPr>
          <a:xfrm>
            <a:off x="0" y="5611504"/>
            <a:ext cx="565212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DIMI on TOUR</a:t>
            </a:r>
            <a:endParaRPr lang="en-GB" b="1" dirty="0">
              <a:solidFill>
                <a:srgbClr val="FF6600"/>
              </a:solidFill>
            </a:endParaRPr>
          </a:p>
          <a:p>
            <a:r>
              <a:rPr lang="en-US" sz="1400" b="1" dirty="0" smtClean="0">
                <a:solidFill>
                  <a:srgbClr val="FF6600"/>
                </a:solidFill>
              </a:rPr>
              <a:t>Integrated </a:t>
            </a:r>
            <a:r>
              <a:rPr lang="en-US" sz="1400" b="1" dirty="0">
                <a:solidFill>
                  <a:srgbClr val="FF6600"/>
                </a:solidFill>
              </a:rPr>
              <a:t>design in… Urban infrastructures </a:t>
            </a:r>
            <a:endParaRPr lang="en-US" sz="1400" dirty="0">
              <a:solidFill>
                <a:srgbClr val="FF6600"/>
              </a:solidFill>
            </a:endParaRPr>
          </a:p>
          <a:p>
            <a:r>
              <a:rPr lang="en-GB" sz="1400" b="1" i="1" dirty="0">
                <a:solidFill>
                  <a:srgbClr val="FF6600"/>
                </a:solidFill>
              </a:rPr>
              <a:t>Subsurface </a:t>
            </a:r>
            <a:endParaRPr lang="en-GB" sz="1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1" t="18344" r="45958" b="64936"/>
          <a:stretch/>
        </p:blipFill>
        <p:spPr bwMode="auto">
          <a:xfrm>
            <a:off x="2915235" y="2497348"/>
            <a:ext cx="3168352" cy="140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1281"/>
            <a:ext cx="3104530" cy="2069687"/>
          </a:xfrm>
          <a:prstGeom prst="rect">
            <a:avLst/>
          </a:prstGeom>
        </p:spPr>
      </p:pic>
      <p:pic>
        <p:nvPicPr>
          <p:cNvPr id="27" name="Picture 8" descr="D:\maring_la\Documents\UP-STRONG\workshop eindhoven\Energy-07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0" y="-9004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7092280" y="332656"/>
            <a:ext cx="936104" cy="10801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2: subsidence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030A-D9DC-426C-A4D0-5E7AEAC0AFF5}" type="datetime4">
              <a:rPr lang="nl-NL" smtClean="0"/>
              <a:pPr/>
              <a:t>19 april 2018</a:t>
            </a:fld>
            <a:endParaRPr lang="nl-NL"/>
          </a:p>
        </p:txBody>
      </p:sp>
      <p:pic>
        <p:nvPicPr>
          <p:cNvPr id="12" name="Picture 12" descr="D:\maring_la\Documents\UP-STRONG\workshop eindhoven\icon-eco-sustainable.png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3964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maring_la\Documents\UP-STRONG\workshop eindhoven\Climate-04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538" y="-5834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maring_la\Documents\UP-STRONG\workshop eindhoven\Food-Agriculture-05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7" t="9509" r="33858" b="33243"/>
          <a:stretch/>
        </p:blipFill>
        <p:spPr bwMode="auto">
          <a:xfrm>
            <a:off x="113638" y="3501008"/>
            <a:ext cx="3098396" cy="29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385" y="2086184"/>
            <a:ext cx="3104530" cy="201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928" y="4004066"/>
            <a:ext cx="3097609" cy="190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07504" y="2985038"/>
            <a:ext cx="310453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Land &amp; water management in peat areas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5689849" y="3641494"/>
            <a:ext cx="309068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Due to natural gas extraction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689849" y="5661248"/>
            <a:ext cx="309068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Acceptance of citizens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973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382" y="5054369"/>
            <a:ext cx="2550050" cy="169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5901962" y="1052736"/>
            <a:ext cx="2558470" cy="241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3: groundwater </a:t>
            </a:r>
            <a:r>
              <a:rPr lang="en-US" dirty="0" smtClean="0"/>
              <a:t>uses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030A-D9DC-426C-A4D0-5E7AEAC0AFF5}" type="datetime4">
              <a:rPr lang="nl-NL" smtClean="0"/>
              <a:pPr/>
              <a:t>19 april 2018</a:t>
            </a:fld>
            <a:endParaRPr lang="nl-NL"/>
          </a:p>
        </p:txBody>
      </p:sp>
      <p:pic>
        <p:nvPicPr>
          <p:cNvPr id="7" name="Picture 8" descr="D:\maring_la\Documents\UP-STRONG\workshop eindhoven\Energy-07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636" y="-12609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-171400"/>
            <a:ext cx="1530602" cy="1530602"/>
          </a:xfrm>
          <a:prstGeom prst="rect">
            <a:avLst/>
          </a:prstGeom>
        </p:spPr>
      </p:pic>
      <p:pic>
        <p:nvPicPr>
          <p:cNvPr id="9" name="Picture 12" descr="D:\maring_la\Documents\UP-STRONG\workshop eindhoven\icon-eco-sustainable.png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7579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maring_la\Documents\UP-STRONG\workshop eindhoven\Food-Agriculture-05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390" y="47675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" y="1196752"/>
            <a:ext cx="5701176" cy="333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-1"/>
          <a:stretch/>
        </p:blipFill>
        <p:spPr bwMode="auto">
          <a:xfrm>
            <a:off x="109539" y="4757959"/>
            <a:ext cx="2885659" cy="199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06" y="4758769"/>
            <a:ext cx="2655365" cy="176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901962" y="3212976"/>
            <a:ext cx="2558470" cy="252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Aquifer thermal energy storage</a:t>
            </a:r>
            <a:endParaRPr lang="en-GB" sz="12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62" y="3493773"/>
            <a:ext cx="2558470" cy="180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910382" y="5013176"/>
            <a:ext cx="2558470" cy="252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Groundwater contamination</a:t>
            </a:r>
            <a:endParaRPr lang="en-GB" sz="1200" dirty="0"/>
          </a:p>
        </p:txBody>
      </p:sp>
      <p:sp>
        <p:nvSpPr>
          <p:cNvPr id="18" name="Rectangle 17"/>
          <p:cNvSpPr/>
          <p:nvPr/>
        </p:nvSpPr>
        <p:spPr>
          <a:xfrm>
            <a:off x="3131805" y="6453336"/>
            <a:ext cx="2655365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Water extraction for drinking or process water</a:t>
            </a:r>
            <a:endParaRPr lang="en-GB" sz="1200" dirty="0"/>
          </a:p>
        </p:txBody>
      </p:sp>
      <p:sp>
        <p:nvSpPr>
          <p:cNvPr id="19" name="Rectangle 18"/>
          <p:cNvSpPr/>
          <p:nvPr/>
        </p:nvSpPr>
        <p:spPr>
          <a:xfrm>
            <a:off x="94513" y="6453336"/>
            <a:ext cx="2900685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Salinization</a:t>
            </a:r>
            <a:endParaRPr lang="en-GB" sz="1200" dirty="0"/>
          </a:p>
        </p:txBody>
      </p:sp>
      <p:sp>
        <p:nvSpPr>
          <p:cNvPr id="21" name="Rectangle 20"/>
          <p:cNvSpPr/>
          <p:nvPr/>
        </p:nvSpPr>
        <p:spPr>
          <a:xfrm>
            <a:off x="5910382" y="6453336"/>
            <a:ext cx="2655365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Water for irrigation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27854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4: </a:t>
            </a:r>
            <a:r>
              <a:rPr lang="en-US" dirty="0" smtClean="0"/>
              <a:t>agriculture vs landscapes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030A-D9DC-426C-A4D0-5E7AEAC0AFF5}" type="datetime4">
              <a:rPr lang="nl-NL" smtClean="0"/>
              <a:pPr/>
              <a:t>19 april 2018</a:t>
            </a:fld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6" y="2204864"/>
            <a:ext cx="54483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95" y="90872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96" y="3266728"/>
            <a:ext cx="3048000" cy="149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68" y="4765207"/>
            <a:ext cx="3167933" cy="226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43036" y="1844824"/>
            <a:ext cx="544830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intensive up-scaled agriculture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33413" y="3059060"/>
            <a:ext cx="3047999" cy="271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landscapes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737697" y="4629547"/>
            <a:ext cx="3047999" cy="271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(soil)biodiversity</a:t>
            </a:r>
            <a:endParaRPr lang="en-US" dirty="0"/>
          </a:p>
        </p:txBody>
      </p:sp>
      <p:pic>
        <p:nvPicPr>
          <p:cNvPr id="6" name="Picture 3" descr="D:\maring_la\Documents\UP-STRONG\workshop eindhoven\Food-Agriculture-05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8265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maring_la\Documents\UP-STRONG\workshop eindhoven\w3c-group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575" y="-31541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0773" y="245962"/>
            <a:ext cx="90032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endParaRPr lang="en-US" sz="2800" b="1" dirty="0">
              <a:solidFill>
                <a:srgbClr val="FFFFFE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5070" y="2218148"/>
            <a:ext cx="4474346" cy="2681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392643" y="2446748"/>
            <a:ext cx="12192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6086" y="1196752"/>
            <a:ext cx="671513" cy="94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5204052" y="1989548"/>
            <a:ext cx="331591" cy="4969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173443" y="4555194"/>
            <a:ext cx="533280" cy="3558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4843" y="5396545"/>
            <a:ext cx="896623" cy="1012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>
            <a:endCxn id="15" idx="4"/>
          </p:cNvCxnSpPr>
          <p:nvPr/>
        </p:nvCxnSpPr>
        <p:spPr>
          <a:xfrm flipV="1">
            <a:off x="3393154" y="4911042"/>
            <a:ext cx="46929" cy="67009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030942" y="4199348"/>
            <a:ext cx="533399" cy="88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6" name="Straight Connector 25"/>
          <p:cNvCxnSpPr>
            <a:endCxn id="24" idx="4"/>
          </p:cNvCxnSpPr>
          <p:nvPr/>
        </p:nvCxnSpPr>
        <p:spPr>
          <a:xfrm flipH="1" flipV="1">
            <a:off x="6297642" y="4288310"/>
            <a:ext cx="76202" cy="9016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9999" y="4840651"/>
            <a:ext cx="671513" cy="94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31"/>
          <p:cNvSpPr/>
          <p:nvPr/>
        </p:nvSpPr>
        <p:spPr>
          <a:xfrm>
            <a:off x="3349306" y="2651038"/>
            <a:ext cx="533280" cy="3558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205545"/>
            <a:ext cx="896623" cy="1012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Connector 33"/>
          <p:cNvCxnSpPr/>
          <p:nvPr/>
        </p:nvCxnSpPr>
        <p:spPr>
          <a:xfrm flipH="1" flipV="1">
            <a:off x="3249643" y="1989548"/>
            <a:ext cx="313233" cy="68490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4796264" y="404251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Oval 36"/>
          <p:cNvSpPr/>
          <p:nvPr/>
        </p:nvSpPr>
        <p:spPr>
          <a:xfrm>
            <a:off x="4948664" y="4194910"/>
            <a:ext cx="609600" cy="4572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365" y="5252745"/>
            <a:ext cx="671513" cy="94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4573" y="4840650"/>
            <a:ext cx="671513" cy="94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Connector 39"/>
          <p:cNvCxnSpPr>
            <a:stCxn id="36" idx="4"/>
          </p:cNvCxnSpPr>
          <p:nvPr/>
        </p:nvCxnSpPr>
        <p:spPr>
          <a:xfrm flipH="1">
            <a:off x="4885538" y="4499710"/>
            <a:ext cx="215526" cy="5378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253464" y="4652110"/>
            <a:ext cx="0" cy="744435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6504872" y="2332001"/>
            <a:ext cx="734544" cy="52037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6880592" y="1696964"/>
            <a:ext cx="46929" cy="67009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51" y="968187"/>
            <a:ext cx="671513" cy="94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val 48"/>
          <p:cNvSpPr/>
          <p:nvPr/>
        </p:nvSpPr>
        <p:spPr>
          <a:xfrm>
            <a:off x="4573057" y="2486509"/>
            <a:ext cx="734544" cy="52037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0" name="Straight Connector 49"/>
          <p:cNvCxnSpPr/>
          <p:nvPr/>
        </p:nvCxnSpPr>
        <p:spPr>
          <a:xfrm>
            <a:off x="4794664" y="1760948"/>
            <a:ext cx="144065" cy="72556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5452" y="1080430"/>
            <a:ext cx="671513" cy="94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Afbeeldingsresultaat voor concurrenti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95584"/>
            <a:ext cx="181935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Gerelateerde afbeel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59133"/>
            <a:ext cx="1447326" cy="157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Afbeeldingsresultaat voor icoon mannetj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6" y="4899206"/>
            <a:ext cx="1426146" cy="142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57" y="5709047"/>
            <a:ext cx="2073275" cy="1176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696913" y="-27384"/>
            <a:ext cx="8196262" cy="611187"/>
          </a:xfrm>
        </p:spPr>
        <p:txBody>
          <a:bodyPr/>
          <a:lstStyle/>
          <a:p>
            <a:r>
              <a:rPr lang="en-US" dirty="0" smtClean="0"/>
              <a:t>We need knowledge about s</a:t>
            </a:r>
            <a:r>
              <a:rPr lang="en-US" dirty="0" smtClean="0"/>
              <a:t>ubsurface when making environmental </a:t>
            </a:r>
            <a:r>
              <a:rPr lang="en-US" dirty="0" smtClean="0"/>
              <a:t>planning policies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35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knowledge of the SSW system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58440" y="1124744"/>
            <a:ext cx="8306048" cy="525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nl-NL" kern="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5" t="13095" r="33180" b="6250"/>
          <a:stretch/>
        </p:blipFill>
        <p:spPr bwMode="auto">
          <a:xfrm>
            <a:off x="179512" y="1554059"/>
            <a:ext cx="3600401" cy="469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178975"/>
            <a:ext cx="2016224" cy="1344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64" y="1554059"/>
            <a:ext cx="1989580" cy="1330648"/>
          </a:xfrm>
          <a:prstGeom prst="rect">
            <a:avLst/>
          </a:prstGeom>
        </p:spPr>
      </p:pic>
      <p:pic>
        <p:nvPicPr>
          <p:cNvPr id="10" name="Picture 2" descr="http://hansmiddendorp.nl/wp-content/uploads/2015/02/Bodemdaling-Woerd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791686"/>
            <a:ext cx="2060014" cy="144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3448" y="1050003"/>
            <a:ext cx="7944691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Unexpected </a:t>
            </a:r>
            <a:r>
              <a:rPr lang="en-US" dirty="0" smtClean="0"/>
              <a:t>and unnecessary events </a:t>
            </a:r>
            <a:r>
              <a:rPr lang="en-US" dirty="0" smtClean="0"/>
              <a:t>in the subsurface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" r="12733"/>
          <a:stretch/>
        </p:blipFill>
        <p:spPr>
          <a:xfrm>
            <a:off x="6012160" y="4782586"/>
            <a:ext cx="2125979" cy="1451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0" b="26040"/>
          <a:stretch/>
        </p:blipFill>
        <p:spPr>
          <a:xfrm>
            <a:off x="6016475" y="3163775"/>
            <a:ext cx="2121664" cy="1420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8"/>
          <a:stretch/>
        </p:blipFill>
        <p:spPr>
          <a:xfrm>
            <a:off x="6012160" y="1554058"/>
            <a:ext cx="2125979" cy="137088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6218148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hlinkClick r:id="rId10"/>
              </a:rPr>
              <a:t>https://</a:t>
            </a:r>
            <a:r>
              <a:rPr lang="en-GB" sz="1400" dirty="0" smtClean="0">
                <a:hlinkClick r:id="rId10"/>
              </a:rPr>
              <a:t>www.tcbodem.nl/publicaties/alle-publicaties/761-r23-2014-rapport-onverwachte-gebeurtenissen-in-de-bodem-gevolgen-van-ons-handelen-in-beeld-4</a:t>
            </a:r>
            <a:r>
              <a:rPr lang="en-GB" sz="1400" dirty="0" smtClean="0"/>
              <a:t>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7549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030A-D9DC-426C-A4D0-5E7AEAC0AFF5}" type="datetime4">
              <a:rPr lang="nl-NL" smtClean="0"/>
              <a:pPr/>
              <a:t>19 april 2018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7236296" cy="508579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331640" y="4149080"/>
            <a:ext cx="6408712" cy="13681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68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030A-D9DC-426C-A4D0-5E7AEAC0AFF5}" type="datetime4">
              <a:rPr lang="nl-NL" smtClean="0"/>
              <a:pPr/>
              <a:t>19 april 2018</a:t>
            </a:fld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0" t="14493" r="14188" b="71381"/>
          <a:stretch/>
        </p:blipFill>
        <p:spPr bwMode="auto">
          <a:xfrm>
            <a:off x="0" y="0"/>
            <a:ext cx="9144000" cy="96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228600" y="1124744"/>
            <a:ext cx="5521420" cy="28287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n-US" sz="2000" b="1" dirty="0" smtClean="0">
                <a:solidFill>
                  <a:srgbClr val="3FA635"/>
                </a:solidFill>
              </a:rPr>
              <a:t>Structuring </a:t>
            </a:r>
            <a:r>
              <a:rPr lang="en-US" sz="2000" b="1" dirty="0" smtClean="0">
                <a:solidFill>
                  <a:srgbClr val="3FA635"/>
                </a:solidFill>
              </a:rPr>
              <a:t>research on soil, land-use and </a:t>
            </a:r>
            <a:r>
              <a:rPr lang="en-US" sz="2000" b="1" dirty="0" smtClean="0">
                <a:solidFill>
                  <a:srgbClr val="3FA635"/>
                </a:solidFill>
              </a:rPr>
              <a:t> land </a:t>
            </a:r>
            <a:r>
              <a:rPr lang="en-US" sz="2000" b="1" dirty="0" smtClean="0">
                <a:solidFill>
                  <a:srgbClr val="3FA635"/>
                </a:solidFill>
              </a:rPr>
              <a:t>management in Europe</a:t>
            </a:r>
            <a:endParaRPr lang="en-US" sz="2000" b="1" u="sng" dirty="0" smtClean="0">
              <a:solidFill>
                <a:srgbClr val="3FA635"/>
              </a:solidFill>
              <a:sym typeface="Wingdings" panose="05000000000000000000" pitchFamily="2" charset="2"/>
            </a:endParaRP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Establish &amp; promote a </a:t>
            </a:r>
            <a:r>
              <a:rPr 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Strategic </a:t>
            </a:r>
            <a:r>
              <a:rPr 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Research Agenda (SRA</a:t>
            </a:r>
            <a:r>
              <a:rPr 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ym typeface="Wingdings" panose="05000000000000000000" pitchFamily="2" charset="2"/>
              </a:rPr>
              <a:t>17+ countries</a:t>
            </a: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ym typeface="Wingdings" panose="05000000000000000000" pitchFamily="2" charset="2"/>
              </a:rPr>
              <a:t>Bottom up</a:t>
            </a:r>
            <a:endParaRPr lang="en-US" sz="20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Consider current &amp; future societal challenges</a:t>
            </a: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Involve funders and create a network</a:t>
            </a:r>
            <a:endParaRPr lang="en-US" sz="20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10" name="Grafik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090" y="4375906"/>
            <a:ext cx="2654909" cy="1208860"/>
          </a:xfrm>
          <a:prstGeom prst="rect">
            <a:avLst/>
          </a:prstGeom>
        </p:spPr>
      </p:pic>
      <p:sp>
        <p:nvSpPr>
          <p:cNvPr id="11" name="Rechteck 13"/>
          <p:cNvSpPr/>
          <p:nvPr/>
        </p:nvSpPr>
        <p:spPr>
          <a:xfrm>
            <a:off x="5939200" y="5443070"/>
            <a:ext cx="2671401" cy="398343"/>
          </a:xfrm>
          <a:prstGeom prst="rect">
            <a:avLst/>
          </a:prstGeom>
          <a:solidFill>
            <a:srgbClr val="3F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anagement</a:t>
            </a:r>
            <a:endParaRPr lang="de-D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5"/>
          <p:cNvSpPr/>
          <p:nvPr/>
        </p:nvSpPr>
        <p:spPr>
          <a:xfrm>
            <a:off x="228601" y="5453878"/>
            <a:ext cx="2671401" cy="398343"/>
          </a:xfrm>
          <a:prstGeom prst="rect">
            <a:avLst/>
          </a:prstGeom>
          <a:solidFill>
            <a:srgbClr val="3F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de-DE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endParaRPr lang="de-D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9199" y="4365104"/>
            <a:ext cx="2671401" cy="1077972"/>
          </a:xfrm>
          <a:prstGeom prst="rect">
            <a:avLst/>
          </a:prstGeom>
        </p:spPr>
      </p:pic>
      <p:pic>
        <p:nvPicPr>
          <p:cNvPr id="14" name="Grafik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36"/>
          <a:stretch/>
        </p:blipFill>
        <p:spPr>
          <a:xfrm>
            <a:off x="3078619" y="4375913"/>
            <a:ext cx="2671401" cy="1149629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078619" y="5453878"/>
            <a:ext cx="2671401" cy="398343"/>
          </a:xfrm>
          <a:prstGeom prst="rect">
            <a:avLst/>
          </a:prstGeom>
          <a:solidFill>
            <a:srgbClr val="3F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endParaRPr lang="de-DE" sz="2000" b="1" dirty="0" smtClean="0">
              <a:solidFill>
                <a:schemeClr val="bg1"/>
              </a:solidFill>
            </a:endParaRPr>
          </a:p>
          <a:p>
            <a:pPr algn="ctr"/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</a:t>
            </a:r>
            <a:r>
              <a:rPr lang="de-DE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endParaRPr lang="de-D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uppieren 166"/>
          <p:cNvGrpSpPr/>
          <p:nvPr/>
        </p:nvGrpSpPr>
        <p:grpSpPr>
          <a:xfrm rot="21360491">
            <a:off x="5419709" y="821348"/>
            <a:ext cx="3352796" cy="3214930"/>
            <a:chOff x="7571750" y="2280323"/>
            <a:chExt cx="5100640" cy="6149657"/>
          </a:xfrm>
        </p:grpSpPr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7580643" y="6554188"/>
              <a:ext cx="588962" cy="842327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8" y="33"/>
                </a:cxn>
                <a:cxn ang="0">
                  <a:pos x="182" y="33"/>
                </a:cxn>
                <a:cxn ang="0">
                  <a:pos x="223" y="40"/>
                </a:cxn>
                <a:cxn ang="0">
                  <a:pos x="242" y="49"/>
                </a:cxn>
                <a:cxn ang="0">
                  <a:pos x="257" y="77"/>
                </a:cxn>
                <a:cxn ang="0">
                  <a:pos x="263" y="89"/>
                </a:cxn>
                <a:cxn ang="0">
                  <a:pos x="216" y="110"/>
                </a:cxn>
                <a:cxn ang="0">
                  <a:pos x="202" y="145"/>
                </a:cxn>
                <a:cxn ang="0">
                  <a:pos x="188" y="177"/>
                </a:cxn>
                <a:cxn ang="0">
                  <a:pos x="178" y="203"/>
                </a:cxn>
                <a:cxn ang="0">
                  <a:pos x="156" y="196"/>
                </a:cxn>
                <a:cxn ang="0">
                  <a:pos x="152" y="222"/>
                </a:cxn>
                <a:cxn ang="0">
                  <a:pos x="154" y="249"/>
                </a:cxn>
                <a:cxn ang="0">
                  <a:pos x="134" y="273"/>
                </a:cxn>
                <a:cxn ang="0">
                  <a:pos x="131" y="307"/>
                </a:cxn>
                <a:cxn ang="0">
                  <a:pos x="134" y="328"/>
                </a:cxn>
                <a:cxn ang="0">
                  <a:pos x="101" y="345"/>
                </a:cxn>
                <a:cxn ang="0">
                  <a:pos x="99" y="375"/>
                </a:cxn>
                <a:cxn ang="0">
                  <a:pos x="52" y="379"/>
                </a:cxn>
                <a:cxn ang="0">
                  <a:pos x="17" y="352"/>
                </a:cxn>
                <a:cxn ang="0">
                  <a:pos x="0" y="344"/>
                </a:cxn>
                <a:cxn ang="0">
                  <a:pos x="18" y="313"/>
                </a:cxn>
                <a:cxn ang="0">
                  <a:pos x="41" y="273"/>
                </a:cxn>
                <a:cxn ang="0">
                  <a:pos x="38" y="251"/>
                </a:cxn>
                <a:cxn ang="0">
                  <a:pos x="26" y="235"/>
                </a:cxn>
                <a:cxn ang="0">
                  <a:pos x="45" y="219"/>
                </a:cxn>
                <a:cxn ang="0">
                  <a:pos x="18" y="222"/>
                </a:cxn>
                <a:cxn ang="0">
                  <a:pos x="26" y="196"/>
                </a:cxn>
                <a:cxn ang="0">
                  <a:pos x="36" y="174"/>
                </a:cxn>
                <a:cxn ang="0">
                  <a:pos x="45" y="161"/>
                </a:cxn>
                <a:cxn ang="0">
                  <a:pos x="72" y="145"/>
                </a:cxn>
                <a:cxn ang="0">
                  <a:pos x="106" y="100"/>
                </a:cxn>
                <a:cxn ang="0">
                  <a:pos x="119" y="68"/>
                </a:cxn>
                <a:cxn ang="0">
                  <a:pos x="127" y="33"/>
                </a:cxn>
              </a:cxnLst>
              <a:rect l="0" t="0" r="r" b="b"/>
              <a:pathLst>
                <a:path w="265" h="379">
                  <a:moveTo>
                    <a:pt x="134" y="3"/>
                  </a:moveTo>
                  <a:lnTo>
                    <a:pt x="154" y="0"/>
                  </a:lnTo>
                  <a:lnTo>
                    <a:pt x="166" y="16"/>
                  </a:lnTo>
                  <a:lnTo>
                    <a:pt x="168" y="33"/>
                  </a:lnTo>
                  <a:lnTo>
                    <a:pt x="173" y="36"/>
                  </a:lnTo>
                  <a:lnTo>
                    <a:pt x="182" y="33"/>
                  </a:lnTo>
                  <a:lnTo>
                    <a:pt x="214" y="46"/>
                  </a:lnTo>
                  <a:lnTo>
                    <a:pt x="223" y="40"/>
                  </a:lnTo>
                  <a:lnTo>
                    <a:pt x="235" y="39"/>
                  </a:lnTo>
                  <a:lnTo>
                    <a:pt x="242" y="49"/>
                  </a:lnTo>
                  <a:lnTo>
                    <a:pt x="249" y="66"/>
                  </a:lnTo>
                  <a:lnTo>
                    <a:pt x="257" y="77"/>
                  </a:lnTo>
                  <a:lnTo>
                    <a:pt x="265" y="84"/>
                  </a:lnTo>
                  <a:lnTo>
                    <a:pt x="263" y="89"/>
                  </a:lnTo>
                  <a:lnTo>
                    <a:pt x="240" y="97"/>
                  </a:lnTo>
                  <a:lnTo>
                    <a:pt x="216" y="110"/>
                  </a:lnTo>
                  <a:lnTo>
                    <a:pt x="216" y="133"/>
                  </a:lnTo>
                  <a:lnTo>
                    <a:pt x="202" y="145"/>
                  </a:lnTo>
                  <a:lnTo>
                    <a:pt x="189" y="156"/>
                  </a:lnTo>
                  <a:lnTo>
                    <a:pt x="188" y="177"/>
                  </a:lnTo>
                  <a:lnTo>
                    <a:pt x="188" y="193"/>
                  </a:lnTo>
                  <a:lnTo>
                    <a:pt x="178" y="203"/>
                  </a:lnTo>
                  <a:lnTo>
                    <a:pt x="170" y="193"/>
                  </a:lnTo>
                  <a:lnTo>
                    <a:pt x="156" y="196"/>
                  </a:lnTo>
                  <a:lnTo>
                    <a:pt x="154" y="203"/>
                  </a:lnTo>
                  <a:lnTo>
                    <a:pt x="152" y="222"/>
                  </a:lnTo>
                  <a:lnTo>
                    <a:pt x="158" y="229"/>
                  </a:lnTo>
                  <a:lnTo>
                    <a:pt x="154" y="249"/>
                  </a:lnTo>
                  <a:lnTo>
                    <a:pt x="145" y="258"/>
                  </a:lnTo>
                  <a:lnTo>
                    <a:pt x="134" y="273"/>
                  </a:lnTo>
                  <a:lnTo>
                    <a:pt x="130" y="286"/>
                  </a:lnTo>
                  <a:lnTo>
                    <a:pt x="131" y="307"/>
                  </a:lnTo>
                  <a:lnTo>
                    <a:pt x="141" y="320"/>
                  </a:lnTo>
                  <a:lnTo>
                    <a:pt x="134" y="328"/>
                  </a:lnTo>
                  <a:lnTo>
                    <a:pt x="110" y="337"/>
                  </a:lnTo>
                  <a:lnTo>
                    <a:pt x="101" y="345"/>
                  </a:lnTo>
                  <a:lnTo>
                    <a:pt x="99" y="356"/>
                  </a:lnTo>
                  <a:lnTo>
                    <a:pt x="99" y="375"/>
                  </a:lnTo>
                  <a:lnTo>
                    <a:pt x="72" y="375"/>
                  </a:lnTo>
                  <a:lnTo>
                    <a:pt x="52" y="379"/>
                  </a:lnTo>
                  <a:lnTo>
                    <a:pt x="29" y="352"/>
                  </a:lnTo>
                  <a:lnTo>
                    <a:pt x="17" y="352"/>
                  </a:lnTo>
                  <a:lnTo>
                    <a:pt x="7" y="352"/>
                  </a:lnTo>
                  <a:lnTo>
                    <a:pt x="0" y="344"/>
                  </a:lnTo>
                  <a:lnTo>
                    <a:pt x="7" y="333"/>
                  </a:lnTo>
                  <a:lnTo>
                    <a:pt x="18" y="313"/>
                  </a:lnTo>
                  <a:lnTo>
                    <a:pt x="26" y="294"/>
                  </a:lnTo>
                  <a:lnTo>
                    <a:pt x="41" y="273"/>
                  </a:lnTo>
                  <a:lnTo>
                    <a:pt x="45" y="259"/>
                  </a:lnTo>
                  <a:lnTo>
                    <a:pt x="38" y="251"/>
                  </a:lnTo>
                  <a:lnTo>
                    <a:pt x="29" y="240"/>
                  </a:lnTo>
                  <a:lnTo>
                    <a:pt x="26" y="235"/>
                  </a:lnTo>
                  <a:lnTo>
                    <a:pt x="38" y="232"/>
                  </a:lnTo>
                  <a:lnTo>
                    <a:pt x="45" y="219"/>
                  </a:lnTo>
                  <a:lnTo>
                    <a:pt x="33" y="215"/>
                  </a:lnTo>
                  <a:lnTo>
                    <a:pt x="18" y="222"/>
                  </a:lnTo>
                  <a:lnTo>
                    <a:pt x="18" y="205"/>
                  </a:lnTo>
                  <a:lnTo>
                    <a:pt x="26" y="196"/>
                  </a:lnTo>
                  <a:lnTo>
                    <a:pt x="33" y="185"/>
                  </a:lnTo>
                  <a:lnTo>
                    <a:pt x="36" y="174"/>
                  </a:lnTo>
                  <a:lnTo>
                    <a:pt x="38" y="164"/>
                  </a:lnTo>
                  <a:lnTo>
                    <a:pt x="45" y="161"/>
                  </a:lnTo>
                  <a:lnTo>
                    <a:pt x="54" y="168"/>
                  </a:lnTo>
                  <a:lnTo>
                    <a:pt x="72" y="145"/>
                  </a:lnTo>
                  <a:lnTo>
                    <a:pt x="80" y="130"/>
                  </a:lnTo>
                  <a:lnTo>
                    <a:pt x="106" y="100"/>
                  </a:lnTo>
                  <a:lnTo>
                    <a:pt x="106" y="87"/>
                  </a:lnTo>
                  <a:lnTo>
                    <a:pt x="119" y="68"/>
                  </a:lnTo>
                  <a:lnTo>
                    <a:pt x="123" y="46"/>
                  </a:lnTo>
                  <a:lnTo>
                    <a:pt x="127" y="33"/>
                  </a:lnTo>
                  <a:lnTo>
                    <a:pt x="134" y="3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71750" y="6547523"/>
              <a:ext cx="604520" cy="855662"/>
            </a:xfrm>
            <a:custGeom>
              <a:avLst/>
              <a:gdLst/>
              <a:ahLst/>
              <a:cxnLst>
                <a:cxn ang="0">
                  <a:pos x="1916" y="202"/>
                </a:cxn>
                <a:cxn ang="0">
                  <a:pos x="2053" y="372"/>
                </a:cxn>
                <a:cxn ang="0">
                  <a:pos x="2506" y="448"/>
                </a:cxn>
                <a:cxn ang="0">
                  <a:pos x="2834" y="760"/>
                </a:cxn>
                <a:cxn ang="0">
                  <a:pos x="3013" y="985"/>
                </a:cxn>
                <a:cxn ang="0">
                  <a:pos x="2450" y="1290"/>
                </a:cxn>
                <a:cxn ang="0">
                  <a:pos x="2163" y="1792"/>
                </a:cxn>
                <a:cxn ang="0">
                  <a:pos x="2045" y="2313"/>
                </a:cxn>
                <a:cxn ang="0">
                  <a:pos x="1779" y="2245"/>
                </a:cxn>
                <a:cxn ang="0">
                  <a:pos x="1755" y="2484"/>
                </a:cxn>
                <a:cxn ang="0">
                  <a:pos x="1676" y="2921"/>
                </a:cxn>
                <a:cxn ang="0">
                  <a:pos x="1530" y="3436"/>
                </a:cxn>
                <a:cxn ang="0">
                  <a:pos x="1542" y="3710"/>
                </a:cxn>
                <a:cxn ang="0">
                  <a:pos x="1177" y="3992"/>
                </a:cxn>
                <a:cxn ang="0">
                  <a:pos x="841" y="4234"/>
                </a:cxn>
                <a:cxn ang="0">
                  <a:pos x="225" y="3978"/>
                </a:cxn>
                <a:cxn ang="0">
                  <a:pos x="85" y="3712"/>
                </a:cxn>
                <a:cxn ang="0">
                  <a:pos x="473" y="3050"/>
                </a:cxn>
                <a:cxn ang="0">
                  <a:pos x="336" y="2722"/>
                </a:cxn>
                <a:cxn ang="0">
                  <a:pos x="448" y="2575"/>
                </a:cxn>
                <a:cxn ang="0">
                  <a:pos x="419" y="2457"/>
                </a:cxn>
                <a:cxn ang="0">
                  <a:pos x="217" y="2285"/>
                </a:cxn>
                <a:cxn ang="0">
                  <a:pos x="407" y="1956"/>
                </a:cxn>
                <a:cxn ang="0">
                  <a:pos x="658" y="1878"/>
                </a:cxn>
                <a:cxn ang="0">
                  <a:pos x="904" y="1454"/>
                </a:cxn>
                <a:cxn ang="0">
                  <a:pos x="1331" y="772"/>
                </a:cxn>
                <a:cxn ang="0">
                  <a:pos x="1498" y="62"/>
                </a:cxn>
                <a:cxn ang="0">
                  <a:pos x="1435" y="547"/>
                </a:cxn>
                <a:cxn ang="0">
                  <a:pos x="1255" y="1141"/>
                </a:cxn>
                <a:cxn ang="0">
                  <a:pos x="861" y="1667"/>
                </a:cxn>
                <a:cxn ang="0">
                  <a:pos x="555" y="1858"/>
                </a:cxn>
                <a:cxn ang="0">
                  <a:pos x="433" y="2111"/>
                </a:cxn>
                <a:cxn ang="0">
                  <a:pos x="275" y="2504"/>
                </a:cxn>
                <a:cxn ang="0">
                  <a:pos x="574" y="2458"/>
                </a:cxn>
                <a:cxn ang="0">
                  <a:pos x="357" y="2625"/>
                </a:cxn>
                <a:cxn ang="0">
                  <a:pos x="575" y="2925"/>
                </a:cxn>
                <a:cxn ang="0">
                  <a:pos x="273" y="3528"/>
                </a:cxn>
                <a:cxn ang="0">
                  <a:pos x="139" y="3923"/>
                </a:cxn>
                <a:cxn ang="0">
                  <a:pos x="645" y="4223"/>
                </a:cxn>
                <a:cxn ang="0">
                  <a:pos x="1111" y="4202"/>
                </a:cxn>
                <a:cxn ang="0">
                  <a:pos x="1242" y="3748"/>
                </a:cxn>
                <a:cxn ang="0">
                  <a:pos x="1581" y="3613"/>
                </a:cxn>
                <a:cxn ang="0">
                  <a:pos x="1500" y="3058"/>
                </a:cxn>
                <a:cxn ang="0">
                  <a:pos x="1756" y="2575"/>
                </a:cxn>
                <a:cxn ang="0">
                  <a:pos x="1714" y="2279"/>
                </a:cxn>
                <a:cxn ang="0">
                  <a:pos x="2046" y="2268"/>
                </a:cxn>
                <a:cxn ang="0">
                  <a:pos x="2108" y="1764"/>
                </a:cxn>
                <a:cxn ang="0">
                  <a:pos x="2400" y="1261"/>
                </a:cxn>
                <a:cxn ang="0">
                  <a:pos x="2928" y="1006"/>
                </a:cxn>
                <a:cxn ang="0">
                  <a:pos x="2777" y="793"/>
                </a:cxn>
                <a:cxn ang="0">
                  <a:pos x="2652" y="497"/>
                </a:cxn>
                <a:cxn ang="0">
                  <a:pos x="2052" y="435"/>
                </a:cxn>
                <a:cxn ang="0">
                  <a:pos x="1876" y="408"/>
                </a:cxn>
                <a:cxn ang="0">
                  <a:pos x="1536" y="102"/>
                </a:cxn>
              </a:cxnLst>
              <a:rect l="0" t="0" r="r" b="b"/>
              <a:pathLst>
                <a:path w="3020" h="4280">
                  <a:moveTo>
                    <a:pt x="1526" y="37"/>
                  </a:moveTo>
                  <a:lnTo>
                    <a:pt x="1741" y="2"/>
                  </a:lnTo>
                  <a:cubicBezTo>
                    <a:pt x="1752" y="0"/>
                    <a:pt x="1764" y="5"/>
                    <a:pt x="1772" y="14"/>
                  </a:cubicBezTo>
                  <a:lnTo>
                    <a:pt x="1909" y="186"/>
                  </a:lnTo>
                  <a:cubicBezTo>
                    <a:pt x="1913" y="191"/>
                    <a:pt x="1916" y="196"/>
                    <a:pt x="1916" y="202"/>
                  </a:cubicBezTo>
                  <a:lnTo>
                    <a:pt x="1942" y="400"/>
                  </a:lnTo>
                  <a:lnTo>
                    <a:pt x="1928" y="376"/>
                  </a:lnTo>
                  <a:lnTo>
                    <a:pt x="1979" y="410"/>
                  </a:lnTo>
                  <a:lnTo>
                    <a:pt x="1950" y="407"/>
                  </a:lnTo>
                  <a:lnTo>
                    <a:pt x="2053" y="372"/>
                  </a:lnTo>
                  <a:cubicBezTo>
                    <a:pt x="2061" y="370"/>
                    <a:pt x="2069" y="370"/>
                    <a:pt x="2076" y="373"/>
                  </a:cubicBezTo>
                  <a:lnTo>
                    <a:pt x="2428" y="510"/>
                  </a:lnTo>
                  <a:lnTo>
                    <a:pt x="2398" y="513"/>
                  </a:lnTo>
                  <a:lnTo>
                    <a:pt x="2493" y="453"/>
                  </a:lnTo>
                  <a:cubicBezTo>
                    <a:pt x="2497" y="450"/>
                    <a:pt x="2502" y="449"/>
                    <a:pt x="2506" y="448"/>
                  </a:cubicBezTo>
                  <a:lnTo>
                    <a:pt x="2644" y="431"/>
                  </a:lnTo>
                  <a:cubicBezTo>
                    <a:pt x="2656" y="429"/>
                    <a:pt x="2668" y="435"/>
                    <a:pt x="2675" y="445"/>
                  </a:cubicBezTo>
                  <a:lnTo>
                    <a:pt x="2753" y="556"/>
                  </a:lnTo>
                  <a:cubicBezTo>
                    <a:pt x="2754" y="558"/>
                    <a:pt x="2755" y="561"/>
                    <a:pt x="2756" y="563"/>
                  </a:cubicBezTo>
                  <a:lnTo>
                    <a:pt x="2834" y="760"/>
                  </a:lnTo>
                  <a:lnTo>
                    <a:pt x="2829" y="752"/>
                  </a:lnTo>
                  <a:lnTo>
                    <a:pt x="2923" y="872"/>
                  </a:lnTo>
                  <a:lnTo>
                    <a:pt x="2920" y="868"/>
                  </a:lnTo>
                  <a:lnTo>
                    <a:pt x="3005" y="945"/>
                  </a:lnTo>
                  <a:cubicBezTo>
                    <a:pt x="3017" y="955"/>
                    <a:pt x="3020" y="971"/>
                    <a:pt x="3013" y="985"/>
                  </a:cubicBezTo>
                  <a:lnTo>
                    <a:pt x="2987" y="1036"/>
                  </a:lnTo>
                  <a:cubicBezTo>
                    <a:pt x="2983" y="1044"/>
                    <a:pt x="2977" y="1050"/>
                    <a:pt x="2968" y="1053"/>
                  </a:cubicBezTo>
                  <a:lnTo>
                    <a:pt x="2719" y="1138"/>
                  </a:lnTo>
                  <a:lnTo>
                    <a:pt x="2725" y="1136"/>
                  </a:lnTo>
                  <a:lnTo>
                    <a:pt x="2450" y="1290"/>
                  </a:lnTo>
                  <a:lnTo>
                    <a:pt x="2467" y="1261"/>
                  </a:lnTo>
                  <a:lnTo>
                    <a:pt x="2467" y="1510"/>
                  </a:lnTo>
                  <a:cubicBezTo>
                    <a:pt x="2467" y="1519"/>
                    <a:pt x="2462" y="1528"/>
                    <a:pt x="2455" y="1535"/>
                  </a:cubicBezTo>
                  <a:lnTo>
                    <a:pt x="2301" y="1672"/>
                  </a:lnTo>
                  <a:lnTo>
                    <a:pt x="2163" y="1792"/>
                  </a:lnTo>
                  <a:lnTo>
                    <a:pt x="2174" y="1769"/>
                  </a:lnTo>
                  <a:lnTo>
                    <a:pt x="2157" y="2001"/>
                  </a:lnTo>
                  <a:lnTo>
                    <a:pt x="2157" y="2178"/>
                  </a:lnTo>
                  <a:cubicBezTo>
                    <a:pt x="2157" y="2187"/>
                    <a:pt x="2154" y="2195"/>
                    <a:pt x="2148" y="2201"/>
                  </a:cubicBezTo>
                  <a:lnTo>
                    <a:pt x="2045" y="2313"/>
                  </a:lnTo>
                  <a:cubicBezTo>
                    <a:pt x="2039" y="2320"/>
                    <a:pt x="2030" y="2323"/>
                    <a:pt x="2020" y="2323"/>
                  </a:cubicBezTo>
                  <a:cubicBezTo>
                    <a:pt x="2010" y="2323"/>
                    <a:pt x="2002" y="2319"/>
                    <a:pt x="1995" y="2311"/>
                  </a:cubicBezTo>
                  <a:lnTo>
                    <a:pt x="1901" y="2200"/>
                  </a:lnTo>
                  <a:lnTo>
                    <a:pt x="1933" y="2211"/>
                  </a:lnTo>
                  <a:lnTo>
                    <a:pt x="1779" y="2245"/>
                  </a:lnTo>
                  <a:lnTo>
                    <a:pt x="1803" y="2223"/>
                  </a:lnTo>
                  <a:lnTo>
                    <a:pt x="1777" y="2300"/>
                  </a:lnTo>
                  <a:lnTo>
                    <a:pt x="1779" y="2293"/>
                  </a:lnTo>
                  <a:lnTo>
                    <a:pt x="1762" y="2507"/>
                  </a:lnTo>
                  <a:lnTo>
                    <a:pt x="1755" y="2484"/>
                  </a:lnTo>
                  <a:lnTo>
                    <a:pt x="1815" y="2561"/>
                  </a:lnTo>
                  <a:cubicBezTo>
                    <a:pt x="1821" y="2569"/>
                    <a:pt x="1823" y="2578"/>
                    <a:pt x="1821" y="2588"/>
                  </a:cubicBezTo>
                  <a:lnTo>
                    <a:pt x="1778" y="2802"/>
                  </a:lnTo>
                  <a:cubicBezTo>
                    <a:pt x="1777" y="2808"/>
                    <a:pt x="1774" y="2814"/>
                    <a:pt x="1770" y="2818"/>
                  </a:cubicBezTo>
                  <a:lnTo>
                    <a:pt x="1676" y="2921"/>
                  </a:lnTo>
                  <a:lnTo>
                    <a:pt x="1558" y="3089"/>
                  </a:lnTo>
                  <a:lnTo>
                    <a:pt x="1562" y="3082"/>
                  </a:lnTo>
                  <a:lnTo>
                    <a:pt x="1511" y="3219"/>
                  </a:lnTo>
                  <a:lnTo>
                    <a:pt x="1513" y="3205"/>
                  </a:lnTo>
                  <a:lnTo>
                    <a:pt x="1530" y="3436"/>
                  </a:lnTo>
                  <a:lnTo>
                    <a:pt x="1524" y="3419"/>
                  </a:lnTo>
                  <a:lnTo>
                    <a:pt x="1635" y="3573"/>
                  </a:lnTo>
                  <a:cubicBezTo>
                    <a:pt x="1644" y="3586"/>
                    <a:pt x="1644" y="3604"/>
                    <a:pt x="1633" y="3615"/>
                  </a:cubicBezTo>
                  <a:lnTo>
                    <a:pt x="1556" y="3701"/>
                  </a:lnTo>
                  <a:cubicBezTo>
                    <a:pt x="1552" y="3705"/>
                    <a:pt x="1547" y="3708"/>
                    <a:pt x="1542" y="3710"/>
                  </a:cubicBezTo>
                  <a:lnTo>
                    <a:pt x="1276" y="3804"/>
                  </a:lnTo>
                  <a:lnTo>
                    <a:pt x="1287" y="3798"/>
                  </a:lnTo>
                  <a:lnTo>
                    <a:pt x="1184" y="3892"/>
                  </a:lnTo>
                  <a:lnTo>
                    <a:pt x="1194" y="3872"/>
                  </a:lnTo>
                  <a:lnTo>
                    <a:pt x="1177" y="3992"/>
                  </a:lnTo>
                  <a:lnTo>
                    <a:pt x="1178" y="3987"/>
                  </a:lnTo>
                  <a:lnTo>
                    <a:pt x="1178" y="4202"/>
                  </a:lnTo>
                  <a:cubicBezTo>
                    <a:pt x="1178" y="4220"/>
                    <a:pt x="1163" y="4235"/>
                    <a:pt x="1144" y="4235"/>
                  </a:cubicBezTo>
                  <a:lnTo>
                    <a:pt x="835" y="4235"/>
                  </a:lnTo>
                  <a:lnTo>
                    <a:pt x="841" y="4234"/>
                  </a:lnTo>
                  <a:lnTo>
                    <a:pt x="627" y="4277"/>
                  </a:lnTo>
                  <a:cubicBezTo>
                    <a:pt x="615" y="4280"/>
                    <a:pt x="603" y="4275"/>
                    <a:pt x="595" y="4266"/>
                  </a:cubicBezTo>
                  <a:lnTo>
                    <a:pt x="337" y="3966"/>
                  </a:lnTo>
                  <a:lnTo>
                    <a:pt x="362" y="3978"/>
                  </a:lnTo>
                  <a:lnTo>
                    <a:pt x="225" y="3978"/>
                  </a:lnTo>
                  <a:lnTo>
                    <a:pt x="113" y="3978"/>
                  </a:lnTo>
                  <a:cubicBezTo>
                    <a:pt x="103" y="3978"/>
                    <a:pt x="94" y="3973"/>
                    <a:pt x="87" y="3966"/>
                  </a:cubicBezTo>
                  <a:lnTo>
                    <a:pt x="10" y="3871"/>
                  </a:lnTo>
                  <a:cubicBezTo>
                    <a:pt x="1" y="3860"/>
                    <a:pt x="0" y="3844"/>
                    <a:pt x="8" y="3832"/>
                  </a:cubicBezTo>
                  <a:lnTo>
                    <a:pt x="85" y="3712"/>
                  </a:lnTo>
                  <a:lnTo>
                    <a:pt x="213" y="3499"/>
                  </a:lnTo>
                  <a:lnTo>
                    <a:pt x="211" y="3503"/>
                  </a:lnTo>
                  <a:lnTo>
                    <a:pt x="297" y="3289"/>
                  </a:lnTo>
                  <a:cubicBezTo>
                    <a:pt x="298" y="3286"/>
                    <a:pt x="299" y="3284"/>
                    <a:pt x="301" y="3282"/>
                  </a:cubicBezTo>
                  <a:lnTo>
                    <a:pt x="473" y="3050"/>
                  </a:lnTo>
                  <a:lnTo>
                    <a:pt x="468" y="3061"/>
                  </a:lnTo>
                  <a:lnTo>
                    <a:pt x="511" y="2907"/>
                  </a:lnTo>
                  <a:lnTo>
                    <a:pt x="518" y="2938"/>
                  </a:lnTo>
                  <a:lnTo>
                    <a:pt x="432" y="2844"/>
                  </a:lnTo>
                  <a:lnTo>
                    <a:pt x="336" y="2722"/>
                  </a:lnTo>
                  <a:cubicBezTo>
                    <a:pt x="335" y="2721"/>
                    <a:pt x="334" y="2719"/>
                    <a:pt x="333" y="2718"/>
                  </a:cubicBezTo>
                  <a:lnTo>
                    <a:pt x="299" y="2658"/>
                  </a:lnTo>
                  <a:cubicBezTo>
                    <a:pt x="294" y="2649"/>
                    <a:pt x="293" y="2638"/>
                    <a:pt x="297" y="2629"/>
                  </a:cubicBezTo>
                  <a:cubicBezTo>
                    <a:pt x="301" y="2619"/>
                    <a:pt x="309" y="2612"/>
                    <a:pt x="319" y="2609"/>
                  </a:cubicBezTo>
                  <a:lnTo>
                    <a:pt x="448" y="2575"/>
                  </a:lnTo>
                  <a:lnTo>
                    <a:pt x="429" y="2589"/>
                  </a:lnTo>
                  <a:lnTo>
                    <a:pt x="514" y="2452"/>
                  </a:lnTo>
                  <a:lnTo>
                    <a:pt x="533" y="2502"/>
                  </a:lnTo>
                  <a:lnTo>
                    <a:pt x="395" y="2459"/>
                  </a:lnTo>
                  <a:lnTo>
                    <a:pt x="419" y="2457"/>
                  </a:lnTo>
                  <a:lnTo>
                    <a:pt x="256" y="2534"/>
                  </a:lnTo>
                  <a:cubicBezTo>
                    <a:pt x="246" y="2539"/>
                    <a:pt x="234" y="2539"/>
                    <a:pt x="224" y="2532"/>
                  </a:cubicBezTo>
                  <a:cubicBezTo>
                    <a:pt x="214" y="2526"/>
                    <a:pt x="209" y="2516"/>
                    <a:pt x="209" y="2504"/>
                  </a:cubicBezTo>
                  <a:lnTo>
                    <a:pt x="209" y="2307"/>
                  </a:lnTo>
                  <a:cubicBezTo>
                    <a:pt x="209" y="2299"/>
                    <a:pt x="212" y="2291"/>
                    <a:pt x="217" y="2285"/>
                  </a:cubicBezTo>
                  <a:lnTo>
                    <a:pt x="303" y="2190"/>
                  </a:lnTo>
                  <a:lnTo>
                    <a:pt x="300" y="2195"/>
                  </a:lnTo>
                  <a:lnTo>
                    <a:pt x="377" y="2075"/>
                  </a:lnTo>
                  <a:lnTo>
                    <a:pt x="373" y="2084"/>
                  </a:lnTo>
                  <a:lnTo>
                    <a:pt x="407" y="1956"/>
                  </a:lnTo>
                  <a:lnTo>
                    <a:pt x="424" y="1856"/>
                  </a:lnTo>
                  <a:cubicBezTo>
                    <a:pt x="426" y="1844"/>
                    <a:pt x="434" y="1835"/>
                    <a:pt x="444" y="1830"/>
                  </a:cubicBezTo>
                  <a:lnTo>
                    <a:pt x="530" y="1796"/>
                  </a:lnTo>
                  <a:cubicBezTo>
                    <a:pt x="542" y="1792"/>
                    <a:pt x="554" y="1793"/>
                    <a:pt x="564" y="1801"/>
                  </a:cubicBezTo>
                  <a:lnTo>
                    <a:pt x="658" y="1878"/>
                  </a:lnTo>
                  <a:lnTo>
                    <a:pt x="611" y="1884"/>
                  </a:lnTo>
                  <a:lnTo>
                    <a:pt x="808" y="1627"/>
                  </a:lnTo>
                  <a:lnTo>
                    <a:pt x="806" y="1631"/>
                  </a:lnTo>
                  <a:lnTo>
                    <a:pt x="900" y="1459"/>
                  </a:lnTo>
                  <a:cubicBezTo>
                    <a:pt x="901" y="1457"/>
                    <a:pt x="903" y="1455"/>
                    <a:pt x="904" y="1454"/>
                  </a:cubicBezTo>
                  <a:lnTo>
                    <a:pt x="1196" y="1119"/>
                  </a:lnTo>
                  <a:lnTo>
                    <a:pt x="1188" y="1141"/>
                  </a:lnTo>
                  <a:lnTo>
                    <a:pt x="1188" y="1004"/>
                  </a:lnTo>
                  <a:cubicBezTo>
                    <a:pt x="1188" y="998"/>
                    <a:pt x="1190" y="991"/>
                    <a:pt x="1194" y="986"/>
                  </a:cubicBezTo>
                  <a:lnTo>
                    <a:pt x="1331" y="772"/>
                  </a:lnTo>
                  <a:lnTo>
                    <a:pt x="1326" y="784"/>
                  </a:lnTo>
                  <a:lnTo>
                    <a:pt x="1369" y="535"/>
                  </a:lnTo>
                  <a:cubicBezTo>
                    <a:pt x="1370" y="533"/>
                    <a:pt x="1370" y="531"/>
                    <a:pt x="1371" y="529"/>
                  </a:cubicBezTo>
                  <a:lnTo>
                    <a:pt x="1422" y="392"/>
                  </a:lnTo>
                  <a:lnTo>
                    <a:pt x="1498" y="62"/>
                  </a:lnTo>
                  <a:cubicBezTo>
                    <a:pt x="1503" y="44"/>
                    <a:pt x="1521" y="33"/>
                    <a:pt x="1538" y="37"/>
                  </a:cubicBezTo>
                  <a:cubicBezTo>
                    <a:pt x="1556" y="41"/>
                    <a:pt x="1568" y="59"/>
                    <a:pt x="1563" y="77"/>
                  </a:cubicBezTo>
                  <a:lnTo>
                    <a:pt x="1485" y="416"/>
                  </a:lnTo>
                  <a:lnTo>
                    <a:pt x="1433" y="553"/>
                  </a:lnTo>
                  <a:lnTo>
                    <a:pt x="1435" y="547"/>
                  </a:lnTo>
                  <a:lnTo>
                    <a:pt x="1392" y="795"/>
                  </a:lnTo>
                  <a:cubicBezTo>
                    <a:pt x="1391" y="800"/>
                    <a:pt x="1390" y="804"/>
                    <a:pt x="1387" y="808"/>
                  </a:cubicBezTo>
                  <a:lnTo>
                    <a:pt x="1250" y="1022"/>
                  </a:lnTo>
                  <a:lnTo>
                    <a:pt x="1255" y="1004"/>
                  </a:lnTo>
                  <a:lnTo>
                    <a:pt x="1255" y="1141"/>
                  </a:lnTo>
                  <a:cubicBezTo>
                    <a:pt x="1255" y="1149"/>
                    <a:pt x="1252" y="1157"/>
                    <a:pt x="1247" y="1163"/>
                  </a:cubicBezTo>
                  <a:lnTo>
                    <a:pt x="954" y="1497"/>
                  </a:lnTo>
                  <a:lnTo>
                    <a:pt x="959" y="1492"/>
                  </a:lnTo>
                  <a:lnTo>
                    <a:pt x="864" y="1663"/>
                  </a:lnTo>
                  <a:cubicBezTo>
                    <a:pt x="863" y="1665"/>
                    <a:pt x="862" y="1666"/>
                    <a:pt x="861" y="1667"/>
                  </a:cubicBezTo>
                  <a:lnTo>
                    <a:pt x="664" y="1924"/>
                  </a:lnTo>
                  <a:cubicBezTo>
                    <a:pt x="658" y="1932"/>
                    <a:pt x="650" y="1936"/>
                    <a:pt x="641" y="1937"/>
                  </a:cubicBezTo>
                  <a:cubicBezTo>
                    <a:pt x="632" y="1938"/>
                    <a:pt x="623" y="1936"/>
                    <a:pt x="616" y="1930"/>
                  </a:cubicBezTo>
                  <a:lnTo>
                    <a:pt x="522" y="1853"/>
                  </a:lnTo>
                  <a:lnTo>
                    <a:pt x="555" y="1858"/>
                  </a:lnTo>
                  <a:lnTo>
                    <a:pt x="469" y="1892"/>
                  </a:lnTo>
                  <a:lnTo>
                    <a:pt x="490" y="1867"/>
                  </a:lnTo>
                  <a:lnTo>
                    <a:pt x="472" y="1973"/>
                  </a:lnTo>
                  <a:lnTo>
                    <a:pt x="437" y="2101"/>
                  </a:lnTo>
                  <a:cubicBezTo>
                    <a:pt x="437" y="2105"/>
                    <a:pt x="435" y="2108"/>
                    <a:pt x="433" y="2111"/>
                  </a:cubicBezTo>
                  <a:lnTo>
                    <a:pt x="356" y="2231"/>
                  </a:lnTo>
                  <a:cubicBezTo>
                    <a:pt x="355" y="2232"/>
                    <a:pt x="354" y="2234"/>
                    <a:pt x="353" y="2235"/>
                  </a:cubicBezTo>
                  <a:lnTo>
                    <a:pt x="267" y="2330"/>
                  </a:lnTo>
                  <a:lnTo>
                    <a:pt x="275" y="2307"/>
                  </a:lnTo>
                  <a:lnTo>
                    <a:pt x="275" y="2504"/>
                  </a:lnTo>
                  <a:lnTo>
                    <a:pt x="228" y="2474"/>
                  </a:lnTo>
                  <a:lnTo>
                    <a:pt x="391" y="2397"/>
                  </a:lnTo>
                  <a:cubicBezTo>
                    <a:pt x="399" y="2393"/>
                    <a:pt x="407" y="2393"/>
                    <a:pt x="415" y="2395"/>
                  </a:cubicBezTo>
                  <a:lnTo>
                    <a:pt x="553" y="2438"/>
                  </a:lnTo>
                  <a:cubicBezTo>
                    <a:pt x="562" y="2441"/>
                    <a:pt x="570" y="2449"/>
                    <a:pt x="574" y="2458"/>
                  </a:cubicBezTo>
                  <a:cubicBezTo>
                    <a:pt x="578" y="2468"/>
                    <a:pt x="576" y="2479"/>
                    <a:pt x="571" y="2488"/>
                  </a:cubicBezTo>
                  <a:lnTo>
                    <a:pt x="485" y="2625"/>
                  </a:lnTo>
                  <a:cubicBezTo>
                    <a:pt x="481" y="2632"/>
                    <a:pt x="473" y="2637"/>
                    <a:pt x="465" y="2639"/>
                  </a:cubicBezTo>
                  <a:lnTo>
                    <a:pt x="336" y="2674"/>
                  </a:lnTo>
                  <a:lnTo>
                    <a:pt x="357" y="2625"/>
                  </a:lnTo>
                  <a:lnTo>
                    <a:pt x="391" y="2685"/>
                  </a:lnTo>
                  <a:lnTo>
                    <a:pt x="388" y="2681"/>
                  </a:lnTo>
                  <a:lnTo>
                    <a:pt x="481" y="2799"/>
                  </a:lnTo>
                  <a:lnTo>
                    <a:pt x="567" y="2893"/>
                  </a:lnTo>
                  <a:cubicBezTo>
                    <a:pt x="575" y="2902"/>
                    <a:pt x="578" y="2914"/>
                    <a:pt x="575" y="2925"/>
                  </a:cubicBezTo>
                  <a:lnTo>
                    <a:pt x="532" y="3079"/>
                  </a:lnTo>
                  <a:cubicBezTo>
                    <a:pt x="531" y="3083"/>
                    <a:pt x="529" y="3087"/>
                    <a:pt x="526" y="3090"/>
                  </a:cubicBezTo>
                  <a:lnTo>
                    <a:pt x="355" y="3321"/>
                  </a:lnTo>
                  <a:lnTo>
                    <a:pt x="359" y="3314"/>
                  </a:lnTo>
                  <a:lnTo>
                    <a:pt x="273" y="3528"/>
                  </a:lnTo>
                  <a:cubicBezTo>
                    <a:pt x="272" y="3530"/>
                    <a:pt x="271" y="3531"/>
                    <a:pt x="270" y="3533"/>
                  </a:cubicBezTo>
                  <a:lnTo>
                    <a:pt x="141" y="3748"/>
                  </a:lnTo>
                  <a:lnTo>
                    <a:pt x="64" y="3868"/>
                  </a:lnTo>
                  <a:lnTo>
                    <a:pt x="61" y="3829"/>
                  </a:lnTo>
                  <a:lnTo>
                    <a:pt x="139" y="3923"/>
                  </a:lnTo>
                  <a:lnTo>
                    <a:pt x="113" y="3911"/>
                  </a:lnTo>
                  <a:lnTo>
                    <a:pt x="225" y="3911"/>
                  </a:lnTo>
                  <a:lnTo>
                    <a:pt x="362" y="3911"/>
                  </a:lnTo>
                  <a:cubicBezTo>
                    <a:pt x="372" y="3911"/>
                    <a:pt x="381" y="3915"/>
                    <a:pt x="388" y="3923"/>
                  </a:cubicBezTo>
                  <a:lnTo>
                    <a:pt x="645" y="4223"/>
                  </a:lnTo>
                  <a:lnTo>
                    <a:pt x="614" y="4212"/>
                  </a:lnTo>
                  <a:lnTo>
                    <a:pt x="828" y="4169"/>
                  </a:lnTo>
                  <a:cubicBezTo>
                    <a:pt x="830" y="4169"/>
                    <a:pt x="833" y="4168"/>
                    <a:pt x="835" y="4168"/>
                  </a:cubicBezTo>
                  <a:lnTo>
                    <a:pt x="1144" y="4168"/>
                  </a:lnTo>
                  <a:lnTo>
                    <a:pt x="1111" y="4202"/>
                  </a:lnTo>
                  <a:lnTo>
                    <a:pt x="1111" y="3987"/>
                  </a:lnTo>
                  <a:cubicBezTo>
                    <a:pt x="1111" y="3986"/>
                    <a:pt x="1111" y="3984"/>
                    <a:pt x="1111" y="3983"/>
                  </a:cubicBezTo>
                  <a:lnTo>
                    <a:pt x="1128" y="3863"/>
                  </a:lnTo>
                  <a:cubicBezTo>
                    <a:pt x="1130" y="3855"/>
                    <a:pt x="1133" y="3848"/>
                    <a:pt x="1139" y="3843"/>
                  </a:cubicBezTo>
                  <a:lnTo>
                    <a:pt x="1242" y="3748"/>
                  </a:lnTo>
                  <a:cubicBezTo>
                    <a:pt x="1245" y="3745"/>
                    <a:pt x="1249" y="3743"/>
                    <a:pt x="1253" y="3742"/>
                  </a:cubicBezTo>
                  <a:lnTo>
                    <a:pt x="1520" y="3647"/>
                  </a:lnTo>
                  <a:lnTo>
                    <a:pt x="1506" y="3656"/>
                  </a:lnTo>
                  <a:lnTo>
                    <a:pt x="1584" y="3571"/>
                  </a:lnTo>
                  <a:lnTo>
                    <a:pt x="1581" y="3613"/>
                  </a:lnTo>
                  <a:lnTo>
                    <a:pt x="1470" y="3458"/>
                  </a:lnTo>
                  <a:cubicBezTo>
                    <a:pt x="1466" y="3453"/>
                    <a:pt x="1464" y="3447"/>
                    <a:pt x="1463" y="3441"/>
                  </a:cubicBezTo>
                  <a:lnTo>
                    <a:pt x="1446" y="3210"/>
                  </a:lnTo>
                  <a:cubicBezTo>
                    <a:pt x="1446" y="3205"/>
                    <a:pt x="1446" y="3200"/>
                    <a:pt x="1448" y="3195"/>
                  </a:cubicBezTo>
                  <a:lnTo>
                    <a:pt x="1500" y="3058"/>
                  </a:lnTo>
                  <a:cubicBezTo>
                    <a:pt x="1501" y="3056"/>
                    <a:pt x="1502" y="3053"/>
                    <a:pt x="1504" y="3051"/>
                  </a:cubicBezTo>
                  <a:lnTo>
                    <a:pt x="1627" y="2876"/>
                  </a:lnTo>
                  <a:lnTo>
                    <a:pt x="1721" y="2773"/>
                  </a:lnTo>
                  <a:lnTo>
                    <a:pt x="1713" y="2789"/>
                  </a:lnTo>
                  <a:lnTo>
                    <a:pt x="1756" y="2575"/>
                  </a:lnTo>
                  <a:lnTo>
                    <a:pt x="1762" y="2602"/>
                  </a:lnTo>
                  <a:lnTo>
                    <a:pt x="1702" y="2525"/>
                  </a:lnTo>
                  <a:cubicBezTo>
                    <a:pt x="1697" y="2518"/>
                    <a:pt x="1695" y="2510"/>
                    <a:pt x="1695" y="2502"/>
                  </a:cubicBezTo>
                  <a:lnTo>
                    <a:pt x="1713" y="2287"/>
                  </a:lnTo>
                  <a:cubicBezTo>
                    <a:pt x="1713" y="2285"/>
                    <a:pt x="1713" y="2282"/>
                    <a:pt x="1714" y="2279"/>
                  </a:cubicBezTo>
                  <a:lnTo>
                    <a:pt x="1740" y="2202"/>
                  </a:lnTo>
                  <a:cubicBezTo>
                    <a:pt x="1744" y="2191"/>
                    <a:pt x="1753" y="2183"/>
                    <a:pt x="1764" y="2180"/>
                  </a:cubicBezTo>
                  <a:lnTo>
                    <a:pt x="1919" y="2146"/>
                  </a:lnTo>
                  <a:cubicBezTo>
                    <a:pt x="1931" y="2143"/>
                    <a:pt x="1944" y="2147"/>
                    <a:pt x="1952" y="2157"/>
                  </a:cubicBezTo>
                  <a:lnTo>
                    <a:pt x="2046" y="2268"/>
                  </a:lnTo>
                  <a:lnTo>
                    <a:pt x="1996" y="2267"/>
                  </a:lnTo>
                  <a:lnTo>
                    <a:pt x="2099" y="2156"/>
                  </a:lnTo>
                  <a:lnTo>
                    <a:pt x="2091" y="2178"/>
                  </a:lnTo>
                  <a:lnTo>
                    <a:pt x="2091" y="1996"/>
                  </a:lnTo>
                  <a:lnTo>
                    <a:pt x="2108" y="1764"/>
                  </a:lnTo>
                  <a:cubicBezTo>
                    <a:pt x="2108" y="1756"/>
                    <a:pt x="2113" y="1748"/>
                    <a:pt x="2119" y="1742"/>
                  </a:cubicBezTo>
                  <a:lnTo>
                    <a:pt x="2256" y="1622"/>
                  </a:lnTo>
                  <a:lnTo>
                    <a:pt x="2411" y="1485"/>
                  </a:lnTo>
                  <a:lnTo>
                    <a:pt x="2400" y="1510"/>
                  </a:lnTo>
                  <a:lnTo>
                    <a:pt x="2400" y="1261"/>
                  </a:lnTo>
                  <a:cubicBezTo>
                    <a:pt x="2400" y="1249"/>
                    <a:pt x="2406" y="1238"/>
                    <a:pt x="2417" y="1232"/>
                  </a:cubicBezTo>
                  <a:lnTo>
                    <a:pt x="2692" y="1078"/>
                  </a:lnTo>
                  <a:cubicBezTo>
                    <a:pt x="2694" y="1077"/>
                    <a:pt x="2695" y="1076"/>
                    <a:pt x="2697" y="1075"/>
                  </a:cubicBezTo>
                  <a:lnTo>
                    <a:pt x="2947" y="990"/>
                  </a:lnTo>
                  <a:lnTo>
                    <a:pt x="2928" y="1006"/>
                  </a:lnTo>
                  <a:lnTo>
                    <a:pt x="2953" y="955"/>
                  </a:lnTo>
                  <a:lnTo>
                    <a:pt x="2961" y="994"/>
                  </a:lnTo>
                  <a:lnTo>
                    <a:pt x="2875" y="917"/>
                  </a:lnTo>
                  <a:cubicBezTo>
                    <a:pt x="2874" y="916"/>
                    <a:pt x="2872" y="915"/>
                    <a:pt x="2871" y="913"/>
                  </a:cubicBezTo>
                  <a:lnTo>
                    <a:pt x="2777" y="793"/>
                  </a:lnTo>
                  <a:cubicBezTo>
                    <a:pt x="2775" y="791"/>
                    <a:pt x="2773" y="788"/>
                    <a:pt x="2772" y="785"/>
                  </a:cubicBezTo>
                  <a:lnTo>
                    <a:pt x="2694" y="587"/>
                  </a:lnTo>
                  <a:lnTo>
                    <a:pt x="2698" y="594"/>
                  </a:lnTo>
                  <a:lnTo>
                    <a:pt x="2621" y="483"/>
                  </a:lnTo>
                  <a:lnTo>
                    <a:pt x="2652" y="497"/>
                  </a:lnTo>
                  <a:lnTo>
                    <a:pt x="2515" y="514"/>
                  </a:lnTo>
                  <a:lnTo>
                    <a:pt x="2528" y="509"/>
                  </a:lnTo>
                  <a:lnTo>
                    <a:pt x="2434" y="569"/>
                  </a:lnTo>
                  <a:cubicBezTo>
                    <a:pt x="2425" y="575"/>
                    <a:pt x="2414" y="576"/>
                    <a:pt x="2404" y="572"/>
                  </a:cubicBezTo>
                  <a:lnTo>
                    <a:pt x="2052" y="435"/>
                  </a:lnTo>
                  <a:lnTo>
                    <a:pt x="2074" y="435"/>
                  </a:lnTo>
                  <a:lnTo>
                    <a:pt x="1971" y="470"/>
                  </a:lnTo>
                  <a:cubicBezTo>
                    <a:pt x="1961" y="473"/>
                    <a:pt x="1951" y="472"/>
                    <a:pt x="1942" y="466"/>
                  </a:cubicBezTo>
                  <a:lnTo>
                    <a:pt x="1891" y="432"/>
                  </a:lnTo>
                  <a:cubicBezTo>
                    <a:pt x="1883" y="426"/>
                    <a:pt x="1877" y="418"/>
                    <a:pt x="1876" y="408"/>
                  </a:cubicBezTo>
                  <a:lnTo>
                    <a:pt x="1850" y="211"/>
                  </a:lnTo>
                  <a:lnTo>
                    <a:pt x="1857" y="228"/>
                  </a:lnTo>
                  <a:lnTo>
                    <a:pt x="1720" y="56"/>
                  </a:lnTo>
                  <a:lnTo>
                    <a:pt x="1751" y="68"/>
                  </a:lnTo>
                  <a:lnTo>
                    <a:pt x="1536" y="102"/>
                  </a:lnTo>
                  <a:cubicBezTo>
                    <a:pt x="1518" y="105"/>
                    <a:pt x="1501" y="93"/>
                    <a:pt x="1498" y="75"/>
                  </a:cubicBezTo>
                  <a:cubicBezTo>
                    <a:pt x="1495" y="57"/>
                    <a:pt x="1508" y="40"/>
                    <a:pt x="1526" y="37"/>
                  </a:cubicBezTo>
                  <a:close/>
                </a:path>
              </a:pathLst>
            </a:custGeom>
            <a:solidFill>
              <a:srgbClr val="007626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7802890" y="6291932"/>
              <a:ext cx="1562417" cy="1380172"/>
            </a:xfrm>
            <a:custGeom>
              <a:avLst/>
              <a:gdLst/>
              <a:ahLst/>
              <a:cxnLst>
                <a:cxn ang="0">
                  <a:pos x="31" y="112"/>
                </a:cxn>
                <a:cxn ang="0">
                  <a:pos x="54" y="67"/>
                </a:cxn>
                <a:cxn ang="0">
                  <a:pos x="49" y="50"/>
                </a:cxn>
                <a:cxn ang="0">
                  <a:pos x="39" y="35"/>
                </a:cxn>
                <a:cxn ang="0">
                  <a:pos x="78" y="16"/>
                </a:cxn>
                <a:cxn ang="0">
                  <a:pos x="105" y="9"/>
                </a:cxn>
                <a:cxn ang="0">
                  <a:pos x="135" y="3"/>
                </a:cxn>
                <a:cxn ang="0">
                  <a:pos x="193" y="49"/>
                </a:cxn>
                <a:cxn ang="0">
                  <a:pos x="234" y="50"/>
                </a:cxn>
                <a:cxn ang="0">
                  <a:pos x="346" y="104"/>
                </a:cxn>
                <a:cxn ang="0">
                  <a:pos x="393" y="114"/>
                </a:cxn>
                <a:cxn ang="0">
                  <a:pos x="427" y="140"/>
                </a:cxn>
                <a:cxn ang="0">
                  <a:pos x="458" y="144"/>
                </a:cxn>
                <a:cxn ang="0">
                  <a:pos x="458" y="159"/>
                </a:cxn>
                <a:cxn ang="0">
                  <a:pos x="512" y="209"/>
                </a:cxn>
                <a:cxn ang="0">
                  <a:pos x="552" y="228"/>
                </a:cxn>
                <a:cxn ang="0">
                  <a:pos x="617" y="245"/>
                </a:cxn>
                <a:cxn ang="0">
                  <a:pos x="629" y="268"/>
                </a:cxn>
                <a:cxn ang="0">
                  <a:pos x="654" y="279"/>
                </a:cxn>
                <a:cxn ang="0">
                  <a:pos x="680" y="279"/>
                </a:cxn>
                <a:cxn ang="0">
                  <a:pos x="698" y="279"/>
                </a:cxn>
                <a:cxn ang="0">
                  <a:pos x="703" y="307"/>
                </a:cxn>
                <a:cxn ang="0">
                  <a:pos x="641" y="354"/>
                </a:cxn>
                <a:cxn ang="0">
                  <a:pos x="555" y="372"/>
                </a:cxn>
                <a:cxn ang="0">
                  <a:pos x="532" y="395"/>
                </a:cxn>
                <a:cxn ang="0">
                  <a:pos x="508" y="403"/>
                </a:cxn>
                <a:cxn ang="0">
                  <a:pos x="481" y="431"/>
                </a:cxn>
                <a:cxn ang="0">
                  <a:pos x="451" y="452"/>
                </a:cxn>
                <a:cxn ang="0">
                  <a:pos x="462" y="486"/>
                </a:cxn>
                <a:cxn ang="0">
                  <a:pos x="465" y="512"/>
                </a:cxn>
                <a:cxn ang="0">
                  <a:pos x="450" y="522"/>
                </a:cxn>
                <a:cxn ang="0">
                  <a:pos x="404" y="561"/>
                </a:cxn>
                <a:cxn ang="0">
                  <a:pos x="388" y="577"/>
                </a:cxn>
                <a:cxn ang="0">
                  <a:pos x="360" y="586"/>
                </a:cxn>
                <a:cxn ang="0">
                  <a:pos x="330" y="592"/>
                </a:cxn>
                <a:cxn ang="0">
                  <a:pos x="315" y="612"/>
                </a:cxn>
                <a:cxn ang="0">
                  <a:pos x="288" y="617"/>
                </a:cxn>
                <a:cxn ang="0">
                  <a:pos x="237" y="612"/>
                </a:cxn>
                <a:cxn ang="0">
                  <a:pos x="156" y="586"/>
                </a:cxn>
                <a:cxn ang="0">
                  <a:pos x="119" y="602"/>
                </a:cxn>
                <a:cxn ang="0">
                  <a:pos x="82" y="616"/>
                </a:cxn>
                <a:cxn ang="0">
                  <a:pos x="39" y="584"/>
                </a:cxn>
                <a:cxn ang="0">
                  <a:pos x="23" y="508"/>
                </a:cxn>
                <a:cxn ang="0">
                  <a:pos x="0" y="484"/>
                </a:cxn>
                <a:cxn ang="0">
                  <a:pos x="10" y="454"/>
                </a:cxn>
                <a:cxn ang="0">
                  <a:pos x="42" y="438"/>
                </a:cxn>
                <a:cxn ang="0">
                  <a:pos x="28" y="403"/>
                </a:cxn>
                <a:cxn ang="0">
                  <a:pos x="58" y="365"/>
                </a:cxn>
                <a:cxn ang="0">
                  <a:pos x="51" y="337"/>
                </a:cxn>
                <a:cxn ang="0">
                  <a:pos x="61" y="311"/>
                </a:cxn>
                <a:cxn ang="0">
                  <a:pos x="78" y="321"/>
                </a:cxn>
                <a:cxn ang="0">
                  <a:pos x="90" y="272"/>
                </a:cxn>
                <a:cxn ang="0">
                  <a:pos x="116" y="237"/>
                </a:cxn>
                <a:cxn ang="0">
                  <a:pos x="141" y="212"/>
                </a:cxn>
                <a:cxn ang="0">
                  <a:pos x="167" y="202"/>
                </a:cxn>
                <a:cxn ang="0">
                  <a:pos x="139" y="159"/>
                </a:cxn>
                <a:cxn ang="0">
                  <a:pos x="112" y="163"/>
                </a:cxn>
                <a:cxn ang="0">
                  <a:pos x="81" y="151"/>
                </a:cxn>
                <a:cxn ang="0">
                  <a:pos x="68" y="147"/>
                </a:cxn>
                <a:cxn ang="0">
                  <a:pos x="58" y="121"/>
                </a:cxn>
                <a:cxn ang="0">
                  <a:pos x="35" y="121"/>
                </a:cxn>
              </a:cxnLst>
              <a:rect l="0" t="0" r="r" b="b"/>
              <a:pathLst>
                <a:path w="703" h="621">
                  <a:moveTo>
                    <a:pt x="35" y="121"/>
                  </a:moveTo>
                  <a:lnTo>
                    <a:pt x="31" y="112"/>
                  </a:lnTo>
                  <a:lnTo>
                    <a:pt x="35" y="100"/>
                  </a:lnTo>
                  <a:lnTo>
                    <a:pt x="54" y="67"/>
                  </a:lnTo>
                  <a:lnTo>
                    <a:pt x="46" y="60"/>
                  </a:lnTo>
                  <a:lnTo>
                    <a:pt x="49" y="50"/>
                  </a:lnTo>
                  <a:lnTo>
                    <a:pt x="39" y="49"/>
                  </a:lnTo>
                  <a:lnTo>
                    <a:pt x="39" y="35"/>
                  </a:lnTo>
                  <a:lnTo>
                    <a:pt x="46" y="26"/>
                  </a:lnTo>
                  <a:lnTo>
                    <a:pt x="78" y="16"/>
                  </a:lnTo>
                  <a:lnTo>
                    <a:pt x="104" y="19"/>
                  </a:lnTo>
                  <a:lnTo>
                    <a:pt x="105" y="9"/>
                  </a:lnTo>
                  <a:lnTo>
                    <a:pt x="125" y="0"/>
                  </a:lnTo>
                  <a:lnTo>
                    <a:pt x="135" y="3"/>
                  </a:lnTo>
                  <a:lnTo>
                    <a:pt x="156" y="31"/>
                  </a:lnTo>
                  <a:lnTo>
                    <a:pt x="193" y="49"/>
                  </a:lnTo>
                  <a:lnTo>
                    <a:pt x="225" y="49"/>
                  </a:lnTo>
                  <a:lnTo>
                    <a:pt x="234" y="50"/>
                  </a:lnTo>
                  <a:lnTo>
                    <a:pt x="322" y="100"/>
                  </a:lnTo>
                  <a:lnTo>
                    <a:pt x="346" y="104"/>
                  </a:lnTo>
                  <a:lnTo>
                    <a:pt x="366" y="121"/>
                  </a:lnTo>
                  <a:lnTo>
                    <a:pt x="393" y="114"/>
                  </a:lnTo>
                  <a:lnTo>
                    <a:pt x="411" y="125"/>
                  </a:lnTo>
                  <a:lnTo>
                    <a:pt x="427" y="140"/>
                  </a:lnTo>
                  <a:lnTo>
                    <a:pt x="446" y="140"/>
                  </a:lnTo>
                  <a:lnTo>
                    <a:pt x="458" y="144"/>
                  </a:lnTo>
                  <a:lnTo>
                    <a:pt x="465" y="151"/>
                  </a:lnTo>
                  <a:lnTo>
                    <a:pt x="458" y="159"/>
                  </a:lnTo>
                  <a:lnTo>
                    <a:pt x="458" y="172"/>
                  </a:lnTo>
                  <a:lnTo>
                    <a:pt x="512" y="209"/>
                  </a:lnTo>
                  <a:lnTo>
                    <a:pt x="539" y="231"/>
                  </a:lnTo>
                  <a:lnTo>
                    <a:pt x="552" y="228"/>
                  </a:lnTo>
                  <a:lnTo>
                    <a:pt x="567" y="224"/>
                  </a:lnTo>
                  <a:lnTo>
                    <a:pt x="617" y="245"/>
                  </a:lnTo>
                  <a:lnTo>
                    <a:pt x="622" y="263"/>
                  </a:lnTo>
                  <a:lnTo>
                    <a:pt x="629" y="268"/>
                  </a:lnTo>
                  <a:lnTo>
                    <a:pt x="644" y="272"/>
                  </a:lnTo>
                  <a:lnTo>
                    <a:pt x="654" y="279"/>
                  </a:lnTo>
                  <a:lnTo>
                    <a:pt x="668" y="279"/>
                  </a:lnTo>
                  <a:lnTo>
                    <a:pt x="680" y="279"/>
                  </a:lnTo>
                  <a:lnTo>
                    <a:pt x="694" y="282"/>
                  </a:lnTo>
                  <a:lnTo>
                    <a:pt x="698" y="279"/>
                  </a:lnTo>
                  <a:lnTo>
                    <a:pt x="703" y="291"/>
                  </a:lnTo>
                  <a:lnTo>
                    <a:pt x="703" y="307"/>
                  </a:lnTo>
                  <a:lnTo>
                    <a:pt x="694" y="318"/>
                  </a:lnTo>
                  <a:lnTo>
                    <a:pt x="641" y="354"/>
                  </a:lnTo>
                  <a:lnTo>
                    <a:pt x="621" y="354"/>
                  </a:lnTo>
                  <a:lnTo>
                    <a:pt x="555" y="372"/>
                  </a:lnTo>
                  <a:lnTo>
                    <a:pt x="532" y="375"/>
                  </a:lnTo>
                  <a:lnTo>
                    <a:pt x="532" y="395"/>
                  </a:lnTo>
                  <a:lnTo>
                    <a:pt x="520" y="395"/>
                  </a:lnTo>
                  <a:lnTo>
                    <a:pt x="508" y="403"/>
                  </a:lnTo>
                  <a:lnTo>
                    <a:pt x="494" y="419"/>
                  </a:lnTo>
                  <a:lnTo>
                    <a:pt x="481" y="431"/>
                  </a:lnTo>
                  <a:lnTo>
                    <a:pt x="465" y="435"/>
                  </a:lnTo>
                  <a:lnTo>
                    <a:pt x="451" y="452"/>
                  </a:lnTo>
                  <a:lnTo>
                    <a:pt x="451" y="474"/>
                  </a:lnTo>
                  <a:lnTo>
                    <a:pt x="462" y="486"/>
                  </a:lnTo>
                  <a:lnTo>
                    <a:pt x="465" y="496"/>
                  </a:lnTo>
                  <a:lnTo>
                    <a:pt x="465" y="512"/>
                  </a:lnTo>
                  <a:lnTo>
                    <a:pt x="462" y="519"/>
                  </a:lnTo>
                  <a:lnTo>
                    <a:pt x="450" y="522"/>
                  </a:lnTo>
                  <a:lnTo>
                    <a:pt x="431" y="538"/>
                  </a:lnTo>
                  <a:lnTo>
                    <a:pt x="404" y="561"/>
                  </a:lnTo>
                  <a:lnTo>
                    <a:pt x="393" y="570"/>
                  </a:lnTo>
                  <a:lnTo>
                    <a:pt x="388" y="577"/>
                  </a:lnTo>
                  <a:lnTo>
                    <a:pt x="388" y="586"/>
                  </a:lnTo>
                  <a:lnTo>
                    <a:pt x="360" y="586"/>
                  </a:lnTo>
                  <a:lnTo>
                    <a:pt x="342" y="589"/>
                  </a:lnTo>
                  <a:lnTo>
                    <a:pt x="330" y="592"/>
                  </a:lnTo>
                  <a:lnTo>
                    <a:pt x="325" y="598"/>
                  </a:lnTo>
                  <a:lnTo>
                    <a:pt x="315" y="612"/>
                  </a:lnTo>
                  <a:lnTo>
                    <a:pt x="298" y="617"/>
                  </a:lnTo>
                  <a:lnTo>
                    <a:pt x="288" y="617"/>
                  </a:lnTo>
                  <a:lnTo>
                    <a:pt x="269" y="616"/>
                  </a:lnTo>
                  <a:lnTo>
                    <a:pt x="237" y="612"/>
                  </a:lnTo>
                  <a:lnTo>
                    <a:pt x="179" y="589"/>
                  </a:lnTo>
                  <a:lnTo>
                    <a:pt x="156" y="586"/>
                  </a:lnTo>
                  <a:lnTo>
                    <a:pt x="135" y="592"/>
                  </a:lnTo>
                  <a:lnTo>
                    <a:pt x="119" y="602"/>
                  </a:lnTo>
                  <a:lnTo>
                    <a:pt x="100" y="605"/>
                  </a:lnTo>
                  <a:lnTo>
                    <a:pt x="82" y="616"/>
                  </a:lnTo>
                  <a:lnTo>
                    <a:pt x="74" y="621"/>
                  </a:lnTo>
                  <a:lnTo>
                    <a:pt x="39" y="584"/>
                  </a:lnTo>
                  <a:lnTo>
                    <a:pt x="39" y="528"/>
                  </a:lnTo>
                  <a:lnTo>
                    <a:pt x="23" y="508"/>
                  </a:lnTo>
                  <a:lnTo>
                    <a:pt x="3" y="493"/>
                  </a:lnTo>
                  <a:lnTo>
                    <a:pt x="0" y="484"/>
                  </a:lnTo>
                  <a:lnTo>
                    <a:pt x="0" y="464"/>
                  </a:lnTo>
                  <a:lnTo>
                    <a:pt x="10" y="454"/>
                  </a:lnTo>
                  <a:lnTo>
                    <a:pt x="35" y="445"/>
                  </a:lnTo>
                  <a:lnTo>
                    <a:pt x="42" y="438"/>
                  </a:lnTo>
                  <a:lnTo>
                    <a:pt x="31" y="426"/>
                  </a:lnTo>
                  <a:lnTo>
                    <a:pt x="28" y="403"/>
                  </a:lnTo>
                  <a:lnTo>
                    <a:pt x="39" y="384"/>
                  </a:lnTo>
                  <a:lnTo>
                    <a:pt x="58" y="365"/>
                  </a:lnTo>
                  <a:lnTo>
                    <a:pt x="58" y="348"/>
                  </a:lnTo>
                  <a:lnTo>
                    <a:pt x="51" y="337"/>
                  </a:lnTo>
                  <a:lnTo>
                    <a:pt x="58" y="314"/>
                  </a:lnTo>
                  <a:lnTo>
                    <a:pt x="61" y="311"/>
                  </a:lnTo>
                  <a:lnTo>
                    <a:pt x="71" y="311"/>
                  </a:lnTo>
                  <a:lnTo>
                    <a:pt x="78" y="321"/>
                  </a:lnTo>
                  <a:lnTo>
                    <a:pt x="86" y="307"/>
                  </a:lnTo>
                  <a:lnTo>
                    <a:pt x="90" y="272"/>
                  </a:lnTo>
                  <a:lnTo>
                    <a:pt x="116" y="249"/>
                  </a:lnTo>
                  <a:lnTo>
                    <a:pt x="116" y="237"/>
                  </a:lnTo>
                  <a:lnTo>
                    <a:pt x="116" y="228"/>
                  </a:lnTo>
                  <a:lnTo>
                    <a:pt x="141" y="212"/>
                  </a:lnTo>
                  <a:lnTo>
                    <a:pt x="160" y="209"/>
                  </a:lnTo>
                  <a:lnTo>
                    <a:pt x="167" y="202"/>
                  </a:lnTo>
                  <a:lnTo>
                    <a:pt x="151" y="186"/>
                  </a:lnTo>
                  <a:lnTo>
                    <a:pt x="139" y="159"/>
                  </a:lnTo>
                  <a:lnTo>
                    <a:pt x="132" y="154"/>
                  </a:lnTo>
                  <a:lnTo>
                    <a:pt x="112" y="163"/>
                  </a:lnTo>
                  <a:lnTo>
                    <a:pt x="100" y="158"/>
                  </a:lnTo>
                  <a:lnTo>
                    <a:pt x="81" y="151"/>
                  </a:lnTo>
                  <a:lnTo>
                    <a:pt x="74" y="154"/>
                  </a:lnTo>
                  <a:lnTo>
                    <a:pt x="68" y="147"/>
                  </a:lnTo>
                  <a:lnTo>
                    <a:pt x="68" y="135"/>
                  </a:lnTo>
                  <a:lnTo>
                    <a:pt x="58" y="121"/>
                  </a:lnTo>
                  <a:lnTo>
                    <a:pt x="51" y="118"/>
                  </a:lnTo>
                  <a:lnTo>
                    <a:pt x="35" y="121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7796222" y="6285265"/>
              <a:ext cx="1575752" cy="1393507"/>
            </a:xfrm>
            <a:custGeom>
              <a:avLst/>
              <a:gdLst/>
              <a:ahLst/>
              <a:cxnLst>
                <a:cxn ang="0">
                  <a:pos x="518" y="720"/>
                </a:cxn>
                <a:cxn ang="0">
                  <a:pos x="514" y="304"/>
                </a:cxn>
                <a:cxn ang="0">
                  <a:pos x="1401" y="3"/>
                </a:cxn>
                <a:cxn ang="0">
                  <a:pos x="2529" y="541"/>
                </a:cxn>
                <a:cxn ang="0">
                  <a:pos x="4112" y="1347"/>
                </a:cxn>
                <a:cxn ang="0">
                  <a:pos x="4982" y="1553"/>
                </a:cxn>
                <a:cxn ang="0">
                  <a:pos x="5153" y="1938"/>
                </a:cxn>
                <a:cxn ang="0">
                  <a:pos x="6891" y="2721"/>
                </a:cxn>
                <a:cxn ang="0">
                  <a:pos x="7310" y="3103"/>
                </a:cxn>
                <a:cxn ang="0">
                  <a:pos x="7786" y="3097"/>
                </a:cxn>
                <a:cxn ang="0">
                  <a:pos x="7171" y="3989"/>
                </a:cxn>
                <a:cxn ang="0">
                  <a:pos x="5943" y="4449"/>
                </a:cxn>
                <a:cxn ang="0">
                  <a:pos x="5204" y="4894"/>
                </a:cxn>
                <a:cxn ang="0">
                  <a:pos x="5229" y="5529"/>
                </a:cxn>
                <a:cxn ang="0">
                  <a:pos x="4832" y="6036"/>
                </a:cxn>
                <a:cxn ang="0">
                  <a:pos x="4030" y="6567"/>
                </a:cxn>
                <a:cxn ang="0">
                  <a:pos x="3535" y="6857"/>
                </a:cxn>
                <a:cxn ang="0">
                  <a:pos x="2018" y="6610"/>
                </a:cxn>
                <a:cxn ang="0">
                  <a:pos x="1157" y="6777"/>
                </a:cxn>
                <a:cxn ang="0">
                  <a:pos x="256" y="5698"/>
                </a:cxn>
                <a:cxn ang="0">
                  <a:pos x="121" y="5052"/>
                </a:cxn>
                <a:cxn ang="0">
                  <a:pos x="309" y="4515"/>
                </a:cxn>
                <a:cxn ang="0">
                  <a:pos x="563" y="3791"/>
                </a:cxn>
                <a:cxn ang="0">
                  <a:pos x="918" y="3574"/>
                </a:cxn>
                <a:cxn ang="0">
                  <a:pos x="1286" y="2658"/>
                </a:cxn>
                <a:cxn ang="0">
                  <a:pos x="1862" y="2296"/>
                </a:cxn>
                <a:cxn ang="0">
                  <a:pos x="1264" y="1874"/>
                </a:cxn>
                <a:cxn ang="0">
                  <a:pos x="755" y="1526"/>
                </a:cxn>
                <a:cxn ang="0">
                  <a:pos x="413" y="1339"/>
                </a:cxn>
                <a:cxn ang="0">
                  <a:pos x="814" y="1643"/>
                </a:cxn>
                <a:cxn ang="0">
                  <a:pos x="1477" y="1710"/>
                </a:cxn>
                <a:cxn ang="0">
                  <a:pos x="1832" y="2373"/>
                </a:cxn>
                <a:cxn ang="0">
                  <a:pos x="1342" y="2820"/>
                </a:cxn>
                <a:cxn ang="0">
                  <a:pos x="786" y="3500"/>
                </a:cxn>
                <a:cxn ang="0">
                  <a:pos x="704" y="3883"/>
                </a:cxn>
                <a:cxn ang="0">
                  <a:pos x="409" y="4754"/>
                </a:cxn>
                <a:cxn ang="0">
                  <a:pos x="57" y="5211"/>
                </a:cxn>
                <a:cxn ang="0">
                  <a:pos x="488" y="5869"/>
                </a:cxn>
                <a:cxn ang="0">
                  <a:pos x="1134" y="6715"/>
                </a:cxn>
                <a:cxn ang="0">
                  <a:pos x="2035" y="6546"/>
                </a:cxn>
                <a:cxn ang="0">
                  <a:pos x="3497" y="6806"/>
                </a:cxn>
                <a:cxn ang="0">
                  <a:pos x="4339" y="6500"/>
                </a:cxn>
                <a:cxn ang="0">
                  <a:pos x="5004" y="5805"/>
                </a:cxn>
                <a:cxn ang="0">
                  <a:pos x="5131" y="5437"/>
                </a:cxn>
                <a:cxn ang="0">
                  <a:pos x="5369" y="4786"/>
                </a:cxn>
                <a:cxn ang="0">
                  <a:pos x="5910" y="4416"/>
                </a:cxn>
                <a:cxn ang="0">
                  <a:pos x="7717" y="3531"/>
                </a:cxn>
                <a:cxn ang="0">
                  <a:pos x="7756" y="3190"/>
                </a:cxn>
                <a:cxn ang="0">
                  <a:pos x="7179" y="3085"/>
                </a:cxn>
                <a:cxn ang="0">
                  <a:pos x="6337" y="2553"/>
                </a:cxn>
                <a:cxn ang="0">
                  <a:pos x="5094" y="1779"/>
                </a:cxn>
                <a:cxn ang="0">
                  <a:pos x="4744" y="1610"/>
                </a:cxn>
                <a:cxn ang="0">
                  <a:pos x="3871" y="1216"/>
                </a:cxn>
                <a:cxn ang="0">
                  <a:pos x="2163" y="604"/>
                </a:cxn>
                <a:cxn ang="0">
                  <a:pos x="1233" y="133"/>
                </a:cxn>
                <a:cxn ang="0">
                  <a:pos x="495" y="420"/>
                </a:cxn>
                <a:cxn ang="0">
                  <a:pos x="655" y="746"/>
                </a:cxn>
                <a:cxn ang="0">
                  <a:pos x="389" y="1385"/>
                </a:cxn>
              </a:cxnLst>
              <a:rect l="0" t="0" r="r" b="b"/>
              <a:pathLst>
                <a:path w="7872" h="6965">
                  <a:moveTo>
                    <a:pt x="389" y="1385"/>
                  </a:moveTo>
                  <a:lnTo>
                    <a:pt x="346" y="1291"/>
                  </a:lnTo>
                  <a:cubicBezTo>
                    <a:pt x="343" y="1284"/>
                    <a:pt x="342" y="1275"/>
                    <a:pt x="345" y="1267"/>
                  </a:cubicBezTo>
                  <a:lnTo>
                    <a:pt x="387" y="1130"/>
                  </a:lnTo>
                  <a:cubicBezTo>
                    <a:pt x="388" y="1128"/>
                    <a:pt x="389" y="1125"/>
                    <a:pt x="390" y="1123"/>
                  </a:cubicBezTo>
                  <a:lnTo>
                    <a:pt x="605" y="755"/>
                  </a:lnTo>
                  <a:lnTo>
                    <a:pt x="613" y="797"/>
                  </a:lnTo>
                  <a:lnTo>
                    <a:pt x="518" y="720"/>
                  </a:lnTo>
                  <a:cubicBezTo>
                    <a:pt x="507" y="711"/>
                    <a:pt x="503" y="697"/>
                    <a:pt x="508" y="684"/>
                  </a:cubicBezTo>
                  <a:lnTo>
                    <a:pt x="542" y="581"/>
                  </a:lnTo>
                  <a:lnTo>
                    <a:pt x="569" y="624"/>
                  </a:lnTo>
                  <a:lnTo>
                    <a:pt x="457" y="607"/>
                  </a:lnTo>
                  <a:cubicBezTo>
                    <a:pt x="441" y="605"/>
                    <a:pt x="429" y="591"/>
                    <a:pt x="429" y="574"/>
                  </a:cubicBezTo>
                  <a:lnTo>
                    <a:pt x="429" y="420"/>
                  </a:lnTo>
                  <a:cubicBezTo>
                    <a:pt x="429" y="412"/>
                    <a:pt x="431" y="405"/>
                    <a:pt x="436" y="399"/>
                  </a:cubicBezTo>
                  <a:lnTo>
                    <a:pt x="514" y="304"/>
                  </a:lnTo>
                  <a:cubicBezTo>
                    <a:pt x="517" y="300"/>
                    <a:pt x="523" y="296"/>
                    <a:pt x="529" y="294"/>
                  </a:cubicBezTo>
                  <a:lnTo>
                    <a:pt x="880" y="174"/>
                  </a:lnTo>
                  <a:cubicBezTo>
                    <a:pt x="885" y="172"/>
                    <a:pt x="890" y="172"/>
                    <a:pt x="895" y="172"/>
                  </a:cubicBezTo>
                  <a:lnTo>
                    <a:pt x="1186" y="207"/>
                  </a:lnTo>
                  <a:lnTo>
                    <a:pt x="1150" y="235"/>
                  </a:lnTo>
                  <a:lnTo>
                    <a:pt x="1167" y="123"/>
                  </a:lnTo>
                  <a:cubicBezTo>
                    <a:pt x="1169" y="112"/>
                    <a:pt x="1176" y="102"/>
                    <a:pt x="1186" y="98"/>
                  </a:cubicBezTo>
                  <a:lnTo>
                    <a:pt x="1401" y="3"/>
                  </a:lnTo>
                  <a:cubicBezTo>
                    <a:pt x="1408" y="0"/>
                    <a:pt x="1416" y="0"/>
                    <a:pt x="1423" y="2"/>
                  </a:cubicBezTo>
                  <a:lnTo>
                    <a:pt x="1543" y="36"/>
                  </a:lnTo>
                  <a:cubicBezTo>
                    <a:pt x="1550" y="38"/>
                    <a:pt x="1557" y="42"/>
                    <a:pt x="1561" y="48"/>
                  </a:cubicBezTo>
                  <a:lnTo>
                    <a:pt x="1793" y="357"/>
                  </a:lnTo>
                  <a:lnTo>
                    <a:pt x="1780" y="347"/>
                  </a:lnTo>
                  <a:lnTo>
                    <a:pt x="2192" y="544"/>
                  </a:lnTo>
                  <a:lnTo>
                    <a:pt x="2178" y="541"/>
                  </a:lnTo>
                  <a:lnTo>
                    <a:pt x="2529" y="541"/>
                  </a:lnTo>
                  <a:cubicBezTo>
                    <a:pt x="2531" y="541"/>
                    <a:pt x="2533" y="541"/>
                    <a:pt x="2535" y="541"/>
                  </a:cubicBezTo>
                  <a:lnTo>
                    <a:pt x="2630" y="558"/>
                  </a:lnTo>
                  <a:cubicBezTo>
                    <a:pt x="2633" y="559"/>
                    <a:pt x="2637" y="560"/>
                    <a:pt x="2640" y="562"/>
                  </a:cubicBezTo>
                  <a:lnTo>
                    <a:pt x="3618" y="1111"/>
                  </a:lnTo>
                  <a:lnTo>
                    <a:pt x="3607" y="1107"/>
                  </a:lnTo>
                  <a:lnTo>
                    <a:pt x="3881" y="1150"/>
                  </a:lnTo>
                  <a:cubicBezTo>
                    <a:pt x="3887" y="1151"/>
                    <a:pt x="3893" y="1154"/>
                    <a:pt x="3898" y="1158"/>
                  </a:cubicBezTo>
                  <a:lnTo>
                    <a:pt x="4112" y="1347"/>
                  </a:lnTo>
                  <a:lnTo>
                    <a:pt x="4082" y="1339"/>
                  </a:lnTo>
                  <a:lnTo>
                    <a:pt x="4391" y="1262"/>
                  </a:lnTo>
                  <a:cubicBezTo>
                    <a:pt x="4400" y="1260"/>
                    <a:pt x="4409" y="1261"/>
                    <a:pt x="4416" y="1266"/>
                  </a:cubicBezTo>
                  <a:lnTo>
                    <a:pt x="4614" y="1386"/>
                  </a:lnTo>
                  <a:cubicBezTo>
                    <a:pt x="4616" y="1387"/>
                    <a:pt x="4618" y="1389"/>
                    <a:pt x="4620" y="1391"/>
                  </a:cubicBezTo>
                  <a:lnTo>
                    <a:pt x="4791" y="1562"/>
                  </a:lnTo>
                  <a:lnTo>
                    <a:pt x="4768" y="1553"/>
                  </a:lnTo>
                  <a:lnTo>
                    <a:pt x="4982" y="1553"/>
                  </a:lnTo>
                  <a:cubicBezTo>
                    <a:pt x="4986" y="1553"/>
                    <a:pt x="4989" y="1553"/>
                    <a:pt x="4992" y="1554"/>
                  </a:cubicBezTo>
                  <a:lnTo>
                    <a:pt x="5129" y="1597"/>
                  </a:lnTo>
                  <a:cubicBezTo>
                    <a:pt x="5135" y="1599"/>
                    <a:pt x="5139" y="1601"/>
                    <a:pt x="5143" y="1605"/>
                  </a:cubicBezTo>
                  <a:lnTo>
                    <a:pt x="5220" y="1682"/>
                  </a:lnTo>
                  <a:cubicBezTo>
                    <a:pt x="5232" y="1695"/>
                    <a:pt x="5233" y="1714"/>
                    <a:pt x="5223" y="1727"/>
                  </a:cubicBezTo>
                  <a:lnTo>
                    <a:pt x="5145" y="1821"/>
                  </a:lnTo>
                  <a:lnTo>
                    <a:pt x="5153" y="1800"/>
                  </a:lnTo>
                  <a:lnTo>
                    <a:pt x="5153" y="1938"/>
                  </a:lnTo>
                  <a:lnTo>
                    <a:pt x="5139" y="1910"/>
                  </a:lnTo>
                  <a:lnTo>
                    <a:pt x="5730" y="2322"/>
                  </a:lnTo>
                  <a:lnTo>
                    <a:pt x="6041" y="2572"/>
                  </a:lnTo>
                  <a:lnTo>
                    <a:pt x="6012" y="2565"/>
                  </a:lnTo>
                  <a:lnTo>
                    <a:pt x="6149" y="2531"/>
                  </a:lnTo>
                  <a:lnTo>
                    <a:pt x="6321" y="2488"/>
                  </a:lnTo>
                  <a:cubicBezTo>
                    <a:pt x="6328" y="2487"/>
                    <a:pt x="6335" y="2487"/>
                    <a:pt x="6342" y="2490"/>
                  </a:cubicBezTo>
                  <a:lnTo>
                    <a:pt x="6891" y="2721"/>
                  </a:lnTo>
                  <a:cubicBezTo>
                    <a:pt x="6900" y="2725"/>
                    <a:pt x="6907" y="2733"/>
                    <a:pt x="6910" y="2742"/>
                  </a:cubicBezTo>
                  <a:lnTo>
                    <a:pt x="6970" y="2940"/>
                  </a:lnTo>
                  <a:lnTo>
                    <a:pt x="6958" y="2923"/>
                  </a:lnTo>
                  <a:lnTo>
                    <a:pt x="7036" y="2983"/>
                  </a:lnTo>
                  <a:lnTo>
                    <a:pt x="7023" y="2977"/>
                  </a:lnTo>
                  <a:lnTo>
                    <a:pt x="7195" y="3020"/>
                  </a:lnTo>
                  <a:cubicBezTo>
                    <a:pt x="7199" y="3021"/>
                    <a:pt x="7203" y="3023"/>
                    <a:pt x="7207" y="3026"/>
                  </a:cubicBezTo>
                  <a:lnTo>
                    <a:pt x="7310" y="3103"/>
                  </a:lnTo>
                  <a:lnTo>
                    <a:pt x="7290" y="3096"/>
                  </a:lnTo>
                  <a:lnTo>
                    <a:pt x="7444" y="3096"/>
                  </a:lnTo>
                  <a:lnTo>
                    <a:pt x="7581" y="3096"/>
                  </a:lnTo>
                  <a:cubicBezTo>
                    <a:pt x="7584" y="3096"/>
                    <a:pt x="7586" y="3096"/>
                    <a:pt x="7588" y="3097"/>
                  </a:cubicBezTo>
                  <a:lnTo>
                    <a:pt x="7743" y="3131"/>
                  </a:lnTo>
                  <a:lnTo>
                    <a:pt x="7715" y="3138"/>
                  </a:lnTo>
                  <a:lnTo>
                    <a:pt x="7758" y="3103"/>
                  </a:lnTo>
                  <a:cubicBezTo>
                    <a:pt x="7766" y="3097"/>
                    <a:pt x="7776" y="3095"/>
                    <a:pt x="7786" y="3097"/>
                  </a:cubicBezTo>
                  <a:cubicBezTo>
                    <a:pt x="7797" y="3100"/>
                    <a:pt x="7805" y="3107"/>
                    <a:pt x="7809" y="3116"/>
                  </a:cubicBezTo>
                  <a:lnTo>
                    <a:pt x="7869" y="3253"/>
                  </a:lnTo>
                  <a:cubicBezTo>
                    <a:pt x="7871" y="3258"/>
                    <a:pt x="7872" y="3262"/>
                    <a:pt x="7872" y="3267"/>
                  </a:cubicBezTo>
                  <a:lnTo>
                    <a:pt x="7872" y="3438"/>
                  </a:lnTo>
                  <a:cubicBezTo>
                    <a:pt x="7872" y="3446"/>
                    <a:pt x="7869" y="3454"/>
                    <a:pt x="7864" y="3460"/>
                  </a:cubicBezTo>
                  <a:lnTo>
                    <a:pt x="7761" y="3580"/>
                  </a:lnTo>
                  <a:cubicBezTo>
                    <a:pt x="7759" y="3582"/>
                    <a:pt x="7757" y="3584"/>
                    <a:pt x="7755" y="3586"/>
                  </a:cubicBezTo>
                  <a:lnTo>
                    <a:pt x="7171" y="3989"/>
                  </a:lnTo>
                  <a:cubicBezTo>
                    <a:pt x="7166" y="3993"/>
                    <a:pt x="7159" y="3995"/>
                    <a:pt x="7152" y="3995"/>
                  </a:cubicBezTo>
                  <a:lnTo>
                    <a:pt x="6921" y="3995"/>
                  </a:lnTo>
                  <a:lnTo>
                    <a:pt x="6929" y="3993"/>
                  </a:lnTo>
                  <a:lnTo>
                    <a:pt x="6200" y="4191"/>
                  </a:lnTo>
                  <a:lnTo>
                    <a:pt x="5949" y="4234"/>
                  </a:lnTo>
                  <a:lnTo>
                    <a:pt x="5976" y="4201"/>
                  </a:lnTo>
                  <a:lnTo>
                    <a:pt x="5976" y="4416"/>
                  </a:lnTo>
                  <a:cubicBezTo>
                    <a:pt x="5976" y="4434"/>
                    <a:pt x="5961" y="4449"/>
                    <a:pt x="5943" y="4449"/>
                  </a:cubicBezTo>
                  <a:lnTo>
                    <a:pt x="5806" y="4449"/>
                  </a:lnTo>
                  <a:lnTo>
                    <a:pt x="5825" y="4443"/>
                  </a:lnTo>
                  <a:lnTo>
                    <a:pt x="5687" y="4538"/>
                  </a:lnTo>
                  <a:lnTo>
                    <a:pt x="5693" y="4532"/>
                  </a:lnTo>
                  <a:lnTo>
                    <a:pt x="5539" y="4704"/>
                  </a:lnTo>
                  <a:lnTo>
                    <a:pt x="5400" y="4842"/>
                  </a:lnTo>
                  <a:cubicBezTo>
                    <a:pt x="5396" y="4847"/>
                    <a:pt x="5391" y="4850"/>
                    <a:pt x="5385" y="4851"/>
                  </a:cubicBezTo>
                  <a:lnTo>
                    <a:pt x="5204" y="4894"/>
                  </a:lnTo>
                  <a:lnTo>
                    <a:pt x="5223" y="4883"/>
                  </a:lnTo>
                  <a:lnTo>
                    <a:pt x="5068" y="5071"/>
                  </a:lnTo>
                  <a:lnTo>
                    <a:pt x="5076" y="5050"/>
                  </a:lnTo>
                  <a:lnTo>
                    <a:pt x="5076" y="5290"/>
                  </a:lnTo>
                  <a:lnTo>
                    <a:pt x="5067" y="5268"/>
                  </a:lnTo>
                  <a:lnTo>
                    <a:pt x="5188" y="5406"/>
                  </a:lnTo>
                  <a:cubicBezTo>
                    <a:pt x="5191" y="5409"/>
                    <a:pt x="5193" y="5413"/>
                    <a:pt x="5194" y="5418"/>
                  </a:cubicBezTo>
                  <a:lnTo>
                    <a:pt x="5229" y="5529"/>
                  </a:lnTo>
                  <a:cubicBezTo>
                    <a:pt x="5230" y="5532"/>
                    <a:pt x="5230" y="5536"/>
                    <a:pt x="5230" y="5539"/>
                  </a:cubicBezTo>
                  <a:lnTo>
                    <a:pt x="5230" y="5719"/>
                  </a:lnTo>
                  <a:cubicBezTo>
                    <a:pt x="5230" y="5724"/>
                    <a:pt x="5229" y="5728"/>
                    <a:pt x="5227" y="5733"/>
                  </a:cubicBezTo>
                  <a:lnTo>
                    <a:pt x="5193" y="5810"/>
                  </a:lnTo>
                  <a:cubicBezTo>
                    <a:pt x="5189" y="5819"/>
                    <a:pt x="5180" y="5826"/>
                    <a:pt x="5171" y="5829"/>
                  </a:cubicBezTo>
                  <a:lnTo>
                    <a:pt x="5033" y="5863"/>
                  </a:lnTo>
                  <a:lnTo>
                    <a:pt x="5047" y="5856"/>
                  </a:lnTo>
                  <a:lnTo>
                    <a:pt x="4832" y="6036"/>
                  </a:lnTo>
                  <a:lnTo>
                    <a:pt x="4541" y="6285"/>
                  </a:lnTo>
                  <a:lnTo>
                    <a:pt x="4421" y="6388"/>
                  </a:lnTo>
                  <a:lnTo>
                    <a:pt x="4425" y="6383"/>
                  </a:lnTo>
                  <a:lnTo>
                    <a:pt x="4365" y="6460"/>
                  </a:lnTo>
                  <a:lnTo>
                    <a:pt x="4372" y="6439"/>
                  </a:lnTo>
                  <a:lnTo>
                    <a:pt x="4372" y="6534"/>
                  </a:lnTo>
                  <a:cubicBezTo>
                    <a:pt x="4372" y="6552"/>
                    <a:pt x="4357" y="6567"/>
                    <a:pt x="4339" y="6567"/>
                  </a:cubicBezTo>
                  <a:lnTo>
                    <a:pt x="4030" y="6567"/>
                  </a:lnTo>
                  <a:lnTo>
                    <a:pt x="4037" y="6566"/>
                  </a:lnTo>
                  <a:lnTo>
                    <a:pt x="3840" y="6609"/>
                  </a:lnTo>
                  <a:lnTo>
                    <a:pt x="3704" y="6643"/>
                  </a:lnTo>
                  <a:lnTo>
                    <a:pt x="3719" y="6635"/>
                  </a:lnTo>
                  <a:lnTo>
                    <a:pt x="3659" y="6695"/>
                  </a:lnTo>
                  <a:lnTo>
                    <a:pt x="3663" y="6690"/>
                  </a:lnTo>
                  <a:lnTo>
                    <a:pt x="3551" y="6845"/>
                  </a:lnTo>
                  <a:cubicBezTo>
                    <a:pt x="3547" y="6850"/>
                    <a:pt x="3541" y="6855"/>
                    <a:pt x="3535" y="6857"/>
                  </a:cubicBezTo>
                  <a:lnTo>
                    <a:pt x="3355" y="6917"/>
                  </a:lnTo>
                  <a:cubicBezTo>
                    <a:pt x="3351" y="6918"/>
                    <a:pt x="3348" y="6919"/>
                    <a:pt x="3344" y="6919"/>
                  </a:cubicBezTo>
                  <a:lnTo>
                    <a:pt x="3233" y="6919"/>
                  </a:lnTo>
                  <a:lnTo>
                    <a:pt x="3015" y="6901"/>
                  </a:lnTo>
                  <a:lnTo>
                    <a:pt x="2662" y="6858"/>
                  </a:lnTo>
                  <a:cubicBezTo>
                    <a:pt x="2660" y="6858"/>
                    <a:pt x="2657" y="6857"/>
                    <a:pt x="2654" y="6856"/>
                  </a:cubicBezTo>
                  <a:lnTo>
                    <a:pt x="2011" y="6608"/>
                  </a:lnTo>
                  <a:lnTo>
                    <a:pt x="2018" y="6610"/>
                  </a:lnTo>
                  <a:lnTo>
                    <a:pt x="1760" y="6567"/>
                  </a:lnTo>
                  <a:lnTo>
                    <a:pt x="1776" y="6565"/>
                  </a:lnTo>
                  <a:lnTo>
                    <a:pt x="1545" y="6643"/>
                  </a:lnTo>
                  <a:lnTo>
                    <a:pt x="1551" y="6640"/>
                  </a:lnTo>
                  <a:lnTo>
                    <a:pt x="1371" y="6743"/>
                  </a:lnTo>
                  <a:cubicBezTo>
                    <a:pt x="1367" y="6745"/>
                    <a:pt x="1363" y="6746"/>
                    <a:pt x="1359" y="6747"/>
                  </a:cubicBezTo>
                  <a:lnTo>
                    <a:pt x="1145" y="6781"/>
                  </a:lnTo>
                  <a:lnTo>
                    <a:pt x="1157" y="6777"/>
                  </a:lnTo>
                  <a:lnTo>
                    <a:pt x="960" y="6897"/>
                  </a:lnTo>
                  <a:lnTo>
                    <a:pt x="866" y="6956"/>
                  </a:lnTo>
                  <a:cubicBezTo>
                    <a:pt x="852" y="6965"/>
                    <a:pt x="835" y="6963"/>
                    <a:pt x="824" y="6951"/>
                  </a:cubicBezTo>
                  <a:lnTo>
                    <a:pt x="438" y="6539"/>
                  </a:lnTo>
                  <a:cubicBezTo>
                    <a:pt x="432" y="6533"/>
                    <a:pt x="429" y="6525"/>
                    <a:pt x="429" y="6517"/>
                  </a:cubicBezTo>
                  <a:lnTo>
                    <a:pt x="429" y="5891"/>
                  </a:lnTo>
                  <a:lnTo>
                    <a:pt x="437" y="5912"/>
                  </a:lnTo>
                  <a:lnTo>
                    <a:pt x="256" y="5698"/>
                  </a:lnTo>
                  <a:lnTo>
                    <a:pt x="261" y="5702"/>
                  </a:lnTo>
                  <a:lnTo>
                    <a:pt x="47" y="5531"/>
                  </a:lnTo>
                  <a:cubicBezTo>
                    <a:pt x="42" y="5527"/>
                    <a:pt x="38" y="5521"/>
                    <a:pt x="36" y="5515"/>
                  </a:cubicBezTo>
                  <a:lnTo>
                    <a:pt x="2" y="5412"/>
                  </a:lnTo>
                  <a:cubicBezTo>
                    <a:pt x="0" y="5409"/>
                    <a:pt x="0" y="5405"/>
                    <a:pt x="0" y="5402"/>
                  </a:cubicBezTo>
                  <a:lnTo>
                    <a:pt x="0" y="5187"/>
                  </a:lnTo>
                  <a:cubicBezTo>
                    <a:pt x="0" y="5179"/>
                    <a:pt x="3" y="5170"/>
                    <a:pt x="10" y="5164"/>
                  </a:cubicBezTo>
                  <a:lnTo>
                    <a:pt x="121" y="5052"/>
                  </a:lnTo>
                  <a:cubicBezTo>
                    <a:pt x="125" y="5049"/>
                    <a:pt x="129" y="5046"/>
                    <a:pt x="133" y="5045"/>
                  </a:cubicBezTo>
                  <a:lnTo>
                    <a:pt x="408" y="4942"/>
                  </a:lnTo>
                  <a:lnTo>
                    <a:pt x="396" y="4950"/>
                  </a:lnTo>
                  <a:lnTo>
                    <a:pt x="473" y="4872"/>
                  </a:lnTo>
                  <a:lnTo>
                    <a:pt x="471" y="4918"/>
                  </a:lnTo>
                  <a:lnTo>
                    <a:pt x="351" y="4781"/>
                  </a:lnTo>
                  <a:cubicBezTo>
                    <a:pt x="347" y="4776"/>
                    <a:pt x="344" y="4770"/>
                    <a:pt x="343" y="4763"/>
                  </a:cubicBezTo>
                  <a:lnTo>
                    <a:pt x="309" y="4515"/>
                  </a:lnTo>
                  <a:cubicBezTo>
                    <a:pt x="308" y="4507"/>
                    <a:pt x="309" y="4500"/>
                    <a:pt x="313" y="4494"/>
                  </a:cubicBezTo>
                  <a:lnTo>
                    <a:pt x="433" y="4279"/>
                  </a:lnTo>
                  <a:cubicBezTo>
                    <a:pt x="435" y="4277"/>
                    <a:pt x="436" y="4274"/>
                    <a:pt x="439" y="4272"/>
                  </a:cubicBezTo>
                  <a:lnTo>
                    <a:pt x="653" y="4058"/>
                  </a:lnTo>
                  <a:lnTo>
                    <a:pt x="643" y="4081"/>
                  </a:lnTo>
                  <a:lnTo>
                    <a:pt x="643" y="3901"/>
                  </a:lnTo>
                  <a:lnTo>
                    <a:pt x="649" y="3920"/>
                  </a:lnTo>
                  <a:lnTo>
                    <a:pt x="563" y="3791"/>
                  </a:lnTo>
                  <a:cubicBezTo>
                    <a:pt x="557" y="3783"/>
                    <a:pt x="556" y="3772"/>
                    <a:pt x="559" y="3762"/>
                  </a:cubicBezTo>
                  <a:lnTo>
                    <a:pt x="645" y="3505"/>
                  </a:lnTo>
                  <a:cubicBezTo>
                    <a:pt x="647" y="3500"/>
                    <a:pt x="649" y="3495"/>
                    <a:pt x="653" y="3492"/>
                  </a:cubicBezTo>
                  <a:lnTo>
                    <a:pt x="687" y="3457"/>
                  </a:lnTo>
                  <a:cubicBezTo>
                    <a:pt x="694" y="3451"/>
                    <a:pt x="702" y="3448"/>
                    <a:pt x="711" y="3448"/>
                  </a:cubicBezTo>
                  <a:lnTo>
                    <a:pt x="814" y="3448"/>
                  </a:lnTo>
                  <a:cubicBezTo>
                    <a:pt x="825" y="3448"/>
                    <a:pt x="835" y="3453"/>
                    <a:pt x="841" y="3462"/>
                  </a:cubicBezTo>
                  <a:lnTo>
                    <a:pt x="918" y="3574"/>
                  </a:lnTo>
                  <a:lnTo>
                    <a:pt x="863" y="3575"/>
                  </a:lnTo>
                  <a:lnTo>
                    <a:pt x="957" y="3421"/>
                  </a:lnTo>
                  <a:lnTo>
                    <a:pt x="952" y="3434"/>
                  </a:lnTo>
                  <a:lnTo>
                    <a:pt x="995" y="3049"/>
                  </a:lnTo>
                  <a:cubicBezTo>
                    <a:pt x="996" y="3040"/>
                    <a:pt x="1000" y="3033"/>
                    <a:pt x="1006" y="3027"/>
                  </a:cubicBezTo>
                  <a:lnTo>
                    <a:pt x="1298" y="2770"/>
                  </a:lnTo>
                  <a:lnTo>
                    <a:pt x="1286" y="2795"/>
                  </a:lnTo>
                  <a:lnTo>
                    <a:pt x="1286" y="2658"/>
                  </a:lnTo>
                  <a:lnTo>
                    <a:pt x="1286" y="2564"/>
                  </a:lnTo>
                  <a:cubicBezTo>
                    <a:pt x="1286" y="2552"/>
                    <a:pt x="1292" y="2542"/>
                    <a:pt x="1302" y="2536"/>
                  </a:cubicBezTo>
                  <a:lnTo>
                    <a:pt x="1576" y="2356"/>
                  </a:lnTo>
                  <a:cubicBezTo>
                    <a:pt x="1580" y="2353"/>
                    <a:pt x="1584" y="2351"/>
                    <a:pt x="1589" y="2351"/>
                  </a:cubicBezTo>
                  <a:lnTo>
                    <a:pt x="1803" y="2316"/>
                  </a:lnTo>
                  <a:lnTo>
                    <a:pt x="1785" y="2326"/>
                  </a:lnTo>
                  <a:lnTo>
                    <a:pt x="1862" y="2248"/>
                  </a:lnTo>
                  <a:lnTo>
                    <a:pt x="1862" y="2296"/>
                  </a:lnTo>
                  <a:lnTo>
                    <a:pt x="1682" y="2115"/>
                  </a:lnTo>
                  <a:cubicBezTo>
                    <a:pt x="1680" y="2113"/>
                    <a:pt x="1677" y="2110"/>
                    <a:pt x="1676" y="2106"/>
                  </a:cubicBezTo>
                  <a:lnTo>
                    <a:pt x="1538" y="1815"/>
                  </a:lnTo>
                  <a:lnTo>
                    <a:pt x="1548" y="1827"/>
                  </a:lnTo>
                  <a:lnTo>
                    <a:pt x="1471" y="1767"/>
                  </a:lnTo>
                  <a:lnTo>
                    <a:pt x="1506" y="1770"/>
                  </a:lnTo>
                  <a:lnTo>
                    <a:pt x="1291" y="1873"/>
                  </a:lnTo>
                  <a:cubicBezTo>
                    <a:pt x="1283" y="1877"/>
                    <a:pt x="1272" y="1878"/>
                    <a:pt x="1264" y="1874"/>
                  </a:cubicBezTo>
                  <a:lnTo>
                    <a:pt x="1126" y="1814"/>
                  </a:lnTo>
                  <a:lnTo>
                    <a:pt x="914" y="1737"/>
                  </a:lnTo>
                  <a:lnTo>
                    <a:pt x="939" y="1736"/>
                  </a:lnTo>
                  <a:lnTo>
                    <a:pt x="862" y="1771"/>
                  </a:lnTo>
                  <a:cubicBezTo>
                    <a:pt x="848" y="1777"/>
                    <a:pt x="831" y="1773"/>
                    <a:pt x="822" y="1761"/>
                  </a:cubicBezTo>
                  <a:lnTo>
                    <a:pt x="762" y="1684"/>
                  </a:lnTo>
                  <a:cubicBezTo>
                    <a:pt x="757" y="1678"/>
                    <a:pt x="755" y="1671"/>
                    <a:pt x="755" y="1663"/>
                  </a:cubicBezTo>
                  <a:lnTo>
                    <a:pt x="755" y="1526"/>
                  </a:lnTo>
                  <a:lnTo>
                    <a:pt x="761" y="1545"/>
                  </a:lnTo>
                  <a:lnTo>
                    <a:pt x="650" y="1391"/>
                  </a:lnTo>
                  <a:lnTo>
                    <a:pt x="664" y="1403"/>
                  </a:lnTo>
                  <a:lnTo>
                    <a:pt x="578" y="1368"/>
                  </a:lnTo>
                  <a:lnTo>
                    <a:pt x="597" y="1370"/>
                  </a:lnTo>
                  <a:lnTo>
                    <a:pt x="426" y="1404"/>
                  </a:lnTo>
                  <a:cubicBezTo>
                    <a:pt x="408" y="1408"/>
                    <a:pt x="390" y="1396"/>
                    <a:pt x="387" y="1378"/>
                  </a:cubicBezTo>
                  <a:cubicBezTo>
                    <a:pt x="383" y="1360"/>
                    <a:pt x="395" y="1343"/>
                    <a:pt x="413" y="1339"/>
                  </a:cubicBezTo>
                  <a:lnTo>
                    <a:pt x="584" y="1305"/>
                  </a:lnTo>
                  <a:cubicBezTo>
                    <a:pt x="591" y="1303"/>
                    <a:pt x="597" y="1304"/>
                    <a:pt x="603" y="1306"/>
                  </a:cubicBezTo>
                  <a:lnTo>
                    <a:pt x="689" y="1341"/>
                  </a:lnTo>
                  <a:cubicBezTo>
                    <a:pt x="695" y="1343"/>
                    <a:pt x="700" y="1347"/>
                    <a:pt x="704" y="1352"/>
                  </a:cubicBezTo>
                  <a:lnTo>
                    <a:pt x="815" y="1506"/>
                  </a:lnTo>
                  <a:cubicBezTo>
                    <a:pt x="819" y="1512"/>
                    <a:pt x="821" y="1519"/>
                    <a:pt x="821" y="1526"/>
                  </a:cubicBezTo>
                  <a:lnTo>
                    <a:pt x="821" y="1663"/>
                  </a:lnTo>
                  <a:lnTo>
                    <a:pt x="814" y="1643"/>
                  </a:lnTo>
                  <a:lnTo>
                    <a:pt x="874" y="1720"/>
                  </a:lnTo>
                  <a:lnTo>
                    <a:pt x="835" y="1710"/>
                  </a:lnTo>
                  <a:lnTo>
                    <a:pt x="912" y="1676"/>
                  </a:lnTo>
                  <a:cubicBezTo>
                    <a:pt x="920" y="1672"/>
                    <a:pt x="928" y="1672"/>
                    <a:pt x="937" y="1675"/>
                  </a:cubicBezTo>
                  <a:lnTo>
                    <a:pt x="1153" y="1753"/>
                  </a:lnTo>
                  <a:lnTo>
                    <a:pt x="1290" y="1813"/>
                  </a:lnTo>
                  <a:lnTo>
                    <a:pt x="1263" y="1813"/>
                  </a:lnTo>
                  <a:lnTo>
                    <a:pt x="1477" y="1710"/>
                  </a:lnTo>
                  <a:cubicBezTo>
                    <a:pt x="1488" y="1705"/>
                    <a:pt x="1502" y="1706"/>
                    <a:pt x="1512" y="1714"/>
                  </a:cubicBezTo>
                  <a:lnTo>
                    <a:pt x="1589" y="1774"/>
                  </a:lnTo>
                  <a:cubicBezTo>
                    <a:pt x="1593" y="1777"/>
                    <a:pt x="1596" y="1781"/>
                    <a:pt x="1599" y="1786"/>
                  </a:cubicBezTo>
                  <a:lnTo>
                    <a:pt x="1736" y="2078"/>
                  </a:lnTo>
                  <a:lnTo>
                    <a:pt x="1729" y="2068"/>
                  </a:lnTo>
                  <a:lnTo>
                    <a:pt x="1909" y="2248"/>
                  </a:lnTo>
                  <a:cubicBezTo>
                    <a:pt x="1923" y="2261"/>
                    <a:pt x="1923" y="2283"/>
                    <a:pt x="1909" y="2296"/>
                  </a:cubicBezTo>
                  <a:lnTo>
                    <a:pt x="1832" y="2373"/>
                  </a:lnTo>
                  <a:cubicBezTo>
                    <a:pt x="1827" y="2378"/>
                    <a:pt x="1821" y="2381"/>
                    <a:pt x="1814" y="2382"/>
                  </a:cubicBezTo>
                  <a:lnTo>
                    <a:pt x="1600" y="2416"/>
                  </a:lnTo>
                  <a:lnTo>
                    <a:pt x="1613" y="2411"/>
                  </a:lnTo>
                  <a:lnTo>
                    <a:pt x="1338" y="2591"/>
                  </a:lnTo>
                  <a:lnTo>
                    <a:pt x="1353" y="2564"/>
                  </a:lnTo>
                  <a:lnTo>
                    <a:pt x="1353" y="2658"/>
                  </a:lnTo>
                  <a:lnTo>
                    <a:pt x="1353" y="2795"/>
                  </a:lnTo>
                  <a:cubicBezTo>
                    <a:pt x="1353" y="2805"/>
                    <a:pt x="1349" y="2814"/>
                    <a:pt x="1342" y="2820"/>
                  </a:cubicBezTo>
                  <a:lnTo>
                    <a:pt x="1050" y="3077"/>
                  </a:lnTo>
                  <a:lnTo>
                    <a:pt x="1061" y="3056"/>
                  </a:lnTo>
                  <a:lnTo>
                    <a:pt x="1018" y="3442"/>
                  </a:lnTo>
                  <a:cubicBezTo>
                    <a:pt x="1018" y="3447"/>
                    <a:pt x="1016" y="3451"/>
                    <a:pt x="1014" y="3456"/>
                  </a:cubicBezTo>
                  <a:lnTo>
                    <a:pt x="919" y="3610"/>
                  </a:lnTo>
                  <a:cubicBezTo>
                    <a:pt x="914" y="3620"/>
                    <a:pt x="903" y="3626"/>
                    <a:pt x="892" y="3626"/>
                  </a:cubicBezTo>
                  <a:cubicBezTo>
                    <a:pt x="881" y="3626"/>
                    <a:pt x="870" y="3621"/>
                    <a:pt x="864" y="3612"/>
                  </a:cubicBezTo>
                  <a:lnTo>
                    <a:pt x="786" y="3500"/>
                  </a:lnTo>
                  <a:lnTo>
                    <a:pt x="814" y="3514"/>
                  </a:lnTo>
                  <a:lnTo>
                    <a:pt x="711" y="3514"/>
                  </a:lnTo>
                  <a:lnTo>
                    <a:pt x="734" y="3505"/>
                  </a:lnTo>
                  <a:lnTo>
                    <a:pt x="700" y="3539"/>
                  </a:lnTo>
                  <a:lnTo>
                    <a:pt x="708" y="3526"/>
                  </a:lnTo>
                  <a:lnTo>
                    <a:pt x="622" y="3783"/>
                  </a:lnTo>
                  <a:lnTo>
                    <a:pt x="618" y="3754"/>
                  </a:lnTo>
                  <a:lnTo>
                    <a:pt x="704" y="3883"/>
                  </a:lnTo>
                  <a:cubicBezTo>
                    <a:pt x="708" y="3888"/>
                    <a:pt x="710" y="3895"/>
                    <a:pt x="710" y="3901"/>
                  </a:cubicBezTo>
                  <a:lnTo>
                    <a:pt x="710" y="4081"/>
                  </a:lnTo>
                  <a:cubicBezTo>
                    <a:pt x="710" y="4090"/>
                    <a:pt x="706" y="4099"/>
                    <a:pt x="700" y="4105"/>
                  </a:cubicBezTo>
                  <a:lnTo>
                    <a:pt x="486" y="4319"/>
                  </a:lnTo>
                  <a:lnTo>
                    <a:pt x="491" y="4312"/>
                  </a:lnTo>
                  <a:lnTo>
                    <a:pt x="371" y="4526"/>
                  </a:lnTo>
                  <a:lnTo>
                    <a:pt x="375" y="4505"/>
                  </a:lnTo>
                  <a:lnTo>
                    <a:pt x="409" y="4754"/>
                  </a:lnTo>
                  <a:lnTo>
                    <a:pt x="401" y="4737"/>
                  </a:lnTo>
                  <a:lnTo>
                    <a:pt x="521" y="4874"/>
                  </a:lnTo>
                  <a:cubicBezTo>
                    <a:pt x="533" y="4887"/>
                    <a:pt x="532" y="4907"/>
                    <a:pt x="520" y="4920"/>
                  </a:cubicBezTo>
                  <a:lnTo>
                    <a:pt x="443" y="4997"/>
                  </a:lnTo>
                  <a:cubicBezTo>
                    <a:pt x="439" y="5000"/>
                    <a:pt x="435" y="5003"/>
                    <a:pt x="431" y="5004"/>
                  </a:cubicBezTo>
                  <a:lnTo>
                    <a:pt x="156" y="5107"/>
                  </a:lnTo>
                  <a:lnTo>
                    <a:pt x="168" y="5100"/>
                  </a:lnTo>
                  <a:lnTo>
                    <a:pt x="57" y="5211"/>
                  </a:lnTo>
                  <a:lnTo>
                    <a:pt x="67" y="5187"/>
                  </a:lnTo>
                  <a:lnTo>
                    <a:pt x="67" y="5402"/>
                  </a:lnTo>
                  <a:lnTo>
                    <a:pt x="65" y="5391"/>
                  </a:lnTo>
                  <a:lnTo>
                    <a:pt x="99" y="5494"/>
                  </a:lnTo>
                  <a:lnTo>
                    <a:pt x="88" y="5479"/>
                  </a:lnTo>
                  <a:lnTo>
                    <a:pt x="303" y="5650"/>
                  </a:lnTo>
                  <a:cubicBezTo>
                    <a:pt x="305" y="5652"/>
                    <a:pt x="306" y="5653"/>
                    <a:pt x="308" y="5655"/>
                  </a:cubicBezTo>
                  <a:lnTo>
                    <a:pt x="488" y="5869"/>
                  </a:lnTo>
                  <a:cubicBezTo>
                    <a:pt x="493" y="5875"/>
                    <a:pt x="495" y="5883"/>
                    <a:pt x="495" y="5891"/>
                  </a:cubicBezTo>
                  <a:lnTo>
                    <a:pt x="495" y="6517"/>
                  </a:lnTo>
                  <a:lnTo>
                    <a:pt x="486" y="6494"/>
                  </a:lnTo>
                  <a:lnTo>
                    <a:pt x="872" y="6905"/>
                  </a:lnTo>
                  <a:lnTo>
                    <a:pt x="830" y="6900"/>
                  </a:lnTo>
                  <a:lnTo>
                    <a:pt x="925" y="6840"/>
                  </a:lnTo>
                  <a:lnTo>
                    <a:pt x="1122" y="6720"/>
                  </a:lnTo>
                  <a:cubicBezTo>
                    <a:pt x="1126" y="6717"/>
                    <a:pt x="1130" y="6716"/>
                    <a:pt x="1134" y="6715"/>
                  </a:cubicBezTo>
                  <a:lnTo>
                    <a:pt x="1349" y="6681"/>
                  </a:lnTo>
                  <a:lnTo>
                    <a:pt x="1338" y="6685"/>
                  </a:lnTo>
                  <a:lnTo>
                    <a:pt x="1518" y="6582"/>
                  </a:lnTo>
                  <a:cubicBezTo>
                    <a:pt x="1520" y="6581"/>
                    <a:pt x="1522" y="6580"/>
                    <a:pt x="1524" y="6579"/>
                  </a:cubicBezTo>
                  <a:lnTo>
                    <a:pt x="1755" y="6502"/>
                  </a:lnTo>
                  <a:cubicBezTo>
                    <a:pt x="1760" y="6500"/>
                    <a:pt x="1766" y="6500"/>
                    <a:pt x="1771" y="6501"/>
                  </a:cubicBezTo>
                  <a:lnTo>
                    <a:pt x="2029" y="6544"/>
                  </a:lnTo>
                  <a:cubicBezTo>
                    <a:pt x="2031" y="6544"/>
                    <a:pt x="2033" y="6545"/>
                    <a:pt x="2035" y="6546"/>
                  </a:cubicBezTo>
                  <a:lnTo>
                    <a:pt x="2678" y="6794"/>
                  </a:lnTo>
                  <a:lnTo>
                    <a:pt x="2670" y="6792"/>
                  </a:lnTo>
                  <a:lnTo>
                    <a:pt x="3021" y="6835"/>
                  </a:lnTo>
                  <a:lnTo>
                    <a:pt x="3233" y="6852"/>
                  </a:lnTo>
                  <a:lnTo>
                    <a:pt x="3344" y="6852"/>
                  </a:lnTo>
                  <a:lnTo>
                    <a:pt x="3334" y="6854"/>
                  </a:lnTo>
                  <a:lnTo>
                    <a:pt x="3514" y="6794"/>
                  </a:lnTo>
                  <a:lnTo>
                    <a:pt x="3497" y="6806"/>
                  </a:lnTo>
                  <a:lnTo>
                    <a:pt x="3609" y="6651"/>
                  </a:lnTo>
                  <a:cubicBezTo>
                    <a:pt x="3610" y="6650"/>
                    <a:pt x="3611" y="6649"/>
                    <a:pt x="3612" y="6647"/>
                  </a:cubicBezTo>
                  <a:lnTo>
                    <a:pt x="3672" y="6587"/>
                  </a:lnTo>
                  <a:cubicBezTo>
                    <a:pt x="3676" y="6583"/>
                    <a:pt x="3682" y="6580"/>
                    <a:pt x="3688" y="6579"/>
                  </a:cubicBezTo>
                  <a:lnTo>
                    <a:pt x="3826" y="6544"/>
                  </a:lnTo>
                  <a:lnTo>
                    <a:pt x="4023" y="6501"/>
                  </a:lnTo>
                  <a:cubicBezTo>
                    <a:pt x="4025" y="6501"/>
                    <a:pt x="4028" y="6500"/>
                    <a:pt x="4030" y="6500"/>
                  </a:cubicBezTo>
                  <a:lnTo>
                    <a:pt x="4339" y="6500"/>
                  </a:lnTo>
                  <a:lnTo>
                    <a:pt x="4306" y="6534"/>
                  </a:lnTo>
                  <a:lnTo>
                    <a:pt x="4306" y="6439"/>
                  </a:lnTo>
                  <a:cubicBezTo>
                    <a:pt x="4306" y="6432"/>
                    <a:pt x="4308" y="6425"/>
                    <a:pt x="4313" y="6419"/>
                  </a:cubicBezTo>
                  <a:lnTo>
                    <a:pt x="4373" y="6342"/>
                  </a:lnTo>
                  <a:cubicBezTo>
                    <a:pt x="4374" y="6340"/>
                    <a:pt x="4376" y="6338"/>
                    <a:pt x="4377" y="6337"/>
                  </a:cubicBezTo>
                  <a:lnTo>
                    <a:pt x="4498" y="6234"/>
                  </a:lnTo>
                  <a:lnTo>
                    <a:pt x="4789" y="5985"/>
                  </a:lnTo>
                  <a:lnTo>
                    <a:pt x="5004" y="5805"/>
                  </a:lnTo>
                  <a:cubicBezTo>
                    <a:pt x="5008" y="5802"/>
                    <a:pt x="5012" y="5799"/>
                    <a:pt x="5017" y="5798"/>
                  </a:cubicBezTo>
                  <a:lnTo>
                    <a:pt x="5154" y="5764"/>
                  </a:lnTo>
                  <a:lnTo>
                    <a:pt x="5132" y="5783"/>
                  </a:lnTo>
                  <a:lnTo>
                    <a:pt x="5166" y="5706"/>
                  </a:lnTo>
                  <a:lnTo>
                    <a:pt x="5163" y="5719"/>
                  </a:lnTo>
                  <a:lnTo>
                    <a:pt x="5163" y="5539"/>
                  </a:lnTo>
                  <a:lnTo>
                    <a:pt x="5165" y="5549"/>
                  </a:lnTo>
                  <a:lnTo>
                    <a:pt x="5131" y="5437"/>
                  </a:lnTo>
                  <a:lnTo>
                    <a:pt x="5137" y="5450"/>
                  </a:lnTo>
                  <a:lnTo>
                    <a:pt x="5017" y="5312"/>
                  </a:lnTo>
                  <a:cubicBezTo>
                    <a:pt x="5012" y="5306"/>
                    <a:pt x="5009" y="5298"/>
                    <a:pt x="5009" y="5290"/>
                  </a:cubicBezTo>
                  <a:lnTo>
                    <a:pt x="5009" y="5050"/>
                  </a:lnTo>
                  <a:cubicBezTo>
                    <a:pt x="5009" y="5043"/>
                    <a:pt x="5012" y="5035"/>
                    <a:pt x="5017" y="5029"/>
                  </a:cubicBezTo>
                  <a:lnTo>
                    <a:pt x="5171" y="4841"/>
                  </a:lnTo>
                  <a:cubicBezTo>
                    <a:pt x="5176" y="4835"/>
                    <a:pt x="5182" y="4831"/>
                    <a:pt x="5189" y="4829"/>
                  </a:cubicBezTo>
                  <a:lnTo>
                    <a:pt x="5369" y="4786"/>
                  </a:lnTo>
                  <a:lnTo>
                    <a:pt x="5353" y="4795"/>
                  </a:lnTo>
                  <a:lnTo>
                    <a:pt x="5489" y="4659"/>
                  </a:lnTo>
                  <a:lnTo>
                    <a:pt x="5644" y="4488"/>
                  </a:lnTo>
                  <a:cubicBezTo>
                    <a:pt x="5645" y="4486"/>
                    <a:pt x="5647" y="4484"/>
                    <a:pt x="5650" y="4483"/>
                  </a:cubicBezTo>
                  <a:lnTo>
                    <a:pt x="5787" y="4388"/>
                  </a:lnTo>
                  <a:cubicBezTo>
                    <a:pt x="5792" y="4384"/>
                    <a:pt x="5799" y="4382"/>
                    <a:pt x="5806" y="4382"/>
                  </a:cubicBezTo>
                  <a:lnTo>
                    <a:pt x="5943" y="4382"/>
                  </a:lnTo>
                  <a:lnTo>
                    <a:pt x="5910" y="4416"/>
                  </a:lnTo>
                  <a:lnTo>
                    <a:pt x="5910" y="4201"/>
                  </a:lnTo>
                  <a:cubicBezTo>
                    <a:pt x="5910" y="4185"/>
                    <a:pt x="5921" y="4171"/>
                    <a:pt x="5937" y="4169"/>
                  </a:cubicBezTo>
                  <a:lnTo>
                    <a:pt x="6183" y="4126"/>
                  </a:lnTo>
                  <a:lnTo>
                    <a:pt x="6912" y="3929"/>
                  </a:lnTo>
                  <a:cubicBezTo>
                    <a:pt x="6915" y="3928"/>
                    <a:pt x="6918" y="3928"/>
                    <a:pt x="6921" y="3928"/>
                  </a:cubicBezTo>
                  <a:lnTo>
                    <a:pt x="7152" y="3928"/>
                  </a:lnTo>
                  <a:lnTo>
                    <a:pt x="7133" y="3934"/>
                  </a:lnTo>
                  <a:lnTo>
                    <a:pt x="7717" y="3531"/>
                  </a:lnTo>
                  <a:lnTo>
                    <a:pt x="7710" y="3537"/>
                  </a:lnTo>
                  <a:lnTo>
                    <a:pt x="7813" y="3416"/>
                  </a:lnTo>
                  <a:lnTo>
                    <a:pt x="7805" y="3438"/>
                  </a:lnTo>
                  <a:lnTo>
                    <a:pt x="7805" y="3267"/>
                  </a:lnTo>
                  <a:lnTo>
                    <a:pt x="7808" y="3280"/>
                  </a:lnTo>
                  <a:lnTo>
                    <a:pt x="7748" y="3143"/>
                  </a:lnTo>
                  <a:lnTo>
                    <a:pt x="7799" y="3156"/>
                  </a:lnTo>
                  <a:lnTo>
                    <a:pt x="7756" y="3190"/>
                  </a:lnTo>
                  <a:cubicBezTo>
                    <a:pt x="7749" y="3196"/>
                    <a:pt x="7738" y="3199"/>
                    <a:pt x="7728" y="3196"/>
                  </a:cubicBezTo>
                  <a:lnTo>
                    <a:pt x="7574" y="3162"/>
                  </a:lnTo>
                  <a:lnTo>
                    <a:pt x="7581" y="3163"/>
                  </a:lnTo>
                  <a:lnTo>
                    <a:pt x="7444" y="3163"/>
                  </a:lnTo>
                  <a:lnTo>
                    <a:pt x="7290" y="3163"/>
                  </a:lnTo>
                  <a:cubicBezTo>
                    <a:pt x="7282" y="3163"/>
                    <a:pt x="7275" y="3160"/>
                    <a:pt x="7270" y="3156"/>
                  </a:cubicBezTo>
                  <a:lnTo>
                    <a:pt x="7167" y="3079"/>
                  </a:lnTo>
                  <a:lnTo>
                    <a:pt x="7179" y="3085"/>
                  </a:lnTo>
                  <a:lnTo>
                    <a:pt x="7007" y="3042"/>
                  </a:lnTo>
                  <a:cubicBezTo>
                    <a:pt x="7003" y="3041"/>
                    <a:pt x="6998" y="3039"/>
                    <a:pt x="6995" y="3036"/>
                  </a:cubicBezTo>
                  <a:lnTo>
                    <a:pt x="6917" y="2976"/>
                  </a:lnTo>
                  <a:cubicBezTo>
                    <a:pt x="6912" y="2971"/>
                    <a:pt x="6908" y="2966"/>
                    <a:pt x="6906" y="2959"/>
                  </a:cubicBezTo>
                  <a:lnTo>
                    <a:pt x="6846" y="2762"/>
                  </a:lnTo>
                  <a:lnTo>
                    <a:pt x="6865" y="2783"/>
                  </a:lnTo>
                  <a:lnTo>
                    <a:pt x="6316" y="2551"/>
                  </a:lnTo>
                  <a:lnTo>
                    <a:pt x="6337" y="2553"/>
                  </a:lnTo>
                  <a:lnTo>
                    <a:pt x="6165" y="2596"/>
                  </a:lnTo>
                  <a:lnTo>
                    <a:pt x="6028" y="2630"/>
                  </a:lnTo>
                  <a:cubicBezTo>
                    <a:pt x="6018" y="2633"/>
                    <a:pt x="6007" y="2630"/>
                    <a:pt x="5999" y="2624"/>
                  </a:cubicBezTo>
                  <a:lnTo>
                    <a:pt x="5692" y="2377"/>
                  </a:lnTo>
                  <a:lnTo>
                    <a:pt x="5101" y="1965"/>
                  </a:lnTo>
                  <a:cubicBezTo>
                    <a:pt x="5092" y="1959"/>
                    <a:pt x="5086" y="1948"/>
                    <a:pt x="5086" y="1938"/>
                  </a:cubicBezTo>
                  <a:lnTo>
                    <a:pt x="5086" y="1800"/>
                  </a:lnTo>
                  <a:cubicBezTo>
                    <a:pt x="5086" y="1793"/>
                    <a:pt x="5089" y="1785"/>
                    <a:pt x="5094" y="1779"/>
                  </a:cubicBezTo>
                  <a:lnTo>
                    <a:pt x="5171" y="1685"/>
                  </a:lnTo>
                  <a:lnTo>
                    <a:pt x="5173" y="1730"/>
                  </a:lnTo>
                  <a:lnTo>
                    <a:pt x="5096" y="1652"/>
                  </a:lnTo>
                  <a:lnTo>
                    <a:pt x="5110" y="1661"/>
                  </a:lnTo>
                  <a:lnTo>
                    <a:pt x="4972" y="1618"/>
                  </a:lnTo>
                  <a:lnTo>
                    <a:pt x="4982" y="1619"/>
                  </a:lnTo>
                  <a:lnTo>
                    <a:pt x="4768" y="1619"/>
                  </a:lnTo>
                  <a:cubicBezTo>
                    <a:pt x="4759" y="1619"/>
                    <a:pt x="4751" y="1616"/>
                    <a:pt x="4744" y="1610"/>
                  </a:cubicBezTo>
                  <a:lnTo>
                    <a:pt x="4573" y="1438"/>
                  </a:lnTo>
                  <a:lnTo>
                    <a:pt x="4579" y="1443"/>
                  </a:lnTo>
                  <a:lnTo>
                    <a:pt x="4382" y="1323"/>
                  </a:lnTo>
                  <a:lnTo>
                    <a:pt x="4407" y="1327"/>
                  </a:lnTo>
                  <a:lnTo>
                    <a:pt x="4098" y="1404"/>
                  </a:lnTo>
                  <a:cubicBezTo>
                    <a:pt x="4088" y="1407"/>
                    <a:pt x="4076" y="1404"/>
                    <a:pt x="4068" y="1397"/>
                  </a:cubicBezTo>
                  <a:lnTo>
                    <a:pt x="3854" y="1208"/>
                  </a:lnTo>
                  <a:lnTo>
                    <a:pt x="3871" y="1216"/>
                  </a:lnTo>
                  <a:lnTo>
                    <a:pt x="3596" y="1173"/>
                  </a:lnTo>
                  <a:cubicBezTo>
                    <a:pt x="3592" y="1172"/>
                    <a:pt x="3589" y="1171"/>
                    <a:pt x="3585" y="1169"/>
                  </a:cubicBezTo>
                  <a:lnTo>
                    <a:pt x="2607" y="620"/>
                  </a:lnTo>
                  <a:lnTo>
                    <a:pt x="2618" y="624"/>
                  </a:lnTo>
                  <a:lnTo>
                    <a:pt x="2523" y="607"/>
                  </a:lnTo>
                  <a:lnTo>
                    <a:pt x="2529" y="607"/>
                  </a:lnTo>
                  <a:lnTo>
                    <a:pt x="2178" y="607"/>
                  </a:lnTo>
                  <a:cubicBezTo>
                    <a:pt x="2173" y="607"/>
                    <a:pt x="2168" y="606"/>
                    <a:pt x="2163" y="604"/>
                  </a:cubicBezTo>
                  <a:lnTo>
                    <a:pt x="1751" y="407"/>
                  </a:lnTo>
                  <a:cubicBezTo>
                    <a:pt x="1747" y="405"/>
                    <a:pt x="1742" y="401"/>
                    <a:pt x="1739" y="397"/>
                  </a:cubicBezTo>
                  <a:lnTo>
                    <a:pt x="1508" y="88"/>
                  </a:lnTo>
                  <a:lnTo>
                    <a:pt x="1525" y="100"/>
                  </a:lnTo>
                  <a:lnTo>
                    <a:pt x="1405" y="66"/>
                  </a:lnTo>
                  <a:lnTo>
                    <a:pt x="1428" y="64"/>
                  </a:lnTo>
                  <a:lnTo>
                    <a:pt x="1213" y="159"/>
                  </a:lnTo>
                  <a:lnTo>
                    <a:pt x="1233" y="133"/>
                  </a:lnTo>
                  <a:lnTo>
                    <a:pt x="1216" y="245"/>
                  </a:lnTo>
                  <a:cubicBezTo>
                    <a:pt x="1213" y="263"/>
                    <a:pt x="1197" y="275"/>
                    <a:pt x="1179" y="273"/>
                  </a:cubicBezTo>
                  <a:lnTo>
                    <a:pt x="887" y="239"/>
                  </a:lnTo>
                  <a:lnTo>
                    <a:pt x="902" y="237"/>
                  </a:lnTo>
                  <a:lnTo>
                    <a:pt x="550" y="357"/>
                  </a:lnTo>
                  <a:lnTo>
                    <a:pt x="565" y="347"/>
                  </a:lnTo>
                  <a:lnTo>
                    <a:pt x="488" y="441"/>
                  </a:lnTo>
                  <a:lnTo>
                    <a:pt x="495" y="420"/>
                  </a:lnTo>
                  <a:lnTo>
                    <a:pt x="495" y="574"/>
                  </a:lnTo>
                  <a:lnTo>
                    <a:pt x="467" y="541"/>
                  </a:lnTo>
                  <a:lnTo>
                    <a:pt x="579" y="558"/>
                  </a:lnTo>
                  <a:cubicBezTo>
                    <a:pt x="588" y="560"/>
                    <a:pt x="597" y="566"/>
                    <a:pt x="602" y="574"/>
                  </a:cubicBezTo>
                  <a:cubicBezTo>
                    <a:pt x="607" y="582"/>
                    <a:pt x="608" y="593"/>
                    <a:pt x="605" y="602"/>
                  </a:cubicBezTo>
                  <a:lnTo>
                    <a:pt x="571" y="705"/>
                  </a:lnTo>
                  <a:lnTo>
                    <a:pt x="560" y="668"/>
                  </a:lnTo>
                  <a:lnTo>
                    <a:pt x="655" y="746"/>
                  </a:lnTo>
                  <a:cubicBezTo>
                    <a:pt x="667" y="756"/>
                    <a:pt x="671" y="774"/>
                    <a:pt x="662" y="788"/>
                  </a:cubicBezTo>
                  <a:lnTo>
                    <a:pt x="448" y="1157"/>
                  </a:lnTo>
                  <a:lnTo>
                    <a:pt x="451" y="1150"/>
                  </a:lnTo>
                  <a:lnTo>
                    <a:pt x="408" y="1287"/>
                  </a:lnTo>
                  <a:lnTo>
                    <a:pt x="407" y="1263"/>
                  </a:lnTo>
                  <a:lnTo>
                    <a:pt x="450" y="1358"/>
                  </a:lnTo>
                  <a:cubicBezTo>
                    <a:pt x="457" y="1375"/>
                    <a:pt x="450" y="1394"/>
                    <a:pt x="433" y="1402"/>
                  </a:cubicBezTo>
                  <a:cubicBezTo>
                    <a:pt x="416" y="1410"/>
                    <a:pt x="396" y="1402"/>
                    <a:pt x="389" y="138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8994150" y="7438742"/>
              <a:ext cx="62230" cy="64452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4" y="0"/>
                </a:cxn>
                <a:cxn ang="0">
                  <a:pos x="0" y="18"/>
                </a:cxn>
                <a:cxn ang="0">
                  <a:pos x="7" y="29"/>
                </a:cxn>
                <a:cxn ang="0">
                  <a:pos x="20" y="29"/>
                </a:cxn>
                <a:cxn ang="0">
                  <a:pos x="28" y="0"/>
                </a:cxn>
              </a:cxnLst>
              <a:rect l="0" t="0" r="r" b="b"/>
              <a:pathLst>
                <a:path w="28" h="29">
                  <a:moveTo>
                    <a:pt x="28" y="0"/>
                  </a:moveTo>
                  <a:lnTo>
                    <a:pt x="14" y="0"/>
                  </a:lnTo>
                  <a:lnTo>
                    <a:pt x="0" y="18"/>
                  </a:lnTo>
                  <a:lnTo>
                    <a:pt x="7" y="29"/>
                  </a:lnTo>
                  <a:lnTo>
                    <a:pt x="2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C3D69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8987487" y="7432075"/>
              <a:ext cx="75565" cy="77787"/>
            </a:xfrm>
            <a:custGeom>
              <a:avLst/>
              <a:gdLst/>
              <a:ahLst/>
              <a:cxnLst>
                <a:cxn ang="0">
                  <a:pos x="342" y="70"/>
                </a:cxn>
                <a:cxn ang="0">
                  <a:pos x="193" y="70"/>
                </a:cxn>
                <a:cxn ang="0">
                  <a:pos x="219" y="58"/>
                </a:cxn>
                <a:cxn ang="0">
                  <a:pos x="61" y="253"/>
                </a:cxn>
                <a:cxn ang="0">
                  <a:pos x="63" y="214"/>
                </a:cxn>
                <a:cxn ang="0">
                  <a:pos x="142" y="332"/>
                </a:cxn>
                <a:cxn ang="0">
                  <a:pos x="114" y="318"/>
                </a:cxn>
                <a:cxn ang="0">
                  <a:pos x="255" y="318"/>
                </a:cxn>
                <a:cxn ang="0">
                  <a:pos x="222" y="342"/>
                </a:cxn>
                <a:cxn ang="0">
                  <a:pos x="310" y="28"/>
                </a:cxn>
                <a:cxn ang="0">
                  <a:pos x="351" y="5"/>
                </a:cxn>
                <a:cxn ang="0">
                  <a:pos x="374" y="46"/>
                </a:cxn>
                <a:cxn ang="0">
                  <a:pos x="287" y="360"/>
                </a:cxn>
                <a:cxn ang="0">
                  <a:pos x="255" y="384"/>
                </a:cxn>
                <a:cxn ang="0">
                  <a:pos x="114" y="384"/>
                </a:cxn>
                <a:cxn ang="0">
                  <a:pos x="87" y="369"/>
                </a:cxn>
                <a:cxn ang="0">
                  <a:pos x="8" y="251"/>
                </a:cxn>
                <a:cxn ang="0">
                  <a:pos x="10" y="211"/>
                </a:cxn>
                <a:cxn ang="0">
                  <a:pos x="167" y="16"/>
                </a:cxn>
                <a:cxn ang="0">
                  <a:pos x="193" y="4"/>
                </a:cxn>
                <a:cxn ang="0">
                  <a:pos x="342" y="4"/>
                </a:cxn>
                <a:cxn ang="0">
                  <a:pos x="376" y="37"/>
                </a:cxn>
                <a:cxn ang="0">
                  <a:pos x="342" y="70"/>
                </a:cxn>
              </a:cxnLst>
              <a:rect l="0" t="0" r="r" b="b"/>
              <a:pathLst>
                <a:path w="379" h="384">
                  <a:moveTo>
                    <a:pt x="342" y="70"/>
                  </a:moveTo>
                  <a:lnTo>
                    <a:pt x="193" y="70"/>
                  </a:lnTo>
                  <a:lnTo>
                    <a:pt x="219" y="58"/>
                  </a:lnTo>
                  <a:lnTo>
                    <a:pt x="61" y="253"/>
                  </a:lnTo>
                  <a:lnTo>
                    <a:pt x="63" y="214"/>
                  </a:lnTo>
                  <a:lnTo>
                    <a:pt x="142" y="332"/>
                  </a:lnTo>
                  <a:lnTo>
                    <a:pt x="114" y="318"/>
                  </a:lnTo>
                  <a:lnTo>
                    <a:pt x="255" y="318"/>
                  </a:lnTo>
                  <a:lnTo>
                    <a:pt x="222" y="342"/>
                  </a:lnTo>
                  <a:lnTo>
                    <a:pt x="310" y="28"/>
                  </a:lnTo>
                  <a:cubicBezTo>
                    <a:pt x="315" y="10"/>
                    <a:pt x="333" y="0"/>
                    <a:pt x="351" y="5"/>
                  </a:cubicBezTo>
                  <a:cubicBezTo>
                    <a:pt x="369" y="10"/>
                    <a:pt x="379" y="28"/>
                    <a:pt x="374" y="46"/>
                  </a:cubicBezTo>
                  <a:lnTo>
                    <a:pt x="287" y="360"/>
                  </a:lnTo>
                  <a:cubicBezTo>
                    <a:pt x="283" y="374"/>
                    <a:pt x="270" y="384"/>
                    <a:pt x="255" y="384"/>
                  </a:cubicBezTo>
                  <a:lnTo>
                    <a:pt x="114" y="384"/>
                  </a:lnTo>
                  <a:cubicBezTo>
                    <a:pt x="103" y="384"/>
                    <a:pt x="93" y="379"/>
                    <a:pt x="87" y="369"/>
                  </a:cubicBezTo>
                  <a:lnTo>
                    <a:pt x="8" y="251"/>
                  </a:lnTo>
                  <a:cubicBezTo>
                    <a:pt x="0" y="238"/>
                    <a:pt x="0" y="223"/>
                    <a:pt x="10" y="211"/>
                  </a:cubicBezTo>
                  <a:lnTo>
                    <a:pt x="167" y="16"/>
                  </a:lnTo>
                  <a:cubicBezTo>
                    <a:pt x="174" y="8"/>
                    <a:pt x="183" y="4"/>
                    <a:pt x="193" y="4"/>
                  </a:cubicBezTo>
                  <a:lnTo>
                    <a:pt x="342" y="4"/>
                  </a:lnTo>
                  <a:cubicBezTo>
                    <a:pt x="361" y="4"/>
                    <a:pt x="376" y="19"/>
                    <a:pt x="376" y="37"/>
                  </a:cubicBezTo>
                  <a:cubicBezTo>
                    <a:pt x="376" y="56"/>
                    <a:pt x="361" y="70"/>
                    <a:pt x="342" y="70"/>
                  </a:cubicBezTo>
                  <a:close/>
                </a:path>
              </a:pathLst>
            </a:custGeom>
            <a:solidFill>
              <a:srgbClr val="007626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9163065" y="7334285"/>
              <a:ext cx="137795" cy="104457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39" y="5"/>
                </a:cxn>
                <a:cxn ang="0">
                  <a:pos x="14" y="8"/>
                </a:cxn>
                <a:cxn ang="0">
                  <a:pos x="0" y="24"/>
                </a:cxn>
                <a:cxn ang="0">
                  <a:pos x="19" y="38"/>
                </a:cxn>
                <a:cxn ang="0">
                  <a:pos x="30" y="47"/>
                </a:cxn>
                <a:cxn ang="0">
                  <a:pos x="49" y="44"/>
                </a:cxn>
                <a:cxn ang="0">
                  <a:pos x="62" y="38"/>
                </a:cxn>
                <a:cxn ang="0">
                  <a:pos x="58" y="24"/>
                </a:cxn>
                <a:cxn ang="0">
                  <a:pos x="49" y="15"/>
                </a:cxn>
                <a:cxn ang="0">
                  <a:pos x="46" y="0"/>
                </a:cxn>
              </a:cxnLst>
              <a:rect l="0" t="0" r="r" b="b"/>
              <a:pathLst>
                <a:path w="62" h="47">
                  <a:moveTo>
                    <a:pt x="46" y="0"/>
                  </a:moveTo>
                  <a:lnTo>
                    <a:pt x="39" y="5"/>
                  </a:lnTo>
                  <a:lnTo>
                    <a:pt x="14" y="8"/>
                  </a:lnTo>
                  <a:lnTo>
                    <a:pt x="0" y="24"/>
                  </a:lnTo>
                  <a:lnTo>
                    <a:pt x="19" y="38"/>
                  </a:lnTo>
                  <a:lnTo>
                    <a:pt x="30" y="47"/>
                  </a:lnTo>
                  <a:lnTo>
                    <a:pt x="49" y="44"/>
                  </a:lnTo>
                  <a:lnTo>
                    <a:pt x="62" y="38"/>
                  </a:lnTo>
                  <a:lnTo>
                    <a:pt x="58" y="24"/>
                  </a:lnTo>
                  <a:lnTo>
                    <a:pt x="49" y="1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9156392" y="7325395"/>
              <a:ext cx="151130" cy="122237"/>
            </a:xfrm>
            <a:custGeom>
              <a:avLst/>
              <a:gdLst/>
              <a:ahLst/>
              <a:cxnLst>
                <a:cxn ang="0">
                  <a:pos x="555" y="66"/>
                </a:cxn>
                <a:cxn ang="0">
                  <a:pos x="477" y="118"/>
                </a:cxn>
                <a:cxn ang="0">
                  <a:pos x="464" y="123"/>
                </a:cxn>
                <a:cxn ang="0">
                  <a:pos x="195" y="166"/>
                </a:cxn>
                <a:cxn ang="0">
                  <a:pos x="215" y="156"/>
                </a:cxn>
                <a:cxn ang="0">
                  <a:pos x="58" y="329"/>
                </a:cxn>
                <a:cxn ang="0">
                  <a:pos x="54" y="280"/>
                </a:cxn>
                <a:cxn ang="0">
                  <a:pos x="262" y="436"/>
                </a:cxn>
                <a:cxn ang="0">
                  <a:pos x="385" y="541"/>
                </a:cxn>
                <a:cxn ang="0">
                  <a:pos x="357" y="534"/>
                </a:cxn>
                <a:cxn ang="0">
                  <a:pos x="574" y="490"/>
                </a:cxn>
                <a:cxn ang="0">
                  <a:pos x="567" y="492"/>
                </a:cxn>
                <a:cxn ang="0">
                  <a:pos x="706" y="432"/>
                </a:cxn>
                <a:cxn ang="0">
                  <a:pos x="687" y="471"/>
                </a:cxn>
                <a:cxn ang="0">
                  <a:pos x="644" y="315"/>
                </a:cxn>
                <a:cxn ang="0">
                  <a:pos x="652" y="330"/>
                </a:cxn>
                <a:cxn ang="0">
                  <a:pos x="557" y="235"/>
                </a:cxn>
                <a:cxn ang="0">
                  <a:pos x="548" y="219"/>
                </a:cxn>
                <a:cxn ang="0">
                  <a:pos x="504" y="46"/>
                </a:cxn>
                <a:cxn ang="0">
                  <a:pos x="529" y="6"/>
                </a:cxn>
                <a:cxn ang="0">
                  <a:pos x="569" y="30"/>
                </a:cxn>
                <a:cxn ang="0">
                  <a:pos x="613" y="203"/>
                </a:cxn>
                <a:cxn ang="0">
                  <a:pos x="604" y="188"/>
                </a:cxn>
                <a:cxn ang="0">
                  <a:pos x="699" y="283"/>
                </a:cxn>
                <a:cxn ang="0">
                  <a:pos x="708" y="297"/>
                </a:cxn>
                <a:cxn ang="0">
                  <a:pos x="751" y="453"/>
                </a:cxn>
                <a:cxn ang="0">
                  <a:pos x="732" y="493"/>
                </a:cxn>
                <a:cxn ang="0">
                  <a:pos x="594" y="553"/>
                </a:cxn>
                <a:cxn ang="0">
                  <a:pos x="587" y="556"/>
                </a:cxn>
                <a:cxn ang="0">
                  <a:pos x="370" y="599"/>
                </a:cxn>
                <a:cxn ang="0">
                  <a:pos x="342" y="592"/>
                </a:cxn>
                <a:cxn ang="0">
                  <a:pos x="222" y="489"/>
                </a:cxn>
                <a:cxn ang="0">
                  <a:pos x="14" y="333"/>
                </a:cxn>
                <a:cxn ang="0">
                  <a:pos x="1" y="310"/>
                </a:cxn>
                <a:cxn ang="0">
                  <a:pos x="9" y="284"/>
                </a:cxn>
                <a:cxn ang="0">
                  <a:pos x="165" y="111"/>
                </a:cxn>
                <a:cxn ang="0">
                  <a:pos x="185" y="100"/>
                </a:cxn>
                <a:cxn ang="0">
                  <a:pos x="453" y="57"/>
                </a:cxn>
                <a:cxn ang="0">
                  <a:pos x="440" y="62"/>
                </a:cxn>
                <a:cxn ang="0">
                  <a:pos x="518" y="10"/>
                </a:cxn>
                <a:cxn ang="0">
                  <a:pos x="565" y="19"/>
                </a:cxn>
                <a:cxn ang="0">
                  <a:pos x="555" y="66"/>
                </a:cxn>
              </a:cxnLst>
              <a:rect l="0" t="0" r="r" b="b"/>
              <a:pathLst>
                <a:path w="756" h="601">
                  <a:moveTo>
                    <a:pt x="555" y="66"/>
                  </a:moveTo>
                  <a:lnTo>
                    <a:pt x="477" y="118"/>
                  </a:lnTo>
                  <a:cubicBezTo>
                    <a:pt x="473" y="120"/>
                    <a:pt x="469" y="122"/>
                    <a:pt x="464" y="123"/>
                  </a:cubicBezTo>
                  <a:lnTo>
                    <a:pt x="195" y="166"/>
                  </a:lnTo>
                  <a:lnTo>
                    <a:pt x="215" y="156"/>
                  </a:lnTo>
                  <a:lnTo>
                    <a:pt x="58" y="329"/>
                  </a:lnTo>
                  <a:lnTo>
                    <a:pt x="54" y="280"/>
                  </a:lnTo>
                  <a:lnTo>
                    <a:pt x="262" y="436"/>
                  </a:lnTo>
                  <a:lnTo>
                    <a:pt x="385" y="541"/>
                  </a:lnTo>
                  <a:lnTo>
                    <a:pt x="357" y="534"/>
                  </a:lnTo>
                  <a:lnTo>
                    <a:pt x="574" y="490"/>
                  </a:lnTo>
                  <a:lnTo>
                    <a:pt x="567" y="492"/>
                  </a:lnTo>
                  <a:lnTo>
                    <a:pt x="706" y="432"/>
                  </a:lnTo>
                  <a:lnTo>
                    <a:pt x="687" y="471"/>
                  </a:lnTo>
                  <a:lnTo>
                    <a:pt x="644" y="315"/>
                  </a:lnTo>
                  <a:lnTo>
                    <a:pt x="652" y="330"/>
                  </a:lnTo>
                  <a:lnTo>
                    <a:pt x="557" y="235"/>
                  </a:lnTo>
                  <a:cubicBezTo>
                    <a:pt x="552" y="230"/>
                    <a:pt x="549" y="225"/>
                    <a:pt x="548" y="219"/>
                  </a:cubicBezTo>
                  <a:lnTo>
                    <a:pt x="504" y="46"/>
                  </a:lnTo>
                  <a:cubicBezTo>
                    <a:pt x="500" y="28"/>
                    <a:pt x="511" y="10"/>
                    <a:pt x="529" y="6"/>
                  </a:cubicBezTo>
                  <a:cubicBezTo>
                    <a:pt x="547" y="1"/>
                    <a:pt x="565" y="12"/>
                    <a:pt x="569" y="30"/>
                  </a:cubicBezTo>
                  <a:lnTo>
                    <a:pt x="613" y="203"/>
                  </a:lnTo>
                  <a:lnTo>
                    <a:pt x="604" y="188"/>
                  </a:lnTo>
                  <a:lnTo>
                    <a:pt x="699" y="283"/>
                  </a:lnTo>
                  <a:cubicBezTo>
                    <a:pt x="703" y="287"/>
                    <a:pt x="706" y="292"/>
                    <a:pt x="708" y="297"/>
                  </a:cubicBezTo>
                  <a:lnTo>
                    <a:pt x="751" y="453"/>
                  </a:lnTo>
                  <a:cubicBezTo>
                    <a:pt x="756" y="469"/>
                    <a:pt x="748" y="486"/>
                    <a:pt x="732" y="493"/>
                  </a:cubicBezTo>
                  <a:lnTo>
                    <a:pt x="594" y="553"/>
                  </a:lnTo>
                  <a:cubicBezTo>
                    <a:pt x="591" y="554"/>
                    <a:pt x="589" y="555"/>
                    <a:pt x="587" y="556"/>
                  </a:cubicBezTo>
                  <a:lnTo>
                    <a:pt x="370" y="599"/>
                  </a:lnTo>
                  <a:cubicBezTo>
                    <a:pt x="360" y="601"/>
                    <a:pt x="349" y="598"/>
                    <a:pt x="342" y="592"/>
                  </a:cubicBezTo>
                  <a:lnTo>
                    <a:pt x="222" y="489"/>
                  </a:lnTo>
                  <a:lnTo>
                    <a:pt x="14" y="333"/>
                  </a:lnTo>
                  <a:cubicBezTo>
                    <a:pt x="6" y="327"/>
                    <a:pt x="1" y="319"/>
                    <a:pt x="1" y="310"/>
                  </a:cubicBezTo>
                  <a:cubicBezTo>
                    <a:pt x="0" y="300"/>
                    <a:pt x="3" y="291"/>
                    <a:pt x="9" y="284"/>
                  </a:cubicBezTo>
                  <a:lnTo>
                    <a:pt x="165" y="111"/>
                  </a:lnTo>
                  <a:cubicBezTo>
                    <a:pt x="170" y="105"/>
                    <a:pt x="177" y="101"/>
                    <a:pt x="185" y="100"/>
                  </a:cubicBezTo>
                  <a:lnTo>
                    <a:pt x="453" y="57"/>
                  </a:lnTo>
                  <a:lnTo>
                    <a:pt x="440" y="62"/>
                  </a:lnTo>
                  <a:lnTo>
                    <a:pt x="518" y="10"/>
                  </a:lnTo>
                  <a:cubicBezTo>
                    <a:pt x="534" y="0"/>
                    <a:pt x="554" y="4"/>
                    <a:pt x="565" y="19"/>
                  </a:cubicBezTo>
                  <a:cubicBezTo>
                    <a:pt x="575" y="35"/>
                    <a:pt x="571" y="55"/>
                    <a:pt x="555" y="6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78642" y="7338730"/>
              <a:ext cx="64452" cy="6223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7"/>
                </a:cxn>
                <a:cxn ang="0">
                  <a:pos x="16" y="16"/>
                </a:cxn>
                <a:cxn ang="0">
                  <a:pos x="29" y="28"/>
                </a:cxn>
                <a:cxn ang="0">
                  <a:pos x="18" y="0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lnTo>
                    <a:pt x="0" y="7"/>
                  </a:lnTo>
                  <a:lnTo>
                    <a:pt x="16" y="16"/>
                  </a:lnTo>
                  <a:lnTo>
                    <a:pt x="29" y="2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3D69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9371975" y="7332067"/>
              <a:ext cx="77787" cy="75565"/>
            </a:xfrm>
            <a:custGeom>
              <a:avLst/>
              <a:gdLst/>
              <a:ahLst/>
              <a:cxnLst>
                <a:cxn ang="0">
                  <a:pos x="248" y="69"/>
                </a:cxn>
                <a:cxn ang="0">
                  <a:pos x="46" y="145"/>
                </a:cxn>
                <a:cxn ang="0">
                  <a:pos x="51" y="85"/>
                </a:cxn>
                <a:cxn ang="0">
                  <a:pos x="226" y="187"/>
                </a:cxn>
                <a:cxn ang="0">
                  <a:pos x="231" y="190"/>
                </a:cxn>
                <a:cxn ang="0">
                  <a:pos x="380" y="317"/>
                </a:cxn>
                <a:cxn ang="0">
                  <a:pos x="328" y="355"/>
                </a:cxn>
                <a:cxn ang="0">
                  <a:pos x="205" y="51"/>
                </a:cxn>
                <a:cxn ang="0">
                  <a:pos x="224" y="7"/>
                </a:cxn>
                <a:cxn ang="0">
                  <a:pos x="267" y="26"/>
                </a:cxn>
                <a:cxn ang="0">
                  <a:pos x="390" y="330"/>
                </a:cxn>
                <a:cxn ang="0">
                  <a:pos x="378" y="369"/>
                </a:cxn>
                <a:cxn ang="0">
                  <a:pos x="337" y="368"/>
                </a:cxn>
                <a:cxn ang="0">
                  <a:pos x="188" y="241"/>
                </a:cxn>
                <a:cxn ang="0">
                  <a:pos x="193" y="244"/>
                </a:cxn>
                <a:cxn ang="0">
                  <a:pos x="18" y="143"/>
                </a:cxn>
                <a:cxn ang="0">
                  <a:pos x="1" y="111"/>
                </a:cxn>
                <a:cxn ang="0">
                  <a:pos x="22" y="83"/>
                </a:cxn>
                <a:cxn ang="0">
                  <a:pos x="224" y="7"/>
                </a:cxn>
                <a:cxn ang="0">
                  <a:pos x="267" y="26"/>
                </a:cxn>
                <a:cxn ang="0">
                  <a:pos x="248" y="69"/>
                </a:cxn>
              </a:cxnLst>
              <a:rect l="0" t="0" r="r" b="b"/>
              <a:pathLst>
                <a:path w="396" h="378">
                  <a:moveTo>
                    <a:pt x="248" y="69"/>
                  </a:moveTo>
                  <a:lnTo>
                    <a:pt x="46" y="145"/>
                  </a:lnTo>
                  <a:lnTo>
                    <a:pt x="51" y="85"/>
                  </a:lnTo>
                  <a:lnTo>
                    <a:pt x="226" y="187"/>
                  </a:lnTo>
                  <a:cubicBezTo>
                    <a:pt x="228" y="188"/>
                    <a:pt x="230" y="189"/>
                    <a:pt x="231" y="190"/>
                  </a:cubicBezTo>
                  <a:lnTo>
                    <a:pt x="380" y="317"/>
                  </a:lnTo>
                  <a:lnTo>
                    <a:pt x="328" y="355"/>
                  </a:lnTo>
                  <a:lnTo>
                    <a:pt x="205" y="51"/>
                  </a:lnTo>
                  <a:cubicBezTo>
                    <a:pt x="198" y="34"/>
                    <a:pt x="206" y="14"/>
                    <a:pt x="224" y="7"/>
                  </a:cubicBezTo>
                  <a:cubicBezTo>
                    <a:pt x="241" y="0"/>
                    <a:pt x="260" y="9"/>
                    <a:pt x="267" y="26"/>
                  </a:cubicBezTo>
                  <a:lnTo>
                    <a:pt x="390" y="330"/>
                  </a:lnTo>
                  <a:cubicBezTo>
                    <a:pt x="396" y="344"/>
                    <a:pt x="391" y="360"/>
                    <a:pt x="378" y="369"/>
                  </a:cubicBezTo>
                  <a:cubicBezTo>
                    <a:pt x="366" y="378"/>
                    <a:pt x="349" y="378"/>
                    <a:pt x="337" y="368"/>
                  </a:cubicBezTo>
                  <a:lnTo>
                    <a:pt x="188" y="241"/>
                  </a:lnTo>
                  <a:lnTo>
                    <a:pt x="193" y="244"/>
                  </a:lnTo>
                  <a:lnTo>
                    <a:pt x="18" y="143"/>
                  </a:lnTo>
                  <a:cubicBezTo>
                    <a:pt x="6" y="137"/>
                    <a:pt x="0" y="124"/>
                    <a:pt x="1" y="111"/>
                  </a:cubicBezTo>
                  <a:cubicBezTo>
                    <a:pt x="2" y="99"/>
                    <a:pt x="10" y="88"/>
                    <a:pt x="22" y="83"/>
                  </a:cubicBezTo>
                  <a:lnTo>
                    <a:pt x="224" y="7"/>
                  </a:lnTo>
                  <a:cubicBezTo>
                    <a:pt x="242" y="1"/>
                    <a:pt x="261" y="9"/>
                    <a:pt x="267" y="26"/>
                  </a:cubicBezTo>
                  <a:cubicBezTo>
                    <a:pt x="274" y="44"/>
                    <a:pt x="265" y="63"/>
                    <a:pt x="248" y="69"/>
                  </a:cubicBezTo>
                  <a:close/>
                </a:path>
              </a:pathLst>
            </a:custGeom>
            <a:solidFill>
              <a:srgbClr val="007626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9943157" y="7283168"/>
              <a:ext cx="231140" cy="371157"/>
            </a:xfrm>
            <a:custGeom>
              <a:avLst/>
              <a:gdLst/>
              <a:ahLst/>
              <a:cxnLst>
                <a:cxn ang="0">
                  <a:pos x="61" y="0"/>
                </a:cxn>
                <a:cxn ang="0">
                  <a:pos x="45" y="9"/>
                </a:cxn>
                <a:cxn ang="0">
                  <a:pos x="33" y="19"/>
                </a:cxn>
                <a:cxn ang="0">
                  <a:pos x="19" y="22"/>
                </a:cxn>
                <a:cxn ang="0">
                  <a:pos x="0" y="19"/>
                </a:cxn>
                <a:cxn ang="0">
                  <a:pos x="3" y="39"/>
                </a:cxn>
                <a:cxn ang="0">
                  <a:pos x="14" y="50"/>
                </a:cxn>
                <a:cxn ang="0">
                  <a:pos x="10" y="82"/>
                </a:cxn>
                <a:cxn ang="0">
                  <a:pos x="10" y="98"/>
                </a:cxn>
                <a:cxn ang="0">
                  <a:pos x="14" y="112"/>
                </a:cxn>
                <a:cxn ang="0">
                  <a:pos x="3" y="138"/>
                </a:cxn>
                <a:cxn ang="0">
                  <a:pos x="7" y="156"/>
                </a:cxn>
                <a:cxn ang="0">
                  <a:pos x="19" y="167"/>
                </a:cxn>
                <a:cxn ang="0">
                  <a:pos x="38" y="152"/>
                </a:cxn>
                <a:cxn ang="0">
                  <a:pos x="45" y="149"/>
                </a:cxn>
                <a:cxn ang="0">
                  <a:pos x="64" y="152"/>
                </a:cxn>
                <a:cxn ang="0">
                  <a:pos x="77" y="140"/>
                </a:cxn>
                <a:cxn ang="0">
                  <a:pos x="77" y="128"/>
                </a:cxn>
                <a:cxn ang="0">
                  <a:pos x="93" y="101"/>
                </a:cxn>
                <a:cxn ang="0">
                  <a:pos x="100" y="86"/>
                </a:cxn>
                <a:cxn ang="0">
                  <a:pos x="93" y="70"/>
                </a:cxn>
                <a:cxn ang="0">
                  <a:pos x="104" y="50"/>
                </a:cxn>
                <a:cxn ang="0">
                  <a:pos x="96" y="22"/>
                </a:cxn>
                <a:cxn ang="0">
                  <a:pos x="93" y="5"/>
                </a:cxn>
                <a:cxn ang="0">
                  <a:pos x="61" y="0"/>
                </a:cxn>
              </a:cxnLst>
              <a:rect l="0" t="0" r="r" b="b"/>
              <a:pathLst>
                <a:path w="104" h="167">
                  <a:moveTo>
                    <a:pt x="61" y="0"/>
                  </a:moveTo>
                  <a:lnTo>
                    <a:pt x="45" y="9"/>
                  </a:lnTo>
                  <a:lnTo>
                    <a:pt x="33" y="19"/>
                  </a:lnTo>
                  <a:lnTo>
                    <a:pt x="19" y="22"/>
                  </a:lnTo>
                  <a:lnTo>
                    <a:pt x="0" y="19"/>
                  </a:lnTo>
                  <a:lnTo>
                    <a:pt x="3" y="39"/>
                  </a:lnTo>
                  <a:lnTo>
                    <a:pt x="14" y="50"/>
                  </a:lnTo>
                  <a:lnTo>
                    <a:pt x="10" y="82"/>
                  </a:lnTo>
                  <a:lnTo>
                    <a:pt x="10" y="98"/>
                  </a:lnTo>
                  <a:lnTo>
                    <a:pt x="14" y="112"/>
                  </a:lnTo>
                  <a:lnTo>
                    <a:pt x="3" y="138"/>
                  </a:lnTo>
                  <a:lnTo>
                    <a:pt x="7" y="156"/>
                  </a:lnTo>
                  <a:lnTo>
                    <a:pt x="19" y="167"/>
                  </a:lnTo>
                  <a:lnTo>
                    <a:pt x="38" y="152"/>
                  </a:lnTo>
                  <a:lnTo>
                    <a:pt x="45" y="149"/>
                  </a:lnTo>
                  <a:lnTo>
                    <a:pt x="64" y="152"/>
                  </a:lnTo>
                  <a:lnTo>
                    <a:pt x="77" y="140"/>
                  </a:lnTo>
                  <a:lnTo>
                    <a:pt x="77" y="128"/>
                  </a:lnTo>
                  <a:lnTo>
                    <a:pt x="93" y="101"/>
                  </a:lnTo>
                  <a:lnTo>
                    <a:pt x="100" y="86"/>
                  </a:lnTo>
                  <a:lnTo>
                    <a:pt x="93" y="70"/>
                  </a:lnTo>
                  <a:lnTo>
                    <a:pt x="104" y="50"/>
                  </a:lnTo>
                  <a:lnTo>
                    <a:pt x="96" y="22"/>
                  </a:lnTo>
                  <a:lnTo>
                    <a:pt x="93" y="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9936495" y="7276503"/>
              <a:ext cx="244475" cy="384492"/>
            </a:xfrm>
            <a:custGeom>
              <a:avLst/>
              <a:gdLst/>
              <a:ahLst/>
              <a:cxnLst>
                <a:cxn ang="0">
                  <a:pos x="554" y="162"/>
                </a:cxn>
                <a:cxn ang="0">
                  <a:pos x="424" y="278"/>
                </a:cxn>
                <a:cxn ang="0">
                  <a:pos x="255" y="320"/>
                </a:cxn>
                <a:cxn ang="0">
                  <a:pos x="29" y="286"/>
                </a:cxn>
                <a:cxn ang="0">
                  <a:pos x="101" y="463"/>
                </a:cxn>
                <a:cxn ang="0">
                  <a:pos x="212" y="574"/>
                </a:cxn>
                <a:cxn ang="0">
                  <a:pos x="178" y="953"/>
                </a:cxn>
                <a:cxn ang="0">
                  <a:pos x="177" y="1121"/>
                </a:cxn>
                <a:cxn ang="0">
                  <a:pos x="219" y="1297"/>
                </a:cxn>
                <a:cxn ang="0">
                  <a:pos x="101" y="1569"/>
                </a:cxn>
                <a:cxn ang="0">
                  <a:pos x="133" y="1749"/>
                </a:cxn>
                <a:cxn ang="0">
                  <a:pos x="228" y="1868"/>
                </a:cxn>
                <a:cxn ang="0">
                  <a:pos x="448" y="1701"/>
                </a:cxn>
                <a:cxn ang="0">
                  <a:pos x="544" y="1664"/>
                </a:cxn>
                <a:cxn ang="0">
                  <a:pos x="729" y="1708"/>
                </a:cxn>
                <a:cxn ang="0">
                  <a:pos x="856" y="1594"/>
                </a:cxn>
                <a:cxn ang="0">
                  <a:pos x="861" y="1439"/>
                </a:cxn>
                <a:cxn ang="0">
                  <a:pos x="1115" y="978"/>
                </a:cxn>
                <a:cxn ang="0">
                  <a:pos x="1038" y="825"/>
                </a:cxn>
                <a:cxn ang="0">
                  <a:pos x="1159" y="580"/>
                </a:cxn>
                <a:cxn ang="0">
                  <a:pos x="1071" y="296"/>
                </a:cxn>
                <a:cxn ang="0">
                  <a:pos x="1064" y="123"/>
                </a:cxn>
                <a:cxn ang="0">
                  <a:pos x="685" y="33"/>
                </a:cxn>
                <a:cxn ang="0">
                  <a:pos x="1073" y="57"/>
                </a:cxn>
                <a:cxn ang="0">
                  <a:pos x="1135" y="278"/>
                </a:cxn>
                <a:cxn ang="0">
                  <a:pos x="1217" y="613"/>
                </a:cxn>
                <a:cxn ang="0">
                  <a:pos x="1099" y="798"/>
                </a:cxn>
                <a:cxn ang="0">
                  <a:pos x="1176" y="1006"/>
                </a:cxn>
                <a:cxn ang="0">
                  <a:pos x="917" y="1473"/>
                </a:cxn>
                <a:cxn ang="0">
                  <a:pos x="922" y="1594"/>
                </a:cxn>
                <a:cxn ang="0">
                  <a:pos x="776" y="1755"/>
                </a:cxn>
                <a:cxn ang="0">
                  <a:pos x="533" y="1730"/>
                </a:cxn>
                <a:cxn ang="0">
                  <a:pos x="475" y="1761"/>
                </a:cxn>
                <a:cxn ang="0">
                  <a:pos x="268" y="1921"/>
                </a:cxn>
                <a:cxn ang="0">
                  <a:pos x="89" y="1799"/>
                </a:cxn>
                <a:cxn ang="0">
                  <a:pos x="36" y="1583"/>
                </a:cxn>
                <a:cxn ang="0">
                  <a:pos x="157" y="1272"/>
                </a:cxn>
                <a:cxn ang="0">
                  <a:pos x="113" y="1138"/>
                </a:cxn>
                <a:cxn ang="0">
                  <a:pos x="112" y="945"/>
                </a:cxn>
                <a:cxn ang="0">
                  <a:pos x="164" y="619"/>
                </a:cxn>
                <a:cxn ang="0">
                  <a:pos x="35" y="473"/>
                </a:cxn>
                <a:cxn ang="0">
                  <a:pos x="11" y="229"/>
                </a:cxn>
                <a:cxn ang="0">
                  <a:pos x="253" y="254"/>
                </a:cxn>
                <a:cxn ang="0">
                  <a:pos x="394" y="220"/>
                </a:cxn>
                <a:cxn ang="0">
                  <a:pos x="516" y="108"/>
                </a:cxn>
                <a:cxn ang="0">
                  <a:pos x="702" y="9"/>
                </a:cxn>
                <a:cxn ang="0">
                  <a:pos x="734" y="68"/>
                </a:cxn>
              </a:cxnLst>
              <a:rect l="0" t="0" r="r" b="b"/>
              <a:pathLst>
                <a:path w="1223" h="1930">
                  <a:moveTo>
                    <a:pt x="734" y="68"/>
                  </a:moveTo>
                  <a:lnTo>
                    <a:pt x="554" y="162"/>
                  </a:lnTo>
                  <a:lnTo>
                    <a:pt x="561" y="158"/>
                  </a:lnTo>
                  <a:lnTo>
                    <a:pt x="424" y="278"/>
                  </a:lnTo>
                  <a:cubicBezTo>
                    <a:pt x="420" y="282"/>
                    <a:pt x="414" y="284"/>
                    <a:pt x="409" y="285"/>
                  </a:cubicBezTo>
                  <a:lnTo>
                    <a:pt x="255" y="320"/>
                  </a:lnTo>
                  <a:cubicBezTo>
                    <a:pt x="251" y="321"/>
                    <a:pt x="247" y="321"/>
                    <a:pt x="243" y="320"/>
                  </a:cubicBezTo>
                  <a:lnTo>
                    <a:pt x="29" y="286"/>
                  </a:lnTo>
                  <a:lnTo>
                    <a:pt x="67" y="248"/>
                  </a:lnTo>
                  <a:lnTo>
                    <a:pt x="101" y="463"/>
                  </a:lnTo>
                  <a:lnTo>
                    <a:pt x="93" y="445"/>
                  </a:lnTo>
                  <a:lnTo>
                    <a:pt x="212" y="574"/>
                  </a:lnTo>
                  <a:cubicBezTo>
                    <a:pt x="219" y="581"/>
                    <a:pt x="222" y="591"/>
                    <a:pt x="221" y="601"/>
                  </a:cubicBezTo>
                  <a:lnTo>
                    <a:pt x="178" y="953"/>
                  </a:lnTo>
                  <a:lnTo>
                    <a:pt x="179" y="1129"/>
                  </a:lnTo>
                  <a:lnTo>
                    <a:pt x="177" y="1121"/>
                  </a:lnTo>
                  <a:lnTo>
                    <a:pt x="220" y="1275"/>
                  </a:lnTo>
                  <a:cubicBezTo>
                    <a:pt x="222" y="1282"/>
                    <a:pt x="222" y="1290"/>
                    <a:pt x="219" y="1297"/>
                  </a:cubicBezTo>
                  <a:lnTo>
                    <a:pt x="99" y="1589"/>
                  </a:lnTo>
                  <a:lnTo>
                    <a:pt x="101" y="1569"/>
                  </a:lnTo>
                  <a:lnTo>
                    <a:pt x="144" y="1767"/>
                  </a:lnTo>
                  <a:lnTo>
                    <a:pt x="133" y="1749"/>
                  </a:lnTo>
                  <a:lnTo>
                    <a:pt x="270" y="1869"/>
                  </a:lnTo>
                  <a:lnTo>
                    <a:pt x="228" y="1868"/>
                  </a:lnTo>
                  <a:lnTo>
                    <a:pt x="441" y="1705"/>
                  </a:lnTo>
                  <a:cubicBezTo>
                    <a:pt x="443" y="1703"/>
                    <a:pt x="446" y="1702"/>
                    <a:pt x="448" y="1701"/>
                  </a:cubicBezTo>
                  <a:lnTo>
                    <a:pt x="525" y="1666"/>
                  </a:lnTo>
                  <a:cubicBezTo>
                    <a:pt x="531" y="1664"/>
                    <a:pt x="537" y="1663"/>
                    <a:pt x="544" y="1664"/>
                  </a:cubicBezTo>
                  <a:lnTo>
                    <a:pt x="758" y="1698"/>
                  </a:lnTo>
                  <a:lnTo>
                    <a:pt x="729" y="1708"/>
                  </a:lnTo>
                  <a:lnTo>
                    <a:pt x="865" y="1570"/>
                  </a:lnTo>
                  <a:lnTo>
                    <a:pt x="856" y="1594"/>
                  </a:lnTo>
                  <a:lnTo>
                    <a:pt x="856" y="1456"/>
                  </a:lnTo>
                  <a:cubicBezTo>
                    <a:pt x="856" y="1450"/>
                    <a:pt x="857" y="1444"/>
                    <a:pt x="861" y="1439"/>
                  </a:cubicBezTo>
                  <a:lnTo>
                    <a:pt x="1040" y="1146"/>
                  </a:lnTo>
                  <a:lnTo>
                    <a:pt x="1115" y="978"/>
                  </a:lnTo>
                  <a:lnTo>
                    <a:pt x="1115" y="1005"/>
                  </a:lnTo>
                  <a:lnTo>
                    <a:pt x="1038" y="825"/>
                  </a:lnTo>
                  <a:cubicBezTo>
                    <a:pt x="1034" y="815"/>
                    <a:pt x="1034" y="804"/>
                    <a:pt x="1039" y="795"/>
                  </a:cubicBezTo>
                  <a:lnTo>
                    <a:pt x="1159" y="580"/>
                  </a:lnTo>
                  <a:lnTo>
                    <a:pt x="1156" y="606"/>
                  </a:lnTo>
                  <a:lnTo>
                    <a:pt x="1071" y="296"/>
                  </a:lnTo>
                  <a:lnTo>
                    <a:pt x="1036" y="95"/>
                  </a:lnTo>
                  <a:lnTo>
                    <a:pt x="1064" y="123"/>
                  </a:lnTo>
                  <a:lnTo>
                    <a:pt x="713" y="71"/>
                  </a:lnTo>
                  <a:cubicBezTo>
                    <a:pt x="695" y="68"/>
                    <a:pt x="682" y="51"/>
                    <a:pt x="685" y="33"/>
                  </a:cubicBezTo>
                  <a:cubicBezTo>
                    <a:pt x="688" y="15"/>
                    <a:pt x="705" y="2"/>
                    <a:pt x="723" y="5"/>
                  </a:cubicBezTo>
                  <a:lnTo>
                    <a:pt x="1073" y="57"/>
                  </a:lnTo>
                  <a:cubicBezTo>
                    <a:pt x="1088" y="59"/>
                    <a:pt x="1099" y="70"/>
                    <a:pt x="1101" y="84"/>
                  </a:cubicBezTo>
                  <a:lnTo>
                    <a:pt x="1135" y="278"/>
                  </a:lnTo>
                  <a:lnTo>
                    <a:pt x="1220" y="588"/>
                  </a:lnTo>
                  <a:cubicBezTo>
                    <a:pt x="1223" y="596"/>
                    <a:pt x="1222" y="605"/>
                    <a:pt x="1217" y="613"/>
                  </a:cubicBezTo>
                  <a:lnTo>
                    <a:pt x="1098" y="828"/>
                  </a:lnTo>
                  <a:lnTo>
                    <a:pt x="1099" y="798"/>
                  </a:lnTo>
                  <a:lnTo>
                    <a:pt x="1176" y="979"/>
                  </a:lnTo>
                  <a:cubicBezTo>
                    <a:pt x="1180" y="987"/>
                    <a:pt x="1180" y="997"/>
                    <a:pt x="1176" y="1006"/>
                  </a:cubicBezTo>
                  <a:lnTo>
                    <a:pt x="1097" y="1181"/>
                  </a:lnTo>
                  <a:lnTo>
                    <a:pt x="917" y="1473"/>
                  </a:lnTo>
                  <a:lnTo>
                    <a:pt x="922" y="1456"/>
                  </a:lnTo>
                  <a:lnTo>
                    <a:pt x="922" y="1594"/>
                  </a:lnTo>
                  <a:cubicBezTo>
                    <a:pt x="922" y="1602"/>
                    <a:pt x="919" y="1611"/>
                    <a:pt x="913" y="1617"/>
                  </a:cubicBezTo>
                  <a:lnTo>
                    <a:pt x="776" y="1755"/>
                  </a:lnTo>
                  <a:cubicBezTo>
                    <a:pt x="768" y="1762"/>
                    <a:pt x="758" y="1766"/>
                    <a:pt x="747" y="1764"/>
                  </a:cubicBezTo>
                  <a:lnTo>
                    <a:pt x="533" y="1730"/>
                  </a:lnTo>
                  <a:lnTo>
                    <a:pt x="552" y="1727"/>
                  </a:lnTo>
                  <a:lnTo>
                    <a:pt x="475" y="1761"/>
                  </a:lnTo>
                  <a:lnTo>
                    <a:pt x="482" y="1758"/>
                  </a:lnTo>
                  <a:lnTo>
                    <a:pt x="268" y="1921"/>
                  </a:lnTo>
                  <a:cubicBezTo>
                    <a:pt x="255" y="1930"/>
                    <a:pt x="238" y="1930"/>
                    <a:pt x="226" y="1919"/>
                  </a:cubicBezTo>
                  <a:lnTo>
                    <a:pt x="89" y="1799"/>
                  </a:lnTo>
                  <a:cubicBezTo>
                    <a:pt x="84" y="1794"/>
                    <a:pt x="80" y="1788"/>
                    <a:pt x="78" y="1781"/>
                  </a:cubicBezTo>
                  <a:lnTo>
                    <a:pt x="36" y="1583"/>
                  </a:lnTo>
                  <a:cubicBezTo>
                    <a:pt x="34" y="1577"/>
                    <a:pt x="35" y="1570"/>
                    <a:pt x="37" y="1564"/>
                  </a:cubicBezTo>
                  <a:lnTo>
                    <a:pt x="157" y="1272"/>
                  </a:lnTo>
                  <a:lnTo>
                    <a:pt x="156" y="1293"/>
                  </a:lnTo>
                  <a:lnTo>
                    <a:pt x="113" y="1138"/>
                  </a:lnTo>
                  <a:cubicBezTo>
                    <a:pt x="112" y="1135"/>
                    <a:pt x="112" y="1132"/>
                    <a:pt x="112" y="1129"/>
                  </a:cubicBezTo>
                  <a:lnTo>
                    <a:pt x="112" y="945"/>
                  </a:lnTo>
                  <a:lnTo>
                    <a:pt x="155" y="593"/>
                  </a:lnTo>
                  <a:lnTo>
                    <a:pt x="164" y="619"/>
                  </a:lnTo>
                  <a:lnTo>
                    <a:pt x="44" y="490"/>
                  </a:lnTo>
                  <a:cubicBezTo>
                    <a:pt x="39" y="486"/>
                    <a:pt x="36" y="480"/>
                    <a:pt x="35" y="473"/>
                  </a:cubicBezTo>
                  <a:lnTo>
                    <a:pt x="1" y="258"/>
                  </a:lnTo>
                  <a:cubicBezTo>
                    <a:pt x="0" y="248"/>
                    <a:pt x="3" y="237"/>
                    <a:pt x="11" y="229"/>
                  </a:cubicBezTo>
                  <a:cubicBezTo>
                    <a:pt x="18" y="222"/>
                    <a:pt x="29" y="218"/>
                    <a:pt x="39" y="220"/>
                  </a:cubicBezTo>
                  <a:lnTo>
                    <a:pt x="253" y="254"/>
                  </a:lnTo>
                  <a:lnTo>
                    <a:pt x="241" y="255"/>
                  </a:lnTo>
                  <a:lnTo>
                    <a:pt x="394" y="220"/>
                  </a:lnTo>
                  <a:lnTo>
                    <a:pt x="380" y="228"/>
                  </a:lnTo>
                  <a:lnTo>
                    <a:pt x="516" y="108"/>
                  </a:lnTo>
                  <a:cubicBezTo>
                    <a:pt x="518" y="106"/>
                    <a:pt x="521" y="104"/>
                    <a:pt x="523" y="103"/>
                  </a:cubicBezTo>
                  <a:lnTo>
                    <a:pt x="702" y="9"/>
                  </a:lnTo>
                  <a:cubicBezTo>
                    <a:pt x="719" y="0"/>
                    <a:pt x="739" y="6"/>
                    <a:pt x="748" y="23"/>
                  </a:cubicBezTo>
                  <a:cubicBezTo>
                    <a:pt x="756" y="39"/>
                    <a:pt x="750" y="59"/>
                    <a:pt x="734" y="6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10463223" y="7863243"/>
              <a:ext cx="424497" cy="260032"/>
            </a:xfrm>
            <a:custGeom>
              <a:avLst/>
              <a:gdLst/>
              <a:ahLst/>
              <a:cxnLst>
                <a:cxn ang="0">
                  <a:pos x="182" y="0"/>
                </a:cxn>
                <a:cxn ang="0">
                  <a:pos x="191" y="9"/>
                </a:cxn>
                <a:cxn ang="0">
                  <a:pos x="186" y="19"/>
                </a:cxn>
                <a:cxn ang="0">
                  <a:pos x="178" y="35"/>
                </a:cxn>
                <a:cxn ang="0">
                  <a:pos x="168" y="43"/>
                </a:cxn>
                <a:cxn ang="0">
                  <a:pos x="171" y="73"/>
                </a:cxn>
                <a:cxn ang="0">
                  <a:pos x="178" y="94"/>
                </a:cxn>
                <a:cxn ang="0">
                  <a:pos x="161" y="105"/>
                </a:cxn>
                <a:cxn ang="0">
                  <a:pos x="158" y="113"/>
                </a:cxn>
                <a:cxn ang="0">
                  <a:pos x="144" y="117"/>
                </a:cxn>
                <a:cxn ang="0">
                  <a:pos x="125" y="98"/>
                </a:cxn>
                <a:cxn ang="0">
                  <a:pos x="113" y="98"/>
                </a:cxn>
                <a:cxn ang="0">
                  <a:pos x="102" y="82"/>
                </a:cxn>
                <a:cxn ang="0">
                  <a:pos x="82" y="73"/>
                </a:cxn>
                <a:cxn ang="0">
                  <a:pos x="70" y="69"/>
                </a:cxn>
                <a:cxn ang="0">
                  <a:pos x="57" y="62"/>
                </a:cxn>
                <a:cxn ang="0">
                  <a:pos x="42" y="54"/>
                </a:cxn>
                <a:cxn ang="0">
                  <a:pos x="20" y="38"/>
                </a:cxn>
                <a:cxn ang="0">
                  <a:pos x="11" y="35"/>
                </a:cxn>
                <a:cxn ang="0">
                  <a:pos x="0" y="24"/>
                </a:cxn>
                <a:cxn ang="0">
                  <a:pos x="0" y="12"/>
                </a:cxn>
                <a:cxn ang="0">
                  <a:pos x="4" y="3"/>
                </a:cxn>
                <a:cxn ang="0">
                  <a:pos x="23" y="5"/>
                </a:cxn>
                <a:cxn ang="0">
                  <a:pos x="53" y="5"/>
                </a:cxn>
                <a:cxn ang="0">
                  <a:pos x="60" y="15"/>
                </a:cxn>
                <a:cxn ang="0">
                  <a:pos x="93" y="15"/>
                </a:cxn>
                <a:cxn ang="0">
                  <a:pos x="116" y="15"/>
                </a:cxn>
                <a:cxn ang="0">
                  <a:pos x="144" y="9"/>
                </a:cxn>
                <a:cxn ang="0">
                  <a:pos x="182" y="0"/>
                </a:cxn>
              </a:cxnLst>
              <a:rect l="0" t="0" r="r" b="b"/>
              <a:pathLst>
                <a:path w="191" h="117">
                  <a:moveTo>
                    <a:pt x="182" y="0"/>
                  </a:moveTo>
                  <a:lnTo>
                    <a:pt x="191" y="9"/>
                  </a:lnTo>
                  <a:lnTo>
                    <a:pt x="186" y="19"/>
                  </a:lnTo>
                  <a:lnTo>
                    <a:pt x="178" y="35"/>
                  </a:lnTo>
                  <a:lnTo>
                    <a:pt x="168" y="43"/>
                  </a:lnTo>
                  <a:lnTo>
                    <a:pt x="171" y="73"/>
                  </a:lnTo>
                  <a:lnTo>
                    <a:pt x="178" y="94"/>
                  </a:lnTo>
                  <a:lnTo>
                    <a:pt x="161" y="105"/>
                  </a:lnTo>
                  <a:lnTo>
                    <a:pt x="158" y="113"/>
                  </a:lnTo>
                  <a:lnTo>
                    <a:pt x="144" y="117"/>
                  </a:lnTo>
                  <a:lnTo>
                    <a:pt x="125" y="98"/>
                  </a:lnTo>
                  <a:lnTo>
                    <a:pt x="113" y="98"/>
                  </a:lnTo>
                  <a:lnTo>
                    <a:pt x="102" y="82"/>
                  </a:lnTo>
                  <a:lnTo>
                    <a:pt x="82" y="73"/>
                  </a:lnTo>
                  <a:lnTo>
                    <a:pt x="70" y="69"/>
                  </a:lnTo>
                  <a:lnTo>
                    <a:pt x="57" y="62"/>
                  </a:lnTo>
                  <a:lnTo>
                    <a:pt x="42" y="54"/>
                  </a:lnTo>
                  <a:lnTo>
                    <a:pt x="20" y="38"/>
                  </a:lnTo>
                  <a:lnTo>
                    <a:pt x="11" y="35"/>
                  </a:lnTo>
                  <a:lnTo>
                    <a:pt x="0" y="24"/>
                  </a:lnTo>
                  <a:lnTo>
                    <a:pt x="0" y="12"/>
                  </a:lnTo>
                  <a:lnTo>
                    <a:pt x="4" y="3"/>
                  </a:lnTo>
                  <a:lnTo>
                    <a:pt x="23" y="5"/>
                  </a:lnTo>
                  <a:lnTo>
                    <a:pt x="53" y="5"/>
                  </a:lnTo>
                  <a:lnTo>
                    <a:pt x="60" y="15"/>
                  </a:lnTo>
                  <a:lnTo>
                    <a:pt x="93" y="15"/>
                  </a:lnTo>
                  <a:lnTo>
                    <a:pt x="116" y="15"/>
                  </a:lnTo>
                  <a:lnTo>
                    <a:pt x="144" y="9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456558" y="7856573"/>
              <a:ext cx="437832" cy="273367"/>
            </a:xfrm>
            <a:custGeom>
              <a:avLst/>
              <a:gdLst/>
              <a:ahLst/>
              <a:cxnLst>
                <a:cxn ang="0">
                  <a:pos x="1087" y="53"/>
                </a:cxn>
                <a:cxn ang="0">
                  <a:pos x="1060" y="129"/>
                </a:cxn>
                <a:cxn ang="0">
                  <a:pos x="1013" y="224"/>
                </a:cxn>
                <a:cxn ang="0">
                  <a:pos x="963" y="256"/>
                </a:cxn>
                <a:cxn ang="0">
                  <a:pos x="979" y="420"/>
                </a:cxn>
                <a:cxn ang="0">
                  <a:pos x="1011" y="554"/>
                </a:cxn>
                <a:cxn ang="0">
                  <a:pos x="923" y="605"/>
                </a:cxn>
                <a:cxn ang="0">
                  <a:pos x="899" y="663"/>
                </a:cxn>
                <a:cxn ang="0">
                  <a:pos x="805" y="680"/>
                </a:cxn>
                <a:cxn ang="0">
                  <a:pos x="708" y="578"/>
                </a:cxn>
                <a:cxn ang="0">
                  <a:pos x="625" y="571"/>
                </a:cxn>
                <a:cxn ang="0">
                  <a:pos x="572" y="487"/>
                </a:cxn>
                <a:cxn ang="0">
                  <a:pos x="396" y="419"/>
                </a:cxn>
                <a:cxn ang="0">
                  <a:pos x="324" y="380"/>
                </a:cxn>
                <a:cxn ang="0">
                  <a:pos x="115" y="242"/>
                </a:cxn>
                <a:cxn ang="0">
                  <a:pos x="68" y="227"/>
                </a:cxn>
                <a:cxn ang="0">
                  <a:pos x="4" y="163"/>
                </a:cxn>
                <a:cxn ang="0">
                  <a:pos x="0" y="83"/>
                </a:cxn>
                <a:cxn ang="0">
                  <a:pos x="18" y="30"/>
                </a:cxn>
                <a:cxn ang="0">
                  <a:pos x="143" y="28"/>
                </a:cxn>
                <a:cxn ang="0">
                  <a:pos x="325" y="35"/>
                </a:cxn>
                <a:cxn ang="0">
                  <a:pos x="349" y="88"/>
                </a:cxn>
                <a:cxn ang="0">
                  <a:pos x="656" y="88"/>
                </a:cxn>
                <a:cxn ang="0">
                  <a:pos x="812" y="49"/>
                </a:cxn>
                <a:cxn ang="0">
                  <a:pos x="1040" y="15"/>
                </a:cxn>
                <a:cxn ang="0">
                  <a:pos x="820" y="82"/>
                </a:cxn>
                <a:cxn ang="0">
                  <a:pos x="656" y="121"/>
                </a:cxn>
                <a:cxn ang="0">
                  <a:pos x="349" y="121"/>
                </a:cxn>
                <a:cxn ang="0">
                  <a:pos x="297" y="53"/>
                </a:cxn>
                <a:cxn ang="0">
                  <a:pos x="141" y="61"/>
                </a:cxn>
                <a:cxn ang="0">
                  <a:pos x="50" y="42"/>
                </a:cxn>
                <a:cxn ang="0">
                  <a:pos x="33" y="83"/>
                </a:cxn>
                <a:cxn ang="0">
                  <a:pos x="29" y="140"/>
                </a:cxn>
                <a:cxn ang="0">
                  <a:pos x="78" y="195"/>
                </a:cxn>
                <a:cxn ang="0">
                  <a:pos x="134" y="215"/>
                </a:cxn>
                <a:cxn ang="0">
                  <a:pos x="340" y="350"/>
                </a:cxn>
                <a:cxn ang="0">
                  <a:pos x="406" y="388"/>
                </a:cxn>
                <a:cxn ang="0">
                  <a:pos x="585" y="457"/>
                </a:cxn>
                <a:cxn ang="0">
                  <a:pos x="653" y="552"/>
                </a:cxn>
                <a:cxn ang="0">
                  <a:pos x="708" y="545"/>
                </a:cxn>
                <a:cxn ang="0">
                  <a:pos x="828" y="657"/>
                </a:cxn>
                <a:cxn ang="0">
                  <a:pos x="890" y="631"/>
                </a:cxn>
                <a:cxn ang="0">
                  <a:pos x="891" y="596"/>
                </a:cxn>
                <a:cxn ang="0">
                  <a:pos x="993" y="526"/>
                </a:cxn>
                <a:cxn ang="0">
                  <a:pos x="948" y="430"/>
                </a:cxn>
                <a:cxn ang="0">
                  <a:pos x="929" y="260"/>
                </a:cxn>
                <a:cxn ang="0">
                  <a:pos x="992" y="198"/>
                </a:cxn>
                <a:cxn ang="0">
                  <a:pos x="1031" y="113"/>
                </a:cxn>
                <a:cxn ang="0">
                  <a:pos x="1065" y="78"/>
                </a:cxn>
                <a:cxn ang="0">
                  <a:pos x="1012" y="7"/>
                </a:cxn>
              </a:cxnLst>
              <a:rect l="0" t="0" r="r" b="b"/>
              <a:pathLst>
                <a:path w="1094" h="686">
                  <a:moveTo>
                    <a:pt x="1035" y="6"/>
                  </a:moveTo>
                  <a:lnTo>
                    <a:pt x="1087" y="53"/>
                  </a:lnTo>
                  <a:cubicBezTo>
                    <a:pt x="1093" y="59"/>
                    <a:pt x="1094" y="67"/>
                    <a:pt x="1090" y="74"/>
                  </a:cubicBezTo>
                  <a:lnTo>
                    <a:pt x="1060" y="129"/>
                  </a:lnTo>
                  <a:lnTo>
                    <a:pt x="1017" y="218"/>
                  </a:lnTo>
                  <a:cubicBezTo>
                    <a:pt x="1016" y="220"/>
                    <a:pt x="1015" y="222"/>
                    <a:pt x="1013" y="224"/>
                  </a:cubicBezTo>
                  <a:lnTo>
                    <a:pt x="957" y="271"/>
                  </a:lnTo>
                  <a:lnTo>
                    <a:pt x="963" y="256"/>
                  </a:lnTo>
                  <a:lnTo>
                    <a:pt x="980" y="423"/>
                  </a:lnTo>
                  <a:lnTo>
                    <a:pt x="979" y="420"/>
                  </a:lnTo>
                  <a:lnTo>
                    <a:pt x="1018" y="535"/>
                  </a:lnTo>
                  <a:cubicBezTo>
                    <a:pt x="1021" y="542"/>
                    <a:pt x="1018" y="550"/>
                    <a:pt x="1011" y="554"/>
                  </a:cubicBezTo>
                  <a:lnTo>
                    <a:pt x="916" y="614"/>
                  </a:lnTo>
                  <a:lnTo>
                    <a:pt x="923" y="605"/>
                  </a:lnTo>
                  <a:lnTo>
                    <a:pt x="910" y="652"/>
                  </a:lnTo>
                  <a:cubicBezTo>
                    <a:pt x="909" y="657"/>
                    <a:pt x="904" y="662"/>
                    <a:pt x="899" y="663"/>
                  </a:cubicBezTo>
                  <a:lnTo>
                    <a:pt x="821" y="685"/>
                  </a:lnTo>
                  <a:cubicBezTo>
                    <a:pt x="815" y="686"/>
                    <a:pt x="809" y="685"/>
                    <a:pt x="805" y="680"/>
                  </a:cubicBezTo>
                  <a:lnTo>
                    <a:pt x="697" y="574"/>
                  </a:lnTo>
                  <a:lnTo>
                    <a:pt x="708" y="578"/>
                  </a:lnTo>
                  <a:lnTo>
                    <a:pt x="639" y="578"/>
                  </a:lnTo>
                  <a:cubicBezTo>
                    <a:pt x="634" y="578"/>
                    <a:pt x="628" y="576"/>
                    <a:pt x="625" y="571"/>
                  </a:cubicBezTo>
                  <a:lnTo>
                    <a:pt x="565" y="481"/>
                  </a:lnTo>
                  <a:lnTo>
                    <a:pt x="572" y="487"/>
                  </a:lnTo>
                  <a:lnTo>
                    <a:pt x="464" y="440"/>
                  </a:lnTo>
                  <a:lnTo>
                    <a:pt x="396" y="419"/>
                  </a:lnTo>
                  <a:cubicBezTo>
                    <a:pt x="395" y="419"/>
                    <a:pt x="394" y="419"/>
                    <a:pt x="393" y="418"/>
                  </a:cubicBezTo>
                  <a:lnTo>
                    <a:pt x="324" y="380"/>
                  </a:lnTo>
                  <a:lnTo>
                    <a:pt x="242" y="332"/>
                  </a:lnTo>
                  <a:lnTo>
                    <a:pt x="115" y="242"/>
                  </a:lnTo>
                  <a:lnTo>
                    <a:pt x="119" y="244"/>
                  </a:lnTo>
                  <a:lnTo>
                    <a:pt x="68" y="227"/>
                  </a:lnTo>
                  <a:cubicBezTo>
                    <a:pt x="65" y="226"/>
                    <a:pt x="63" y="224"/>
                    <a:pt x="61" y="222"/>
                  </a:cubicBezTo>
                  <a:lnTo>
                    <a:pt x="4" y="163"/>
                  </a:lnTo>
                  <a:cubicBezTo>
                    <a:pt x="2" y="160"/>
                    <a:pt x="0" y="155"/>
                    <a:pt x="0" y="151"/>
                  </a:cubicBezTo>
                  <a:lnTo>
                    <a:pt x="0" y="83"/>
                  </a:lnTo>
                  <a:cubicBezTo>
                    <a:pt x="0" y="81"/>
                    <a:pt x="0" y="79"/>
                    <a:pt x="1" y="77"/>
                  </a:cubicBezTo>
                  <a:lnTo>
                    <a:pt x="18" y="30"/>
                  </a:lnTo>
                  <a:cubicBezTo>
                    <a:pt x="21" y="23"/>
                    <a:pt x="28" y="19"/>
                    <a:pt x="35" y="19"/>
                  </a:cubicBezTo>
                  <a:lnTo>
                    <a:pt x="143" y="28"/>
                  </a:lnTo>
                  <a:lnTo>
                    <a:pt x="311" y="28"/>
                  </a:lnTo>
                  <a:cubicBezTo>
                    <a:pt x="316" y="28"/>
                    <a:pt x="321" y="31"/>
                    <a:pt x="325" y="35"/>
                  </a:cubicBezTo>
                  <a:lnTo>
                    <a:pt x="363" y="95"/>
                  </a:lnTo>
                  <a:lnTo>
                    <a:pt x="349" y="88"/>
                  </a:lnTo>
                  <a:lnTo>
                    <a:pt x="531" y="88"/>
                  </a:lnTo>
                  <a:lnTo>
                    <a:pt x="656" y="88"/>
                  </a:lnTo>
                  <a:lnTo>
                    <a:pt x="653" y="88"/>
                  </a:lnTo>
                  <a:lnTo>
                    <a:pt x="812" y="49"/>
                  </a:lnTo>
                  <a:lnTo>
                    <a:pt x="1020" y="2"/>
                  </a:lnTo>
                  <a:cubicBezTo>
                    <a:pt x="1029" y="0"/>
                    <a:pt x="1038" y="6"/>
                    <a:pt x="1040" y="15"/>
                  </a:cubicBezTo>
                  <a:cubicBezTo>
                    <a:pt x="1042" y="24"/>
                    <a:pt x="1037" y="33"/>
                    <a:pt x="1028" y="35"/>
                  </a:cubicBezTo>
                  <a:lnTo>
                    <a:pt x="820" y="82"/>
                  </a:lnTo>
                  <a:lnTo>
                    <a:pt x="660" y="120"/>
                  </a:lnTo>
                  <a:cubicBezTo>
                    <a:pt x="659" y="121"/>
                    <a:pt x="658" y="121"/>
                    <a:pt x="656" y="121"/>
                  </a:cubicBezTo>
                  <a:lnTo>
                    <a:pt x="531" y="121"/>
                  </a:lnTo>
                  <a:lnTo>
                    <a:pt x="349" y="121"/>
                  </a:lnTo>
                  <a:cubicBezTo>
                    <a:pt x="344" y="121"/>
                    <a:pt x="339" y="118"/>
                    <a:pt x="336" y="113"/>
                  </a:cubicBezTo>
                  <a:lnTo>
                    <a:pt x="297" y="53"/>
                  </a:lnTo>
                  <a:lnTo>
                    <a:pt x="311" y="61"/>
                  </a:lnTo>
                  <a:lnTo>
                    <a:pt x="141" y="61"/>
                  </a:lnTo>
                  <a:lnTo>
                    <a:pt x="33" y="52"/>
                  </a:lnTo>
                  <a:lnTo>
                    <a:pt x="50" y="42"/>
                  </a:lnTo>
                  <a:lnTo>
                    <a:pt x="32" y="89"/>
                  </a:lnTo>
                  <a:lnTo>
                    <a:pt x="33" y="83"/>
                  </a:lnTo>
                  <a:lnTo>
                    <a:pt x="33" y="151"/>
                  </a:lnTo>
                  <a:lnTo>
                    <a:pt x="29" y="140"/>
                  </a:lnTo>
                  <a:lnTo>
                    <a:pt x="85" y="200"/>
                  </a:lnTo>
                  <a:lnTo>
                    <a:pt x="78" y="195"/>
                  </a:lnTo>
                  <a:lnTo>
                    <a:pt x="130" y="212"/>
                  </a:lnTo>
                  <a:cubicBezTo>
                    <a:pt x="132" y="213"/>
                    <a:pt x="133" y="214"/>
                    <a:pt x="134" y="215"/>
                  </a:cubicBezTo>
                  <a:lnTo>
                    <a:pt x="258" y="303"/>
                  </a:lnTo>
                  <a:lnTo>
                    <a:pt x="340" y="350"/>
                  </a:lnTo>
                  <a:lnTo>
                    <a:pt x="409" y="389"/>
                  </a:lnTo>
                  <a:lnTo>
                    <a:pt x="406" y="388"/>
                  </a:lnTo>
                  <a:lnTo>
                    <a:pt x="477" y="410"/>
                  </a:lnTo>
                  <a:lnTo>
                    <a:pt x="585" y="457"/>
                  </a:lnTo>
                  <a:cubicBezTo>
                    <a:pt x="588" y="458"/>
                    <a:pt x="591" y="460"/>
                    <a:pt x="592" y="463"/>
                  </a:cubicBezTo>
                  <a:lnTo>
                    <a:pt x="653" y="552"/>
                  </a:lnTo>
                  <a:lnTo>
                    <a:pt x="639" y="545"/>
                  </a:lnTo>
                  <a:lnTo>
                    <a:pt x="708" y="545"/>
                  </a:lnTo>
                  <a:cubicBezTo>
                    <a:pt x="713" y="545"/>
                    <a:pt x="717" y="547"/>
                    <a:pt x="720" y="550"/>
                  </a:cubicBezTo>
                  <a:lnTo>
                    <a:pt x="828" y="657"/>
                  </a:lnTo>
                  <a:lnTo>
                    <a:pt x="812" y="652"/>
                  </a:lnTo>
                  <a:lnTo>
                    <a:pt x="890" y="631"/>
                  </a:lnTo>
                  <a:lnTo>
                    <a:pt x="878" y="643"/>
                  </a:lnTo>
                  <a:lnTo>
                    <a:pt x="891" y="596"/>
                  </a:lnTo>
                  <a:cubicBezTo>
                    <a:pt x="892" y="592"/>
                    <a:pt x="895" y="588"/>
                    <a:pt x="898" y="586"/>
                  </a:cubicBezTo>
                  <a:lnTo>
                    <a:pt x="993" y="526"/>
                  </a:lnTo>
                  <a:lnTo>
                    <a:pt x="986" y="546"/>
                  </a:lnTo>
                  <a:lnTo>
                    <a:pt x="948" y="430"/>
                  </a:lnTo>
                  <a:cubicBezTo>
                    <a:pt x="947" y="429"/>
                    <a:pt x="947" y="428"/>
                    <a:pt x="947" y="427"/>
                  </a:cubicBezTo>
                  <a:lnTo>
                    <a:pt x="929" y="260"/>
                  </a:lnTo>
                  <a:cubicBezTo>
                    <a:pt x="929" y="254"/>
                    <a:pt x="931" y="249"/>
                    <a:pt x="935" y="245"/>
                  </a:cubicBezTo>
                  <a:lnTo>
                    <a:pt x="992" y="198"/>
                  </a:lnTo>
                  <a:lnTo>
                    <a:pt x="987" y="204"/>
                  </a:lnTo>
                  <a:lnTo>
                    <a:pt x="1031" y="113"/>
                  </a:lnTo>
                  <a:lnTo>
                    <a:pt x="1061" y="58"/>
                  </a:lnTo>
                  <a:lnTo>
                    <a:pt x="1065" y="78"/>
                  </a:lnTo>
                  <a:lnTo>
                    <a:pt x="1013" y="31"/>
                  </a:lnTo>
                  <a:cubicBezTo>
                    <a:pt x="1006" y="25"/>
                    <a:pt x="1005" y="14"/>
                    <a:pt x="1012" y="7"/>
                  </a:cubicBezTo>
                  <a:cubicBezTo>
                    <a:pt x="1018" y="1"/>
                    <a:pt x="1028" y="0"/>
                    <a:pt x="1035" y="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9894262" y="6338608"/>
              <a:ext cx="1415732" cy="1593532"/>
            </a:xfrm>
            <a:custGeom>
              <a:avLst/>
              <a:gdLst/>
              <a:ahLst/>
              <a:cxnLst>
                <a:cxn ang="0">
                  <a:pos x="486" y="708"/>
                </a:cxn>
                <a:cxn ang="0">
                  <a:pos x="524" y="640"/>
                </a:cxn>
                <a:cxn ang="0">
                  <a:pos x="540" y="618"/>
                </a:cxn>
                <a:cxn ang="0">
                  <a:pos x="528" y="585"/>
                </a:cxn>
                <a:cxn ang="0">
                  <a:pos x="512" y="582"/>
                </a:cxn>
                <a:cxn ang="0">
                  <a:pos x="524" y="557"/>
                </a:cxn>
                <a:cxn ang="0">
                  <a:pos x="544" y="522"/>
                </a:cxn>
                <a:cxn ang="0">
                  <a:pos x="605" y="564"/>
                </a:cxn>
                <a:cxn ang="0">
                  <a:pos x="629" y="564"/>
                </a:cxn>
                <a:cxn ang="0">
                  <a:pos x="610" y="515"/>
                </a:cxn>
                <a:cxn ang="0">
                  <a:pos x="591" y="511"/>
                </a:cxn>
                <a:cxn ang="0">
                  <a:pos x="524" y="457"/>
                </a:cxn>
                <a:cxn ang="0">
                  <a:pos x="483" y="429"/>
                </a:cxn>
                <a:cxn ang="0">
                  <a:pos x="486" y="410"/>
                </a:cxn>
                <a:cxn ang="0">
                  <a:pos x="423" y="379"/>
                </a:cxn>
                <a:cxn ang="0">
                  <a:pos x="393" y="356"/>
                </a:cxn>
                <a:cxn ang="0">
                  <a:pos x="326" y="252"/>
                </a:cxn>
                <a:cxn ang="0">
                  <a:pos x="314" y="171"/>
                </a:cxn>
                <a:cxn ang="0">
                  <a:pos x="294" y="139"/>
                </a:cxn>
                <a:cxn ang="0">
                  <a:pos x="349" y="115"/>
                </a:cxn>
                <a:cxn ang="0">
                  <a:pos x="373" y="59"/>
                </a:cxn>
                <a:cxn ang="0">
                  <a:pos x="317" y="34"/>
                </a:cxn>
                <a:cxn ang="0">
                  <a:pos x="307" y="11"/>
                </a:cxn>
                <a:cxn ang="0">
                  <a:pos x="226" y="3"/>
                </a:cxn>
                <a:cxn ang="0">
                  <a:pos x="189" y="43"/>
                </a:cxn>
                <a:cxn ang="0">
                  <a:pos x="156" y="40"/>
                </a:cxn>
                <a:cxn ang="0">
                  <a:pos x="114" y="54"/>
                </a:cxn>
                <a:cxn ang="0">
                  <a:pos x="98" y="26"/>
                </a:cxn>
                <a:cxn ang="0">
                  <a:pos x="75" y="50"/>
                </a:cxn>
                <a:cxn ang="0">
                  <a:pos x="17" y="73"/>
                </a:cxn>
                <a:cxn ang="0">
                  <a:pos x="5" y="117"/>
                </a:cxn>
                <a:cxn ang="0">
                  <a:pos x="0" y="163"/>
                </a:cxn>
                <a:cxn ang="0">
                  <a:pos x="24" y="178"/>
                </a:cxn>
                <a:cxn ang="0">
                  <a:pos x="43" y="213"/>
                </a:cxn>
                <a:cxn ang="0">
                  <a:pos x="105" y="182"/>
                </a:cxn>
                <a:cxn ang="0">
                  <a:pos x="163" y="233"/>
                </a:cxn>
                <a:cxn ang="0">
                  <a:pos x="189" y="302"/>
                </a:cxn>
                <a:cxn ang="0">
                  <a:pos x="233" y="341"/>
                </a:cxn>
                <a:cxn ang="0">
                  <a:pos x="291" y="414"/>
                </a:cxn>
                <a:cxn ang="0">
                  <a:pos x="380" y="480"/>
                </a:cxn>
                <a:cxn ang="0">
                  <a:pos x="408" y="499"/>
                </a:cxn>
                <a:cxn ang="0">
                  <a:pos x="431" y="545"/>
                </a:cxn>
                <a:cxn ang="0">
                  <a:pos x="466" y="557"/>
                </a:cxn>
                <a:cxn ang="0">
                  <a:pos x="480" y="615"/>
                </a:cxn>
                <a:cxn ang="0">
                  <a:pos x="470" y="657"/>
                </a:cxn>
                <a:cxn ang="0">
                  <a:pos x="459" y="708"/>
                </a:cxn>
              </a:cxnLst>
              <a:rect l="0" t="0" r="r" b="b"/>
              <a:pathLst>
                <a:path w="637" h="717">
                  <a:moveTo>
                    <a:pt x="459" y="708"/>
                  </a:moveTo>
                  <a:lnTo>
                    <a:pt x="470" y="717"/>
                  </a:lnTo>
                  <a:lnTo>
                    <a:pt x="486" y="708"/>
                  </a:lnTo>
                  <a:lnTo>
                    <a:pt x="505" y="681"/>
                  </a:lnTo>
                  <a:lnTo>
                    <a:pt x="514" y="643"/>
                  </a:lnTo>
                  <a:lnTo>
                    <a:pt x="524" y="640"/>
                  </a:lnTo>
                  <a:lnTo>
                    <a:pt x="531" y="647"/>
                  </a:lnTo>
                  <a:lnTo>
                    <a:pt x="544" y="634"/>
                  </a:lnTo>
                  <a:lnTo>
                    <a:pt x="540" y="618"/>
                  </a:lnTo>
                  <a:lnTo>
                    <a:pt x="547" y="604"/>
                  </a:lnTo>
                  <a:lnTo>
                    <a:pt x="544" y="599"/>
                  </a:lnTo>
                  <a:lnTo>
                    <a:pt x="528" y="585"/>
                  </a:lnTo>
                  <a:lnTo>
                    <a:pt x="521" y="585"/>
                  </a:lnTo>
                  <a:lnTo>
                    <a:pt x="524" y="578"/>
                  </a:lnTo>
                  <a:lnTo>
                    <a:pt x="512" y="582"/>
                  </a:lnTo>
                  <a:lnTo>
                    <a:pt x="505" y="577"/>
                  </a:lnTo>
                  <a:lnTo>
                    <a:pt x="505" y="569"/>
                  </a:lnTo>
                  <a:lnTo>
                    <a:pt x="524" y="557"/>
                  </a:lnTo>
                  <a:lnTo>
                    <a:pt x="533" y="545"/>
                  </a:lnTo>
                  <a:lnTo>
                    <a:pt x="533" y="524"/>
                  </a:lnTo>
                  <a:lnTo>
                    <a:pt x="544" y="522"/>
                  </a:lnTo>
                  <a:lnTo>
                    <a:pt x="575" y="538"/>
                  </a:lnTo>
                  <a:lnTo>
                    <a:pt x="588" y="541"/>
                  </a:lnTo>
                  <a:lnTo>
                    <a:pt x="605" y="564"/>
                  </a:lnTo>
                  <a:lnTo>
                    <a:pt x="610" y="577"/>
                  </a:lnTo>
                  <a:lnTo>
                    <a:pt x="621" y="577"/>
                  </a:lnTo>
                  <a:lnTo>
                    <a:pt x="629" y="564"/>
                  </a:lnTo>
                  <a:lnTo>
                    <a:pt x="637" y="550"/>
                  </a:lnTo>
                  <a:lnTo>
                    <a:pt x="625" y="527"/>
                  </a:lnTo>
                  <a:lnTo>
                    <a:pt x="610" y="515"/>
                  </a:lnTo>
                  <a:lnTo>
                    <a:pt x="598" y="515"/>
                  </a:lnTo>
                  <a:lnTo>
                    <a:pt x="598" y="511"/>
                  </a:lnTo>
                  <a:lnTo>
                    <a:pt x="591" y="511"/>
                  </a:lnTo>
                  <a:lnTo>
                    <a:pt x="560" y="480"/>
                  </a:lnTo>
                  <a:lnTo>
                    <a:pt x="544" y="483"/>
                  </a:lnTo>
                  <a:lnTo>
                    <a:pt x="524" y="457"/>
                  </a:lnTo>
                  <a:lnTo>
                    <a:pt x="512" y="454"/>
                  </a:lnTo>
                  <a:lnTo>
                    <a:pt x="492" y="436"/>
                  </a:lnTo>
                  <a:lnTo>
                    <a:pt x="483" y="429"/>
                  </a:lnTo>
                  <a:lnTo>
                    <a:pt x="489" y="422"/>
                  </a:lnTo>
                  <a:lnTo>
                    <a:pt x="499" y="418"/>
                  </a:lnTo>
                  <a:lnTo>
                    <a:pt x="486" y="410"/>
                  </a:lnTo>
                  <a:lnTo>
                    <a:pt x="470" y="415"/>
                  </a:lnTo>
                  <a:lnTo>
                    <a:pt x="458" y="410"/>
                  </a:lnTo>
                  <a:lnTo>
                    <a:pt x="423" y="379"/>
                  </a:lnTo>
                  <a:lnTo>
                    <a:pt x="419" y="367"/>
                  </a:lnTo>
                  <a:lnTo>
                    <a:pt x="405" y="364"/>
                  </a:lnTo>
                  <a:lnTo>
                    <a:pt x="393" y="356"/>
                  </a:lnTo>
                  <a:lnTo>
                    <a:pt x="361" y="283"/>
                  </a:lnTo>
                  <a:lnTo>
                    <a:pt x="350" y="275"/>
                  </a:lnTo>
                  <a:lnTo>
                    <a:pt x="326" y="252"/>
                  </a:lnTo>
                  <a:lnTo>
                    <a:pt x="296" y="208"/>
                  </a:lnTo>
                  <a:lnTo>
                    <a:pt x="296" y="182"/>
                  </a:lnTo>
                  <a:lnTo>
                    <a:pt x="314" y="171"/>
                  </a:lnTo>
                  <a:lnTo>
                    <a:pt x="314" y="159"/>
                  </a:lnTo>
                  <a:lnTo>
                    <a:pt x="300" y="146"/>
                  </a:lnTo>
                  <a:lnTo>
                    <a:pt x="294" y="139"/>
                  </a:lnTo>
                  <a:lnTo>
                    <a:pt x="296" y="131"/>
                  </a:lnTo>
                  <a:lnTo>
                    <a:pt x="310" y="124"/>
                  </a:lnTo>
                  <a:lnTo>
                    <a:pt x="349" y="115"/>
                  </a:lnTo>
                  <a:lnTo>
                    <a:pt x="365" y="105"/>
                  </a:lnTo>
                  <a:lnTo>
                    <a:pt x="377" y="92"/>
                  </a:lnTo>
                  <a:lnTo>
                    <a:pt x="373" y="59"/>
                  </a:lnTo>
                  <a:lnTo>
                    <a:pt x="377" y="47"/>
                  </a:lnTo>
                  <a:lnTo>
                    <a:pt x="358" y="43"/>
                  </a:lnTo>
                  <a:lnTo>
                    <a:pt x="317" y="34"/>
                  </a:lnTo>
                  <a:lnTo>
                    <a:pt x="310" y="26"/>
                  </a:lnTo>
                  <a:lnTo>
                    <a:pt x="307" y="22"/>
                  </a:lnTo>
                  <a:lnTo>
                    <a:pt x="307" y="11"/>
                  </a:lnTo>
                  <a:lnTo>
                    <a:pt x="303" y="3"/>
                  </a:lnTo>
                  <a:lnTo>
                    <a:pt x="281" y="0"/>
                  </a:lnTo>
                  <a:lnTo>
                    <a:pt x="226" y="3"/>
                  </a:lnTo>
                  <a:lnTo>
                    <a:pt x="221" y="15"/>
                  </a:lnTo>
                  <a:lnTo>
                    <a:pt x="199" y="18"/>
                  </a:lnTo>
                  <a:lnTo>
                    <a:pt x="189" y="43"/>
                  </a:lnTo>
                  <a:lnTo>
                    <a:pt x="189" y="54"/>
                  </a:lnTo>
                  <a:lnTo>
                    <a:pt x="175" y="43"/>
                  </a:lnTo>
                  <a:lnTo>
                    <a:pt x="156" y="40"/>
                  </a:lnTo>
                  <a:lnTo>
                    <a:pt x="144" y="47"/>
                  </a:lnTo>
                  <a:lnTo>
                    <a:pt x="133" y="66"/>
                  </a:lnTo>
                  <a:lnTo>
                    <a:pt x="114" y="54"/>
                  </a:lnTo>
                  <a:lnTo>
                    <a:pt x="117" y="34"/>
                  </a:lnTo>
                  <a:lnTo>
                    <a:pt x="112" y="22"/>
                  </a:lnTo>
                  <a:lnTo>
                    <a:pt x="98" y="26"/>
                  </a:lnTo>
                  <a:lnTo>
                    <a:pt x="94" y="40"/>
                  </a:lnTo>
                  <a:lnTo>
                    <a:pt x="86" y="50"/>
                  </a:lnTo>
                  <a:lnTo>
                    <a:pt x="75" y="50"/>
                  </a:lnTo>
                  <a:lnTo>
                    <a:pt x="31" y="43"/>
                  </a:lnTo>
                  <a:lnTo>
                    <a:pt x="15" y="57"/>
                  </a:lnTo>
                  <a:lnTo>
                    <a:pt x="17" y="73"/>
                  </a:lnTo>
                  <a:lnTo>
                    <a:pt x="21" y="85"/>
                  </a:lnTo>
                  <a:lnTo>
                    <a:pt x="0" y="105"/>
                  </a:lnTo>
                  <a:lnTo>
                    <a:pt x="5" y="117"/>
                  </a:lnTo>
                  <a:lnTo>
                    <a:pt x="12" y="124"/>
                  </a:lnTo>
                  <a:lnTo>
                    <a:pt x="0" y="139"/>
                  </a:lnTo>
                  <a:lnTo>
                    <a:pt x="0" y="163"/>
                  </a:lnTo>
                  <a:lnTo>
                    <a:pt x="5" y="171"/>
                  </a:lnTo>
                  <a:lnTo>
                    <a:pt x="17" y="171"/>
                  </a:lnTo>
                  <a:lnTo>
                    <a:pt x="24" y="178"/>
                  </a:lnTo>
                  <a:lnTo>
                    <a:pt x="31" y="194"/>
                  </a:lnTo>
                  <a:lnTo>
                    <a:pt x="31" y="211"/>
                  </a:lnTo>
                  <a:lnTo>
                    <a:pt x="43" y="213"/>
                  </a:lnTo>
                  <a:lnTo>
                    <a:pt x="54" y="211"/>
                  </a:lnTo>
                  <a:lnTo>
                    <a:pt x="89" y="175"/>
                  </a:lnTo>
                  <a:lnTo>
                    <a:pt x="105" y="182"/>
                  </a:lnTo>
                  <a:lnTo>
                    <a:pt x="137" y="197"/>
                  </a:lnTo>
                  <a:lnTo>
                    <a:pt x="159" y="213"/>
                  </a:lnTo>
                  <a:lnTo>
                    <a:pt x="163" y="233"/>
                  </a:lnTo>
                  <a:lnTo>
                    <a:pt x="175" y="247"/>
                  </a:lnTo>
                  <a:lnTo>
                    <a:pt x="182" y="269"/>
                  </a:lnTo>
                  <a:lnTo>
                    <a:pt x="189" y="302"/>
                  </a:lnTo>
                  <a:lnTo>
                    <a:pt x="198" y="320"/>
                  </a:lnTo>
                  <a:lnTo>
                    <a:pt x="210" y="332"/>
                  </a:lnTo>
                  <a:lnTo>
                    <a:pt x="233" y="341"/>
                  </a:lnTo>
                  <a:lnTo>
                    <a:pt x="252" y="375"/>
                  </a:lnTo>
                  <a:lnTo>
                    <a:pt x="271" y="399"/>
                  </a:lnTo>
                  <a:lnTo>
                    <a:pt x="291" y="414"/>
                  </a:lnTo>
                  <a:lnTo>
                    <a:pt x="326" y="454"/>
                  </a:lnTo>
                  <a:lnTo>
                    <a:pt x="350" y="454"/>
                  </a:lnTo>
                  <a:lnTo>
                    <a:pt x="380" y="480"/>
                  </a:lnTo>
                  <a:lnTo>
                    <a:pt x="380" y="506"/>
                  </a:lnTo>
                  <a:lnTo>
                    <a:pt x="389" y="511"/>
                  </a:lnTo>
                  <a:lnTo>
                    <a:pt x="408" y="499"/>
                  </a:lnTo>
                  <a:lnTo>
                    <a:pt x="412" y="511"/>
                  </a:lnTo>
                  <a:lnTo>
                    <a:pt x="412" y="527"/>
                  </a:lnTo>
                  <a:lnTo>
                    <a:pt x="431" y="545"/>
                  </a:lnTo>
                  <a:lnTo>
                    <a:pt x="438" y="553"/>
                  </a:lnTo>
                  <a:lnTo>
                    <a:pt x="463" y="546"/>
                  </a:lnTo>
                  <a:lnTo>
                    <a:pt x="466" y="557"/>
                  </a:lnTo>
                  <a:lnTo>
                    <a:pt x="463" y="578"/>
                  </a:lnTo>
                  <a:lnTo>
                    <a:pt x="477" y="599"/>
                  </a:lnTo>
                  <a:lnTo>
                    <a:pt x="480" y="615"/>
                  </a:lnTo>
                  <a:lnTo>
                    <a:pt x="486" y="631"/>
                  </a:lnTo>
                  <a:lnTo>
                    <a:pt x="483" y="643"/>
                  </a:lnTo>
                  <a:lnTo>
                    <a:pt x="470" y="657"/>
                  </a:lnTo>
                  <a:lnTo>
                    <a:pt x="466" y="673"/>
                  </a:lnTo>
                  <a:lnTo>
                    <a:pt x="458" y="690"/>
                  </a:lnTo>
                  <a:lnTo>
                    <a:pt x="459" y="708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9887595" y="6329715"/>
              <a:ext cx="1429067" cy="1609090"/>
            </a:xfrm>
            <a:custGeom>
              <a:avLst/>
              <a:gdLst/>
              <a:ahLst/>
              <a:cxnLst>
                <a:cxn ang="0">
                  <a:pos x="2868" y="3573"/>
                </a:cxn>
                <a:cxn ang="0">
                  <a:pos x="3042" y="3368"/>
                </a:cxn>
                <a:cxn ang="0">
                  <a:pos x="2913" y="3222"/>
                </a:cxn>
                <a:cxn ang="0">
                  <a:pos x="2915" y="3103"/>
                </a:cxn>
                <a:cxn ang="0">
                  <a:pos x="3285" y="3007"/>
                </a:cxn>
                <a:cxn ang="0">
                  <a:pos x="3541" y="3067"/>
                </a:cxn>
                <a:cxn ang="0">
                  <a:pos x="3341" y="2877"/>
                </a:cxn>
                <a:cxn ang="0">
                  <a:pos x="2856" y="2555"/>
                </a:cxn>
                <a:cxn ang="0">
                  <a:pos x="2782" y="2356"/>
                </a:cxn>
                <a:cxn ang="0">
                  <a:pos x="2329" y="2063"/>
                </a:cxn>
                <a:cxn ang="0">
                  <a:pos x="1818" y="1432"/>
                </a:cxn>
                <a:cxn ang="0">
                  <a:pos x="1750" y="913"/>
                </a:cxn>
                <a:cxn ang="0">
                  <a:pos x="1950" y="640"/>
                </a:cxn>
                <a:cxn ang="0">
                  <a:pos x="2109" y="295"/>
                </a:cxn>
                <a:cxn ang="0">
                  <a:pos x="1685" y="41"/>
                </a:cxn>
                <a:cxn ang="0">
                  <a:pos x="1141" y="126"/>
                </a:cxn>
                <a:cxn ang="0">
                  <a:pos x="893" y="255"/>
                </a:cxn>
                <a:cxn ang="0">
                  <a:pos x="655" y="217"/>
                </a:cxn>
                <a:cxn ang="0">
                  <a:pos x="434" y="312"/>
                </a:cxn>
                <a:cxn ang="0">
                  <a:pos x="145" y="505"/>
                </a:cxn>
                <a:cxn ang="0">
                  <a:pos x="34" y="922"/>
                </a:cxn>
                <a:cxn ang="0">
                  <a:pos x="206" y="1098"/>
                </a:cxn>
                <a:cxn ang="0">
                  <a:pos x="608" y="1014"/>
                </a:cxn>
                <a:cxn ang="0">
                  <a:pos x="1047" y="1508"/>
                </a:cxn>
                <a:cxn ang="0">
                  <a:pos x="1432" y="2093"/>
                </a:cxn>
                <a:cxn ang="0">
                  <a:pos x="1973" y="2526"/>
                </a:cxn>
                <a:cxn ang="0">
                  <a:pos x="2300" y="2787"/>
                </a:cxn>
                <a:cxn ang="0">
                  <a:pos x="2605" y="3049"/>
                </a:cxn>
                <a:cxn ang="0">
                  <a:pos x="2730" y="3515"/>
                </a:cxn>
                <a:cxn ang="0">
                  <a:pos x="2576" y="3850"/>
                </a:cxn>
                <a:cxn ang="0">
                  <a:pos x="2615" y="3656"/>
                </a:cxn>
                <a:cxn ang="0">
                  <a:pos x="2575" y="3238"/>
                </a:cxn>
                <a:cxn ang="0">
                  <a:pos x="2295" y="2958"/>
                </a:cxn>
                <a:cxn ang="0">
                  <a:pos x="2113" y="2830"/>
                </a:cxn>
                <a:cxn ang="0">
                  <a:pos x="1514" y="2247"/>
                </a:cxn>
                <a:cxn ang="0">
                  <a:pos x="1102" y="1804"/>
                </a:cxn>
                <a:cxn ang="0">
                  <a:pos x="892" y="1218"/>
                </a:cxn>
                <a:cxn ang="0">
                  <a:pos x="255" y="1221"/>
                </a:cxn>
                <a:cxn ang="0">
                  <a:pos x="43" y="986"/>
                </a:cxn>
                <a:cxn ang="0">
                  <a:pos x="28" y="675"/>
                </a:cxn>
                <a:cxn ang="0">
                  <a:pos x="178" y="245"/>
                </a:cxn>
                <a:cxn ang="0">
                  <a:pos x="558" y="147"/>
                </a:cxn>
                <a:cxn ang="0">
                  <a:pos x="802" y="270"/>
                </a:cxn>
                <a:cxn ang="0">
                  <a:pos x="1054" y="251"/>
                </a:cxn>
                <a:cxn ang="0">
                  <a:pos x="1703" y="18"/>
                </a:cxn>
                <a:cxn ang="0">
                  <a:pos x="2009" y="241"/>
                </a:cxn>
                <a:cxn ang="0">
                  <a:pos x="2053" y="614"/>
                </a:cxn>
                <a:cxn ang="0">
                  <a:pos x="1697" y="822"/>
                </a:cxn>
                <a:cxn ang="0">
                  <a:pos x="1676" y="1165"/>
                </a:cxn>
                <a:cxn ang="0">
                  <a:pos x="2271" y="2025"/>
                </a:cxn>
                <a:cxn ang="0">
                  <a:pos x="2708" y="2279"/>
                </a:cxn>
                <a:cxn ang="0">
                  <a:pos x="2764" y="2428"/>
                </a:cxn>
                <a:cxn ang="0">
                  <a:pos x="3310" y="2849"/>
                </a:cxn>
                <a:cxn ang="0">
                  <a:pos x="3501" y="2938"/>
                </a:cxn>
                <a:cxn ang="0">
                  <a:pos x="3366" y="3162"/>
                </a:cxn>
                <a:cxn ang="0">
                  <a:pos x="2997" y="3045"/>
                </a:cxn>
                <a:cxn ang="0">
                  <a:pos x="2855" y="3235"/>
                </a:cxn>
                <a:cxn ang="0">
                  <a:pos x="3049" y="3335"/>
                </a:cxn>
                <a:cxn ang="0">
                  <a:pos x="2917" y="3584"/>
                </a:cxn>
                <a:cxn ang="0">
                  <a:pos x="2617" y="4014"/>
                </a:cxn>
              </a:cxnLst>
              <a:rect l="0" t="0" r="r" b="b"/>
              <a:pathLst>
                <a:path w="3573" h="4019">
                  <a:moveTo>
                    <a:pt x="2579" y="3937"/>
                  </a:moveTo>
                  <a:lnTo>
                    <a:pt x="2639" y="3988"/>
                  </a:lnTo>
                  <a:lnTo>
                    <a:pt x="2619" y="3987"/>
                  </a:lnTo>
                  <a:lnTo>
                    <a:pt x="2705" y="3935"/>
                  </a:lnTo>
                  <a:lnTo>
                    <a:pt x="2700" y="3940"/>
                  </a:lnTo>
                  <a:lnTo>
                    <a:pt x="2808" y="3794"/>
                  </a:lnTo>
                  <a:lnTo>
                    <a:pt x="2805" y="3800"/>
                  </a:lnTo>
                  <a:lnTo>
                    <a:pt x="2856" y="3586"/>
                  </a:lnTo>
                  <a:cubicBezTo>
                    <a:pt x="2858" y="3580"/>
                    <a:pt x="2862" y="3575"/>
                    <a:pt x="2868" y="3573"/>
                  </a:cubicBezTo>
                  <a:lnTo>
                    <a:pt x="2924" y="3556"/>
                  </a:lnTo>
                  <a:cubicBezTo>
                    <a:pt x="2929" y="3555"/>
                    <a:pt x="2936" y="3556"/>
                    <a:pt x="2940" y="3560"/>
                  </a:cubicBezTo>
                  <a:lnTo>
                    <a:pt x="2979" y="3599"/>
                  </a:lnTo>
                  <a:lnTo>
                    <a:pt x="2955" y="3599"/>
                  </a:lnTo>
                  <a:lnTo>
                    <a:pt x="3024" y="3530"/>
                  </a:lnTo>
                  <a:lnTo>
                    <a:pt x="3019" y="3545"/>
                  </a:lnTo>
                  <a:lnTo>
                    <a:pt x="3002" y="3455"/>
                  </a:lnTo>
                  <a:cubicBezTo>
                    <a:pt x="3002" y="3452"/>
                    <a:pt x="3002" y="3448"/>
                    <a:pt x="3004" y="3445"/>
                  </a:cubicBezTo>
                  <a:lnTo>
                    <a:pt x="3042" y="3368"/>
                  </a:lnTo>
                  <a:lnTo>
                    <a:pt x="3044" y="3385"/>
                  </a:lnTo>
                  <a:lnTo>
                    <a:pt x="3022" y="3355"/>
                  </a:lnTo>
                  <a:lnTo>
                    <a:pt x="3025" y="3357"/>
                  </a:lnTo>
                  <a:lnTo>
                    <a:pt x="2939" y="3280"/>
                  </a:lnTo>
                  <a:lnTo>
                    <a:pt x="2950" y="3284"/>
                  </a:lnTo>
                  <a:lnTo>
                    <a:pt x="2911" y="3284"/>
                  </a:lnTo>
                  <a:cubicBezTo>
                    <a:pt x="2906" y="3284"/>
                    <a:pt x="2900" y="3282"/>
                    <a:pt x="2897" y="3277"/>
                  </a:cubicBezTo>
                  <a:cubicBezTo>
                    <a:pt x="2894" y="3272"/>
                    <a:pt x="2894" y="3266"/>
                    <a:pt x="2896" y="3261"/>
                  </a:cubicBezTo>
                  <a:lnTo>
                    <a:pt x="2913" y="3222"/>
                  </a:lnTo>
                  <a:lnTo>
                    <a:pt x="2933" y="3245"/>
                  </a:lnTo>
                  <a:lnTo>
                    <a:pt x="2865" y="3267"/>
                  </a:lnTo>
                  <a:cubicBezTo>
                    <a:pt x="2860" y="3268"/>
                    <a:pt x="2854" y="3267"/>
                    <a:pt x="2850" y="3264"/>
                  </a:cubicBezTo>
                  <a:lnTo>
                    <a:pt x="2811" y="3234"/>
                  </a:lnTo>
                  <a:cubicBezTo>
                    <a:pt x="2807" y="3231"/>
                    <a:pt x="2804" y="3226"/>
                    <a:pt x="2804" y="3221"/>
                  </a:cubicBezTo>
                  <a:lnTo>
                    <a:pt x="2804" y="3182"/>
                  </a:lnTo>
                  <a:cubicBezTo>
                    <a:pt x="2804" y="3176"/>
                    <a:pt x="2807" y="3171"/>
                    <a:pt x="2812" y="3168"/>
                  </a:cubicBezTo>
                  <a:lnTo>
                    <a:pt x="2919" y="3099"/>
                  </a:lnTo>
                  <a:lnTo>
                    <a:pt x="2915" y="3103"/>
                  </a:lnTo>
                  <a:lnTo>
                    <a:pt x="2967" y="3035"/>
                  </a:lnTo>
                  <a:lnTo>
                    <a:pt x="2963" y="3045"/>
                  </a:lnTo>
                  <a:lnTo>
                    <a:pt x="2963" y="2929"/>
                  </a:lnTo>
                  <a:cubicBezTo>
                    <a:pt x="2963" y="2921"/>
                    <a:pt x="2969" y="2914"/>
                    <a:pt x="2976" y="2913"/>
                  </a:cubicBezTo>
                  <a:lnTo>
                    <a:pt x="3032" y="2900"/>
                  </a:lnTo>
                  <a:cubicBezTo>
                    <a:pt x="3036" y="2899"/>
                    <a:pt x="3040" y="2899"/>
                    <a:pt x="3043" y="2901"/>
                  </a:cubicBezTo>
                  <a:lnTo>
                    <a:pt x="3219" y="2991"/>
                  </a:lnTo>
                  <a:lnTo>
                    <a:pt x="3216" y="2990"/>
                  </a:lnTo>
                  <a:lnTo>
                    <a:pt x="3285" y="3007"/>
                  </a:lnTo>
                  <a:cubicBezTo>
                    <a:pt x="3288" y="3008"/>
                    <a:pt x="3291" y="3010"/>
                    <a:pt x="3294" y="3013"/>
                  </a:cubicBezTo>
                  <a:lnTo>
                    <a:pt x="3392" y="3142"/>
                  </a:lnTo>
                  <a:cubicBezTo>
                    <a:pt x="3393" y="3143"/>
                    <a:pt x="3394" y="3145"/>
                    <a:pt x="3395" y="3146"/>
                  </a:cubicBezTo>
                  <a:lnTo>
                    <a:pt x="3421" y="3215"/>
                  </a:lnTo>
                  <a:lnTo>
                    <a:pt x="3405" y="3204"/>
                  </a:lnTo>
                  <a:lnTo>
                    <a:pt x="3465" y="3204"/>
                  </a:lnTo>
                  <a:lnTo>
                    <a:pt x="3451" y="3211"/>
                  </a:lnTo>
                  <a:lnTo>
                    <a:pt x="3499" y="3143"/>
                  </a:lnTo>
                  <a:lnTo>
                    <a:pt x="3541" y="3067"/>
                  </a:lnTo>
                  <a:lnTo>
                    <a:pt x="3541" y="3083"/>
                  </a:lnTo>
                  <a:lnTo>
                    <a:pt x="3472" y="2954"/>
                  </a:lnTo>
                  <a:lnTo>
                    <a:pt x="3476" y="2959"/>
                  </a:lnTo>
                  <a:lnTo>
                    <a:pt x="3394" y="2890"/>
                  </a:lnTo>
                  <a:lnTo>
                    <a:pt x="3405" y="2894"/>
                  </a:lnTo>
                  <a:lnTo>
                    <a:pt x="3341" y="2894"/>
                  </a:lnTo>
                  <a:cubicBezTo>
                    <a:pt x="3331" y="2894"/>
                    <a:pt x="3324" y="2887"/>
                    <a:pt x="3324" y="2877"/>
                  </a:cubicBezTo>
                  <a:lnTo>
                    <a:pt x="3324" y="2860"/>
                  </a:lnTo>
                  <a:lnTo>
                    <a:pt x="3341" y="2877"/>
                  </a:lnTo>
                  <a:lnTo>
                    <a:pt x="3298" y="2877"/>
                  </a:lnTo>
                  <a:cubicBezTo>
                    <a:pt x="3293" y="2877"/>
                    <a:pt x="3289" y="2875"/>
                    <a:pt x="3286" y="2872"/>
                  </a:cubicBezTo>
                  <a:lnTo>
                    <a:pt x="3114" y="2696"/>
                  </a:lnTo>
                  <a:lnTo>
                    <a:pt x="3129" y="2701"/>
                  </a:lnTo>
                  <a:lnTo>
                    <a:pt x="3039" y="2718"/>
                  </a:lnTo>
                  <a:cubicBezTo>
                    <a:pt x="3033" y="2719"/>
                    <a:pt x="3026" y="2717"/>
                    <a:pt x="3022" y="2712"/>
                  </a:cubicBezTo>
                  <a:lnTo>
                    <a:pt x="2915" y="2566"/>
                  </a:lnTo>
                  <a:lnTo>
                    <a:pt x="2924" y="2572"/>
                  </a:lnTo>
                  <a:lnTo>
                    <a:pt x="2856" y="2555"/>
                  </a:lnTo>
                  <a:cubicBezTo>
                    <a:pt x="2853" y="2554"/>
                    <a:pt x="2851" y="2553"/>
                    <a:pt x="2848" y="2551"/>
                  </a:cubicBezTo>
                  <a:lnTo>
                    <a:pt x="2741" y="2452"/>
                  </a:lnTo>
                  <a:lnTo>
                    <a:pt x="2687" y="2415"/>
                  </a:lnTo>
                  <a:cubicBezTo>
                    <a:pt x="2683" y="2412"/>
                    <a:pt x="2680" y="2408"/>
                    <a:pt x="2680" y="2403"/>
                  </a:cubicBezTo>
                  <a:cubicBezTo>
                    <a:pt x="2680" y="2398"/>
                    <a:pt x="2681" y="2393"/>
                    <a:pt x="2685" y="2390"/>
                  </a:cubicBezTo>
                  <a:lnTo>
                    <a:pt x="2723" y="2351"/>
                  </a:lnTo>
                  <a:cubicBezTo>
                    <a:pt x="2725" y="2349"/>
                    <a:pt x="2727" y="2348"/>
                    <a:pt x="2729" y="2347"/>
                  </a:cubicBezTo>
                  <a:lnTo>
                    <a:pt x="2785" y="2326"/>
                  </a:lnTo>
                  <a:lnTo>
                    <a:pt x="2782" y="2356"/>
                  </a:lnTo>
                  <a:lnTo>
                    <a:pt x="2705" y="2308"/>
                  </a:lnTo>
                  <a:lnTo>
                    <a:pt x="2719" y="2310"/>
                  </a:lnTo>
                  <a:lnTo>
                    <a:pt x="2633" y="2340"/>
                  </a:lnTo>
                  <a:cubicBezTo>
                    <a:pt x="2629" y="2341"/>
                    <a:pt x="2625" y="2341"/>
                    <a:pt x="2621" y="2340"/>
                  </a:cubicBezTo>
                  <a:lnTo>
                    <a:pt x="2553" y="2310"/>
                  </a:lnTo>
                  <a:cubicBezTo>
                    <a:pt x="2551" y="2309"/>
                    <a:pt x="2550" y="2308"/>
                    <a:pt x="2548" y="2307"/>
                  </a:cubicBezTo>
                  <a:lnTo>
                    <a:pt x="2355" y="2140"/>
                  </a:lnTo>
                  <a:cubicBezTo>
                    <a:pt x="2353" y="2138"/>
                    <a:pt x="2351" y="2135"/>
                    <a:pt x="2350" y="2132"/>
                  </a:cubicBezTo>
                  <a:lnTo>
                    <a:pt x="2329" y="2063"/>
                  </a:lnTo>
                  <a:lnTo>
                    <a:pt x="2341" y="2075"/>
                  </a:lnTo>
                  <a:lnTo>
                    <a:pt x="2264" y="2057"/>
                  </a:lnTo>
                  <a:cubicBezTo>
                    <a:pt x="2262" y="2057"/>
                    <a:pt x="2260" y="2056"/>
                    <a:pt x="2258" y="2055"/>
                  </a:cubicBezTo>
                  <a:lnTo>
                    <a:pt x="2189" y="2008"/>
                  </a:lnTo>
                  <a:cubicBezTo>
                    <a:pt x="2187" y="2006"/>
                    <a:pt x="2185" y="2004"/>
                    <a:pt x="2183" y="2001"/>
                  </a:cubicBezTo>
                  <a:lnTo>
                    <a:pt x="2007" y="1598"/>
                  </a:lnTo>
                  <a:lnTo>
                    <a:pt x="2012" y="1604"/>
                  </a:lnTo>
                  <a:lnTo>
                    <a:pt x="1952" y="1557"/>
                  </a:lnTo>
                  <a:lnTo>
                    <a:pt x="1818" y="1432"/>
                  </a:lnTo>
                  <a:cubicBezTo>
                    <a:pt x="1817" y="1431"/>
                    <a:pt x="1816" y="1430"/>
                    <a:pt x="1816" y="1429"/>
                  </a:cubicBezTo>
                  <a:lnTo>
                    <a:pt x="1648" y="1184"/>
                  </a:lnTo>
                  <a:cubicBezTo>
                    <a:pt x="1646" y="1182"/>
                    <a:pt x="1645" y="1178"/>
                    <a:pt x="1645" y="1175"/>
                  </a:cubicBezTo>
                  <a:lnTo>
                    <a:pt x="1645" y="1029"/>
                  </a:lnTo>
                  <a:cubicBezTo>
                    <a:pt x="1645" y="1023"/>
                    <a:pt x="1648" y="1018"/>
                    <a:pt x="1653" y="1015"/>
                  </a:cubicBezTo>
                  <a:lnTo>
                    <a:pt x="1752" y="955"/>
                  </a:lnTo>
                  <a:lnTo>
                    <a:pt x="1744" y="969"/>
                  </a:lnTo>
                  <a:lnTo>
                    <a:pt x="1744" y="900"/>
                  </a:lnTo>
                  <a:lnTo>
                    <a:pt x="1750" y="913"/>
                  </a:lnTo>
                  <a:lnTo>
                    <a:pt x="1672" y="844"/>
                  </a:lnTo>
                  <a:cubicBezTo>
                    <a:pt x="1672" y="844"/>
                    <a:pt x="1671" y="843"/>
                    <a:pt x="1670" y="842"/>
                  </a:cubicBezTo>
                  <a:lnTo>
                    <a:pt x="1640" y="803"/>
                  </a:lnTo>
                  <a:cubicBezTo>
                    <a:pt x="1637" y="800"/>
                    <a:pt x="1636" y="795"/>
                    <a:pt x="1637" y="790"/>
                  </a:cubicBezTo>
                  <a:lnTo>
                    <a:pt x="1646" y="743"/>
                  </a:lnTo>
                  <a:cubicBezTo>
                    <a:pt x="1646" y="738"/>
                    <a:pt x="1650" y="733"/>
                    <a:pt x="1654" y="731"/>
                  </a:cubicBezTo>
                  <a:lnTo>
                    <a:pt x="1732" y="693"/>
                  </a:lnTo>
                  <a:cubicBezTo>
                    <a:pt x="1733" y="692"/>
                    <a:pt x="1734" y="692"/>
                    <a:pt x="1735" y="691"/>
                  </a:cubicBezTo>
                  <a:lnTo>
                    <a:pt x="1950" y="640"/>
                  </a:lnTo>
                  <a:lnTo>
                    <a:pt x="1945" y="642"/>
                  </a:lnTo>
                  <a:lnTo>
                    <a:pt x="2035" y="586"/>
                  </a:lnTo>
                  <a:lnTo>
                    <a:pt x="2032" y="588"/>
                  </a:lnTo>
                  <a:lnTo>
                    <a:pt x="2101" y="520"/>
                  </a:lnTo>
                  <a:lnTo>
                    <a:pt x="2096" y="534"/>
                  </a:lnTo>
                  <a:lnTo>
                    <a:pt x="2075" y="349"/>
                  </a:lnTo>
                  <a:cubicBezTo>
                    <a:pt x="2074" y="347"/>
                    <a:pt x="2075" y="344"/>
                    <a:pt x="2075" y="342"/>
                  </a:cubicBezTo>
                  <a:lnTo>
                    <a:pt x="2097" y="274"/>
                  </a:lnTo>
                  <a:lnTo>
                    <a:pt x="2109" y="295"/>
                  </a:lnTo>
                  <a:lnTo>
                    <a:pt x="2002" y="273"/>
                  </a:lnTo>
                  <a:lnTo>
                    <a:pt x="1774" y="226"/>
                  </a:lnTo>
                  <a:cubicBezTo>
                    <a:pt x="1771" y="225"/>
                    <a:pt x="1767" y="223"/>
                    <a:pt x="1765" y="221"/>
                  </a:cubicBezTo>
                  <a:lnTo>
                    <a:pt x="1726" y="173"/>
                  </a:lnTo>
                  <a:lnTo>
                    <a:pt x="1709" y="152"/>
                  </a:lnTo>
                  <a:cubicBezTo>
                    <a:pt x="1707" y="149"/>
                    <a:pt x="1705" y="145"/>
                    <a:pt x="1705" y="141"/>
                  </a:cubicBezTo>
                  <a:lnTo>
                    <a:pt x="1705" y="81"/>
                  </a:lnTo>
                  <a:lnTo>
                    <a:pt x="1707" y="88"/>
                  </a:lnTo>
                  <a:lnTo>
                    <a:pt x="1685" y="41"/>
                  </a:lnTo>
                  <a:lnTo>
                    <a:pt x="1698" y="51"/>
                  </a:lnTo>
                  <a:lnTo>
                    <a:pt x="1574" y="33"/>
                  </a:lnTo>
                  <a:lnTo>
                    <a:pt x="1577" y="34"/>
                  </a:lnTo>
                  <a:lnTo>
                    <a:pt x="1272" y="51"/>
                  </a:lnTo>
                  <a:lnTo>
                    <a:pt x="1287" y="40"/>
                  </a:lnTo>
                  <a:lnTo>
                    <a:pt x="1261" y="109"/>
                  </a:lnTo>
                  <a:cubicBezTo>
                    <a:pt x="1259" y="114"/>
                    <a:pt x="1254" y="118"/>
                    <a:pt x="1248" y="119"/>
                  </a:cubicBezTo>
                  <a:lnTo>
                    <a:pt x="1128" y="136"/>
                  </a:lnTo>
                  <a:lnTo>
                    <a:pt x="1141" y="126"/>
                  </a:lnTo>
                  <a:lnTo>
                    <a:pt x="1085" y="263"/>
                  </a:lnTo>
                  <a:lnTo>
                    <a:pt x="1086" y="257"/>
                  </a:lnTo>
                  <a:lnTo>
                    <a:pt x="1086" y="317"/>
                  </a:lnTo>
                  <a:cubicBezTo>
                    <a:pt x="1086" y="323"/>
                    <a:pt x="1083" y="329"/>
                    <a:pt x="1077" y="332"/>
                  </a:cubicBezTo>
                  <a:cubicBezTo>
                    <a:pt x="1071" y="335"/>
                    <a:pt x="1065" y="334"/>
                    <a:pt x="1060" y="331"/>
                  </a:cubicBezTo>
                  <a:lnTo>
                    <a:pt x="978" y="271"/>
                  </a:lnTo>
                  <a:lnTo>
                    <a:pt x="985" y="274"/>
                  </a:lnTo>
                  <a:lnTo>
                    <a:pt x="882" y="256"/>
                  </a:lnTo>
                  <a:lnTo>
                    <a:pt x="893" y="255"/>
                  </a:lnTo>
                  <a:lnTo>
                    <a:pt x="824" y="293"/>
                  </a:lnTo>
                  <a:lnTo>
                    <a:pt x="831" y="287"/>
                  </a:lnTo>
                  <a:lnTo>
                    <a:pt x="771" y="394"/>
                  </a:lnTo>
                  <a:cubicBezTo>
                    <a:pt x="768" y="398"/>
                    <a:pt x="765" y="401"/>
                    <a:pt x="760" y="402"/>
                  </a:cubicBezTo>
                  <a:cubicBezTo>
                    <a:pt x="756" y="403"/>
                    <a:pt x="751" y="402"/>
                    <a:pt x="747" y="400"/>
                  </a:cubicBezTo>
                  <a:lnTo>
                    <a:pt x="640" y="331"/>
                  </a:lnTo>
                  <a:cubicBezTo>
                    <a:pt x="634" y="328"/>
                    <a:pt x="631" y="321"/>
                    <a:pt x="632" y="314"/>
                  </a:cubicBezTo>
                  <a:lnTo>
                    <a:pt x="654" y="207"/>
                  </a:lnTo>
                  <a:lnTo>
                    <a:pt x="655" y="217"/>
                  </a:lnTo>
                  <a:lnTo>
                    <a:pt x="625" y="148"/>
                  </a:lnTo>
                  <a:lnTo>
                    <a:pt x="645" y="157"/>
                  </a:lnTo>
                  <a:lnTo>
                    <a:pt x="567" y="179"/>
                  </a:lnTo>
                  <a:lnTo>
                    <a:pt x="579" y="167"/>
                  </a:lnTo>
                  <a:lnTo>
                    <a:pt x="557" y="244"/>
                  </a:lnTo>
                  <a:cubicBezTo>
                    <a:pt x="557" y="247"/>
                    <a:pt x="556" y="249"/>
                    <a:pt x="554" y="251"/>
                  </a:cubicBezTo>
                  <a:lnTo>
                    <a:pt x="507" y="307"/>
                  </a:lnTo>
                  <a:cubicBezTo>
                    <a:pt x="504" y="310"/>
                    <a:pt x="499" y="312"/>
                    <a:pt x="494" y="312"/>
                  </a:cubicBezTo>
                  <a:lnTo>
                    <a:pt x="434" y="312"/>
                  </a:lnTo>
                  <a:cubicBezTo>
                    <a:pt x="433" y="312"/>
                    <a:pt x="432" y="312"/>
                    <a:pt x="431" y="312"/>
                  </a:cubicBezTo>
                  <a:lnTo>
                    <a:pt x="187" y="274"/>
                  </a:lnTo>
                  <a:lnTo>
                    <a:pt x="200" y="270"/>
                  </a:lnTo>
                  <a:lnTo>
                    <a:pt x="115" y="347"/>
                  </a:lnTo>
                  <a:lnTo>
                    <a:pt x="120" y="333"/>
                  </a:lnTo>
                  <a:lnTo>
                    <a:pt x="129" y="423"/>
                  </a:lnTo>
                  <a:lnTo>
                    <a:pt x="128" y="419"/>
                  </a:lnTo>
                  <a:lnTo>
                    <a:pt x="149" y="488"/>
                  </a:lnTo>
                  <a:cubicBezTo>
                    <a:pt x="151" y="494"/>
                    <a:pt x="150" y="501"/>
                    <a:pt x="145" y="505"/>
                  </a:cubicBezTo>
                  <a:lnTo>
                    <a:pt x="29" y="612"/>
                  </a:lnTo>
                  <a:lnTo>
                    <a:pt x="33" y="594"/>
                  </a:lnTo>
                  <a:lnTo>
                    <a:pt x="59" y="663"/>
                  </a:lnTo>
                  <a:lnTo>
                    <a:pt x="55" y="657"/>
                  </a:lnTo>
                  <a:lnTo>
                    <a:pt x="94" y="696"/>
                  </a:lnTo>
                  <a:cubicBezTo>
                    <a:pt x="100" y="702"/>
                    <a:pt x="100" y="711"/>
                    <a:pt x="95" y="717"/>
                  </a:cubicBezTo>
                  <a:lnTo>
                    <a:pt x="31" y="803"/>
                  </a:lnTo>
                  <a:lnTo>
                    <a:pt x="34" y="793"/>
                  </a:lnTo>
                  <a:lnTo>
                    <a:pt x="34" y="922"/>
                  </a:lnTo>
                  <a:lnTo>
                    <a:pt x="32" y="914"/>
                  </a:lnTo>
                  <a:lnTo>
                    <a:pt x="58" y="961"/>
                  </a:lnTo>
                  <a:lnTo>
                    <a:pt x="43" y="952"/>
                  </a:lnTo>
                  <a:lnTo>
                    <a:pt x="112" y="952"/>
                  </a:lnTo>
                  <a:cubicBezTo>
                    <a:pt x="116" y="952"/>
                    <a:pt x="121" y="954"/>
                    <a:pt x="124" y="957"/>
                  </a:cubicBezTo>
                  <a:lnTo>
                    <a:pt x="162" y="996"/>
                  </a:lnTo>
                  <a:cubicBezTo>
                    <a:pt x="164" y="997"/>
                    <a:pt x="165" y="999"/>
                    <a:pt x="166" y="1001"/>
                  </a:cubicBezTo>
                  <a:lnTo>
                    <a:pt x="205" y="1091"/>
                  </a:lnTo>
                  <a:cubicBezTo>
                    <a:pt x="206" y="1093"/>
                    <a:pt x="206" y="1095"/>
                    <a:pt x="206" y="1098"/>
                  </a:cubicBezTo>
                  <a:lnTo>
                    <a:pt x="206" y="1192"/>
                  </a:lnTo>
                  <a:lnTo>
                    <a:pt x="192" y="1176"/>
                  </a:lnTo>
                  <a:lnTo>
                    <a:pt x="261" y="1189"/>
                  </a:lnTo>
                  <a:lnTo>
                    <a:pt x="255" y="1189"/>
                  </a:lnTo>
                  <a:lnTo>
                    <a:pt x="315" y="1176"/>
                  </a:lnTo>
                  <a:lnTo>
                    <a:pt x="306" y="1181"/>
                  </a:lnTo>
                  <a:lnTo>
                    <a:pt x="499" y="979"/>
                  </a:lnTo>
                  <a:cubicBezTo>
                    <a:pt x="504" y="974"/>
                    <a:pt x="512" y="972"/>
                    <a:pt x="518" y="975"/>
                  </a:cubicBezTo>
                  <a:lnTo>
                    <a:pt x="608" y="1014"/>
                  </a:lnTo>
                  <a:lnTo>
                    <a:pt x="785" y="1100"/>
                  </a:lnTo>
                  <a:cubicBezTo>
                    <a:pt x="786" y="1100"/>
                    <a:pt x="787" y="1101"/>
                    <a:pt x="787" y="1101"/>
                  </a:cubicBezTo>
                  <a:lnTo>
                    <a:pt x="912" y="1191"/>
                  </a:lnTo>
                  <a:cubicBezTo>
                    <a:pt x="915" y="1194"/>
                    <a:pt x="918" y="1198"/>
                    <a:pt x="918" y="1202"/>
                  </a:cubicBezTo>
                  <a:lnTo>
                    <a:pt x="940" y="1309"/>
                  </a:lnTo>
                  <a:lnTo>
                    <a:pt x="936" y="1301"/>
                  </a:lnTo>
                  <a:lnTo>
                    <a:pt x="1001" y="1379"/>
                  </a:lnTo>
                  <a:cubicBezTo>
                    <a:pt x="1002" y="1380"/>
                    <a:pt x="1003" y="1382"/>
                    <a:pt x="1004" y="1384"/>
                  </a:cubicBezTo>
                  <a:lnTo>
                    <a:pt x="1047" y="1508"/>
                  </a:lnTo>
                  <a:lnTo>
                    <a:pt x="1086" y="1695"/>
                  </a:lnTo>
                  <a:lnTo>
                    <a:pt x="1085" y="1691"/>
                  </a:lnTo>
                  <a:lnTo>
                    <a:pt x="1132" y="1790"/>
                  </a:lnTo>
                  <a:lnTo>
                    <a:pt x="1128" y="1785"/>
                  </a:lnTo>
                  <a:lnTo>
                    <a:pt x="1197" y="1854"/>
                  </a:lnTo>
                  <a:lnTo>
                    <a:pt x="1191" y="1850"/>
                  </a:lnTo>
                  <a:lnTo>
                    <a:pt x="1316" y="1897"/>
                  </a:lnTo>
                  <a:cubicBezTo>
                    <a:pt x="1319" y="1898"/>
                    <a:pt x="1322" y="1901"/>
                    <a:pt x="1324" y="1904"/>
                  </a:cubicBezTo>
                  <a:lnTo>
                    <a:pt x="1432" y="2093"/>
                  </a:lnTo>
                  <a:lnTo>
                    <a:pt x="1430" y="2091"/>
                  </a:lnTo>
                  <a:lnTo>
                    <a:pt x="1538" y="2224"/>
                  </a:lnTo>
                  <a:lnTo>
                    <a:pt x="1535" y="2221"/>
                  </a:lnTo>
                  <a:lnTo>
                    <a:pt x="1642" y="2302"/>
                  </a:lnTo>
                  <a:cubicBezTo>
                    <a:pt x="1643" y="2303"/>
                    <a:pt x="1644" y="2304"/>
                    <a:pt x="1644" y="2305"/>
                  </a:cubicBezTo>
                  <a:lnTo>
                    <a:pt x="1842" y="2528"/>
                  </a:lnTo>
                  <a:lnTo>
                    <a:pt x="1829" y="2522"/>
                  </a:lnTo>
                  <a:lnTo>
                    <a:pt x="1962" y="2522"/>
                  </a:lnTo>
                  <a:cubicBezTo>
                    <a:pt x="1966" y="2522"/>
                    <a:pt x="1970" y="2523"/>
                    <a:pt x="1973" y="2526"/>
                  </a:cubicBezTo>
                  <a:lnTo>
                    <a:pt x="2141" y="2672"/>
                  </a:lnTo>
                  <a:cubicBezTo>
                    <a:pt x="2144" y="2675"/>
                    <a:pt x="2147" y="2680"/>
                    <a:pt x="2147" y="2685"/>
                  </a:cubicBezTo>
                  <a:lnTo>
                    <a:pt x="2147" y="2830"/>
                  </a:lnTo>
                  <a:lnTo>
                    <a:pt x="2139" y="2816"/>
                  </a:lnTo>
                  <a:lnTo>
                    <a:pt x="2186" y="2846"/>
                  </a:lnTo>
                  <a:lnTo>
                    <a:pt x="2168" y="2846"/>
                  </a:lnTo>
                  <a:lnTo>
                    <a:pt x="2275" y="2778"/>
                  </a:lnTo>
                  <a:cubicBezTo>
                    <a:pt x="2280" y="2775"/>
                    <a:pt x="2285" y="2774"/>
                    <a:pt x="2290" y="2776"/>
                  </a:cubicBezTo>
                  <a:cubicBezTo>
                    <a:pt x="2295" y="2778"/>
                    <a:pt x="2299" y="2782"/>
                    <a:pt x="2300" y="2787"/>
                  </a:cubicBezTo>
                  <a:lnTo>
                    <a:pt x="2322" y="2855"/>
                  </a:lnTo>
                  <a:cubicBezTo>
                    <a:pt x="2322" y="2857"/>
                    <a:pt x="2323" y="2859"/>
                    <a:pt x="2323" y="2860"/>
                  </a:cubicBezTo>
                  <a:lnTo>
                    <a:pt x="2323" y="2946"/>
                  </a:lnTo>
                  <a:lnTo>
                    <a:pt x="2317" y="2934"/>
                  </a:lnTo>
                  <a:lnTo>
                    <a:pt x="2425" y="3032"/>
                  </a:lnTo>
                  <a:lnTo>
                    <a:pt x="2465" y="3081"/>
                  </a:lnTo>
                  <a:lnTo>
                    <a:pt x="2447" y="3076"/>
                  </a:lnTo>
                  <a:lnTo>
                    <a:pt x="2585" y="3037"/>
                  </a:lnTo>
                  <a:cubicBezTo>
                    <a:pt x="2594" y="3035"/>
                    <a:pt x="2603" y="3040"/>
                    <a:pt x="2605" y="3049"/>
                  </a:cubicBezTo>
                  <a:lnTo>
                    <a:pt x="2622" y="3109"/>
                  </a:lnTo>
                  <a:cubicBezTo>
                    <a:pt x="2623" y="3111"/>
                    <a:pt x="2623" y="3113"/>
                    <a:pt x="2623" y="3116"/>
                  </a:cubicBezTo>
                  <a:lnTo>
                    <a:pt x="2606" y="3232"/>
                  </a:lnTo>
                  <a:lnTo>
                    <a:pt x="2603" y="3220"/>
                  </a:lnTo>
                  <a:lnTo>
                    <a:pt x="2680" y="3336"/>
                  </a:lnTo>
                  <a:cubicBezTo>
                    <a:pt x="2682" y="3338"/>
                    <a:pt x="2683" y="3340"/>
                    <a:pt x="2683" y="3342"/>
                  </a:cubicBezTo>
                  <a:lnTo>
                    <a:pt x="2700" y="3432"/>
                  </a:lnTo>
                  <a:lnTo>
                    <a:pt x="2699" y="3430"/>
                  </a:lnTo>
                  <a:lnTo>
                    <a:pt x="2730" y="3515"/>
                  </a:lnTo>
                  <a:cubicBezTo>
                    <a:pt x="2731" y="3518"/>
                    <a:pt x="2731" y="3522"/>
                    <a:pt x="2730" y="3525"/>
                  </a:cubicBezTo>
                  <a:lnTo>
                    <a:pt x="2713" y="3593"/>
                  </a:lnTo>
                  <a:cubicBezTo>
                    <a:pt x="2712" y="3596"/>
                    <a:pt x="2711" y="3598"/>
                    <a:pt x="2709" y="3600"/>
                  </a:cubicBezTo>
                  <a:lnTo>
                    <a:pt x="2640" y="3678"/>
                  </a:lnTo>
                  <a:lnTo>
                    <a:pt x="2644" y="3670"/>
                  </a:lnTo>
                  <a:lnTo>
                    <a:pt x="2623" y="3761"/>
                  </a:lnTo>
                  <a:cubicBezTo>
                    <a:pt x="2622" y="3762"/>
                    <a:pt x="2622" y="3763"/>
                    <a:pt x="2621" y="3764"/>
                  </a:cubicBezTo>
                  <a:lnTo>
                    <a:pt x="2574" y="3858"/>
                  </a:lnTo>
                  <a:lnTo>
                    <a:pt x="2576" y="3850"/>
                  </a:lnTo>
                  <a:lnTo>
                    <a:pt x="2584" y="3948"/>
                  </a:lnTo>
                  <a:cubicBezTo>
                    <a:pt x="2585" y="3957"/>
                    <a:pt x="2578" y="3965"/>
                    <a:pt x="2569" y="3966"/>
                  </a:cubicBezTo>
                  <a:cubicBezTo>
                    <a:pt x="2560" y="3967"/>
                    <a:pt x="2552" y="3960"/>
                    <a:pt x="2551" y="3951"/>
                  </a:cubicBezTo>
                  <a:lnTo>
                    <a:pt x="2543" y="3852"/>
                  </a:lnTo>
                  <a:cubicBezTo>
                    <a:pt x="2542" y="3849"/>
                    <a:pt x="2543" y="3846"/>
                    <a:pt x="2544" y="3844"/>
                  </a:cubicBezTo>
                  <a:lnTo>
                    <a:pt x="2592" y="3749"/>
                  </a:lnTo>
                  <a:lnTo>
                    <a:pt x="2590" y="3753"/>
                  </a:lnTo>
                  <a:lnTo>
                    <a:pt x="2612" y="3663"/>
                  </a:lnTo>
                  <a:cubicBezTo>
                    <a:pt x="2612" y="3660"/>
                    <a:pt x="2614" y="3658"/>
                    <a:pt x="2615" y="3656"/>
                  </a:cubicBezTo>
                  <a:lnTo>
                    <a:pt x="2684" y="3578"/>
                  </a:lnTo>
                  <a:lnTo>
                    <a:pt x="2680" y="3585"/>
                  </a:lnTo>
                  <a:lnTo>
                    <a:pt x="2698" y="3517"/>
                  </a:lnTo>
                  <a:lnTo>
                    <a:pt x="2698" y="3526"/>
                  </a:lnTo>
                  <a:lnTo>
                    <a:pt x="2668" y="3441"/>
                  </a:lnTo>
                  <a:cubicBezTo>
                    <a:pt x="2668" y="3440"/>
                    <a:pt x="2668" y="3439"/>
                    <a:pt x="2667" y="3438"/>
                  </a:cubicBezTo>
                  <a:lnTo>
                    <a:pt x="2650" y="3348"/>
                  </a:lnTo>
                  <a:lnTo>
                    <a:pt x="2653" y="3354"/>
                  </a:lnTo>
                  <a:lnTo>
                    <a:pt x="2575" y="3238"/>
                  </a:lnTo>
                  <a:cubicBezTo>
                    <a:pt x="2573" y="3235"/>
                    <a:pt x="2572" y="3231"/>
                    <a:pt x="2573" y="3227"/>
                  </a:cubicBezTo>
                  <a:lnTo>
                    <a:pt x="2590" y="3111"/>
                  </a:lnTo>
                  <a:lnTo>
                    <a:pt x="2590" y="3118"/>
                  </a:lnTo>
                  <a:lnTo>
                    <a:pt x="2573" y="3058"/>
                  </a:lnTo>
                  <a:lnTo>
                    <a:pt x="2594" y="3069"/>
                  </a:lnTo>
                  <a:lnTo>
                    <a:pt x="2456" y="3108"/>
                  </a:lnTo>
                  <a:cubicBezTo>
                    <a:pt x="2450" y="3110"/>
                    <a:pt x="2443" y="3108"/>
                    <a:pt x="2439" y="3102"/>
                  </a:cubicBezTo>
                  <a:lnTo>
                    <a:pt x="2402" y="3057"/>
                  </a:lnTo>
                  <a:lnTo>
                    <a:pt x="2295" y="2958"/>
                  </a:lnTo>
                  <a:cubicBezTo>
                    <a:pt x="2291" y="2955"/>
                    <a:pt x="2289" y="2951"/>
                    <a:pt x="2289" y="2946"/>
                  </a:cubicBezTo>
                  <a:lnTo>
                    <a:pt x="2289" y="2860"/>
                  </a:lnTo>
                  <a:lnTo>
                    <a:pt x="2290" y="2865"/>
                  </a:lnTo>
                  <a:lnTo>
                    <a:pt x="2269" y="2797"/>
                  </a:lnTo>
                  <a:lnTo>
                    <a:pt x="2293" y="2806"/>
                  </a:lnTo>
                  <a:lnTo>
                    <a:pt x="2186" y="2874"/>
                  </a:lnTo>
                  <a:cubicBezTo>
                    <a:pt x="2181" y="2878"/>
                    <a:pt x="2174" y="2878"/>
                    <a:pt x="2168" y="2874"/>
                  </a:cubicBezTo>
                  <a:lnTo>
                    <a:pt x="2121" y="2844"/>
                  </a:lnTo>
                  <a:cubicBezTo>
                    <a:pt x="2116" y="2841"/>
                    <a:pt x="2113" y="2836"/>
                    <a:pt x="2113" y="2830"/>
                  </a:cubicBezTo>
                  <a:lnTo>
                    <a:pt x="2113" y="2685"/>
                  </a:lnTo>
                  <a:lnTo>
                    <a:pt x="2119" y="2697"/>
                  </a:lnTo>
                  <a:lnTo>
                    <a:pt x="1952" y="2551"/>
                  </a:lnTo>
                  <a:lnTo>
                    <a:pt x="1962" y="2555"/>
                  </a:lnTo>
                  <a:lnTo>
                    <a:pt x="1829" y="2555"/>
                  </a:lnTo>
                  <a:cubicBezTo>
                    <a:pt x="1825" y="2555"/>
                    <a:pt x="1820" y="2553"/>
                    <a:pt x="1817" y="2550"/>
                  </a:cubicBezTo>
                  <a:lnTo>
                    <a:pt x="1619" y="2327"/>
                  </a:lnTo>
                  <a:lnTo>
                    <a:pt x="1622" y="2329"/>
                  </a:lnTo>
                  <a:lnTo>
                    <a:pt x="1514" y="2247"/>
                  </a:lnTo>
                  <a:cubicBezTo>
                    <a:pt x="1513" y="2247"/>
                    <a:pt x="1512" y="2246"/>
                    <a:pt x="1512" y="2245"/>
                  </a:cubicBezTo>
                  <a:lnTo>
                    <a:pt x="1404" y="2112"/>
                  </a:lnTo>
                  <a:cubicBezTo>
                    <a:pt x="1404" y="2111"/>
                    <a:pt x="1403" y="2110"/>
                    <a:pt x="1403" y="2109"/>
                  </a:cubicBezTo>
                  <a:lnTo>
                    <a:pt x="1295" y="1921"/>
                  </a:lnTo>
                  <a:lnTo>
                    <a:pt x="1304" y="1928"/>
                  </a:lnTo>
                  <a:lnTo>
                    <a:pt x="1179" y="1881"/>
                  </a:lnTo>
                  <a:cubicBezTo>
                    <a:pt x="1177" y="1880"/>
                    <a:pt x="1175" y="1879"/>
                    <a:pt x="1174" y="1877"/>
                  </a:cubicBezTo>
                  <a:lnTo>
                    <a:pt x="1105" y="1809"/>
                  </a:lnTo>
                  <a:cubicBezTo>
                    <a:pt x="1104" y="1807"/>
                    <a:pt x="1102" y="1806"/>
                    <a:pt x="1102" y="1804"/>
                  </a:cubicBezTo>
                  <a:lnTo>
                    <a:pt x="1054" y="1705"/>
                  </a:lnTo>
                  <a:cubicBezTo>
                    <a:pt x="1054" y="1704"/>
                    <a:pt x="1053" y="1703"/>
                    <a:pt x="1053" y="1702"/>
                  </a:cubicBezTo>
                  <a:lnTo>
                    <a:pt x="1015" y="1519"/>
                  </a:lnTo>
                  <a:lnTo>
                    <a:pt x="972" y="1395"/>
                  </a:lnTo>
                  <a:lnTo>
                    <a:pt x="975" y="1400"/>
                  </a:lnTo>
                  <a:lnTo>
                    <a:pt x="911" y="1323"/>
                  </a:lnTo>
                  <a:cubicBezTo>
                    <a:pt x="909" y="1321"/>
                    <a:pt x="908" y="1318"/>
                    <a:pt x="907" y="1315"/>
                  </a:cubicBezTo>
                  <a:lnTo>
                    <a:pt x="886" y="1208"/>
                  </a:lnTo>
                  <a:lnTo>
                    <a:pt x="892" y="1218"/>
                  </a:lnTo>
                  <a:lnTo>
                    <a:pt x="768" y="1128"/>
                  </a:lnTo>
                  <a:lnTo>
                    <a:pt x="770" y="1130"/>
                  </a:lnTo>
                  <a:lnTo>
                    <a:pt x="595" y="1044"/>
                  </a:lnTo>
                  <a:lnTo>
                    <a:pt x="505" y="1006"/>
                  </a:lnTo>
                  <a:lnTo>
                    <a:pt x="523" y="1002"/>
                  </a:lnTo>
                  <a:lnTo>
                    <a:pt x="330" y="1204"/>
                  </a:lnTo>
                  <a:cubicBezTo>
                    <a:pt x="328" y="1206"/>
                    <a:pt x="325" y="1208"/>
                    <a:pt x="322" y="1208"/>
                  </a:cubicBezTo>
                  <a:lnTo>
                    <a:pt x="262" y="1221"/>
                  </a:lnTo>
                  <a:cubicBezTo>
                    <a:pt x="259" y="1222"/>
                    <a:pt x="257" y="1222"/>
                    <a:pt x="255" y="1221"/>
                  </a:cubicBezTo>
                  <a:lnTo>
                    <a:pt x="186" y="1208"/>
                  </a:lnTo>
                  <a:cubicBezTo>
                    <a:pt x="178" y="1207"/>
                    <a:pt x="173" y="1200"/>
                    <a:pt x="173" y="1192"/>
                  </a:cubicBezTo>
                  <a:lnTo>
                    <a:pt x="173" y="1098"/>
                  </a:lnTo>
                  <a:lnTo>
                    <a:pt x="174" y="1104"/>
                  </a:lnTo>
                  <a:lnTo>
                    <a:pt x="135" y="1014"/>
                  </a:lnTo>
                  <a:lnTo>
                    <a:pt x="139" y="1019"/>
                  </a:lnTo>
                  <a:lnTo>
                    <a:pt x="100" y="981"/>
                  </a:lnTo>
                  <a:lnTo>
                    <a:pt x="112" y="986"/>
                  </a:lnTo>
                  <a:lnTo>
                    <a:pt x="43" y="986"/>
                  </a:lnTo>
                  <a:cubicBezTo>
                    <a:pt x="37" y="986"/>
                    <a:pt x="32" y="982"/>
                    <a:pt x="29" y="977"/>
                  </a:cubicBezTo>
                  <a:lnTo>
                    <a:pt x="3" y="930"/>
                  </a:lnTo>
                  <a:cubicBezTo>
                    <a:pt x="2" y="927"/>
                    <a:pt x="1" y="925"/>
                    <a:pt x="1" y="922"/>
                  </a:cubicBezTo>
                  <a:lnTo>
                    <a:pt x="1" y="793"/>
                  </a:lnTo>
                  <a:cubicBezTo>
                    <a:pt x="1" y="790"/>
                    <a:pt x="2" y="786"/>
                    <a:pt x="4" y="783"/>
                  </a:cubicBezTo>
                  <a:lnTo>
                    <a:pt x="69" y="697"/>
                  </a:lnTo>
                  <a:lnTo>
                    <a:pt x="70" y="719"/>
                  </a:lnTo>
                  <a:lnTo>
                    <a:pt x="32" y="681"/>
                  </a:lnTo>
                  <a:cubicBezTo>
                    <a:pt x="30" y="679"/>
                    <a:pt x="29" y="677"/>
                    <a:pt x="28" y="675"/>
                  </a:cubicBezTo>
                  <a:lnTo>
                    <a:pt x="2" y="606"/>
                  </a:lnTo>
                  <a:cubicBezTo>
                    <a:pt x="0" y="600"/>
                    <a:pt x="1" y="593"/>
                    <a:pt x="6" y="588"/>
                  </a:cubicBezTo>
                  <a:lnTo>
                    <a:pt x="122" y="481"/>
                  </a:lnTo>
                  <a:lnTo>
                    <a:pt x="118" y="498"/>
                  </a:lnTo>
                  <a:lnTo>
                    <a:pt x="96" y="429"/>
                  </a:lnTo>
                  <a:cubicBezTo>
                    <a:pt x="96" y="428"/>
                    <a:pt x="96" y="427"/>
                    <a:pt x="95" y="426"/>
                  </a:cubicBezTo>
                  <a:lnTo>
                    <a:pt x="87" y="336"/>
                  </a:lnTo>
                  <a:cubicBezTo>
                    <a:pt x="86" y="331"/>
                    <a:pt x="88" y="325"/>
                    <a:pt x="92" y="322"/>
                  </a:cubicBezTo>
                  <a:lnTo>
                    <a:pt x="178" y="245"/>
                  </a:lnTo>
                  <a:cubicBezTo>
                    <a:pt x="182" y="241"/>
                    <a:pt x="187" y="240"/>
                    <a:pt x="192" y="241"/>
                  </a:cubicBezTo>
                  <a:lnTo>
                    <a:pt x="437" y="279"/>
                  </a:lnTo>
                  <a:lnTo>
                    <a:pt x="434" y="279"/>
                  </a:lnTo>
                  <a:lnTo>
                    <a:pt x="494" y="279"/>
                  </a:lnTo>
                  <a:lnTo>
                    <a:pt x="481" y="285"/>
                  </a:lnTo>
                  <a:lnTo>
                    <a:pt x="529" y="229"/>
                  </a:lnTo>
                  <a:lnTo>
                    <a:pt x="525" y="236"/>
                  </a:lnTo>
                  <a:lnTo>
                    <a:pt x="547" y="158"/>
                  </a:lnTo>
                  <a:cubicBezTo>
                    <a:pt x="548" y="153"/>
                    <a:pt x="553" y="148"/>
                    <a:pt x="558" y="147"/>
                  </a:cubicBezTo>
                  <a:lnTo>
                    <a:pt x="636" y="125"/>
                  </a:lnTo>
                  <a:cubicBezTo>
                    <a:pt x="644" y="123"/>
                    <a:pt x="652" y="127"/>
                    <a:pt x="655" y="135"/>
                  </a:cubicBezTo>
                  <a:lnTo>
                    <a:pt x="685" y="203"/>
                  </a:lnTo>
                  <a:cubicBezTo>
                    <a:pt x="687" y="206"/>
                    <a:pt x="687" y="210"/>
                    <a:pt x="687" y="213"/>
                  </a:cubicBezTo>
                  <a:lnTo>
                    <a:pt x="665" y="320"/>
                  </a:lnTo>
                  <a:lnTo>
                    <a:pt x="658" y="303"/>
                  </a:lnTo>
                  <a:lnTo>
                    <a:pt x="765" y="372"/>
                  </a:lnTo>
                  <a:lnTo>
                    <a:pt x="742" y="378"/>
                  </a:lnTo>
                  <a:lnTo>
                    <a:pt x="802" y="270"/>
                  </a:lnTo>
                  <a:cubicBezTo>
                    <a:pt x="803" y="268"/>
                    <a:pt x="805" y="266"/>
                    <a:pt x="808" y="264"/>
                  </a:cubicBezTo>
                  <a:lnTo>
                    <a:pt x="877" y="225"/>
                  </a:lnTo>
                  <a:cubicBezTo>
                    <a:pt x="880" y="224"/>
                    <a:pt x="884" y="223"/>
                    <a:pt x="888" y="224"/>
                  </a:cubicBezTo>
                  <a:lnTo>
                    <a:pt x="991" y="241"/>
                  </a:lnTo>
                  <a:cubicBezTo>
                    <a:pt x="993" y="241"/>
                    <a:pt x="996" y="242"/>
                    <a:pt x="998" y="244"/>
                  </a:cubicBezTo>
                  <a:lnTo>
                    <a:pt x="1079" y="304"/>
                  </a:lnTo>
                  <a:lnTo>
                    <a:pt x="1053" y="317"/>
                  </a:lnTo>
                  <a:lnTo>
                    <a:pt x="1053" y="257"/>
                  </a:lnTo>
                  <a:cubicBezTo>
                    <a:pt x="1053" y="255"/>
                    <a:pt x="1053" y="253"/>
                    <a:pt x="1054" y="251"/>
                  </a:cubicBezTo>
                  <a:lnTo>
                    <a:pt x="1110" y="114"/>
                  </a:lnTo>
                  <a:cubicBezTo>
                    <a:pt x="1112" y="108"/>
                    <a:pt x="1117" y="104"/>
                    <a:pt x="1123" y="103"/>
                  </a:cubicBezTo>
                  <a:lnTo>
                    <a:pt x="1243" y="86"/>
                  </a:lnTo>
                  <a:lnTo>
                    <a:pt x="1230" y="97"/>
                  </a:lnTo>
                  <a:lnTo>
                    <a:pt x="1256" y="28"/>
                  </a:lnTo>
                  <a:cubicBezTo>
                    <a:pt x="1258" y="22"/>
                    <a:pt x="1264" y="18"/>
                    <a:pt x="1270" y="17"/>
                  </a:cubicBezTo>
                  <a:lnTo>
                    <a:pt x="1575" y="0"/>
                  </a:lnTo>
                  <a:cubicBezTo>
                    <a:pt x="1576" y="0"/>
                    <a:pt x="1577" y="0"/>
                    <a:pt x="1578" y="0"/>
                  </a:cubicBezTo>
                  <a:lnTo>
                    <a:pt x="1703" y="18"/>
                  </a:lnTo>
                  <a:cubicBezTo>
                    <a:pt x="1709" y="18"/>
                    <a:pt x="1713" y="22"/>
                    <a:pt x="1716" y="27"/>
                  </a:cubicBezTo>
                  <a:lnTo>
                    <a:pt x="1737" y="74"/>
                  </a:lnTo>
                  <a:cubicBezTo>
                    <a:pt x="1738" y="77"/>
                    <a:pt x="1739" y="79"/>
                    <a:pt x="1739" y="81"/>
                  </a:cubicBezTo>
                  <a:lnTo>
                    <a:pt x="1739" y="141"/>
                  </a:lnTo>
                  <a:lnTo>
                    <a:pt x="1735" y="131"/>
                  </a:lnTo>
                  <a:lnTo>
                    <a:pt x="1752" y="152"/>
                  </a:lnTo>
                  <a:lnTo>
                    <a:pt x="1791" y="199"/>
                  </a:lnTo>
                  <a:lnTo>
                    <a:pt x="1781" y="194"/>
                  </a:lnTo>
                  <a:lnTo>
                    <a:pt x="2009" y="241"/>
                  </a:lnTo>
                  <a:lnTo>
                    <a:pt x="2116" y="262"/>
                  </a:lnTo>
                  <a:cubicBezTo>
                    <a:pt x="2121" y="263"/>
                    <a:pt x="2125" y="266"/>
                    <a:pt x="2127" y="270"/>
                  </a:cubicBezTo>
                  <a:cubicBezTo>
                    <a:pt x="2129" y="274"/>
                    <a:pt x="2130" y="279"/>
                    <a:pt x="2129" y="284"/>
                  </a:cubicBezTo>
                  <a:lnTo>
                    <a:pt x="2107" y="352"/>
                  </a:lnTo>
                  <a:lnTo>
                    <a:pt x="2108" y="345"/>
                  </a:lnTo>
                  <a:lnTo>
                    <a:pt x="2129" y="530"/>
                  </a:lnTo>
                  <a:cubicBezTo>
                    <a:pt x="2130" y="535"/>
                    <a:pt x="2128" y="540"/>
                    <a:pt x="2125" y="543"/>
                  </a:cubicBezTo>
                  <a:lnTo>
                    <a:pt x="2056" y="612"/>
                  </a:lnTo>
                  <a:cubicBezTo>
                    <a:pt x="2055" y="613"/>
                    <a:pt x="2054" y="614"/>
                    <a:pt x="2053" y="614"/>
                  </a:cubicBezTo>
                  <a:lnTo>
                    <a:pt x="1963" y="670"/>
                  </a:lnTo>
                  <a:cubicBezTo>
                    <a:pt x="1961" y="671"/>
                    <a:pt x="1959" y="672"/>
                    <a:pt x="1958" y="672"/>
                  </a:cubicBezTo>
                  <a:lnTo>
                    <a:pt x="1743" y="724"/>
                  </a:lnTo>
                  <a:lnTo>
                    <a:pt x="1747" y="722"/>
                  </a:lnTo>
                  <a:lnTo>
                    <a:pt x="1669" y="761"/>
                  </a:lnTo>
                  <a:lnTo>
                    <a:pt x="1678" y="749"/>
                  </a:lnTo>
                  <a:lnTo>
                    <a:pt x="1670" y="796"/>
                  </a:lnTo>
                  <a:lnTo>
                    <a:pt x="1667" y="783"/>
                  </a:lnTo>
                  <a:lnTo>
                    <a:pt x="1697" y="822"/>
                  </a:lnTo>
                  <a:lnTo>
                    <a:pt x="1694" y="819"/>
                  </a:lnTo>
                  <a:lnTo>
                    <a:pt x="1772" y="888"/>
                  </a:lnTo>
                  <a:cubicBezTo>
                    <a:pt x="1775" y="891"/>
                    <a:pt x="1777" y="896"/>
                    <a:pt x="1777" y="900"/>
                  </a:cubicBezTo>
                  <a:lnTo>
                    <a:pt x="1777" y="969"/>
                  </a:lnTo>
                  <a:cubicBezTo>
                    <a:pt x="1777" y="975"/>
                    <a:pt x="1774" y="980"/>
                    <a:pt x="1769" y="983"/>
                  </a:cubicBezTo>
                  <a:lnTo>
                    <a:pt x="1671" y="1043"/>
                  </a:lnTo>
                  <a:lnTo>
                    <a:pt x="1679" y="1029"/>
                  </a:lnTo>
                  <a:lnTo>
                    <a:pt x="1679" y="1175"/>
                  </a:lnTo>
                  <a:lnTo>
                    <a:pt x="1676" y="1165"/>
                  </a:lnTo>
                  <a:lnTo>
                    <a:pt x="1843" y="1410"/>
                  </a:lnTo>
                  <a:lnTo>
                    <a:pt x="1841" y="1407"/>
                  </a:lnTo>
                  <a:lnTo>
                    <a:pt x="1973" y="1531"/>
                  </a:lnTo>
                  <a:lnTo>
                    <a:pt x="2033" y="1578"/>
                  </a:lnTo>
                  <a:cubicBezTo>
                    <a:pt x="2035" y="1579"/>
                    <a:pt x="2037" y="1582"/>
                    <a:pt x="2038" y="1584"/>
                  </a:cubicBezTo>
                  <a:lnTo>
                    <a:pt x="2214" y="1987"/>
                  </a:lnTo>
                  <a:lnTo>
                    <a:pt x="2208" y="1980"/>
                  </a:lnTo>
                  <a:lnTo>
                    <a:pt x="2277" y="2027"/>
                  </a:lnTo>
                  <a:lnTo>
                    <a:pt x="2271" y="2025"/>
                  </a:lnTo>
                  <a:lnTo>
                    <a:pt x="2348" y="2042"/>
                  </a:lnTo>
                  <a:cubicBezTo>
                    <a:pt x="2354" y="2043"/>
                    <a:pt x="2359" y="2048"/>
                    <a:pt x="2360" y="2053"/>
                  </a:cubicBezTo>
                  <a:lnTo>
                    <a:pt x="2382" y="2122"/>
                  </a:lnTo>
                  <a:lnTo>
                    <a:pt x="2377" y="2114"/>
                  </a:lnTo>
                  <a:lnTo>
                    <a:pt x="2570" y="2282"/>
                  </a:lnTo>
                  <a:lnTo>
                    <a:pt x="2566" y="2279"/>
                  </a:lnTo>
                  <a:lnTo>
                    <a:pt x="2635" y="2309"/>
                  </a:lnTo>
                  <a:lnTo>
                    <a:pt x="2622" y="2309"/>
                  </a:lnTo>
                  <a:lnTo>
                    <a:pt x="2708" y="2279"/>
                  </a:lnTo>
                  <a:cubicBezTo>
                    <a:pt x="2713" y="2277"/>
                    <a:pt x="2718" y="2277"/>
                    <a:pt x="2722" y="2280"/>
                  </a:cubicBezTo>
                  <a:lnTo>
                    <a:pt x="2800" y="2327"/>
                  </a:lnTo>
                  <a:cubicBezTo>
                    <a:pt x="2805" y="2330"/>
                    <a:pt x="2808" y="2337"/>
                    <a:pt x="2808" y="2343"/>
                  </a:cubicBezTo>
                  <a:cubicBezTo>
                    <a:pt x="2807" y="2349"/>
                    <a:pt x="2803" y="2355"/>
                    <a:pt x="2797" y="2357"/>
                  </a:cubicBezTo>
                  <a:lnTo>
                    <a:pt x="2741" y="2378"/>
                  </a:lnTo>
                  <a:lnTo>
                    <a:pt x="2747" y="2375"/>
                  </a:lnTo>
                  <a:lnTo>
                    <a:pt x="2708" y="2413"/>
                  </a:lnTo>
                  <a:lnTo>
                    <a:pt x="2706" y="2388"/>
                  </a:lnTo>
                  <a:lnTo>
                    <a:pt x="2764" y="2428"/>
                  </a:lnTo>
                  <a:lnTo>
                    <a:pt x="2871" y="2526"/>
                  </a:lnTo>
                  <a:lnTo>
                    <a:pt x="2864" y="2523"/>
                  </a:lnTo>
                  <a:lnTo>
                    <a:pt x="2932" y="2540"/>
                  </a:lnTo>
                  <a:cubicBezTo>
                    <a:pt x="2936" y="2541"/>
                    <a:pt x="2940" y="2543"/>
                    <a:pt x="2942" y="2546"/>
                  </a:cubicBezTo>
                  <a:lnTo>
                    <a:pt x="3049" y="2692"/>
                  </a:lnTo>
                  <a:lnTo>
                    <a:pt x="3033" y="2685"/>
                  </a:lnTo>
                  <a:lnTo>
                    <a:pt x="3123" y="2668"/>
                  </a:lnTo>
                  <a:cubicBezTo>
                    <a:pt x="3128" y="2667"/>
                    <a:pt x="3134" y="2669"/>
                    <a:pt x="3138" y="2673"/>
                  </a:cubicBezTo>
                  <a:lnTo>
                    <a:pt x="3310" y="2849"/>
                  </a:lnTo>
                  <a:lnTo>
                    <a:pt x="3298" y="2844"/>
                  </a:lnTo>
                  <a:lnTo>
                    <a:pt x="3341" y="2844"/>
                  </a:lnTo>
                  <a:cubicBezTo>
                    <a:pt x="3350" y="2844"/>
                    <a:pt x="3357" y="2851"/>
                    <a:pt x="3357" y="2860"/>
                  </a:cubicBezTo>
                  <a:lnTo>
                    <a:pt x="3357" y="2877"/>
                  </a:lnTo>
                  <a:lnTo>
                    <a:pt x="3341" y="2861"/>
                  </a:lnTo>
                  <a:lnTo>
                    <a:pt x="3405" y="2861"/>
                  </a:lnTo>
                  <a:cubicBezTo>
                    <a:pt x="3409" y="2861"/>
                    <a:pt x="3413" y="2862"/>
                    <a:pt x="3416" y="2865"/>
                  </a:cubicBezTo>
                  <a:lnTo>
                    <a:pt x="3497" y="2933"/>
                  </a:lnTo>
                  <a:cubicBezTo>
                    <a:pt x="3499" y="2935"/>
                    <a:pt x="3500" y="2936"/>
                    <a:pt x="3501" y="2938"/>
                  </a:cubicBezTo>
                  <a:lnTo>
                    <a:pt x="3570" y="3067"/>
                  </a:lnTo>
                  <a:cubicBezTo>
                    <a:pt x="3573" y="3072"/>
                    <a:pt x="3573" y="3078"/>
                    <a:pt x="3570" y="3083"/>
                  </a:cubicBezTo>
                  <a:lnTo>
                    <a:pt x="3526" y="3161"/>
                  </a:lnTo>
                  <a:lnTo>
                    <a:pt x="3479" y="3230"/>
                  </a:lnTo>
                  <a:cubicBezTo>
                    <a:pt x="3476" y="3235"/>
                    <a:pt x="3471" y="3237"/>
                    <a:pt x="3465" y="3237"/>
                  </a:cubicBezTo>
                  <a:lnTo>
                    <a:pt x="3405" y="3237"/>
                  </a:lnTo>
                  <a:cubicBezTo>
                    <a:pt x="3398" y="3237"/>
                    <a:pt x="3392" y="3233"/>
                    <a:pt x="3389" y="3226"/>
                  </a:cubicBezTo>
                  <a:lnTo>
                    <a:pt x="3364" y="3158"/>
                  </a:lnTo>
                  <a:lnTo>
                    <a:pt x="3366" y="3162"/>
                  </a:lnTo>
                  <a:lnTo>
                    <a:pt x="3267" y="3033"/>
                  </a:lnTo>
                  <a:lnTo>
                    <a:pt x="3276" y="3039"/>
                  </a:lnTo>
                  <a:lnTo>
                    <a:pt x="3208" y="3022"/>
                  </a:lnTo>
                  <a:cubicBezTo>
                    <a:pt x="3207" y="3022"/>
                    <a:pt x="3205" y="3022"/>
                    <a:pt x="3204" y="3021"/>
                  </a:cubicBezTo>
                  <a:lnTo>
                    <a:pt x="3028" y="2931"/>
                  </a:lnTo>
                  <a:lnTo>
                    <a:pt x="3040" y="2932"/>
                  </a:lnTo>
                  <a:lnTo>
                    <a:pt x="2984" y="2945"/>
                  </a:lnTo>
                  <a:lnTo>
                    <a:pt x="2997" y="2929"/>
                  </a:lnTo>
                  <a:lnTo>
                    <a:pt x="2997" y="3045"/>
                  </a:lnTo>
                  <a:cubicBezTo>
                    <a:pt x="2997" y="3048"/>
                    <a:pt x="2995" y="3052"/>
                    <a:pt x="2993" y="3055"/>
                  </a:cubicBezTo>
                  <a:lnTo>
                    <a:pt x="2942" y="3123"/>
                  </a:lnTo>
                  <a:cubicBezTo>
                    <a:pt x="2941" y="3125"/>
                    <a:pt x="2939" y="3126"/>
                    <a:pt x="2937" y="3127"/>
                  </a:cubicBezTo>
                  <a:lnTo>
                    <a:pt x="2830" y="3196"/>
                  </a:lnTo>
                  <a:lnTo>
                    <a:pt x="2838" y="3182"/>
                  </a:lnTo>
                  <a:lnTo>
                    <a:pt x="2838" y="3221"/>
                  </a:lnTo>
                  <a:lnTo>
                    <a:pt x="2831" y="3207"/>
                  </a:lnTo>
                  <a:lnTo>
                    <a:pt x="2870" y="3237"/>
                  </a:lnTo>
                  <a:lnTo>
                    <a:pt x="2855" y="3235"/>
                  </a:lnTo>
                  <a:lnTo>
                    <a:pt x="2923" y="3213"/>
                  </a:lnTo>
                  <a:cubicBezTo>
                    <a:pt x="2930" y="3211"/>
                    <a:pt x="2937" y="3213"/>
                    <a:pt x="2941" y="3218"/>
                  </a:cubicBezTo>
                  <a:cubicBezTo>
                    <a:pt x="2945" y="3223"/>
                    <a:pt x="2946" y="3230"/>
                    <a:pt x="2944" y="3236"/>
                  </a:cubicBezTo>
                  <a:lnTo>
                    <a:pt x="2927" y="3275"/>
                  </a:lnTo>
                  <a:lnTo>
                    <a:pt x="2911" y="3251"/>
                  </a:lnTo>
                  <a:lnTo>
                    <a:pt x="2950" y="3251"/>
                  </a:lnTo>
                  <a:cubicBezTo>
                    <a:pt x="2954" y="3251"/>
                    <a:pt x="2958" y="3253"/>
                    <a:pt x="2961" y="3255"/>
                  </a:cubicBezTo>
                  <a:lnTo>
                    <a:pt x="3047" y="3333"/>
                  </a:lnTo>
                  <a:cubicBezTo>
                    <a:pt x="3048" y="3333"/>
                    <a:pt x="3049" y="3334"/>
                    <a:pt x="3049" y="3335"/>
                  </a:cubicBezTo>
                  <a:lnTo>
                    <a:pt x="3071" y="3365"/>
                  </a:lnTo>
                  <a:cubicBezTo>
                    <a:pt x="3074" y="3370"/>
                    <a:pt x="3075" y="3377"/>
                    <a:pt x="3072" y="3382"/>
                  </a:cubicBezTo>
                  <a:lnTo>
                    <a:pt x="3034" y="3460"/>
                  </a:lnTo>
                  <a:lnTo>
                    <a:pt x="3035" y="3449"/>
                  </a:lnTo>
                  <a:lnTo>
                    <a:pt x="3052" y="3539"/>
                  </a:lnTo>
                  <a:cubicBezTo>
                    <a:pt x="3053" y="3545"/>
                    <a:pt x="3051" y="3550"/>
                    <a:pt x="3048" y="3554"/>
                  </a:cubicBezTo>
                  <a:lnTo>
                    <a:pt x="2979" y="3623"/>
                  </a:lnTo>
                  <a:cubicBezTo>
                    <a:pt x="2972" y="3629"/>
                    <a:pt x="2962" y="3629"/>
                    <a:pt x="2955" y="3623"/>
                  </a:cubicBezTo>
                  <a:lnTo>
                    <a:pt x="2917" y="3584"/>
                  </a:lnTo>
                  <a:lnTo>
                    <a:pt x="2933" y="3588"/>
                  </a:lnTo>
                  <a:lnTo>
                    <a:pt x="2878" y="3605"/>
                  </a:lnTo>
                  <a:lnTo>
                    <a:pt x="2889" y="3593"/>
                  </a:lnTo>
                  <a:lnTo>
                    <a:pt x="2837" y="3808"/>
                  </a:lnTo>
                  <a:cubicBezTo>
                    <a:pt x="2837" y="3810"/>
                    <a:pt x="2836" y="3812"/>
                    <a:pt x="2835" y="3814"/>
                  </a:cubicBezTo>
                  <a:lnTo>
                    <a:pt x="2727" y="3960"/>
                  </a:lnTo>
                  <a:cubicBezTo>
                    <a:pt x="2726" y="3961"/>
                    <a:pt x="2724" y="3963"/>
                    <a:pt x="2722" y="3964"/>
                  </a:cubicBezTo>
                  <a:lnTo>
                    <a:pt x="2636" y="4015"/>
                  </a:lnTo>
                  <a:cubicBezTo>
                    <a:pt x="2630" y="4019"/>
                    <a:pt x="2623" y="4018"/>
                    <a:pt x="2617" y="4014"/>
                  </a:cubicBezTo>
                  <a:lnTo>
                    <a:pt x="2557" y="3962"/>
                  </a:lnTo>
                  <a:cubicBezTo>
                    <a:pt x="2550" y="3956"/>
                    <a:pt x="2549" y="3946"/>
                    <a:pt x="2555" y="3939"/>
                  </a:cubicBezTo>
                  <a:cubicBezTo>
                    <a:pt x="2561" y="3932"/>
                    <a:pt x="2572" y="3931"/>
                    <a:pt x="2579" y="393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9820920" y="6109692"/>
              <a:ext cx="575627" cy="377825"/>
            </a:xfrm>
            <a:custGeom>
              <a:avLst/>
              <a:gdLst/>
              <a:ahLst/>
              <a:cxnLst>
                <a:cxn ang="0">
                  <a:pos x="136" y="31"/>
                </a:cxn>
                <a:cxn ang="0">
                  <a:pos x="122" y="21"/>
                </a:cxn>
                <a:cxn ang="0">
                  <a:pos x="124" y="17"/>
                </a:cxn>
                <a:cxn ang="0">
                  <a:pos x="117" y="10"/>
                </a:cxn>
                <a:cxn ang="0">
                  <a:pos x="110" y="0"/>
                </a:cxn>
                <a:cxn ang="0">
                  <a:pos x="101" y="10"/>
                </a:cxn>
                <a:cxn ang="0">
                  <a:pos x="97" y="7"/>
                </a:cxn>
                <a:cxn ang="0">
                  <a:pos x="87" y="15"/>
                </a:cxn>
                <a:cxn ang="0">
                  <a:pos x="87" y="19"/>
                </a:cxn>
                <a:cxn ang="0">
                  <a:pos x="76" y="24"/>
                </a:cxn>
                <a:cxn ang="0">
                  <a:pos x="46" y="47"/>
                </a:cxn>
                <a:cxn ang="0">
                  <a:pos x="39" y="56"/>
                </a:cxn>
                <a:cxn ang="0">
                  <a:pos x="39" y="68"/>
                </a:cxn>
                <a:cxn ang="0">
                  <a:pos x="28" y="72"/>
                </a:cxn>
                <a:cxn ang="0">
                  <a:pos x="7" y="93"/>
                </a:cxn>
                <a:cxn ang="0">
                  <a:pos x="7" y="102"/>
                </a:cxn>
                <a:cxn ang="0">
                  <a:pos x="0" y="110"/>
                </a:cxn>
                <a:cxn ang="0">
                  <a:pos x="4" y="123"/>
                </a:cxn>
                <a:cxn ang="0">
                  <a:pos x="12" y="116"/>
                </a:cxn>
                <a:cxn ang="0">
                  <a:pos x="23" y="105"/>
                </a:cxn>
                <a:cxn ang="0">
                  <a:pos x="37" y="104"/>
                </a:cxn>
                <a:cxn ang="0">
                  <a:pos x="46" y="105"/>
                </a:cxn>
                <a:cxn ang="0">
                  <a:pos x="49" y="123"/>
                </a:cxn>
                <a:cxn ang="0">
                  <a:pos x="48" y="134"/>
                </a:cxn>
                <a:cxn ang="0">
                  <a:pos x="55" y="141"/>
                </a:cxn>
                <a:cxn ang="0">
                  <a:pos x="62" y="146"/>
                </a:cxn>
                <a:cxn ang="0">
                  <a:pos x="79" y="148"/>
                </a:cxn>
                <a:cxn ang="0">
                  <a:pos x="115" y="153"/>
                </a:cxn>
                <a:cxn ang="0">
                  <a:pos x="122" y="148"/>
                </a:cxn>
                <a:cxn ang="0">
                  <a:pos x="128" y="141"/>
                </a:cxn>
                <a:cxn ang="0">
                  <a:pos x="131" y="127"/>
                </a:cxn>
                <a:cxn ang="0">
                  <a:pos x="145" y="127"/>
                </a:cxn>
                <a:cxn ang="0">
                  <a:pos x="148" y="135"/>
                </a:cxn>
                <a:cxn ang="0">
                  <a:pos x="148" y="157"/>
                </a:cxn>
                <a:cxn ang="0">
                  <a:pos x="165" y="170"/>
                </a:cxn>
                <a:cxn ang="0">
                  <a:pos x="177" y="149"/>
                </a:cxn>
                <a:cxn ang="0">
                  <a:pos x="191" y="142"/>
                </a:cxn>
                <a:cxn ang="0">
                  <a:pos x="205" y="145"/>
                </a:cxn>
                <a:cxn ang="0">
                  <a:pos x="217" y="152"/>
                </a:cxn>
                <a:cxn ang="0">
                  <a:pos x="221" y="157"/>
                </a:cxn>
                <a:cxn ang="0">
                  <a:pos x="224" y="139"/>
                </a:cxn>
                <a:cxn ang="0">
                  <a:pos x="234" y="121"/>
                </a:cxn>
                <a:cxn ang="0">
                  <a:pos x="253" y="117"/>
                </a:cxn>
                <a:cxn ang="0">
                  <a:pos x="259" y="105"/>
                </a:cxn>
                <a:cxn ang="0">
                  <a:pos x="253" y="95"/>
                </a:cxn>
                <a:cxn ang="0">
                  <a:pos x="244" y="90"/>
                </a:cxn>
                <a:cxn ang="0">
                  <a:pos x="219" y="86"/>
                </a:cxn>
                <a:cxn ang="0">
                  <a:pos x="219" y="73"/>
                </a:cxn>
                <a:cxn ang="0">
                  <a:pos x="219" y="61"/>
                </a:cxn>
                <a:cxn ang="0">
                  <a:pos x="219" y="51"/>
                </a:cxn>
                <a:cxn ang="0">
                  <a:pos x="204" y="44"/>
                </a:cxn>
                <a:cxn ang="0">
                  <a:pos x="197" y="47"/>
                </a:cxn>
                <a:cxn ang="0">
                  <a:pos x="182" y="36"/>
                </a:cxn>
                <a:cxn ang="0">
                  <a:pos x="180" y="29"/>
                </a:cxn>
                <a:cxn ang="0">
                  <a:pos x="175" y="22"/>
                </a:cxn>
                <a:cxn ang="0">
                  <a:pos x="175" y="19"/>
                </a:cxn>
                <a:cxn ang="0">
                  <a:pos x="163" y="15"/>
                </a:cxn>
                <a:cxn ang="0">
                  <a:pos x="157" y="21"/>
                </a:cxn>
                <a:cxn ang="0">
                  <a:pos x="147" y="28"/>
                </a:cxn>
                <a:cxn ang="0">
                  <a:pos x="136" y="31"/>
                </a:cxn>
              </a:cxnLst>
              <a:rect l="0" t="0" r="r" b="b"/>
              <a:pathLst>
                <a:path w="259" h="170">
                  <a:moveTo>
                    <a:pt x="136" y="31"/>
                  </a:moveTo>
                  <a:lnTo>
                    <a:pt x="122" y="21"/>
                  </a:lnTo>
                  <a:lnTo>
                    <a:pt x="124" y="17"/>
                  </a:lnTo>
                  <a:lnTo>
                    <a:pt x="117" y="10"/>
                  </a:lnTo>
                  <a:lnTo>
                    <a:pt x="110" y="0"/>
                  </a:lnTo>
                  <a:lnTo>
                    <a:pt x="101" y="10"/>
                  </a:lnTo>
                  <a:lnTo>
                    <a:pt x="97" y="7"/>
                  </a:lnTo>
                  <a:lnTo>
                    <a:pt x="87" y="15"/>
                  </a:lnTo>
                  <a:lnTo>
                    <a:pt x="87" y="19"/>
                  </a:lnTo>
                  <a:lnTo>
                    <a:pt x="76" y="24"/>
                  </a:lnTo>
                  <a:lnTo>
                    <a:pt x="46" y="47"/>
                  </a:lnTo>
                  <a:lnTo>
                    <a:pt x="39" y="56"/>
                  </a:lnTo>
                  <a:lnTo>
                    <a:pt x="39" y="68"/>
                  </a:lnTo>
                  <a:lnTo>
                    <a:pt x="28" y="72"/>
                  </a:lnTo>
                  <a:lnTo>
                    <a:pt x="7" y="93"/>
                  </a:lnTo>
                  <a:lnTo>
                    <a:pt x="7" y="102"/>
                  </a:lnTo>
                  <a:lnTo>
                    <a:pt x="0" y="110"/>
                  </a:lnTo>
                  <a:lnTo>
                    <a:pt x="4" y="123"/>
                  </a:lnTo>
                  <a:lnTo>
                    <a:pt x="12" y="116"/>
                  </a:lnTo>
                  <a:lnTo>
                    <a:pt x="23" y="105"/>
                  </a:lnTo>
                  <a:lnTo>
                    <a:pt x="37" y="104"/>
                  </a:lnTo>
                  <a:lnTo>
                    <a:pt x="46" y="105"/>
                  </a:lnTo>
                  <a:lnTo>
                    <a:pt x="49" y="123"/>
                  </a:lnTo>
                  <a:lnTo>
                    <a:pt x="48" y="134"/>
                  </a:lnTo>
                  <a:lnTo>
                    <a:pt x="55" y="141"/>
                  </a:lnTo>
                  <a:lnTo>
                    <a:pt x="62" y="146"/>
                  </a:lnTo>
                  <a:lnTo>
                    <a:pt x="79" y="148"/>
                  </a:lnTo>
                  <a:lnTo>
                    <a:pt x="115" y="153"/>
                  </a:lnTo>
                  <a:lnTo>
                    <a:pt x="122" y="148"/>
                  </a:lnTo>
                  <a:lnTo>
                    <a:pt x="128" y="141"/>
                  </a:lnTo>
                  <a:lnTo>
                    <a:pt x="131" y="127"/>
                  </a:lnTo>
                  <a:lnTo>
                    <a:pt x="145" y="127"/>
                  </a:lnTo>
                  <a:lnTo>
                    <a:pt x="148" y="135"/>
                  </a:lnTo>
                  <a:lnTo>
                    <a:pt x="148" y="157"/>
                  </a:lnTo>
                  <a:lnTo>
                    <a:pt x="165" y="170"/>
                  </a:lnTo>
                  <a:lnTo>
                    <a:pt x="177" y="149"/>
                  </a:lnTo>
                  <a:lnTo>
                    <a:pt x="191" y="142"/>
                  </a:lnTo>
                  <a:lnTo>
                    <a:pt x="205" y="145"/>
                  </a:lnTo>
                  <a:lnTo>
                    <a:pt x="217" y="152"/>
                  </a:lnTo>
                  <a:lnTo>
                    <a:pt x="221" y="157"/>
                  </a:lnTo>
                  <a:lnTo>
                    <a:pt x="224" y="139"/>
                  </a:lnTo>
                  <a:lnTo>
                    <a:pt x="234" y="121"/>
                  </a:lnTo>
                  <a:lnTo>
                    <a:pt x="253" y="117"/>
                  </a:lnTo>
                  <a:lnTo>
                    <a:pt x="259" y="105"/>
                  </a:lnTo>
                  <a:lnTo>
                    <a:pt x="253" y="95"/>
                  </a:lnTo>
                  <a:lnTo>
                    <a:pt x="244" y="90"/>
                  </a:lnTo>
                  <a:lnTo>
                    <a:pt x="219" y="86"/>
                  </a:lnTo>
                  <a:lnTo>
                    <a:pt x="219" y="73"/>
                  </a:lnTo>
                  <a:lnTo>
                    <a:pt x="219" y="61"/>
                  </a:lnTo>
                  <a:lnTo>
                    <a:pt x="219" y="51"/>
                  </a:lnTo>
                  <a:lnTo>
                    <a:pt x="204" y="44"/>
                  </a:lnTo>
                  <a:lnTo>
                    <a:pt x="197" y="47"/>
                  </a:lnTo>
                  <a:lnTo>
                    <a:pt x="182" y="36"/>
                  </a:lnTo>
                  <a:lnTo>
                    <a:pt x="180" y="29"/>
                  </a:lnTo>
                  <a:lnTo>
                    <a:pt x="175" y="22"/>
                  </a:lnTo>
                  <a:lnTo>
                    <a:pt x="175" y="19"/>
                  </a:lnTo>
                  <a:lnTo>
                    <a:pt x="163" y="15"/>
                  </a:lnTo>
                  <a:lnTo>
                    <a:pt x="157" y="21"/>
                  </a:lnTo>
                  <a:lnTo>
                    <a:pt x="147" y="28"/>
                  </a:lnTo>
                  <a:lnTo>
                    <a:pt x="136" y="31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9814252" y="6103020"/>
              <a:ext cx="588962" cy="391160"/>
            </a:xfrm>
            <a:custGeom>
              <a:avLst/>
              <a:gdLst/>
              <a:ahLst/>
              <a:cxnLst>
                <a:cxn ang="0">
                  <a:pos x="686" y="105"/>
                </a:cxn>
                <a:cxn ang="0">
                  <a:pos x="611" y="26"/>
                </a:cxn>
                <a:cxn ang="0">
                  <a:pos x="545" y="69"/>
                </a:cxn>
                <a:cxn ang="0">
                  <a:pos x="512" y="124"/>
                </a:cxn>
                <a:cxn ang="0">
                  <a:pos x="281" y="293"/>
                </a:cxn>
                <a:cxn ang="0">
                  <a:pos x="249" y="396"/>
                </a:cxn>
                <a:cxn ang="0">
                  <a:pos x="68" y="545"/>
                </a:cxn>
                <a:cxn ang="0">
                  <a:pos x="30" y="643"/>
                </a:cxn>
                <a:cxn ang="0">
                  <a:pos x="71" y="650"/>
                </a:cxn>
                <a:cxn ang="0">
                  <a:pos x="222" y="577"/>
                </a:cxn>
                <a:cxn ang="0">
                  <a:pos x="305" y="704"/>
                </a:cxn>
                <a:cxn ang="0">
                  <a:pos x="368" y="817"/>
                </a:cxn>
                <a:cxn ang="0">
                  <a:pos x="644" y="856"/>
                </a:cxn>
                <a:cxn ang="0">
                  <a:pos x="707" y="797"/>
                </a:cxn>
                <a:cxn ang="0">
                  <a:pos x="838" y="717"/>
                </a:cxn>
                <a:cxn ang="0">
                  <a:pos x="850" y="877"/>
                </a:cxn>
                <a:cxn ang="0">
                  <a:pos x="991" y="833"/>
                </a:cxn>
                <a:cxn ang="0">
                  <a:pos x="1162" y="807"/>
                </a:cxn>
                <a:cxn ang="0">
                  <a:pos x="1228" y="888"/>
                </a:cxn>
                <a:cxn ang="0">
                  <a:pos x="1310" y="676"/>
                </a:cxn>
                <a:cxn ang="0">
                  <a:pos x="1436" y="610"/>
                </a:cxn>
                <a:cxn ang="0">
                  <a:pos x="1366" y="533"/>
                </a:cxn>
                <a:cxn ang="0">
                  <a:pos x="1214" y="357"/>
                </a:cxn>
                <a:cxn ang="0">
                  <a:pos x="1152" y="277"/>
                </a:cxn>
                <a:cxn ang="0">
                  <a:pos x="1008" y="223"/>
                </a:cxn>
                <a:cxn ang="0">
                  <a:pos x="969" y="142"/>
                </a:cxn>
                <a:cxn ang="0">
                  <a:pos x="929" y="115"/>
                </a:cxn>
                <a:cxn ang="0">
                  <a:pos x="836" y="187"/>
                </a:cxn>
                <a:cxn ang="0">
                  <a:pos x="825" y="156"/>
                </a:cxn>
                <a:cxn ang="0">
                  <a:pos x="905" y="91"/>
                </a:cxn>
                <a:cxn ang="0">
                  <a:pos x="1002" y="142"/>
                </a:cxn>
                <a:cxn ang="0">
                  <a:pos x="1041" y="216"/>
                </a:cxn>
                <a:cxn ang="0">
                  <a:pos x="1138" y="247"/>
                </a:cxn>
                <a:cxn ang="0">
                  <a:pos x="1248" y="357"/>
                </a:cxn>
                <a:cxn ang="0">
                  <a:pos x="1371" y="500"/>
                </a:cxn>
                <a:cxn ang="0">
                  <a:pos x="1465" y="594"/>
                </a:cxn>
                <a:cxn ang="0">
                  <a:pos x="1316" y="709"/>
                </a:cxn>
                <a:cxn ang="0">
                  <a:pos x="1260" y="894"/>
                </a:cxn>
                <a:cxn ang="0">
                  <a:pos x="1214" y="875"/>
                </a:cxn>
                <a:cxn ang="0">
                  <a:pos x="1084" y="824"/>
                </a:cxn>
                <a:cxn ang="0">
                  <a:pos x="933" y="976"/>
                </a:cxn>
                <a:cxn ang="0">
                  <a:pos x="823" y="770"/>
                </a:cxn>
                <a:cxn ang="0">
                  <a:pos x="740" y="739"/>
                </a:cxn>
                <a:cxn ang="0">
                  <a:pos x="706" y="849"/>
                </a:cxn>
                <a:cxn ang="0">
                  <a:pos x="455" y="856"/>
                </a:cxn>
                <a:cxn ang="0">
                  <a:pos x="268" y="773"/>
                </a:cxn>
                <a:cxn ang="0">
                  <a:pos x="255" y="605"/>
                </a:cxn>
                <a:cxn ang="0">
                  <a:pos x="144" y="619"/>
                </a:cxn>
                <a:cxn ang="0">
                  <a:pos x="29" y="717"/>
                </a:cxn>
                <a:cxn ang="0">
                  <a:pos x="43" y="574"/>
                </a:cxn>
                <a:cxn ang="0">
                  <a:pos x="161" y="405"/>
                </a:cxn>
                <a:cxn ang="0">
                  <a:pos x="216" y="331"/>
                </a:cxn>
                <a:cxn ang="0">
                  <a:pos x="429" y="137"/>
                </a:cxn>
                <a:cxn ang="0">
                  <a:pos x="478" y="103"/>
                </a:cxn>
                <a:cxn ang="0">
                  <a:pos x="587" y="60"/>
                </a:cxn>
                <a:cxn ang="0">
                  <a:pos x="638" y="7"/>
                </a:cxn>
                <a:cxn ang="0">
                  <a:pos x="717" y="118"/>
                </a:cxn>
                <a:cxn ang="0">
                  <a:pos x="784" y="204"/>
                </a:cxn>
              </a:cxnLst>
              <a:rect l="0" t="0" r="r" b="b"/>
              <a:pathLst>
                <a:path w="1468" h="977">
                  <a:moveTo>
                    <a:pt x="760" y="206"/>
                  </a:moveTo>
                  <a:lnTo>
                    <a:pt x="683" y="146"/>
                  </a:lnTo>
                  <a:cubicBezTo>
                    <a:pt x="677" y="142"/>
                    <a:pt x="675" y="134"/>
                    <a:pt x="678" y="127"/>
                  </a:cubicBezTo>
                  <a:lnTo>
                    <a:pt x="686" y="105"/>
                  </a:lnTo>
                  <a:lnTo>
                    <a:pt x="690" y="123"/>
                  </a:lnTo>
                  <a:lnTo>
                    <a:pt x="651" y="85"/>
                  </a:lnTo>
                  <a:cubicBezTo>
                    <a:pt x="650" y="84"/>
                    <a:pt x="650" y="83"/>
                    <a:pt x="649" y="82"/>
                  </a:cubicBezTo>
                  <a:lnTo>
                    <a:pt x="611" y="26"/>
                  </a:lnTo>
                  <a:lnTo>
                    <a:pt x="637" y="28"/>
                  </a:lnTo>
                  <a:lnTo>
                    <a:pt x="590" y="84"/>
                  </a:lnTo>
                  <a:cubicBezTo>
                    <a:pt x="584" y="90"/>
                    <a:pt x="574" y="91"/>
                    <a:pt x="566" y="86"/>
                  </a:cubicBezTo>
                  <a:lnTo>
                    <a:pt x="545" y="69"/>
                  </a:lnTo>
                  <a:lnTo>
                    <a:pt x="566" y="69"/>
                  </a:lnTo>
                  <a:lnTo>
                    <a:pt x="505" y="116"/>
                  </a:lnTo>
                  <a:lnTo>
                    <a:pt x="512" y="103"/>
                  </a:lnTo>
                  <a:lnTo>
                    <a:pt x="512" y="124"/>
                  </a:lnTo>
                  <a:cubicBezTo>
                    <a:pt x="512" y="131"/>
                    <a:pt x="508" y="137"/>
                    <a:pt x="502" y="140"/>
                  </a:cubicBezTo>
                  <a:lnTo>
                    <a:pt x="446" y="165"/>
                  </a:lnTo>
                  <a:lnTo>
                    <a:pt x="449" y="163"/>
                  </a:lnTo>
                  <a:lnTo>
                    <a:pt x="281" y="293"/>
                  </a:lnTo>
                  <a:lnTo>
                    <a:pt x="285" y="289"/>
                  </a:lnTo>
                  <a:lnTo>
                    <a:pt x="246" y="341"/>
                  </a:lnTo>
                  <a:lnTo>
                    <a:pt x="249" y="331"/>
                  </a:lnTo>
                  <a:lnTo>
                    <a:pt x="249" y="396"/>
                  </a:lnTo>
                  <a:cubicBezTo>
                    <a:pt x="249" y="403"/>
                    <a:pt x="245" y="409"/>
                    <a:pt x="238" y="411"/>
                  </a:cubicBezTo>
                  <a:lnTo>
                    <a:pt x="178" y="433"/>
                  </a:lnTo>
                  <a:lnTo>
                    <a:pt x="184" y="429"/>
                  </a:lnTo>
                  <a:lnTo>
                    <a:pt x="68" y="545"/>
                  </a:lnTo>
                  <a:lnTo>
                    <a:pt x="73" y="533"/>
                  </a:lnTo>
                  <a:lnTo>
                    <a:pt x="73" y="585"/>
                  </a:lnTo>
                  <a:cubicBezTo>
                    <a:pt x="73" y="589"/>
                    <a:pt x="71" y="593"/>
                    <a:pt x="69" y="596"/>
                  </a:cubicBezTo>
                  <a:lnTo>
                    <a:pt x="30" y="643"/>
                  </a:lnTo>
                  <a:lnTo>
                    <a:pt x="34" y="628"/>
                  </a:lnTo>
                  <a:lnTo>
                    <a:pt x="51" y="697"/>
                  </a:lnTo>
                  <a:lnTo>
                    <a:pt x="24" y="688"/>
                  </a:lnTo>
                  <a:lnTo>
                    <a:pt x="71" y="650"/>
                  </a:lnTo>
                  <a:lnTo>
                    <a:pt x="130" y="590"/>
                  </a:lnTo>
                  <a:cubicBezTo>
                    <a:pt x="133" y="588"/>
                    <a:pt x="137" y="586"/>
                    <a:pt x="140" y="586"/>
                  </a:cubicBezTo>
                  <a:lnTo>
                    <a:pt x="218" y="577"/>
                  </a:lnTo>
                  <a:cubicBezTo>
                    <a:pt x="219" y="577"/>
                    <a:pt x="221" y="577"/>
                    <a:pt x="222" y="577"/>
                  </a:cubicBezTo>
                  <a:lnTo>
                    <a:pt x="274" y="586"/>
                  </a:lnTo>
                  <a:cubicBezTo>
                    <a:pt x="281" y="587"/>
                    <a:pt x="287" y="592"/>
                    <a:pt x="288" y="599"/>
                  </a:cubicBezTo>
                  <a:lnTo>
                    <a:pt x="305" y="698"/>
                  </a:lnTo>
                  <a:cubicBezTo>
                    <a:pt x="305" y="700"/>
                    <a:pt x="305" y="702"/>
                    <a:pt x="305" y="704"/>
                  </a:cubicBezTo>
                  <a:lnTo>
                    <a:pt x="296" y="764"/>
                  </a:lnTo>
                  <a:lnTo>
                    <a:pt x="292" y="750"/>
                  </a:lnTo>
                  <a:lnTo>
                    <a:pt x="330" y="788"/>
                  </a:lnTo>
                  <a:lnTo>
                    <a:pt x="368" y="817"/>
                  </a:lnTo>
                  <a:lnTo>
                    <a:pt x="359" y="814"/>
                  </a:lnTo>
                  <a:lnTo>
                    <a:pt x="458" y="822"/>
                  </a:lnTo>
                  <a:lnTo>
                    <a:pt x="657" y="853"/>
                  </a:lnTo>
                  <a:lnTo>
                    <a:pt x="644" y="856"/>
                  </a:lnTo>
                  <a:lnTo>
                    <a:pt x="683" y="826"/>
                  </a:lnTo>
                  <a:lnTo>
                    <a:pt x="680" y="829"/>
                  </a:lnTo>
                  <a:lnTo>
                    <a:pt x="710" y="790"/>
                  </a:lnTo>
                  <a:lnTo>
                    <a:pt x="707" y="797"/>
                  </a:lnTo>
                  <a:lnTo>
                    <a:pt x="724" y="719"/>
                  </a:lnTo>
                  <a:cubicBezTo>
                    <a:pt x="726" y="712"/>
                    <a:pt x="733" y="706"/>
                    <a:pt x="740" y="706"/>
                  </a:cubicBezTo>
                  <a:lnTo>
                    <a:pt x="822" y="706"/>
                  </a:lnTo>
                  <a:cubicBezTo>
                    <a:pt x="829" y="706"/>
                    <a:pt x="835" y="711"/>
                    <a:pt x="838" y="717"/>
                  </a:cubicBezTo>
                  <a:lnTo>
                    <a:pt x="855" y="764"/>
                  </a:lnTo>
                  <a:cubicBezTo>
                    <a:pt x="856" y="766"/>
                    <a:pt x="856" y="768"/>
                    <a:pt x="856" y="770"/>
                  </a:cubicBezTo>
                  <a:lnTo>
                    <a:pt x="856" y="891"/>
                  </a:lnTo>
                  <a:lnTo>
                    <a:pt x="850" y="877"/>
                  </a:lnTo>
                  <a:lnTo>
                    <a:pt x="940" y="946"/>
                  </a:lnTo>
                  <a:lnTo>
                    <a:pt x="916" y="951"/>
                  </a:lnTo>
                  <a:lnTo>
                    <a:pt x="984" y="839"/>
                  </a:lnTo>
                  <a:cubicBezTo>
                    <a:pt x="986" y="836"/>
                    <a:pt x="988" y="834"/>
                    <a:pt x="991" y="833"/>
                  </a:cubicBezTo>
                  <a:lnTo>
                    <a:pt x="1069" y="794"/>
                  </a:lnTo>
                  <a:cubicBezTo>
                    <a:pt x="1072" y="792"/>
                    <a:pt x="1075" y="792"/>
                    <a:pt x="1079" y="792"/>
                  </a:cubicBezTo>
                  <a:lnTo>
                    <a:pt x="1156" y="805"/>
                  </a:lnTo>
                  <a:cubicBezTo>
                    <a:pt x="1158" y="806"/>
                    <a:pt x="1160" y="806"/>
                    <a:pt x="1162" y="807"/>
                  </a:cubicBezTo>
                  <a:lnTo>
                    <a:pt x="1231" y="846"/>
                  </a:lnTo>
                  <a:cubicBezTo>
                    <a:pt x="1233" y="847"/>
                    <a:pt x="1235" y="849"/>
                    <a:pt x="1236" y="851"/>
                  </a:cubicBezTo>
                  <a:lnTo>
                    <a:pt x="1258" y="881"/>
                  </a:lnTo>
                  <a:lnTo>
                    <a:pt x="1228" y="888"/>
                  </a:lnTo>
                  <a:lnTo>
                    <a:pt x="1245" y="789"/>
                  </a:lnTo>
                  <a:cubicBezTo>
                    <a:pt x="1245" y="787"/>
                    <a:pt x="1246" y="785"/>
                    <a:pt x="1246" y="784"/>
                  </a:cubicBezTo>
                  <a:lnTo>
                    <a:pt x="1298" y="685"/>
                  </a:lnTo>
                  <a:cubicBezTo>
                    <a:pt x="1300" y="680"/>
                    <a:pt x="1305" y="677"/>
                    <a:pt x="1310" y="676"/>
                  </a:cubicBezTo>
                  <a:lnTo>
                    <a:pt x="1417" y="655"/>
                  </a:lnTo>
                  <a:lnTo>
                    <a:pt x="1405" y="664"/>
                  </a:lnTo>
                  <a:lnTo>
                    <a:pt x="1435" y="596"/>
                  </a:lnTo>
                  <a:lnTo>
                    <a:pt x="1436" y="610"/>
                  </a:lnTo>
                  <a:lnTo>
                    <a:pt x="1406" y="554"/>
                  </a:lnTo>
                  <a:lnTo>
                    <a:pt x="1412" y="561"/>
                  </a:lnTo>
                  <a:lnTo>
                    <a:pt x="1360" y="531"/>
                  </a:lnTo>
                  <a:lnTo>
                    <a:pt x="1366" y="533"/>
                  </a:lnTo>
                  <a:lnTo>
                    <a:pt x="1229" y="511"/>
                  </a:lnTo>
                  <a:cubicBezTo>
                    <a:pt x="1220" y="510"/>
                    <a:pt x="1214" y="503"/>
                    <a:pt x="1214" y="495"/>
                  </a:cubicBezTo>
                  <a:lnTo>
                    <a:pt x="1214" y="426"/>
                  </a:lnTo>
                  <a:lnTo>
                    <a:pt x="1214" y="357"/>
                  </a:lnTo>
                  <a:lnTo>
                    <a:pt x="1214" y="301"/>
                  </a:lnTo>
                  <a:lnTo>
                    <a:pt x="1224" y="316"/>
                  </a:lnTo>
                  <a:lnTo>
                    <a:pt x="1138" y="277"/>
                  </a:lnTo>
                  <a:lnTo>
                    <a:pt x="1152" y="277"/>
                  </a:lnTo>
                  <a:lnTo>
                    <a:pt x="1113" y="295"/>
                  </a:lnTo>
                  <a:cubicBezTo>
                    <a:pt x="1108" y="297"/>
                    <a:pt x="1101" y="296"/>
                    <a:pt x="1096" y="293"/>
                  </a:cubicBezTo>
                  <a:lnTo>
                    <a:pt x="1015" y="233"/>
                  </a:lnTo>
                  <a:cubicBezTo>
                    <a:pt x="1011" y="230"/>
                    <a:pt x="1009" y="227"/>
                    <a:pt x="1008" y="223"/>
                  </a:cubicBezTo>
                  <a:lnTo>
                    <a:pt x="1000" y="184"/>
                  </a:lnTo>
                  <a:lnTo>
                    <a:pt x="1003" y="191"/>
                  </a:lnTo>
                  <a:lnTo>
                    <a:pt x="973" y="152"/>
                  </a:lnTo>
                  <a:cubicBezTo>
                    <a:pt x="970" y="149"/>
                    <a:pt x="969" y="145"/>
                    <a:pt x="969" y="142"/>
                  </a:cubicBezTo>
                  <a:lnTo>
                    <a:pt x="969" y="124"/>
                  </a:lnTo>
                  <a:lnTo>
                    <a:pt x="981" y="140"/>
                  </a:lnTo>
                  <a:lnTo>
                    <a:pt x="912" y="119"/>
                  </a:lnTo>
                  <a:lnTo>
                    <a:pt x="929" y="115"/>
                  </a:lnTo>
                  <a:lnTo>
                    <a:pt x="899" y="145"/>
                  </a:lnTo>
                  <a:cubicBezTo>
                    <a:pt x="898" y="146"/>
                    <a:pt x="897" y="146"/>
                    <a:pt x="896" y="147"/>
                  </a:cubicBezTo>
                  <a:lnTo>
                    <a:pt x="840" y="185"/>
                  </a:lnTo>
                  <a:cubicBezTo>
                    <a:pt x="839" y="186"/>
                    <a:pt x="838" y="187"/>
                    <a:pt x="836" y="187"/>
                  </a:cubicBezTo>
                  <a:lnTo>
                    <a:pt x="776" y="209"/>
                  </a:lnTo>
                  <a:cubicBezTo>
                    <a:pt x="767" y="212"/>
                    <a:pt x="758" y="208"/>
                    <a:pt x="755" y="199"/>
                  </a:cubicBezTo>
                  <a:cubicBezTo>
                    <a:pt x="752" y="190"/>
                    <a:pt x="756" y="181"/>
                    <a:pt x="765" y="178"/>
                  </a:cubicBezTo>
                  <a:lnTo>
                    <a:pt x="825" y="156"/>
                  </a:lnTo>
                  <a:lnTo>
                    <a:pt x="821" y="158"/>
                  </a:lnTo>
                  <a:lnTo>
                    <a:pt x="877" y="119"/>
                  </a:lnTo>
                  <a:lnTo>
                    <a:pt x="875" y="121"/>
                  </a:lnTo>
                  <a:lnTo>
                    <a:pt x="905" y="91"/>
                  </a:lnTo>
                  <a:cubicBezTo>
                    <a:pt x="909" y="87"/>
                    <a:pt x="916" y="85"/>
                    <a:pt x="922" y="87"/>
                  </a:cubicBezTo>
                  <a:lnTo>
                    <a:pt x="991" y="109"/>
                  </a:lnTo>
                  <a:cubicBezTo>
                    <a:pt x="998" y="111"/>
                    <a:pt x="1002" y="117"/>
                    <a:pt x="1002" y="124"/>
                  </a:cubicBezTo>
                  <a:lnTo>
                    <a:pt x="1002" y="142"/>
                  </a:lnTo>
                  <a:lnTo>
                    <a:pt x="999" y="131"/>
                  </a:lnTo>
                  <a:lnTo>
                    <a:pt x="1029" y="170"/>
                  </a:lnTo>
                  <a:cubicBezTo>
                    <a:pt x="1031" y="172"/>
                    <a:pt x="1032" y="174"/>
                    <a:pt x="1032" y="177"/>
                  </a:cubicBezTo>
                  <a:lnTo>
                    <a:pt x="1041" y="216"/>
                  </a:lnTo>
                  <a:lnTo>
                    <a:pt x="1034" y="206"/>
                  </a:lnTo>
                  <a:lnTo>
                    <a:pt x="1116" y="266"/>
                  </a:lnTo>
                  <a:lnTo>
                    <a:pt x="1099" y="264"/>
                  </a:lnTo>
                  <a:lnTo>
                    <a:pt x="1138" y="247"/>
                  </a:lnTo>
                  <a:cubicBezTo>
                    <a:pt x="1143" y="245"/>
                    <a:pt x="1148" y="245"/>
                    <a:pt x="1152" y="247"/>
                  </a:cubicBezTo>
                  <a:lnTo>
                    <a:pt x="1238" y="286"/>
                  </a:lnTo>
                  <a:cubicBezTo>
                    <a:pt x="1244" y="288"/>
                    <a:pt x="1248" y="294"/>
                    <a:pt x="1248" y="301"/>
                  </a:cubicBezTo>
                  <a:lnTo>
                    <a:pt x="1248" y="357"/>
                  </a:lnTo>
                  <a:lnTo>
                    <a:pt x="1248" y="426"/>
                  </a:lnTo>
                  <a:lnTo>
                    <a:pt x="1248" y="495"/>
                  </a:lnTo>
                  <a:lnTo>
                    <a:pt x="1234" y="478"/>
                  </a:lnTo>
                  <a:lnTo>
                    <a:pt x="1371" y="500"/>
                  </a:lnTo>
                  <a:cubicBezTo>
                    <a:pt x="1373" y="500"/>
                    <a:pt x="1375" y="501"/>
                    <a:pt x="1377" y="502"/>
                  </a:cubicBezTo>
                  <a:lnTo>
                    <a:pt x="1429" y="532"/>
                  </a:lnTo>
                  <a:cubicBezTo>
                    <a:pt x="1431" y="533"/>
                    <a:pt x="1434" y="536"/>
                    <a:pt x="1435" y="538"/>
                  </a:cubicBezTo>
                  <a:lnTo>
                    <a:pt x="1465" y="594"/>
                  </a:lnTo>
                  <a:cubicBezTo>
                    <a:pt x="1468" y="599"/>
                    <a:pt x="1468" y="604"/>
                    <a:pt x="1466" y="609"/>
                  </a:cubicBezTo>
                  <a:lnTo>
                    <a:pt x="1436" y="678"/>
                  </a:lnTo>
                  <a:cubicBezTo>
                    <a:pt x="1434" y="683"/>
                    <a:pt x="1429" y="686"/>
                    <a:pt x="1424" y="687"/>
                  </a:cubicBezTo>
                  <a:lnTo>
                    <a:pt x="1316" y="709"/>
                  </a:lnTo>
                  <a:lnTo>
                    <a:pt x="1328" y="700"/>
                  </a:lnTo>
                  <a:lnTo>
                    <a:pt x="1276" y="799"/>
                  </a:lnTo>
                  <a:lnTo>
                    <a:pt x="1278" y="795"/>
                  </a:lnTo>
                  <a:lnTo>
                    <a:pt x="1260" y="894"/>
                  </a:lnTo>
                  <a:cubicBezTo>
                    <a:pt x="1259" y="900"/>
                    <a:pt x="1254" y="905"/>
                    <a:pt x="1248" y="907"/>
                  </a:cubicBezTo>
                  <a:cubicBezTo>
                    <a:pt x="1241" y="908"/>
                    <a:pt x="1234" y="906"/>
                    <a:pt x="1230" y="900"/>
                  </a:cubicBezTo>
                  <a:lnTo>
                    <a:pt x="1209" y="870"/>
                  </a:lnTo>
                  <a:lnTo>
                    <a:pt x="1214" y="875"/>
                  </a:lnTo>
                  <a:lnTo>
                    <a:pt x="1145" y="836"/>
                  </a:lnTo>
                  <a:lnTo>
                    <a:pt x="1151" y="838"/>
                  </a:lnTo>
                  <a:lnTo>
                    <a:pt x="1073" y="825"/>
                  </a:lnTo>
                  <a:lnTo>
                    <a:pt x="1084" y="824"/>
                  </a:lnTo>
                  <a:lnTo>
                    <a:pt x="1006" y="863"/>
                  </a:lnTo>
                  <a:lnTo>
                    <a:pt x="1013" y="856"/>
                  </a:lnTo>
                  <a:lnTo>
                    <a:pt x="944" y="968"/>
                  </a:lnTo>
                  <a:cubicBezTo>
                    <a:pt x="942" y="972"/>
                    <a:pt x="937" y="975"/>
                    <a:pt x="933" y="976"/>
                  </a:cubicBezTo>
                  <a:cubicBezTo>
                    <a:pt x="928" y="977"/>
                    <a:pt x="923" y="976"/>
                    <a:pt x="920" y="973"/>
                  </a:cubicBezTo>
                  <a:lnTo>
                    <a:pt x="829" y="904"/>
                  </a:lnTo>
                  <a:cubicBezTo>
                    <a:pt x="825" y="901"/>
                    <a:pt x="823" y="896"/>
                    <a:pt x="823" y="891"/>
                  </a:cubicBezTo>
                  <a:lnTo>
                    <a:pt x="823" y="770"/>
                  </a:lnTo>
                  <a:lnTo>
                    <a:pt x="824" y="776"/>
                  </a:lnTo>
                  <a:lnTo>
                    <a:pt x="807" y="728"/>
                  </a:lnTo>
                  <a:lnTo>
                    <a:pt x="822" y="739"/>
                  </a:lnTo>
                  <a:lnTo>
                    <a:pt x="740" y="739"/>
                  </a:lnTo>
                  <a:lnTo>
                    <a:pt x="757" y="726"/>
                  </a:lnTo>
                  <a:lnTo>
                    <a:pt x="739" y="804"/>
                  </a:lnTo>
                  <a:cubicBezTo>
                    <a:pt x="739" y="806"/>
                    <a:pt x="738" y="809"/>
                    <a:pt x="736" y="811"/>
                  </a:cubicBezTo>
                  <a:lnTo>
                    <a:pt x="706" y="849"/>
                  </a:lnTo>
                  <a:cubicBezTo>
                    <a:pt x="705" y="850"/>
                    <a:pt x="704" y="851"/>
                    <a:pt x="703" y="852"/>
                  </a:cubicBezTo>
                  <a:lnTo>
                    <a:pt x="665" y="882"/>
                  </a:lnTo>
                  <a:cubicBezTo>
                    <a:pt x="661" y="885"/>
                    <a:pt x="656" y="886"/>
                    <a:pt x="652" y="886"/>
                  </a:cubicBezTo>
                  <a:lnTo>
                    <a:pt x="455" y="856"/>
                  </a:lnTo>
                  <a:lnTo>
                    <a:pt x="356" y="847"/>
                  </a:lnTo>
                  <a:cubicBezTo>
                    <a:pt x="353" y="847"/>
                    <a:pt x="350" y="846"/>
                    <a:pt x="347" y="844"/>
                  </a:cubicBezTo>
                  <a:lnTo>
                    <a:pt x="307" y="812"/>
                  </a:lnTo>
                  <a:lnTo>
                    <a:pt x="268" y="773"/>
                  </a:lnTo>
                  <a:cubicBezTo>
                    <a:pt x="264" y="770"/>
                    <a:pt x="263" y="764"/>
                    <a:pt x="263" y="759"/>
                  </a:cubicBezTo>
                  <a:lnTo>
                    <a:pt x="272" y="699"/>
                  </a:lnTo>
                  <a:lnTo>
                    <a:pt x="272" y="704"/>
                  </a:lnTo>
                  <a:lnTo>
                    <a:pt x="255" y="605"/>
                  </a:lnTo>
                  <a:lnTo>
                    <a:pt x="269" y="619"/>
                  </a:lnTo>
                  <a:lnTo>
                    <a:pt x="217" y="610"/>
                  </a:lnTo>
                  <a:lnTo>
                    <a:pt x="222" y="610"/>
                  </a:lnTo>
                  <a:lnTo>
                    <a:pt x="144" y="619"/>
                  </a:lnTo>
                  <a:lnTo>
                    <a:pt x="154" y="614"/>
                  </a:lnTo>
                  <a:lnTo>
                    <a:pt x="92" y="675"/>
                  </a:lnTo>
                  <a:lnTo>
                    <a:pt x="45" y="714"/>
                  </a:lnTo>
                  <a:cubicBezTo>
                    <a:pt x="41" y="718"/>
                    <a:pt x="35" y="719"/>
                    <a:pt x="29" y="717"/>
                  </a:cubicBezTo>
                  <a:cubicBezTo>
                    <a:pt x="24" y="715"/>
                    <a:pt x="20" y="711"/>
                    <a:pt x="18" y="705"/>
                  </a:cubicBezTo>
                  <a:lnTo>
                    <a:pt x="1" y="636"/>
                  </a:lnTo>
                  <a:cubicBezTo>
                    <a:pt x="0" y="631"/>
                    <a:pt x="1" y="626"/>
                    <a:pt x="4" y="622"/>
                  </a:cubicBezTo>
                  <a:lnTo>
                    <a:pt x="43" y="574"/>
                  </a:lnTo>
                  <a:lnTo>
                    <a:pt x="39" y="585"/>
                  </a:lnTo>
                  <a:lnTo>
                    <a:pt x="39" y="533"/>
                  </a:lnTo>
                  <a:cubicBezTo>
                    <a:pt x="39" y="529"/>
                    <a:pt x="41" y="525"/>
                    <a:pt x="44" y="522"/>
                  </a:cubicBezTo>
                  <a:lnTo>
                    <a:pt x="161" y="405"/>
                  </a:lnTo>
                  <a:cubicBezTo>
                    <a:pt x="162" y="404"/>
                    <a:pt x="164" y="402"/>
                    <a:pt x="167" y="401"/>
                  </a:cubicBezTo>
                  <a:lnTo>
                    <a:pt x="227" y="380"/>
                  </a:lnTo>
                  <a:lnTo>
                    <a:pt x="216" y="396"/>
                  </a:lnTo>
                  <a:lnTo>
                    <a:pt x="216" y="331"/>
                  </a:lnTo>
                  <a:cubicBezTo>
                    <a:pt x="216" y="327"/>
                    <a:pt x="217" y="324"/>
                    <a:pt x="219" y="321"/>
                  </a:cubicBezTo>
                  <a:lnTo>
                    <a:pt x="258" y="269"/>
                  </a:lnTo>
                  <a:cubicBezTo>
                    <a:pt x="259" y="268"/>
                    <a:pt x="260" y="267"/>
                    <a:pt x="261" y="266"/>
                  </a:cubicBezTo>
                  <a:lnTo>
                    <a:pt x="429" y="137"/>
                  </a:lnTo>
                  <a:cubicBezTo>
                    <a:pt x="430" y="136"/>
                    <a:pt x="431" y="136"/>
                    <a:pt x="432" y="135"/>
                  </a:cubicBezTo>
                  <a:lnTo>
                    <a:pt x="488" y="109"/>
                  </a:lnTo>
                  <a:lnTo>
                    <a:pt x="478" y="124"/>
                  </a:lnTo>
                  <a:lnTo>
                    <a:pt x="478" y="103"/>
                  </a:lnTo>
                  <a:cubicBezTo>
                    <a:pt x="478" y="98"/>
                    <a:pt x="481" y="93"/>
                    <a:pt x="485" y="90"/>
                  </a:cubicBezTo>
                  <a:lnTo>
                    <a:pt x="545" y="42"/>
                  </a:lnTo>
                  <a:cubicBezTo>
                    <a:pt x="551" y="38"/>
                    <a:pt x="560" y="38"/>
                    <a:pt x="566" y="43"/>
                  </a:cubicBezTo>
                  <a:lnTo>
                    <a:pt x="587" y="60"/>
                  </a:lnTo>
                  <a:lnTo>
                    <a:pt x="564" y="62"/>
                  </a:lnTo>
                  <a:lnTo>
                    <a:pt x="612" y="6"/>
                  </a:lnTo>
                  <a:cubicBezTo>
                    <a:pt x="615" y="2"/>
                    <a:pt x="620" y="0"/>
                    <a:pt x="625" y="0"/>
                  </a:cubicBezTo>
                  <a:cubicBezTo>
                    <a:pt x="630" y="0"/>
                    <a:pt x="635" y="3"/>
                    <a:pt x="638" y="7"/>
                  </a:cubicBezTo>
                  <a:lnTo>
                    <a:pt x="677" y="63"/>
                  </a:lnTo>
                  <a:lnTo>
                    <a:pt x="675" y="61"/>
                  </a:lnTo>
                  <a:lnTo>
                    <a:pt x="713" y="100"/>
                  </a:lnTo>
                  <a:cubicBezTo>
                    <a:pt x="718" y="104"/>
                    <a:pt x="720" y="112"/>
                    <a:pt x="717" y="118"/>
                  </a:cubicBezTo>
                  <a:lnTo>
                    <a:pt x="709" y="139"/>
                  </a:lnTo>
                  <a:lnTo>
                    <a:pt x="703" y="120"/>
                  </a:lnTo>
                  <a:lnTo>
                    <a:pt x="781" y="180"/>
                  </a:lnTo>
                  <a:cubicBezTo>
                    <a:pt x="788" y="186"/>
                    <a:pt x="789" y="196"/>
                    <a:pt x="784" y="204"/>
                  </a:cubicBezTo>
                  <a:cubicBezTo>
                    <a:pt x="778" y="211"/>
                    <a:pt x="768" y="212"/>
                    <a:pt x="760" y="20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10280982" y="6067460"/>
              <a:ext cx="866775" cy="397827"/>
            </a:xfrm>
            <a:custGeom>
              <a:avLst/>
              <a:gdLst/>
              <a:ahLst/>
              <a:cxnLst>
                <a:cxn ang="0">
                  <a:pos x="17" y="63"/>
                </a:cxn>
                <a:cxn ang="0">
                  <a:pos x="30" y="71"/>
                </a:cxn>
                <a:cxn ang="0">
                  <a:pos x="54" y="70"/>
                </a:cxn>
                <a:cxn ang="0">
                  <a:pos x="76" y="68"/>
                </a:cxn>
                <a:cxn ang="0">
                  <a:pos x="101" y="77"/>
                </a:cxn>
                <a:cxn ang="0">
                  <a:pos x="118" y="74"/>
                </a:cxn>
                <a:cxn ang="0">
                  <a:pos x="148" y="70"/>
                </a:cxn>
                <a:cxn ang="0">
                  <a:pos x="179" y="87"/>
                </a:cxn>
                <a:cxn ang="0">
                  <a:pos x="196" y="70"/>
                </a:cxn>
                <a:cxn ang="0">
                  <a:pos x="183" y="35"/>
                </a:cxn>
                <a:cxn ang="0">
                  <a:pos x="236" y="5"/>
                </a:cxn>
                <a:cxn ang="0">
                  <a:pos x="251" y="17"/>
                </a:cxn>
                <a:cxn ang="0">
                  <a:pos x="290" y="2"/>
                </a:cxn>
                <a:cxn ang="0">
                  <a:pos x="332" y="16"/>
                </a:cxn>
                <a:cxn ang="0">
                  <a:pos x="358" y="7"/>
                </a:cxn>
                <a:cxn ang="0">
                  <a:pos x="381" y="45"/>
                </a:cxn>
                <a:cxn ang="0">
                  <a:pos x="388" y="71"/>
                </a:cxn>
                <a:cxn ang="0">
                  <a:pos x="368" y="87"/>
                </a:cxn>
                <a:cxn ang="0">
                  <a:pos x="372" y="103"/>
                </a:cxn>
                <a:cxn ang="0">
                  <a:pos x="365" y="128"/>
                </a:cxn>
                <a:cxn ang="0">
                  <a:pos x="345" y="149"/>
                </a:cxn>
                <a:cxn ang="0">
                  <a:pos x="328" y="163"/>
                </a:cxn>
                <a:cxn ang="0">
                  <a:pos x="284" y="166"/>
                </a:cxn>
                <a:cxn ang="0">
                  <a:pos x="250" y="179"/>
                </a:cxn>
                <a:cxn ang="0">
                  <a:pos x="190" y="166"/>
                </a:cxn>
                <a:cxn ang="0">
                  <a:pos x="132" y="143"/>
                </a:cxn>
                <a:cxn ang="0">
                  <a:pos x="128" y="122"/>
                </a:cxn>
                <a:cxn ang="0">
                  <a:pos x="92" y="121"/>
                </a:cxn>
                <a:cxn ang="0">
                  <a:pos x="44" y="114"/>
                </a:cxn>
                <a:cxn ang="0">
                  <a:pos x="24" y="107"/>
                </a:cxn>
                <a:cxn ang="0">
                  <a:pos x="11" y="91"/>
                </a:cxn>
                <a:cxn ang="0">
                  <a:pos x="0" y="64"/>
                </a:cxn>
              </a:cxnLst>
              <a:rect l="0" t="0" r="r" b="b"/>
              <a:pathLst>
                <a:path w="390" h="179">
                  <a:moveTo>
                    <a:pt x="0" y="64"/>
                  </a:moveTo>
                  <a:lnTo>
                    <a:pt x="17" y="63"/>
                  </a:lnTo>
                  <a:lnTo>
                    <a:pt x="22" y="61"/>
                  </a:lnTo>
                  <a:lnTo>
                    <a:pt x="30" y="71"/>
                  </a:lnTo>
                  <a:lnTo>
                    <a:pt x="41" y="68"/>
                  </a:lnTo>
                  <a:lnTo>
                    <a:pt x="54" y="70"/>
                  </a:lnTo>
                  <a:lnTo>
                    <a:pt x="62" y="75"/>
                  </a:lnTo>
                  <a:lnTo>
                    <a:pt x="76" y="68"/>
                  </a:lnTo>
                  <a:lnTo>
                    <a:pt x="94" y="68"/>
                  </a:lnTo>
                  <a:lnTo>
                    <a:pt x="101" y="77"/>
                  </a:lnTo>
                  <a:lnTo>
                    <a:pt x="113" y="78"/>
                  </a:lnTo>
                  <a:lnTo>
                    <a:pt x="118" y="74"/>
                  </a:lnTo>
                  <a:lnTo>
                    <a:pt x="139" y="70"/>
                  </a:lnTo>
                  <a:lnTo>
                    <a:pt x="148" y="70"/>
                  </a:lnTo>
                  <a:lnTo>
                    <a:pt x="162" y="75"/>
                  </a:lnTo>
                  <a:lnTo>
                    <a:pt x="179" y="87"/>
                  </a:lnTo>
                  <a:lnTo>
                    <a:pt x="193" y="82"/>
                  </a:lnTo>
                  <a:lnTo>
                    <a:pt x="196" y="70"/>
                  </a:lnTo>
                  <a:lnTo>
                    <a:pt x="186" y="56"/>
                  </a:lnTo>
                  <a:lnTo>
                    <a:pt x="183" y="35"/>
                  </a:lnTo>
                  <a:lnTo>
                    <a:pt x="226" y="5"/>
                  </a:lnTo>
                  <a:lnTo>
                    <a:pt x="236" y="5"/>
                  </a:lnTo>
                  <a:lnTo>
                    <a:pt x="237" y="16"/>
                  </a:lnTo>
                  <a:lnTo>
                    <a:pt x="251" y="17"/>
                  </a:lnTo>
                  <a:lnTo>
                    <a:pt x="277" y="14"/>
                  </a:lnTo>
                  <a:lnTo>
                    <a:pt x="290" y="2"/>
                  </a:lnTo>
                  <a:lnTo>
                    <a:pt x="325" y="0"/>
                  </a:lnTo>
                  <a:lnTo>
                    <a:pt x="332" y="16"/>
                  </a:lnTo>
                  <a:lnTo>
                    <a:pt x="346" y="16"/>
                  </a:lnTo>
                  <a:lnTo>
                    <a:pt x="358" y="7"/>
                  </a:lnTo>
                  <a:lnTo>
                    <a:pt x="381" y="21"/>
                  </a:lnTo>
                  <a:lnTo>
                    <a:pt x="381" y="45"/>
                  </a:lnTo>
                  <a:lnTo>
                    <a:pt x="390" y="56"/>
                  </a:lnTo>
                  <a:lnTo>
                    <a:pt x="388" y="71"/>
                  </a:lnTo>
                  <a:lnTo>
                    <a:pt x="381" y="87"/>
                  </a:lnTo>
                  <a:lnTo>
                    <a:pt x="368" y="87"/>
                  </a:lnTo>
                  <a:lnTo>
                    <a:pt x="365" y="91"/>
                  </a:lnTo>
                  <a:lnTo>
                    <a:pt x="372" y="103"/>
                  </a:lnTo>
                  <a:lnTo>
                    <a:pt x="372" y="117"/>
                  </a:lnTo>
                  <a:lnTo>
                    <a:pt x="365" y="128"/>
                  </a:lnTo>
                  <a:lnTo>
                    <a:pt x="346" y="138"/>
                  </a:lnTo>
                  <a:lnTo>
                    <a:pt x="345" y="149"/>
                  </a:lnTo>
                  <a:lnTo>
                    <a:pt x="345" y="160"/>
                  </a:lnTo>
                  <a:lnTo>
                    <a:pt x="328" y="163"/>
                  </a:lnTo>
                  <a:lnTo>
                    <a:pt x="299" y="161"/>
                  </a:lnTo>
                  <a:lnTo>
                    <a:pt x="284" y="166"/>
                  </a:lnTo>
                  <a:lnTo>
                    <a:pt x="260" y="166"/>
                  </a:lnTo>
                  <a:lnTo>
                    <a:pt x="250" y="179"/>
                  </a:lnTo>
                  <a:lnTo>
                    <a:pt x="209" y="164"/>
                  </a:lnTo>
                  <a:lnTo>
                    <a:pt x="190" y="166"/>
                  </a:lnTo>
                  <a:lnTo>
                    <a:pt x="139" y="156"/>
                  </a:lnTo>
                  <a:lnTo>
                    <a:pt x="132" y="143"/>
                  </a:lnTo>
                  <a:lnTo>
                    <a:pt x="132" y="129"/>
                  </a:lnTo>
                  <a:lnTo>
                    <a:pt x="128" y="122"/>
                  </a:lnTo>
                  <a:lnTo>
                    <a:pt x="124" y="119"/>
                  </a:lnTo>
                  <a:lnTo>
                    <a:pt x="92" y="121"/>
                  </a:lnTo>
                  <a:lnTo>
                    <a:pt x="48" y="124"/>
                  </a:lnTo>
                  <a:lnTo>
                    <a:pt x="44" y="114"/>
                  </a:lnTo>
                  <a:lnTo>
                    <a:pt x="36" y="110"/>
                  </a:lnTo>
                  <a:lnTo>
                    <a:pt x="24" y="107"/>
                  </a:lnTo>
                  <a:lnTo>
                    <a:pt x="11" y="103"/>
                  </a:lnTo>
                  <a:lnTo>
                    <a:pt x="11" y="91"/>
                  </a:lnTo>
                  <a:lnTo>
                    <a:pt x="11" y="7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272087" y="6060792"/>
              <a:ext cx="882332" cy="411162"/>
            </a:xfrm>
            <a:custGeom>
              <a:avLst/>
              <a:gdLst/>
              <a:ahLst/>
              <a:cxnLst>
                <a:cxn ang="0">
                  <a:pos x="139" y="340"/>
                </a:cxn>
                <a:cxn ang="0">
                  <a:pos x="246" y="379"/>
                </a:cxn>
                <a:cxn ang="0">
                  <a:pos x="375" y="420"/>
                </a:cxn>
                <a:cxn ang="0">
                  <a:pos x="542" y="378"/>
                </a:cxn>
                <a:cxn ang="0">
                  <a:pos x="651" y="434"/>
                </a:cxn>
                <a:cxn ang="0">
                  <a:pos x="791" y="387"/>
                </a:cxn>
                <a:cxn ang="0">
                  <a:pos x="929" y="418"/>
                </a:cxn>
                <a:cxn ang="0">
                  <a:pos x="1088" y="457"/>
                </a:cxn>
                <a:cxn ang="0">
                  <a:pos x="1042" y="336"/>
                </a:cxn>
                <a:cxn ang="0">
                  <a:pos x="1269" y="29"/>
                </a:cxn>
                <a:cxn ang="0">
                  <a:pos x="1355" y="101"/>
                </a:cxn>
                <a:cxn ang="0">
                  <a:pos x="1559" y="78"/>
                </a:cxn>
                <a:cxn ang="0">
                  <a:pos x="1826" y="1"/>
                </a:cxn>
                <a:cxn ang="0">
                  <a:pos x="1943" y="86"/>
                </a:cxn>
                <a:cxn ang="0">
                  <a:pos x="2144" y="119"/>
                </a:cxn>
                <a:cxn ang="0">
                  <a:pos x="2199" y="316"/>
                </a:cxn>
                <a:cxn ang="0">
                  <a:pos x="2151" y="509"/>
                </a:cxn>
                <a:cxn ang="0">
                  <a:pos x="2061" y="531"/>
                </a:cxn>
                <a:cxn ang="0">
                  <a:pos x="2105" y="665"/>
                </a:cxn>
                <a:cxn ang="0">
                  <a:pos x="1950" y="796"/>
                </a:cxn>
                <a:cxn ang="0">
                  <a:pos x="1951" y="902"/>
                </a:cxn>
                <a:cxn ang="0">
                  <a:pos x="1680" y="927"/>
                </a:cxn>
                <a:cxn ang="0">
                  <a:pos x="1467" y="957"/>
                </a:cxn>
                <a:cxn ang="0">
                  <a:pos x="1179" y="943"/>
                </a:cxn>
                <a:cxn ang="0">
                  <a:pos x="791" y="896"/>
                </a:cxn>
                <a:cxn ang="0">
                  <a:pos x="739" y="734"/>
                </a:cxn>
                <a:cxn ang="0">
                  <a:pos x="699" y="692"/>
                </a:cxn>
                <a:cxn ang="0">
                  <a:pos x="273" y="710"/>
                </a:cxn>
                <a:cxn ang="0">
                  <a:pos x="216" y="643"/>
                </a:cxn>
                <a:cxn ang="0">
                  <a:pos x="67" y="520"/>
                </a:cxn>
                <a:cxn ang="0">
                  <a:pos x="6" y="363"/>
                </a:cxn>
                <a:cxn ang="0">
                  <a:pos x="100" y="520"/>
                </a:cxn>
                <a:cxn ang="0">
                  <a:pos x="224" y="611"/>
                </a:cxn>
                <a:cxn ang="0">
                  <a:pos x="304" y="698"/>
                </a:cxn>
                <a:cxn ang="0">
                  <a:pos x="718" y="664"/>
                </a:cxn>
                <a:cxn ang="0">
                  <a:pos x="772" y="734"/>
                </a:cxn>
                <a:cxn ang="0">
                  <a:pos x="798" y="864"/>
                </a:cxn>
                <a:cxn ang="0">
                  <a:pos x="1190" y="912"/>
                </a:cxn>
                <a:cxn ang="0">
                  <a:pos x="1467" y="924"/>
                </a:cxn>
                <a:cxn ang="0">
                  <a:pos x="1682" y="894"/>
                </a:cxn>
                <a:cxn ang="0">
                  <a:pos x="1917" y="902"/>
                </a:cxn>
                <a:cxn ang="0">
                  <a:pos x="1935" y="767"/>
                </a:cxn>
                <a:cxn ang="0">
                  <a:pos x="2072" y="665"/>
                </a:cxn>
                <a:cxn ang="0">
                  <a:pos x="2038" y="508"/>
                </a:cxn>
                <a:cxn ang="0">
                  <a:pos x="2120" y="496"/>
                </a:cxn>
                <a:cxn ang="0">
                  <a:pos x="2174" y="337"/>
                </a:cxn>
                <a:cxn ang="0">
                  <a:pos x="2126" y="147"/>
                </a:cxn>
                <a:cxn ang="0">
                  <a:pos x="1943" y="120"/>
                </a:cxn>
                <a:cxn ang="0">
                  <a:pos x="1828" y="34"/>
                </a:cxn>
                <a:cxn ang="0">
                  <a:pos x="1563" y="111"/>
                </a:cxn>
                <a:cxn ang="0">
                  <a:pos x="1322" y="105"/>
                </a:cxn>
                <a:cxn ang="0">
                  <a:pos x="1288" y="57"/>
                </a:cxn>
                <a:cxn ang="0">
                  <a:pos x="1070" y="317"/>
                </a:cxn>
                <a:cxn ang="0">
                  <a:pos x="1100" y="488"/>
                </a:cxn>
                <a:cxn ang="0">
                  <a:pos x="917" y="449"/>
                </a:cxn>
                <a:cxn ang="0">
                  <a:pos x="797" y="420"/>
                </a:cxn>
                <a:cxn ang="0">
                  <a:pos x="647" y="467"/>
                </a:cxn>
                <a:cxn ang="0">
                  <a:pos x="542" y="412"/>
                </a:cxn>
                <a:cxn ang="0">
                  <a:pos x="357" y="448"/>
                </a:cxn>
                <a:cxn ang="0">
                  <a:pos x="255" y="411"/>
                </a:cxn>
                <a:cxn ang="0">
                  <a:pos x="148" y="372"/>
                </a:cxn>
                <a:cxn ang="0">
                  <a:pos x="2" y="375"/>
                </a:cxn>
              </a:cxnLst>
              <a:rect l="0" t="0" r="r" b="b"/>
              <a:pathLst>
                <a:path w="2204" h="1027">
                  <a:moveTo>
                    <a:pt x="17" y="357"/>
                  </a:moveTo>
                  <a:lnTo>
                    <a:pt x="112" y="348"/>
                  </a:lnTo>
                  <a:lnTo>
                    <a:pt x="109" y="349"/>
                  </a:lnTo>
                  <a:lnTo>
                    <a:pt x="139" y="340"/>
                  </a:lnTo>
                  <a:cubicBezTo>
                    <a:pt x="145" y="339"/>
                    <a:pt x="152" y="341"/>
                    <a:pt x="156" y="346"/>
                  </a:cubicBezTo>
                  <a:lnTo>
                    <a:pt x="203" y="401"/>
                  </a:lnTo>
                  <a:lnTo>
                    <a:pt x="186" y="396"/>
                  </a:lnTo>
                  <a:lnTo>
                    <a:pt x="246" y="379"/>
                  </a:lnTo>
                  <a:cubicBezTo>
                    <a:pt x="248" y="378"/>
                    <a:pt x="250" y="378"/>
                    <a:pt x="252" y="378"/>
                  </a:cubicBezTo>
                  <a:lnTo>
                    <a:pt x="321" y="387"/>
                  </a:lnTo>
                  <a:cubicBezTo>
                    <a:pt x="323" y="387"/>
                    <a:pt x="326" y="388"/>
                    <a:pt x="328" y="390"/>
                  </a:cubicBezTo>
                  <a:lnTo>
                    <a:pt x="375" y="420"/>
                  </a:lnTo>
                  <a:lnTo>
                    <a:pt x="359" y="419"/>
                  </a:lnTo>
                  <a:lnTo>
                    <a:pt x="436" y="380"/>
                  </a:lnTo>
                  <a:cubicBezTo>
                    <a:pt x="438" y="379"/>
                    <a:pt x="440" y="378"/>
                    <a:pt x="443" y="378"/>
                  </a:cubicBezTo>
                  <a:lnTo>
                    <a:pt x="542" y="378"/>
                  </a:lnTo>
                  <a:cubicBezTo>
                    <a:pt x="547" y="378"/>
                    <a:pt x="551" y="381"/>
                    <a:pt x="555" y="384"/>
                  </a:cubicBezTo>
                  <a:lnTo>
                    <a:pt x="593" y="432"/>
                  </a:lnTo>
                  <a:lnTo>
                    <a:pt x="582" y="426"/>
                  </a:lnTo>
                  <a:lnTo>
                    <a:pt x="651" y="434"/>
                  </a:lnTo>
                  <a:lnTo>
                    <a:pt x="638" y="438"/>
                  </a:lnTo>
                  <a:lnTo>
                    <a:pt x="668" y="412"/>
                  </a:lnTo>
                  <a:cubicBezTo>
                    <a:pt x="670" y="411"/>
                    <a:pt x="673" y="409"/>
                    <a:pt x="676" y="409"/>
                  </a:cubicBezTo>
                  <a:lnTo>
                    <a:pt x="791" y="387"/>
                  </a:lnTo>
                  <a:cubicBezTo>
                    <a:pt x="792" y="387"/>
                    <a:pt x="793" y="387"/>
                    <a:pt x="794" y="387"/>
                  </a:cubicBezTo>
                  <a:lnTo>
                    <a:pt x="842" y="387"/>
                  </a:lnTo>
                  <a:cubicBezTo>
                    <a:pt x="843" y="387"/>
                    <a:pt x="845" y="387"/>
                    <a:pt x="847" y="388"/>
                  </a:cubicBezTo>
                  <a:lnTo>
                    <a:pt x="929" y="418"/>
                  </a:lnTo>
                  <a:cubicBezTo>
                    <a:pt x="930" y="419"/>
                    <a:pt x="931" y="419"/>
                    <a:pt x="933" y="420"/>
                  </a:cubicBezTo>
                  <a:lnTo>
                    <a:pt x="1027" y="489"/>
                  </a:lnTo>
                  <a:lnTo>
                    <a:pt x="1011" y="487"/>
                  </a:lnTo>
                  <a:lnTo>
                    <a:pt x="1088" y="457"/>
                  </a:lnTo>
                  <a:lnTo>
                    <a:pt x="1078" y="469"/>
                  </a:lnTo>
                  <a:lnTo>
                    <a:pt x="1091" y="401"/>
                  </a:lnTo>
                  <a:lnTo>
                    <a:pt x="1093" y="413"/>
                  </a:lnTo>
                  <a:lnTo>
                    <a:pt x="1042" y="336"/>
                  </a:lnTo>
                  <a:cubicBezTo>
                    <a:pt x="1040" y="334"/>
                    <a:pt x="1040" y="331"/>
                    <a:pt x="1039" y="329"/>
                  </a:cubicBezTo>
                  <a:lnTo>
                    <a:pt x="1022" y="213"/>
                  </a:lnTo>
                  <a:cubicBezTo>
                    <a:pt x="1021" y="207"/>
                    <a:pt x="1024" y="200"/>
                    <a:pt x="1029" y="197"/>
                  </a:cubicBezTo>
                  <a:lnTo>
                    <a:pt x="1269" y="29"/>
                  </a:lnTo>
                  <a:cubicBezTo>
                    <a:pt x="1272" y="27"/>
                    <a:pt x="1275" y="26"/>
                    <a:pt x="1278" y="26"/>
                  </a:cubicBezTo>
                  <a:lnTo>
                    <a:pt x="1330" y="26"/>
                  </a:lnTo>
                  <a:cubicBezTo>
                    <a:pt x="1338" y="26"/>
                    <a:pt x="1345" y="32"/>
                    <a:pt x="1346" y="41"/>
                  </a:cubicBezTo>
                  <a:lnTo>
                    <a:pt x="1355" y="101"/>
                  </a:lnTo>
                  <a:lnTo>
                    <a:pt x="1340" y="87"/>
                  </a:lnTo>
                  <a:lnTo>
                    <a:pt x="1417" y="95"/>
                  </a:lnTo>
                  <a:lnTo>
                    <a:pt x="1414" y="95"/>
                  </a:lnTo>
                  <a:lnTo>
                    <a:pt x="1559" y="78"/>
                  </a:lnTo>
                  <a:lnTo>
                    <a:pt x="1549" y="83"/>
                  </a:lnTo>
                  <a:lnTo>
                    <a:pt x="1618" y="14"/>
                  </a:lnTo>
                  <a:cubicBezTo>
                    <a:pt x="1621" y="11"/>
                    <a:pt x="1625" y="9"/>
                    <a:pt x="1629" y="9"/>
                  </a:cubicBezTo>
                  <a:lnTo>
                    <a:pt x="1826" y="1"/>
                  </a:lnTo>
                  <a:cubicBezTo>
                    <a:pt x="1833" y="0"/>
                    <a:pt x="1839" y="4"/>
                    <a:pt x="1842" y="10"/>
                  </a:cubicBezTo>
                  <a:lnTo>
                    <a:pt x="1881" y="96"/>
                  </a:lnTo>
                  <a:lnTo>
                    <a:pt x="1865" y="86"/>
                  </a:lnTo>
                  <a:lnTo>
                    <a:pt x="1943" y="86"/>
                  </a:lnTo>
                  <a:lnTo>
                    <a:pt x="1933" y="89"/>
                  </a:lnTo>
                  <a:lnTo>
                    <a:pt x="2002" y="42"/>
                  </a:lnTo>
                  <a:cubicBezTo>
                    <a:pt x="2007" y="38"/>
                    <a:pt x="2014" y="38"/>
                    <a:pt x="2020" y="42"/>
                  </a:cubicBezTo>
                  <a:lnTo>
                    <a:pt x="2144" y="119"/>
                  </a:lnTo>
                  <a:cubicBezTo>
                    <a:pt x="2149" y="122"/>
                    <a:pt x="2152" y="127"/>
                    <a:pt x="2152" y="133"/>
                  </a:cubicBezTo>
                  <a:lnTo>
                    <a:pt x="2152" y="266"/>
                  </a:lnTo>
                  <a:lnTo>
                    <a:pt x="2148" y="255"/>
                  </a:lnTo>
                  <a:lnTo>
                    <a:pt x="2199" y="316"/>
                  </a:lnTo>
                  <a:cubicBezTo>
                    <a:pt x="2203" y="319"/>
                    <a:pt x="2204" y="324"/>
                    <a:pt x="2203" y="329"/>
                  </a:cubicBezTo>
                  <a:lnTo>
                    <a:pt x="2190" y="415"/>
                  </a:lnTo>
                  <a:cubicBezTo>
                    <a:pt x="2190" y="416"/>
                    <a:pt x="2190" y="417"/>
                    <a:pt x="2189" y="419"/>
                  </a:cubicBezTo>
                  <a:lnTo>
                    <a:pt x="2151" y="509"/>
                  </a:lnTo>
                  <a:cubicBezTo>
                    <a:pt x="2148" y="515"/>
                    <a:pt x="2142" y="519"/>
                    <a:pt x="2135" y="519"/>
                  </a:cubicBezTo>
                  <a:lnTo>
                    <a:pt x="2067" y="519"/>
                  </a:lnTo>
                  <a:lnTo>
                    <a:pt x="2079" y="514"/>
                  </a:lnTo>
                  <a:lnTo>
                    <a:pt x="2061" y="531"/>
                  </a:lnTo>
                  <a:lnTo>
                    <a:pt x="2064" y="511"/>
                  </a:lnTo>
                  <a:lnTo>
                    <a:pt x="2103" y="580"/>
                  </a:lnTo>
                  <a:cubicBezTo>
                    <a:pt x="2104" y="583"/>
                    <a:pt x="2105" y="585"/>
                    <a:pt x="2105" y="588"/>
                  </a:cubicBezTo>
                  <a:lnTo>
                    <a:pt x="2105" y="665"/>
                  </a:lnTo>
                  <a:cubicBezTo>
                    <a:pt x="2105" y="669"/>
                    <a:pt x="2104" y="672"/>
                    <a:pt x="2102" y="674"/>
                  </a:cubicBezTo>
                  <a:lnTo>
                    <a:pt x="2064" y="735"/>
                  </a:lnTo>
                  <a:cubicBezTo>
                    <a:pt x="2062" y="737"/>
                    <a:pt x="2060" y="739"/>
                    <a:pt x="2057" y="740"/>
                  </a:cubicBezTo>
                  <a:lnTo>
                    <a:pt x="1950" y="796"/>
                  </a:lnTo>
                  <a:lnTo>
                    <a:pt x="1959" y="784"/>
                  </a:lnTo>
                  <a:lnTo>
                    <a:pt x="1950" y="844"/>
                  </a:lnTo>
                  <a:lnTo>
                    <a:pt x="1951" y="841"/>
                  </a:lnTo>
                  <a:lnTo>
                    <a:pt x="1951" y="902"/>
                  </a:lnTo>
                  <a:cubicBezTo>
                    <a:pt x="1951" y="910"/>
                    <a:pt x="1945" y="916"/>
                    <a:pt x="1937" y="918"/>
                  </a:cubicBezTo>
                  <a:lnTo>
                    <a:pt x="1847" y="935"/>
                  </a:lnTo>
                  <a:cubicBezTo>
                    <a:pt x="1846" y="935"/>
                    <a:pt x="1844" y="935"/>
                    <a:pt x="1843" y="935"/>
                  </a:cubicBezTo>
                  <a:lnTo>
                    <a:pt x="1680" y="927"/>
                  </a:lnTo>
                  <a:lnTo>
                    <a:pt x="1687" y="926"/>
                  </a:lnTo>
                  <a:lnTo>
                    <a:pt x="1606" y="956"/>
                  </a:lnTo>
                  <a:cubicBezTo>
                    <a:pt x="1604" y="957"/>
                    <a:pt x="1602" y="957"/>
                    <a:pt x="1600" y="957"/>
                  </a:cubicBezTo>
                  <a:lnTo>
                    <a:pt x="1467" y="957"/>
                  </a:lnTo>
                  <a:lnTo>
                    <a:pt x="1480" y="951"/>
                  </a:lnTo>
                  <a:lnTo>
                    <a:pt x="1420" y="1020"/>
                  </a:lnTo>
                  <a:cubicBezTo>
                    <a:pt x="1415" y="1025"/>
                    <a:pt x="1408" y="1027"/>
                    <a:pt x="1401" y="1025"/>
                  </a:cubicBezTo>
                  <a:lnTo>
                    <a:pt x="1179" y="943"/>
                  </a:lnTo>
                  <a:lnTo>
                    <a:pt x="1186" y="944"/>
                  </a:lnTo>
                  <a:lnTo>
                    <a:pt x="1079" y="957"/>
                  </a:lnTo>
                  <a:cubicBezTo>
                    <a:pt x="1077" y="957"/>
                    <a:pt x="1075" y="957"/>
                    <a:pt x="1074" y="956"/>
                  </a:cubicBezTo>
                  <a:lnTo>
                    <a:pt x="791" y="896"/>
                  </a:lnTo>
                  <a:cubicBezTo>
                    <a:pt x="786" y="895"/>
                    <a:pt x="782" y="892"/>
                    <a:pt x="780" y="888"/>
                  </a:cubicBezTo>
                  <a:lnTo>
                    <a:pt x="741" y="820"/>
                  </a:lnTo>
                  <a:cubicBezTo>
                    <a:pt x="740" y="817"/>
                    <a:pt x="739" y="814"/>
                    <a:pt x="739" y="811"/>
                  </a:cubicBezTo>
                  <a:lnTo>
                    <a:pt x="739" y="734"/>
                  </a:lnTo>
                  <a:lnTo>
                    <a:pt x="741" y="742"/>
                  </a:lnTo>
                  <a:lnTo>
                    <a:pt x="720" y="704"/>
                  </a:lnTo>
                  <a:lnTo>
                    <a:pt x="725" y="709"/>
                  </a:lnTo>
                  <a:lnTo>
                    <a:pt x="699" y="692"/>
                  </a:lnTo>
                  <a:lnTo>
                    <a:pt x="710" y="695"/>
                  </a:lnTo>
                  <a:lnTo>
                    <a:pt x="534" y="704"/>
                  </a:lnTo>
                  <a:lnTo>
                    <a:pt x="290" y="721"/>
                  </a:lnTo>
                  <a:cubicBezTo>
                    <a:pt x="283" y="721"/>
                    <a:pt x="276" y="717"/>
                    <a:pt x="273" y="710"/>
                  </a:cubicBezTo>
                  <a:lnTo>
                    <a:pt x="252" y="654"/>
                  </a:lnTo>
                  <a:lnTo>
                    <a:pt x="261" y="663"/>
                  </a:lnTo>
                  <a:lnTo>
                    <a:pt x="213" y="642"/>
                  </a:lnTo>
                  <a:lnTo>
                    <a:pt x="216" y="643"/>
                  </a:lnTo>
                  <a:lnTo>
                    <a:pt x="148" y="626"/>
                  </a:lnTo>
                  <a:lnTo>
                    <a:pt x="78" y="604"/>
                  </a:lnTo>
                  <a:cubicBezTo>
                    <a:pt x="71" y="602"/>
                    <a:pt x="67" y="595"/>
                    <a:pt x="67" y="588"/>
                  </a:cubicBezTo>
                  <a:lnTo>
                    <a:pt x="67" y="520"/>
                  </a:lnTo>
                  <a:lnTo>
                    <a:pt x="67" y="425"/>
                  </a:lnTo>
                  <a:lnTo>
                    <a:pt x="73" y="438"/>
                  </a:lnTo>
                  <a:lnTo>
                    <a:pt x="9" y="387"/>
                  </a:lnTo>
                  <a:cubicBezTo>
                    <a:pt x="1" y="381"/>
                    <a:pt x="0" y="370"/>
                    <a:pt x="6" y="363"/>
                  </a:cubicBezTo>
                  <a:cubicBezTo>
                    <a:pt x="12" y="356"/>
                    <a:pt x="22" y="355"/>
                    <a:pt x="29" y="361"/>
                  </a:cubicBezTo>
                  <a:lnTo>
                    <a:pt x="94" y="412"/>
                  </a:lnTo>
                  <a:cubicBezTo>
                    <a:pt x="98" y="415"/>
                    <a:pt x="100" y="420"/>
                    <a:pt x="100" y="425"/>
                  </a:cubicBezTo>
                  <a:lnTo>
                    <a:pt x="100" y="520"/>
                  </a:lnTo>
                  <a:lnTo>
                    <a:pt x="100" y="588"/>
                  </a:lnTo>
                  <a:lnTo>
                    <a:pt x="88" y="572"/>
                  </a:lnTo>
                  <a:lnTo>
                    <a:pt x="156" y="593"/>
                  </a:lnTo>
                  <a:lnTo>
                    <a:pt x="224" y="611"/>
                  </a:lnTo>
                  <a:cubicBezTo>
                    <a:pt x="225" y="611"/>
                    <a:pt x="226" y="611"/>
                    <a:pt x="227" y="612"/>
                  </a:cubicBezTo>
                  <a:lnTo>
                    <a:pt x="274" y="633"/>
                  </a:lnTo>
                  <a:cubicBezTo>
                    <a:pt x="278" y="635"/>
                    <a:pt x="281" y="638"/>
                    <a:pt x="283" y="642"/>
                  </a:cubicBezTo>
                  <a:lnTo>
                    <a:pt x="304" y="698"/>
                  </a:lnTo>
                  <a:lnTo>
                    <a:pt x="288" y="687"/>
                  </a:lnTo>
                  <a:lnTo>
                    <a:pt x="532" y="670"/>
                  </a:lnTo>
                  <a:lnTo>
                    <a:pt x="708" y="662"/>
                  </a:lnTo>
                  <a:cubicBezTo>
                    <a:pt x="711" y="662"/>
                    <a:pt x="715" y="662"/>
                    <a:pt x="718" y="664"/>
                  </a:cubicBezTo>
                  <a:lnTo>
                    <a:pt x="744" y="682"/>
                  </a:lnTo>
                  <a:cubicBezTo>
                    <a:pt x="746" y="683"/>
                    <a:pt x="748" y="685"/>
                    <a:pt x="749" y="687"/>
                  </a:cubicBezTo>
                  <a:lnTo>
                    <a:pt x="770" y="726"/>
                  </a:lnTo>
                  <a:cubicBezTo>
                    <a:pt x="772" y="729"/>
                    <a:pt x="772" y="731"/>
                    <a:pt x="772" y="734"/>
                  </a:cubicBezTo>
                  <a:lnTo>
                    <a:pt x="772" y="811"/>
                  </a:lnTo>
                  <a:lnTo>
                    <a:pt x="770" y="803"/>
                  </a:lnTo>
                  <a:lnTo>
                    <a:pt x="809" y="872"/>
                  </a:lnTo>
                  <a:lnTo>
                    <a:pt x="798" y="864"/>
                  </a:lnTo>
                  <a:lnTo>
                    <a:pt x="1081" y="924"/>
                  </a:lnTo>
                  <a:lnTo>
                    <a:pt x="1075" y="924"/>
                  </a:lnTo>
                  <a:lnTo>
                    <a:pt x="1182" y="911"/>
                  </a:lnTo>
                  <a:cubicBezTo>
                    <a:pt x="1185" y="910"/>
                    <a:pt x="1187" y="911"/>
                    <a:pt x="1190" y="912"/>
                  </a:cubicBezTo>
                  <a:lnTo>
                    <a:pt x="1413" y="993"/>
                  </a:lnTo>
                  <a:lnTo>
                    <a:pt x="1394" y="998"/>
                  </a:lnTo>
                  <a:lnTo>
                    <a:pt x="1454" y="929"/>
                  </a:lnTo>
                  <a:cubicBezTo>
                    <a:pt x="1458" y="926"/>
                    <a:pt x="1462" y="924"/>
                    <a:pt x="1467" y="924"/>
                  </a:cubicBezTo>
                  <a:lnTo>
                    <a:pt x="1600" y="924"/>
                  </a:lnTo>
                  <a:lnTo>
                    <a:pt x="1594" y="925"/>
                  </a:lnTo>
                  <a:lnTo>
                    <a:pt x="1675" y="895"/>
                  </a:lnTo>
                  <a:cubicBezTo>
                    <a:pt x="1678" y="894"/>
                    <a:pt x="1680" y="893"/>
                    <a:pt x="1682" y="894"/>
                  </a:cubicBezTo>
                  <a:lnTo>
                    <a:pt x="1845" y="902"/>
                  </a:lnTo>
                  <a:lnTo>
                    <a:pt x="1841" y="902"/>
                  </a:lnTo>
                  <a:lnTo>
                    <a:pt x="1931" y="885"/>
                  </a:lnTo>
                  <a:lnTo>
                    <a:pt x="1917" y="902"/>
                  </a:lnTo>
                  <a:lnTo>
                    <a:pt x="1917" y="841"/>
                  </a:lnTo>
                  <a:cubicBezTo>
                    <a:pt x="1917" y="841"/>
                    <a:pt x="1917" y="840"/>
                    <a:pt x="1917" y="839"/>
                  </a:cubicBezTo>
                  <a:lnTo>
                    <a:pt x="1926" y="779"/>
                  </a:lnTo>
                  <a:cubicBezTo>
                    <a:pt x="1927" y="774"/>
                    <a:pt x="1930" y="769"/>
                    <a:pt x="1935" y="767"/>
                  </a:cubicBezTo>
                  <a:lnTo>
                    <a:pt x="2042" y="711"/>
                  </a:lnTo>
                  <a:lnTo>
                    <a:pt x="2036" y="717"/>
                  </a:lnTo>
                  <a:lnTo>
                    <a:pt x="2074" y="656"/>
                  </a:lnTo>
                  <a:lnTo>
                    <a:pt x="2072" y="665"/>
                  </a:lnTo>
                  <a:lnTo>
                    <a:pt x="2072" y="588"/>
                  </a:lnTo>
                  <a:lnTo>
                    <a:pt x="2074" y="596"/>
                  </a:lnTo>
                  <a:lnTo>
                    <a:pt x="2035" y="528"/>
                  </a:lnTo>
                  <a:cubicBezTo>
                    <a:pt x="2031" y="521"/>
                    <a:pt x="2033" y="513"/>
                    <a:pt x="2038" y="508"/>
                  </a:cubicBezTo>
                  <a:lnTo>
                    <a:pt x="2055" y="491"/>
                  </a:lnTo>
                  <a:cubicBezTo>
                    <a:pt x="2058" y="487"/>
                    <a:pt x="2062" y="486"/>
                    <a:pt x="2067" y="486"/>
                  </a:cubicBezTo>
                  <a:lnTo>
                    <a:pt x="2135" y="486"/>
                  </a:lnTo>
                  <a:lnTo>
                    <a:pt x="2120" y="496"/>
                  </a:lnTo>
                  <a:lnTo>
                    <a:pt x="2159" y="406"/>
                  </a:lnTo>
                  <a:lnTo>
                    <a:pt x="2157" y="410"/>
                  </a:lnTo>
                  <a:lnTo>
                    <a:pt x="2170" y="324"/>
                  </a:lnTo>
                  <a:lnTo>
                    <a:pt x="2174" y="337"/>
                  </a:lnTo>
                  <a:lnTo>
                    <a:pt x="2123" y="277"/>
                  </a:lnTo>
                  <a:cubicBezTo>
                    <a:pt x="2120" y="274"/>
                    <a:pt x="2119" y="270"/>
                    <a:pt x="2119" y="266"/>
                  </a:cubicBezTo>
                  <a:lnTo>
                    <a:pt x="2119" y="133"/>
                  </a:lnTo>
                  <a:lnTo>
                    <a:pt x="2126" y="147"/>
                  </a:lnTo>
                  <a:lnTo>
                    <a:pt x="2002" y="70"/>
                  </a:lnTo>
                  <a:lnTo>
                    <a:pt x="2021" y="70"/>
                  </a:lnTo>
                  <a:lnTo>
                    <a:pt x="1952" y="117"/>
                  </a:lnTo>
                  <a:cubicBezTo>
                    <a:pt x="1949" y="119"/>
                    <a:pt x="1946" y="120"/>
                    <a:pt x="1943" y="120"/>
                  </a:cubicBezTo>
                  <a:lnTo>
                    <a:pt x="1865" y="120"/>
                  </a:lnTo>
                  <a:cubicBezTo>
                    <a:pt x="1859" y="120"/>
                    <a:pt x="1853" y="116"/>
                    <a:pt x="1850" y="110"/>
                  </a:cubicBezTo>
                  <a:lnTo>
                    <a:pt x="1812" y="24"/>
                  </a:lnTo>
                  <a:lnTo>
                    <a:pt x="1828" y="34"/>
                  </a:lnTo>
                  <a:lnTo>
                    <a:pt x="1631" y="43"/>
                  </a:lnTo>
                  <a:lnTo>
                    <a:pt x="1642" y="38"/>
                  </a:lnTo>
                  <a:lnTo>
                    <a:pt x="1573" y="106"/>
                  </a:lnTo>
                  <a:cubicBezTo>
                    <a:pt x="1570" y="109"/>
                    <a:pt x="1567" y="111"/>
                    <a:pt x="1563" y="111"/>
                  </a:cubicBezTo>
                  <a:lnTo>
                    <a:pt x="1418" y="128"/>
                  </a:lnTo>
                  <a:cubicBezTo>
                    <a:pt x="1416" y="128"/>
                    <a:pt x="1415" y="128"/>
                    <a:pt x="1414" y="128"/>
                  </a:cubicBezTo>
                  <a:lnTo>
                    <a:pt x="1337" y="120"/>
                  </a:lnTo>
                  <a:cubicBezTo>
                    <a:pt x="1329" y="119"/>
                    <a:pt x="1323" y="113"/>
                    <a:pt x="1322" y="105"/>
                  </a:cubicBezTo>
                  <a:lnTo>
                    <a:pt x="1313" y="45"/>
                  </a:lnTo>
                  <a:lnTo>
                    <a:pt x="1330" y="60"/>
                  </a:lnTo>
                  <a:lnTo>
                    <a:pt x="1278" y="60"/>
                  </a:lnTo>
                  <a:lnTo>
                    <a:pt x="1288" y="57"/>
                  </a:lnTo>
                  <a:lnTo>
                    <a:pt x="1048" y="224"/>
                  </a:lnTo>
                  <a:lnTo>
                    <a:pt x="1055" y="208"/>
                  </a:lnTo>
                  <a:lnTo>
                    <a:pt x="1072" y="324"/>
                  </a:lnTo>
                  <a:lnTo>
                    <a:pt x="1070" y="317"/>
                  </a:lnTo>
                  <a:lnTo>
                    <a:pt x="1121" y="394"/>
                  </a:lnTo>
                  <a:cubicBezTo>
                    <a:pt x="1123" y="398"/>
                    <a:pt x="1124" y="402"/>
                    <a:pt x="1124" y="407"/>
                  </a:cubicBezTo>
                  <a:lnTo>
                    <a:pt x="1111" y="475"/>
                  </a:lnTo>
                  <a:cubicBezTo>
                    <a:pt x="1110" y="481"/>
                    <a:pt x="1106" y="486"/>
                    <a:pt x="1100" y="488"/>
                  </a:cubicBezTo>
                  <a:lnTo>
                    <a:pt x="1023" y="518"/>
                  </a:lnTo>
                  <a:cubicBezTo>
                    <a:pt x="1018" y="520"/>
                    <a:pt x="1012" y="519"/>
                    <a:pt x="1007" y="516"/>
                  </a:cubicBezTo>
                  <a:lnTo>
                    <a:pt x="913" y="447"/>
                  </a:lnTo>
                  <a:lnTo>
                    <a:pt x="917" y="449"/>
                  </a:lnTo>
                  <a:lnTo>
                    <a:pt x="836" y="419"/>
                  </a:lnTo>
                  <a:lnTo>
                    <a:pt x="842" y="420"/>
                  </a:lnTo>
                  <a:lnTo>
                    <a:pt x="794" y="420"/>
                  </a:lnTo>
                  <a:lnTo>
                    <a:pt x="797" y="420"/>
                  </a:lnTo>
                  <a:lnTo>
                    <a:pt x="682" y="441"/>
                  </a:lnTo>
                  <a:lnTo>
                    <a:pt x="690" y="438"/>
                  </a:lnTo>
                  <a:lnTo>
                    <a:pt x="660" y="463"/>
                  </a:lnTo>
                  <a:cubicBezTo>
                    <a:pt x="656" y="467"/>
                    <a:pt x="651" y="468"/>
                    <a:pt x="647" y="467"/>
                  </a:cubicBezTo>
                  <a:lnTo>
                    <a:pt x="578" y="459"/>
                  </a:lnTo>
                  <a:cubicBezTo>
                    <a:pt x="574" y="458"/>
                    <a:pt x="570" y="456"/>
                    <a:pt x="567" y="453"/>
                  </a:cubicBezTo>
                  <a:lnTo>
                    <a:pt x="529" y="406"/>
                  </a:lnTo>
                  <a:lnTo>
                    <a:pt x="542" y="412"/>
                  </a:lnTo>
                  <a:lnTo>
                    <a:pt x="443" y="412"/>
                  </a:lnTo>
                  <a:lnTo>
                    <a:pt x="451" y="410"/>
                  </a:lnTo>
                  <a:lnTo>
                    <a:pt x="373" y="449"/>
                  </a:lnTo>
                  <a:cubicBezTo>
                    <a:pt x="368" y="451"/>
                    <a:pt x="362" y="451"/>
                    <a:pt x="357" y="448"/>
                  </a:cubicBezTo>
                  <a:lnTo>
                    <a:pt x="310" y="418"/>
                  </a:lnTo>
                  <a:lnTo>
                    <a:pt x="317" y="420"/>
                  </a:lnTo>
                  <a:lnTo>
                    <a:pt x="248" y="412"/>
                  </a:lnTo>
                  <a:lnTo>
                    <a:pt x="255" y="411"/>
                  </a:lnTo>
                  <a:lnTo>
                    <a:pt x="195" y="428"/>
                  </a:lnTo>
                  <a:cubicBezTo>
                    <a:pt x="189" y="430"/>
                    <a:pt x="182" y="428"/>
                    <a:pt x="178" y="423"/>
                  </a:cubicBezTo>
                  <a:lnTo>
                    <a:pt x="130" y="367"/>
                  </a:lnTo>
                  <a:lnTo>
                    <a:pt x="148" y="372"/>
                  </a:lnTo>
                  <a:lnTo>
                    <a:pt x="118" y="381"/>
                  </a:lnTo>
                  <a:cubicBezTo>
                    <a:pt x="117" y="381"/>
                    <a:pt x="116" y="381"/>
                    <a:pt x="115" y="382"/>
                  </a:cubicBezTo>
                  <a:lnTo>
                    <a:pt x="20" y="390"/>
                  </a:lnTo>
                  <a:cubicBezTo>
                    <a:pt x="11" y="391"/>
                    <a:pt x="3" y="384"/>
                    <a:pt x="2" y="375"/>
                  </a:cubicBezTo>
                  <a:cubicBezTo>
                    <a:pt x="2" y="366"/>
                    <a:pt x="8" y="358"/>
                    <a:pt x="17" y="357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1043295" y="6118577"/>
              <a:ext cx="815657" cy="488950"/>
            </a:xfrm>
            <a:custGeom>
              <a:avLst/>
              <a:gdLst/>
              <a:ahLst/>
              <a:cxnLst>
                <a:cxn ang="0">
                  <a:pos x="2" y="139"/>
                </a:cxn>
                <a:cxn ang="0">
                  <a:pos x="14" y="149"/>
                </a:cxn>
                <a:cxn ang="0">
                  <a:pos x="12" y="154"/>
                </a:cxn>
                <a:cxn ang="0">
                  <a:pos x="15" y="164"/>
                </a:cxn>
                <a:cxn ang="0">
                  <a:pos x="24" y="164"/>
                </a:cxn>
                <a:cxn ang="0">
                  <a:pos x="61" y="198"/>
                </a:cxn>
                <a:cxn ang="0">
                  <a:pos x="72" y="200"/>
                </a:cxn>
                <a:cxn ang="0">
                  <a:pos x="101" y="220"/>
                </a:cxn>
                <a:cxn ang="0">
                  <a:pos x="118" y="209"/>
                </a:cxn>
                <a:cxn ang="0">
                  <a:pos x="139" y="211"/>
                </a:cxn>
                <a:cxn ang="0">
                  <a:pos x="146" y="215"/>
                </a:cxn>
                <a:cxn ang="0">
                  <a:pos x="162" y="209"/>
                </a:cxn>
                <a:cxn ang="0">
                  <a:pos x="194" y="195"/>
                </a:cxn>
                <a:cxn ang="0">
                  <a:pos x="230" y="190"/>
                </a:cxn>
                <a:cxn ang="0">
                  <a:pos x="247" y="193"/>
                </a:cxn>
                <a:cxn ang="0">
                  <a:pos x="252" y="200"/>
                </a:cxn>
                <a:cxn ang="0">
                  <a:pos x="264" y="186"/>
                </a:cxn>
                <a:cxn ang="0">
                  <a:pos x="281" y="181"/>
                </a:cxn>
                <a:cxn ang="0">
                  <a:pos x="298" y="178"/>
                </a:cxn>
                <a:cxn ang="0">
                  <a:pos x="327" y="149"/>
                </a:cxn>
                <a:cxn ang="0">
                  <a:pos x="335" y="132"/>
                </a:cxn>
                <a:cxn ang="0">
                  <a:pos x="338" y="98"/>
                </a:cxn>
                <a:cxn ang="0">
                  <a:pos x="342" y="70"/>
                </a:cxn>
                <a:cxn ang="0">
                  <a:pos x="354" y="70"/>
                </a:cxn>
                <a:cxn ang="0">
                  <a:pos x="361" y="59"/>
                </a:cxn>
                <a:cxn ang="0">
                  <a:pos x="367" y="51"/>
                </a:cxn>
                <a:cxn ang="0">
                  <a:pos x="356" y="44"/>
                </a:cxn>
                <a:cxn ang="0">
                  <a:pos x="351" y="47"/>
                </a:cxn>
                <a:cxn ang="0">
                  <a:pos x="333" y="44"/>
                </a:cxn>
                <a:cxn ang="0">
                  <a:pos x="324" y="29"/>
                </a:cxn>
                <a:cxn ang="0">
                  <a:pos x="313" y="14"/>
                </a:cxn>
                <a:cxn ang="0">
                  <a:pos x="303" y="14"/>
                </a:cxn>
                <a:cxn ang="0">
                  <a:pos x="285" y="0"/>
                </a:cxn>
                <a:cxn ang="0">
                  <a:pos x="277" y="2"/>
                </a:cxn>
                <a:cxn ang="0">
                  <a:pos x="240" y="7"/>
                </a:cxn>
                <a:cxn ang="0">
                  <a:pos x="234" y="16"/>
                </a:cxn>
                <a:cxn ang="0">
                  <a:pos x="223" y="28"/>
                </a:cxn>
                <a:cxn ang="0">
                  <a:pos x="211" y="35"/>
                </a:cxn>
                <a:cxn ang="0">
                  <a:pos x="199" y="39"/>
                </a:cxn>
                <a:cxn ang="0">
                  <a:pos x="190" y="35"/>
                </a:cxn>
                <a:cxn ang="0">
                  <a:pos x="181" y="29"/>
                </a:cxn>
                <a:cxn ang="0">
                  <a:pos x="176" y="28"/>
                </a:cxn>
                <a:cxn ang="0">
                  <a:pos x="165" y="33"/>
                </a:cxn>
                <a:cxn ang="0">
                  <a:pos x="150" y="42"/>
                </a:cxn>
                <a:cxn ang="0">
                  <a:pos x="119" y="54"/>
                </a:cxn>
                <a:cxn ang="0">
                  <a:pos x="105" y="56"/>
                </a:cxn>
                <a:cxn ang="0">
                  <a:pos x="72" y="54"/>
                </a:cxn>
                <a:cxn ang="0">
                  <a:pos x="68" y="53"/>
                </a:cxn>
                <a:cxn ang="0">
                  <a:pos x="60" y="40"/>
                </a:cxn>
                <a:cxn ang="0">
                  <a:pos x="49" y="33"/>
                </a:cxn>
                <a:cxn ang="0">
                  <a:pos x="46" y="39"/>
                </a:cxn>
                <a:cxn ang="0">
                  <a:pos x="43" y="51"/>
                </a:cxn>
                <a:cxn ang="0">
                  <a:pos x="39" y="65"/>
                </a:cxn>
                <a:cxn ang="0">
                  <a:pos x="26" y="65"/>
                </a:cxn>
                <a:cxn ang="0">
                  <a:pos x="22" y="68"/>
                </a:cxn>
                <a:cxn ang="0">
                  <a:pos x="29" y="80"/>
                </a:cxn>
                <a:cxn ang="0">
                  <a:pos x="28" y="93"/>
                </a:cxn>
                <a:cxn ang="0">
                  <a:pos x="19" y="105"/>
                </a:cxn>
                <a:cxn ang="0">
                  <a:pos x="14" y="110"/>
                </a:cxn>
                <a:cxn ang="0">
                  <a:pos x="3" y="116"/>
                </a:cxn>
                <a:cxn ang="0">
                  <a:pos x="0" y="127"/>
                </a:cxn>
                <a:cxn ang="0">
                  <a:pos x="2" y="139"/>
                </a:cxn>
              </a:cxnLst>
              <a:rect l="0" t="0" r="r" b="b"/>
              <a:pathLst>
                <a:path w="367" h="220">
                  <a:moveTo>
                    <a:pt x="2" y="139"/>
                  </a:moveTo>
                  <a:lnTo>
                    <a:pt x="14" y="149"/>
                  </a:lnTo>
                  <a:lnTo>
                    <a:pt x="12" y="154"/>
                  </a:lnTo>
                  <a:lnTo>
                    <a:pt x="15" y="164"/>
                  </a:lnTo>
                  <a:lnTo>
                    <a:pt x="24" y="164"/>
                  </a:lnTo>
                  <a:lnTo>
                    <a:pt x="61" y="198"/>
                  </a:lnTo>
                  <a:lnTo>
                    <a:pt x="72" y="200"/>
                  </a:lnTo>
                  <a:lnTo>
                    <a:pt x="101" y="220"/>
                  </a:lnTo>
                  <a:lnTo>
                    <a:pt x="118" y="209"/>
                  </a:lnTo>
                  <a:lnTo>
                    <a:pt x="139" y="211"/>
                  </a:lnTo>
                  <a:lnTo>
                    <a:pt x="146" y="215"/>
                  </a:lnTo>
                  <a:lnTo>
                    <a:pt x="162" y="209"/>
                  </a:lnTo>
                  <a:lnTo>
                    <a:pt x="194" y="195"/>
                  </a:lnTo>
                  <a:lnTo>
                    <a:pt x="230" y="190"/>
                  </a:lnTo>
                  <a:lnTo>
                    <a:pt x="247" y="193"/>
                  </a:lnTo>
                  <a:lnTo>
                    <a:pt x="252" y="200"/>
                  </a:lnTo>
                  <a:lnTo>
                    <a:pt x="264" y="186"/>
                  </a:lnTo>
                  <a:lnTo>
                    <a:pt x="281" y="181"/>
                  </a:lnTo>
                  <a:lnTo>
                    <a:pt x="298" y="178"/>
                  </a:lnTo>
                  <a:lnTo>
                    <a:pt x="327" y="149"/>
                  </a:lnTo>
                  <a:lnTo>
                    <a:pt x="335" y="132"/>
                  </a:lnTo>
                  <a:lnTo>
                    <a:pt x="338" y="98"/>
                  </a:lnTo>
                  <a:lnTo>
                    <a:pt x="342" y="70"/>
                  </a:lnTo>
                  <a:lnTo>
                    <a:pt x="354" y="70"/>
                  </a:lnTo>
                  <a:lnTo>
                    <a:pt x="361" y="59"/>
                  </a:lnTo>
                  <a:lnTo>
                    <a:pt x="367" y="51"/>
                  </a:lnTo>
                  <a:lnTo>
                    <a:pt x="356" y="44"/>
                  </a:lnTo>
                  <a:lnTo>
                    <a:pt x="351" y="47"/>
                  </a:lnTo>
                  <a:lnTo>
                    <a:pt x="333" y="44"/>
                  </a:lnTo>
                  <a:lnTo>
                    <a:pt x="324" y="29"/>
                  </a:lnTo>
                  <a:lnTo>
                    <a:pt x="313" y="14"/>
                  </a:lnTo>
                  <a:lnTo>
                    <a:pt x="303" y="14"/>
                  </a:lnTo>
                  <a:lnTo>
                    <a:pt x="285" y="0"/>
                  </a:lnTo>
                  <a:lnTo>
                    <a:pt x="277" y="2"/>
                  </a:lnTo>
                  <a:lnTo>
                    <a:pt x="240" y="7"/>
                  </a:lnTo>
                  <a:lnTo>
                    <a:pt x="234" y="16"/>
                  </a:lnTo>
                  <a:lnTo>
                    <a:pt x="223" y="28"/>
                  </a:lnTo>
                  <a:lnTo>
                    <a:pt x="211" y="35"/>
                  </a:lnTo>
                  <a:lnTo>
                    <a:pt x="199" y="39"/>
                  </a:lnTo>
                  <a:lnTo>
                    <a:pt x="190" y="35"/>
                  </a:lnTo>
                  <a:lnTo>
                    <a:pt x="181" y="29"/>
                  </a:lnTo>
                  <a:lnTo>
                    <a:pt x="176" y="28"/>
                  </a:lnTo>
                  <a:lnTo>
                    <a:pt x="165" y="33"/>
                  </a:lnTo>
                  <a:lnTo>
                    <a:pt x="150" y="42"/>
                  </a:lnTo>
                  <a:lnTo>
                    <a:pt x="119" y="54"/>
                  </a:lnTo>
                  <a:lnTo>
                    <a:pt x="105" y="56"/>
                  </a:lnTo>
                  <a:lnTo>
                    <a:pt x="72" y="54"/>
                  </a:lnTo>
                  <a:lnTo>
                    <a:pt x="68" y="53"/>
                  </a:lnTo>
                  <a:lnTo>
                    <a:pt x="60" y="40"/>
                  </a:lnTo>
                  <a:lnTo>
                    <a:pt x="49" y="33"/>
                  </a:lnTo>
                  <a:lnTo>
                    <a:pt x="46" y="39"/>
                  </a:lnTo>
                  <a:lnTo>
                    <a:pt x="43" y="51"/>
                  </a:lnTo>
                  <a:lnTo>
                    <a:pt x="39" y="65"/>
                  </a:lnTo>
                  <a:lnTo>
                    <a:pt x="26" y="65"/>
                  </a:lnTo>
                  <a:lnTo>
                    <a:pt x="22" y="68"/>
                  </a:lnTo>
                  <a:lnTo>
                    <a:pt x="29" y="80"/>
                  </a:lnTo>
                  <a:lnTo>
                    <a:pt x="28" y="93"/>
                  </a:lnTo>
                  <a:lnTo>
                    <a:pt x="19" y="105"/>
                  </a:lnTo>
                  <a:lnTo>
                    <a:pt x="14" y="110"/>
                  </a:lnTo>
                  <a:lnTo>
                    <a:pt x="3" y="116"/>
                  </a:lnTo>
                  <a:lnTo>
                    <a:pt x="0" y="127"/>
                  </a:lnTo>
                  <a:lnTo>
                    <a:pt x="2" y="139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1036627" y="6111915"/>
              <a:ext cx="828992" cy="502285"/>
            </a:xfrm>
            <a:custGeom>
              <a:avLst/>
              <a:gdLst/>
              <a:ahLst/>
              <a:cxnLst>
                <a:cxn ang="0">
                  <a:pos x="97" y="881"/>
                </a:cxn>
                <a:cxn ang="0">
                  <a:pos x="151" y="909"/>
                </a:cxn>
                <a:cxn ang="0">
                  <a:pos x="420" y="1110"/>
                </a:cxn>
                <a:cxn ang="0">
                  <a:pos x="663" y="1164"/>
                </a:cxn>
                <a:cxn ang="0">
                  <a:pos x="835" y="1194"/>
                </a:cxn>
                <a:cxn ang="0">
                  <a:pos x="1091" y="1085"/>
                </a:cxn>
                <a:cxn ang="0">
                  <a:pos x="1400" y="1078"/>
                </a:cxn>
                <a:cxn ang="0">
                  <a:pos x="1481" y="1034"/>
                </a:cxn>
                <a:cxn ang="0">
                  <a:pos x="1823" y="832"/>
                </a:cxn>
                <a:cxn ang="0">
                  <a:pos x="1878" y="560"/>
                </a:cxn>
                <a:cxn ang="0">
                  <a:pos x="1971" y="398"/>
                </a:cxn>
                <a:cxn ang="0">
                  <a:pos x="1985" y="275"/>
                </a:cxn>
                <a:cxn ang="0">
                  <a:pos x="1862" y="278"/>
                </a:cxn>
                <a:cxn ang="0">
                  <a:pos x="1757" y="111"/>
                </a:cxn>
                <a:cxn ang="0">
                  <a:pos x="1605" y="34"/>
                </a:cxn>
                <a:cxn ang="0">
                  <a:pos x="1332" y="112"/>
                </a:cxn>
                <a:cxn ang="0">
                  <a:pos x="1197" y="225"/>
                </a:cxn>
                <a:cxn ang="0">
                  <a:pos x="1065" y="225"/>
                </a:cxn>
                <a:cxn ang="0">
                  <a:pos x="1002" y="186"/>
                </a:cxn>
                <a:cxn ang="0">
                  <a:pos x="682" y="334"/>
                </a:cxn>
                <a:cxn ang="0">
                  <a:pos x="411" y="333"/>
                </a:cxn>
                <a:cxn ang="0">
                  <a:pos x="340" y="254"/>
                </a:cxn>
                <a:cxn ang="0">
                  <a:pos x="288" y="235"/>
                </a:cxn>
                <a:cxn ang="0">
                  <a:pos x="164" y="394"/>
                </a:cxn>
                <a:cxn ang="0">
                  <a:pos x="195" y="455"/>
                </a:cxn>
                <a:cxn ang="0">
                  <a:pos x="139" y="609"/>
                </a:cxn>
                <a:cxn ang="0">
                  <a:pos x="42" y="675"/>
                </a:cxn>
                <a:cxn ang="0">
                  <a:pos x="42" y="786"/>
                </a:cxn>
                <a:cxn ang="0">
                  <a:pos x="1" y="722"/>
                </a:cxn>
                <a:cxn ang="0">
                  <a:pos x="87" y="615"/>
                </a:cxn>
                <a:cxn ang="0">
                  <a:pos x="158" y="522"/>
                </a:cxn>
                <a:cxn ang="0">
                  <a:pos x="128" y="402"/>
                </a:cxn>
                <a:cxn ang="0">
                  <a:pos x="232" y="360"/>
                </a:cxn>
                <a:cxn ang="0">
                  <a:pos x="257" y="223"/>
                </a:cxn>
                <a:cxn ang="0">
                  <a:pos x="358" y="226"/>
                </a:cxn>
                <a:cxn ang="0">
                  <a:pos x="424" y="302"/>
                </a:cxn>
                <a:cxn ang="0">
                  <a:pos x="679" y="301"/>
                </a:cxn>
                <a:cxn ang="0">
                  <a:pos x="987" y="157"/>
                </a:cxn>
                <a:cxn ang="0">
                  <a:pos x="1079" y="195"/>
                </a:cxn>
                <a:cxn ang="0">
                  <a:pos x="1180" y="195"/>
                </a:cxn>
                <a:cxn ang="0">
                  <a:pos x="1304" y="94"/>
                </a:cxn>
                <a:cxn ang="0">
                  <a:pos x="1599" y="1"/>
                </a:cxn>
                <a:cxn ang="0">
                  <a:pos x="1757" y="78"/>
                </a:cxn>
                <a:cxn ang="0">
                  <a:pos x="1868" y="245"/>
                </a:cxn>
                <a:cxn ang="0">
                  <a:pos x="2003" y="247"/>
                </a:cxn>
                <a:cxn ang="0">
                  <a:pos x="1999" y="416"/>
                </a:cxn>
                <a:cxn ang="0">
                  <a:pos x="1911" y="563"/>
                </a:cxn>
                <a:cxn ang="0">
                  <a:pos x="1846" y="856"/>
                </a:cxn>
                <a:cxn ang="0">
                  <a:pos x="1491" y="1066"/>
                </a:cxn>
                <a:cxn ang="0">
                  <a:pos x="1404" y="1137"/>
                </a:cxn>
                <a:cxn ang="0">
                  <a:pos x="1299" y="1088"/>
                </a:cxn>
                <a:cxn ang="0">
                  <a:pos x="832" y="1224"/>
                </a:cxn>
                <a:cxn ang="0">
                  <a:pos x="671" y="1195"/>
                </a:cxn>
                <a:cxn ang="0">
                  <a:pos x="408" y="1141"/>
                </a:cxn>
                <a:cxn ang="0">
                  <a:pos x="139" y="938"/>
                </a:cxn>
                <a:cxn ang="0">
                  <a:pos x="66" y="881"/>
                </a:cxn>
                <a:cxn ang="0">
                  <a:pos x="15" y="801"/>
                </a:cxn>
              </a:cxnLst>
              <a:rect l="0" t="0" r="r" b="b"/>
              <a:pathLst>
                <a:path w="2073" h="1256">
                  <a:moveTo>
                    <a:pt x="36" y="775"/>
                  </a:moveTo>
                  <a:lnTo>
                    <a:pt x="105" y="831"/>
                  </a:lnTo>
                  <a:cubicBezTo>
                    <a:pt x="111" y="836"/>
                    <a:pt x="113" y="844"/>
                    <a:pt x="110" y="851"/>
                  </a:cubicBezTo>
                  <a:lnTo>
                    <a:pt x="97" y="881"/>
                  </a:lnTo>
                  <a:lnTo>
                    <a:pt x="97" y="868"/>
                  </a:lnTo>
                  <a:lnTo>
                    <a:pt x="119" y="919"/>
                  </a:lnTo>
                  <a:lnTo>
                    <a:pt x="103" y="909"/>
                  </a:lnTo>
                  <a:lnTo>
                    <a:pt x="151" y="909"/>
                  </a:lnTo>
                  <a:cubicBezTo>
                    <a:pt x="155" y="909"/>
                    <a:pt x="159" y="910"/>
                    <a:pt x="162" y="913"/>
                  </a:cubicBezTo>
                  <a:lnTo>
                    <a:pt x="369" y="1106"/>
                  </a:lnTo>
                  <a:lnTo>
                    <a:pt x="360" y="1102"/>
                  </a:lnTo>
                  <a:lnTo>
                    <a:pt x="420" y="1110"/>
                  </a:lnTo>
                  <a:cubicBezTo>
                    <a:pt x="423" y="1111"/>
                    <a:pt x="425" y="1112"/>
                    <a:pt x="427" y="1113"/>
                  </a:cubicBezTo>
                  <a:lnTo>
                    <a:pt x="591" y="1224"/>
                  </a:lnTo>
                  <a:lnTo>
                    <a:pt x="572" y="1224"/>
                  </a:lnTo>
                  <a:lnTo>
                    <a:pt x="663" y="1164"/>
                  </a:lnTo>
                  <a:cubicBezTo>
                    <a:pt x="666" y="1162"/>
                    <a:pt x="669" y="1161"/>
                    <a:pt x="673" y="1162"/>
                  </a:cubicBezTo>
                  <a:lnTo>
                    <a:pt x="789" y="1170"/>
                  </a:lnTo>
                  <a:cubicBezTo>
                    <a:pt x="792" y="1170"/>
                    <a:pt x="794" y="1171"/>
                    <a:pt x="796" y="1172"/>
                  </a:cubicBezTo>
                  <a:lnTo>
                    <a:pt x="835" y="1194"/>
                  </a:lnTo>
                  <a:lnTo>
                    <a:pt x="822" y="1192"/>
                  </a:lnTo>
                  <a:lnTo>
                    <a:pt x="912" y="1162"/>
                  </a:lnTo>
                  <a:lnTo>
                    <a:pt x="1087" y="1086"/>
                  </a:lnTo>
                  <a:cubicBezTo>
                    <a:pt x="1088" y="1085"/>
                    <a:pt x="1090" y="1085"/>
                    <a:pt x="1091" y="1085"/>
                  </a:cubicBezTo>
                  <a:lnTo>
                    <a:pt x="1294" y="1055"/>
                  </a:lnTo>
                  <a:cubicBezTo>
                    <a:pt x="1296" y="1054"/>
                    <a:pt x="1297" y="1054"/>
                    <a:pt x="1299" y="1055"/>
                  </a:cubicBezTo>
                  <a:lnTo>
                    <a:pt x="1390" y="1072"/>
                  </a:lnTo>
                  <a:cubicBezTo>
                    <a:pt x="1394" y="1073"/>
                    <a:pt x="1397" y="1075"/>
                    <a:pt x="1400" y="1078"/>
                  </a:cubicBezTo>
                  <a:lnTo>
                    <a:pt x="1430" y="1117"/>
                  </a:lnTo>
                  <a:lnTo>
                    <a:pt x="1404" y="1116"/>
                  </a:lnTo>
                  <a:lnTo>
                    <a:pt x="1473" y="1039"/>
                  </a:lnTo>
                  <a:cubicBezTo>
                    <a:pt x="1475" y="1036"/>
                    <a:pt x="1478" y="1035"/>
                    <a:pt x="1481" y="1034"/>
                  </a:cubicBezTo>
                  <a:lnTo>
                    <a:pt x="1575" y="1004"/>
                  </a:lnTo>
                  <a:lnTo>
                    <a:pt x="1668" y="986"/>
                  </a:lnTo>
                  <a:lnTo>
                    <a:pt x="1659" y="991"/>
                  </a:lnTo>
                  <a:lnTo>
                    <a:pt x="1823" y="832"/>
                  </a:lnTo>
                  <a:lnTo>
                    <a:pt x="1819" y="837"/>
                  </a:lnTo>
                  <a:lnTo>
                    <a:pt x="1862" y="743"/>
                  </a:lnTo>
                  <a:lnTo>
                    <a:pt x="1861" y="748"/>
                  </a:lnTo>
                  <a:lnTo>
                    <a:pt x="1878" y="560"/>
                  </a:lnTo>
                  <a:lnTo>
                    <a:pt x="1900" y="405"/>
                  </a:lnTo>
                  <a:cubicBezTo>
                    <a:pt x="1901" y="397"/>
                    <a:pt x="1908" y="390"/>
                    <a:pt x="1916" y="390"/>
                  </a:cubicBezTo>
                  <a:lnTo>
                    <a:pt x="1985" y="390"/>
                  </a:lnTo>
                  <a:lnTo>
                    <a:pt x="1971" y="398"/>
                  </a:lnTo>
                  <a:lnTo>
                    <a:pt x="2010" y="338"/>
                  </a:lnTo>
                  <a:lnTo>
                    <a:pt x="2040" y="291"/>
                  </a:lnTo>
                  <a:lnTo>
                    <a:pt x="2045" y="314"/>
                  </a:lnTo>
                  <a:lnTo>
                    <a:pt x="1985" y="275"/>
                  </a:lnTo>
                  <a:lnTo>
                    <a:pt x="2002" y="276"/>
                  </a:lnTo>
                  <a:lnTo>
                    <a:pt x="1972" y="293"/>
                  </a:lnTo>
                  <a:cubicBezTo>
                    <a:pt x="1969" y="295"/>
                    <a:pt x="1965" y="296"/>
                    <a:pt x="1961" y="295"/>
                  </a:cubicBezTo>
                  <a:lnTo>
                    <a:pt x="1862" y="278"/>
                  </a:lnTo>
                  <a:cubicBezTo>
                    <a:pt x="1857" y="277"/>
                    <a:pt x="1853" y="274"/>
                    <a:pt x="1850" y="270"/>
                  </a:cubicBezTo>
                  <a:lnTo>
                    <a:pt x="1803" y="188"/>
                  </a:lnTo>
                  <a:lnTo>
                    <a:pt x="1743" y="104"/>
                  </a:lnTo>
                  <a:lnTo>
                    <a:pt x="1757" y="111"/>
                  </a:lnTo>
                  <a:lnTo>
                    <a:pt x="1701" y="111"/>
                  </a:lnTo>
                  <a:cubicBezTo>
                    <a:pt x="1697" y="111"/>
                    <a:pt x="1694" y="110"/>
                    <a:pt x="1691" y="107"/>
                  </a:cubicBezTo>
                  <a:lnTo>
                    <a:pt x="1592" y="30"/>
                  </a:lnTo>
                  <a:lnTo>
                    <a:pt x="1605" y="34"/>
                  </a:lnTo>
                  <a:lnTo>
                    <a:pt x="1558" y="42"/>
                  </a:lnTo>
                  <a:lnTo>
                    <a:pt x="1350" y="72"/>
                  </a:lnTo>
                  <a:lnTo>
                    <a:pt x="1362" y="65"/>
                  </a:lnTo>
                  <a:lnTo>
                    <a:pt x="1332" y="112"/>
                  </a:lnTo>
                  <a:cubicBezTo>
                    <a:pt x="1331" y="113"/>
                    <a:pt x="1331" y="113"/>
                    <a:pt x="1330" y="114"/>
                  </a:cubicBezTo>
                  <a:lnTo>
                    <a:pt x="1270" y="182"/>
                  </a:lnTo>
                  <a:cubicBezTo>
                    <a:pt x="1269" y="184"/>
                    <a:pt x="1267" y="185"/>
                    <a:pt x="1266" y="186"/>
                  </a:cubicBezTo>
                  <a:lnTo>
                    <a:pt x="1197" y="225"/>
                  </a:lnTo>
                  <a:cubicBezTo>
                    <a:pt x="1196" y="225"/>
                    <a:pt x="1195" y="226"/>
                    <a:pt x="1193" y="226"/>
                  </a:cubicBezTo>
                  <a:lnTo>
                    <a:pt x="1125" y="247"/>
                  </a:lnTo>
                  <a:cubicBezTo>
                    <a:pt x="1121" y="249"/>
                    <a:pt x="1116" y="248"/>
                    <a:pt x="1113" y="247"/>
                  </a:cubicBezTo>
                  <a:lnTo>
                    <a:pt x="1065" y="225"/>
                  </a:lnTo>
                  <a:lnTo>
                    <a:pt x="1016" y="194"/>
                  </a:lnTo>
                  <a:lnTo>
                    <a:pt x="1020" y="196"/>
                  </a:lnTo>
                  <a:lnTo>
                    <a:pt x="990" y="187"/>
                  </a:lnTo>
                  <a:lnTo>
                    <a:pt x="1002" y="186"/>
                  </a:lnTo>
                  <a:lnTo>
                    <a:pt x="942" y="216"/>
                  </a:lnTo>
                  <a:lnTo>
                    <a:pt x="856" y="263"/>
                  </a:lnTo>
                  <a:lnTo>
                    <a:pt x="687" y="333"/>
                  </a:lnTo>
                  <a:cubicBezTo>
                    <a:pt x="685" y="333"/>
                    <a:pt x="684" y="334"/>
                    <a:pt x="682" y="334"/>
                  </a:cubicBezTo>
                  <a:lnTo>
                    <a:pt x="605" y="342"/>
                  </a:lnTo>
                  <a:cubicBezTo>
                    <a:pt x="604" y="342"/>
                    <a:pt x="603" y="342"/>
                    <a:pt x="602" y="342"/>
                  </a:cubicBezTo>
                  <a:lnTo>
                    <a:pt x="417" y="334"/>
                  </a:lnTo>
                  <a:cubicBezTo>
                    <a:pt x="415" y="334"/>
                    <a:pt x="413" y="333"/>
                    <a:pt x="411" y="333"/>
                  </a:cubicBezTo>
                  <a:lnTo>
                    <a:pt x="390" y="324"/>
                  </a:lnTo>
                  <a:cubicBezTo>
                    <a:pt x="387" y="323"/>
                    <a:pt x="384" y="321"/>
                    <a:pt x="382" y="318"/>
                  </a:cubicBezTo>
                  <a:lnTo>
                    <a:pt x="335" y="249"/>
                  </a:lnTo>
                  <a:lnTo>
                    <a:pt x="340" y="254"/>
                  </a:lnTo>
                  <a:lnTo>
                    <a:pt x="279" y="215"/>
                  </a:lnTo>
                  <a:lnTo>
                    <a:pt x="303" y="210"/>
                  </a:lnTo>
                  <a:lnTo>
                    <a:pt x="286" y="240"/>
                  </a:lnTo>
                  <a:lnTo>
                    <a:pt x="288" y="235"/>
                  </a:lnTo>
                  <a:lnTo>
                    <a:pt x="275" y="303"/>
                  </a:lnTo>
                  <a:lnTo>
                    <a:pt x="248" y="382"/>
                  </a:lnTo>
                  <a:cubicBezTo>
                    <a:pt x="246" y="389"/>
                    <a:pt x="240" y="394"/>
                    <a:pt x="232" y="394"/>
                  </a:cubicBezTo>
                  <a:lnTo>
                    <a:pt x="164" y="394"/>
                  </a:lnTo>
                  <a:lnTo>
                    <a:pt x="174" y="390"/>
                  </a:lnTo>
                  <a:lnTo>
                    <a:pt x="152" y="407"/>
                  </a:lnTo>
                  <a:lnTo>
                    <a:pt x="157" y="386"/>
                  </a:lnTo>
                  <a:lnTo>
                    <a:pt x="195" y="455"/>
                  </a:lnTo>
                  <a:cubicBezTo>
                    <a:pt x="197" y="458"/>
                    <a:pt x="198" y="461"/>
                    <a:pt x="197" y="465"/>
                  </a:cubicBezTo>
                  <a:lnTo>
                    <a:pt x="189" y="533"/>
                  </a:lnTo>
                  <a:cubicBezTo>
                    <a:pt x="188" y="536"/>
                    <a:pt x="187" y="539"/>
                    <a:pt x="186" y="541"/>
                  </a:cubicBezTo>
                  <a:lnTo>
                    <a:pt x="139" y="609"/>
                  </a:lnTo>
                  <a:cubicBezTo>
                    <a:pt x="138" y="610"/>
                    <a:pt x="137" y="611"/>
                    <a:pt x="137" y="612"/>
                  </a:cubicBezTo>
                  <a:lnTo>
                    <a:pt x="106" y="642"/>
                  </a:lnTo>
                  <a:cubicBezTo>
                    <a:pt x="105" y="643"/>
                    <a:pt x="104" y="644"/>
                    <a:pt x="102" y="645"/>
                  </a:cubicBezTo>
                  <a:lnTo>
                    <a:pt x="42" y="675"/>
                  </a:lnTo>
                  <a:lnTo>
                    <a:pt x="50" y="664"/>
                  </a:lnTo>
                  <a:lnTo>
                    <a:pt x="33" y="724"/>
                  </a:lnTo>
                  <a:lnTo>
                    <a:pt x="34" y="718"/>
                  </a:lnTo>
                  <a:lnTo>
                    <a:pt x="42" y="786"/>
                  </a:lnTo>
                  <a:lnTo>
                    <a:pt x="42" y="786"/>
                  </a:lnTo>
                  <a:cubicBezTo>
                    <a:pt x="43" y="795"/>
                    <a:pt x="37" y="804"/>
                    <a:pt x="28" y="805"/>
                  </a:cubicBezTo>
                  <a:cubicBezTo>
                    <a:pt x="19" y="806"/>
                    <a:pt x="10" y="800"/>
                    <a:pt x="9" y="790"/>
                  </a:cubicBezTo>
                  <a:lnTo>
                    <a:pt x="1" y="722"/>
                  </a:lnTo>
                  <a:cubicBezTo>
                    <a:pt x="0" y="720"/>
                    <a:pt x="0" y="717"/>
                    <a:pt x="1" y="715"/>
                  </a:cubicBezTo>
                  <a:lnTo>
                    <a:pt x="18" y="655"/>
                  </a:lnTo>
                  <a:cubicBezTo>
                    <a:pt x="20" y="651"/>
                    <a:pt x="23" y="647"/>
                    <a:pt x="27" y="645"/>
                  </a:cubicBezTo>
                  <a:lnTo>
                    <a:pt x="87" y="615"/>
                  </a:lnTo>
                  <a:lnTo>
                    <a:pt x="83" y="618"/>
                  </a:lnTo>
                  <a:lnTo>
                    <a:pt x="113" y="588"/>
                  </a:lnTo>
                  <a:lnTo>
                    <a:pt x="111" y="590"/>
                  </a:lnTo>
                  <a:lnTo>
                    <a:pt x="158" y="522"/>
                  </a:lnTo>
                  <a:lnTo>
                    <a:pt x="156" y="529"/>
                  </a:lnTo>
                  <a:lnTo>
                    <a:pt x="164" y="461"/>
                  </a:lnTo>
                  <a:lnTo>
                    <a:pt x="166" y="471"/>
                  </a:lnTo>
                  <a:lnTo>
                    <a:pt x="128" y="402"/>
                  </a:lnTo>
                  <a:cubicBezTo>
                    <a:pt x="123" y="395"/>
                    <a:pt x="125" y="386"/>
                    <a:pt x="132" y="381"/>
                  </a:cubicBezTo>
                  <a:lnTo>
                    <a:pt x="153" y="364"/>
                  </a:lnTo>
                  <a:cubicBezTo>
                    <a:pt x="156" y="362"/>
                    <a:pt x="160" y="360"/>
                    <a:pt x="164" y="360"/>
                  </a:cubicBezTo>
                  <a:lnTo>
                    <a:pt x="232" y="360"/>
                  </a:lnTo>
                  <a:lnTo>
                    <a:pt x="217" y="372"/>
                  </a:lnTo>
                  <a:lnTo>
                    <a:pt x="242" y="297"/>
                  </a:lnTo>
                  <a:lnTo>
                    <a:pt x="255" y="228"/>
                  </a:lnTo>
                  <a:cubicBezTo>
                    <a:pt x="255" y="227"/>
                    <a:pt x="256" y="225"/>
                    <a:pt x="257" y="223"/>
                  </a:cubicBezTo>
                  <a:lnTo>
                    <a:pt x="274" y="193"/>
                  </a:lnTo>
                  <a:cubicBezTo>
                    <a:pt x="276" y="189"/>
                    <a:pt x="280" y="186"/>
                    <a:pt x="284" y="185"/>
                  </a:cubicBezTo>
                  <a:cubicBezTo>
                    <a:pt x="289" y="184"/>
                    <a:pt x="294" y="185"/>
                    <a:pt x="297" y="187"/>
                  </a:cubicBezTo>
                  <a:lnTo>
                    <a:pt x="358" y="226"/>
                  </a:lnTo>
                  <a:cubicBezTo>
                    <a:pt x="360" y="227"/>
                    <a:pt x="361" y="229"/>
                    <a:pt x="362" y="231"/>
                  </a:cubicBezTo>
                  <a:lnTo>
                    <a:pt x="410" y="299"/>
                  </a:lnTo>
                  <a:lnTo>
                    <a:pt x="402" y="293"/>
                  </a:lnTo>
                  <a:lnTo>
                    <a:pt x="424" y="302"/>
                  </a:lnTo>
                  <a:lnTo>
                    <a:pt x="418" y="300"/>
                  </a:lnTo>
                  <a:lnTo>
                    <a:pt x="604" y="309"/>
                  </a:lnTo>
                  <a:lnTo>
                    <a:pt x="601" y="309"/>
                  </a:lnTo>
                  <a:lnTo>
                    <a:pt x="679" y="301"/>
                  </a:lnTo>
                  <a:lnTo>
                    <a:pt x="674" y="302"/>
                  </a:lnTo>
                  <a:lnTo>
                    <a:pt x="840" y="234"/>
                  </a:lnTo>
                  <a:lnTo>
                    <a:pt x="927" y="187"/>
                  </a:lnTo>
                  <a:lnTo>
                    <a:pt x="987" y="157"/>
                  </a:lnTo>
                  <a:cubicBezTo>
                    <a:pt x="991" y="155"/>
                    <a:pt x="995" y="154"/>
                    <a:pt x="999" y="155"/>
                  </a:cubicBezTo>
                  <a:lnTo>
                    <a:pt x="1029" y="164"/>
                  </a:lnTo>
                  <a:cubicBezTo>
                    <a:pt x="1031" y="164"/>
                    <a:pt x="1032" y="165"/>
                    <a:pt x="1034" y="166"/>
                  </a:cubicBezTo>
                  <a:lnTo>
                    <a:pt x="1079" y="195"/>
                  </a:lnTo>
                  <a:lnTo>
                    <a:pt x="1126" y="216"/>
                  </a:lnTo>
                  <a:lnTo>
                    <a:pt x="1115" y="216"/>
                  </a:lnTo>
                  <a:lnTo>
                    <a:pt x="1184" y="194"/>
                  </a:lnTo>
                  <a:lnTo>
                    <a:pt x="1180" y="195"/>
                  </a:lnTo>
                  <a:lnTo>
                    <a:pt x="1249" y="157"/>
                  </a:lnTo>
                  <a:lnTo>
                    <a:pt x="1245" y="160"/>
                  </a:lnTo>
                  <a:lnTo>
                    <a:pt x="1305" y="92"/>
                  </a:lnTo>
                  <a:lnTo>
                    <a:pt x="1304" y="94"/>
                  </a:lnTo>
                  <a:lnTo>
                    <a:pt x="1334" y="47"/>
                  </a:lnTo>
                  <a:cubicBezTo>
                    <a:pt x="1336" y="43"/>
                    <a:pt x="1341" y="40"/>
                    <a:pt x="1345" y="39"/>
                  </a:cubicBezTo>
                  <a:lnTo>
                    <a:pt x="1552" y="9"/>
                  </a:lnTo>
                  <a:lnTo>
                    <a:pt x="1599" y="1"/>
                  </a:lnTo>
                  <a:cubicBezTo>
                    <a:pt x="1604" y="0"/>
                    <a:pt x="1608" y="1"/>
                    <a:pt x="1612" y="4"/>
                  </a:cubicBezTo>
                  <a:lnTo>
                    <a:pt x="1711" y="81"/>
                  </a:lnTo>
                  <a:lnTo>
                    <a:pt x="1701" y="78"/>
                  </a:lnTo>
                  <a:lnTo>
                    <a:pt x="1757" y="78"/>
                  </a:lnTo>
                  <a:cubicBezTo>
                    <a:pt x="1762" y="78"/>
                    <a:pt x="1768" y="80"/>
                    <a:pt x="1771" y="85"/>
                  </a:cubicBezTo>
                  <a:lnTo>
                    <a:pt x="1832" y="172"/>
                  </a:lnTo>
                  <a:lnTo>
                    <a:pt x="1879" y="253"/>
                  </a:lnTo>
                  <a:lnTo>
                    <a:pt x="1868" y="245"/>
                  </a:lnTo>
                  <a:lnTo>
                    <a:pt x="1967" y="262"/>
                  </a:lnTo>
                  <a:lnTo>
                    <a:pt x="1955" y="264"/>
                  </a:lnTo>
                  <a:lnTo>
                    <a:pt x="1986" y="247"/>
                  </a:lnTo>
                  <a:cubicBezTo>
                    <a:pt x="1991" y="244"/>
                    <a:pt x="1998" y="244"/>
                    <a:pt x="2003" y="247"/>
                  </a:cubicBezTo>
                  <a:lnTo>
                    <a:pt x="2063" y="286"/>
                  </a:lnTo>
                  <a:cubicBezTo>
                    <a:pt x="2071" y="291"/>
                    <a:pt x="2073" y="301"/>
                    <a:pt x="2068" y="309"/>
                  </a:cubicBezTo>
                  <a:lnTo>
                    <a:pt x="2038" y="356"/>
                  </a:lnTo>
                  <a:lnTo>
                    <a:pt x="1999" y="416"/>
                  </a:lnTo>
                  <a:cubicBezTo>
                    <a:pt x="1996" y="421"/>
                    <a:pt x="1991" y="424"/>
                    <a:pt x="1985" y="424"/>
                  </a:cubicBezTo>
                  <a:lnTo>
                    <a:pt x="1916" y="424"/>
                  </a:lnTo>
                  <a:lnTo>
                    <a:pt x="1933" y="409"/>
                  </a:lnTo>
                  <a:lnTo>
                    <a:pt x="1911" y="563"/>
                  </a:lnTo>
                  <a:lnTo>
                    <a:pt x="1894" y="751"/>
                  </a:lnTo>
                  <a:cubicBezTo>
                    <a:pt x="1894" y="753"/>
                    <a:pt x="1894" y="755"/>
                    <a:pt x="1893" y="757"/>
                  </a:cubicBezTo>
                  <a:lnTo>
                    <a:pt x="1850" y="851"/>
                  </a:lnTo>
                  <a:cubicBezTo>
                    <a:pt x="1849" y="853"/>
                    <a:pt x="1848" y="855"/>
                    <a:pt x="1846" y="856"/>
                  </a:cubicBezTo>
                  <a:lnTo>
                    <a:pt x="1682" y="1015"/>
                  </a:lnTo>
                  <a:cubicBezTo>
                    <a:pt x="1680" y="1017"/>
                    <a:pt x="1677" y="1018"/>
                    <a:pt x="1674" y="1019"/>
                  </a:cubicBezTo>
                  <a:lnTo>
                    <a:pt x="1585" y="1036"/>
                  </a:lnTo>
                  <a:lnTo>
                    <a:pt x="1491" y="1066"/>
                  </a:lnTo>
                  <a:lnTo>
                    <a:pt x="1498" y="1061"/>
                  </a:lnTo>
                  <a:lnTo>
                    <a:pt x="1429" y="1138"/>
                  </a:lnTo>
                  <a:cubicBezTo>
                    <a:pt x="1426" y="1142"/>
                    <a:pt x="1421" y="1144"/>
                    <a:pt x="1416" y="1144"/>
                  </a:cubicBezTo>
                  <a:cubicBezTo>
                    <a:pt x="1411" y="1143"/>
                    <a:pt x="1407" y="1141"/>
                    <a:pt x="1404" y="1137"/>
                  </a:cubicBezTo>
                  <a:lnTo>
                    <a:pt x="1374" y="1099"/>
                  </a:lnTo>
                  <a:lnTo>
                    <a:pt x="1384" y="1105"/>
                  </a:lnTo>
                  <a:lnTo>
                    <a:pt x="1293" y="1088"/>
                  </a:lnTo>
                  <a:lnTo>
                    <a:pt x="1299" y="1088"/>
                  </a:lnTo>
                  <a:lnTo>
                    <a:pt x="1096" y="1118"/>
                  </a:lnTo>
                  <a:lnTo>
                    <a:pt x="1100" y="1116"/>
                  </a:lnTo>
                  <a:lnTo>
                    <a:pt x="922" y="1194"/>
                  </a:lnTo>
                  <a:lnTo>
                    <a:pt x="832" y="1224"/>
                  </a:lnTo>
                  <a:cubicBezTo>
                    <a:pt x="828" y="1226"/>
                    <a:pt x="823" y="1225"/>
                    <a:pt x="819" y="1223"/>
                  </a:cubicBezTo>
                  <a:lnTo>
                    <a:pt x="780" y="1201"/>
                  </a:lnTo>
                  <a:lnTo>
                    <a:pt x="787" y="1203"/>
                  </a:lnTo>
                  <a:lnTo>
                    <a:pt x="671" y="1195"/>
                  </a:lnTo>
                  <a:lnTo>
                    <a:pt x="681" y="1192"/>
                  </a:lnTo>
                  <a:lnTo>
                    <a:pt x="591" y="1252"/>
                  </a:lnTo>
                  <a:cubicBezTo>
                    <a:pt x="585" y="1256"/>
                    <a:pt x="578" y="1256"/>
                    <a:pt x="572" y="1252"/>
                  </a:cubicBezTo>
                  <a:lnTo>
                    <a:pt x="408" y="1141"/>
                  </a:lnTo>
                  <a:lnTo>
                    <a:pt x="415" y="1143"/>
                  </a:lnTo>
                  <a:lnTo>
                    <a:pt x="355" y="1135"/>
                  </a:lnTo>
                  <a:cubicBezTo>
                    <a:pt x="352" y="1134"/>
                    <a:pt x="348" y="1133"/>
                    <a:pt x="346" y="1130"/>
                  </a:cubicBezTo>
                  <a:lnTo>
                    <a:pt x="139" y="938"/>
                  </a:lnTo>
                  <a:lnTo>
                    <a:pt x="151" y="942"/>
                  </a:lnTo>
                  <a:lnTo>
                    <a:pt x="103" y="942"/>
                  </a:lnTo>
                  <a:cubicBezTo>
                    <a:pt x="97" y="942"/>
                    <a:pt x="90" y="938"/>
                    <a:pt x="88" y="932"/>
                  </a:cubicBezTo>
                  <a:lnTo>
                    <a:pt x="66" y="881"/>
                  </a:lnTo>
                  <a:cubicBezTo>
                    <a:pt x="65" y="876"/>
                    <a:pt x="65" y="872"/>
                    <a:pt x="66" y="867"/>
                  </a:cubicBezTo>
                  <a:lnTo>
                    <a:pt x="79" y="837"/>
                  </a:lnTo>
                  <a:lnTo>
                    <a:pt x="84" y="857"/>
                  </a:lnTo>
                  <a:lnTo>
                    <a:pt x="15" y="801"/>
                  </a:lnTo>
                  <a:cubicBezTo>
                    <a:pt x="8" y="796"/>
                    <a:pt x="7" y="785"/>
                    <a:pt x="13" y="778"/>
                  </a:cubicBezTo>
                  <a:cubicBezTo>
                    <a:pt x="19" y="771"/>
                    <a:pt x="29" y="770"/>
                    <a:pt x="36" y="77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0694362" y="6427505"/>
              <a:ext cx="382270" cy="220027"/>
            </a:xfrm>
            <a:custGeom>
              <a:avLst/>
              <a:gdLst/>
              <a:ahLst/>
              <a:cxnLst>
                <a:cxn ang="0">
                  <a:pos x="16" y="54"/>
                </a:cxn>
                <a:cxn ang="0">
                  <a:pos x="31" y="71"/>
                </a:cxn>
                <a:cxn ang="0">
                  <a:pos x="27" y="80"/>
                </a:cxn>
                <a:cxn ang="0">
                  <a:pos x="20" y="85"/>
                </a:cxn>
                <a:cxn ang="0">
                  <a:pos x="10" y="87"/>
                </a:cxn>
                <a:cxn ang="0">
                  <a:pos x="0" y="89"/>
                </a:cxn>
                <a:cxn ang="0">
                  <a:pos x="17" y="97"/>
                </a:cxn>
                <a:cxn ang="0">
                  <a:pos x="24" y="99"/>
                </a:cxn>
                <a:cxn ang="0">
                  <a:pos x="46" y="85"/>
                </a:cxn>
                <a:cxn ang="0">
                  <a:pos x="93" y="97"/>
                </a:cxn>
                <a:cxn ang="0">
                  <a:pos x="124" y="62"/>
                </a:cxn>
                <a:cxn ang="0">
                  <a:pos x="132" y="48"/>
                </a:cxn>
                <a:cxn ang="0">
                  <a:pos x="137" y="45"/>
                </a:cxn>
                <a:cxn ang="0">
                  <a:pos x="155" y="47"/>
                </a:cxn>
                <a:cxn ang="0">
                  <a:pos x="172" y="25"/>
                </a:cxn>
                <a:cxn ang="0">
                  <a:pos x="170" y="12"/>
                </a:cxn>
                <a:cxn ang="0">
                  <a:pos x="158" y="0"/>
                </a:cxn>
                <a:cxn ang="0">
                  <a:pos x="149" y="1"/>
                </a:cxn>
                <a:cxn ang="0">
                  <a:pos x="142" y="3"/>
                </a:cxn>
                <a:cxn ang="0">
                  <a:pos x="126" y="0"/>
                </a:cxn>
                <a:cxn ang="0">
                  <a:pos x="111" y="1"/>
                </a:cxn>
                <a:cxn ang="0">
                  <a:pos x="94" y="5"/>
                </a:cxn>
                <a:cxn ang="0">
                  <a:pos x="74" y="3"/>
                </a:cxn>
                <a:cxn ang="0">
                  <a:pos x="63" y="17"/>
                </a:cxn>
                <a:cxn ang="0">
                  <a:pos x="27" y="5"/>
                </a:cxn>
                <a:cxn ang="0">
                  <a:pos x="14" y="5"/>
                </a:cxn>
                <a:cxn ang="0">
                  <a:pos x="14" y="28"/>
                </a:cxn>
                <a:cxn ang="0">
                  <a:pos x="16" y="54"/>
                </a:cxn>
              </a:cxnLst>
              <a:rect l="0" t="0" r="r" b="b"/>
              <a:pathLst>
                <a:path w="172" h="99">
                  <a:moveTo>
                    <a:pt x="16" y="54"/>
                  </a:moveTo>
                  <a:lnTo>
                    <a:pt x="31" y="71"/>
                  </a:lnTo>
                  <a:lnTo>
                    <a:pt x="27" y="80"/>
                  </a:lnTo>
                  <a:lnTo>
                    <a:pt x="20" y="85"/>
                  </a:lnTo>
                  <a:lnTo>
                    <a:pt x="10" y="87"/>
                  </a:lnTo>
                  <a:lnTo>
                    <a:pt x="0" y="89"/>
                  </a:lnTo>
                  <a:lnTo>
                    <a:pt x="17" y="97"/>
                  </a:lnTo>
                  <a:lnTo>
                    <a:pt x="24" y="99"/>
                  </a:lnTo>
                  <a:lnTo>
                    <a:pt x="46" y="85"/>
                  </a:lnTo>
                  <a:lnTo>
                    <a:pt x="93" y="97"/>
                  </a:lnTo>
                  <a:lnTo>
                    <a:pt x="124" y="62"/>
                  </a:lnTo>
                  <a:lnTo>
                    <a:pt x="132" y="48"/>
                  </a:lnTo>
                  <a:lnTo>
                    <a:pt x="137" y="45"/>
                  </a:lnTo>
                  <a:lnTo>
                    <a:pt x="155" y="47"/>
                  </a:lnTo>
                  <a:lnTo>
                    <a:pt x="172" y="25"/>
                  </a:lnTo>
                  <a:lnTo>
                    <a:pt x="170" y="12"/>
                  </a:lnTo>
                  <a:lnTo>
                    <a:pt x="158" y="0"/>
                  </a:lnTo>
                  <a:lnTo>
                    <a:pt x="149" y="1"/>
                  </a:lnTo>
                  <a:lnTo>
                    <a:pt x="142" y="3"/>
                  </a:lnTo>
                  <a:lnTo>
                    <a:pt x="126" y="0"/>
                  </a:lnTo>
                  <a:lnTo>
                    <a:pt x="111" y="1"/>
                  </a:lnTo>
                  <a:lnTo>
                    <a:pt x="94" y="5"/>
                  </a:lnTo>
                  <a:lnTo>
                    <a:pt x="74" y="3"/>
                  </a:lnTo>
                  <a:lnTo>
                    <a:pt x="63" y="17"/>
                  </a:lnTo>
                  <a:lnTo>
                    <a:pt x="27" y="5"/>
                  </a:lnTo>
                  <a:lnTo>
                    <a:pt x="14" y="5"/>
                  </a:lnTo>
                  <a:lnTo>
                    <a:pt x="14" y="28"/>
                  </a:lnTo>
                  <a:lnTo>
                    <a:pt x="16" y="54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0687700" y="6420842"/>
              <a:ext cx="395605" cy="235585"/>
            </a:xfrm>
            <a:custGeom>
              <a:avLst/>
              <a:gdLst/>
              <a:ahLst/>
              <a:cxnLst>
                <a:cxn ang="0">
                  <a:pos x="201" y="400"/>
                </a:cxn>
                <a:cxn ang="0">
                  <a:pos x="178" y="470"/>
                </a:cxn>
                <a:cxn ang="0">
                  <a:pos x="134" y="502"/>
                </a:cxn>
                <a:cxn ang="0">
                  <a:pos x="77" y="517"/>
                </a:cxn>
                <a:cxn ang="0">
                  <a:pos x="25" y="495"/>
                </a:cxn>
                <a:cxn ang="0">
                  <a:pos x="117" y="541"/>
                </a:cxn>
                <a:cxn ang="0">
                  <a:pos x="141" y="556"/>
                </a:cxn>
                <a:cxn ang="0">
                  <a:pos x="274" y="472"/>
                </a:cxn>
                <a:cxn ang="0">
                  <a:pos x="519" y="546"/>
                </a:cxn>
                <a:cxn ang="0">
                  <a:pos x="692" y="357"/>
                </a:cxn>
                <a:cxn ang="0">
                  <a:pos x="736" y="274"/>
                </a:cxn>
                <a:cxn ang="0">
                  <a:pos x="778" y="249"/>
                </a:cxn>
                <a:cxn ang="0">
                  <a:pos x="862" y="268"/>
                </a:cxn>
                <a:cxn ang="0">
                  <a:pos x="957" y="162"/>
                </a:cxn>
                <a:cxn ang="0">
                  <a:pos x="949" y="94"/>
                </a:cxn>
                <a:cxn ang="0">
                  <a:pos x="895" y="34"/>
                </a:cxn>
                <a:cxn ang="0">
                  <a:pos x="809" y="51"/>
                </a:cxn>
                <a:cxn ang="0">
                  <a:pos x="713" y="34"/>
                </a:cxn>
                <a:cxn ang="0">
                  <a:pos x="632" y="43"/>
                </a:cxn>
                <a:cxn ang="0">
                  <a:pos x="539" y="60"/>
                </a:cxn>
                <a:cxn ang="0">
                  <a:pos x="438" y="45"/>
                </a:cxn>
                <a:cxn ang="0">
                  <a:pos x="359" y="127"/>
                </a:cxn>
                <a:cxn ang="0">
                  <a:pos x="163" y="60"/>
                </a:cxn>
                <a:cxn ang="0">
                  <a:pos x="111" y="43"/>
                </a:cxn>
                <a:cxn ang="0">
                  <a:pos x="120" y="316"/>
                </a:cxn>
                <a:cxn ang="0">
                  <a:pos x="86" y="318"/>
                </a:cxn>
                <a:cxn ang="0">
                  <a:pos x="78" y="43"/>
                </a:cxn>
                <a:cxn ang="0">
                  <a:pos x="163" y="27"/>
                </a:cxn>
                <a:cxn ang="0">
                  <a:pos x="370" y="96"/>
                </a:cxn>
                <a:cxn ang="0">
                  <a:pos x="411" y="24"/>
                </a:cxn>
                <a:cxn ang="0">
                  <a:pos x="541" y="27"/>
                </a:cxn>
                <a:cxn ang="0">
                  <a:pos x="629" y="10"/>
                </a:cxn>
                <a:cxn ang="0">
                  <a:pos x="719" y="1"/>
                </a:cxn>
                <a:cxn ang="0">
                  <a:pos x="802" y="18"/>
                </a:cxn>
                <a:cxn ang="0">
                  <a:pos x="889" y="1"/>
                </a:cxn>
                <a:cxn ang="0">
                  <a:pos x="972" y="70"/>
                </a:cxn>
                <a:cxn ang="0">
                  <a:pos x="989" y="156"/>
                </a:cxn>
                <a:cxn ang="0">
                  <a:pos x="887" y="289"/>
                </a:cxn>
                <a:cxn ang="0">
                  <a:pos x="774" y="282"/>
                </a:cxn>
                <a:cxn ang="0">
                  <a:pos x="756" y="301"/>
                </a:cxn>
                <a:cxn ang="0">
                  <a:pos x="722" y="372"/>
                </a:cxn>
                <a:cxn ang="0">
                  <a:pos x="544" y="568"/>
                </a:cxn>
                <a:cxn ang="0">
                  <a:pos x="266" y="505"/>
                </a:cxn>
                <a:cxn ang="0">
                  <a:pos x="160" y="584"/>
                </a:cxn>
                <a:cxn ang="0">
                  <a:pos x="106" y="573"/>
                </a:cxn>
                <a:cxn ang="0">
                  <a:pos x="10" y="525"/>
                </a:cxn>
                <a:cxn ang="0">
                  <a:pos x="15" y="493"/>
                </a:cxn>
                <a:cxn ang="0">
                  <a:pos x="120" y="472"/>
                </a:cxn>
                <a:cxn ang="0">
                  <a:pos x="154" y="449"/>
                </a:cxn>
                <a:cxn ang="0">
                  <a:pos x="174" y="404"/>
                </a:cxn>
                <a:cxn ang="0">
                  <a:pos x="91" y="328"/>
                </a:cxn>
                <a:cxn ang="0">
                  <a:pos x="115" y="306"/>
                </a:cxn>
              </a:cxnLst>
              <a:rect l="0" t="0" r="r" b="b"/>
              <a:pathLst>
                <a:path w="990" h="587">
                  <a:moveTo>
                    <a:pt x="115" y="306"/>
                  </a:moveTo>
                  <a:lnTo>
                    <a:pt x="201" y="400"/>
                  </a:lnTo>
                  <a:cubicBezTo>
                    <a:pt x="206" y="405"/>
                    <a:pt x="207" y="413"/>
                    <a:pt x="204" y="419"/>
                  </a:cubicBezTo>
                  <a:lnTo>
                    <a:pt x="178" y="470"/>
                  </a:lnTo>
                  <a:cubicBezTo>
                    <a:pt x="177" y="473"/>
                    <a:pt x="175" y="475"/>
                    <a:pt x="172" y="477"/>
                  </a:cubicBezTo>
                  <a:lnTo>
                    <a:pt x="134" y="502"/>
                  </a:lnTo>
                  <a:cubicBezTo>
                    <a:pt x="132" y="503"/>
                    <a:pt x="130" y="504"/>
                    <a:pt x="129" y="505"/>
                  </a:cubicBezTo>
                  <a:lnTo>
                    <a:pt x="77" y="517"/>
                  </a:lnTo>
                  <a:lnTo>
                    <a:pt x="20" y="526"/>
                  </a:lnTo>
                  <a:lnTo>
                    <a:pt x="25" y="495"/>
                  </a:lnTo>
                  <a:lnTo>
                    <a:pt x="119" y="542"/>
                  </a:lnTo>
                  <a:lnTo>
                    <a:pt x="117" y="541"/>
                  </a:lnTo>
                  <a:lnTo>
                    <a:pt x="156" y="554"/>
                  </a:lnTo>
                  <a:lnTo>
                    <a:pt x="141" y="556"/>
                  </a:lnTo>
                  <a:lnTo>
                    <a:pt x="261" y="475"/>
                  </a:lnTo>
                  <a:cubicBezTo>
                    <a:pt x="265" y="472"/>
                    <a:pt x="270" y="471"/>
                    <a:pt x="274" y="472"/>
                  </a:cubicBezTo>
                  <a:lnTo>
                    <a:pt x="536" y="541"/>
                  </a:lnTo>
                  <a:lnTo>
                    <a:pt x="519" y="546"/>
                  </a:lnTo>
                  <a:lnTo>
                    <a:pt x="695" y="353"/>
                  </a:lnTo>
                  <a:lnTo>
                    <a:pt x="692" y="357"/>
                  </a:lnTo>
                  <a:lnTo>
                    <a:pt x="731" y="280"/>
                  </a:lnTo>
                  <a:cubicBezTo>
                    <a:pt x="732" y="277"/>
                    <a:pt x="734" y="275"/>
                    <a:pt x="736" y="274"/>
                  </a:cubicBezTo>
                  <a:lnTo>
                    <a:pt x="766" y="252"/>
                  </a:lnTo>
                  <a:cubicBezTo>
                    <a:pt x="770" y="250"/>
                    <a:pt x="774" y="249"/>
                    <a:pt x="778" y="249"/>
                  </a:cubicBezTo>
                  <a:lnTo>
                    <a:pt x="877" y="262"/>
                  </a:lnTo>
                  <a:lnTo>
                    <a:pt x="862" y="268"/>
                  </a:lnTo>
                  <a:lnTo>
                    <a:pt x="960" y="148"/>
                  </a:lnTo>
                  <a:lnTo>
                    <a:pt x="957" y="162"/>
                  </a:lnTo>
                  <a:lnTo>
                    <a:pt x="944" y="84"/>
                  </a:lnTo>
                  <a:lnTo>
                    <a:pt x="949" y="94"/>
                  </a:lnTo>
                  <a:lnTo>
                    <a:pt x="880" y="30"/>
                  </a:lnTo>
                  <a:lnTo>
                    <a:pt x="895" y="34"/>
                  </a:lnTo>
                  <a:lnTo>
                    <a:pt x="847" y="42"/>
                  </a:lnTo>
                  <a:lnTo>
                    <a:pt x="809" y="51"/>
                  </a:lnTo>
                  <a:cubicBezTo>
                    <a:pt x="807" y="51"/>
                    <a:pt x="805" y="51"/>
                    <a:pt x="803" y="51"/>
                  </a:cubicBezTo>
                  <a:lnTo>
                    <a:pt x="713" y="34"/>
                  </a:lnTo>
                  <a:lnTo>
                    <a:pt x="718" y="34"/>
                  </a:lnTo>
                  <a:lnTo>
                    <a:pt x="632" y="43"/>
                  </a:lnTo>
                  <a:lnTo>
                    <a:pt x="543" y="60"/>
                  </a:lnTo>
                  <a:cubicBezTo>
                    <a:pt x="542" y="60"/>
                    <a:pt x="540" y="60"/>
                    <a:pt x="539" y="60"/>
                  </a:cubicBezTo>
                  <a:lnTo>
                    <a:pt x="423" y="51"/>
                  </a:lnTo>
                  <a:lnTo>
                    <a:pt x="438" y="45"/>
                  </a:lnTo>
                  <a:lnTo>
                    <a:pt x="378" y="122"/>
                  </a:lnTo>
                  <a:cubicBezTo>
                    <a:pt x="373" y="128"/>
                    <a:pt x="366" y="130"/>
                    <a:pt x="359" y="127"/>
                  </a:cubicBezTo>
                  <a:lnTo>
                    <a:pt x="158" y="59"/>
                  </a:lnTo>
                  <a:lnTo>
                    <a:pt x="163" y="60"/>
                  </a:lnTo>
                  <a:lnTo>
                    <a:pt x="95" y="60"/>
                  </a:lnTo>
                  <a:lnTo>
                    <a:pt x="111" y="43"/>
                  </a:lnTo>
                  <a:lnTo>
                    <a:pt x="111" y="172"/>
                  </a:lnTo>
                  <a:lnTo>
                    <a:pt x="120" y="316"/>
                  </a:lnTo>
                  <a:cubicBezTo>
                    <a:pt x="120" y="325"/>
                    <a:pt x="113" y="333"/>
                    <a:pt x="104" y="334"/>
                  </a:cubicBezTo>
                  <a:cubicBezTo>
                    <a:pt x="95" y="334"/>
                    <a:pt x="87" y="327"/>
                    <a:pt x="86" y="318"/>
                  </a:cubicBezTo>
                  <a:lnTo>
                    <a:pt x="78" y="172"/>
                  </a:lnTo>
                  <a:lnTo>
                    <a:pt x="78" y="43"/>
                  </a:lnTo>
                  <a:cubicBezTo>
                    <a:pt x="78" y="34"/>
                    <a:pt x="85" y="27"/>
                    <a:pt x="95" y="27"/>
                  </a:cubicBezTo>
                  <a:lnTo>
                    <a:pt x="163" y="27"/>
                  </a:lnTo>
                  <a:cubicBezTo>
                    <a:pt x="165" y="27"/>
                    <a:pt x="167" y="27"/>
                    <a:pt x="168" y="27"/>
                  </a:cubicBezTo>
                  <a:lnTo>
                    <a:pt x="370" y="96"/>
                  </a:lnTo>
                  <a:lnTo>
                    <a:pt x="351" y="101"/>
                  </a:lnTo>
                  <a:lnTo>
                    <a:pt x="411" y="24"/>
                  </a:lnTo>
                  <a:cubicBezTo>
                    <a:pt x="415" y="20"/>
                    <a:pt x="420" y="18"/>
                    <a:pt x="426" y="18"/>
                  </a:cubicBezTo>
                  <a:lnTo>
                    <a:pt x="541" y="27"/>
                  </a:lnTo>
                  <a:lnTo>
                    <a:pt x="537" y="27"/>
                  </a:lnTo>
                  <a:lnTo>
                    <a:pt x="629" y="10"/>
                  </a:lnTo>
                  <a:lnTo>
                    <a:pt x="714" y="1"/>
                  </a:lnTo>
                  <a:cubicBezTo>
                    <a:pt x="716" y="1"/>
                    <a:pt x="717" y="1"/>
                    <a:pt x="719" y="1"/>
                  </a:cubicBezTo>
                  <a:lnTo>
                    <a:pt x="809" y="18"/>
                  </a:lnTo>
                  <a:lnTo>
                    <a:pt x="802" y="18"/>
                  </a:lnTo>
                  <a:lnTo>
                    <a:pt x="841" y="10"/>
                  </a:lnTo>
                  <a:lnTo>
                    <a:pt x="889" y="1"/>
                  </a:lnTo>
                  <a:cubicBezTo>
                    <a:pt x="894" y="0"/>
                    <a:pt x="899" y="2"/>
                    <a:pt x="903" y="5"/>
                  </a:cubicBezTo>
                  <a:lnTo>
                    <a:pt x="972" y="70"/>
                  </a:lnTo>
                  <a:cubicBezTo>
                    <a:pt x="974" y="72"/>
                    <a:pt x="976" y="75"/>
                    <a:pt x="977" y="79"/>
                  </a:cubicBezTo>
                  <a:lnTo>
                    <a:pt x="989" y="156"/>
                  </a:lnTo>
                  <a:cubicBezTo>
                    <a:pt x="990" y="161"/>
                    <a:pt x="989" y="166"/>
                    <a:pt x="986" y="169"/>
                  </a:cubicBezTo>
                  <a:lnTo>
                    <a:pt x="887" y="289"/>
                  </a:lnTo>
                  <a:cubicBezTo>
                    <a:pt x="884" y="294"/>
                    <a:pt x="878" y="296"/>
                    <a:pt x="872" y="295"/>
                  </a:cubicBezTo>
                  <a:lnTo>
                    <a:pt x="774" y="282"/>
                  </a:lnTo>
                  <a:lnTo>
                    <a:pt x="786" y="279"/>
                  </a:lnTo>
                  <a:lnTo>
                    <a:pt x="756" y="301"/>
                  </a:lnTo>
                  <a:lnTo>
                    <a:pt x="761" y="295"/>
                  </a:lnTo>
                  <a:lnTo>
                    <a:pt x="722" y="372"/>
                  </a:lnTo>
                  <a:cubicBezTo>
                    <a:pt x="722" y="373"/>
                    <a:pt x="721" y="374"/>
                    <a:pt x="720" y="376"/>
                  </a:cubicBezTo>
                  <a:lnTo>
                    <a:pt x="544" y="568"/>
                  </a:lnTo>
                  <a:cubicBezTo>
                    <a:pt x="540" y="573"/>
                    <a:pt x="533" y="575"/>
                    <a:pt x="527" y="573"/>
                  </a:cubicBezTo>
                  <a:lnTo>
                    <a:pt x="266" y="505"/>
                  </a:lnTo>
                  <a:lnTo>
                    <a:pt x="280" y="502"/>
                  </a:lnTo>
                  <a:lnTo>
                    <a:pt x="160" y="584"/>
                  </a:lnTo>
                  <a:cubicBezTo>
                    <a:pt x="155" y="586"/>
                    <a:pt x="150" y="587"/>
                    <a:pt x="145" y="586"/>
                  </a:cubicBezTo>
                  <a:lnTo>
                    <a:pt x="106" y="573"/>
                  </a:lnTo>
                  <a:cubicBezTo>
                    <a:pt x="106" y="572"/>
                    <a:pt x="105" y="572"/>
                    <a:pt x="104" y="572"/>
                  </a:cubicBezTo>
                  <a:lnTo>
                    <a:pt x="10" y="525"/>
                  </a:lnTo>
                  <a:cubicBezTo>
                    <a:pt x="3" y="522"/>
                    <a:pt x="0" y="514"/>
                    <a:pt x="1" y="507"/>
                  </a:cubicBezTo>
                  <a:cubicBezTo>
                    <a:pt x="2" y="500"/>
                    <a:pt x="8" y="494"/>
                    <a:pt x="15" y="493"/>
                  </a:cubicBezTo>
                  <a:lnTo>
                    <a:pt x="69" y="485"/>
                  </a:lnTo>
                  <a:lnTo>
                    <a:pt x="120" y="472"/>
                  </a:lnTo>
                  <a:lnTo>
                    <a:pt x="115" y="475"/>
                  </a:lnTo>
                  <a:lnTo>
                    <a:pt x="154" y="449"/>
                  </a:lnTo>
                  <a:lnTo>
                    <a:pt x="148" y="455"/>
                  </a:lnTo>
                  <a:lnTo>
                    <a:pt x="174" y="404"/>
                  </a:lnTo>
                  <a:lnTo>
                    <a:pt x="176" y="423"/>
                  </a:lnTo>
                  <a:lnTo>
                    <a:pt x="91" y="328"/>
                  </a:lnTo>
                  <a:cubicBezTo>
                    <a:pt x="85" y="322"/>
                    <a:pt x="85" y="311"/>
                    <a:pt x="92" y="305"/>
                  </a:cubicBezTo>
                  <a:cubicBezTo>
                    <a:pt x="99" y="299"/>
                    <a:pt x="109" y="299"/>
                    <a:pt x="115" y="30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1823393" y="6827555"/>
              <a:ext cx="735647" cy="542290"/>
            </a:xfrm>
            <a:custGeom>
              <a:avLst/>
              <a:gdLst/>
              <a:ahLst/>
              <a:cxnLst>
                <a:cxn ang="0">
                  <a:pos x="6" y="35"/>
                </a:cxn>
                <a:cxn ang="0">
                  <a:pos x="1" y="50"/>
                </a:cxn>
                <a:cxn ang="0">
                  <a:pos x="24" y="71"/>
                </a:cxn>
                <a:cxn ang="0">
                  <a:pos x="26" y="100"/>
                </a:cxn>
                <a:cxn ang="0">
                  <a:pos x="4" y="117"/>
                </a:cxn>
                <a:cxn ang="0">
                  <a:pos x="8" y="139"/>
                </a:cxn>
                <a:cxn ang="0">
                  <a:pos x="4" y="163"/>
                </a:cxn>
                <a:cxn ang="0">
                  <a:pos x="8" y="182"/>
                </a:cxn>
                <a:cxn ang="0">
                  <a:pos x="26" y="193"/>
                </a:cxn>
                <a:cxn ang="0">
                  <a:pos x="26" y="222"/>
                </a:cxn>
                <a:cxn ang="0">
                  <a:pos x="37" y="244"/>
                </a:cxn>
                <a:cxn ang="0">
                  <a:pos x="94" y="229"/>
                </a:cxn>
                <a:cxn ang="0">
                  <a:pos x="127" y="205"/>
                </a:cxn>
                <a:cxn ang="0">
                  <a:pos x="153" y="221"/>
                </a:cxn>
                <a:cxn ang="0">
                  <a:pos x="178" y="228"/>
                </a:cxn>
                <a:cxn ang="0">
                  <a:pos x="208" y="217"/>
                </a:cxn>
                <a:cxn ang="0">
                  <a:pos x="210" y="191"/>
                </a:cxn>
                <a:cxn ang="0">
                  <a:pos x="232" y="191"/>
                </a:cxn>
                <a:cxn ang="0">
                  <a:pos x="244" y="183"/>
                </a:cxn>
                <a:cxn ang="0">
                  <a:pos x="288" y="170"/>
                </a:cxn>
                <a:cxn ang="0">
                  <a:pos x="304" y="152"/>
                </a:cxn>
                <a:cxn ang="0">
                  <a:pos x="281" y="128"/>
                </a:cxn>
                <a:cxn ang="0">
                  <a:pos x="292" y="109"/>
                </a:cxn>
                <a:cxn ang="0">
                  <a:pos x="301" y="96"/>
                </a:cxn>
                <a:cxn ang="0">
                  <a:pos x="306" y="71"/>
                </a:cxn>
                <a:cxn ang="0">
                  <a:pos x="313" y="45"/>
                </a:cxn>
                <a:cxn ang="0">
                  <a:pos x="331" y="35"/>
                </a:cxn>
                <a:cxn ang="0">
                  <a:pos x="320" y="9"/>
                </a:cxn>
                <a:cxn ang="0">
                  <a:pos x="276" y="2"/>
                </a:cxn>
                <a:cxn ang="0">
                  <a:pos x="229" y="5"/>
                </a:cxn>
                <a:cxn ang="0">
                  <a:pos x="183" y="28"/>
                </a:cxn>
                <a:cxn ang="0">
                  <a:pos x="148" y="44"/>
                </a:cxn>
                <a:cxn ang="0">
                  <a:pos x="101" y="47"/>
                </a:cxn>
                <a:cxn ang="0">
                  <a:pos x="71" y="45"/>
                </a:cxn>
                <a:cxn ang="0">
                  <a:pos x="34" y="33"/>
                </a:cxn>
                <a:cxn ang="0">
                  <a:pos x="8" y="30"/>
                </a:cxn>
              </a:cxnLst>
              <a:rect l="0" t="0" r="r" b="b"/>
              <a:pathLst>
                <a:path w="331" h="244">
                  <a:moveTo>
                    <a:pt x="8" y="30"/>
                  </a:moveTo>
                  <a:lnTo>
                    <a:pt x="6" y="35"/>
                  </a:lnTo>
                  <a:lnTo>
                    <a:pt x="0" y="40"/>
                  </a:lnTo>
                  <a:lnTo>
                    <a:pt x="1" y="50"/>
                  </a:lnTo>
                  <a:lnTo>
                    <a:pt x="10" y="70"/>
                  </a:lnTo>
                  <a:lnTo>
                    <a:pt x="24" y="71"/>
                  </a:lnTo>
                  <a:lnTo>
                    <a:pt x="26" y="78"/>
                  </a:lnTo>
                  <a:lnTo>
                    <a:pt x="26" y="100"/>
                  </a:lnTo>
                  <a:lnTo>
                    <a:pt x="20" y="107"/>
                  </a:lnTo>
                  <a:lnTo>
                    <a:pt x="4" y="117"/>
                  </a:lnTo>
                  <a:lnTo>
                    <a:pt x="3" y="122"/>
                  </a:lnTo>
                  <a:lnTo>
                    <a:pt x="8" y="139"/>
                  </a:lnTo>
                  <a:lnTo>
                    <a:pt x="8" y="150"/>
                  </a:lnTo>
                  <a:lnTo>
                    <a:pt x="4" y="163"/>
                  </a:lnTo>
                  <a:lnTo>
                    <a:pt x="0" y="170"/>
                  </a:lnTo>
                  <a:lnTo>
                    <a:pt x="8" y="182"/>
                  </a:lnTo>
                  <a:lnTo>
                    <a:pt x="13" y="180"/>
                  </a:lnTo>
                  <a:lnTo>
                    <a:pt x="26" y="193"/>
                  </a:lnTo>
                  <a:lnTo>
                    <a:pt x="26" y="205"/>
                  </a:lnTo>
                  <a:lnTo>
                    <a:pt x="26" y="222"/>
                  </a:lnTo>
                  <a:lnTo>
                    <a:pt x="26" y="229"/>
                  </a:lnTo>
                  <a:lnTo>
                    <a:pt x="37" y="244"/>
                  </a:lnTo>
                  <a:lnTo>
                    <a:pt x="64" y="238"/>
                  </a:lnTo>
                  <a:lnTo>
                    <a:pt x="94" y="229"/>
                  </a:lnTo>
                  <a:lnTo>
                    <a:pt x="117" y="215"/>
                  </a:lnTo>
                  <a:lnTo>
                    <a:pt x="127" y="205"/>
                  </a:lnTo>
                  <a:lnTo>
                    <a:pt x="141" y="226"/>
                  </a:lnTo>
                  <a:lnTo>
                    <a:pt x="153" y="221"/>
                  </a:lnTo>
                  <a:lnTo>
                    <a:pt x="169" y="226"/>
                  </a:lnTo>
                  <a:lnTo>
                    <a:pt x="178" y="228"/>
                  </a:lnTo>
                  <a:lnTo>
                    <a:pt x="197" y="221"/>
                  </a:lnTo>
                  <a:lnTo>
                    <a:pt x="208" y="217"/>
                  </a:lnTo>
                  <a:lnTo>
                    <a:pt x="208" y="207"/>
                  </a:lnTo>
                  <a:lnTo>
                    <a:pt x="210" y="191"/>
                  </a:lnTo>
                  <a:lnTo>
                    <a:pt x="220" y="186"/>
                  </a:lnTo>
                  <a:lnTo>
                    <a:pt x="232" y="191"/>
                  </a:lnTo>
                  <a:lnTo>
                    <a:pt x="234" y="198"/>
                  </a:lnTo>
                  <a:lnTo>
                    <a:pt x="244" y="183"/>
                  </a:lnTo>
                  <a:lnTo>
                    <a:pt x="267" y="173"/>
                  </a:lnTo>
                  <a:lnTo>
                    <a:pt x="288" y="170"/>
                  </a:lnTo>
                  <a:lnTo>
                    <a:pt x="308" y="170"/>
                  </a:lnTo>
                  <a:lnTo>
                    <a:pt x="304" y="152"/>
                  </a:lnTo>
                  <a:lnTo>
                    <a:pt x="302" y="143"/>
                  </a:lnTo>
                  <a:lnTo>
                    <a:pt x="281" y="128"/>
                  </a:lnTo>
                  <a:lnTo>
                    <a:pt x="281" y="124"/>
                  </a:lnTo>
                  <a:lnTo>
                    <a:pt x="292" y="109"/>
                  </a:lnTo>
                  <a:lnTo>
                    <a:pt x="304" y="105"/>
                  </a:lnTo>
                  <a:lnTo>
                    <a:pt x="301" y="96"/>
                  </a:lnTo>
                  <a:lnTo>
                    <a:pt x="306" y="81"/>
                  </a:lnTo>
                  <a:lnTo>
                    <a:pt x="306" y="71"/>
                  </a:lnTo>
                  <a:lnTo>
                    <a:pt x="309" y="52"/>
                  </a:lnTo>
                  <a:lnTo>
                    <a:pt x="313" y="45"/>
                  </a:lnTo>
                  <a:lnTo>
                    <a:pt x="323" y="47"/>
                  </a:lnTo>
                  <a:lnTo>
                    <a:pt x="331" y="35"/>
                  </a:lnTo>
                  <a:lnTo>
                    <a:pt x="323" y="23"/>
                  </a:lnTo>
                  <a:lnTo>
                    <a:pt x="320" y="9"/>
                  </a:lnTo>
                  <a:lnTo>
                    <a:pt x="313" y="10"/>
                  </a:lnTo>
                  <a:lnTo>
                    <a:pt x="276" y="2"/>
                  </a:lnTo>
                  <a:lnTo>
                    <a:pt x="251" y="0"/>
                  </a:lnTo>
                  <a:lnTo>
                    <a:pt x="229" y="5"/>
                  </a:lnTo>
                  <a:lnTo>
                    <a:pt x="208" y="16"/>
                  </a:lnTo>
                  <a:lnTo>
                    <a:pt x="183" y="28"/>
                  </a:lnTo>
                  <a:lnTo>
                    <a:pt x="165" y="42"/>
                  </a:lnTo>
                  <a:lnTo>
                    <a:pt x="148" y="44"/>
                  </a:lnTo>
                  <a:lnTo>
                    <a:pt x="124" y="40"/>
                  </a:lnTo>
                  <a:lnTo>
                    <a:pt x="101" y="47"/>
                  </a:lnTo>
                  <a:lnTo>
                    <a:pt x="87" y="50"/>
                  </a:lnTo>
                  <a:lnTo>
                    <a:pt x="71" y="45"/>
                  </a:lnTo>
                  <a:lnTo>
                    <a:pt x="48" y="37"/>
                  </a:lnTo>
                  <a:lnTo>
                    <a:pt x="34" y="33"/>
                  </a:lnTo>
                  <a:lnTo>
                    <a:pt x="16" y="30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11814507" y="6820892"/>
              <a:ext cx="751205" cy="555625"/>
            </a:xfrm>
            <a:custGeom>
              <a:avLst/>
              <a:gdLst/>
              <a:ahLst/>
              <a:cxnLst>
                <a:cxn ang="0">
                  <a:pos x="34" y="237"/>
                </a:cxn>
                <a:cxn ang="0">
                  <a:pos x="153" y="395"/>
                </a:cxn>
                <a:cxn ang="0">
                  <a:pos x="177" y="581"/>
                </a:cxn>
                <a:cxn ang="0">
                  <a:pos x="51" y="699"/>
                </a:cxn>
                <a:cxn ang="0">
                  <a:pos x="81" y="854"/>
                </a:cxn>
                <a:cxn ang="0">
                  <a:pos x="79" y="1016"/>
                </a:cxn>
                <a:cxn ang="0">
                  <a:pos x="180" y="1086"/>
                </a:cxn>
                <a:cxn ang="0">
                  <a:pos x="241" y="1359"/>
                </a:cxn>
                <a:cxn ang="0">
                  <a:pos x="661" y="1196"/>
                </a:cxn>
                <a:cxn ang="0">
                  <a:pos x="816" y="1261"/>
                </a:cxn>
                <a:cxn ang="0">
                  <a:pos x="964" y="1254"/>
                </a:cxn>
                <a:cxn ang="0">
                  <a:pos x="1158" y="1223"/>
                </a:cxn>
                <a:cxn ang="0">
                  <a:pos x="1251" y="1032"/>
                </a:cxn>
                <a:cxn ang="0">
                  <a:pos x="1363" y="1025"/>
                </a:cxn>
                <a:cxn ang="0">
                  <a:pos x="1621" y="940"/>
                </a:cxn>
                <a:cxn ang="0">
                  <a:pos x="1688" y="824"/>
                </a:cxn>
                <a:cxn ang="0">
                  <a:pos x="1629" y="608"/>
                </a:cxn>
                <a:cxn ang="0">
                  <a:pos x="1674" y="543"/>
                </a:cxn>
                <a:cxn ang="0">
                  <a:pos x="1720" y="301"/>
                </a:cxn>
                <a:cxn ang="0">
                  <a:pos x="1800" y="269"/>
                </a:cxn>
                <a:cxn ang="0">
                  <a:pos x="1780" y="67"/>
                </a:cxn>
                <a:cxn ang="0">
                  <a:pos x="1551" y="42"/>
                </a:cxn>
                <a:cxn ang="0">
                  <a:pos x="1183" y="117"/>
                </a:cxn>
                <a:cxn ang="0">
                  <a:pos x="842" y="273"/>
                </a:cxn>
                <a:cxn ang="0">
                  <a:pos x="506" y="312"/>
                </a:cxn>
                <a:cxn ang="0">
                  <a:pos x="109" y="196"/>
                </a:cxn>
                <a:cxn ang="0">
                  <a:pos x="112" y="163"/>
                </a:cxn>
                <a:cxn ang="0">
                  <a:pos x="508" y="280"/>
                </a:cxn>
                <a:cxn ang="0">
                  <a:pos x="843" y="240"/>
                </a:cxn>
                <a:cxn ang="0">
                  <a:pos x="1030" y="156"/>
                </a:cxn>
                <a:cxn ang="0">
                  <a:pos x="1416" y="0"/>
                </a:cxn>
                <a:cxn ang="0">
                  <a:pos x="1793" y="47"/>
                </a:cxn>
                <a:cxn ang="0">
                  <a:pos x="1871" y="218"/>
                </a:cxn>
                <a:cxn ang="0">
                  <a:pos x="1751" y="312"/>
                </a:cxn>
                <a:cxn ang="0">
                  <a:pos x="1735" y="468"/>
                </a:cxn>
                <a:cxn ang="0">
                  <a:pos x="1712" y="612"/>
                </a:cxn>
                <a:cxn ang="0">
                  <a:pos x="1599" y="725"/>
                </a:cxn>
                <a:cxn ang="0">
                  <a:pos x="1744" y="953"/>
                </a:cxn>
                <a:cxn ang="0">
                  <a:pos x="1508" y="995"/>
                </a:cxn>
                <a:cxn ang="0">
                  <a:pos x="1319" y="1132"/>
                </a:cxn>
                <a:cxn ang="0">
                  <a:pos x="1251" y="1062"/>
                </a:cxn>
                <a:cxn ang="0">
                  <a:pos x="1180" y="1239"/>
                </a:cxn>
                <a:cxn ang="0">
                  <a:pos x="956" y="1286"/>
                </a:cxn>
                <a:cxn ang="0">
                  <a:pos x="711" y="1164"/>
                </a:cxn>
                <a:cxn ang="0">
                  <a:pos x="546" y="1303"/>
                </a:cxn>
                <a:cxn ang="0">
                  <a:pos x="147" y="1288"/>
                </a:cxn>
                <a:cxn ang="0">
                  <a:pos x="83" y="1029"/>
                </a:cxn>
                <a:cxn ang="0">
                  <a:pos x="4" y="948"/>
                </a:cxn>
                <a:cxn ang="0">
                  <a:pos x="48" y="785"/>
                </a:cxn>
                <a:cxn ang="0">
                  <a:pos x="35" y="651"/>
                </a:cxn>
                <a:cxn ang="0">
                  <a:pos x="147" y="450"/>
                </a:cxn>
                <a:cxn ang="0">
                  <a:pos x="58" y="410"/>
                </a:cxn>
                <a:cxn ang="0">
                  <a:pos x="46" y="196"/>
                </a:cxn>
              </a:cxnLst>
              <a:rect l="0" t="0" r="r" b="b"/>
              <a:pathLst>
                <a:path w="1874" h="1387">
                  <a:moveTo>
                    <a:pt x="81" y="184"/>
                  </a:moveTo>
                  <a:lnTo>
                    <a:pt x="72" y="214"/>
                  </a:lnTo>
                  <a:cubicBezTo>
                    <a:pt x="71" y="218"/>
                    <a:pt x="69" y="221"/>
                    <a:pt x="67" y="223"/>
                  </a:cubicBezTo>
                  <a:lnTo>
                    <a:pt x="28" y="253"/>
                  </a:lnTo>
                  <a:lnTo>
                    <a:pt x="34" y="237"/>
                  </a:lnTo>
                  <a:lnTo>
                    <a:pt x="43" y="293"/>
                  </a:lnTo>
                  <a:lnTo>
                    <a:pt x="42" y="289"/>
                  </a:lnTo>
                  <a:lnTo>
                    <a:pt x="89" y="396"/>
                  </a:lnTo>
                  <a:lnTo>
                    <a:pt x="75" y="386"/>
                  </a:lnTo>
                  <a:lnTo>
                    <a:pt x="153" y="395"/>
                  </a:lnTo>
                  <a:cubicBezTo>
                    <a:pt x="159" y="396"/>
                    <a:pt x="164" y="400"/>
                    <a:pt x="167" y="406"/>
                  </a:cubicBezTo>
                  <a:lnTo>
                    <a:pt x="179" y="445"/>
                  </a:lnTo>
                  <a:cubicBezTo>
                    <a:pt x="180" y="447"/>
                    <a:pt x="180" y="448"/>
                    <a:pt x="180" y="450"/>
                  </a:cubicBezTo>
                  <a:lnTo>
                    <a:pt x="180" y="570"/>
                  </a:lnTo>
                  <a:cubicBezTo>
                    <a:pt x="180" y="574"/>
                    <a:pt x="179" y="578"/>
                    <a:pt x="177" y="581"/>
                  </a:cubicBezTo>
                  <a:lnTo>
                    <a:pt x="147" y="619"/>
                  </a:lnTo>
                  <a:cubicBezTo>
                    <a:pt x="146" y="621"/>
                    <a:pt x="144" y="622"/>
                    <a:pt x="142" y="623"/>
                  </a:cubicBezTo>
                  <a:lnTo>
                    <a:pt x="52" y="679"/>
                  </a:lnTo>
                  <a:lnTo>
                    <a:pt x="60" y="669"/>
                  </a:lnTo>
                  <a:lnTo>
                    <a:pt x="51" y="699"/>
                  </a:lnTo>
                  <a:lnTo>
                    <a:pt x="51" y="690"/>
                  </a:lnTo>
                  <a:lnTo>
                    <a:pt x="81" y="780"/>
                  </a:lnTo>
                  <a:cubicBezTo>
                    <a:pt x="81" y="781"/>
                    <a:pt x="82" y="783"/>
                    <a:pt x="82" y="785"/>
                  </a:cubicBezTo>
                  <a:lnTo>
                    <a:pt x="82" y="849"/>
                  </a:lnTo>
                  <a:cubicBezTo>
                    <a:pt x="82" y="851"/>
                    <a:pt x="81" y="853"/>
                    <a:pt x="81" y="854"/>
                  </a:cubicBezTo>
                  <a:lnTo>
                    <a:pt x="59" y="923"/>
                  </a:lnTo>
                  <a:cubicBezTo>
                    <a:pt x="59" y="925"/>
                    <a:pt x="58" y="926"/>
                    <a:pt x="57" y="927"/>
                  </a:cubicBezTo>
                  <a:lnTo>
                    <a:pt x="32" y="966"/>
                  </a:lnTo>
                  <a:lnTo>
                    <a:pt x="32" y="947"/>
                  </a:lnTo>
                  <a:lnTo>
                    <a:pt x="79" y="1016"/>
                  </a:lnTo>
                  <a:lnTo>
                    <a:pt x="60" y="1010"/>
                  </a:lnTo>
                  <a:lnTo>
                    <a:pt x="90" y="1001"/>
                  </a:lnTo>
                  <a:cubicBezTo>
                    <a:pt x="96" y="999"/>
                    <a:pt x="102" y="1001"/>
                    <a:pt x="107" y="1005"/>
                  </a:cubicBezTo>
                  <a:lnTo>
                    <a:pt x="175" y="1074"/>
                  </a:lnTo>
                  <a:cubicBezTo>
                    <a:pt x="178" y="1077"/>
                    <a:pt x="180" y="1081"/>
                    <a:pt x="180" y="1086"/>
                  </a:cubicBezTo>
                  <a:lnTo>
                    <a:pt x="180" y="1154"/>
                  </a:lnTo>
                  <a:lnTo>
                    <a:pt x="180" y="1249"/>
                  </a:lnTo>
                  <a:lnTo>
                    <a:pt x="180" y="1288"/>
                  </a:lnTo>
                  <a:lnTo>
                    <a:pt x="177" y="1277"/>
                  </a:lnTo>
                  <a:lnTo>
                    <a:pt x="241" y="1359"/>
                  </a:lnTo>
                  <a:lnTo>
                    <a:pt x="224" y="1353"/>
                  </a:lnTo>
                  <a:lnTo>
                    <a:pt x="370" y="1323"/>
                  </a:lnTo>
                  <a:lnTo>
                    <a:pt x="536" y="1272"/>
                  </a:lnTo>
                  <a:lnTo>
                    <a:pt x="532" y="1273"/>
                  </a:lnTo>
                  <a:lnTo>
                    <a:pt x="661" y="1196"/>
                  </a:lnTo>
                  <a:lnTo>
                    <a:pt x="658" y="1198"/>
                  </a:lnTo>
                  <a:lnTo>
                    <a:pt x="713" y="1143"/>
                  </a:lnTo>
                  <a:cubicBezTo>
                    <a:pt x="717" y="1139"/>
                    <a:pt x="722" y="1137"/>
                    <a:pt x="727" y="1138"/>
                  </a:cubicBezTo>
                  <a:cubicBezTo>
                    <a:pt x="732" y="1138"/>
                    <a:pt x="736" y="1141"/>
                    <a:pt x="739" y="1145"/>
                  </a:cubicBezTo>
                  <a:lnTo>
                    <a:pt x="816" y="1261"/>
                  </a:lnTo>
                  <a:lnTo>
                    <a:pt x="796" y="1255"/>
                  </a:lnTo>
                  <a:lnTo>
                    <a:pt x="864" y="1225"/>
                  </a:lnTo>
                  <a:cubicBezTo>
                    <a:pt x="868" y="1223"/>
                    <a:pt x="872" y="1223"/>
                    <a:pt x="876" y="1224"/>
                  </a:cubicBezTo>
                  <a:lnTo>
                    <a:pt x="966" y="1255"/>
                  </a:lnTo>
                  <a:lnTo>
                    <a:pt x="964" y="1254"/>
                  </a:lnTo>
                  <a:lnTo>
                    <a:pt x="1011" y="1263"/>
                  </a:lnTo>
                  <a:lnTo>
                    <a:pt x="1002" y="1263"/>
                  </a:lnTo>
                  <a:lnTo>
                    <a:pt x="1109" y="1225"/>
                  </a:lnTo>
                  <a:lnTo>
                    <a:pt x="1171" y="1207"/>
                  </a:lnTo>
                  <a:lnTo>
                    <a:pt x="1158" y="1223"/>
                  </a:lnTo>
                  <a:lnTo>
                    <a:pt x="1158" y="1163"/>
                  </a:lnTo>
                  <a:lnTo>
                    <a:pt x="1167" y="1075"/>
                  </a:lnTo>
                  <a:cubicBezTo>
                    <a:pt x="1168" y="1070"/>
                    <a:pt x="1171" y="1065"/>
                    <a:pt x="1176" y="1062"/>
                  </a:cubicBezTo>
                  <a:lnTo>
                    <a:pt x="1236" y="1032"/>
                  </a:lnTo>
                  <a:cubicBezTo>
                    <a:pt x="1241" y="1030"/>
                    <a:pt x="1246" y="1030"/>
                    <a:pt x="1251" y="1032"/>
                  </a:cubicBezTo>
                  <a:lnTo>
                    <a:pt x="1315" y="1062"/>
                  </a:lnTo>
                  <a:cubicBezTo>
                    <a:pt x="1319" y="1064"/>
                    <a:pt x="1322" y="1068"/>
                    <a:pt x="1324" y="1072"/>
                  </a:cubicBezTo>
                  <a:lnTo>
                    <a:pt x="1337" y="1110"/>
                  </a:lnTo>
                  <a:lnTo>
                    <a:pt x="1307" y="1106"/>
                  </a:lnTo>
                  <a:lnTo>
                    <a:pt x="1363" y="1025"/>
                  </a:lnTo>
                  <a:cubicBezTo>
                    <a:pt x="1365" y="1022"/>
                    <a:pt x="1367" y="1020"/>
                    <a:pt x="1370" y="1019"/>
                  </a:cubicBezTo>
                  <a:lnTo>
                    <a:pt x="1499" y="963"/>
                  </a:lnTo>
                  <a:cubicBezTo>
                    <a:pt x="1500" y="963"/>
                    <a:pt x="1501" y="962"/>
                    <a:pt x="1502" y="962"/>
                  </a:cubicBezTo>
                  <a:lnTo>
                    <a:pt x="1618" y="940"/>
                  </a:lnTo>
                  <a:cubicBezTo>
                    <a:pt x="1619" y="940"/>
                    <a:pt x="1620" y="940"/>
                    <a:pt x="1621" y="940"/>
                  </a:cubicBezTo>
                  <a:lnTo>
                    <a:pt x="1728" y="940"/>
                  </a:lnTo>
                  <a:lnTo>
                    <a:pt x="1712" y="961"/>
                  </a:lnTo>
                  <a:lnTo>
                    <a:pt x="1690" y="866"/>
                  </a:lnTo>
                  <a:lnTo>
                    <a:pt x="1682" y="814"/>
                  </a:lnTo>
                  <a:lnTo>
                    <a:pt x="1688" y="824"/>
                  </a:lnTo>
                  <a:lnTo>
                    <a:pt x="1572" y="738"/>
                  </a:lnTo>
                  <a:cubicBezTo>
                    <a:pt x="1568" y="735"/>
                    <a:pt x="1566" y="730"/>
                    <a:pt x="1566" y="725"/>
                  </a:cubicBezTo>
                  <a:lnTo>
                    <a:pt x="1566" y="703"/>
                  </a:lnTo>
                  <a:cubicBezTo>
                    <a:pt x="1566" y="700"/>
                    <a:pt x="1567" y="697"/>
                    <a:pt x="1569" y="694"/>
                  </a:cubicBezTo>
                  <a:lnTo>
                    <a:pt x="1629" y="608"/>
                  </a:lnTo>
                  <a:cubicBezTo>
                    <a:pt x="1631" y="605"/>
                    <a:pt x="1634" y="603"/>
                    <a:pt x="1637" y="602"/>
                  </a:cubicBezTo>
                  <a:lnTo>
                    <a:pt x="1701" y="580"/>
                  </a:lnTo>
                  <a:lnTo>
                    <a:pt x="1691" y="602"/>
                  </a:lnTo>
                  <a:lnTo>
                    <a:pt x="1674" y="555"/>
                  </a:lnTo>
                  <a:cubicBezTo>
                    <a:pt x="1672" y="551"/>
                    <a:pt x="1672" y="547"/>
                    <a:pt x="1674" y="543"/>
                  </a:cubicBezTo>
                  <a:lnTo>
                    <a:pt x="1704" y="457"/>
                  </a:lnTo>
                  <a:lnTo>
                    <a:pt x="1703" y="463"/>
                  </a:lnTo>
                  <a:lnTo>
                    <a:pt x="1703" y="411"/>
                  </a:lnTo>
                  <a:cubicBezTo>
                    <a:pt x="1703" y="411"/>
                    <a:pt x="1703" y="410"/>
                    <a:pt x="1703" y="409"/>
                  </a:cubicBezTo>
                  <a:lnTo>
                    <a:pt x="1720" y="301"/>
                  </a:lnTo>
                  <a:cubicBezTo>
                    <a:pt x="1720" y="300"/>
                    <a:pt x="1721" y="298"/>
                    <a:pt x="1722" y="296"/>
                  </a:cubicBezTo>
                  <a:lnTo>
                    <a:pt x="1743" y="257"/>
                  </a:lnTo>
                  <a:cubicBezTo>
                    <a:pt x="1747" y="251"/>
                    <a:pt x="1755" y="247"/>
                    <a:pt x="1762" y="249"/>
                  </a:cubicBezTo>
                  <a:lnTo>
                    <a:pt x="1818" y="262"/>
                  </a:lnTo>
                  <a:lnTo>
                    <a:pt x="1800" y="269"/>
                  </a:lnTo>
                  <a:lnTo>
                    <a:pt x="1842" y="201"/>
                  </a:lnTo>
                  <a:lnTo>
                    <a:pt x="1842" y="218"/>
                  </a:lnTo>
                  <a:lnTo>
                    <a:pt x="1800" y="150"/>
                  </a:lnTo>
                  <a:cubicBezTo>
                    <a:pt x="1799" y="148"/>
                    <a:pt x="1798" y="146"/>
                    <a:pt x="1797" y="144"/>
                  </a:cubicBezTo>
                  <a:lnTo>
                    <a:pt x="1780" y="67"/>
                  </a:lnTo>
                  <a:lnTo>
                    <a:pt x="1800" y="80"/>
                  </a:lnTo>
                  <a:lnTo>
                    <a:pt x="1762" y="88"/>
                  </a:lnTo>
                  <a:cubicBezTo>
                    <a:pt x="1759" y="89"/>
                    <a:pt x="1757" y="89"/>
                    <a:pt x="1754" y="88"/>
                  </a:cubicBezTo>
                  <a:lnTo>
                    <a:pt x="1549" y="41"/>
                  </a:lnTo>
                  <a:lnTo>
                    <a:pt x="1551" y="42"/>
                  </a:lnTo>
                  <a:lnTo>
                    <a:pt x="1414" y="33"/>
                  </a:lnTo>
                  <a:lnTo>
                    <a:pt x="1419" y="33"/>
                  </a:lnTo>
                  <a:lnTo>
                    <a:pt x="1294" y="58"/>
                  </a:lnTo>
                  <a:lnTo>
                    <a:pt x="1299" y="57"/>
                  </a:lnTo>
                  <a:lnTo>
                    <a:pt x="1183" y="117"/>
                  </a:lnTo>
                  <a:lnTo>
                    <a:pt x="1045" y="186"/>
                  </a:lnTo>
                  <a:lnTo>
                    <a:pt x="1048" y="184"/>
                  </a:lnTo>
                  <a:lnTo>
                    <a:pt x="950" y="261"/>
                  </a:lnTo>
                  <a:cubicBezTo>
                    <a:pt x="947" y="263"/>
                    <a:pt x="944" y="265"/>
                    <a:pt x="941" y="265"/>
                  </a:cubicBezTo>
                  <a:lnTo>
                    <a:pt x="842" y="273"/>
                  </a:lnTo>
                  <a:cubicBezTo>
                    <a:pt x="841" y="274"/>
                    <a:pt x="840" y="273"/>
                    <a:pt x="839" y="273"/>
                  </a:cubicBezTo>
                  <a:lnTo>
                    <a:pt x="706" y="256"/>
                  </a:lnTo>
                  <a:lnTo>
                    <a:pt x="713" y="256"/>
                  </a:lnTo>
                  <a:lnTo>
                    <a:pt x="584" y="294"/>
                  </a:lnTo>
                  <a:lnTo>
                    <a:pt x="506" y="312"/>
                  </a:lnTo>
                  <a:cubicBezTo>
                    <a:pt x="503" y="312"/>
                    <a:pt x="500" y="312"/>
                    <a:pt x="497" y="311"/>
                  </a:cubicBezTo>
                  <a:lnTo>
                    <a:pt x="411" y="281"/>
                  </a:lnTo>
                  <a:lnTo>
                    <a:pt x="282" y="234"/>
                  </a:lnTo>
                  <a:lnTo>
                    <a:pt x="207" y="217"/>
                  </a:lnTo>
                  <a:lnTo>
                    <a:pt x="109" y="196"/>
                  </a:lnTo>
                  <a:lnTo>
                    <a:pt x="112" y="196"/>
                  </a:lnTo>
                  <a:lnTo>
                    <a:pt x="65" y="196"/>
                  </a:lnTo>
                  <a:cubicBezTo>
                    <a:pt x="56" y="196"/>
                    <a:pt x="48" y="189"/>
                    <a:pt x="48" y="180"/>
                  </a:cubicBezTo>
                  <a:cubicBezTo>
                    <a:pt x="48" y="170"/>
                    <a:pt x="56" y="163"/>
                    <a:pt x="65" y="163"/>
                  </a:cubicBezTo>
                  <a:lnTo>
                    <a:pt x="112" y="163"/>
                  </a:lnTo>
                  <a:cubicBezTo>
                    <a:pt x="113" y="163"/>
                    <a:pt x="115" y="163"/>
                    <a:pt x="116" y="163"/>
                  </a:cubicBezTo>
                  <a:lnTo>
                    <a:pt x="214" y="185"/>
                  </a:lnTo>
                  <a:lnTo>
                    <a:pt x="294" y="203"/>
                  </a:lnTo>
                  <a:lnTo>
                    <a:pt x="422" y="250"/>
                  </a:lnTo>
                  <a:lnTo>
                    <a:pt x="508" y="280"/>
                  </a:lnTo>
                  <a:lnTo>
                    <a:pt x="499" y="279"/>
                  </a:lnTo>
                  <a:lnTo>
                    <a:pt x="575" y="262"/>
                  </a:lnTo>
                  <a:lnTo>
                    <a:pt x="703" y="224"/>
                  </a:lnTo>
                  <a:cubicBezTo>
                    <a:pt x="705" y="223"/>
                    <a:pt x="708" y="223"/>
                    <a:pt x="710" y="223"/>
                  </a:cubicBezTo>
                  <a:lnTo>
                    <a:pt x="843" y="240"/>
                  </a:lnTo>
                  <a:lnTo>
                    <a:pt x="839" y="240"/>
                  </a:lnTo>
                  <a:lnTo>
                    <a:pt x="938" y="232"/>
                  </a:lnTo>
                  <a:lnTo>
                    <a:pt x="929" y="235"/>
                  </a:lnTo>
                  <a:lnTo>
                    <a:pt x="1028" y="158"/>
                  </a:lnTo>
                  <a:cubicBezTo>
                    <a:pt x="1029" y="157"/>
                    <a:pt x="1029" y="157"/>
                    <a:pt x="1030" y="156"/>
                  </a:cubicBezTo>
                  <a:lnTo>
                    <a:pt x="1167" y="87"/>
                  </a:lnTo>
                  <a:lnTo>
                    <a:pt x="1283" y="27"/>
                  </a:lnTo>
                  <a:cubicBezTo>
                    <a:pt x="1285" y="27"/>
                    <a:pt x="1286" y="26"/>
                    <a:pt x="1287" y="26"/>
                  </a:cubicBezTo>
                  <a:lnTo>
                    <a:pt x="1412" y="0"/>
                  </a:lnTo>
                  <a:cubicBezTo>
                    <a:pt x="1413" y="0"/>
                    <a:pt x="1415" y="0"/>
                    <a:pt x="1416" y="0"/>
                  </a:cubicBezTo>
                  <a:lnTo>
                    <a:pt x="1553" y="8"/>
                  </a:lnTo>
                  <a:cubicBezTo>
                    <a:pt x="1554" y="8"/>
                    <a:pt x="1555" y="8"/>
                    <a:pt x="1556" y="9"/>
                  </a:cubicBezTo>
                  <a:lnTo>
                    <a:pt x="1762" y="56"/>
                  </a:lnTo>
                  <a:lnTo>
                    <a:pt x="1754" y="56"/>
                  </a:lnTo>
                  <a:lnTo>
                    <a:pt x="1793" y="47"/>
                  </a:lnTo>
                  <a:cubicBezTo>
                    <a:pt x="1802" y="45"/>
                    <a:pt x="1811" y="51"/>
                    <a:pt x="1813" y="60"/>
                  </a:cubicBezTo>
                  <a:lnTo>
                    <a:pt x="1830" y="137"/>
                  </a:lnTo>
                  <a:lnTo>
                    <a:pt x="1828" y="132"/>
                  </a:lnTo>
                  <a:lnTo>
                    <a:pt x="1871" y="201"/>
                  </a:lnTo>
                  <a:cubicBezTo>
                    <a:pt x="1874" y="206"/>
                    <a:pt x="1874" y="213"/>
                    <a:pt x="1871" y="218"/>
                  </a:cubicBezTo>
                  <a:lnTo>
                    <a:pt x="1828" y="287"/>
                  </a:lnTo>
                  <a:cubicBezTo>
                    <a:pt x="1824" y="293"/>
                    <a:pt x="1817" y="296"/>
                    <a:pt x="1810" y="295"/>
                  </a:cubicBezTo>
                  <a:lnTo>
                    <a:pt x="1754" y="282"/>
                  </a:lnTo>
                  <a:lnTo>
                    <a:pt x="1773" y="273"/>
                  </a:lnTo>
                  <a:lnTo>
                    <a:pt x="1751" y="312"/>
                  </a:lnTo>
                  <a:lnTo>
                    <a:pt x="1753" y="307"/>
                  </a:lnTo>
                  <a:lnTo>
                    <a:pt x="1736" y="414"/>
                  </a:lnTo>
                  <a:lnTo>
                    <a:pt x="1736" y="411"/>
                  </a:lnTo>
                  <a:lnTo>
                    <a:pt x="1736" y="463"/>
                  </a:lnTo>
                  <a:cubicBezTo>
                    <a:pt x="1736" y="465"/>
                    <a:pt x="1736" y="467"/>
                    <a:pt x="1735" y="468"/>
                  </a:cubicBezTo>
                  <a:lnTo>
                    <a:pt x="1705" y="554"/>
                  </a:lnTo>
                  <a:lnTo>
                    <a:pt x="1705" y="543"/>
                  </a:lnTo>
                  <a:lnTo>
                    <a:pt x="1722" y="590"/>
                  </a:lnTo>
                  <a:cubicBezTo>
                    <a:pt x="1724" y="595"/>
                    <a:pt x="1724" y="599"/>
                    <a:pt x="1722" y="603"/>
                  </a:cubicBezTo>
                  <a:cubicBezTo>
                    <a:pt x="1720" y="607"/>
                    <a:pt x="1716" y="610"/>
                    <a:pt x="1712" y="612"/>
                  </a:cubicBezTo>
                  <a:lnTo>
                    <a:pt x="1648" y="633"/>
                  </a:lnTo>
                  <a:lnTo>
                    <a:pt x="1656" y="627"/>
                  </a:lnTo>
                  <a:lnTo>
                    <a:pt x="1596" y="713"/>
                  </a:lnTo>
                  <a:lnTo>
                    <a:pt x="1599" y="703"/>
                  </a:lnTo>
                  <a:lnTo>
                    <a:pt x="1599" y="725"/>
                  </a:lnTo>
                  <a:lnTo>
                    <a:pt x="1592" y="712"/>
                  </a:lnTo>
                  <a:lnTo>
                    <a:pt x="1708" y="797"/>
                  </a:lnTo>
                  <a:cubicBezTo>
                    <a:pt x="1711" y="800"/>
                    <a:pt x="1714" y="804"/>
                    <a:pt x="1714" y="808"/>
                  </a:cubicBezTo>
                  <a:lnTo>
                    <a:pt x="1723" y="859"/>
                  </a:lnTo>
                  <a:lnTo>
                    <a:pt x="1744" y="953"/>
                  </a:lnTo>
                  <a:cubicBezTo>
                    <a:pt x="1745" y="958"/>
                    <a:pt x="1744" y="963"/>
                    <a:pt x="1741" y="967"/>
                  </a:cubicBezTo>
                  <a:cubicBezTo>
                    <a:pt x="1738" y="971"/>
                    <a:pt x="1733" y="974"/>
                    <a:pt x="1728" y="974"/>
                  </a:cubicBezTo>
                  <a:lnTo>
                    <a:pt x="1621" y="974"/>
                  </a:lnTo>
                  <a:lnTo>
                    <a:pt x="1624" y="973"/>
                  </a:lnTo>
                  <a:lnTo>
                    <a:pt x="1508" y="995"/>
                  </a:lnTo>
                  <a:lnTo>
                    <a:pt x="1512" y="994"/>
                  </a:lnTo>
                  <a:lnTo>
                    <a:pt x="1383" y="1049"/>
                  </a:lnTo>
                  <a:lnTo>
                    <a:pt x="1390" y="1044"/>
                  </a:lnTo>
                  <a:lnTo>
                    <a:pt x="1335" y="1125"/>
                  </a:lnTo>
                  <a:cubicBezTo>
                    <a:pt x="1331" y="1130"/>
                    <a:pt x="1325" y="1133"/>
                    <a:pt x="1319" y="1132"/>
                  </a:cubicBezTo>
                  <a:cubicBezTo>
                    <a:pt x="1312" y="1131"/>
                    <a:pt x="1307" y="1127"/>
                    <a:pt x="1305" y="1121"/>
                  </a:cubicBezTo>
                  <a:lnTo>
                    <a:pt x="1292" y="1082"/>
                  </a:lnTo>
                  <a:lnTo>
                    <a:pt x="1301" y="1092"/>
                  </a:lnTo>
                  <a:lnTo>
                    <a:pt x="1237" y="1062"/>
                  </a:lnTo>
                  <a:lnTo>
                    <a:pt x="1251" y="1062"/>
                  </a:lnTo>
                  <a:lnTo>
                    <a:pt x="1191" y="1092"/>
                  </a:lnTo>
                  <a:lnTo>
                    <a:pt x="1200" y="1079"/>
                  </a:lnTo>
                  <a:lnTo>
                    <a:pt x="1192" y="1163"/>
                  </a:lnTo>
                  <a:lnTo>
                    <a:pt x="1192" y="1223"/>
                  </a:lnTo>
                  <a:cubicBezTo>
                    <a:pt x="1192" y="1231"/>
                    <a:pt x="1187" y="1237"/>
                    <a:pt x="1180" y="1239"/>
                  </a:cubicBezTo>
                  <a:lnTo>
                    <a:pt x="1121" y="1256"/>
                  </a:lnTo>
                  <a:lnTo>
                    <a:pt x="1014" y="1295"/>
                  </a:lnTo>
                  <a:cubicBezTo>
                    <a:pt x="1011" y="1296"/>
                    <a:pt x="1008" y="1296"/>
                    <a:pt x="1005" y="1295"/>
                  </a:cubicBezTo>
                  <a:lnTo>
                    <a:pt x="958" y="1287"/>
                  </a:lnTo>
                  <a:cubicBezTo>
                    <a:pt x="957" y="1287"/>
                    <a:pt x="956" y="1286"/>
                    <a:pt x="956" y="1286"/>
                  </a:cubicBezTo>
                  <a:lnTo>
                    <a:pt x="866" y="1256"/>
                  </a:lnTo>
                  <a:lnTo>
                    <a:pt x="877" y="1256"/>
                  </a:lnTo>
                  <a:lnTo>
                    <a:pt x="809" y="1286"/>
                  </a:lnTo>
                  <a:cubicBezTo>
                    <a:pt x="801" y="1289"/>
                    <a:pt x="793" y="1286"/>
                    <a:pt x="788" y="1280"/>
                  </a:cubicBezTo>
                  <a:lnTo>
                    <a:pt x="711" y="1164"/>
                  </a:lnTo>
                  <a:lnTo>
                    <a:pt x="737" y="1166"/>
                  </a:lnTo>
                  <a:lnTo>
                    <a:pt x="681" y="1222"/>
                  </a:lnTo>
                  <a:cubicBezTo>
                    <a:pt x="680" y="1223"/>
                    <a:pt x="679" y="1224"/>
                    <a:pt x="678" y="1225"/>
                  </a:cubicBezTo>
                  <a:lnTo>
                    <a:pt x="549" y="1302"/>
                  </a:lnTo>
                  <a:cubicBezTo>
                    <a:pt x="548" y="1303"/>
                    <a:pt x="547" y="1303"/>
                    <a:pt x="546" y="1303"/>
                  </a:cubicBezTo>
                  <a:lnTo>
                    <a:pt x="377" y="1355"/>
                  </a:lnTo>
                  <a:lnTo>
                    <a:pt x="231" y="1385"/>
                  </a:lnTo>
                  <a:cubicBezTo>
                    <a:pt x="225" y="1387"/>
                    <a:pt x="219" y="1384"/>
                    <a:pt x="215" y="1379"/>
                  </a:cubicBezTo>
                  <a:lnTo>
                    <a:pt x="150" y="1298"/>
                  </a:lnTo>
                  <a:cubicBezTo>
                    <a:pt x="148" y="1295"/>
                    <a:pt x="147" y="1291"/>
                    <a:pt x="147" y="1288"/>
                  </a:cubicBezTo>
                  <a:lnTo>
                    <a:pt x="147" y="1249"/>
                  </a:lnTo>
                  <a:lnTo>
                    <a:pt x="147" y="1154"/>
                  </a:lnTo>
                  <a:lnTo>
                    <a:pt x="147" y="1086"/>
                  </a:lnTo>
                  <a:lnTo>
                    <a:pt x="152" y="1097"/>
                  </a:lnTo>
                  <a:lnTo>
                    <a:pt x="83" y="1029"/>
                  </a:lnTo>
                  <a:lnTo>
                    <a:pt x="100" y="1033"/>
                  </a:lnTo>
                  <a:lnTo>
                    <a:pt x="70" y="1042"/>
                  </a:lnTo>
                  <a:cubicBezTo>
                    <a:pt x="63" y="1044"/>
                    <a:pt x="55" y="1041"/>
                    <a:pt x="51" y="1035"/>
                  </a:cubicBezTo>
                  <a:lnTo>
                    <a:pt x="4" y="966"/>
                  </a:lnTo>
                  <a:cubicBezTo>
                    <a:pt x="0" y="961"/>
                    <a:pt x="0" y="953"/>
                    <a:pt x="4" y="948"/>
                  </a:cubicBezTo>
                  <a:lnTo>
                    <a:pt x="30" y="909"/>
                  </a:lnTo>
                  <a:lnTo>
                    <a:pt x="28" y="913"/>
                  </a:lnTo>
                  <a:lnTo>
                    <a:pt x="49" y="845"/>
                  </a:lnTo>
                  <a:lnTo>
                    <a:pt x="48" y="849"/>
                  </a:lnTo>
                  <a:lnTo>
                    <a:pt x="48" y="785"/>
                  </a:lnTo>
                  <a:lnTo>
                    <a:pt x="49" y="790"/>
                  </a:lnTo>
                  <a:lnTo>
                    <a:pt x="19" y="700"/>
                  </a:lnTo>
                  <a:cubicBezTo>
                    <a:pt x="18" y="697"/>
                    <a:pt x="18" y="694"/>
                    <a:pt x="19" y="690"/>
                  </a:cubicBezTo>
                  <a:lnTo>
                    <a:pt x="28" y="660"/>
                  </a:lnTo>
                  <a:cubicBezTo>
                    <a:pt x="29" y="656"/>
                    <a:pt x="31" y="653"/>
                    <a:pt x="35" y="651"/>
                  </a:cubicBezTo>
                  <a:lnTo>
                    <a:pt x="125" y="595"/>
                  </a:lnTo>
                  <a:lnTo>
                    <a:pt x="120" y="599"/>
                  </a:lnTo>
                  <a:lnTo>
                    <a:pt x="150" y="560"/>
                  </a:lnTo>
                  <a:lnTo>
                    <a:pt x="147" y="570"/>
                  </a:lnTo>
                  <a:lnTo>
                    <a:pt x="147" y="450"/>
                  </a:lnTo>
                  <a:lnTo>
                    <a:pt x="148" y="455"/>
                  </a:lnTo>
                  <a:lnTo>
                    <a:pt x="135" y="417"/>
                  </a:lnTo>
                  <a:lnTo>
                    <a:pt x="149" y="428"/>
                  </a:lnTo>
                  <a:lnTo>
                    <a:pt x="72" y="419"/>
                  </a:lnTo>
                  <a:cubicBezTo>
                    <a:pt x="66" y="419"/>
                    <a:pt x="61" y="415"/>
                    <a:pt x="58" y="410"/>
                  </a:cubicBezTo>
                  <a:lnTo>
                    <a:pt x="11" y="302"/>
                  </a:lnTo>
                  <a:cubicBezTo>
                    <a:pt x="11" y="301"/>
                    <a:pt x="10" y="299"/>
                    <a:pt x="10" y="298"/>
                  </a:cubicBezTo>
                  <a:lnTo>
                    <a:pt x="1" y="242"/>
                  </a:lnTo>
                  <a:cubicBezTo>
                    <a:pt x="0" y="236"/>
                    <a:pt x="3" y="230"/>
                    <a:pt x="8" y="226"/>
                  </a:cubicBezTo>
                  <a:lnTo>
                    <a:pt x="46" y="196"/>
                  </a:lnTo>
                  <a:lnTo>
                    <a:pt x="40" y="205"/>
                  </a:lnTo>
                  <a:lnTo>
                    <a:pt x="49" y="175"/>
                  </a:lnTo>
                  <a:cubicBezTo>
                    <a:pt x="51" y="166"/>
                    <a:pt x="61" y="161"/>
                    <a:pt x="70" y="163"/>
                  </a:cubicBezTo>
                  <a:cubicBezTo>
                    <a:pt x="78" y="166"/>
                    <a:pt x="84" y="175"/>
                    <a:pt x="81" y="184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1394450" y="7165375"/>
              <a:ext cx="284480" cy="477837"/>
            </a:xfrm>
            <a:custGeom>
              <a:avLst/>
              <a:gdLst/>
              <a:ahLst/>
              <a:cxnLst>
                <a:cxn ang="0">
                  <a:pos x="10" y="47"/>
                </a:cxn>
                <a:cxn ang="0">
                  <a:pos x="17" y="54"/>
                </a:cxn>
                <a:cxn ang="0">
                  <a:pos x="17" y="64"/>
                </a:cxn>
                <a:cxn ang="0">
                  <a:pos x="16" y="71"/>
                </a:cxn>
                <a:cxn ang="0">
                  <a:pos x="12" y="78"/>
                </a:cxn>
                <a:cxn ang="0">
                  <a:pos x="12" y="98"/>
                </a:cxn>
                <a:cxn ang="0">
                  <a:pos x="14" y="108"/>
                </a:cxn>
                <a:cxn ang="0">
                  <a:pos x="3" y="125"/>
                </a:cxn>
                <a:cxn ang="0">
                  <a:pos x="7" y="128"/>
                </a:cxn>
                <a:cxn ang="0">
                  <a:pos x="0" y="137"/>
                </a:cxn>
                <a:cxn ang="0">
                  <a:pos x="5" y="146"/>
                </a:cxn>
                <a:cxn ang="0">
                  <a:pos x="7" y="153"/>
                </a:cxn>
                <a:cxn ang="0">
                  <a:pos x="10" y="144"/>
                </a:cxn>
                <a:cxn ang="0">
                  <a:pos x="19" y="156"/>
                </a:cxn>
                <a:cxn ang="0">
                  <a:pos x="17" y="167"/>
                </a:cxn>
                <a:cxn ang="0">
                  <a:pos x="14" y="172"/>
                </a:cxn>
                <a:cxn ang="0">
                  <a:pos x="19" y="183"/>
                </a:cxn>
                <a:cxn ang="0">
                  <a:pos x="26" y="186"/>
                </a:cxn>
                <a:cxn ang="0">
                  <a:pos x="40" y="193"/>
                </a:cxn>
                <a:cxn ang="0">
                  <a:pos x="51" y="203"/>
                </a:cxn>
                <a:cxn ang="0">
                  <a:pos x="52" y="210"/>
                </a:cxn>
                <a:cxn ang="0">
                  <a:pos x="66" y="215"/>
                </a:cxn>
                <a:cxn ang="0">
                  <a:pos x="77" y="210"/>
                </a:cxn>
                <a:cxn ang="0">
                  <a:pos x="91" y="200"/>
                </a:cxn>
                <a:cxn ang="0">
                  <a:pos x="99" y="188"/>
                </a:cxn>
                <a:cxn ang="0">
                  <a:pos x="103" y="179"/>
                </a:cxn>
                <a:cxn ang="0">
                  <a:pos x="115" y="159"/>
                </a:cxn>
                <a:cxn ang="0">
                  <a:pos x="119" y="142"/>
                </a:cxn>
                <a:cxn ang="0">
                  <a:pos x="121" y="128"/>
                </a:cxn>
                <a:cxn ang="0">
                  <a:pos x="128" y="118"/>
                </a:cxn>
                <a:cxn ang="0">
                  <a:pos x="115" y="114"/>
                </a:cxn>
                <a:cxn ang="0">
                  <a:pos x="111" y="109"/>
                </a:cxn>
                <a:cxn ang="0">
                  <a:pos x="103" y="111"/>
                </a:cxn>
                <a:cxn ang="0">
                  <a:pos x="93" y="105"/>
                </a:cxn>
                <a:cxn ang="0">
                  <a:pos x="89" y="90"/>
                </a:cxn>
                <a:cxn ang="0">
                  <a:pos x="86" y="79"/>
                </a:cxn>
                <a:cxn ang="0">
                  <a:pos x="93" y="68"/>
                </a:cxn>
                <a:cxn ang="0">
                  <a:pos x="93" y="35"/>
                </a:cxn>
                <a:cxn ang="0">
                  <a:pos x="93" y="23"/>
                </a:cxn>
                <a:cxn ang="0">
                  <a:pos x="86" y="16"/>
                </a:cxn>
                <a:cxn ang="0">
                  <a:pos x="75" y="16"/>
                </a:cxn>
                <a:cxn ang="0">
                  <a:pos x="68" y="12"/>
                </a:cxn>
                <a:cxn ang="0">
                  <a:pos x="62" y="2"/>
                </a:cxn>
                <a:cxn ang="0">
                  <a:pos x="52" y="0"/>
                </a:cxn>
                <a:cxn ang="0">
                  <a:pos x="49" y="5"/>
                </a:cxn>
                <a:cxn ang="0">
                  <a:pos x="49" y="2"/>
                </a:cxn>
                <a:cxn ang="0">
                  <a:pos x="35" y="3"/>
                </a:cxn>
                <a:cxn ang="0">
                  <a:pos x="28" y="0"/>
                </a:cxn>
                <a:cxn ang="0">
                  <a:pos x="19" y="5"/>
                </a:cxn>
                <a:cxn ang="0">
                  <a:pos x="17" y="24"/>
                </a:cxn>
                <a:cxn ang="0">
                  <a:pos x="14" y="36"/>
                </a:cxn>
                <a:cxn ang="0">
                  <a:pos x="10" y="47"/>
                </a:cxn>
              </a:cxnLst>
              <a:rect l="0" t="0" r="r" b="b"/>
              <a:pathLst>
                <a:path w="128" h="215">
                  <a:moveTo>
                    <a:pt x="10" y="47"/>
                  </a:moveTo>
                  <a:lnTo>
                    <a:pt x="17" y="54"/>
                  </a:lnTo>
                  <a:lnTo>
                    <a:pt x="17" y="64"/>
                  </a:lnTo>
                  <a:lnTo>
                    <a:pt x="16" y="71"/>
                  </a:lnTo>
                  <a:lnTo>
                    <a:pt x="12" y="78"/>
                  </a:lnTo>
                  <a:lnTo>
                    <a:pt x="12" y="98"/>
                  </a:lnTo>
                  <a:lnTo>
                    <a:pt x="14" y="108"/>
                  </a:lnTo>
                  <a:lnTo>
                    <a:pt x="3" y="125"/>
                  </a:lnTo>
                  <a:lnTo>
                    <a:pt x="7" y="128"/>
                  </a:lnTo>
                  <a:lnTo>
                    <a:pt x="0" y="137"/>
                  </a:lnTo>
                  <a:lnTo>
                    <a:pt x="5" y="146"/>
                  </a:lnTo>
                  <a:lnTo>
                    <a:pt x="7" y="153"/>
                  </a:lnTo>
                  <a:lnTo>
                    <a:pt x="10" y="144"/>
                  </a:lnTo>
                  <a:lnTo>
                    <a:pt x="19" y="156"/>
                  </a:lnTo>
                  <a:lnTo>
                    <a:pt x="17" y="167"/>
                  </a:lnTo>
                  <a:lnTo>
                    <a:pt x="14" y="172"/>
                  </a:lnTo>
                  <a:lnTo>
                    <a:pt x="19" y="183"/>
                  </a:lnTo>
                  <a:lnTo>
                    <a:pt x="26" y="186"/>
                  </a:lnTo>
                  <a:lnTo>
                    <a:pt x="40" y="193"/>
                  </a:lnTo>
                  <a:lnTo>
                    <a:pt x="51" y="203"/>
                  </a:lnTo>
                  <a:lnTo>
                    <a:pt x="52" y="210"/>
                  </a:lnTo>
                  <a:lnTo>
                    <a:pt x="66" y="215"/>
                  </a:lnTo>
                  <a:lnTo>
                    <a:pt x="77" y="210"/>
                  </a:lnTo>
                  <a:lnTo>
                    <a:pt x="91" y="200"/>
                  </a:lnTo>
                  <a:lnTo>
                    <a:pt x="99" y="188"/>
                  </a:lnTo>
                  <a:lnTo>
                    <a:pt x="103" y="179"/>
                  </a:lnTo>
                  <a:lnTo>
                    <a:pt x="115" y="159"/>
                  </a:lnTo>
                  <a:lnTo>
                    <a:pt x="119" y="142"/>
                  </a:lnTo>
                  <a:lnTo>
                    <a:pt x="121" y="128"/>
                  </a:lnTo>
                  <a:lnTo>
                    <a:pt x="128" y="118"/>
                  </a:lnTo>
                  <a:lnTo>
                    <a:pt x="115" y="114"/>
                  </a:lnTo>
                  <a:lnTo>
                    <a:pt x="111" y="109"/>
                  </a:lnTo>
                  <a:lnTo>
                    <a:pt x="103" y="111"/>
                  </a:lnTo>
                  <a:lnTo>
                    <a:pt x="93" y="105"/>
                  </a:lnTo>
                  <a:lnTo>
                    <a:pt x="89" y="90"/>
                  </a:lnTo>
                  <a:lnTo>
                    <a:pt x="86" y="79"/>
                  </a:lnTo>
                  <a:lnTo>
                    <a:pt x="93" y="68"/>
                  </a:lnTo>
                  <a:lnTo>
                    <a:pt x="93" y="35"/>
                  </a:lnTo>
                  <a:lnTo>
                    <a:pt x="93" y="23"/>
                  </a:lnTo>
                  <a:lnTo>
                    <a:pt x="86" y="16"/>
                  </a:lnTo>
                  <a:lnTo>
                    <a:pt x="75" y="16"/>
                  </a:lnTo>
                  <a:lnTo>
                    <a:pt x="68" y="12"/>
                  </a:lnTo>
                  <a:lnTo>
                    <a:pt x="62" y="2"/>
                  </a:lnTo>
                  <a:lnTo>
                    <a:pt x="52" y="0"/>
                  </a:lnTo>
                  <a:lnTo>
                    <a:pt x="49" y="5"/>
                  </a:lnTo>
                  <a:lnTo>
                    <a:pt x="49" y="2"/>
                  </a:lnTo>
                  <a:lnTo>
                    <a:pt x="35" y="3"/>
                  </a:lnTo>
                  <a:lnTo>
                    <a:pt x="28" y="0"/>
                  </a:lnTo>
                  <a:lnTo>
                    <a:pt x="19" y="5"/>
                  </a:lnTo>
                  <a:lnTo>
                    <a:pt x="17" y="24"/>
                  </a:lnTo>
                  <a:lnTo>
                    <a:pt x="14" y="36"/>
                  </a:lnTo>
                  <a:lnTo>
                    <a:pt x="10" y="47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11387783" y="7158707"/>
              <a:ext cx="300037" cy="491172"/>
            </a:xfrm>
            <a:custGeom>
              <a:avLst/>
              <a:gdLst/>
              <a:ahLst/>
              <a:cxnLst>
                <a:cxn ang="0">
                  <a:pos x="128" y="369"/>
                </a:cxn>
                <a:cxn ang="0">
                  <a:pos x="101" y="453"/>
                </a:cxn>
                <a:cxn ang="0">
                  <a:pos x="111" y="611"/>
                </a:cxn>
                <a:cxn ang="0">
                  <a:pos x="68" y="718"/>
                </a:cxn>
                <a:cxn ang="0">
                  <a:pos x="58" y="821"/>
                </a:cxn>
                <a:cxn ang="0">
                  <a:pos x="71" y="799"/>
                </a:cxn>
                <a:cxn ang="0">
                  <a:pos x="128" y="947"/>
                </a:cxn>
                <a:cxn ang="0">
                  <a:pos x="139" y="1022"/>
                </a:cxn>
                <a:cxn ang="0">
                  <a:pos x="250" y="1077"/>
                </a:cxn>
                <a:cxn ang="0">
                  <a:pos x="314" y="1164"/>
                </a:cxn>
                <a:cxn ang="0">
                  <a:pos x="512" y="1114"/>
                </a:cxn>
                <a:cxn ang="0">
                  <a:pos x="643" y="888"/>
                </a:cxn>
                <a:cxn ang="0">
                  <a:pos x="674" y="720"/>
                </a:cxn>
                <a:cxn ang="0">
                  <a:pos x="645" y="663"/>
                </a:cxn>
                <a:cxn ang="0">
                  <a:pos x="581" y="646"/>
                </a:cxn>
                <a:cxn ang="0">
                  <a:pos x="479" y="460"/>
                </a:cxn>
                <a:cxn ang="0">
                  <a:pos x="517" y="211"/>
                </a:cxn>
                <a:cxn ang="0">
                  <a:pos x="496" y="120"/>
                </a:cxn>
                <a:cxn ang="0">
                  <a:pos x="384" y="92"/>
                </a:cxn>
                <a:cxn ang="0">
                  <a:pos x="322" y="27"/>
                </a:cxn>
                <a:cxn ang="0">
                  <a:pos x="274" y="26"/>
                </a:cxn>
                <a:cxn ang="0">
                  <a:pos x="165" y="33"/>
                </a:cxn>
                <a:cxn ang="0">
                  <a:pos x="128" y="153"/>
                </a:cxn>
                <a:cxn ang="0">
                  <a:pos x="58" y="274"/>
                </a:cxn>
                <a:cxn ang="0">
                  <a:pos x="116" y="29"/>
                </a:cxn>
                <a:cxn ang="0">
                  <a:pos x="208" y="18"/>
                </a:cxn>
                <a:cxn ang="0">
                  <a:pos x="307" y="44"/>
                </a:cxn>
                <a:cxn ang="0">
                  <a:pos x="362" y="10"/>
                </a:cxn>
                <a:cxn ang="0">
                  <a:pos x="444" y="89"/>
                </a:cxn>
                <a:cxn ang="0">
                  <a:pos x="546" y="130"/>
                </a:cxn>
                <a:cxn ang="0">
                  <a:pos x="548" y="404"/>
                </a:cxn>
                <a:cxn ang="0">
                  <a:pos x="550" y="597"/>
                </a:cxn>
                <a:cxn ang="0">
                  <a:pos x="629" y="606"/>
                </a:cxn>
                <a:cxn ang="0">
                  <a:pos x="734" y="653"/>
                </a:cxn>
                <a:cxn ang="0">
                  <a:pos x="704" y="731"/>
                </a:cxn>
                <a:cxn ang="0">
                  <a:pos x="604" y="1020"/>
                </a:cxn>
                <a:cxn ang="0">
                  <a:pos x="452" y="1194"/>
                </a:cxn>
                <a:cxn ang="0">
                  <a:pos x="292" y="1183"/>
                </a:cxn>
                <a:cxn ang="0">
                  <a:pos x="232" y="1104"/>
                </a:cxn>
                <a:cxn ang="0">
                  <a:pos x="80" y="982"/>
                </a:cxn>
                <a:cxn ang="0">
                  <a:pos x="108" y="880"/>
                </a:cxn>
                <a:cxn ang="0">
                  <a:pos x="72" y="872"/>
                </a:cxn>
                <a:cxn ang="0">
                  <a:pos x="3" y="784"/>
                </a:cxn>
                <a:cxn ang="0">
                  <a:pos x="23" y="720"/>
                </a:cxn>
                <a:cxn ang="0">
                  <a:pos x="70" y="565"/>
                </a:cxn>
                <a:cxn ang="0">
                  <a:pos x="88" y="401"/>
                </a:cxn>
                <a:cxn ang="0">
                  <a:pos x="95" y="318"/>
                </a:cxn>
                <a:cxn ang="0">
                  <a:pos x="85" y="268"/>
                </a:cxn>
              </a:cxnLst>
              <a:rect l="0" t="0" r="r" b="b"/>
              <a:pathLst>
                <a:path w="748" h="1227">
                  <a:moveTo>
                    <a:pt x="85" y="268"/>
                  </a:moveTo>
                  <a:lnTo>
                    <a:pt x="123" y="306"/>
                  </a:lnTo>
                  <a:cubicBezTo>
                    <a:pt x="127" y="309"/>
                    <a:pt x="128" y="314"/>
                    <a:pt x="128" y="318"/>
                  </a:cubicBezTo>
                  <a:lnTo>
                    <a:pt x="128" y="369"/>
                  </a:lnTo>
                  <a:cubicBezTo>
                    <a:pt x="128" y="371"/>
                    <a:pt x="128" y="372"/>
                    <a:pt x="128" y="373"/>
                  </a:cubicBezTo>
                  <a:lnTo>
                    <a:pt x="119" y="412"/>
                  </a:lnTo>
                  <a:cubicBezTo>
                    <a:pt x="119" y="413"/>
                    <a:pt x="119" y="414"/>
                    <a:pt x="118" y="415"/>
                  </a:cubicBezTo>
                  <a:lnTo>
                    <a:pt x="101" y="453"/>
                  </a:lnTo>
                  <a:lnTo>
                    <a:pt x="103" y="447"/>
                  </a:lnTo>
                  <a:lnTo>
                    <a:pt x="103" y="562"/>
                  </a:lnTo>
                  <a:lnTo>
                    <a:pt x="103" y="560"/>
                  </a:lnTo>
                  <a:lnTo>
                    <a:pt x="111" y="611"/>
                  </a:lnTo>
                  <a:cubicBezTo>
                    <a:pt x="112" y="615"/>
                    <a:pt x="111" y="619"/>
                    <a:pt x="109" y="623"/>
                  </a:cubicBezTo>
                  <a:lnTo>
                    <a:pt x="49" y="717"/>
                  </a:lnTo>
                  <a:lnTo>
                    <a:pt x="47" y="696"/>
                  </a:lnTo>
                  <a:lnTo>
                    <a:pt x="68" y="718"/>
                  </a:lnTo>
                  <a:cubicBezTo>
                    <a:pt x="74" y="724"/>
                    <a:pt x="75" y="733"/>
                    <a:pt x="69" y="740"/>
                  </a:cubicBezTo>
                  <a:lnTo>
                    <a:pt x="31" y="787"/>
                  </a:lnTo>
                  <a:lnTo>
                    <a:pt x="33" y="769"/>
                  </a:lnTo>
                  <a:lnTo>
                    <a:pt x="58" y="821"/>
                  </a:lnTo>
                  <a:lnTo>
                    <a:pt x="72" y="861"/>
                  </a:lnTo>
                  <a:lnTo>
                    <a:pt x="40" y="861"/>
                  </a:lnTo>
                  <a:lnTo>
                    <a:pt x="57" y="810"/>
                  </a:lnTo>
                  <a:cubicBezTo>
                    <a:pt x="59" y="804"/>
                    <a:pt x="64" y="800"/>
                    <a:pt x="71" y="799"/>
                  </a:cubicBezTo>
                  <a:cubicBezTo>
                    <a:pt x="77" y="798"/>
                    <a:pt x="83" y="800"/>
                    <a:pt x="87" y="805"/>
                  </a:cubicBezTo>
                  <a:lnTo>
                    <a:pt x="138" y="874"/>
                  </a:lnTo>
                  <a:cubicBezTo>
                    <a:pt x="141" y="878"/>
                    <a:pt x="142" y="883"/>
                    <a:pt x="141" y="887"/>
                  </a:cubicBezTo>
                  <a:lnTo>
                    <a:pt x="128" y="947"/>
                  </a:lnTo>
                  <a:cubicBezTo>
                    <a:pt x="128" y="949"/>
                    <a:pt x="127" y="951"/>
                    <a:pt x="126" y="952"/>
                  </a:cubicBezTo>
                  <a:lnTo>
                    <a:pt x="109" y="982"/>
                  </a:lnTo>
                  <a:lnTo>
                    <a:pt x="109" y="966"/>
                  </a:lnTo>
                  <a:lnTo>
                    <a:pt x="139" y="1022"/>
                  </a:lnTo>
                  <a:lnTo>
                    <a:pt x="133" y="1015"/>
                  </a:lnTo>
                  <a:lnTo>
                    <a:pt x="171" y="1036"/>
                  </a:lnTo>
                  <a:lnTo>
                    <a:pt x="247" y="1075"/>
                  </a:lnTo>
                  <a:cubicBezTo>
                    <a:pt x="248" y="1075"/>
                    <a:pt x="249" y="1076"/>
                    <a:pt x="250" y="1077"/>
                  </a:cubicBezTo>
                  <a:lnTo>
                    <a:pt x="310" y="1128"/>
                  </a:lnTo>
                  <a:cubicBezTo>
                    <a:pt x="313" y="1131"/>
                    <a:pt x="315" y="1134"/>
                    <a:pt x="316" y="1137"/>
                  </a:cubicBezTo>
                  <a:lnTo>
                    <a:pt x="324" y="1176"/>
                  </a:lnTo>
                  <a:lnTo>
                    <a:pt x="314" y="1164"/>
                  </a:lnTo>
                  <a:lnTo>
                    <a:pt x="391" y="1194"/>
                  </a:lnTo>
                  <a:lnTo>
                    <a:pt x="377" y="1195"/>
                  </a:lnTo>
                  <a:lnTo>
                    <a:pt x="437" y="1165"/>
                  </a:lnTo>
                  <a:lnTo>
                    <a:pt x="512" y="1114"/>
                  </a:lnTo>
                  <a:lnTo>
                    <a:pt x="507" y="1119"/>
                  </a:lnTo>
                  <a:lnTo>
                    <a:pt x="550" y="1051"/>
                  </a:lnTo>
                  <a:lnTo>
                    <a:pt x="575" y="1004"/>
                  </a:lnTo>
                  <a:lnTo>
                    <a:pt x="643" y="888"/>
                  </a:lnTo>
                  <a:lnTo>
                    <a:pt x="641" y="893"/>
                  </a:lnTo>
                  <a:lnTo>
                    <a:pt x="663" y="803"/>
                  </a:lnTo>
                  <a:lnTo>
                    <a:pt x="671" y="728"/>
                  </a:lnTo>
                  <a:cubicBezTo>
                    <a:pt x="671" y="725"/>
                    <a:pt x="672" y="722"/>
                    <a:pt x="674" y="720"/>
                  </a:cubicBezTo>
                  <a:lnTo>
                    <a:pt x="716" y="660"/>
                  </a:lnTo>
                  <a:lnTo>
                    <a:pt x="726" y="686"/>
                  </a:lnTo>
                  <a:lnTo>
                    <a:pt x="654" y="669"/>
                  </a:lnTo>
                  <a:cubicBezTo>
                    <a:pt x="650" y="668"/>
                    <a:pt x="647" y="666"/>
                    <a:pt x="645" y="663"/>
                  </a:cubicBezTo>
                  <a:lnTo>
                    <a:pt x="619" y="633"/>
                  </a:lnTo>
                  <a:lnTo>
                    <a:pt x="635" y="639"/>
                  </a:lnTo>
                  <a:lnTo>
                    <a:pt x="593" y="647"/>
                  </a:lnTo>
                  <a:cubicBezTo>
                    <a:pt x="589" y="648"/>
                    <a:pt x="585" y="647"/>
                    <a:pt x="581" y="646"/>
                  </a:cubicBezTo>
                  <a:lnTo>
                    <a:pt x="526" y="616"/>
                  </a:lnTo>
                  <a:cubicBezTo>
                    <a:pt x="522" y="613"/>
                    <a:pt x="519" y="609"/>
                    <a:pt x="518" y="605"/>
                  </a:cubicBezTo>
                  <a:lnTo>
                    <a:pt x="496" y="519"/>
                  </a:lnTo>
                  <a:lnTo>
                    <a:pt x="479" y="460"/>
                  </a:lnTo>
                  <a:cubicBezTo>
                    <a:pt x="478" y="455"/>
                    <a:pt x="479" y="450"/>
                    <a:pt x="481" y="446"/>
                  </a:cubicBezTo>
                  <a:lnTo>
                    <a:pt x="520" y="386"/>
                  </a:lnTo>
                  <a:lnTo>
                    <a:pt x="517" y="395"/>
                  </a:lnTo>
                  <a:lnTo>
                    <a:pt x="517" y="211"/>
                  </a:lnTo>
                  <a:lnTo>
                    <a:pt x="517" y="142"/>
                  </a:lnTo>
                  <a:lnTo>
                    <a:pt x="522" y="154"/>
                  </a:lnTo>
                  <a:lnTo>
                    <a:pt x="484" y="115"/>
                  </a:lnTo>
                  <a:lnTo>
                    <a:pt x="496" y="120"/>
                  </a:lnTo>
                  <a:lnTo>
                    <a:pt x="436" y="120"/>
                  </a:lnTo>
                  <a:cubicBezTo>
                    <a:pt x="433" y="120"/>
                    <a:pt x="430" y="120"/>
                    <a:pt x="428" y="118"/>
                  </a:cubicBezTo>
                  <a:lnTo>
                    <a:pt x="389" y="97"/>
                  </a:lnTo>
                  <a:cubicBezTo>
                    <a:pt x="387" y="95"/>
                    <a:pt x="385" y="94"/>
                    <a:pt x="384" y="92"/>
                  </a:cubicBezTo>
                  <a:lnTo>
                    <a:pt x="345" y="36"/>
                  </a:lnTo>
                  <a:lnTo>
                    <a:pt x="356" y="43"/>
                  </a:lnTo>
                  <a:lnTo>
                    <a:pt x="305" y="34"/>
                  </a:lnTo>
                  <a:lnTo>
                    <a:pt x="322" y="27"/>
                  </a:lnTo>
                  <a:lnTo>
                    <a:pt x="305" y="53"/>
                  </a:lnTo>
                  <a:cubicBezTo>
                    <a:pt x="301" y="59"/>
                    <a:pt x="293" y="62"/>
                    <a:pt x="286" y="60"/>
                  </a:cubicBezTo>
                  <a:cubicBezTo>
                    <a:pt x="279" y="57"/>
                    <a:pt x="274" y="51"/>
                    <a:pt x="274" y="44"/>
                  </a:cubicBezTo>
                  <a:lnTo>
                    <a:pt x="274" y="26"/>
                  </a:lnTo>
                  <a:lnTo>
                    <a:pt x="293" y="43"/>
                  </a:lnTo>
                  <a:lnTo>
                    <a:pt x="212" y="52"/>
                  </a:lnTo>
                  <a:cubicBezTo>
                    <a:pt x="209" y="52"/>
                    <a:pt x="206" y="51"/>
                    <a:pt x="203" y="50"/>
                  </a:cubicBezTo>
                  <a:lnTo>
                    <a:pt x="165" y="33"/>
                  </a:lnTo>
                  <a:lnTo>
                    <a:pt x="179" y="32"/>
                  </a:lnTo>
                  <a:lnTo>
                    <a:pt x="132" y="58"/>
                  </a:lnTo>
                  <a:lnTo>
                    <a:pt x="141" y="46"/>
                  </a:lnTo>
                  <a:lnTo>
                    <a:pt x="128" y="153"/>
                  </a:lnTo>
                  <a:lnTo>
                    <a:pt x="111" y="223"/>
                  </a:lnTo>
                  <a:lnTo>
                    <a:pt x="89" y="285"/>
                  </a:lnTo>
                  <a:cubicBezTo>
                    <a:pt x="86" y="294"/>
                    <a:pt x="76" y="298"/>
                    <a:pt x="68" y="295"/>
                  </a:cubicBezTo>
                  <a:cubicBezTo>
                    <a:pt x="59" y="292"/>
                    <a:pt x="55" y="282"/>
                    <a:pt x="58" y="274"/>
                  </a:cubicBezTo>
                  <a:lnTo>
                    <a:pt x="78" y="215"/>
                  </a:lnTo>
                  <a:lnTo>
                    <a:pt x="95" y="149"/>
                  </a:lnTo>
                  <a:lnTo>
                    <a:pt x="108" y="42"/>
                  </a:lnTo>
                  <a:cubicBezTo>
                    <a:pt x="109" y="36"/>
                    <a:pt x="112" y="32"/>
                    <a:pt x="116" y="29"/>
                  </a:cubicBezTo>
                  <a:lnTo>
                    <a:pt x="163" y="3"/>
                  </a:lnTo>
                  <a:cubicBezTo>
                    <a:pt x="168" y="1"/>
                    <a:pt x="173" y="1"/>
                    <a:pt x="178" y="3"/>
                  </a:cubicBezTo>
                  <a:lnTo>
                    <a:pt x="217" y="20"/>
                  </a:lnTo>
                  <a:lnTo>
                    <a:pt x="208" y="18"/>
                  </a:lnTo>
                  <a:lnTo>
                    <a:pt x="289" y="10"/>
                  </a:lnTo>
                  <a:cubicBezTo>
                    <a:pt x="294" y="9"/>
                    <a:pt x="298" y="11"/>
                    <a:pt x="302" y="14"/>
                  </a:cubicBezTo>
                  <a:cubicBezTo>
                    <a:pt x="305" y="17"/>
                    <a:pt x="307" y="22"/>
                    <a:pt x="307" y="26"/>
                  </a:cubicBezTo>
                  <a:lnTo>
                    <a:pt x="307" y="44"/>
                  </a:lnTo>
                  <a:lnTo>
                    <a:pt x="277" y="34"/>
                  </a:lnTo>
                  <a:lnTo>
                    <a:pt x="294" y="9"/>
                  </a:lnTo>
                  <a:cubicBezTo>
                    <a:pt x="298" y="3"/>
                    <a:pt x="304" y="0"/>
                    <a:pt x="311" y="1"/>
                  </a:cubicBezTo>
                  <a:lnTo>
                    <a:pt x="362" y="10"/>
                  </a:lnTo>
                  <a:cubicBezTo>
                    <a:pt x="366" y="11"/>
                    <a:pt x="370" y="13"/>
                    <a:pt x="373" y="17"/>
                  </a:cubicBezTo>
                  <a:lnTo>
                    <a:pt x="411" y="73"/>
                  </a:lnTo>
                  <a:lnTo>
                    <a:pt x="406" y="68"/>
                  </a:lnTo>
                  <a:lnTo>
                    <a:pt x="444" y="89"/>
                  </a:lnTo>
                  <a:lnTo>
                    <a:pt x="436" y="87"/>
                  </a:lnTo>
                  <a:lnTo>
                    <a:pt x="496" y="87"/>
                  </a:lnTo>
                  <a:cubicBezTo>
                    <a:pt x="500" y="87"/>
                    <a:pt x="504" y="89"/>
                    <a:pt x="507" y="92"/>
                  </a:cubicBezTo>
                  <a:lnTo>
                    <a:pt x="546" y="130"/>
                  </a:lnTo>
                  <a:cubicBezTo>
                    <a:pt x="549" y="134"/>
                    <a:pt x="551" y="138"/>
                    <a:pt x="551" y="142"/>
                  </a:cubicBezTo>
                  <a:lnTo>
                    <a:pt x="551" y="211"/>
                  </a:lnTo>
                  <a:lnTo>
                    <a:pt x="551" y="395"/>
                  </a:lnTo>
                  <a:cubicBezTo>
                    <a:pt x="551" y="398"/>
                    <a:pt x="550" y="401"/>
                    <a:pt x="548" y="404"/>
                  </a:cubicBezTo>
                  <a:lnTo>
                    <a:pt x="510" y="464"/>
                  </a:lnTo>
                  <a:lnTo>
                    <a:pt x="512" y="451"/>
                  </a:lnTo>
                  <a:lnTo>
                    <a:pt x="529" y="511"/>
                  </a:lnTo>
                  <a:lnTo>
                    <a:pt x="550" y="597"/>
                  </a:lnTo>
                  <a:lnTo>
                    <a:pt x="542" y="586"/>
                  </a:lnTo>
                  <a:lnTo>
                    <a:pt x="597" y="616"/>
                  </a:lnTo>
                  <a:lnTo>
                    <a:pt x="586" y="615"/>
                  </a:lnTo>
                  <a:lnTo>
                    <a:pt x="629" y="606"/>
                  </a:lnTo>
                  <a:cubicBezTo>
                    <a:pt x="635" y="605"/>
                    <a:pt x="641" y="607"/>
                    <a:pt x="645" y="611"/>
                  </a:cubicBezTo>
                  <a:lnTo>
                    <a:pt x="670" y="642"/>
                  </a:lnTo>
                  <a:lnTo>
                    <a:pt x="661" y="636"/>
                  </a:lnTo>
                  <a:lnTo>
                    <a:pt x="734" y="653"/>
                  </a:lnTo>
                  <a:cubicBezTo>
                    <a:pt x="739" y="655"/>
                    <a:pt x="744" y="658"/>
                    <a:pt x="746" y="664"/>
                  </a:cubicBezTo>
                  <a:cubicBezTo>
                    <a:pt x="748" y="669"/>
                    <a:pt x="747" y="675"/>
                    <a:pt x="744" y="679"/>
                  </a:cubicBezTo>
                  <a:lnTo>
                    <a:pt x="701" y="739"/>
                  </a:lnTo>
                  <a:lnTo>
                    <a:pt x="704" y="731"/>
                  </a:lnTo>
                  <a:lnTo>
                    <a:pt x="695" y="810"/>
                  </a:lnTo>
                  <a:lnTo>
                    <a:pt x="674" y="901"/>
                  </a:lnTo>
                  <a:cubicBezTo>
                    <a:pt x="673" y="902"/>
                    <a:pt x="673" y="904"/>
                    <a:pt x="672" y="905"/>
                  </a:cubicBezTo>
                  <a:lnTo>
                    <a:pt x="604" y="1020"/>
                  </a:lnTo>
                  <a:lnTo>
                    <a:pt x="578" y="1068"/>
                  </a:lnTo>
                  <a:lnTo>
                    <a:pt x="535" y="1137"/>
                  </a:lnTo>
                  <a:cubicBezTo>
                    <a:pt x="534" y="1139"/>
                    <a:pt x="532" y="1141"/>
                    <a:pt x="530" y="1142"/>
                  </a:cubicBezTo>
                  <a:lnTo>
                    <a:pt x="452" y="1194"/>
                  </a:lnTo>
                  <a:lnTo>
                    <a:pt x="392" y="1225"/>
                  </a:lnTo>
                  <a:cubicBezTo>
                    <a:pt x="388" y="1227"/>
                    <a:pt x="383" y="1227"/>
                    <a:pt x="379" y="1225"/>
                  </a:cubicBezTo>
                  <a:lnTo>
                    <a:pt x="302" y="1195"/>
                  </a:lnTo>
                  <a:cubicBezTo>
                    <a:pt x="297" y="1193"/>
                    <a:pt x="293" y="1189"/>
                    <a:pt x="292" y="1183"/>
                  </a:cubicBezTo>
                  <a:lnTo>
                    <a:pt x="283" y="1145"/>
                  </a:lnTo>
                  <a:lnTo>
                    <a:pt x="288" y="1154"/>
                  </a:lnTo>
                  <a:lnTo>
                    <a:pt x="229" y="1102"/>
                  </a:lnTo>
                  <a:lnTo>
                    <a:pt x="232" y="1104"/>
                  </a:lnTo>
                  <a:lnTo>
                    <a:pt x="155" y="1066"/>
                  </a:lnTo>
                  <a:lnTo>
                    <a:pt x="116" y="1044"/>
                  </a:lnTo>
                  <a:cubicBezTo>
                    <a:pt x="114" y="1043"/>
                    <a:pt x="111" y="1040"/>
                    <a:pt x="110" y="1037"/>
                  </a:cubicBezTo>
                  <a:lnTo>
                    <a:pt x="80" y="982"/>
                  </a:lnTo>
                  <a:cubicBezTo>
                    <a:pt x="77" y="977"/>
                    <a:pt x="77" y="971"/>
                    <a:pt x="80" y="966"/>
                  </a:cubicBezTo>
                  <a:lnTo>
                    <a:pt x="97" y="936"/>
                  </a:lnTo>
                  <a:lnTo>
                    <a:pt x="95" y="940"/>
                  </a:lnTo>
                  <a:lnTo>
                    <a:pt x="108" y="880"/>
                  </a:lnTo>
                  <a:lnTo>
                    <a:pt x="111" y="894"/>
                  </a:lnTo>
                  <a:lnTo>
                    <a:pt x="60" y="825"/>
                  </a:lnTo>
                  <a:lnTo>
                    <a:pt x="89" y="820"/>
                  </a:lnTo>
                  <a:lnTo>
                    <a:pt x="72" y="872"/>
                  </a:lnTo>
                  <a:cubicBezTo>
                    <a:pt x="70" y="879"/>
                    <a:pt x="63" y="883"/>
                    <a:pt x="56" y="883"/>
                  </a:cubicBezTo>
                  <a:cubicBezTo>
                    <a:pt x="49" y="883"/>
                    <a:pt x="43" y="879"/>
                    <a:pt x="40" y="872"/>
                  </a:cubicBezTo>
                  <a:lnTo>
                    <a:pt x="29" y="836"/>
                  </a:lnTo>
                  <a:lnTo>
                    <a:pt x="3" y="784"/>
                  </a:lnTo>
                  <a:cubicBezTo>
                    <a:pt x="0" y="778"/>
                    <a:pt x="1" y="771"/>
                    <a:pt x="5" y="766"/>
                  </a:cubicBezTo>
                  <a:lnTo>
                    <a:pt x="43" y="719"/>
                  </a:lnTo>
                  <a:lnTo>
                    <a:pt x="44" y="741"/>
                  </a:lnTo>
                  <a:lnTo>
                    <a:pt x="23" y="720"/>
                  </a:lnTo>
                  <a:cubicBezTo>
                    <a:pt x="18" y="714"/>
                    <a:pt x="17" y="706"/>
                    <a:pt x="21" y="699"/>
                  </a:cubicBezTo>
                  <a:lnTo>
                    <a:pt x="81" y="605"/>
                  </a:lnTo>
                  <a:lnTo>
                    <a:pt x="78" y="616"/>
                  </a:lnTo>
                  <a:lnTo>
                    <a:pt x="70" y="565"/>
                  </a:lnTo>
                  <a:cubicBezTo>
                    <a:pt x="69" y="564"/>
                    <a:pt x="69" y="563"/>
                    <a:pt x="69" y="562"/>
                  </a:cubicBezTo>
                  <a:lnTo>
                    <a:pt x="69" y="447"/>
                  </a:lnTo>
                  <a:cubicBezTo>
                    <a:pt x="69" y="444"/>
                    <a:pt x="70" y="442"/>
                    <a:pt x="71" y="440"/>
                  </a:cubicBezTo>
                  <a:lnTo>
                    <a:pt x="88" y="401"/>
                  </a:lnTo>
                  <a:lnTo>
                    <a:pt x="87" y="404"/>
                  </a:lnTo>
                  <a:lnTo>
                    <a:pt x="95" y="366"/>
                  </a:lnTo>
                  <a:lnTo>
                    <a:pt x="95" y="369"/>
                  </a:lnTo>
                  <a:lnTo>
                    <a:pt x="95" y="318"/>
                  </a:lnTo>
                  <a:lnTo>
                    <a:pt x="100" y="330"/>
                  </a:lnTo>
                  <a:lnTo>
                    <a:pt x="61" y="291"/>
                  </a:lnTo>
                  <a:cubicBezTo>
                    <a:pt x="55" y="285"/>
                    <a:pt x="55" y="274"/>
                    <a:pt x="62" y="268"/>
                  </a:cubicBezTo>
                  <a:cubicBezTo>
                    <a:pt x="68" y="261"/>
                    <a:pt x="79" y="261"/>
                    <a:pt x="85" y="268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1610037" y="6165250"/>
              <a:ext cx="1053465" cy="771207"/>
            </a:xfrm>
            <a:custGeom>
              <a:avLst/>
              <a:gdLst/>
              <a:ahLst/>
              <a:cxnLst>
                <a:cxn ang="0">
                  <a:pos x="105" y="40"/>
                </a:cxn>
                <a:cxn ang="0">
                  <a:pos x="87" y="49"/>
                </a:cxn>
                <a:cxn ang="0">
                  <a:pos x="82" y="112"/>
                </a:cxn>
                <a:cxn ang="0">
                  <a:pos x="52" y="145"/>
                </a:cxn>
                <a:cxn ang="0">
                  <a:pos x="15" y="162"/>
                </a:cxn>
                <a:cxn ang="0">
                  <a:pos x="0" y="185"/>
                </a:cxn>
                <a:cxn ang="0">
                  <a:pos x="14" y="205"/>
                </a:cxn>
                <a:cxn ang="0">
                  <a:pos x="14" y="222"/>
                </a:cxn>
                <a:cxn ang="0">
                  <a:pos x="35" y="227"/>
                </a:cxn>
                <a:cxn ang="0">
                  <a:pos x="43" y="253"/>
                </a:cxn>
                <a:cxn ang="0">
                  <a:pos x="50" y="280"/>
                </a:cxn>
                <a:cxn ang="0">
                  <a:pos x="64" y="280"/>
                </a:cxn>
                <a:cxn ang="0">
                  <a:pos x="89" y="282"/>
                </a:cxn>
                <a:cxn ang="0">
                  <a:pos x="89" y="296"/>
                </a:cxn>
                <a:cxn ang="0">
                  <a:pos x="105" y="308"/>
                </a:cxn>
                <a:cxn ang="0">
                  <a:pos x="105" y="325"/>
                </a:cxn>
                <a:cxn ang="0">
                  <a:pos x="138" y="334"/>
                </a:cxn>
                <a:cxn ang="0">
                  <a:pos x="183" y="347"/>
                </a:cxn>
                <a:cxn ang="0">
                  <a:pos x="217" y="337"/>
                </a:cxn>
                <a:cxn ang="0">
                  <a:pos x="255" y="341"/>
                </a:cxn>
                <a:cxn ang="0">
                  <a:pos x="278" y="327"/>
                </a:cxn>
                <a:cxn ang="0">
                  <a:pos x="342" y="297"/>
                </a:cxn>
                <a:cxn ang="0">
                  <a:pos x="380" y="301"/>
                </a:cxn>
                <a:cxn ang="0">
                  <a:pos x="407" y="306"/>
                </a:cxn>
                <a:cxn ang="0">
                  <a:pos x="425" y="292"/>
                </a:cxn>
                <a:cxn ang="0">
                  <a:pos x="427" y="243"/>
                </a:cxn>
                <a:cxn ang="0">
                  <a:pos x="443" y="227"/>
                </a:cxn>
                <a:cxn ang="0">
                  <a:pos x="458" y="227"/>
                </a:cxn>
                <a:cxn ang="0">
                  <a:pos x="462" y="213"/>
                </a:cxn>
                <a:cxn ang="0">
                  <a:pos x="474" y="203"/>
                </a:cxn>
                <a:cxn ang="0">
                  <a:pos x="450" y="194"/>
                </a:cxn>
                <a:cxn ang="0">
                  <a:pos x="420" y="201"/>
                </a:cxn>
                <a:cxn ang="0">
                  <a:pos x="393" y="194"/>
                </a:cxn>
                <a:cxn ang="0">
                  <a:pos x="388" y="172"/>
                </a:cxn>
                <a:cxn ang="0">
                  <a:pos x="380" y="151"/>
                </a:cxn>
                <a:cxn ang="0">
                  <a:pos x="374" y="127"/>
                </a:cxn>
                <a:cxn ang="0">
                  <a:pos x="376" y="107"/>
                </a:cxn>
                <a:cxn ang="0">
                  <a:pos x="355" y="75"/>
                </a:cxn>
                <a:cxn ang="0">
                  <a:pos x="348" y="53"/>
                </a:cxn>
                <a:cxn ang="0">
                  <a:pos x="327" y="35"/>
                </a:cxn>
                <a:cxn ang="0">
                  <a:pos x="313" y="7"/>
                </a:cxn>
                <a:cxn ang="0">
                  <a:pos x="299" y="0"/>
                </a:cxn>
                <a:cxn ang="0">
                  <a:pos x="283" y="10"/>
                </a:cxn>
                <a:cxn ang="0">
                  <a:pos x="264" y="12"/>
                </a:cxn>
                <a:cxn ang="0">
                  <a:pos x="246" y="23"/>
                </a:cxn>
                <a:cxn ang="0">
                  <a:pos x="222" y="26"/>
                </a:cxn>
                <a:cxn ang="0">
                  <a:pos x="201" y="10"/>
                </a:cxn>
                <a:cxn ang="0">
                  <a:pos x="174" y="21"/>
                </a:cxn>
                <a:cxn ang="0">
                  <a:pos x="155" y="19"/>
                </a:cxn>
                <a:cxn ang="0">
                  <a:pos x="129" y="17"/>
                </a:cxn>
                <a:cxn ang="0">
                  <a:pos x="115" y="24"/>
                </a:cxn>
                <a:cxn ang="0">
                  <a:pos x="109" y="26"/>
                </a:cxn>
              </a:cxnLst>
              <a:rect l="0" t="0" r="r" b="b"/>
              <a:pathLst>
                <a:path w="474" h="347">
                  <a:moveTo>
                    <a:pt x="113" y="29"/>
                  </a:moveTo>
                  <a:lnTo>
                    <a:pt x="105" y="40"/>
                  </a:lnTo>
                  <a:lnTo>
                    <a:pt x="99" y="47"/>
                  </a:lnTo>
                  <a:lnTo>
                    <a:pt x="87" y="49"/>
                  </a:lnTo>
                  <a:lnTo>
                    <a:pt x="82" y="103"/>
                  </a:lnTo>
                  <a:lnTo>
                    <a:pt x="82" y="112"/>
                  </a:lnTo>
                  <a:lnTo>
                    <a:pt x="68" y="133"/>
                  </a:lnTo>
                  <a:lnTo>
                    <a:pt x="52" y="145"/>
                  </a:lnTo>
                  <a:lnTo>
                    <a:pt x="43" y="158"/>
                  </a:lnTo>
                  <a:lnTo>
                    <a:pt x="15" y="162"/>
                  </a:lnTo>
                  <a:lnTo>
                    <a:pt x="1" y="175"/>
                  </a:lnTo>
                  <a:lnTo>
                    <a:pt x="0" y="185"/>
                  </a:lnTo>
                  <a:lnTo>
                    <a:pt x="8" y="192"/>
                  </a:lnTo>
                  <a:lnTo>
                    <a:pt x="14" y="205"/>
                  </a:lnTo>
                  <a:lnTo>
                    <a:pt x="11" y="212"/>
                  </a:lnTo>
                  <a:lnTo>
                    <a:pt x="14" y="222"/>
                  </a:lnTo>
                  <a:lnTo>
                    <a:pt x="22" y="227"/>
                  </a:lnTo>
                  <a:lnTo>
                    <a:pt x="35" y="227"/>
                  </a:lnTo>
                  <a:lnTo>
                    <a:pt x="40" y="236"/>
                  </a:lnTo>
                  <a:lnTo>
                    <a:pt x="43" y="253"/>
                  </a:lnTo>
                  <a:lnTo>
                    <a:pt x="45" y="267"/>
                  </a:lnTo>
                  <a:lnTo>
                    <a:pt x="50" y="280"/>
                  </a:lnTo>
                  <a:lnTo>
                    <a:pt x="59" y="283"/>
                  </a:lnTo>
                  <a:lnTo>
                    <a:pt x="64" y="280"/>
                  </a:lnTo>
                  <a:lnTo>
                    <a:pt x="76" y="271"/>
                  </a:lnTo>
                  <a:lnTo>
                    <a:pt x="89" y="282"/>
                  </a:lnTo>
                  <a:lnTo>
                    <a:pt x="87" y="290"/>
                  </a:lnTo>
                  <a:lnTo>
                    <a:pt x="89" y="296"/>
                  </a:lnTo>
                  <a:lnTo>
                    <a:pt x="96" y="297"/>
                  </a:lnTo>
                  <a:lnTo>
                    <a:pt x="105" y="308"/>
                  </a:lnTo>
                  <a:lnTo>
                    <a:pt x="102" y="320"/>
                  </a:lnTo>
                  <a:lnTo>
                    <a:pt x="105" y="325"/>
                  </a:lnTo>
                  <a:lnTo>
                    <a:pt x="119" y="325"/>
                  </a:lnTo>
                  <a:lnTo>
                    <a:pt x="138" y="334"/>
                  </a:lnTo>
                  <a:lnTo>
                    <a:pt x="170" y="347"/>
                  </a:lnTo>
                  <a:lnTo>
                    <a:pt x="183" y="347"/>
                  </a:lnTo>
                  <a:lnTo>
                    <a:pt x="201" y="343"/>
                  </a:lnTo>
                  <a:lnTo>
                    <a:pt x="217" y="337"/>
                  </a:lnTo>
                  <a:lnTo>
                    <a:pt x="243" y="341"/>
                  </a:lnTo>
                  <a:lnTo>
                    <a:pt x="255" y="341"/>
                  </a:lnTo>
                  <a:lnTo>
                    <a:pt x="262" y="339"/>
                  </a:lnTo>
                  <a:lnTo>
                    <a:pt x="278" y="327"/>
                  </a:lnTo>
                  <a:lnTo>
                    <a:pt x="315" y="306"/>
                  </a:lnTo>
                  <a:lnTo>
                    <a:pt x="342" y="297"/>
                  </a:lnTo>
                  <a:lnTo>
                    <a:pt x="357" y="297"/>
                  </a:lnTo>
                  <a:lnTo>
                    <a:pt x="380" y="301"/>
                  </a:lnTo>
                  <a:lnTo>
                    <a:pt x="399" y="303"/>
                  </a:lnTo>
                  <a:lnTo>
                    <a:pt x="407" y="306"/>
                  </a:lnTo>
                  <a:lnTo>
                    <a:pt x="421" y="304"/>
                  </a:lnTo>
                  <a:lnTo>
                    <a:pt x="425" y="292"/>
                  </a:lnTo>
                  <a:lnTo>
                    <a:pt x="425" y="267"/>
                  </a:lnTo>
                  <a:lnTo>
                    <a:pt x="427" y="243"/>
                  </a:lnTo>
                  <a:lnTo>
                    <a:pt x="434" y="229"/>
                  </a:lnTo>
                  <a:lnTo>
                    <a:pt x="443" y="227"/>
                  </a:lnTo>
                  <a:lnTo>
                    <a:pt x="451" y="231"/>
                  </a:lnTo>
                  <a:lnTo>
                    <a:pt x="458" y="227"/>
                  </a:lnTo>
                  <a:lnTo>
                    <a:pt x="464" y="220"/>
                  </a:lnTo>
                  <a:lnTo>
                    <a:pt x="462" y="213"/>
                  </a:lnTo>
                  <a:lnTo>
                    <a:pt x="472" y="212"/>
                  </a:lnTo>
                  <a:lnTo>
                    <a:pt x="474" y="203"/>
                  </a:lnTo>
                  <a:lnTo>
                    <a:pt x="464" y="198"/>
                  </a:lnTo>
                  <a:lnTo>
                    <a:pt x="450" y="194"/>
                  </a:lnTo>
                  <a:lnTo>
                    <a:pt x="438" y="198"/>
                  </a:lnTo>
                  <a:lnTo>
                    <a:pt x="420" y="201"/>
                  </a:lnTo>
                  <a:lnTo>
                    <a:pt x="404" y="201"/>
                  </a:lnTo>
                  <a:lnTo>
                    <a:pt x="393" y="194"/>
                  </a:lnTo>
                  <a:lnTo>
                    <a:pt x="388" y="185"/>
                  </a:lnTo>
                  <a:lnTo>
                    <a:pt x="388" y="172"/>
                  </a:lnTo>
                  <a:lnTo>
                    <a:pt x="387" y="159"/>
                  </a:lnTo>
                  <a:lnTo>
                    <a:pt x="380" y="151"/>
                  </a:lnTo>
                  <a:lnTo>
                    <a:pt x="374" y="140"/>
                  </a:lnTo>
                  <a:lnTo>
                    <a:pt x="374" y="127"/>
                  </a:lnTo>
                  <a:lnTo>
                    <a:pt x="376" y="114"/>
                  </a:lnTo>
                  <a:lnTo>
                    <a:pt x="376" y="107"/>
                  </a:lnTo>
                  <a:lnTo>
                    <a:pt x="367" y="87"/>
                  </a:lnTo>
                  <a:lnTo>
                    <a:pt x="355" y="75"/>
                  </a:lnTo>
                  <a:lnTo>
                    <a:pt x="350" y="61"/>
                  </a:lnTo>
                  <a:lnTo>
                    <a:pt x="348" y="53"/>
                  </a:lnTo>
                  <a:lnTo>
                    <a:pt x="346" y="49"/>
                  </a:lnTo>
                  <a:lnTo>
                    <a:pt x="327" y="35"/>
                  </a:lnTo>
                  <a:lnTo>
                    <a:pt x="322" y="24"/>
                  </a:lnTo>
                  <a:lnTo>
                    <a:pt x="313" y="7"/>
                  </a:lnTo>
                  <a:lnTo>
                    <a:pt x="306" y="2"/>
                  </a:lnTo>
                  <a:lnTo>
                    <a:pt x="299" y="0"/>
                  </a:lnTo>
                  <a:lnTo>
                    <a:pt x="290" y="3"/>
                  </a:lnTo>
                  <a:lnTo>
                    <a:pt x="283" y="10"/>
                  </a:lnTo>
                  <a:lnTo>
                    <a:pt x="278" y="12"/>
                  </a:lnTo>
                  <a:lnTo>
                    <a:pt x="264" y="12"/>
                  </a:lnTo>
                  <a:lnTo>
                    <a:pt x="254" y="14"/>
                  </a:lnTo>
                  <a:lnTo>
                    <a:pt x="246" y="23"/>
                  </a:lnTo>
                  <a:lnTo>
                    <a:pt x="234" y="26"/>
                  </a:lnTo>
                  <a:lnTo>
                    <a:pt x="222" y="26"/>
                  </a:lnTo>
                  <a:lnTo>
                    <a:pt x="215" y="19"/>
                  </a:lnTo>
                  <a:lnTo>
                    <a:pt x="201" y="10"/>
                  </a:lnTo>
                  <a:lnTo>
                    <a:pt x="190" y="14"/>
                  </a:lnTo>
                  <a:lnTo>
                    <a:pt x="174" y="21"/>
                  </a:lnTo>
                  <a:lnTo>
                    <a:pt x="164" y="23"/>
                  </a:lnTo>
                  <a:lnTo>
                    <a:pt x="155" y="19"/>
                  </a:lnTo>
                  <a:lnTo>
                    <a:pt x="143" y="12"/>
                  </a:lnTo>
                  <a:lnTo>
                    <a:pt x="129" y="17"/>
                  </a:lnTo>
                  <a:lnTo>
                    <a:pt x="119" y="23"/>
                  </a:lnTo>
                  <a:lnTo>
                    <a:pt x="115" y="24"/>
                  </a:lnTo>
                  <a:lnTo>
                    <a:pt x="113" y="26"/>
                  </a:lnTo>
                  <a:lnTo>
                    <a:pt x="109" y="26"/>
                  </a:lnTo>
                  <a:lnTo>
                    <a:pt x="113" y="29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1603368" y="6158582"/>
              <a:ext cx="1069022" cy="784542"/>
            </a:xfrm>
            <a:custGeom>
              <a:avLst/>
              <a:gdLst/>
              <a:ahLst/>
              <a:cxnLst>
                <a:cxn ang="0">
                  <a:pos x="488" y="589"/>
                </a:cxn>
                <a:cxn ang="0">
                  <a:pos x="270" y="902"/>
                </a:cxn>
                <a:cxn ang="0">
                  <a:pos x="28" y="1033"/>
                </a:cxn>
                <a:cxn ang="0">
                  <a:pos x="110" y="1243"/>
                </a:cxn>
                <a:cxn ang="0">
                  <a:pos x="256" y="1326"/>
                </a:cxn>
                <a:cxn ang="0">
                  <a:pos x="337" y="1577"/>
                </a:cxn>
                <a:cxn ang="0">
                  <a:pos x="518" y="1624"/>
                </a:cxn>
                <a:cxn ang="0">
                  <a:pos x="604" y="1795"/>
                </a:cxn>
                <a:cxn ang="0">
                  <a:pos x="966" y="1926"/>
                </a:cxn>
                <a:cxn ang="0">
                  <a:pos x="1370" y="1895"/>
                </a:cxn>
                <a:cxn ang="0">
                  <a:pos x="1758" y="1700"/>
                </a:cxn>
                <a:cxn ang="0">
                  <a:pos x="2235" y="1681"/>
                </a:cxn>
                <a:cxn ang="0">
                  <a:pos x="2362" y="1637"/>
                </a:cxn>
                <a:cxn ang="0">
                  <a:pos x="2485" y="1262"/>
                </a:cxn>
                <a:cxn ang="0">
                  <a:pos x="2569" y="1204"/>
                </a:cxn>
                <a:cxn ang="0">
                  <a:pos x="2586" y="1129"/>
                </a:cxn>
                <a:cxn ang="0">
                  <a:pos x="2263" y="1148"/>
                </a:cxn>
                <a:cxn ang="0">
                  <a:pos x="2148" y="902"/>
                </a:cxn>
                <a:cxn ang="0">
                  <a:pos x="2088" y="645"/>
                </a:cxn>
                <a:cxn ang="0">
                  <a:pos x="1943" y="362"/>
                </a:cxn>
                <a:cxn ang="0">
                  <a:pos x="1820" y="218"/>
                </a:cxn>
                <a:cxn ang="0">
                  <a:pos x="1686" y="33"/>
                </a:cxn>
                <a:cxn ang="0">
                  <a:pos x="1483" y="98"/>
                </a:cxn>
                <a:cxn ang="0">
                  <a:pos x="1320" y="180"/>
                </a:cxn>
                <a:cxn ang="0">
                  <a:pos x="1082" y="110"/>
                </a:cxn>
                <a:cxn ang="0">
                  <a:pos x="806" y="96"/>
                </a:cxn>
                <a:cxn ang="0">
                  <a:pos x="647" y="180"/>
                </a:cxn>
                <a:cxn ang="0">
                  <a:pos x="610" y="158"/>
                </a:cxn>
                <a:cxn ang="0">
                  <a:pos x="727" y="96"/>
                </a:cxn>
                <a:cxn ang="0">
                  <a:pos x="983" y="117"/>
                </a:cxn>
                <a:cxn ang="0">
                  <a:pos x="1264" y="152"/>
                </a:cxn>
                <a:cxn ang="0">
                  <a:pos x="1424" y="78"/>
                </a:cxn>
                <a:cxn ang="0">
                  <a:pos x="1617" y="23"/>
                </a:cxn>
                <a:cxn ang="0">
                  <a:pos x="1772" y="48"/>
                </a:cxn>
                <a:cxn ang="0">
                  <a:pos x="1967" y="306"/>
                </a:cxn>
                <a:cxn ang="0">
                  <a:pos x="2120" y="602"/>
                </a:cxn>
                <a:cxn ang="0">
                  <a:pos x="2139" y="842"/>
                </a:cxn>
                <a:cxn ang="0">
                  <a:pos x="2212" y="1079"/>
                </a:cxn>
                <a:cxn ang="0">
                  <a:pos x="2521" y="1077"/>
                </a:cxn>
                <a:cxn ang="0">
                  <a:pos x="2587" y="1217"/>
                </a:cxn>
                <a:cxn ang="0">
                  <a:pos x="2518" y="1314"/>
                </a:cxn>
                <a:cxn ang="0">
                  <a:pos x="2396" y="1500"/>
                </a:cxn>
                <a:cxn ang="0">
                  <a:pos x="2228" y="1713"/>
                </a:cxn>
                <a:cxn ang="0">
                  <a:pos x="1771" y="1730"/>
                </a:cxn>
                <a:cxn ang="0">
                  <a:pos x="1367" y="1928"/>
                </a:cxn>
                <a:cxn ang="0">
                  <a:pos x="960" y="1958"/>
                </a:cxn>
                <a:cxn ang="0">
                  <a:pos x="572" y="1798"/>
                </a:cxn>
                <a:cxn ang="0">
                  <a:pos x="494" y="1663"/>
                </a:cxn>
                <a:cxn ang="0">
                  <a:pos x="384" y="1581"/>
                </a:cxn>
                <a:cxn ang="0">
                  <a:pos x="241" y="1426"/>
                </a:cxn>
                <a:cxn ang="0">
                  <a:pos x="85" y="1261"/>
                </a:cxn>
                <a:cxn ang="0">
                  <a:pos x="54" y="1097"/>
                </a:cxn>
                <a:cxn ang="0">
                  <a:pos x="254" y="875"/>
                </a:cxn>
                <a:cxn ang="0">
                  <a:pos x="455" y="639"/>
                </a:cxn>
                <a:cxn ang="0">
                  <a:pos x="634" y="170"/>
                </a:cxn>
              </a:cxnLst>
              <a:rect l="0" t="0" r="r" b="b"/>
              <a:pathLst>
                <a:path w="2672" h="1958">
                  <a:moveTo>
                    <a:pt x="660" y="191"/>
                  </a:moveTo>
                  <a:lnTo>
                    <a:pt x="613" y="250"/>
                  </a:lnTo>
                  <a:lnTo>
                    <a:pt x="583" y="289"/>
                  </a:lnTo>
                  <a:cubicBezTo>
                    <a:pt x="581" y="292"/>
                    <a:pt x="577" y="295"/>
                    <a:pt x="572" y="295"/>
                  </a:cubicBezTo>
                  <a:lnTo>
                    <a:pt x="504" y="304"/>
                  </a:lnTo>
                  <a:lnTo>
                    <a:pt x="518" y="289"/>
                  </a:lnTo>
                  <a:lnTo>
                    <a:pt x="488" y="589"/>
                  </a:lnTo>
                  <a:lnTo>
                    <a:pt x="488" y="639"/>
                  </a:lnTo>
                  <a:cubicBezTo>
                    <a:pt x="488" y="642"/>
                    <a:pt x="487" y="645"/>
                    <a:pt x="485" y="648"/>
                  </a:cubicBezTo>
                  <a:lnTo>
                    <a:pt x="408" y="764"/>
                  </a:lnTo>
                  <a:cubicBezTo>
                    <a:pt x="407" y="765"/>
                    <a:pt x="406" y="766"/>
                    <a:pt x="405" y="767"/>
                  </a:cubicBezTo>
                  <a:lnTo>
                    <a:pt x="319" y="836"/>
                  </a:lnTo>
                  <a:lnTo>
                    <a:pt x="322" y="833"/>
                  </a:lnTo>
                  <a:lnTo>
                    <a:pt x="270" y="902"/>
                  </a:lnTo>
                  <a:cubicBezTo>
                    <a:pt x="268" y="905"/>
                    <a:pt x="264" y="907"/>
                    <a:pt x="260" y="908"/>
                  </a:cubicBezTo>
                  <a:lnTo>
                    <a:pt x="106" y="934"/>
                  </a:lnTo>
                  <a:lnTo>
                    <a:pt x="114" y="930"/>
                  </a:lnTo>
                  <a:lnTo>
                    <a:pt x="37" y="998"/>
                  </a:lnTo>
                  <a:lnTo>
                    <a:pt x="42" y="988"/>
                  </a:lnTo>
                  <a:lnTo>
                    <a:pt x="34" y="1048"/>
                  </a:lnTo>
                  <a:lnTo>
                    <a:pt x="28" y="1033"/>
                  </a:lnTo>
                  <a:lnTo>
                    <a:pt x="75" y="1071"/>
                  </a:lnTo>
                  <a:cubicBezTo>
                    <a:pt x="77" y="1073"/>
                    <a:pt x="78" y="1075"/>
                    <a:pt x="80" y="1078"/>
                  </a:cubicBezTo>
                  <a:lnTo>
                    <a:pt x="110" y="1146"/>
                  </a:lnTo>
                  <a:cubicBezTo>
                    <a:pt x="111" y="1150"/>
                    <a:pt x="111" y="1154"/>
                    <a:pt x="110" y="1158"/>
                  </a:cubicBezTo>
                  <a:lnTo>
                    <a:pt x="97" y="1197"/>
                  </a:lnTo>
                  <a:lnTo>
                    <a:pt x="98" y="1188"/>
                  </a:lnTo>
                  <a:lnTo>
                    <a:pt x="110" y="1243"/>
                  </a:lnTo>
                  <a:lnTo>
                    <a:pt x="103" y="1233"/>
                  </a:lnTo>
                  <a:lnTo>
                    <a:pt x="150" y="1263"/>
                  </a:lnTo>
                  <a:lnTo>
                    <a:pt x="141" y="1261"/>
                  </a:lnTo>
                  <a:lnTo>
                    <a:pt x="210" y="1261"/>
                  </a:lnTo>
                  <a:cubicBezTo>
                    <a:pt x="216" y="1261"/>
                    <a:pt x="221" y="1264"/>
                    <a:pt x="224" y="1269"/>
                  </a:cubicBezTo>
                  <a:lnTo>
                    <a:pt x="254" y="1320"/>
                  </a:lnTo>
                  <a:cubicBezTo>
                    <a:pt x="255" y="1322"/>
                    <a:pt x="256" y="1324"/>
                    <a:pt x="256" y="1326"/>
                  </a:cubicBezTo>
                  <a:lnTo>
                    <a:pt x="274" y="1420"/>
                  </a:lnTo>
                  <a:lnTo>
                    <a:pt x="286" y="1497"/>
                  </a:lnTo>
                  <a:lnTo>
                    <a:pt x="286" y="1494"/>
                  </a:lnTo>
                  <a:lnTo>
                    <a:pt x="311" y="1563"/>
                  </a:lnTo>
                  <a:lnTo>
                    <a:pt x="302" y="1553"/>
                  </a:lnTo>
                  <a:lnTo>
                    <a:pt x="354" y="1575"/>
                  </a:lnTo>
                  <a:lnTo>
                    <a:pt x="337" y="1577"/>
                  </a:lnTo>
                  <a:lnTo>
                    <a:pt x="362" y="1556"/>
                  </a:lnTo>
                  <a:lnTo>
                    <a:pt x="432" y="1508"/>
                  </a:lnTo>
                  <a:cubicBezTo>
                    <a:pt x="438" y="1503"/>
                    <a:pt x="447" y="1504"/>
                    <a:pt x="452" y="1509"/>
                  </a:cubicBezTo>
                  <a:lnTo>
                    <a:pt x="521" y="1569"/>
                  </a:lnTo>
                  <a:cubicBezTo>
                    <a:pt x="525" y="1573"/>
                    <a:pt x="528" y="1579"/>
                    <a:pt x="526" y="1584"/>
                  </a:cubicBezTo>
                  <a:lnTo>
                    <a:pt x="518" y="1632"/>
                  </a:lnTo>
                  <a:lnTo>
                    <a:pt x="518" y="1624"/>
                  </a:lnTo>
                  <a:lnTo>
                    <a:pt x="526" y="1654"/>
                  </a:lnTo>
                  <a:lnTo>
                    <a:pt x="514" y="1642"/>
                  </a:lnTo>
                  <a:lnTo>
                    <a:pt x="552" y="1651"/>
                  </a:lnTo>
                  <a:cubicBezTo>
                    <a:pt x="556" y="1652"/>
                    <a:pt x="559" y="1654"/>
                    <a:pt x="561" y="1656"/>
                  </a:cubicBezTo>
                  <a:lnTo>
                    <a:pt x="613" y="1716"/>
                  </a:lnTo>
                  <a:cubicBezTo>
                    <a:pt x="616" y="1720"/>
                    <a:pt x="617" y="1725"/>
                    <a:pt x="616" y="1730"/>
                  </a:cubicBezTo>
                  <a:lnTo>
                    <a:pt x="604" y="1795"/>
                  </a:lnTo>
                  <a:lnTo>
                    <a:pt x="603" y="1785"/>
                  </a:lnTo>
                  <a:lnTo>
                    <a:pt x="615" y="1815"/>
                  </a:lnTo>
                  <a:lnTo>
                    <a:pt x="600" y="1805"/>
                  </a:lnTo>
                  <a:lnTo>
                    <a:pt x="677" y="1805"/>
                  </a:lnTo>
                  <a:cubicBezTo>
                    <a:pt x="680" y="1805"/>
                    <a:pt x="682" y="1805"/>
                    <a:pt x="684" y="1806"/>
                  </a:cubicBezTo>
                  <a:lnTo>
                    <a:pt x="792" y="1858"/>
                  </a:lnTo>
                  <a:lnTo>
                    <a:pt x="966" y="1926"/>
                  </a:lnTo>
                  <a:lnTo>
                    <a:pt x="960" y="1925"/>
                  </a:lnTo>
                  <a:lnTo>
                    <a:pt x="1037" y="1925"/>
                  </a:lnTo>
                  <a:lnTo>
                    <a:pt x="1034" y="1925"/>
                  </a:lnTo>
                  <a:lnTo>
                    <a:pt x="1128" y="1904"/>
                  </a:lnTo>
                  <a:lnTo>
                    <a:pt x="1216" y="1874"/>
                  </a:lnTo>
                  <a:cubicBezTo>
                    <a:pt x="1219" y="1873"/>
                    <a:pt x="1222" y="1873"/>
                    <a:pt x="1224" y="1873"/>
                  </a:cubicBezTo>
                  <a:lnTo>
                    <a:pt x="1370" y="1895"/>
                  </a:lnTo>
                  <a:lnTo>
                    <a:pt x="1367" y="1895"/>
                  </a:lnTo>
                  <a:lnTo>
                    <a:pt x="1436" y="1895"/>
                  </a:lnTo>
                  <a:lnTo>
                    <a:pt x="1431" y="1896"/>
                  </a:lnTo>
                  <a:lnTo>
                    <a:pt x="1469" y="1883"/>
                  </a:lnTo>
                  <a:lnTo>
                    <a:pt x="1465" y="1885"/>
                  </a:lnTo>
                  <a:lnTo>
                    <a:pt x="1550" y="1821"/>
                  </a:lnTo>
                  <a:lnTo>
                    <a:pt x="1758" y="1700"/>
                  </a:lnTo>
                  <a:cubicBezTo>
                    <a:pt x="1759" y="1699"/>
                    <a:pt x="1760" y="1699"/>
                    <a:pt x="1761" y="1698"/>
                  </a:cubicBezTo>
                  <a:lnTo>
                    <a:pt x="1916" y="1651"/>
                  </a:lnTo>
                  <a:cubicBezTo>
                    <a:pt x="1917" y="1651"/>
                    <a:pt x="1919" y="1650"/>
                    <a:pt x="1920" y="1650"/>
                  </a:cubicBezTo>
                  <a:lnTo>
                    <a:pt x="1998" y="1650"/>
                  </a:lnTo>
                  <a:cubicBezTo>
                    <a:pt x="1999" y="1650"/>
                    <a:pt x="1999" y="1651"/>
                    <a:pt x="2000" y="1651"/>
                  </a:cubicBezTo>
                  <a:lnTo>
                    <a:pt x="2129" y="1672"/>
                  </a:lnTo>
                  <a:lnTo>
                    <a:pt x="2235" y="1681"/>
                  </a:lnTo>
                  <a:cubicBezTo>
                    <a:pt x="2236" y="1681"/>
                    <a:pt x="2238" y="1681"/>
                    <a:pt x="2239" y="1681"/>
                  </a:cubicBezTo>
                  <a:lnTo>
                    <a:pt x="2286" y="1699"/>
                  </a:lnTo>
                  <a:lnTo>
                    <a:pt x="2279" y="1698"/>
                  </a:lnTo>
                  <a:lnTo>
                    <a:pt x="2356" y="1689"/>
                  </a:lnTo>
                  <a:lnTo>
                    <a:pt x="2342" y="1701"/>
                  </a:lnTo>
                  <a:lnTo>
                    <a:pt x="2363" y="1632"/>
                  </a:lnTo>
                  <a:lnTo>
                    <a:pt x="2362" y="1637"/>
                  </a:lnTo>
                  <a:lnTo>
                    <a:pt x="2362" y="1500"/>
                  </a:lnTo>
                  <a:lnTo>
                    <a:pt x="2371" y="1366"/>
                  </a:lnTo>
                  <a:cubicBezTo>
                    <a:pt x="2371" y="1364"/>
                    <a:pt x="2372" y="1362"/>
                    <a:pt x="2373" y="1360"/>
                  </a:cubicBezTo>
                  <a:lnTo>
                    <a:pt x="2411" y="1283"/>
                  </a:lnTo>
                  <a:cubicBezTo>
                    <a:pt x="2414" y="1278"/>
                    <a:pt x="2418" y="1275"/>
                    <a:pt x="2422" y="1274"/>
                  </a:cubicBezTo>
                  <a:lnTo>
                    <a:pt x="2474" y="1261"/>
                  </a:lnTo>
                  <a:cubicBezTo>
                    <a:pt x="2477" y="1260"/>
                    <a:pt x="2481" y="1260"/>
                    <a:pt x="2485" y="1262"/>
                  </a:cubicBezTo>
                  <a:lnTo>
                    <a:pt x="2532" y="1283"/>
                  </a:lnTo>
                  <a:lnTo>
                    <a:pt x="2517" y="1284"/>
                  </a:lnTo>
                  <a:lnTo>
                    <a:pt x="2555" y="1263"/>
                  </a:lnTo>
                  <a:lnTo>
                    <a:pt x="2550" y="1267"/>
                  </a:lnTo>
                  <a:lnTo>
                    <a:pt x="2580" y="1228"/>
                  </a:lnTo>
                  <a:lnTo>
                    <a:pt x="2577" y="1242"/>
                  </a:lnTo>
                  <a:lnTo>
                    <a:pt x="2569" y="1204"/>
                  </a:lnTo>
                  <a:cubicBezTo>
                    <a:pt x="2568" y="1199"/>
                    <a:pt x="2569" y="1194"/>
                    <a:pt x="2571" y="1191"/>
                  </a:cubicBezTo>
                  <a:cubicBezTo>
                    <a:pt x="2574" y="1187"/>
                    <a:pt x="2578" y="1184"/>
                    <a:pt x="2582" y="1184"/>
                  </a:cubicBezTo>
                  <a:lnTo>
                    <a:pt x="2638" y="1175"/>
                  </a:lnTo>
                  <a:lnTo>
                    <a:pt x="2625" y="1187"/>
                  </a:lnTo>
                  <a:lnTo>
                    <a:pt x="2637" y="1140"/>
                  </a:lnTo>
                  <a:lnTo>
                    <a:pt x="2646" y="1159"/>
                  </a:lnTo>
                  <a:lnTo>
                    <a:pt x="2586" y="1129"/>
                  </a:lnTo>
                  <a:lnTo>
                    <a:pt x="2589" y="1130"/>
                  </a:lnTo>
                  <a:lnTo>
                    <a:pt x="2512" y="1109"/>
                  </a:lnTo>
                  <a:lnTo>
                    <a:pt x="2521" y="1109"/>
                  </a:lnTo>
                  <a:lnTo>
                    <a:pt x="2453" y="1130"/>
                  </a:lnTo>
                  <a:lnTo>
                    <a:pt x="2352" y="1148"/>
                  </a:lnTo>
                  <a:cubicBezTo>
                    <a:pt x="2351" y="1148"/>
                    <a:pt x="2350" y="1148"/>
                    <a:pt x="2349" y="1148"/>
                  </a:cubicBezTo>
                  <a:lnTo>
                    <a:pt x="2263" y="1148"/>
                  </a:lnTo>
                  <a:cubicBezTo>
                    <a:pt x="2260" y="1148"/>
                    <a:pt x="2257" y="1147"/>
                    <a:pt x="2254" y="1146"/>
                  </a:cubicBezTo>
                  <a:lnTo>
                    <a:pt x="2194" y="1107"/>
                  </a:lnTo>
                  <a:cubicBezTo>
                    <a:pt x="2192" y="1106"/>
                    <a:pt x="2191" y="1104"/>
                    <a:pt x="2189" y="1102"/>
                  </a:cubicBezTo>
                  <a:lnTo>
                    <a:pt x="2159" y="1055"/>
                  </a:lnTo>
                  <a:cubicBezTo>
                    <a:pt x="2158" y="1052"/>
                    <a:pt x="2157" y="1049"/>
                    <a:pt x="2157" y="1046"/>
                  </a:cubicBezTo>
                  <a:lnTo>
                    <a:pt x="2157" y="969"/>
                  </a:lnTo>
                  <a:lnTo>
                    <a:pt x="2148" y="902"/>
                  </a:lnTo>
                  <a:lnTo>
                    <a:pt x="2152" y="911"/>
                  </a:lnTo>
                  <a:lnTo>
                    <a:pt x="2113" y="864"/>
                  </a:lnTo>
                  <a:cubicBezTo>
                    <a:pt x="2113" y="863"/>
                    <a:pt x="2112" y="862"/>
                    <a:pt x="2111" y="860"/>
                  </a:cubicBezTo>
                  <a:lnTo>
                    <a:pt x="2081" y="800"/>
                  </a:lnTo>
                  <a:cubicBezTo>
                    <a:pt x="2080" y="798"/>
                    <a:pt x="2080" y="796"/>
                    <a:pt x="2080" y="793"/>
                  </a:cubicBezTo>
                  <a:lnTo>
                    <a:pt x="2080" y="724"/>
                  </a:lnTo>
                  <a:lnTo>
                    <a:pt x="2088" y="645"/>
                  </a:lnTo>
                  <a:lnTo>
                    <a:pt x="2088" y="609"/>
                  </a:lnTo>
                  <a:lnTo>
                    <a:pt x="2090" y="615"/>
                  </a:lnTo>
                  <a:lnTo>
                    <a:pt x="2042" y="508"/>
                  </a:lnTo>
                  <a:lnTo>
                    <a:pt x="2046" y="513"/>
                  </a:lnTo>
                  <a:lnTo>
                    <a:pt x="1977" y="445"/>
                  </a:lnTo>
                  <a:cubicBezTo>
                    <a:pt x="1976" y="443"/>
                    <a:pt x="1974" y="441"/>
                    <a:pt x="1973" y="439"/>
                  </a:cubicBezTo>
                  <a:lnTo>
                    <a:pt x="1943" y="362"/>
                  </a:lnTo>
                  <a:cubicBezTo>
                    <a:pt x="1943" y="361"/>
                    <a:pt x="1943" y="360"/>
                    <a:pt x="1943" y="359"/>
                  </a:cubicBezTo>
                  <a:lnTo>
                    <a:pt x="1934" y="312"/>
                  </a:lnTo>
                  <a:lnTo>
                    <a:pt x="1935" y="315"/>
                  </a:lnTo>
                  <a:lnTo>
                    <a:pt x="1926" y="294"/>
                  </a:lnTo>
                  <a:lnTo>
                    <a:pt x="1932" y="301"/>
                  </a:lnTo>
                  <a:lnTo>
                    <a:pt x="1825" y="224"/>
                  </a:lnTo>
                  <a:cubicBezTo>
                    <a:pt x="1823" y="222"/>
                    <a:pt x="1821" y="220"/>
                    <a:pt x="1820" y="218"/>
                  </a:cubicBezTo>
                  <a:lnTo>
                    <a:pt x="1790" y="158"/>
                  </a:lnTo>
                  <a:lnTo>
                    <a:pt x="1743" y="63"/>
                  </a:lnTo>
                  <a:lnTo>
                    <a:pt x="1747" y="69"/>
                  </a:lnTo>
                  <a:lnTo>
                    <a:pt x="1709" y="39"/>
                  </a:lnTo>
                  <a:lnTo>
                    <a:pt x="1715" y="42"/>
                  </a:lnTo>
                  <a:lnTo>
                    <a:pt x="1677" y="34"/>
                  </a:lnTo>
                  <a:lnTo>
                    <a:pt x="1686" y="33"/>
                  </a:lnTo>
                  <a:lnTo>
                    <a:pt x="1634" y="50"/>
                  </a:lnTo>
                  <a:lnTo>
                    <a:pt x="1641" y="46"/>
                  </a:lnTo>
                  <a:lnTo>
                    <a:pt x="1602" y="85"/>
                  </a:lnTo>
                  <a:cubicBezTo>
                    <a:pt x="1600" y="87"/>
                    <a:pt x="1598" y="88"/>
                    <a:pt x="1595" y="89"/>
                  </a:cubicBezTo>
                  <a:lnTo>
                    <a:pt x="1565" y="98"/>
                  </a:lnTo>
                  <a:cubicBezTo>
                    <a:pt x="1563" y="98"/>
                    <a:pt x="1562" y="98"/>
                    <a:pt x="1560" y="98"/>
                  </a:cubicBezTo>
                  <a:lnTo>
                    <a:pt x="1483" y="98"/>
                  </a:lnTo>
                  <a:lnTo>
                    <a:pt x="1487" y="98"/>
                  </a:lnTo>
                  <a:lnTo>
                    <a:pt x="1431" y="111"/>
                  </a:lnTo>
                  <a:lnTo>
                    <a:pt x="1440" y="106"/>
                  </a:lnTo>
                  <a:lnTo>
                    <a:pt x="1397" y="153"/>
                  </a:lnTo>
                  <a:cubicBezTo>
                    <a:pt x="1395" y="155"/>
                    <a:pt x="1393" y="157"/>
                    <a:pt x="1390" y="157"/>
                  </a:cubicBezTo>
                  <a:lnTo>
                    <a:pt x="1326" y="179"/>
                  </a:lnTo>
                  <a:cubicBezTo>
                    <a:pt x="1324" y="179"/>
                    <a:pt x="1322" y="180"/>
                    <a:pt x="1320" y="180"/>
                  </a:cubicBezTo>
                  <a:lnTo>
                    <a:pt x="1252" y="180"/>
                  </a:lnTo>
                  <a:cubicBezTo>
                    <a:pt x="1247" y="180"/>
                    <a:pt x="1242" y="178"/>
                    <a:pt x="1239" y="174"/>
                  </a:cubicBezTo>
                  <a:lnTo>
                    <a:pt x="1201" y="131"/>
                  </a:lnTo>
                  <a:lnTo>
                    <a:pt x="1205" y="135"/>
                  </a:lnTo>
                  <a:lnTo>
                    <a:pt x="1123" y="87"/>
                  </a:lnTo>
                  <a:lnTo>
                    <a:pt x="1138" y="89"/>
                  </a:lnTo>
                  <a:lnTo>
                    <a:pt x="1082" y="110"/>
                  </a:lnTo>
                  <a:lnTo>
                    <a:pt x="992" y="148"/>
                  </a:lnTo>
                  <a:cubicBezTo>
                    <a:pt x="991" y="149"/>
                    <a:pt x="990" y="149"/>
                    <a:pt x="988" y="150"/>
                  </a:cubicBezTo>
                  <a:lnTo>
                    <a:pt x="933" y="158"/>
                  </a:lnTo>
                  <a:cubicBezTo>
                    <a:pt x="930" y="159"/>
                    <a:pt x="927" y="158"/>
                    <a:pt x="924" y="157"/>
                  </a:cubicBezTo>
                  <a:lnTo>
                    <a:pt x="872" y="136"/>
                  </a:lnTo>
                  <a:cubicBezTo>
                    <a:pt x="872" y="135"/>
                    <a:pt x="871" y="135"/>
                    <a:pt x="870" y="135"/>
                  </a:cubicBezTo>
                  <a:lnTo>
                    <a:pt x="806" y="96"/>
                  </a:lnTo>
                  <a:lnTo>
                    <a:pt x="820" y="97"/>
                  </a:lnTo>
                  <a:lnTo>
                    <a:pt x="739" y="127"/>
                  </a:lnTo>
                  <a:lnTo>
                    <a:pt x="685" y="156"/>
                  </a:lnTo>
                  <a:lnTo>
                    <a:pt x="662" y="166"/>
                  </a:lnTo>
                  <a:lnTo>
                    <a:pt x="670" y="159"/>
                  </a:lnTo>
                  <a:lnTo>
                    <a:pt x="661" y="172"/>
                  </a:lnTo>
                  <a:cubicBezTo>
                    <a:pt x="658" y="177"/>
                    <a:pt x="653" y="180"/>
                    <a:pt x="647" y="180"/>
                  </a:cubicBezTo>
                  <a:lnTo>
                    <a:pt x="626" y="180"/>
                  </a:lnTo>
                  <a:lnTo>
                    <a:pt x="636" y="150"/>
                  </a:lnTo>
                  <a:lnTo>
                    <a:pt x="658" y="167"/>
                  </a:lnTo>
                  <a:cubicBezTo>
                    <a:pt x="665" y="173"/>
                    <a:pt x="666" y="183"/>
                    <a:pt x="660" y="191"/>
                  </a:cubicBezTo>
                  <a:cubicBezTo>
                    <a:pt x="655" y="198"/>
                    <a:pt x="644" y="199"/>
                    <a:pt x="637" y="193"/>
                  </a:cubicBezTo>
                  <a:lnTo>
                    <a:pt x="615" y="176"/>
                  </a:lnTo>
                  <a:cubicBezTo>
                    <a:pt x="610" y="172"/>
                    <a:pt x="608" y="164"/>
                    <a:pt x="610" y="158"/>
                  </a:cubicBezTo>
                  <a:cubicBezTo>
                    <a:pt x="612" y="151"/>
                    <a:pt x="619" y="146"/>
                    <a:pt x="626" y="146"/>
                  </a:cubicBezTo>
                  <a:lnTo>
                    <a:pt x="647" y="146"/>
                  </a:lnTo>
                  <a:lnTo>
                    <a:pt x="633" y="154"/>
                  </a:lnTo>
                  <a:lnTo>
                    <a:pt x="642" y="141"/>
                  </a:lnTo>
                  <a:cubicBezTo>
                    <a:pt x="644" y="138"/>
                    <a:pt x="647" y="136"/>
                    <a:pt x="650" y="135"/>
                  </a:cubicBezTo>
                  <a:lnTo>
                    <a:pt x="669" y="127"/>
                  </a:lnTo>
                  <a:lnTo>
                    <a:pt x="727" y="96"/>
                  </a:lnTo>
                  <a:lnTo>
                    <a:pt x="809" y="66"/>
                  </a:lnTo>
                  <a:cubicBezTo>
                    <a:pt x="813" y="64"/>
                    <a:pt x="819" y="65"/>
                    <a:pt x="823" y="67"/>
                  </a:cubicBezTo>
                  <a:lnTo>
                    <a:pt x="887" y="106"/>
                  </a:lnTo>
                  <a:lnTo>
                    <a:pt x="885" y="105"/>
                  </a:lnTo>
                  <a:lnTo>
                    <a:pt x="937" y="126"/>
                  </a:lnTo>
                  <a:lnTo>
                    <a:pt x="928" y="125"/>
                  </a:lnTo>
                  <a:lnTo>
                    <a:pt x="983" y="117"/>
                  </a:lnTo>
                  <a:lnTo>
                    <a:pt x="979" y="118"/>
                  </a:lnTo>
                  <a:lnTo>
                    <a:pt x="1070" y="79"/>
                  </a:lnTo>
                  <a:lnTo>
                    <a:pt x="1126" y="58"/>
                  </a:lnTo>
                  <a:cubicBezTo>
                    <a:pt x="1130" y="56"/>
                    <a:pt x="1136" y="56"/>
                    <a:pt x="1140" y="59"/>
                  </a:cubicBezTo>
                  <a:lnTo>
                    <a:pt x="1221" y="106"/>
                  </a:lnTo>
                  <a:cubicBezTo>
                    <a:pt x="1223" y="107"/>
                    <a:pt x="1224" y="108"/>
                    <a:pt x="1225" y="109"/>
                  </a:cubicBezTo>
                  <a:lnTo>
                    <a:pt x="1264" y="152"/>
                  </a:lnTo>
                  <a:lnTo>
                    <a:pt x="1252" y="146"/>
                  </a:lnTo>
                  <a:lnTo>
                    <a:pt x="1320" y="146"/>
                  </a:lnTo>
                  <a:lnTo>
                    <a:pt x="1315" y="147"/>
                  </a:lnTo>
                  <a:lnTo>
                    <a:pt x="1379" y="126"/>
                  </a:lnTo>
                  <a:lnTo>
                    <a:pt x="1372" y="130"/>
                  </a:lnTo>
                  <a:lnTo>
                    <a:pt x="1415" y="83"/>
                  </a:lnTo>
                  <a:cubicBezTo>
                    <a:pt x="1417" y="81"/>
                    <a:pt x="1420" y="79"/>
                    <a:pt x="1424" y="78"/>
                  </a:cubicBezTo>
                  <a:lnTo>
                    <a:pt x="1479" y="65"/>
                  </a:lnTo>
                  <a:cubicBezTo>
                    <a:pt x="1481" y="65"/>
                    <a:pt x="1482" y="65"/>
                    <a:pt x="1483" y="65"/>
                  </a:cubicBezTo>
                  <a:lnTo>
                    <a:pt x="1560" y="65"/>
                  </a:lnTo>
                  <a:lnTo>
                    <a:pt x="1556" y="66"/>
                  </a:lnTo>
                  <a:lnTo>
                    <a:pt x="1586" y="57"/>
                  </a:lnTo>
                  <a:lnTo>
                    <a:pt x="1579" y="61"/>
                  </a:lnTo>
                  <a:lnTo>
                    <a:pt x="1617" y="23"/>
                  </a:lnTo>
                  <a:cubicBezTo>
                    <a:pt x="1619" y="21"/>
                    <a:pt x="1621" y="20"/>
                    <a:pt x="1624" y="19"/>
                  </a:cubicBezTo>
                  <a:lnTo>
                    <a:pt x="1675" y="2"/>
                  </a:lnTo>
                  <a:cubicBezTo>
                    <a:pt x="1678" y="1"/>
                    <a:pt x="1681" y="0"/>
                    <a:pt x="1684" y="1"/>
                  </a:cubicBezTo>
                  <a:lnTo>
                    <a:pt x="1723" y="10"/>
                  </a:lnTo>
                  <a:cubicBezTo>
                    <a:pt x="1725" y="10"/>
                    <a:pt x="1727" y="11"/>
                    <a:pt x="1729" y="13"/>
                  </a:cubicBezTo>
                  <a:lnTo>
                    <a:pt x="1768" y="43"/>
                  </a:lnTo>
                  <a:cubicBezTo>
                    <a:pt x="1770" y="44"/>
                    <a:pt x="1771" y="46"/>
                    <a:pt x="1772" y="48"/>
                  </a:cubicBezTo>
                  <a:lnTo>
                    <a:pt x="1820" y="143"/>
                  </a:lnTo>
                  <a:lnTo>
                    <a:pt x="1850" y="203"/>
                  </a:lnTo>
                  <a:lnTo>
                    <a:pt x="1844" y="197"/>
                  </a:lnTo>
                  <a:lnTo>
                    <a:pt x="1952" y="274"/>
                  </a:lnTo>
                  <a:cubicBezTo>
                    <a:pt x="1954" y="276"/>
                    <a:pt x="1956" y="278"/>
                    <a:pt x="1957" y="281"/>
                  </a:cubicBezTo>
                  <a:lnTo>
                    <a:pt x="1966" y="303"/>
                  </a:lnTo>
                  <a:cubicBezTo>
                    <a:pt x="1966" y="304"/>
                    <a:pt x="1967" y="305"/>
                    <a:pt x="1967" y="306"/>
                  </a:cubicBezTo>
                  <a:lnTo>
                    <a:pt x="1975" y="353"/>
                  </a:lnTo>
                  <a:lnTo>
                    <a:pt x="1975" y="350"/>
                  </a:lnTo>
                  <a:lnTo>
                    <a:pt x="2005" y="427"/>
                  </a:lnTo>
                  <a:lnTo>
                    <a:pt x="2001" y="421"/>
                  </a:lnTo>
                  <a:lnTo>
                    <a:pt x="2069" y="490"/>
                  </a:lnTo>
                  <a:cubicBezTo>
                    <a:pt x="2071" y="491"/>
                    <a:pt x="2072" y="493"/>
                    <a:pt x="2073" y="495"/>
                  </a:cubicBezTo>
                  <a:lnTo>
                    <a:pt x="2120" y="602"/>
                  </a:lnTo>
                  <a:cubicBezTo>
                    <a:pt x="2121" y="604"/>
                    <a:pt x="2121" y="606"/>
                    <a:pt x="2121" y="609"/>
                  </a:cubicBezTo>
                  <a:lnTo>
                    <a:pt x="2121" y="649"/>
                  </a:lnTo>
                  <a:lnTo>
                    <a:pt x="2113" y="724"/>
                  </a:lnTo>
                  <a:lnTo>
                    <a:pt x="2113" y="793"/>
                  </a:lnTo>
                  <a:lnTo>
                    <a:pt x="2111" y="786"/>
                  </a:lnTo>
                  <a:lnTo>
                    <a:pt x="2141" y="846"/>
                  </a:lnTo>
                  <a:lnTo>
                    <a:pt x="2139" y="842"/>
                  </a:lnTo>
                  <a:lnTo>
                    <a:pt x="2178" y="890"/>
                  </a:lnTo>
                  <a:cubicBezTo>
                    <a:pt x="2180" y="892"/>
                    <a:pt x="2181" y="895"/>
                    <a:pt x="2181" y="898"/>
                  </a:cubicBezTo>
                  <a:lnTo>
                    <a:pt x="2190" y="969"/>
                  </a:lnTo>
                  <a:lnTo>
                    <a:pt x="2190" y="1046"/>
                  </a:lnTo>
                  <a:lnTo>
                    <a:pt x="2187" y="1037"/>
                  </a:lnTo>
                  <a:lnTo>
                    <a:pt x="2217" y="1084"/>
                  </a:lnTo>
                  <a:lnTo>
                    <a:pt x="2212" y="1079"/>
                  </a:lnTo>
                  <a:lnTo>
                    <a:pt x="2272" y="1117"/>
                  </a:lnTo>
                  <a:lnTo>
                    <a:pt x="2263" y="1115"/>
                  </a:lnTo>
                  <a:lnTo>
                    <a:pt x="2349" y="1115"/>
                  </a:lnTo>
                  <a:lnTo>
                    <a:pt x="2346" y="1115"/>
                  </a:lnTo>
                  <a:lnTo>
                    <a:pt x="2443" y="1098"/>
                  </a:lnTo>
                  <a:lnTo>
                    <a:pt x="2511" y="1077"/>
                  </a:lnTo>
                  <a:cubicBezTo>
                    <a:pt x="2514" y="1076"/>
                    <a:pt x="2518" y="1076"/>
                    <a:pt x="2521" y="1077"/>
                  </a:cubicBezTo>
                  <a:lnTo>
                    <a:pt x="2598" y="1098"/>
                  </a:lnTo>
                  <a:cubicBezTo>
                    <a:pt x="2599" y="1099"/>
                    <a:pt x="2600" y="1099"/>
                    <a:pt x="2601" y="1099"/>
                  </a:cubicBezTo>
                  <a:lnTo>
                    <a:pt x="2661" y="1129"/>
                  </a:lnTo>
                  <a:cubicBezTo>
                    <a:pt x="2668" y="1133"/>
                    <a:pt x="2672" y="1141"/>
                    <a:pt x="2670" y="1149"/>
                  </a:cubicBezTo>
                  <a:lnTo>
                    <a:pt x="2657" y="1196"/>
                  </a:lnTo>
                  <a:cubicBezTo>
                    <a:pt x="2655" y="1202"/>
                    <a:pt x="2650" y="1207"/>
                    <a:pt x="2643" y="1208"/>
                  </a:cubicBezTo>
                  <a:lnTo>
                    <a:pt x="2587" y="1217"/>
                  </a:lnTo>
                  <a:lnTo>
                    <a:pt x="2601" y="1196"/>
                  </a:lnTo>
                  <a:lnTo>
                    <a:pt x="2610" y="1235"/>
                  </a:lnTo>
                  <a:cubicBezTo>
                    <a:pt x="2611" y="1240"/>
                    <a:pt x="2610" y="1245"/>
                    <a:pt x="2607" y="1249"/>
                  </a:cubicBezTo>
                  <a:lnTo>
                    <a:pt x="2577" y="1287"/>
                  </a:lnTo>
                  <a:cubicBezTo>
                    <a:pt x="2575" y="1289"/>
                    <a:pt x="2574" y="1291"/>
                    <a:pt x="2572" y="1292"/>
                  </a:cubicBezTo>
                  <a:lnTo>
                    <a:pt x="2533" y="1313"/>
                  </a:lnTo>
                  <a:cubicBezTo>
                    <a:pt x="2528" y="1316"/>
                    <a:pt x="2523" y="1316"/>
                    <a:pt x="2518" y="1314"/>
                  </a:cubicBezTo>
                  <a:lnTo>
                    <a:pt x="2471" y="1292"/>
                  </a:lnTo>
                  <a:lnTo>
                    <a:pt x="2482" y="1293"/>
                  </a:lnTo>
                  <a:lnTo>
                    <a:pt x="2430" y="1306"/>
                  </a:lnTo>
                  <a:lnTo>
                    <a:pt x="2441" y="1298"/>
                  </a:lnTo>
                  <a:lnTo>
                    <a:pt x="2403" y="1375"/>
                  </a:lnTo>
                  <a:lnTo>
                    <a:pt x="2404" y="1368"/>
                  </a:lnTo>
                  <a:lnTo>
                    <a:pt x="2396" y="1500"/>
                  </a:lnTo>
                  <a:lnTo>
                    <a:pt x="2396" y="1637"/>
                  </a:lnTo>
                  <a:cubicBezTo>
                    <a:pt x="2396" y="1639"/>
                    <a:pt x="2396" y="1641"/>
                    <a:pt x="2395" y="1642"/>
                  </a:cubicBezTo>
                  <a:lnTo>
                    <a:pt x="2374" y="1711"/>
                  </a:lnTo>
                  <a:cubicBezTo>
                    <a:pt x="2372" y="1717"/>
                    <a:pt x="2366" y="1722"/>
                    <a:pt x="2360" y="1722"/>
                  </a:cubicBezTo>
                  <a:lnTo>
                    <a:pt x="2282" y="1731"/>
                  </a:lnTo>
                  <a:cubicBezTo>
                    <a:pt x="2280" y="1731"/>
                    <a:pt x="2277" y="1731"/>
                    <a:pt x="2275" y="1730"/>
                  </a:cubicBezTo>
                  <a:lnTo>
                    <a:pt x="2228" y="1713"/>
                  </a:lnTo>
                  <a:lnTo>
                    <a:pt x="2232" y="1714"/>
                  </a:lnTo>
                  <a:lnTo>
                    <a:pt x="2123" y="1705"/>
                  </a:lnTo>
                  <a:lnTo>
                    <a:pt x="1995" y="1684"/>
                  </a:lnTo>
                  <a:lnTo>
                    <a:pt x="1998" y="1684"/>
                  </a:lnTo>
                  <a:lnTo>
                    <a:pt x="1920" y="1684"/>
                  </a:lnTo>
                  <a:lnTo>
                    <a:pt x="1925" y="1683"/>
                  </a:lnTo>
                  <a:lnTo>
                    <a:pt x="1771" y="1730"/>
                  </a:lnTo>
                  <a:lnTo>
                    <a:pt x="1775" y="1729"/>
                  </a:lnTo>
                  <a:lnTo>
                    <a:pt x="1570" y="1848"/>
                  </a:lnTo>
                  <a:lnTo>
                    <a:pt x="1485" y="1912"/>
                  </a:lnTo>
                  <a:cubicBezTo>
                    <a:pt x="1483" y="1913"/>
                    <a:pt x="1482" y="1914"/>
                    <a:pt x="1480" y="1914"/>
                  </a:cubicBezTo>
                  <a:lnTo>
                    <a:pt x="1441" y="1927"/>
                  </a:lnTo>
                  <a:cubicBezTo>
                    <a:pt x="1440" y="1928"/>
                    <a:pt x="1438" y="1928"/>
                    <a:pt x="1436" y="1928"/>
                  </a:cubicBezTo>
                  <a:lnTo>
                    <a:pt x="1367" y="1928"/>
                  </a:lnTo>
                  <a:cubicBezTo>
                    <a:pt x="1367" y="1928"/>
                    <a:pt x="1366" y="1928"/>
                    <a:pt x="1365" y="1928"/>
                  </a:cubicBezTo>
                  <a:lnTo>
                    <a:pt x="1219" y="1906"/>
                  </a:lnTo>
                  <a:lnTo>
                    <a:pt x="1227" y="1906"/>
                  </a:lnTo>
                  <a:lnTo>
                    <a:pt x="1135" y="1936"/>
                  </a:lnTo>
                  <a:lnTo>
                    <a:pt x="1041" y="1958"/>
                  </a:lnTo>
                  <a:cubicBezTo>
                    <a:pt x="1040" y="1958"/>
                    <a:pt x="1039" y="1958"/>
                    <a:pt x="1037" y="1958"/>
                  </a:cubicBezTo>
                  <a:lnTo>
                    <a:pt x="960" y="1958"/>
                  </a:lnTo>
                  <a:cubicBezTo>
                    <a:pt x="958" y="1958"/>
                    <a:pt x="956" y="1958"/>
                    <a:pt x="954" y="1957"/>
                  </a:cubicBezTo>
                  <a:lnTo>
                    <a:pt x="777" y="1888"/>
                  </a:lnTo>
                  <a:lnTo>
                    <a:pt x="670" y="1836"/>
                  </a:lnTo>
                  <a:lnTo>
                    <a:pt x="677" y="1838"/>
                  </a:lnTo>
                  <a:lnTo>
                    <a:pt x="600" y="1838"/>
                  </a:lnTo>
                  <a:cubicBezTo>
                    <a:pt x="593" y="1838"/>
                    <a:pt x="587" y="1834"/>
                    <a:pt x="585" y="1828"/>
                  </a:cubicBezTo>
                  <a:lnTo>
                    <a:pt x="572" y="1798"/>
                  </a:lnTo>
                  <a:cubicBezTo>
                    <a:pt x="571" y="1795"/>
                    <a:pt x="570" y="1791"/>
                    <a:pt x="571" y="1788"/>
                  </a:cubicBezTo>
                  <a:lnTo>
                    <a:pt x="584" y="1724"/>
                  </a:lnTo>
                  <a:lnTo>
                    <a:pt x="587" y="1738"/>
                  </a:lnTo>
                  <a:lnTo>
                    <a:pt x="536" y="1678"/>
                  </a:lnTo>
                  <a:lnTo>
                    <a:pt x="545" y="1683"/>
                  </a:lnTo>
                  <a:lnTo>
                    <a:pt x="506" y="1675"/>
                  </a:lnTo>
                  <a:cubicBezTo>
                    <a:pt x="500" y="1674"/>
                    <a:pt x="496" y="1669"/>
                    <a:pt x="494" y="1663"/>
                  </a:cubicBezTo>
                  <a:lnTo>
                    <a:pt x="485" y="1633"/>
                  </a:lnTo>
                  <a:cubicBezTo>
                    <a:pt x="485" y="1631"/>
                    <a:pt x="485" y="1628"/>
                    <a:pt x="485" y="1626"/>
                  </a:cubicBezTo>
                  <a:lnTo>
                    <a:pt x="494" y="1578"/>
                  </a:lnTo>
                  <a:lnTo>
                    <a:pt x="499" y="1594"/>
                  </a:lnTo>
                  <a:lnTo>
                    <a:pt x="431" y="1534"/>
                  </a:lnTo>
                  <a:lnTo>
                    <a:pt x="451" y="1535"/>
                  </a:lnTo>
                  <a:lnTo>
                    <a:pt x="384" y="1581"/>
                  </a:lnTo>
                  <a:lnTo>
                    <a:pt x="358" y="1603"/>
                  </a:lnTo>
                  <a:cubicBezTo>
                    <a:pt x="353" y="1607"/>
                    <a:pt x="346" y="1608"/>
                    <a:pt x="341" y="1605"/>
                  </a:cubicBezTo>
                  <a:lnTo>
                    <a:pt x="289" y="1584"/>
                  </a:lnTo>
                  <a:cubicBezTo>
                    <a:pt x="285" y="1582"/>
                    <a:pt x="282" y="1579"/>
                    <a:pt x="280" y="1574"/>
                  </a:cubicBezTo>
                  <a:lnTo>
                    <a:pt x="254" y="1506"/>
                  </a:lnTo>
                  <a:cubicBezTo>
                    <a:pt x="254" y="1505"/>
                    <a:pt x="254" y="1504"/>
                    <a:pt x="254" y="1503"/>
                  </a:cubicBezTo>
                  <a:lnTo>
                    <a:pt x="241" y="1426"/>
                  </a:lnTo>
                  <a:lnTo>
                    <a:pt x="224" y="1332"/>
                  </a:lnTo>
                  <a:lnTo>
                    <a:pt x="226" y="1337"/>
                  </a:lnTo>
                  <a:lnTo>
                    <a:pt x="196" y="1286"/>
                  </a:lnTo>
                  <a:lnTo>
                    <a:pt x="210" y="1294"/>
                  </a:lnTo>
                  <a:lnTo>
                    <a:pt x="141" y="1294"/>
                  </a:lnTo>
                  <a:cubicBezTo>
                    <a:pt x="138" y="1294"/>
                    <a:pt x="135" y="1293"/>
                    <a:pt x="132" y="1291"/>
                  </a:cubicBezTo>
                  <a:lnTo>
                    <a:pt x="85" y="1261"/>
                  </a:lnTo>
                  <a:cubicBezTo>
                    <a:pt x="82" y="1259"/>
                    <a:pt x="79" y="1255"/>
                    <a:pt x="78" y="1251"/>
                  </a:cubicBezTo>
                  <a:lnTo>
                    <a:pt x="65" y="1195"/>
                  </a:lnTo>
                  <a:cubicBezTo>
                    <a:pt x="64" y="1192"/>
                    <a:pt x="65" y="1189"/>
                    <a:pt x="66" y="1186"/>
                  </a:cubicBezTo>
                  <a:lnTo>
                    <a:pt x="78" y="1148"/>
                  </a:lnTo>
                  <a:lnTo>
                    <a:pt x="79" y="1160"/>
                  </a:lnTo>
                  <a:lnTo>
                    <a:pt x="49" y="1091"/>
                  </a:lnTo>
                  <a:lnTo>
                    <a:pt x="54" y="1097"/>
                  </a:lnTo>
                  <a:lnTo>
                    <a:pt x="7" y="1059"/>
                  </a:lnTo>
                  <a:cubicBezTo>
                    <a:pt x="2" y="1055"/>
                    <a:pt x="0" y="1049"/>
                    <a:pt x="1" y="1043"/>
                  </a:cubicBezTo>
                  <a:lnTo>
                    <a:pt x="9" y="983"/>
                  </a:lnTo>
                  <a:cubicBezTo>
                    <a:pt x="10" y="980"/>
                    <a:pt x="12" y="976"/>
                    <a:pt x="15" y="973"/>
                  </a:cubicBezTo>
                  <a:lnTo>
                    <a:pt x="92" y="905"/>
                  </a:lnTo>
                  <a:cubicBezTo>
                    <a:pt x="94" y="903"/>
                    <a:pt x="97" y="901"/>
                    <a:pt x="100" y="901"/>
                  </a:cubicBezTo>
                  <a:lnTo>
                    <a:pt x="254" y="875"/>
                  </a:lnTo>
                  <a:lnTo>
                    <a:pt x="244" y="882"/>
                  </a:lnTo>
                  <a:lnTo>
                    <a:pt x="295" y="813"/>
                  </a:lnTo>
                  <a:cubicBezTo>
                    <a:pt x="296" y="812"/>
                    <a:pt x="297" y="811"/>
                    <a:pt x="298" y="810"/>
                  </a:cubicBezTo>
                  <a:lnTo>
                    <a:pt x="384" y="741"/>
                  </a:lnTo>
                  <a:lnTo>
                    <a:pt x="380" y="745"/>
                  </a:lnTo>
                  <a:lnTo>
                    <a:pt x="458" y="629"/>
                  </a:lnTo>
                  <a:lnTo>
                    <a:pt x="455" y="639"/>
                  </a:lnTo>
                  <a:lnTo>
                    <a:pt x="455" y="586"/>
                  </a:lnTo>
                  <a:lnTo>
                    <a:pt x="485" y="286"/>
                  </a:lnTo>
                  <a:cubicBezTo>
                    <a:pt x="486" y="278"/>
                    <a:pt x="492" y="272"/>
                    <a:pt x="499" y="271"/>
                  </a:cubicBezTo>
                  <a:lnTo>
                    <a:pt x="568" y="262"/>
                  </a:lnTo>
                  <a:lnTo>
                    <a:pt x="557" y="269"/>
                  </a:lnTo>
                  <a:lnTo>
                    <a:pt x="587" y="230"/>
                  </a:lnTo>
                  <a:lnTo>
                    <a:pt x="634" y="170"/>
                  </a:lnTo>
                  <a:cubicBezTo>
                    <a:pt x="640" y="163"/>
                    <a:pt x="650" y="161"/>
                    <a:pt x="658" y="167"/>
                  </a:cubicBezTo>
                  <a:cubicBezTo>
                    <a:pt x="665" y="173"/>
                    <a:pt x="666" y="183"/>
                    <a:pt x="660" y="19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9636457" y="5425157"/>
              <a:ext cx="395605" cy="355600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3" y="22"/>
                </a:cxn>
                <a:cxn ang="0">
                  <a:pos x="1" y="15"/>
                </a:cxn>
                <a:cxn ang="0">
                  <a:pos x="29" y="0"/>
                </a:cxn>
                <a:cxn ang="0">
                  <a:pos x="30" y="5"/>
                </a:cxn>
                <a:cxn ang="0">
                  <a:pos x="51" y="1"/>
                </a:cxn>
                <a:cxn ang="0">
                  <a:pos x="65" y="3"/>
                </a:cxn>
                <a:cxn ang="0">
                  <a:pos x="60" y="10"/>
                </a:cxn>
                <a:cxn ang="0">
                  <a:pos x="63" y="21"/>
                </a:cxn>
                <a:cxn ang="0">
                  <a:pos x="76" y="26"/>
                </a:cxn>
                <a:cxn ang="0">
                  <a:pos x="90" y="24"/>
                </a:cxn>
                <a:cxn ang="0">
                  <a:pos x="99" y="17"/>
                </a:cxn>
                <a:cxn ang="0">
                  <a:pos x="117" y="15"/>
                </a:cxn>
                <a:cxn ang="0">
                  <a:pos x="122" y="22"/>
                </a:cxn>
                <a:cxn ang="0">
                  <a:pos x="131" y="28"/>
                </a:cxn>
                <a:cxn ang="0">
                  <a:pos x="146" y="29"/>
                </a:cxn>
                <a:cxn ang="0">
                  <a:pos x="142" y="40"/>
                </a:cxn>
                <a:cxn ang="0">
                  <a:pos x="145" y="65"/>
                </a:cxn>
                <a:cxn ang="0">
                  <a:pos x="146" y="80"/>
                </a:cxn>
                <a:cxn ang="0">
                  <a:pos x="163" y="79"/>
                </a:cxn>
                <a:cxn ang="0">
                  <a:pos x="168" y="90"/>
                </a:cxn>
                <a:cxn ang="0">
                  <a:pos x="168" y="97"/>
                </a:cxn>
                <a:cxn ang="0">
                  <a:pos x="178" y="109"/>
                </a:cxn>
                <a:cxn ang="0">
                  <a:pos x="167" y="118"/>
                </a:cxn>
                <a:cxn ang="0">
                  <a:pos x="159" y="124"/>
                </a:cxn>
                <a:cxn ang="0">
                  <a:pos x="148" y="124"/>
                </a:cxn>
                <a:cxn ang="0">
                  <a:pos x="135" y="128"/>
                </a:cxn>
                <a:cxn ang="0">
                  <a:pos x="135" y="142"/>
                </a:cxn>
                <a:cxn ang="0">
                  <a:pos x="131" y="151"/>
                </a:cxn>
                <a:cxn ang="0">
                  <a:pos x="119" y="160"/>
                </a:cxn>
                <a:cxn ang="0">
                  <a:pos x="96" y="144"/>
                </a:cxn>
                <a:cxn ang="0">
                  <a:pos x="91" y="130"/>
                </a:cxn>
                <a:cxn ang="0">
                  <a:pos x="70" y="124"/>
                </a:cxn>
                <a:cxn ang="0">
                  <a:pos x="63" y="105"/>
                </a:cxn>
                <a:cxn ang="0">
                  <a:pos x="51" y="94"/>
                </a:cxn>
                <a:cxn ang="0">
                  <a:pos x="46" y="80"/>
                </a:cxn>
                <a:cxn ang="0">
                  <a:pos x="34" y="66"/>
                </a:cxn>
                <a:cxn ang="0">
                  <a:pos x="27" y="53"/>
                </a:cxn>
                <a:cxn ang="0">
                  <a:pos x="11" y="42"/>
                </a:cxn>
                <a:cxn ang="0">
                  <a:pos x="0" y="29"/>
                </a:cxn>
              </a:cxnLst>
              <a:rect l="0" t="0" r="r" b="b"/>
              <a:pathLst>
                <a:path w="178" h="160">
                  <a:moveTo>
                    <a:pt x="0" y="29"/>
                  </a:moveTo>
                  <a:lnTo>
                    <a:pt x="3" y="22"/>
                  </a:lnTo>
                  <a:lnTo>
                    <a:pt x="1" y="15"/>
                  </a:lnTo>
                  <a:lnTo>
                    <a:pt x="29" y="0"/>
                  </a:lnTo>
                  <a:lnTo>
                    <a:pt x="30" y="5"/>
                  </a:lnTo>
                  <a:lnTo>
                    <a:pt x="51" y="1"/>
                  </a:lnTo>
                  <a:lnTo>
                    <a:pt x="65" y="3"/>
                  </a:lnTo>
                  <a:lnTo>
                    <a:pt x="60" y="10"/>
                  </a:lnTo>
                  <a:lnTo>
                    <a:pt x="63" y="21"/>
                  </a:lnTo>
                  <a:lnTo>
                    <a:pt x="76" y="26"/>
                  </a:lnTo>
                  <a:lnTo>
                    <a:pt x="90" y="24"/>
                  </a:lnTo>
                  <a:lnTo>
                    <a:pt x="99" y="17"/>
                  </a:lnTo>
                  <a:lnTo>
                    <a:pt x="117" y="15"/>
                  </a:lnTo>
                  <a:lnTo>
                    <a:pt x="122" y="22"/>
                  </a:lnTo>
                  <a:lnTo>
                    <a:pt x="131" y="28"/>
                  </a:lnTo>
                  <a:lnTo>
                    <a:pt x="146" y="29"/>
                  </a:lnTo>
                  <a:lnTo>
                    <a:pt x="142" y="40"/>
                  </a:lnTo>
                  <a:lnTo>
                    <a:pt x="145" y="65"/>
                  </a:lnTo>
                  <a:lnTo>
                    <a:pt x="146" y="80"/>
                  </a:lnTo>
                  <a:lnTo>
                    <a:pt x="163" y="79"/>
                  </a:lnTo>
                  <a:lnTo>
                    <a:pt x="168" y="90"/>
                  </a:lnTo>
                  <a:lnTo>
                    <a:pt x="168" y="97"/>
                  </a:lnTo>
                  <a:lnTo>
                    <a:pt x="178" y="109"/>
                  </a:lnTo>
                  <a:lnTo>
                    <a:pt x="167" y="118"/>
                  </a:lnTo>
                  <a:lnTo>
                    <a:pt x="159" y="124"/>
                  </a:lnTo>
                  <a:lnTo>
                    <a:pt x="148" y="124"/>
                  </a:lnTo>
                  <a:lnTo>
                    <a:pt x="135" y="128"/>
                  </a:lnTo>
                  <a:lnTo>
                    <a:pt x="135" y="142"/>
                  </a:lnTo>
                  <a:lnTo>
                    <a:pt x="131" y="151"/>
                  </a:lnTo>
                  <a:lnTo>
                    <a:pt x="119" y="160"/>
                  </a:lnTo>
                  <a:lnTo>
                    <a:pt x="96" y="144"/>
                  </a:lnTo>
                  <a:lnTo>
                    <a:pt x="91" y="130"/>
                  </a:lnTo>
                  <a:lnTo>
                    <a:pt x="70" y="124"/>
                  </a:lnTo>
                  <a:lnTo>
                    <a:pt x="63" y="105"/>
                  </a:lnTo>
                  <a:lnTo>
                    <a:pt x="51" y="94"/>
                  </a:lnTo>
                  <a:lnTo>
                    <a:pt x="46" y="80"/>
                  </a:lnTo>
                  <a:lnTo>
                    <a:pt x="34" y="66"/>
                  </a:lnTo>
                  <a:lnTo>
                    <a:pt x="27" y="53"/>
                  </a:lnTo>
                  <a:lnTo>
                    <a:pt x="11" y="4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9627562" y="5418495"/>
              <a:ext cx="411162" cy="368935"/>
            </a:xfrm>
            <a:custGeom>
              <a:avLst/>
              <a:gdLst/>
              <a:ahLst/>
              <a:cxnLst>
                <a:cxn ang="0">
                  <a:pos x="39" y="291"/>
                </a:cxn>
                <a:cxn ang="0">
                  <a:pos x="345" y="6"/>
                </a:cxn>
                <a:cxn ang="0">
                  <a:pos x="410" y="76"/>
                </a:cxn>
                <a:cxn ang="0">
                  <a:pos x="612" y="19"/>
                </a:cxn>
                <a:cxn ang="0">
                  <a:pos x="788" y="90"/>
                </a:cxn>
                <a:cxn ang="0">
                  <a:pos x="776" y="256"/>
                </a:cxn>
                <a:cxn ang="0">
                  <a:pos x="875" y="294"/>
                </a:cxn>
                <a:cxn ang="0">
                  <a:pos x="1125" y="197"/>
                </a:cxn>
                <a:cxn ang="0">
                  <a:pos x="1368" y="188"/>
                </a:cxn>
                <a:cxn ang="0">
                  <a:pos x="1510" y="315"/>
                </a:cxn>
                <a:cxn ang="0">
                  <a:pos x="1691" y="343"/>
                </a:cxn>
                <a:cxn ang="0">
                  <a:pos x="1654" y="478"/>
                </a:cxn>
                <a:cxn ang="0">
                  <a:pos x="1660" y="895"/>
                </a:cxn>
                <a:cxn ang="0">
                  <a:pos x="1940" y="1017"/>
                </a:cxn>
                <a:cxn ang="0">
                  <a:pos x="1937" y="1089"/>
                </a:cxn>
                <a:cxn ang="0">
                  <a:pos x="1914" y="1367"/>
                </a:cxn>
                <a:cxn ang="0">
                  <a:pos x="1680" y="1451"/>
                </a:cxn>
                <a:cxn ang="0">
                  <a:pos x="1578" y="1461"/>
                </a:cxn>
                <a:cxn ang="0">
                  <a:pos x="1522" y="1726"/>
                </a:cxn>
                <a:cxn ang="0">
                  <a:pos x="1337" y="1840"/>
                </a:cxn>
                <a:cxn ang="0">
                  <a:pos x="1020" y="1490"/>
                </a:cxn>
                <a:cxn ang="0">
                  <a:pos x="789" y="1429"/>
                </a:cxn>
                <a:cxn ang="0">
                  <a:pos x="586" y="1108"/>
                </a:cxn>
                <a:cxn ang="0">
                  <a:pos x="523" y="949"/>
                </a:cxn>
                <a:cxn ang="0">
                  <a:pos x="314" y="634"/>
                </a:cxn>
                <a:cxn ang="0">
                  <a:pos x="141" y="521"/>
                </a:cxn>
                <a:cxn ang="0">
                  <a:pos x="62" y="339"/>
                </a:cxn>
                <a:cxn ang="0">
                  <a:pos x="363" y="591"/>
                </a:cxn>
                <a:cxn ang="0">
                  <a:pos x="447" y="752"/>
                </a:cxn>
                <a:cxn ang="0">
                  <a:pos x="639" y="1071"/>
                </a:cxn>
                <a:cxn ang="0">
                  <a:pos x="776" y="1192"/>
                </a:cxn>
                <a:cxn ang="0">
                  <a:pos x="1059" y="1446"/>
                </a:cxn>
                <a:cxn ang="0">
                  <a:pos x="1130" y="1606"/>
                </a:cxn>
                <a:cxn ang="0">
                  <a:pos x="1473" y="1683"/>
                </a:cxn>
                <a:cxn ang="0">
                  <a:pos x="1511" y="1615"/>
                </a:cxn>
                <a:cxn ang="0">
                  <a:pos x="1670" y="1386"/>
                </a:cxn>
                <a:cxn ang="0">
                  <a:pos x="1778" y="1392"/>
                </a:cxn>
                <a:cxn ang="0">
                  <a:pos x="1985" y="1266"/>
                </a:cxn>
                <a:cxn ang="0">
                  <a:pos x="1877" y="1031"/>
                </a:cxn>
                <a:cxn ang="0">
                  <a:pos x="1854" y="944"/>
                </a:cxn>
                <a:cxn ang="0">
                  <a:pos x="1613" y="760"/>
                </a:cxn>
                <a:cxn ang="0">
                  <a:pos x="1632" y="350"/>
                </a:cxn>
                <a:cxn ang="0">
                  <a:pos x="1476" y="373"/>
                </a:cxn>
                <a:cxn ang="0">
                  <a:pos x="1312" y="225"/>
                </a:cxn>
                <a:cxn ang="0">
                  <a:pos x="1163" y="251"/>
                </a:cxn>
                <a:cxn ang="0">
                  <a:pos x="886" y="360"/>
                </a:cxn>
                <a:cxn ang="0">
                  <a:pos x="713" y="278"/>
                </a:cxn>
                <a:cxn ang="0">
                  <a:pos x="735" y="49"/>
                </a:cxn>
                <a:cxn ang="0">
                  <a:pos x="613" y="85"/>
                </a:cxn>
                <a:cxn ang="0">
                  <a:pos x="330" y="45"/>
                </a:cxn>
                <a:cxn ang="0">
                  <a:pos x="88" y="199"/>
                </a:cxn>
                <a:cxn ang="0">
                  <a:pos x="68" y="375"/>
                </a:cxn>
              </a:cxnLst>
              <a:rect l="0" t="0" r="r" b="b"/>
              <a:pathLst>
                <a:path w="2050" h="1849">
                  <a:moveTo>
                    <a:pt x="7" y="348"/>
                  </a:moveTo>
                  <a:lnTo>
                    <a:pt x="42" y="271"/>
                  </a:lnTo>
                  <a:lnTo>
                    <a:pt x="39" y="291"/>
                  </a:lnTo>
                  <a:lnTo>
                    <a:pt x="22" y="214"/>
                  </a:lnTo>
                  <a:cubicBezTo>
                    <a:pt x="19" y="199"/>
                    <a:pt x="26" y="185"/>
                    <a:pt x="39" y="178"/>
                  </a:cubicBezTo>
                  <a:lnTo>
                    <a:pt x="345" y="6"/>
                  </a:lnTo>
                  <a:cubicBezTo>
                    <a:pt x="354" y="1"/>
                    <a:pt x="364" y="0"/>
                    <a:pt x="373" y="4"/>
                  </a:cubicBezTo>
                  <a:cubicBezTo>
                    <a:pt x="383" y="7"/>
                    <a:pt x="390" y="15"/>
                    <a:pt x="393" y="24"/>
                  </a:cubicBezTo>
                  <a:lnTo>
                    <a:pt x="410" y="76"/>
                  </a:lnTo>
                  <a:lnTo>
                    <a:pt x="373" y="53"/>
                  </a:lnTo>
                  <a:lnTo>
                    <a:pt x="603" y="19"/>
                  </a:lnTo>
                  <a:cubicBezTo>
                    <a:pt x="606" y="19"/>
                    <a:pt x="609" y="19"/>
                    <a:pt x="612" y="19"/>
                  </a:cubicBezTo>
                  <a:lnTo>
                    <a:pt x="765" y="36"/>
                  </a:lnTo>
                  <a:cubicBezTo>
                    <a:pt x="777" y="37"/>
                    <a:pt x="787" y="45"/>
                    <a:pt x="792" y="56"/>
                  </a:cubicBezTo>
                  <a:cubicBezTo>
                    <a:pt x="797" y="67"/>
                    <a:pt x="795" y="80"/>
                    <a:pt x="788" y="90"/>
                  </a:cubicBezTo>
                  <a:lnTo>
                    <a:pt x="728" y="167"/>
                  </a:lnTo>
                  <a:lnTo>
                    <a:pt x="733" y="135"/>
                  </a:lnTo>
                  <a:lnTo>
                    <a:pt x="776" y="256"/>
                  </a:lnTo>
                  <a:lnTo>
                    <a:pt x="758" y="236"/>
                  </a:lnTo>
                  <a:lnTo>
                    <a:pt x="894" y="296"/>
                  </a:lnTo>
                  <a:lnTo>
                    <a:pt x="875" y="294"/>
                  </a:lnTo>
                  <a:lnTo>
                    <a:pt x="1028" y="268"/>
                  </a:lnTo>
                  <a:lnTo>
                    <a:pt x="1015" y="274"/>
                  </a:lnTo>
                  <a:lnTo>
                    <a:pt x="1125" y="197"/>
                  </a:lnTo>
                  <a:cubicBezTo>
                    <a:pt x="1130" y="193"/>
                    <a:pt x="1136" y="191"/>
                    <a:pt x="1141" y="191"/>
                  </a:cubicBezTo>
                  <a:lnTo>
                    <a:pt x="1337" y="173"/>
                  </a:lnTo>
                  <a:cubicBezTo>
                    <a:pt x="1349" y="172"/>
                    <a:pt x="1361" y="178"/>
                    <a:pt x="1368" y="188"/>
                  </a:cubicBezTo>
                  <a:lnTo>
                    <a:pt x="1419" y="266"/>
                  </a:lnTo>
                  <a:lnTo>
                    <a:pt x="1408" y="255"/>
                  </a:lnTo>
                  <a:lnTo>
                    <a:pt x="1510" y="315"/>
                  </a:lnTo>
                  <a:lnTo>
                    <a:pt x="1496" y="311"/>
                  </a:lnTo>
                  <a:lnTo>
                    <a:pt x="1667" y="328"/>
                  </a:lnTo>
                  <a:cubicBezTo>
                    <a:pt x="1677" y="329"/>
                    <a:pt x="1686" y="335"/>
                    <a:pt x="1691" y="343"/>
                  </a:cubicBezTo>
                  <a:cubicBezTo>
                    <a:pt x="1697" y="352"/>
                    <a:pt x="1698" y="363"/>
                    <a:pt x="1695" y="372"/>
                  </a:cubicBezTo>
                  <a:lnTo>
                    <a:pt x="1652" y="493"/>
                  </a:lnTo>
                  <a:lnTo>
                    <a:pt x="1654" y="478"/>
                  </a:lnTo>
                  <a:lnTo>
                    <a:pt x="1680" y="753"/>
                  </a:lnTo>
                  <a:lnTo>
                    <a:pt x="1697" y="925"/>
                  </a:lnTo>
                  <a:lnTo>
                    <a:pt x="1660" y="895"/>
                  </a:lnTo>
                  <a:lnTo>
                    <a:pt x="1848" y="878"/>
                  </a:lnTo>
                  <a:cubicBezTo>
                    <a:pt x="1861" y="877"/>
                    <a:pt x="1874" y="884"/>
                    <a:pt x="1880" y="896"/>
                  </a:cubicBezTo>
                  <a:lnTo>
                    <a:pt x="1940" y="1017"/>
                  </a:lnTo>
                  <a:cubicBezTo>
                    <a:pt x="1942" y="1021"/>
                    <a:pt x="1943" y="1026"/>
                    <a:pt x="1943" y="1031"/>
                  </a:cubicBezTo>
                  <a:lnTo>
                    <a:pt x="1943" y="1109"/>
                  </a:lnTo>
                  <a:lnTo>
                    <a:pt x="1937" y="1089"/>
                  </a:lnTo>
                  <a:lnTo>
                    <a:pt x="2039" y="1226"/>
                  </a:lnTo>
                  <a:cubicBezTo>
                    <a:pt x="2050" y="1241"/>
                    <a:pt x="2047" y="1261"/>
                    <a:pt x="2033" y="1272"/>
                  </a:cubicBezTo>
                  <a:lnTo>
                    <a:pt x="1914" y="1367"/>
                  </a:lnTo>
                  <a:lnTo>
                    <a:pt x="1821" y="1444"/>
                  </a:lnTo>
                  <a:cubicBezTo>
                    <a:pt x="1815" y="1448"/>
                    <a:pt x="1807" y="1451"/>
                    <a:pt x="1799" y="1451"/>
                  </a:cubicBezTo>
                  <a:lnTo>
                    <a:pt x="1680" y="1451"/>
                  </a:lnTo>
                  <a:lnTo>
                    <a:pt x="1690" y="1450"/>
                  </a:lnTo>
                  <a:lnTo>
                    <a:pt x="1554" y="1493"/>
                  </a:lnTo>
                  <a:lnTo>
                    <a:pt x="1578" y="1461"/>
                  </a:lnTo>
                  <a:lnTo>
                    <a:pt x="1578" y="1615"/>
                  </a:lnTo>
                  <a:cubicBezTo>
                    <a:pt x="1578" y="1621"/>
                    <a:pt x="1576" y="1626"/>
                    <a:pt x="1574" y="1631"/>
                  </a:cubicBezTo>
                  <a:lnTo>
                    <a:pt x="1522" y="1726"/>
                  </a:lnTo>
                  <a:cubicBezTo>
                    <a:pt x="1520" y="1730"/>
                    <a:pt x="1517" y="1734"/>
                    <a:pt x="1513" y="1737"/>
                  </a:cubicBezTo>
                  <a:lnTo>
                    <a:pt x="1377" y="1840"/>
                  </a:lnTo>
                  <a:cubicBezTo>
                    <a:pt x="1365" y="1848"/>
                    <a:pt x="1349" y="1849"/>
                    <a:pt x="1337" y="1840"/>
                  </a:cubicBezTo>
                  <a:lnTo>
                    <a:pt x="1091" y="1660"/>
                  </a:lnTo>
                  <a:cubicBezTo>
                    <a:pt x="1085" y="1656"/>
                    <a:pt x="1081" y="1651"/>
                    <a:pt x="1079" y="1645"/>
                  </a:cubicBezTo>
                  <a:lnTo>
                    <a:pt x="1020" y="1490"/>
                  </a:lnTo>
                  <a:lnTo>
                    <a:pt x="1042" y="1510"/>
                  </a:lnTo>
                  <a:lnTo>
                    <a:pt x="812" y="1450"/>
                  </a:lnTo>
                  <a:cubicBezTo>
                    <a:pt x="802" y="1447"/>
                    <a:pt x="793" y="1439"/>
                    <a:pt x="789" y="1429"/>
                  </a:cubicBezTo>
                  <a:lnTo>
                    <a:pt x="713" y="1214"/>
                  </a:lnTo>
                  <a:lnTo>
                    <a:pt x="722" y="1228"/>
                  </a:lnTo>
                  <a:lnTo>
                    <a:pt x="586" y="1108"/>
                  </a:lnTo>
                  <a:cubicBezTo>
                    <a:pt x="582" y="1104"/>
                    <a:pt x="579" y="1100"/>
                    <a:pt x="577" y="1095"/>
                  </a:cubicBezTo>
                  <a:lnTo>
                    <a:pt x="517" y="940"/>
                  </a:lnTo>
                  <a:lnTo>
                    <a:pt x="523" y="949"/>
                  </a:lnTo>
                  <a:lnTo>
                    <a:pt x="395" y="795"/>
                  </a:lnTo>
                  <a:cubicBezTo>
                    <a:pt x="394" y="793"/>
                    <a:pt x="392" y="791"/>
                    <a:pt x="391" y="788"/>
                  </a:cubicBezTo>
                  <a:lnTo>
                    <a:pt x="314" y="634"/>
                  </a:lnTo>
                  <a:lnTo>
                    <a:pt x="326" y="647"/>
                  </a:lnTo>
                  <a:lnTo>
                    <a:pt x="147" y="526"/>
                  </a:lnTo>
                  <a:cubicBezTo>
                    <a:pt x="145" y="525"/>
                    <a:pt x="143" y="523"/>
                    <a:pt x="141" y="521"/>
                  </a:cubicBezTo>
                  <a:lnTo>
                    <a:pt x="14" y="384"/>
                  </a:lnTo>
                  <a:cubicBezTo>
                    <a:pt x="1" y="370"/>
                    <a:pt x="2" y="349"/>
                    <a:pt x="15" y="337"/>
                  </a:cubicBezTo>
                  <a:cubicBezTo>
                    <a:pt x="29" y="324"/>
                    <a:pt x="50" y="325"/>
                    <a:pt x="62" y="339"/>
                  </a:cubicBezTo>
                  <a:lnTo>
                    <a:pt x="190" y="476"/>
                  </a:lnTo>
                  <a:lnTo>
                    <a:pt x="184" y="471"/>
                  </a:lnTo>
                  <a:lnTo>
                    <a:pt x="363" y="591"/>
                  </a:lnTo>
                  <a:cubicBezTo>
                    <a:pt x="368" y="595"/>
                    <a:pt x="372" y="599"/>
                    <a:pt x="374" y="604"/>
                  </a:cubicBezTo>
                  <a:lnTo>
                    <a:pt x="451" y="759"/>
                  </a:lnTo>
                  <a:lnTo>
                    <a:pt x="447" y="752"/>
                  </a:lnTo>
                  <a:lnTo>
                    <a:pt x="574" y="907"/>
                  </a:lnTo>
                  <a:cubicBezTo>
                    <a:pt x="577" y="910"/>
                    <a:pt x="578" y="913"/>
                    <a:pt x="580" y="916"/>
                  </a:cubicBezTo>
                  <a:lnTo>
                    <a:pt x="639" y="1071"/>
                  </a:lnTo>
                  <a:lnTo>
                    <a:pt x="630" y="1058"/>
                  </a:lnTo>
                  <a:lnTo>
                    <a:pt x="766" y="1178"/>
                  </a:lnTo>
                  <a:cubicBezTo>
                    <a:pt x="771" y="1182"/>
                    <a:pt x="774" y="1187"/>
                    <a:pt x="776" y="1192"/>
                  </a:cubicBezTo>
                  <a:lnTo>
                    <a:pt x="852" y="1407"/>
                  </a:lnTo>
                  <a:lnTo>
                    <a:pt x="829" y="1386"/>
                  </a:lnTo>
                  <a:lnTo>
                    <a:pt x="1059" y="1446"/>
                  </a:lnTo>
                  <a:cubicBezTo>
                    <a:pt x="1069" y="1448"/>
                    <a:pt x="1078" y="1456"/>
                    <a:pt x="1082" y="1466"/>
                  </a:cubicBezTo>
                  <a:lnTo>
                    <a:pt x="1141" y="1621"/>
                  </a:lnTo>
                  <a:lnTo>
                    <a:pt x="1130" y="1606"/>
                  </a:lnTo>
                  <a:lnTo>
                    <a:pt x="1377" y="1786"/>
                  </a:lnTo>
                  <a:lnTo>
                    <a:pt x="1337" y="1786"/>
                  </a:lnTo>
                  <a:lnTo>
                    <a:pt x="1473" y="1683"/>
                  </a:lnTo>
                  <a:lnTo>
                    <a:pt x="1464" y="1694"/>
                  </a:lnTo>
                  <a:lnTo>
                    <a:pt x="1515" y="1600"/>
                  </a:lnTo>
                  <a:lnTo>
                    <a:pt x="1511" y="1615"/>
                  </a:lnTo>
                  <a:lnTo>
                    <a:pt x="1511" y="1461"/>
                  </a:lnTo>
                  <a:cubicBezTo>
                    <a:pt x="1511" y="1446"/>
                    <a:pt x="1520" y="1433"/>
                    <a:pt x="1534" y="1429"/>
                  </a:cubicBezTo>
                  <a:lnTo>
                    <a:pt x="1670" y="1386"/>
                  </a:lnTo>
                  <a:cubicBezTo>
                    <a:pt x="1674" y="1385"/>
                    <a:pt x="1677" y="1385"/>
                    <a:pt x="1680" y="1385"/>
                  </a:cubicBezTo>
                  <a:lnTo>
                    <a:pt x="1799" y="1385"/>
                  </a:lnTo>
                  <a:lnTo>
                    <a:pt x="1778" y="1392"/>
                  </a:lnTo>
                  <a:lnTo>
                    <a:pt x="1872" y="1314"/>
                  </a:lnTo>
                  <a:lnTo>
                    <a:pt x="1992" y="1220"/>
                  </a:lnTo>
                  <a:lnTo>
                    <a:pt x="1985" y="1266"/>
                  </a:lnTo>
                  <a:lnTo>
                    <a:pt x="1883" y="1128"/>
                  </a:lnTo>
                  <a:cubicBezTo>
                    <a:pt x="1879" y="1123"/>
                    <a:pt x="1877" y="1116"/>
                    <a:pt x="1877" y="1109"/>
                  </a:cubicBezTo>
                  <a:lnTo>
                    <a:pt x="1877" y="1031"/>
                  </a:lnTo>
                  <a:lnTo>
                    <a:pt x="1880" y="1046"/>
                  </a:lnTo>
                  <a:lnTo>
                    <a:pt x="1821" y="926"/>
                  </a:lnTo>
                  <a:lnTo>
                    <a:pt x="1854" y="944"/>
                  </a:lnTo>
                  <a:lnTo>
                    <a:pt x="1666" y="961"/>
                  </a:lnTo>
                  <a:cubicBezTo>
                    <a:pt x="1648" y="963"/>
                    <a:pt x="1632" y="950"/>
                    <a:pt x="1630" y="932"/>
                  </a:cubicBezTo>
                  <a:lnTo>
                    <a:pt x="1613" y="760"/>
                  </a:lnTo>
                  <a:lnTo>
                    <a:pt x="1588" y="485"/>
                  </a:lnTo>
                  <a:cubicBezTo>
                    <a:pt x="1587" y="480"/>
                    <a:pt x="1588" y="475"/>
                    <a:pt x="1589" y="470"/>
                  </a:cubicBezTo>
                  <a:lnTo>
                    <a:pt x="1632" y="350"/>
                  </a:lnTo>
                  <a:lnTo>
                    <a:pt x="1660" y="394"/>
                  </a:lnTo>
                  <a:lnTo>
                    <a:pt x="1490" y="377"/>
                  </a:lnTo>
                  <a:cubicBezTo>
                    <a:pt x="1485" y="377"/>
                    <a:pt x="1480" y="375"/>
                    <a:pt x="1476" y="373"/>
                  </a:cubicBezTo>
                  <a:lnTo>
                    <a:pt x="1374" y="313"/>
                  </a:lnTo>
                  <a:cubicBezTo>
                    <a:pt x="1370" y="310"/>
                    <a:pt x="1366" y="307"/>
                    <a:pt x="1363" y="302"/>
                  </a:cubicBezTo>
                  <a:lnTo>
                    <a:pt x="1312" y="225"/>
                  </a:lnTo>
                  <a:lnTo>
                    <a:pt x="1343" y="240"/>
                  </a:lnTo>
                  <a:lnTo>
                    <a:pt x="1147" y="257"/>
                  </a:lnTo>
                  <a:lnTo>
                    <a:pt x="1163" y="251"/>
                  </a:lnTo>
                  <a:lnTo>
                    <a:pt x="1053" y="328"/>
                  </a:lnTo>
                  <a:cubicBezTo>
                    <a:pt x="1049" y="331"/>
                    <a:pt x="1044" y="333"/>
                    <a:pt x="1039" y="334"/>
                  </a:cubicBezTo>
                  <a:lnTo>
                    <a:pt x="886" y="360"/>
                  </a:lnTo>
                  <a:cubicBezTo>
                    <a:pt x="880" y="361"/>
                    <a:pt x="873" y="360"/>
                    <a:pt x="867" y="357"/>
                  </a:cubicBezTo>
                  <a:lnTo>
                    <a:pt x="731" y="297"/>
                  </a:lnTo>
                  <a:cubicBezTo>
                    <a:pt x="722" y="294"/>
                    <a:pt x="716" y="287"/>
                    <a:pt x="713" y="278"/>
                  </a:cubicBezTo>
                  <a:lnTo>
                    <a:pt x="670" y="158"/>
                  </a:lnTo>
                  <a:cubicBezTo>
                    <a:pt x="667" y="147"/>
                    <a:pt x="668" y="135"/>
                    <a:pt x="675" y="126"/>
                  </a:cubicBezTo>
                  <a:lnTo>
                    <a:pt x="735" y="49"/>
                  </a:lnTo>
                  <a:lnTo>
                    <a:pt x="758" y="102"/>
                  </a:lnTo>
                  <a:lnTo>
                    <a:pt x="604" y="85"/>
                  </a:lnTo>
                  <a:lnTo>
                    <a:pt x="613" y="85"/>
                  </a:lnTo>
                  <a:lnTo>
                    <a:pt x="383" y="119"/>
                  </a:lnTo>
                  <a:cubicBezTo>
                    <a:pt x="367" y="122"/>
                    <a:pt x="352" y="112"/>
                    <a:pt x="347" y="97"/>
                  </a:cubicBezTo>
                  <a:lnTo>
                    <a:pt x="330" y="45"/>
                  </a:lnTo>
                  <a:lnTo>
                    <a:pt x="378" y="64"/>
                  </a:lnTo>
                  <a:lnTo>
                    <a:pt x="71" y="236"/>
                  </a:lnTo>
                  <a:lnTo>
                    <a:pt x="88" y="199"/>
                  </a:lnTo>
                  <a:lnTo>
                    <a:pt x="105" y="277"/>
                  </a:lnTo>
                  <a:cubicBezTo>
                    <a:pt x="106" y="284"/>
                    <a:pt x="105" y="291"/>
                    <a:pt x="103" y="297"/>
                  </a:cubicBezTo>
                  <a:lnTo>
                    <a:pt x="68" y="375"/>
                  </a:lnTo>
                  <a:cubicBezTo>
                    <a:pt x="61" y="392"/>
                    <a:pt x="41" y="399"/>
                    <a:pt x="25" y="392"/>
                  </a:cubicBezTo>
                  <a:cubicBezTo>
                    <a:pt x="8" y="384"/>
                    <a:pt x="0" y="365"/>
                    <a:pt x="7" y="348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9907597" y="5698525"/>
              <a:ext cx="106680" cy="140017"/>
            </a:xfrm>
            <a:custGeom>
              <a:avLst/>
              <a:gdLst/>
              <a:ahLst/>
              <a:cxnLst>
                <a:cxn ang="0">
                  <a:pos x="34" y="63"/>
                </a:cxn>
                <a:cxn ang="0">
                  <a:pos x="37" y="42"/>
                </a:cxn>
                <a:cxn ang="0">
                  <a:pos x="48" y="33"/>
                </a:cxn>
                <a:cxn ang="0">
                  <a:pos x="48" y="25"/>
                </a:cxn>
                <a:cxn ang="0">
                  <a:pos x="42" y="18"/>
                </a:cxn>
                <a:cxn ang="0">
                  <a:pos x="35" y="8"/>
                </a:cxn>
                <a:cxn ang="0">
                  <a:pos x="32" y="0"/>
                </a:cxn>
                <a:cxn ang="0">
                  <a:pos x="21" y="0"/>
                </a:cxn>
                <a:cxn ang="0">
                  <a:pos x="13" y="3"/>
                </a:cxn>
                <a:cxn ang="0">
                  <a:pos x="13" y="18"/>
                </a:cxn>
                <a:cxn ang="0">
                  <a:pos x="6" y="29"/>
                </a:cxn>
                <a:cxn ang="0">
                  <a:pos x="0" y="32"/>
                </a:cxn>
                <a:cxn ang="0">
                  <a:pos x="3" y="41"/>
                </a:cxn>
                <a:cxn ang="0">
                  <a:pos x="13" y="44"/>
                </a:cxn>
                <a:cxn ang="0">
                  <a:pos x="24" y="46"/>
                </a:cxn>
                <a:cxn ang="0">
                  <a:pos x="28" y="53"/>
                </a:cxn>
                <a:cxn ang="0">
                  <a:pos x="34" y="63"/>
                </a:cxn>
              </a:cxnLst>
              <a:rect l="0" t="0" r="r" b="b"/>
              <a:pathLst>
                <a:path w="48" h="63">
                  <a:moveTo>
                    <a:pt x="34" y="63"/>
                  </a:moveTo>
                  <a:lnTo>
                    <a:pt x="37" y="42"/>
                  </a:lnTo>
                  <a:lnTo>
                    <a:pt x="48" y="33"/>
                  </a:lnTo>
                  <a:lnTo>
                    <a:pt x="48" y="25"/>
                  </a:lnTo>
                  <a:lnTo>
                    <a:pt x="42" y="18"/>
                  </a:lnTo>
                  <a:lnTo>
                    <a:pt x="35" y="8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3" y="3"/>
                  </a:lnTo>
                  <a:lnTo>
                    <a:pt x="13" y="18"/>
                  </a:lnTo>
                  <a:lnTo>
                    <a:pt x="6" y="29"/>
                  </a:lnTo>
                  <a:lnTo>
                    <a:pt x="0" y="32"/>
                  </a:lnTo>
                  <a:lnTo>
                    <a:pt x="3" y="41"/>
                  </a:lnTo>
                  <a:lnTo>
                    <a:pt x="13" y="44"/>
                  </a:lnTo>
                  <a:lnTo>
                    <a:pt x="24" y="46"/>
                  </a:lnTo>
                  <a:lnTo>
                    <a:pt x="28" y="53"/>
                  </a:lnTo>
                  <a:lnTo>
                    <a:pt x="34" y="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626"/>
                </a:gs>
                <a:gs pos="100000">
                  <a:srgbClr val="5EAD35"/>
                </a:gs>
                <a:gs pos="66000">
                  <a:srgbClr val="007626"/>
                </a:gs>
                <a:gs pos="33000">
                  <a:srgbClr val="5EAD35"/>
                </a:gs>
              </a:gsLst>
              <a:lin ang="54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9900933" y="5694085"/>
              <a:ext cx="117792" cy="146685"/>
            </a:xfrm>
            <a:custGeom>
              <a:avLst/>
              <a:gdLst/>
              <a:ahLst/>
              <a:cxnLst>
                <a:cxn ang="0">
                  <a:pos x="381" y="715"/>
                </a:cxn>
                <a:cxn ang="0">
                  <a:pos x="415" y="492"/>
                </a:cxn>
                <a:cxn ang="0">
                  <a:pos x="424" y="477"/>
                </a:cxn>
                <a:cxn ang="0">
                  <a:pos x="544" y="374"/>
                </a:cxn>
                <a:cxn ang="0">
                  <a:pos x="535" y="393"/>
                </a:cxn>
                <a:cxn ang="0">
                  <a:pos x="535" y="299"/>
                </a:cxn>
                <a:cxn ang="0">
                  <a:pos x="540" y="314"/>
                </a:cxn>
                <a:cxn ang="0">
                  <a:pos x="480" y="237"/>
                </a:cxn>
                <a:cxn ang="0">
                  <a:pos x="403" y="134"/>
                </a:cxn>
                <a:cxn ang="0">
                  <a:pos x="399" y="128"/>
                </a:cxn>
                <a:cxn ang="0">
                  <a:pos x="365" y="33"/>
                </a:cxn>
                <a:cxn ang="0">
                  <a:pos x="388" y="50"/>
                </a:cxn>
                <a:cxn ang="0">
                  <a:pos x="268" y="50"/>
                </a:cxn>
                <a:cxn ang="0">
                  <a:pos x="277" y="48"/>
                </a:cxn>
                <a:cxn ang="0">
                  <a:pos x="182" y="83"/>
                </a:cxn>
                <a:cxn ang="0">
                  <a:pos x="199" y="59"/>
                </a:cxn>
                <a:cxn ang="0">
                  <a:pos x="199" y="222"/>
                </a:cxn>
                <a:cxn ang="0">
                  <a:pos x="195" y="235"/>
                </a:cxn>
                <a:cxn ang="0">
                  <a:pos x="118" y="355"/>
                </a:cxn>
                <a:cxn ang="0">
                  <a:pos x="108" y="364"/>
                </a:cxn>
                <a:cxn ang="0">
                  <a:pos x="39" y="399"/>
                </a:cxn>
                <a:cxn ang="0">
                  <a:pos x="52" y="368"/>
                </a:cxn>
                <a:cxn ang="0">
                  <a:pos x="86" y="471"/>
                </a:cxn>
                <a:cxn ang="0">
                  <a:pos x="70" y="455"/>
                </a:cxn>
                <a:cxn ang="0">
                  <a:pos x="181" y="490"/>
                </a:cxn>
                <a:cxn ang="0">
                  <a:pos x="299" y="515"/>
                </a:cxn>
                <a:cxn ang="0">
                  <a:pos x="315" y="525"/>
                </a:cxn>
                <a:cxn ang="0">
                  <a:pos x="366" y="602"/>
                </a:cxn>
                <a:cxn ang="0">
                  <a:pos x="427" y="707"/>
                </a:cxn>
                <a:cxn ang="0">
                  <a:pos x="384" y="732"/>
                </a:cxn>
                <a:cxn ang="0">
                  <a:pos x="325" y="630"/>
                </a:cxn>
                <a:cxn ang="0">
                  <a:pos x="273" y="553"/>
                </a:cxn>
                <a:cxn ang="0">
                  <a:pos x="289" y="564"/>
                </a:cxn>
                <a:cxn ang="0">
                  <a:pos x="166" y="537"/>
                </a:cxn>
                <a:cxn ang="0">
                  <a:pos x="55" y="503"/>
                </a:cxn>
                <a:cxn ang="0">
                  <a:pos x="38" y="487"/>
                </a:cxn>
                <a:cxn ang="0">
                  <a:pos x="4" y="384"/>
                </a:cxn>
                <a:cxn ang="0">
                  <a:pos x="17" y="354"/>
                </a:cxn>
                <a:cxn ang="0">
                  <a:pos x="85" y="320"/>
                </a:cxn>
                <a:cxn ang="0">
                  <a:pos x="76" y="328"/>
                </a:cxn>
                <a:cxn ang="0">
                  <a:pos x="153" y="208"/>
                </a:cxn>
                <a:cxn ang="0">
                  <a:pos x="149" y="222"/>
                </a:cxn>
                <a:cxn ang="0">
                  <a:pos x="149" y="59"/>
                </a:cxn>
                <a:cxn ang="0">
                  <a:pos x="165" y="36"/>
                </a:cxn>
                <a:cxn ang="0">
                  <a:pos x="260" y="1"/>
                </a:cxn>
                <a:cxn ang="0">
                  <a:pos x="268" y="0"/>
                </a:cxn>
                <a:cxn ang="0">
                  <a:pos x="388" y="0"/>
                </a:cxn>
                <a:cxn ang="0">
                  <a:pos x="412" y="16"/>
                </a:cxn>
                <a:cxn ang="0">
                  <a:pos x="446" y="111"/>
                </a:cxn>
                <a:cxn ang="0">
                  <a:pos x="443" y="104"/>
                </a:cxn>
                <a:cxn ang="0">
                  <a:pos x="520" y="207"/>
                </a:cxn>
                <a:cxn ang="0">
                  <a:pos x="580" y="284"/>
                </a:cxn>
                <a:cxn ang="0">
                  <a:pos x="585" y="299"/>
                </a:cxn>
                <a:cxn ang="0">
                  <a:pos x="585" y="393"/>
                </a:cxn>
                <a:cxn ang="0">
                  <a:pos x="576" y="412"/>
                </a:cxn>
                <a:cxn ang="0">
                  <a:pos x="456" y="515"/>
                </a:cxn>
                <a:cxn ang="0">
                  <a:pos x="465" y="500"/>
                </a:cxn>
                <a:cxn ang="0">
                  <a:pos x="430" y="723"/>
                </a:cxn>
                <a:cxn ang="0">
                  <a:pos x="381" y="715"/>
                </a:cxn>
              </a:cxnLst>
              <a:rect l="0" t="0" r="r" b="b"/>
              <a:pathLst>
                <a:path w="585" h="732">
                  <a:moveTo>
                    <a:pt x="381" y="715"/>
                  </a:moveTo>
                  <a:lnTo>
                    <a:pt x="415" y="492"/>
                  </a:lnTo>
                  <a:cubicBezTo>
                    <a:pt x="416" y="487"/>
                    <a:pt x="419" y="481"/>
                    <a:pt x="424" y="477"/>
                  </a:cubicBezTo>
                  <a:lnTo>
                    <a:pt x="544" y="374"/>
                  </a:lnTo>
                  <a:lnTo>
                    <a:pt x="535" y="393"/>
                  </a:lnTo>
                  <a:lnTo>
                    <a:pt x="535" y="299"/>
                  </a:lnTo>
                  <a:lnTo>
                    <a:pt x="540" y="314"/>
                  </a:lnTo>
                  <a:lnTo>
                    <a:pt x="480" y="237"/>
                  </a:lnTo>
                  <a:lnTo>
                    <a:pt x="403" y="134"/>
                  </a:lnTo>
                  <a:cubicBezTo>
                    <a:pt x="401" y="132"/>
                    <a:pt x="400" y="130"/>
                    <a:pt x="399" y="128"/>
                  </a:cubicBezTo>
                  <a:lnTo>
                    <a:pt x="365" y="33"/>
                  </a:lnTo>
                  <a:lnTo>
                    <a:pt x="388" y="50"/>
                  </a:lnTo>
                  <a:lnTo>
                    <a:pt x="268" y="50"/>
                  </a:lnTo>
                  <a:lnTo>
                    <a:pt x="277" y="48"/>
                  </a:lnTo>
                  <a:lnTo>
                    <a:pt x="182" y="83"/>
                  </a:lnTo>
                  <a:lnTo>
                    <a:pt x="199" y="59"/>
                  </a:lnTo>
                  <a:lnTo>
                    <a:pt x="199" y="222"/>
                  </a:lnTo>
                  <a:cubicBezTo>
                    <a:pt x="199" y="227"/>
                    <a:pt x="197" y="231"/>
                    <a:pt x="195" y="235"/>
                  </a:cubicBezTo>
                  <a:lnTo>
                    <a:pt x="118" y="355"/>
                  </a:lnTo>
                  <a:cubicBezTo>
                    <a:pt x="115" y="359"/>
                    <a:pt x="112" y="362"/>
                    <a:pt x="108" y="364"/>
                  </a:cubicBezTo>
                  <a:lnTo>
                    <a:pt x="39" y="399"/>
                  </a:lnTo>
                  <a:lnTo>
                    <a:pt x="52" y="368"/>
                  </a:lnTo>
                  <a:lnTo>
                    <a:pt x="86" y="471"/>
                  </a:lnTo>
                  <a:lnTo>
                    <a:pt x="70" y="455"/>
                  </a:lnTo>
                  <a:lnTo>
                    <a:pt x="181" y="490"/>
                  </a:lnTo>
                  <a:lnTo>
                    <a:pt x="299" y="515"/>
                  </a:lnTo>
                  <a:cubicBezTo>
                    <a:pt x="306" y="516"/>
                    <a:pt x="311" y="520"/>
                    <a:pt x="315" y="525"/>
                  </a:cubicBezTo>
                  <a:lnTo>
                    <a:pt x="366" y="602"/>
                  </a:lnTo>
                  <a:lnTo>
                    <a:pt x="427" y="707"/>
                  </a:lnTo>
                  <a:lnTo>
                    <a:pt x="384" y="732"/>
                  </a:lnTo>
                  <a:lnTo>
                    <a:pt x="325" y="630"/>
                  </a:lnTo>
                  <a:lnTo>
                    <a:pt x="273" y="553"/>
                  </a:lnTo>
                  <a:lnTo>
                    <a:pt x="289" y="564"/>
                  </a:lnTo>
                  <a:lnTo>
                    <a:pt x="166" y="537"/>
                  </a:lnTo>
                  <a:lnTo>
                    <a:pt x="55" y="503"/>
                  </a:lnTo>
                  <a:cubicBezTo>
                    <a:pt x="47" y="501"/>
                    <a:pt x="41" y="495"/>
                    <a:pt x="38" y="487"/>
                  </a:cubicBezTo>
                  <a:lnTo>
                    <a:pt x="4" y="384"/>
                  </a:lnTo>
                  <a:cubicBezTo>
                    <a:pt x="0" y="372"/>
                    <a:pt x="6" y="359"/>
                    <a:pt x="17" y="354"/>
                  </a:cubicBezTo>
                  <a:lnTo>
                    <a:pt x="85" y="320"/>
                  </a:lnTo>
                  <a:lnTo>
                    <a:pt x="76" y="328"/>
                  </a:lnTo>
                  <a:lnTo>
                    <a:pt x="153" y="208"/>
                  </a:lnTo>
                  <a:lnTo>
                    <a:pt x="149" y="222"/>
                  </a:lnTo>
                  <a:lnTo>
                    <a:pt x="149" y="59"/>
                  </a:lnTo>
                  <a:cubicBezTo>
                    <a:pt x="149" y="49"/>
                    <a:pt x="155" y="39"/>
                    <a:pt x="165" y="36"/>
                  </a:cubicBezTo>
                  <a:lnTo>
                    <a:pt x="260" y="1"/>
                  </a:lnTo>
                  <a:cubicBezTo>
                    <a:pt x="262" y="0"/>
                    <a:pt x="265" y="0"/>
                    <a:pt x="268" y="0"/>
                  </a:cubicBezTo>
                  <a:lnTo>
                    <a:pt x="388" y="0"/>
                  </a:lnTo>
                  <a:cubicBezTo>
                    <a:pt x="399" y="0"/>
                    <a:pt x="408" y="6"/>
                    <a:pt x="412" y="16"/>
                  </a:cubicBezTo>
                  <a:lnTo>
                    <a:pt x="446" y="111"/>
                  </a:lnTo>
                  <a:lnTo>
                    <a:pt x="443" y="104"/>
                  </a:lnTo>
                  <a:lnTo>
                    <a:pt x="520" y="207"/>
                  </a:lnTo>
                  <a:lnTo>
                    <a:pt x="580" y="284"/>
                  </a:lnTo>
                  <a:cubicBezTo>
                    <a:pt x="583" y="288"/>
                    <a:pt x="585" y="294"/>
                    <a:pt x="585" y="299"/>
                  </a:cubicBezTo>
                  <a:lnTo>
                    <a:pt x="585" y="393"/>
                  </a:lnTo>
                  <a:cubicBezTo>
                    <a:pt x="585" y="401"/>
                    <a:pt x="582" y="408"/>
                    <a:pt x="576" y="412"/>
                  </a:cubicBezTo>
                  <a:lnTo>
                    <a:pt x="456" y="515"/>
                  </a:lnTo>
                  <a:lnTo>
                    <a:pt x="465" y="500"/>
                  </a:lnTo>
                  <a:lnTo>
                    <a:pt x="430" y="723"/>
                  </a:lnTo>
                  <a:lnTo>
                    <a:pt x="381" y="715"/>
                  </a:ln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9772025" y="5167348"/>
              <a:ext cx="408940" cy="435610"/>
            </a:xfrm>
            <a:custGeom>
              <a:avLst/>
              <a:gdLst/>
              <a:ahLst/>
              <a:cxnLst>
                <a:cxn ang="0">
                  <a:pos x="74" y="5"/>
                </a:cxn>
                <a:cxn ang="0">
                  <a:pos x="58" y="28"/>
                </a:cxn>
                <a:cxn ang="0">
                  <a:pos x="58" y="35"/>
                </a:cxn>
                <a:cxn ang="0">
                  <a:pos x="45" y="45"/>
                </a:cxn>
                <a:cxn ang="0">
                  <a:pos x="47" y="49"/>
                </a:cxn>
                <a:cxn ang="0">
                  <a:pos x="43" y="56"/>
                </a:cxn>
                <a:cxn ang="0">
                  <a:pos x="33" y="68"/>
                </a:cxn>
                <a:cxn ang="0">
                  <a:pos x="21" y="80"/>
                </a:cxn>
                <a:cxn ang="0">
                  <a:pos x="15" y="87"/>
                </a:cxn>
                <a:cxn ang="0">
                  <a:pos x="21" y="93"/>
                </a:cxn>
                <a:cxn ang="0">
                  <a:pos x="17" y="103"/>
                </a:cxn>
                <a:cxn ang="0">
                  <a:pos x="11" y="110"/>
                </a:cxn>
                <a:cxn ang="0">
                  <a:pos x="7" y="113"/>
                </a:cxn>
                <a:cxn ang="0">
                  <a:pos x="0" y="124"/>
                </a:cxn>
                <a:cxn ang="0">
                  <a:pos x="0" y="133"/>
                </a:cxn>
                <a:cxn ang="0">
                  <a:pos x="8" y="138"/>
                </a:cxn>
                <a:cxn ang="0">
                  <a:pos x="29" y="138"/>
                </a:cxn>
                <a:cxn ang="0">
                  <a:pos x="41" y="131"/>
                </a:cxn>
                <a:cxn ang="0">
                  <a:pos x="54" y="129"/>
                </a:cxn>
                <a:cxn ang="0">
                  <a:pos x="62" y="138"/>
                </a:cxn>
                <a:cxn ang="0">
                  <a:pos x="71" y="143"/>
                </a:cxn>
                <a:cxn ang="0">
                  <a:pos x="85" y="145"/>
                </a:cxn>
                <a:cxn ang="0">
                  <a:pos x="81" y="159"/>
                </a:cxn>
                <a:cxn ang="0">
                  <a:pos x="85" y="196"/>
                </a:cxn>
                <a:cxn ang="0">
                  <a:pos x="98" y="194"/>
                </a:cxn>
                <a:cxn ang="0">
                  <a:pos x="105" y="194"/>
                </a:cxn>
                <a:cxn ang="0">
                  <a:pos x="106" y="184"/>
                </a:cxn>
                <a:cxn ang="0">
                  <a:pos x="108" y="161"/>
                </a:cxn>
                <a:cxn ang="0">
                  <a:pos x="117" y="151"/>
                </a:cxn>
                <a:cxn ang="0">
                  <a:pos x="117" y="131"/>
                </a:cxn>
                <a:cxn ang="0">
                  <a:pos x="124" y="120"/>
                </a:cxn>
                <a:cxn ang="0">
                  <a:pos x="138" y="113"/>
                </a:cxn>
                <a:cxn ang="0">
                  <a:pos x="164" y="83"/>
                </a:cxn>
                <a:cxn ang="0">
                  <a:pos x="168" y="71"/>
                </a:cxn>
                <a:cxn ang="0">
                  <a:pos x="164" y="50"/>
                </a:cxn>
                <a:cxn ang="0">
                  <a:pos x="182" y="36"/>
                </a:cxn>
                <a:cxn ang="0">
                  <a:pos x="184" y="14"/>
                </a:cxn>
                <a:cxn ang="0">
                  <a:pos x="172" y="3"/>
                </a:cxn>
                <a:cxn ang="0">
                  <a:pos x="164" y="1"/>
                </a:cxn>
                <a:cxn ang="0">
                  <a:pos x="148" y="0"/>
                </a:cxn>
                <a:cxn ang="0">
                  <a:pos x="117" y="0"/>
                </a:cxn>
                <a:cxn ang="0">
                  <a:pos x="108" y="7"/>
                </a:cxn>
                <a:cxn ang="0">
                  <a:pos x="99" y="17"/>
                </a:cxn>
                <a:cxn ang="0">
                  <a:pos x="101" y="26"/>
                </a:cxn>
                <a:cxn ang="0">
                  <a:pos x="113" y="33"/>
                </a:cxn>
                <a:cxn ang="0">
                  <a:pos x="121" y="42"/>
                </a:cxn>
                <a:cxn ang="0">
                  <a:pos x="121" y="56"/>
                </a:cxn>
                <a:cxn ang="0">
                  <a:pos x="108" y="64"/>
                </a:cxn>
                <a:cxn ang="0">
                  <a:pos x="94" y="68"/>
                </a:cxn>
                <a:cxn ang="0">
                  <a:pos x="85" y="69"/>
                </a:cxn>
                <a:cxn ang="0">
                  <a:pos x="80" y="61"/>
                </a:cxn>
                <a:cxn ang="0">
                  <a:pos x="77" y="50"/>
                </a:cxn>
                <a:cxn ang="0">
                  <a:pos x="84" y="40"/>
                </a:cxn>
                <a:cxn ang="0">
                  <a:pos x="81" y="29"/>
                </a:cxn>
                <a:cxn ang="0">
                  <a:pos x="80" y="18"/>
                </a:cxn>
                <a:cxn ang="0">
                  <a:pos x="74" y="5"/>
                </a:cxn>
              </a:cxnLst>
              <a:rect l="0" t="0" r="r" b="b"/>
              <a:pathLst>
                <a:path w="184" h="196">
                  <a:moveTo>
                    <a:pt x="74" y="5"/>
                  </a:moveTo>
                  <a:lnTo>
                    <a:pt x="58" y="28"/>
                  </a:lnTo>
                  <a:lnTo>
                    <a:pt x="58" y="35"/>
                  </a:lnTo>
                  <a:lnTo>
                    <a:pt x="45" y="45"/>
                  </a:lnTo>
                  <a:lnTo>
                    <a:pt x="47" y="49"/>
                  </a:lnTo>
                  <a:lnTo>
                    <a:pt x="43" y="56"/>
                  </a:lnTo>
                  <a:lnTo>
                    <a:pt x="33" y="68"/>
                  </a:lnTo>
                  <a:lnTo>
                    <a:pt x="21" y="80"/>
                  </a:lnTo>
                  <a:lnTo>
                    <a:pt x="15" y="87"/>
                  </a:lnTo>
                  <a:lnTo>
                    <a:pt x="21" y="93"/>
                  </a:lnTo>
                  <a:lnTo>
                    <a:pt x="17" y="103"/>
                  </a:lnTo>
                  <a:lnTo>
                    <a:pt x="11" y="110"/>
                  </a:lnTo>
                  <a:lnTo>
                    <a:pt x="7" y="113"/>
                  </a:lnTo>
                  <a:lnTo>
                    <a:pt x="0" y="124"/>
                  </a:lnTo>
                  <a:lnTo>
                    <a:pt x="0" y="133"/>
                  </a:lnTo>
                  <a:lnTo>
                    <a:pt x="8" y="138"/>
                  </a:lnTo>
                  <a:lnTo>
                    <a:pt x="29" y="138"/>
                  </a:lnTo>
                  <a:lnTo>
                    <a:pt x="41" y="131"/>
                  </a:lnTo>
                  <a:lnTo>
                    <a:pt x="54" y="129"/>
                  </a:lnTo>
                  <a:lnTo>
                    <a:pt x="62" y="138"/>
                  </a:lnTo>
                  <a:lnTo>
                    <a:pt x="71" y="143"/>
                  </a:lnTo>
                  <a:lnTo>
                    <a:pt x="85" y="145"/>
                  </a:lnTo>
                  <a:lnTo>
                    <a:pt x="81" y="159"/>
                  </a:lnTo>
                  <a:lnTo>
                    <a:pt x="85" y="196"/>
                  </a:lnTo>
                  <a:lnTo>
                    <a:pt x="98" y="194"/>
                  </a:lnTo>
                  <a:lnTo>
                    <a:pt x="105" y="194"/>
                  </a:lnTo>
                  <a:lnTo>
                    <a:pt x="106" y="184"/>
                  </a:lnTo>
                  <a:lnTo>
                    <a:pt x="108" y="161"/>
                  </a:lnTo>
                  <a:lnTo>
                    <a:pt x="117" y="151"/>
                  </a:lnTo>
                  <a:lnTo>
                    <a:pt x="117" y="131"/>
                  </a:lnTo>
                  <a:lnTo>
                    <a:pt x="124" y="120"/>
                  </a:lnTo>
                  <a:lnTo>
                    <a:pt x="138" y="113"/>
                  </a:lnTo>
                  <a:lnTo>
                    <a:pt x="164" y="83"/>
                  </a:lnTo>
                  <a:lnTo>
                    <a:pt x="168" y="71"/>
                  </a:lnTo>
                  <a:lnTo>
                    <a:pt x="164" y="50"/>
                  </a:lnTo>
                  <a:lnTo>
                    <a:pt x="182" y="36"/>
                  </a:lnTo>
                  <a:lnTo>
                    <a:pt x="184" y="14"/>
                  </a:lnTo>
                  <a:lnTo>
                    <a:pt x="172" y="3"/>
                  </a:lnTo>
                  <a:lnTo>
                    <a:pt x="164" y="1"/>
                  </a:lnTo>
                  <a:lnTo>
                    <a:pt x="148" y="0"/>
                  </a:lnTo>
                  <a:lnTo>
                    <a:pt x="117" y="0"/>
                  </a:lnTo>
                  <a:lnTo>
                    <a:pt x="108" y="7"/>
                  </a:lnTo>
                  <a:lnTo>
                    <a:pt x="99" y="17"/>
                  </a:lnTo>
                  <a:lnTo>
                    <a:pt x="101" y="26"/>
                  </a:lnTo>
                  <a:lnTo>
                    <a:pt x="113" y="33"/>
                  </a:lnTo>
                  <a:lnTo>
                    <a:pt x="121" y="42"/>
                  </a:lnTo>
                  <a:lnTo>
                    <a:pt x="121" y="56"/>
                  </a:lnTo>
                  <a:lnTo>
                    <a:pt x="108" y="64"/>
                  </a:lnTo>
                  <a:lnTo>
                    <a:pt x="94" y="68"/>
                  </a:lnTo>
                  <a:lnTo>
                    <a:pt x="85" y="69"/>
                  </a:lnTo>
                  <a:lnTo>
                    <a:pt x="80" y="61"/>
                  </a:lnTo>
                  <a:lnTo>
                    <a:pt x="77" y="50"/>
                  </a:lnTo>
                  <a:lnTo>
                    <a:pt x="84" y="40"/>
                  </a:lnTo>
                  <a:lnTo>
                    <a:pt x="81" y="29"/>
                  </a:lnTo>
                  <a:lnTo>
                    <a:pt x="80" y="18"/>
                  </a:lnTo>
                  <a:lnTo>
                    <a:pt x="74" y="5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9765362" y="5160685"/>
              <a:ext cx="422275" cy="448945"/>
            </a:xfrm>
            <a:custGeom>
              <a:avLst/>
              <a:gdLst/>
              <a:ahLst/>
              <a:cxnLst>
                <a:cxn ang="0">
                  <a:pos x="708" y="419"/>
                </a:cxn>
                <a:cxn ang="0">
                  <a:pos x="586" y="561"/>
                </a:cxn>
                <a:cxn ang="0">
                  <a:pos x="427" y="809"/>
                </a:cxn>
                <a:cxn ang="0">
                  <a:pos x="288" y="1039"/>
                </a:cxn>
                <a:cxn ang="0">
                  <a:pos x="188" y="1271"/>
                </a:cxn>
                <a:cxn ang="0">
                  <a:pos x="61" y="1432"/>
                </a:cxn>
                <a:cxn ang="0">
                  <a:pos x="145" y="1540"/>
                </a:cxn>
                <a:cxn ang="0">
                  <a:pos x="479" y="1462"/>
                </a:cxn>
                <a:cxn ang="0">
                  <a:pos x="751" y="1546"/>
                </a:cxn>
                <a:cxn ang="0">
                  <a:pos x="989" y="1613"/>
                </a:cxn>
                <a:cxn ang="0">
                  <a:pos x="974" y="1796"/>
                </a:cxn>
                <a:cxn ang="0">
                  <a:pos x="1120" y="2152"/>
                </a:cxn>
                <a:cxn ang="0">
                  <a:pos x="1207" y="1814"/>
                </a:cxn>
                <a:cxn ang="0">
                  <a:pos x="1301" y="1491"/>
                </a:cxn>
                <a:cxn ang="0">
                  <a:pos x="1551" y="1264"/>
                </a:cxn>
                <a:cxn ang="0">
                  <a:pos x="1868" y="812"/>
                </a:cxn>
                <a:cxn ang="0">
                  <a:pos x="2033" y="410"/>
                </a:cxn>
                <a:cxn ang="0">
                  <a:pos x="1920" y="92"/>
                </a:cxn>
                <a:cxn ang="0">
                  <a:pos x="1334" y="66"/>
                </a:cxn>
                <a:cxn ang="0">
                  <a:pos x="1170" y="214"/>
                </a:cxn>
                <a:cxn ang="0">
                  <a:pos x="1316" y="379"/>
                </a:cxn>
                <a:cxn ang="0">
                  <a:pos x="1396" y="678"/>
                </a:cxn>
                <a:cxn ang="0">
                  <a:pos x="989" y="838"/>
                </a:cxn>
                <a:cxn ang="0">
                  <a:pos x="857" y="600"/>
                </a:cxn>
                <a:cxn ang="0">
                  <a:pos x="908" y="366"/>
                </a:cxn>
                <a:cxn ang="0">
                  <a:pos x="851" y="53"/>
                </a:cxn>
                <a:cxn ang="0">
                  <a:pos x="973" y="352"/>
                </a:cxn>
                <a:cxn ang="0">
                  <a:pos x="921" y="581"/>
                </a:cxn>
                <a:cxn ang="0">
                  <a:pos x="977" y="772"/>
                </a:cxn>
                <a:cxn ang="0">
                  <a:pos x="1358" y="623"/>
                </a:cxn>
                <a:cxn ang="0">
                  <a:pos x="1267" y="424"/>
                </a:cxn>
                <a:cxn ang="0">
                  <a:pos x="1105" y="230"/>
                </a:cxn>
                <a:cxn ang="0">
                  <a:pos x="1334" y="0"/>
                </a:cxn>
                <a:cxn ang="0">
                  <a:pos x="1964" y="42"/>
                </a:cxn>
                <a:cxn ang="0">
                  <a:pos x="2074" y="462"/>
                </a:cxn>
                <a:cxn ang="0">
                  <a:pos x="1931" y="832"/>
                </a:cxn>
                <a:cxn ang="0">
                  <a:pos x="1580" y="1324"/>
                </a:cxn>
                <a:cxn ang="0">
                  <a:pos x="1368" y="1491"/>
                </a:cxn>
                <a:cxn ang="0">
                  <a:pos x="1273" y="1820"/>
                </a:cxn>
                <a:cxn ang="0">
                  <a:pos x="1120" y="2219"/>
                </a:cxn>
                <a:cxn ang="0">
                  <a:pos x="950" y="2215"/>
                </a:cxn>
                <a:cxn ang="0">
                  <a:pos x="978" y="1678"/>
                </a:cxn>
                <a:cxn ang="0">
                  <a:pos x="702" y="1591"/>
                </a:cxn>
                <a:cxn ang="0">
                  <a:pos x="512" y="1520"/>
                </a:cxn>
                <a:cxn ang="0">
                  <a:pos x="109" y="1596"/>
                </a:cxn>
                <a:cxn ang="0">
                  <a:pos x="5" y="1396"/>
                </a:cxn>
                <a:cxn ang="0">
                  <a:pos x="135" y="1231"/>
                </a:cxn>
                <a:cxn ang="0">
                  <a:pos x="241" y="1086"/>
                </a:cxn>
                <a:cxn ang="0">
                  <a:pos x="375" y="767"/>
                </a:cxn>
                <a:cxn ang="0">
                  <a:pos x="524" y="586"/>
                </a:cxn>
                <a:cxn ang="0">
                  <a:pos x="642" y="419"/>
                </a:cxn>
                <a:cxn ang="0">
                  <a:pos x="883" y="58"/>
                </a:cxn>
              </a:cxnLst>
              <a:rect l="0" t="0" r="r" b="b"/>
              <a:pathLst>
                <a:path w="2114" h="2246">
                  <a:moveTo>
                    <a:pt x="890" y="104"/>
                  </a:moveTo>
                  <a:lnTo>
                    <a:pt x="702" y="362"/>
                  </a:lnTo>
                  <a:lnTo>
                    <a:pt x="708" y="342"/>
                  </a:lnTo>
                  <a:lnTo>
                    <a:pt x="708" y="419"/>
                  </a:lnTo>
                  <a:cubicBezTo>
                    <a:pt x="708" y="429"/>
                    <a:pt x="704" y="439"/>
                    <a:pt x="696" y="445"/>
                  </a:cubicBezTo>
                  <a:lnTo>
                    <a:pt x="559" y="556"/>
                  </a:lnTo>
                  <a:lnTo>
                    <a:pt x="569" y="518"/>
                  </a:lnTo>
                  <a:lnTo>
                    <a:pt x="586" y="561"/>
                  </a:lnTo>
                  <a:cubicBezTo>
                    <a:pt x="590" y="570"/>
                    <a:pt x="589" y="581"/>
                    <a:pt x="584" y="590"/>
                  </a:cubicBezTo>
                  <a:lnTo>
                    <a:pt x="542" y="667"/>
                  </a:lnTo>
                  <a:cubicBezTo>
                    <a:pt x="541" y="668"/>
                    <a:pt x="540" y="670"/>
                    <a:pt x="538" y="672"/>
                  </a:cubicBezTo>
                  <a:lnTo>
                    <a:pt x="427" y="809"/>
                  </a:lnTo>
                  <a:lnTo>
                    <a:pt x="288" y="949"/>
                  </a:lnTo>
                  <a:lnTo>
                    <a:pt x="231" y="1023"/>
                  </a:lnTo>
                  <a:lnTo>
                    <a:pt x="228" y="979"/>
                  </a:lnTo>
                  <a:lnTo>
                    <a:pt x="288" y="1039"/>
                  </a:lnTo>
                  <a:cubicBezTo>
                    <a:pt x="297" y="1048"/>
                    <a:pt x="300" y="1062"/>
                    <a:pt x="295" y="1074"/>
                  </a:cubicBezTo>
                  <a:lnTo>
                    <a:pt x="252" y="1186"/>
                  </a:lnTo>
                  <a:cubicBezTo>
                    <a:pt x="251" y="1189"/>
                    <a:pt x="250" y="1192"/>
                    <a:pt x="248" y="1194"/>
                  </a:cubicBezTo>
                  <a:lnTo>
                    <a:pt x="188" y="1271"/>
                  </a:lnTo>
                  <a:cubicBezTo>
                    <a:pt x="186" y="1273"/>
                    <a:pt x="185" y="1275"/>
                    <a:pt x="183" y="1277"/>
                  </a:cubicBezTo>
                  <a:lnTo>
                    <a:pt x="131" y="1319"/>
                  </a:lnTo>
                  <a:lnTo>
                    <a:pt x="138" y="1312"/>
                  </a:lnTo>
                  <a:lnTo>
                    <a:pt x="61" y="1432"/>
                  </a:lnTo>
                  <a:lnTo>
                    <a:pt x="66" y="1414"/>
                  </a:lnTo>
                  <a:lnTo>
                    <a:pt x="66" y="1508"/>
                  </a:lnTo>
                  <a:lnTo>
                    <a:pt x="51" y="1480"/>
                  </a:lnTo>
                  <a:lnTo>
                    <a:pt x="145" y="1540"/>
                  </a:lnTo>
                  <a:lnTo>
                    <a:pt x="127" y="1535"/>
                  </a:lnTo>
                  <a:lnTo>
                    <a:pt x="358" y="1535"/>
                  </a:lnTo>
                  <a:lnTo>
                    <a:pt x="342" y="1539"/>
                  </a:lnTo>
                  <a:lnTo>
                    <a:pt x="479" y="1462"/>
                  </a:lnTo>
                  <a:cubicBezTo>
                    <a:pt x="482" y="1460"/>
                    <a:pt x="486" y="1459"/>
                    <a:pt x="489" y="1458"/>
                  </a:cubicBezTo>
                  <a:lnTo>
                    <a:pt x="626" y="1433"/>
                  </a:lnTo>
                  <a:cubicBezTo>
                    <a:pt x="637" y="1430"/>
                    <a:pt x="649" y="1434"/>
                    <a:pt x="657" y="1443"/>
                  </a:cubicBezTo>
                  <a:lnTo>
                    <a:pt x="751" y="1546"/>
                  </a:lnTo>
                  <a:lnTo>
                    <a:pt x="741" y="1538"/>
                  </a:lnTo>
                  <a:lnTo>
                    <a:pt x="844" y="1590"/>
                  </a:lnTo>
                  <a:lnTo>
                    <a:pt x="835" y="1587"/>
                  </a:lnTo>
                  <a:lnTo>
                    <a:pt x="989" y="1613"/>
                  </a:lnTo>
                  <a:cubicBezTo>
                    <a:pt x="998" y="1614"/>
                    <a:pt x="1006" y="1620"/>
                    <a:pt x="1011" y="1628"/>
                  </a:cubicBezTo>
                  <a:cubicBezTo>
                    <a:pt x="1016" y="1636"/>
                    <a:pt x="1018" y="1645"/>
                    <a:pt x="1015" y="1654"/>
                  </a:cubicBezTo>
                  <a:lnTo>
                    <a:pt x="973" y="1809"/>
                  </a:lnTo>
                  <a:lnTo>
                    <a:pt x="974" y="1796"/>
                  </a:lnTo>
                  <a:lnTo>
                    <a:pt x="1016" y="2208"/>
                  </a:lnTo>
                  <a:lnTo>
                    <a:pt x="977" y="2179"/>
                  </a:lnTo>
                  <a:lnTo>
                    <a:pt x="1114" y="2153"/>
                  </a:lnTo>
                  <a:cubicBezTo>
                    <a:pt x="1116" y="2153"/>
                    <a:pt x="1118" y="2152"/>
                    <a:pt x="1120" y="2152"/>
                  </a:cubicBezTo>
                  <a:lnTo>
                    <a:pt x="1197" y="2152"/>
                  </a:lnTo>
                  <a:lnTo>
                    <a:pt x="1164" y="2181"/>
                  </a:lnTo>
                  <a:lnTo>
                    <a:pt x="1182" y="2069"/>
                  </a:lnTo>
                  <a:lnTo>
                    <a:pt x="1207" y="1814"/>
                  </a:lnTo>
                  <a:cubicBezTo>
                    <a:pt x="1208" y="1807"/>
                    <a:pt x="1210" y="1801"/>
                    <a:pt x="1215" y="1795"/>
                  </a:cubicBezTo>
                  <a:lnTo>
                    <a:pt x="1309" y="1684"/>
                  </a:lnTo>
                  <a:lnTo>
                    <a:pt x="1301" y="1706"/>
                  </a:lnTo>
                  <a:lnTo>
                    <a:pt x="1301" y="1491"/>
                  </a:lnTo>
                  <a:cubicBezTo>
                    <a:pt x="1301" y="1485"/>
                    <a:pt x="1303" y="1478"/>
                    <a:pt x="1306" y="1473"/>
                  </a:cubicBezTo>
                  <a:lnTo>
                    <a:pt x="1383" y="1353"/>
                  </a:lnTo>
                  <a:cubicBezTo>
                    <a:pt x="1387" y="1348"/>
                    <a:pt x="1391" y="1344"/>
                    <a:pt x="1396" y="1341"/>
                  </a:cubicBezTo>
                  <a:lnTo>
                    <a:pt x="1551" y="1264"/>
                  </a:lnTo>
                  <a:lnTo>
                    <a:pt x="1540" y="1272"/>
                  </a:lnTo>
                  <a:lnTo>
                    <a:pt x="1831" y="937"/>
                  </a:lnTo>
                  <a:lnTo>
                    <a:pt x="1825" y="949"/>
                  </a:lnTo>
                  <a:lnTo>
                    <a:pt x="1868" y="812"/>
                  </a:lnTo>
                  <a:lnTo>
                    <a:pt x="1867" y="828"/>
                  </a:lnTo>
                  <a:lnTo>
                    <a:pt x="1824" y="597"/>
                  </a:lnTo>
                  <a:cubicBezTo>
                    <a:pt x="1822" y="584"/>
                    <a:pt x="1826" y="572"/>
                    <a:pt x="1836" y="564"/>
                  </a:cubicBezTo>
                  <a:lnTo>
                    <a:pt x="2033" y="410"/>
                  </a:lnTo>
                  <a:lnTo>
                    <a:pt x="2020" y="433"/>
                  </a:lnTo>
                  <a:lnTo>
                    <a:pt x="2046" y="184"/>
                  </a:lnTo>
                  <a:lnTo>
                    <a:pt x="2057" y="213"/>
                  </a:lnTo>
                  <a:lnTo>
                    <a:pt x="1920" y="92"/>
                  </a:lnTo>
                  <a:lnTo>
                    <a:pt x="1936" y="100"/>
                  </a:lnTo>
                  <a:lnTo>
                    <a:pt x="1850" y="83"/>
                  </a:lnTo>
                  <a:lnTo>
                    <a:pt x="1682" y="66"/>
                  </a:lnTo>
                  <a:lnTo>
                    <a:pt x="1334" y="66"/>
                  </a:lnTo>
                  <a:lnTo>
                    <a:pt x="1355" y="59"/>
                  </a:lnTo>
                  <a:lnTo>
                    <a:pt x="1261" y="136"/>
                  </a:lnTo>
                  <a:lnTo>
                    <a:pt x="1162" y="244"/>
                  </a:lnTo>
                  <a:lnTo>
                    <a:pt x="1170" y="214"/>
                  </a:lnTo>
                  <a:lnTo>
                    <a:pt x="1195" y="317"/>
                  </a:lnTo>
                  <a:lnTo>
                    <a:pt x="1180" y="296"/>
                  </a:lnTo>
                  <a:lnTo>
                    <a:pt x="1309" y="373"/>
                  </a:lnTo>
                  <a:cubicBezTo>
                    <a:pt x="1312" y="375"/>
                    <a:pt x="1314" y="377"/>
                    <a:pt x="1316" y="379"/>
                  </a:cubicBezTo>
                  <a:lnTo>
                    <a:pt x="1402" y="474"/>
                  </a:lnTo>
                  <a:cubicBezTo>
                    <a:pt x="1407" y="480"/>
                    <a:pt x="1410" y="488"/>
                    <a:pt x="1410" y="496"/>
                  </a:cubicBezTo>
                  <a:lnTo>
                    <a:pt x="1410" y="651"/>
                  </a:lnTo>
                  <a:cubicBezTo>
                    <a:pt x="1410" y="662"/>
                    <a:pt x="1405" y="672"/>
                    <a:pt x="1396" y="678"/>
                  </a:cubicBezTo>
                  <a:lnTo>
                    <a:pt x="1259" y="772"/>
                  </a:lnTo>
                  <a:cubicBezTo>
                    <a:pt x="1256" y="775"/>
                    <a:pt x="1252" y="776"/>
                    <a:pt x="1249" y="777"/>
                  </a:cubicBezTo>
                  <a:lnTo>
                    <a:pt x="1086" y="820"/>
                  </a:lnTo>
                  <a:lnTo>
                    <a:pt x="989" y="838"/>
                  </a:lnTo>
                  <a:cubicBezTo>
                    <a:pt x="976" y="840"/>
                    <a:pt x="962" y="834"/>
                    <a:pt x="955" y="823"/>
                  </a:cubicBezTo>
                  <a:lnTo>
                    <a:pt x="895" y="728"/>
                  </a:lnTo>
                  <a:cubicBezTo>
                    <a:pt x="894" y="726"/>
                    <a:pt x="892" y="723"/>
                    <a:pt x="891" y="720"/>
                  </a:cubicBezTo>
                  <a:lnTo>
                    <a:pt x="857" y="600"/>
                  </a:lnTo>
                  <a:cubicBezTo>
                    <a:pt x="854" y="590"/>
                    <a:pt x="856" y="580"/>
                    <a:pt x="862" y="572"/>
                  </a:cubicBezTo>
                  <a:lnTo>
                    <a:pt x="939" y="460"/>
                  </a:lnTo>
                  <a:lnTo>
                    <a:pt x="934" y="486"/>
                  </a:lnTo>
                  <a:lnTo>
                    <a:pt x="908" y="366"/>
                  </a:lnTo>
                  <a:lnTo>
                    <a:pt x="890" y="244"/>
                  </a:lnTo>
                  <a:lnTo>
                    <a:pt x="892" y="251"/>
                  </a:lnTo>
                  <a:lnTo>
                    <a:pt x="832" y="97"/>
                  </a:lnTo>
                  <a:cubicBezTo>
                    <a:pt x="826" y="79"/>
                    <a:pt x="834" y="60"/>
                    <a:pt x="851" y="53"/>
                  </a:cubicBezTo>
                  <a:cubicBezTo>
                    <a:pt x="869" y="47"/>
                    <a:pt x="888" y="55"/>
                    <a:pt x="895" y="72"/>
                  </a:cubicBezTo>
                  <a:lnTo>
                    <a:pt x="954" y="227"/>
                  </a:lnTo>
                  <a:cubicBezTo>
                    <a:pt x="955" y="229"/>
                    <a:pt x="956" y="232"/>
                    <a:pt x="956" y="234"/>
                  </a:cubicBezTo>
                  <a:lnTo>
                    <a:pt x="973" y="352"/>
                  </a:lnTo>
                  <a:lnTo>
                    <a:pt x="999" y="472"/>
                  </a:lnTo>
                  <a:cubicBezTo>
                    <a:pt x="1001" y="481"/>
                    <a:pt x="999" y="490"/>
                    <a:pt x="994" y="498"/>
                  </a:cubicBezTo>
                  <a:lnTo>
                    <a:pt x="917" y="609"/>
                  </a:lnTo>
                  <a:lnTo>
                    <a:pt x="921" y="581"/>
                  </a:lnTo>
                  <a:lnTo>
                    <a:pt x="955" y="701"/>
                  </a:lnTo>
                  <a:lnTo>
                    <a:pt x="952" y="693"/>
                  </a:lnTo>
                  <a:lnTo>
                    <a:pt x="1011" y="787"/>
                  </a:lnTo>
                  <a:lnTo>
                    <a:pt x="977" y="772"/>
                  </a:lnTo>
                  <a:lnTo>
                    <a:pt x="1069" y="756"/>
                  </a:lnTo>
                  <a:lnTo>
                    <a:pt x="1232" y="713"/>
                  </a:lnTo>
                  <a:lnTo>
                    <a:pt x="1221" y="717"/>
                  </a:lnTo>
                  <a:lnTo>
                    <a:pt x="1358" y="623"/>
                  </a:lnTo>
                  <a:lnTo>
                    <a:pt x="1344" y="651"/>
                  </a:lnTo>
                  <a:lnTo>
                    <a:pt x="1344" y="496"/>
                  </a:lnTo>
                  <a:lnTo>
                    <a:pt x="1352" y="519"/>
                  </a:lnTo>
                  <a:lnTo>
                    <a:pt x="1267" y="424"/>
                  </a:lnTo>
                  <a:lnTo>
                    <a:pt x="1274" y="430"/>
                  </a:lnTo>
                  <a:lnTo>
                    <a:pt x="1146" y="353"/>
                  </a:lnTo>
                  <a:cubicBezTo>
                    <a:pt x="1138" y="349"/>
                    <a:pt x="1133" y="341"/>
                    <a:pt x="1131" y="333"/>
                  </a:cubicBezTo>
                  <a:lnTo>
                    <a:pt x="1105" y="230"/>
                  </a:lnTo>
                  <a:cubicBezTo>
                    <a:pt x="1102" y="219"/>
                    <a:pt x="1105" y="207"/>
                    <a:pt x="1113" y="199"/>
                  </a:cubicBezTo>
                  <a:lnTo>
                    <a:pt x="1219" y="84"/>
                  </a:lnTo>
                  <a:lnTo>
                    <a:pt x="1313" y="7"/>
                  </a:lnTo>
                  <a:cubicBezTo>
                    <a:pt x="1319" y="2"/>
                    <a:pt x="1327" y="0"/>
                    <a:pt x="1334" y="0"/>
                  </a:cubicBezTo>
                  <a:lnTo>
                    <a:pt x="1689" y="0"/>
                  </a:lnTo>
                  <a:lnTo>
                    <a:pt x="1863" y="18"/>
                  </a:lnTo>
                  <a:lnTo>
                    <a:pt x="1949" y="35"/>
                  </a:lnTo>
                  <a:cubicBezTo>
                    <a:pt x="1955" y="36"/>
                    <a:pt x="1960" y="38"/>
                    <a:pt x="1964" y="42"/>
                  </a:cubicBezTo>
                  <a:lnTo>
                    <a:pt x="2101" y="162"/>
                  </a:lnTo>
                  <a:cubicBezTo>
                    <a:pt x="2109" y="169"/>
                    <a:pt x="2114" y="180"/>
                    <a:pt x="2112" y="191"/>
                  </a:cubicBezTo>
                  <a:lnTo>
                    <a:pt x="2087" y="440"/>
                  </a:lnTo>
                  <a:cubicBezTo>
                    <a:pt x="2086" y="449"/>
                    <a:pt x="2081" y="457"/>
                    <a:pt x="2074" y="462"/>
                  </a:cubicBezTo>
                  <a:lnTo>
                    <a:pt x="1877" y="617"/>
                  </a:lnTo>
                  <a:lnTo>
                    <a:pt x="1889" y="584"/>
                  </a:lnTo>
                  <a:lnTo>
                    <a:pt x="1932" y="816"/>
                  </a:lnTo>
                  <a:cubicBezTo>
                    <a:pt x="1933" y="821"/>
                    <a:pt x="1933" y="827"/>
                    <a:pt x="1931" y="832"/>
                  </a:cubicBezTo>
                  <a:lnTo>
                    <a:pt x="1888" y="969"/>
                  </a:lnTo>
                  <a:cubicBezTo>
                    <a:pt x="1887" y="974"/>
                    <a:pt x="1885" y="978"/>
                    <a:pt x="1882" y="981"/>
                  </a:cubicBezTo>
                  <a:lnTo>
                    <a:pt x="1591" y="1316"/>
                  </a:lnTo>
                  <a:cubicBezTo>
                    <a:pt x="1588" y="1319"/>
                    <a:pt x="1584" y="1322"/>
                    <a:pt x="1580" y="1324"/>
                  </a:cubicBezTo>
                  <a:lnTo>
                    <a:pt x="1426" y="1401"/>
                  </a:lnTo>
                  <a:lnTo>
                    <a:pt x="1439" y="1389"/>
                  </a:lnTo>
                  <a:lnTo>
                    <a:pt x="1362" y="1509"/>
                  </a:lnTo>
                  <a:lnTo>
                    <a:pt x="1368" y="1491"/>
                  </a:lnTo>
                  <a:lnTo>
                    <a:pt x="1368" y="1706"/>
                  </a:lnTo>
                  <a:cubicBezTo>
                    <a:pt x="1368" y="1713"/>
                    <a:pt x="1365" y="1721"/>
                    <a:pt x="1360" y="1727"/>
                  </a:cubicBezTo>
                  <a:lnTo>
                    <a:pt x="1266" y="1839"/>
                  </a:lnTo>
                  <a:lnTo>
                    <a:pt x="1273" y="1820"/>
                  </a:lnTo>
                  <a:lnTo>
                    <a:pt x="1247" y="2079"/>
                  </a:lnTo>
                  <a:lnTo>
                    <a:pt x="1230" y="2191"/>
                  </a:lnTo>
                  <a:cubicBezTo>
                    <a:pt x="1228" y="2207"/>
                    <a:pt x="1214" y="2219"/>
                    <a:pt x="1197" y="2219"/>
                  </a:cubicBezTo>
                  <a:lnTo>
                    <a:pt x="1120" y="2219"/>
                  </a:lnTo>
                  <a:lnTo>
                    <a:pt x="1126" y="2219"/>
                  </a:lnTo>
                  <a:lnTo>
                    <a:pt x="989" y="2244"/>
                  </a:lnTo>
                  <a:cubicBezTo>
                    <a:pt x="980" y="2246"/>
                    <a:pt x="971" y="2244"/>
                    <a:pt x="963" y="2238"/>
                  </a:cubicBezTo>
                  <a:cubicBezTo>
                    <a:pt x="956" y="2233"/>
                    <a:pt x="951" y="2224"/>
                    <a:pt x="950" y="2215"/>
                  </a:cubicBezTo>
                  <a:lnTo>
                    <a:pt x="907" y="1803"/>
                  </a:lnTo>
                  <a:cubicBezTo>
                    <a:pt x="907" y="1799"/>
                    <a:pt x="907" y="1795"/>
                    <a:pt x="908" y="1791"/>
                  </a:cubicBezTo>
                  <a:lnTo>
                    <a:pt x="951" y="1637"/>
                  </a:lnTo>
                  <a:lnTo>
                    <a:pt x="978" y="1678"/>
                  </a:lnTo>
                  <a:lnTo>
                    <a:pt x="824" y="1653"/>
                  </a:lnTo>
                  <a:cubicBezTo>
                    <a:pt x="820" y="1652"/>
                    <a:pt x="817" y="1651"/>
                    <a:pt x="814" y="1650"/>
                  </a:cubicBezTo>
                  <a:lnTo>
                    <a:pt x="712" y="1598"/>
                  </a:lnTo>
                  <a:cubicBezTo>
                    <a:pt x="708" y="1596"/>
                    <a:pt x="705" y="1594"/>
                    <a:pt x="702" y="1591"/>
                  </a:cubicBezTo>
                  <a:lnTo>
                    <a:pt x="608" y="1488"/>
                  </a:lnTo>
                  <a:lnTo>
                    <a:pt x="638" y="1498"/>
                  </a:lnTo>
                  <a:lnTo>
                    <a:pt x="501" y="1524"/>
                  </a:lnTo>
                  <a:lnTo>
                    <a:pt x="512" y="1520"/>
                  </a:lnTo>
                  <a:lnTo>
                    <a:pt x="375" y="1597"/>
                  </a:lnTo>
                  <a:cubicBezTo>
                    <a:pt x="370" y="1600"/>
                    <a:pt x="364" y="1602"/>
                    <a:pt x="358" y="1602"/>
                  </a:cubicBezTo>
                  <a:lnTo>
                    <a:pt x="127" y="1602"/>
                  </a:lnTo>
                  <a:cubicBezTo>
                    <a:pt x="121" y="1602"/>
                    <a:pt x="115" y="1600"/>
                    <a:pt x="109" y="1596"/>
                  </a:cubicBezTo>
                  <a:lnTo>
                    <a:pt x="15" y="1536"/>
                  </a:lnTo>
                  <a:cubicBezTo>
                    <a:pt x="5" y="1530"/>
                    <a:pt x="0" y="1520"/>
                    <a:pt x="0" y="1508"/>
                  </a:cubicBezTo>
                  <a:lnTo>
                    <a:pt x="0" y="1414"/>
                  </a:lnTo>
                  <a:cubicBezTo>
                    <a:pt x="0" y="1408"/>
                    <a:pt x="1" y="1401"/>
                    <a:pt x="5" y="1396"/>
                  </a:cubicBezTo>
                  <a:lnTo>
                    <a:pt x="82" y="1276"/>
                  </a:lnTo>
                  <a:cubicBezTo>
                    <a:pt x="84" y="1273"/>
                    <a:pt x="86" y="1270"/>
                    <a:pt x="89" y="1268"/>
                  </a:cubicBezTo>
                  <a:lnTo>
                    <a:pt x="140" y="1225"/>
                  </a:lnTo>
                  <a:lnTo>
                    <a:pt x="135" y="1231"/>
                  </a:lnTo>
                  <a:lnTo>
                    <a:pt x="195" y="1153"/>
                  </a:lnTo>
                  <a:lnTo>
                    <a:pt x="190" y="1162"/>
                  </a:lnTo>
                  <a:lnTo>
                    <a:pt x="233" y="1050"/>
                  </a:lnTo>
                  <a:lnTo>
                    <a:pt x="241" y="1086"/>
                  </a:lnTo>
                  <a:lnTo>
                    <a:pt x="181" y="1026"/>
                  </a:lnTo>
                  <a:cubicBezTo>
                    <a:pt x="169" y="1014"/>
                    <a:pt x="168" y="995"/>
                    <a:pt x="178" y="982"/>
                  </a:cubicBezTo>
                  <a:lnTo>
                    <a:pt x="241" y="901"/>
                  </a:lnTo>
                  <a:lnTo>
                    <a:pt x="375" y="767"/>
                  </a:lnTo>
                  <a:lnTo>
                    <a:pt x="487" y="630"/>
                  </a:lnTo>
                  <a:lnTo>
                    <a:pt x="483" y="634"/>
                  </a:lnTo>
                  <a:lnTo>
                    <a:pt x="526" y="557"/>
                  </a:lnTo>
                  <a:lnTo>
                    <a:pt x="524" y="586"/>
                  </a:lnTo>
                  <a:lnTo>
                    <a:pt x="507" y="543"/>
                  </a:lnTo>
                  <a:cubicBezTo>
                    <a:pt x="502" y="529"/>
                    <a:pt x="506" y="514"/>
                    <a:pt x="517" y="505"/>
                  </a:cubicBezTo>
                  <a:lnTo>
                    <a:pt x="654" y="393"/>
                  </a:lnTo>
                  <a:lnTo>
                    <a:pt x="642" y="419"/>
                  </a:lnTo>
                  <a:lnTo>
                    <a:pt x="642" y="342"/>
                  </a:lnTo>
                  <a:cubicBezTo>
                    <a:pt x="642" y="335"/>
                    <a:pt x="644" y="328"/>
                    <a:pt x="648" y="322"/>
                  </a:cubicBezTo>
                  <a:lnTo>
                    <a:pt x="837" y="65"/>
                  </a:lnTo>
                  <a:cubicBezTo>
                    <a:pt x="847" y="50"/>
                    <a:pt x="868" y="47"/>
                    <a:pt x="883" y="58"/>
                  </a:cubicBezTo>
                  <a:cubicBezTo>
                    <a:pt x="898" y="68"/>
                    <a:pt x="901" y="89"/>
                    <a:pt x="890" y="10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8365182" y="4476155"/>
              <a:ext cx="586740" cy="537845"/>
            </a:xfrm>
            <a:custGeom>
              <a:avLst/>
              <a:gdLst/>
              <a:ahLst/>
              <a:cxnLst>
                <a:cxn ang="0">
                  <a:pos x="94" y="100"/>
                </a:cxn>
                <a:cxn ang="0">
                  <a:pos x="92" y="121"/>
                </a:cxn>
                <a:cxn ang="0">
                  <a:pos x="74" y="118"/>
                </a:cxn>
                <a:cxn ang="0">
                  <a:pos x="55" y="146"/>
                </a:cxn>
                <a:cxn ang="0">
                  <a:pos x="28" y="165"/>
                </a:cxn>
                <a:cxn ang="0">
                  <a:pos x="11" y="169"/>
                </a:cxn>
                <a:cxn ang="0">
                  <a:pos x="5" y="176"/>
                </a:cxn>
                <a:cxn ang="0">
                  <a:pos x="11" y="194"/>
                </a:cxn>
                <a:cxn ang="0">
                  <a:pos x="4" y="215"/>
                </a:cxn>
                <a:cxn ang="0">
                  <a:pos x="20" y="206"/>
                </a:cxn>
                <a:cxn ang="0">
                  <a:pos x="18" y="220"/>
                </a:cxn>
                <a:cxn ang="0">
                  <a:pos x="27" y="231"/>
                </a:cxn>
                <a:cxn ang="0">
                  <a:pos x="51" y="236"/>
                </a:cxn>
                <a:cxn ang="0">
                  <a:pos x="78" y="238"/>
                </a:cxn>
                <a:cxn ang="0">
                  <a:pos x="118" y="234"/>
                </a:cxn>
                <a:cxn ang="0">
                  <a:pos x="187" y="229"/>
                </a:cxn>
                <a:cxn ang="0">
                  <a:pos x="212" y="204"/>
                </a:cxn>
                <a:cxn ang="0">
                  <a:pos x="222" y="180"/>
                </a:cxn>
                <a:cxn ang="0">
                  <a:pos x="243" y="146"/>
                </a:cxn>
                <a:cxn ang="0">
                  <a:pos x="264" y="103"/>
                </a:cxn>
                <a:cxn ang="0">
                  <a:pos x="247" y="73"/>
                </a:cxn>
                <a:cxn ang="0">
                  <a:pos x="228" y="66"/>
                </a:cxn>
                <a:cxn ang="0">
                  <a:pos x="201" y="40"/>
                </a:cxn>
                <a:cxn ang="0">
                  <a:pos x="240" y="8"/>
                </a:cxn>
                <a:cxn ang="0">
                  <a:pos x="226" y="1"/>
                </a:cxn>
                <a:cxn ang="0">
                  <a:pos x="184" y="11"/>
                </a:cxn>
                <a:cxn ang="0">
                  <a:pos x="164" y="15"/>
                </a:cxn>
                <a:cxn ang="0">
                  <a:pos x="163" y="28"/>
                </a:cxn>
                <a:cxn ang="0">
                  <a:pos x="166" y="40"/>
                </a:cxn>
                <a:cxn ang="0">
                  <a:pos x="118" y="36"/>
                </a:cxn>
                <a:cxn ang="0">
                  <a:pos x="92" y="33"/>
                </a:cxn>
                <a:cxn ang="0">
                  <a:pos x="88" y="54"/>
                </a:cxn>
                <a:cxn ang="0">
                  <a:pos x="74" y="63"/>
                </a:cxn>
                <a:cxn ang="0">
                  <a:pos x="74" y="81"/>
                </a:cxn>
                <a:cxn ang="0">
                  <a:pos x="73" y="110"/>
                </a:cxn>
                <a:cxn ang="0">
                  <a:pos x="97" y="91"/>
                </a:cxn>
              </a:cxnLst>
              <a:rect l="0" t="0" r="r" b="b"/>
              <a:pathLst>
                <a:path w="264" h="242">
                  <a:moveTo>
                    <a:pt x="97" y="91"/>
                  </a:moveTo>
                  <a:lnTo>
                    <a:pt x="94" y="100"/>
                  </a:lnTo>
                  <a:lnTo>
                    <a:pt x="97" y="113"/>
                  </a:lnTo>
                  <a:lnTo>
                    <a:pt x="92" y="121"/>
                  </a:lnTo>
                  <a:lnTo>
                    <a:pt x="85" y="116"/>
                  </a:lnTo>
                  <a:lnTo>
                    <a:pt x="74" y="118"/>
                  </a:lnTo>
                  <a:lnTo>
                    <a:pt x="74" y="126"/>
                  </a:lnTo>
                  <a:lnTo>
                    <a:pt x="55" y="146"/>
                  </a:lnTo>
                  <a:lnTo>
                    <a:pt x="44" y="150"/>
                  </a:lnTo>
                  <a:lnTo>
                    <a:pt x="28" y="165"/>
                  </a:lnTo>
                  <a:lnTo>
                    <a:pt x="20" y="170"/>
                  </a:lnTo>
                  <a:lnTo>
                    <a:pt x="11" y="169"/>
                  </a:lnTo>
                  <a:lnTo>
                    <a:pt x="9" y="172"/>
                  </a:lnTo>
                  <a:lnTo>
                    <a:pt x="5" y="176"/>
                  </a:lnTo>
                  <a:lnTo>
                    <a:pt x="11" y="181"/>
                  </a:lnTo>
                  <a:lnTo>
                    <a:pt x="11" y="194"/>
                  </a:lnTo>
                  <a:lnTo>
                    <a:pt x="0" y="204"/>
                  </a:lnTo>
                  <a:lnTo>
                    <a:pt x="4" y="215"/>
                  </a:lnTo>
                  <a:lnTo>
                    <a:pt x="14" y="215"/>
                  </a:lnTo>
                  <a:lnTo>
                    <a:pt x="20" y="206"/>
                  </a:lnTo>
                  <a:lnTo>
                    <a:pt x="27" y="213"/>
                  </a:lnTo>
                  <a:lnTo>
                    <a:pt x="18" y="220"/>
                  </a:lnTo>
                  <a:lnTo>
                    <a:pt x="21" y="229"/>
                  </a:lnTo>
                  <a:lnTo>
                    <a:pt x="27" y="231"/>
                  </a:lnTo>
                  <a:lnTo>
                    <a:pt x="48" y="234"/>
                  </a:lnTo>
                  <a:lnTo>
                    <a:pt x="51" y="236"/>
                  </a:lnTo>
                  <a:lnTo>
                    <a:pt x="71" y="242"/>
                  </a:lnTo>
                  <a:lnTo>
                    <a:pt x="78" y="238"/>
                  </a:lnTo>
                  <a:lnTo>
                    <a:pt x="94" y="229"/>
                  </a:lnTo>
                  <a:lnTo>
                    <a:pt x="118" y="234"/>
                  </a:lnTo>
                  <a:lnTo>
                    <a:pt x="163" y="234"/>
                  </a:lnTo>
                  <a:lnTo>
                    <a:pt x="187" y="229"/>
                  </a:lnTo>
                  <a:lnTo>
                    <a:pt x="198" y="211"/>
                  </a:lnTo>
                  <a:lnTo>
                    <a:pt x="212" y="204"/>
                  </a:lnTo>
                  <a:lnTo>
                    <a:pt x="217" y="194"/>
                  </a:lnTo>
                  <a:lnTo>
                    <a:pt x="222" y="180"/>
                  </a:lnTo>
                  <a:lnTo>
                    <a:pt x="233" y="169"/>
                  </a:lnTo>
                  <a:lnTo>
                    <a:pt x="243" y="146"/>
                  </a:lnTo>
                  <a:lnTo>
                    <a:pt x="242" y="118"/>
                  </a:lnTo>
                  <a:lnTo>
                    <a:pt x="264" y="103"/>
                  </a:lnTo>
                  <a:lnTo>
                    <a:pt x="251" y="93"/>
                  </a:lnTo>
                  <a:lnTo>
                    <a:pt x="247" y="73"/>
                  </a:lnTo>
                  <a:lnTo>
                    <a:pt x="239" y="66"/>
                  </a:lnTo>
                  <a:lnTo>
                    <a:pt x="228" y="66"/>
                  </a:lnTo>
                  <a:lnTo>
                    <a:pt x="219" y="61"/>
                  </a:lnTo>
                  <a:lnTo>
                    <a:pt x="201" y="40"/>
                  </a:lnTo>
                  <a:lnTo>
                    <a:pt x="208" y="36"/>
                  </a:lnTo>
                  <a:lnTo>
                    <a:pt x="240" y="8"/>
                  </a:lnTo>
                  <a:lnTo>
                    <a:pt x="236" y="0"/>
                  </a:lnTo>
                  <a:lnTo>
                    <a:pt x="226" y="1"/>
                  </a:lnTo>
                  <a:lnTo>
                    <a:pt x="194" y="3"/>
                  </a:lnTo>
                  <a:lnTo>
                    <a:pt x="184" y="11"/>
                  </a:lnTo>
                  <a:lnTo>
                    <a:pt x="175" y="17"/>
                  </a:lnTo>
                  <a:lnTo>
                    <a:pt x="164" y="15"/>
                  </a:lnTo>
                  <a:lnTo>
                    <a:pt x="157" y="19"/>
                  </a:lnTo>
                  <a:lnTo>
                    <a:pt x="163" y="28"/>
                  </a:lnTo>
                  <a:lnTo>
                    <a:pt x="178" y="38"/>
                  </a:lnTo>
                  <a:lnTo>
                    <a:pt x="166" y="40"/>
                  </a:lnTo>
                  <a:lnTo>
                    <a:pt x="138" y="44"/>
                  </a:lnTo>
                  <a:lnTo>
                    <a:pt x="118" y="36"/>
                  </a:lnTo>
                  <a:lnTo>
                    <a:pt x="99" y="28"/>
                  </a:lnTo>
                  <a:lnTo>
                    <a:pt x="92" y="33"/>
                  </a:lnTo>
                  <a:lnTo>
                    <a:pt x="87" y="47"/>
                  </a:lnTo>
                  <a:lnTo>
                    <a:pt x="88" y="54"/>
                  </a:lnTo>
                  <a:lnTo>
                    <a:pt x="87" y="58"/>
                  </a:lnTo>
                  <a:lnTo>
                    <a:pt x="74" y="63"/>
                  </a:lnTo>
                  <a:lnTo>
                    <a:pt x="76" y="77"/>
                  </a:lnTo>
                  <a:lnTo>
                    <a:pt x="74" y="81"/>
                  </a:lnTo>
                  <a:lnTo>
                    <a:pt x="63" y="96"/>
                  </a:lnTo>
                  <a:lnTo>
                    <a:pt x="73" y="110"/>
                  </a:lnTo>
                  <a:lnTo>
                    <a:pt x="78" y="109"/>
                  </a:lnTo>
                  <a:lnTo>
                    <a:pt x="97" y="9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626"/>
                </a:gs>
                <a:gs pos="100000">
                  <a:srgbClr val="5EAD35"/>
                </a:gs>
                <a:gs pos="66000">
                  <a:srgbClr val="007626"/>
                </a:gs>
                <a:gs pos="33000">
                  <a:srgbClr val="5EAD35"/>
                </a:gs>
              </a:gsLst>
              <a:lin ang="54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8358518" y="4469483"/>
              <a:ext cx="597852" cy="551180"/>
            </a:xfrm>
            <a:custGeom>
              <a:avLst/>
              <a:gdLst/>
              <a:ahLst/>
              <a:cxnLst>
                <a:cxn ang="0">
                  <a:pos x="1140" y="1306"/>
                </a:cxn>
                <a:cxn ang="0">
                  <a:pos x="981" y="1355"/>
                </a:cxn>
                <a:cxn ang="0">
                  <a:pos x="662" y="1680"/>
                </a:cxn>
                <a:cxn ang="0">
                  <a:pos x="363" y="1899"/>
                </a:cxn>
                <a:cxn ang="0">
                  <a:pos x="160" y="1963"/>
                </a:cxn>
                <a:cxn ang="0">
                  <a:pos x="180" y="2052"/>
                </a:cxn>
                <a:cxn ang="0">
                  <a:pos x="101" y="2411"/>
                </a:cxn>
                <a:cxn ang="0">
                  <a:pos x="247" y="2293"/>
                </a:cxn>
                <a:cxn ang="0">
                  <a:pos x="245" y="2507"/>
                </a:cxn>
                <a:cxn ang="0">
                  <a:pos x="566" y="2602"/>
                </a:cxn>
                <a:cxn ang="0">
                  <a:pos x="803" y="2692"/>
                </a:cxn>
                <a:cxn ang="0">
                  <a:pos x="1345" y="2602"/>
                </a:cxn>
                <a:cxn ang="0">
                  <a:pos x="2194" y="2370"/>
                </a:cxn>
                <a:cxn ang="0">
                  <a:pos x="2468" y="2022"/>
                </a:cxn>
                <a:cxn ang="0">
                  <a:pos x="2698" y="1659"/>
                </a:cxn>
                <a:cxn ang="0">
                  <a:pos x="2797" y="1099"/>
                </a:cxn>
                <a:cxn ang="0">
                  <a:pos x="2680" y="806"/>
                </a:cxn>
                <a:cxn ang="0">
                  <a:pos x="2241" y="503"/>
                </a:cxn>
                <a:cxn ang="0">
                  <a:pos x="2675" y="104"/>
                </a:cxn>
                <a:cxn ang="0">
                  <a:pos x="2191" y="102"/>
                </a:cxn>
                <a:cxn ang="0">
                  <a:pos x="1848" y="239"/>
                </a:cxn>
                <a:cxn ang="0">
                  <a:pos x="1855" y="316"/>
                </a:cxn>
                <a:cxn ang="0">
                  <a:pos x="1565" y="557"/>
                </a:cxn>
                <a:cxn ang="0">
                  <a:pos x="1072" y="430"/>
                </a:cxn>
                <a:cxn ang="0">
                  <a:pos x="1040" y="648"/>
                </a:cxn>
                <a:cxn ang="0">
                  <a:pos x="904" y="889"/>
                </a:cxn>
                <a:cxn ang="0">
                  <a:pos x="761" y="1089"/>
                </a:cxn>
                <a:cxn ang="0">
                  <a:pos x="1090" y="1023"/>
                </a:cxn>
                <a:cxn ang="0">
                  <a:pos x="845" y="1294"/>
                </a:cxn>
                <a:cxn ang="0">
                  <a:pos x="823" y="923"/>
                </a:cxn>
                <a:cxn ang="0">
                  <a:pos x="978" y="648"/>
                </a:cxn>
                <a:cxn ang="0">
                  <a:pos x="960" y="546"/>
                </a:cxn>
                <a:cxn ang="0">
                  <a:pos x="1357" y="407"/>
                </a:cxn>
                <a:cxn ang="0">
                  <a:pos x="1989" y="491"/>
                </a:cxn>
                <a:cxn ang="0">
                  <a:pos x="1759" y="220"/>
                </a:cxn>
                <a:cxn ang="0">
                  <a:pos x="2048" y="137"/>
                </a:cxn>
                <a:cxn ang="0">
                  <a:pos x="2684" y="21"/>
                </a:cxn>
                <a:cxn ang="0">
                  <a:pos x="2283" y="510"/>
                </a:cxn>
                <a:cxn ang="0">
                  <a:pos x="2559" y="739"/>
                </a:cxn>
                <a:cxn ang="0">
                  <a:pos x="2851" y="1067"/>
                </a:cxn>
                <a:cxn ang="0">
                  <a:pos x="2733" y="1375"/>
                </a:cxn>
                <a:cxn ang="0">
                  <a:pos x="2643" y="1938"/>
                </a:cxn>
                <a:cxn ang="0">
                  <a:pos x="2401" y="2339"/>
                </a:cxn>
                <a:cxn ang="0">
                  <a:pos x="1842" y="2668"/>
                </a:cxn>
                <a:cxn ang="0">
                  <a:pos x="1085" y="2613"/>
                </a:cxn>
                <a:cxn ang="0">
                  <a:pos x="575" y="2688"/>
                </a:cxn>
                <a:cxn ang="0">
                  <a:pos x="237" y="2596"/>
                </a:cxn>
                <a:cxn ang="0">
                  <a:pos x="227" y="2350"/>
                </a:cxn>
                <a:cxn ang="0">
                  <a:pos x="38" y="2430"/>
                </a:cxn>
                <a:cxn ang="0">
                  <a:pos x="114" y="2052"/>
                </a:cxn>
                <a:cxn ang="0">
                  <a:pos x="106" y="1925"/>
                </a:cxn>
                <a:cxn ang="0">
                  <a:pos x="233" y="1903"/>
                </a:cxn>
                <a:cxn ang="0">
                  <a:pos x="627" y="1625"/>
                </a:cxn>
                <a:cxn ang="0">
                  <a:pos x="847" y="1315"/>
                </a:cxn>
                <a:cxn ang="0">
                  <a:pos x="1084" y="1270"/>
                </a:cxn>
                <a:cxn ang="0">
                  <a:pos x="1125" y="1017"/>
                </a:cxn>
              </a:cxnLst>
              <a:rect l="0" t="0" r="r" b="b"/>
              <a:pathLst>
                <a:path w="2989" h="2755">
                  <a:moveTo>
                    <a:pt x="1143" y="1060"/>
                  </a:moveTo>
                  <a:lnTo>
                    <a:pt x="1100" y="1163"/>
                  </a:lnTo>
                  <a:lnTo>
                    <a:pt x="1101" y="1140"/>
                  </a:lnTo>
                  <a:lnTo>
                    <a:pt x="1144" y="1278"/>
                  </a:lnTo>
                  <a:cubicBezTo>
                    <a:pt x="1147" y="1287"/>
                    <a:pt x="1145" y="1297"/>
                    <a:pt x="1140" y="1306"/>
                  </a:cubicBezTo>
                  <a:lnTo>
                    <a:pt x="1080" y="1400"/>
                  </a:lnTo>
                  <a:cubicBezTo>
                    <a:pt x="1075" y="1408"/>
                    <a:pt x="1067" y="1413"/>
                    <a:pt x="1057" y="1415"/>
                  </a:cubicBezTo>
                  <a:cubicBezTo>
                    <a:pt x="1048" y="1417"/>
                    <a:pt x="1039" y="1414"/>
                    <a:pt x="1031" y="1408"/>
                  </a:cubicBezTo>
                  <a:lnTo>
                    <a:pt x="954" y="1348"/>
                  </a:lnTo>
                  <a:lnTo>
                    <a:pt x="981" y="1355"/>
                  </a:lnTo>
                  <a:lnTo>
                    <a:pt x="861" y="1380"/>
                  </a:lnTo>
                  <a:lnTo>
                    <a:pt x="887" y="1348"/>
                  </a:lnTo>
                  <a:lnTo>
                    <a:pt x="887" y="1442"/>
                  </a:lnTo>
                  <a:cubicBezTo>
                    <a:pt x="887" y="1451"/>
                    <a:pt x="883" y="1460"/>
                    <a:pt x="877" y="1466"/>
                  </a:cubicBezTo>
                  <a:lnTo>
                    <a:pt x="662" y="1680"/>
                  </a:lnTo>
                  <a:cubicBezTo>
                    <a:pt x="658" y="1684"/>
                    <a:pt x="654" y="1686"/>
                    <a:pt x="649" y="1688"/>
                  </a:cubicBezTo>
                  <a:lnTo>
                    <a:pt x="529" y="1731"/>
                  </a:lnTo>
                  <a:lnTo>
                    <a:pt x="541" y="1723"/>
                  </a:lnTo>
                  <a:lnTo>
                    <a:pt x="369" y="1895"/>
                  </a:lnTo>
                  <a:cubicBezTo>
                    <a:pt x="367" y="1897"/>
                    <a:pt x="365" y="1898"/>
                    <a:pt x="363" y="1899"/>
                  </a:cubicBezTo>
                  <a:lnTo>
                    <a:pt x="268" y="1960"/>
                  </a:lnTo>
                  <a:cubicBezTo>
                    <a:pt x="261" y="1964"/>
                    <a:pt x="253" y="1966"/>
                    <a:pt x="245" y="1964"/>
                  </a:cubicBezTo>
                  <a:lnTo>
                    <a:pt x="142" y="1947"/>
                  </a:lnTo>
                  <a:lnTo>
                    <a:pt x="177" y="1929"/>
                  </a:lnTo>
                  <a:lnTo>
                    <a:pt x="160" y="1963"/>
                  </a:lnTo>
                  <a:cubicBezTo>
                    <a:pt x="158" y="1967"/>
                    <a:pt x="156" y="1970"/>
                    <a:pt x="153" y="1972"/>
                  </a:cubicBezTo>
                  <a:lnTo>
                    <a:pt x="110" y="2015"/>
                  </a:lnTo>
                  <a:lnTo>
                    <a:pt x="110" y="1968"/>
                  </a:lnTo>
                  <a:lnTo>
                    <a:pt x="171" y="2028"/>
                  </a:lnTo>
                  <a:cubicBezTo>
                    <a:pt x="177" y="2034"/>
                    <a:pt x="180" y="2043"/>
                    <a:pt x="180" y="2052"/>
                  </a:cubicBezTo>
                  <a:lnTo>
                    <a:pt x="180" y="2189"/>
                  </a:lnTo>
                  <a:cubicBezTo>
                    <a:pt x="180" y="2197"/>
                    <a:pt x="177" y="2205"/>
                    <a:pt x="172" y="2212"/>
                  </a:cubicBezTo>
                  <a:lnTo>
                    <a:pt x="60" y="2332"/>
                  </a:lnTo>
                  <a:lnTo>
                    <a:pt x="67" y="2299"/>
                  </a:lnTo>
                  <a:lnTo>
                    <a:pt x="101" y="2411"/>
                  </a:lnTo>
                  <a:lnTo>
                    <a:pt x="70" y="2387"/>
                  </a:lnTo>
                  <a:lnTo>
                    <a:pt x="190" y="2387"/>
                  </a:lnTo>
                  <a:lnTo>
                    <a:pt x="162" y="2403"/>
                  </a:lnTo>
                  <a:lnTo>
                    <a:pt x="222" y="2308"/>
                  </a:lnTo>
                  <a:cubicBezTo>
                    <a:pt x="228" y="2300"/>
                    <a:pt x="237" y="2294"/>
                    <a:pt x="247" y="2293"/>
                  </a:cubicBezTo>
                  <a:cubicBezTo>
                    <a:pt x="257" y="2292"/>
                    <a:pt x="267" y="2295"/>
                    <a:pt x="274" y="2303"/>
                  </a:cubicBezTo>
                  <a:lnTo>
                    <a:pt x="352" y="2380"/>
                  </a:lnTo>
                  <a:cubicBezTo>
                    <a:pt x="358" y="2387"/>
                    <a:pt x="362" y="2396"/>
                    <a:pt x="361" y="2406"/>
                  </a:cubicBezTo>
                  <a:cubicBezTo>
                    <a:pt x="361" y="2415"/>
                    <a:pt x="356" y="2424"/>
                    <a:pt x="348" y="2430"/>
                  </a:cubicBezTo>
                  <a:lnTo>
                    <a:pt x="245" y="2507"/>
                  </a:lnTo>
                  <a:lnTo>
                    <a:pt x="255" y="2468"/>
                  </a:lnTo>
                  <a:lnTo>
                    <a:pt x="299" y="2571"/>
                  </a:lnTo>
                  <a:lnTo>
                    <a:pt x="277" y="2552"/>
                  </a:lnTo>
                  <a:lnTo>
                    <a:pt x="337" y="2569"/>
                  </a:lnTo>
                  <a:lnTo>
                    <a:pt x="566" y="2602"/>
                  </a:lnTo>
                  <a:cubicBezTo>
                    <a:pt x="571" y="2603"/>
                    <a:pt x="576" y="2605"/>
                    <a:pt x="581" y="2608"/>
                  </a:cubicBezTo>
                  <a:lnTo>
                    <a:pt x="615" y="2634"/>
                  </a:lnTo>
                  <a:lnTo>
                    <a:pt x="604" y="2629"/>
                  </a:lnTo>
                  <a:lnTo>
                    <a:pt x="828" y="2689"/>
                  </a:lnTo>
                  <a:lnTo>
                    <a:pt x="803" y="2692"/>
                  </a:lnTo>
                  <a:lnTo>
                    <a:pt x="881" y="2649"/>
                  </a:lnTo>
                  <a:lnTo>
                    <a:pt x="1053" y="2554"/>
                  </a:lnTo>
                  <a:cubicBezTo>
                    <a:pt x="1060" y="2551"/>
                    <a:pt x="1068" y="2549"/>
                    <a:pt x="1075" y="2551"/>
                  </a:cubicBezTo>
                  <a:lnTo>
                    <a:pt x="1351" y="2602"/>
                  </a:lnTo>
                  <a:lnTo>
                    <a:pt x="1345" y="2602"/>
                  </a:lnTo>
                  <a:lnTo>
                    <a:pt x="1836" y="2602"/>
                  </a:lnTo>
                  <a:lnTo>
                    <a:pt x="1830" y="2602"/>
                  </a:lnTo>
                  <a:lnTo>
                    <a:pt x="2105" y="2551"/>
                  </a:lnTo>
                  <a:lnTo>
                    <a:pt x="2082" y="2567"/>
                  </a:lnTo>
                  <a:lnTo>
                    <a:pt x="2194" y="2370"/>
                  </a:lnTo>
                  <a:cubicBezTo>
                    <a:pt x="2198" y="2364"/>
                    <a:pt x="2203" y="2359"/>
                    <a:pt x="2209" y="2356"/>
                  </a:cubicBezTo>
                  <a:lnTo>
                    <a:pt x="2373" y="2279"/>
                  </a:lnTo>
                  <a:lnTo>
                    <a:pt x="2356" y="2296"/>
                  </a:lnTo>
                  <a:lnTo>
                    <a:pt x="2408" y="2176"/>
                  </a:lnTo>
                  <a:lnTo>
                    <a:pt x="2468" y="2022"/>
                  </a:lnTo>
                  <a:cubicBezTo>
                    <a:pt x="2470" y="2018"/>
                    <a:pt x="2472" y="2014"/>
                    <a:pt x="2476" y="2011"/>
                  </a:cubicBezTo>
                  <a:lnTo>
                    <a:pt x="2596" y="1891"/>
                  </a:lnTo>
                  <a:lnTo>
                    <a:pt x="2589" y="1901"/>
                  </a:lnTo>
                  <a:lnTo>
                    <a:pt x="2701" y="1643"/>
                  </a:lnTo>
                  <a:lnTo>
                    <a:pt x="2698" y="1659"/>
                  </a:lnTo>
                  <a:lnTo>
                    <a:pt x="2681" y="1350"/>
                  </a:lnTo>
                  <a:cubicBezTo>
                    <a:pt x="2680" y="1338"/>
                    <a:pt x="2686" y="1327"/>
                    <a:pt x="2696" y="1320"/>
                  </a:cubicBezTo>
                  <a:lnTo>
                    <a:pt x="2937" y="1157"/>
                  </a:lnTo>
                  <a:lnTo>
                    <a:pt x="2935" y="1211"/>
                  </a:lnTo>
                  <a:lnTo>
                    <a:pt x="2797" y="1099"/>
                  </a:lnTo>
                  <a:cubicBezTo>
                    <a:pt x="2791" y="1094"/>
                    <a:pt x="2787" y="1087"/>
                    <a:pt x="2785" y="1079"/>
                  </a:cubicBezTo>
                  <a:lnTo>
                    <a:pt x="2742" y="856"/>
                  </a:lnTo>
                  <a:lnTo>
                    <a:pt x="2754" y="876"/>
                  </a:lnTo>
                  <a:lnTo>
                    <a:pt x="2659" y="799"/>
                  </a:lnTo>
                  <a:lnTo>
                    <a:pt x="2680" y="806"/>
                  </a:lnTo>
                  <a:lnTo>
                    <a:pt x="2559" y="806"/>
                  </a:lnTo>
                  <a:cubicBezTo>
                    <a:pt x="2553" y="806"/>
                    <a:pt x="2547" y="804"/>
                    <a:pt x="2541" y="801"/>
                  </a:cubicBezTo>
                  <a:lnTo>
                    <a:pt x="2447" y="741"/>
                  </a:lnTo>
                  <a:cubicBezTo>
                    <a:pt x="2444" y="739"/>
                    <a:pt x="2441" y="737"/>
                    <a:pt x="2439" y="734"/>
                  </a:cubicBezTo>
                  <a:lnTo>
                    <a:pt x="2241" y="503"/>
                  </a:lnTo>
                  <a:cubicBezTo>
                    <a:pt x="2235" y="495"/>
                    <a:pt x="2232" y="485"/>
                    <a:pt x="2234" y="475"/>
                  </a:cubicBezTo>
                  <a:cubicBezTo>
                    <a:pt x="2235" y="465"/>
                    <a:pt x="2242" y="457"/>
                    <a:pt x="2250" y="452"/>
                  </a:cubicBezTo>
                  <a:lnTo>
                    <a:pt x="2328" y="409"/>
                  </a:lnTo>
                  <a:lnTo>
                    <a:pt x="2322" y="413"/>
                  </a:lnTo>
                  <a:lnTo>
                    <a:pt x="2675" y="104"/>
                  </a:lnTo>
                  <a:lnTo>
                    <a:pt x="2667" y="143"/>
                  </a:lnTo>
                  <a:lnTo>
                    <a:pt x="2624" y="49"/>
                  </a:lnTo>
                  <a:lnTo>
                    <a:pt x="2659" y="68"/>
                  </a:lnTo>
                  <a:lnTo>
                    <a:pt x="2547" y="85"/>
                  </a:lnTo>
                  <a:lnTo>
                    <a:pt x="2191" y="102"/>
                  </a:lnTo>
                  <a:lnTo>
                    <a:pt x="2209" y="95"/>
                  </a:lnTo>
                  <a:lnTo>
                    <a:pt x="2089" y="190"/>
                  </a:lnTo>
                  <a:lnTo>
                    <a:pt x="1991" y="252"/>
                  </a:lnTo>
                  <a:cubicBezTo>
                    <a:pt x="1985" y="256"/>
                    <a:pt x="1977" y="258"/>
                    <a:pt x="1969" y="257"/>
                  </a:cubicBezTo>
                  <a:lnTo>
                    <a:pt x="1848" y="239"/>
                  </a:lnTo>
                  <a:lnTo>
                    <a:pt x="1869" y="236"/>
                  </a:lnTo>
                  <a:lnTo>
                    <a:pt x="1792" y="278"/>
                  </a:lnTo>
                  <a:lnTo>
                    <a:pt x="1803" y="231"/>
                  </a:lnTo>
                  <a:lnTo>
                    <a:pt x="1864" y="326"/>
                  </a:lnTo>
                  <a:lnTo>
                    <a:pt x="1855" y="316"/>
                  </a:lnTo>
                  <a:lnTo>
                    <a:pt x="2027" y="436"/>
                  </a:lnTo>
                  <a:cubicBezTo>
                    <a:pt x="2038" y="444"/>
                    <a:pt x="2044" y="458"/>
                    <a:pt x="2040" y="472"/>
                  </a:cubicBezTo>
                  <a:cubicBezTo>
                    <a:pt x="2037" y="485"/>
                    <a:pt x="2026" y="495"/>
                    <a:pt x="2012" y="497"/>
                  </a:cubicBezTo>
                  <a:lnTo>
                    <a:pt x="1874" y="514"/>
                  </a:lnTo>
                  <a:lnTo>
                    <a:pt x="1565" y="557"/>
                  </a:lnTo>
                  <a:cubicBezTo>
                    <a:pt x="1559" y="558"/>
                    <a:pt x="1553" y="557"/>
                    <a:pt x="1548" y="555"/>
                  </a:cubicBezTo>
                  <a:lnTo>
                    <a:pt x="1332" y="469"/>
                  </a:lnTo>
                  <a:lnTo>
                    <a:pt x="1116" y="374"/>
                  </a:lnTo>
                  <a:lnTo>
                    <a:pt x="1150" y="370"/>
                  </a:lnTo>
                  <a:lnTo>
                    <a:pt x="1072" y="430"/>
                  </a:lnTo>
                  <a:lnTo>
                    <a:pt x="1083" y="416"/>
                  </a:lnTo>
                  <a:lnTo>
                    <a:pt x="1022" y="570"/>
                  </a:lnTo>
                  <a:lnTo>
                    <a:pt x="1024" y="551"/>
                  </a:lnTo>
                  <a:lnTo>
                    <a:pt x="1041" y="628"/>
                  </a:lnTo>
                  <a:cubicBezTo>
                    <a:pt x="1043" y="635"/>
                    <a:pt x="1042" y="642"/>
                    <a:pt x="1040" y="648"/>
                  </a:cubicBezTo>
                  <a:lnTo>
                    <a:pt x="1022" y="691"/>
                  </a:lnTo>
                  <a:cubicBezTo>
                    <a:pt x="1019" y="699"/>
                    <a:pt x="1013" y="705"/>
                    <a:pt x="1005" y="709"/>
                  </a:cubicBezTo>
                  <a:lnTo>
                    <a:pt x="867" y="769"/>
                  </a:lnTo>
                  <a:lnTo>
                    <a:pt x="887" y="735"/>
                  </a:lnTo>
                  <a:lnTo>
                    <a:pt x="904" y="889"/>
                  </a:lnTo>
                  <a:cubicBezTo>
                    <a:pt x="905" y="895"/>
                    <a:pt x="904" y="900"/>
                    <a:pt x="902" y="905"/>
                  </a:cubicBezTo>
                  <a:lnTo>
                    <a:pt x="885" y="948"/>
                  </a:lnTo>
                  <a:cubicBezTo>
                    <a:pt x="884" y="951"/>
                    <a:pt x="882" y="953"/>
                    <a:pt x="881" y="955"/>
                  </a:cubicBezTo>
                  <a:lnTo>
                    <a:pt x="760" y="1127"/>
                  </a:lnTo>
                  <a:lnTo>
                    <a:pt x="761" y="1089"/>
                  </a:lnTo>
                  <a:lnTo>
                    <a:pt x="864" y="1243"/>
                  </a:lnTo>
                  <a:lnTo>
                    <a:pt x="827" y="1230"/>
                  </a:lnTo>
                  <a:lnTo>
                    <a:pt x="888" y="1213"/>
                  </a:lnTo>
                  <a:lnTo>
                    <a:pt x="874" y="1220"/>
                  </a:lnTo>
                  <a:lnTo>
                    <a:pt x="1090" y="1023"/>
                  </a:lnTo>
                  <a:cubicBezTo>
                    <a:pt x="1103" y="1010"/>
                    <a:pt x="1124" y="1011"/>
                    <a:pt x="1137" y="1025"/>
                  </a:cubicBezTo>
                  <a:cubicBezTo>
                    <a:pt x="1149" y="1038"/>
                    <a:pt x="1148" y="1060"/>
                    <a:pt x="1135" y="1072"/>
                  </a:cubicBezTo>
                  <a:lnTo>
                    <a:pt x="919" y="1269"/>
                  </a:lnTo>
                  <a:cubicBezTo>
                    <a:pt x="915" y="1273"/>
                    <a:pt x="911" y="1275"/>
                    <a:pt x="906" y="1277"/>
                  </a:cubicBezTo>
                  <a:lnTo>
                    <a:pt x="845" y="1294"/>
                  </a:lnTo>
                  <a:cubicBezTo>
                    <a:pt x="832" y="1298"/>
                    <a:pt x="817" y="1293"/>
                    <a:pt x="809" y="1281"/>
                  </a:cubicBezTo>
                  <a:lnTo>
                    <a:pt x="705" y="1126"/>
                  </a:lnTo>
                  <a:cubicBezTo>
                    <a:pt x="698" y="1115"/>
                    <a:pt x="698" y="1100"/>
                    <a:pt x="706" y="1088"/>
                  </a:cubicBezTo>
                  <a:lnTo>
                    <a:pt x="826" y="917"/>
                  </a:lnTo>
                  <a:lnTo>
                    <a:pt x="823" y="923"/>
                  </a:lnTo>
                  <a:lnTo>
                    <a:pt x="840" y="881"/>
                  </a:lnTo>
                  <a:lnTo>
                    <a:pt x="838" y="897"/>
                  </a:lnTo>
                  <a:lnTo>
                    <a:pt x="820" y="742"/>
                  </a:lnTo>
                  <a:cubicBezTo>
                    <a:pt x="819" y="728"/>
                    <a:pt x="827" y="714"/>
                    <a:pt x="840" y="708"/>
                  </a:cubicBezTo>
                  <a:lnTo>
                    <a:pt x="978" y="648"/>
                  </a:lnTo>
                  <a:lnTo>
                    <a:pt x="960" y="666"/>
                  </a:lnTo>
                  <a:lnTo>
                    <a:pt x="978" y="623"/>
                  </a:lnTo>
                  <a:lnTo>
                    <a:pt x="976" y="643"/>
                  </a:lnTo>
                  <a:lnTo>
                    <a:pt x="959" y="565"/>
                  </a:lnTo>
                  <a:cubicBezTo>
                    <a:pt x="957" y="559"/>
                    <a:pt x="958" y="552"/>
                    <a:pt x="960" y="546"/>
                  </a:cubicBezTo>
                  <a:lnTo>
                    <a:pt x="1021" y="392"/>
                  </a:lnTo>
                  <a:cubicBezTo>
                    <a:pt x="1023" y="386"/>
                    <a:pt x="1027" y="381"/>
                    <a:pt x="1031" y="377"/>
                  </a:cubicBezTo>
                  <a:lnTo>
                    <a:pt x="1109" y="317"/>
                  </a:lnTo>
                  <a:cubicBezTo>
                    <a:pt x="1118" y="310"/>
                    <a:pt x="1131" y="308"/>
                    <a:pt x="1143" y="313"/>
                  </a:cubicBezTo>
                  <a:lnTo>
                    <a:pt x="1357" y="407"/>
                  </a:lnTo>
                  <a:lnTo>
                    <a:pt x="1572" y="493"/>
                  </a:lnTo>
                  <a:lnTo>
                    <a:pt x="1555" y="491"/>
                  </a:lnTo>
                  <a:lnTo>
                    <a:pt x="1866" y="448"/>
                  </a:lnTo>
                  <a:lnTo>
                    <a:pt x="2004" y="431"/>
                  </a:lnTo>
                  <a:lnTo>
                    <a:pt x="1989" y="491"/>
                  </a:lnTo>
                  <a:lnTo>
                    <a:pt x="1817" y="371"/>
                  </a:lnTo>
                  <a:cubicBezTo>
                    <a:pt x="1813" y="369"/>
                    <a:pt x="1810" y="365"/>
                    <a:pt x="1808" y="362"/>
                  </a:cubicBezTo>
                  <a:lnTo>
                    <a:pt x="1747" y="267"/>
                  </a:lnTo>
                  <a:cubicBezTo>
                    <a:pt x="1742" y="259"/>
                    <a:pt x="1741" y="250"/>
                    <a:pt x="1743" y="241"/>
                  </a:cubicBezTo>
                  <a:cubicBezTo>
                    <a:pt x="1745" y="232"/>
                    <a:pt x="1751" y="225"/>
                    <a:pt x="1759" y="220"/>
                  </a:cubicBezTo>
                  <a:lnTo>
                    <a:pt x="1837" y="177"/>
                  </a:lnTo>
                  <a:cubicBezTo>
                    <a:pt x="1843" y="174"/>
                    <a:pt x="1850" y="172"/>
                    <a:pt x="1858" y="173"/>
                  </a:cubicBezTo>
                  <a:lnTo>
                    <a:pt x="1978" y="191"/>
                  </a:lnTo>
                  <a:lnTo>
                    <a:pt x="1956" y="195"/>
                  </a:lnTo>
                  <a:lnTo>
                    <a:pt x="2048" y="137"/>
                  </a:lnTo>
                  <a:lnTo>
                    <a:pt x="2168" y="43"/>
                  </a:lnTo>
                  <a:cubicBezTo>
                    <a:pt x="2174" y="39"/>
                    <a:pt x="2180" y="36"/>
                    <a:pt x="2187" y="36"/>
                  </a:cubicBezTo>
                  <a:lnTo>
                    <a:pt x="2537" y="19"/>
                  </a:lnTo>
                  <a:lnTo>
                    <a:pt x="2649" y="2"/>
                  </a:lnTo>
                  <a:cubicBezTo>
                    <a:pt x="2664" y="0"/>
                    <a:pt x="2678" y="7"/>
                    <a:pt x="2684" y="21"/>
                  </a:cubicBezTo>
                  <a:lnTo>
                    <a:pt x="2727" y="115"/>
                  </a:lnTo>
                  <a:cubicBezTo>
                    <a:pt x="2734" y="129"/>
                    <a:pt x="2730" y="145"/>
                    <a:pt x="2719" y="154"/>
                  </a:cubicBezTo>
                  <a:lnTo>
                    <a:pt x="2366" y="463"/>
                  </a:lnTo>
                  <a:cubicBezTo>
                    <a:pt x="2364" y="465"/>
                    <a:pt x="2362" y="466"/>
                    <a:pt x="2360" y="467"/>
                  </a:cubicBezTo>
                  <a:lnTo>
                    <a:pt x="2283" y="510"/>
                  </a:lnTo>
                  <a:lnTo>
                    <a:pt x="2292" y="459"/>
                  </a:lnTo>
                  <a:lnTo>
                    <a:pt x="2490" y="691"/>
                  </a:lnTo>
                  <a:lnTo>
                    <a:pt x="2482" y="685"/>
                  </a:lnTo>
                  <a:lnTo>
                    <a:pt x="2577" y="745"/>
                  </a:lnTo>
                  <a:lnTo>
                    <a:pt x="2559" y="739"/>
                  </a:lnTo>
                  <a:lnTo>
                    <a:pt x="2680" y="739"/>
                  </a:lnTo>
                  <a:cubicBezTo>
                    <a:pt x="2688" y="739"/>
                    <a:pt x="2695" y="742"/>
                    <a:pt x="2701" y="747"/>
                  </a:cubicBezTo>
                  <a:lnTo>
                    <a:pt x="2796" y="824"/>
                  </a:lnTo>
                  <a:cubicBezTo>
                    <a:pt x="2802" y="829"/>
                    <a:pt x="2806" y="836"/>
                    <a:pt x="2807" y="844"/>
                  </a:cubicBezTo>
                  <a:lnTo>
                    <a:pt x="2851" y="1067"/>
                  </a:lnTo>
                  <a:lnTo>
                    <a:pt x="2839" y="1047"/>
                  </a:lnTo>
                  <a:lnTo>
                    <a:pt x="2977" y="1159"/>
                  </a:lnTo>
                  <a:cubicBezTo>
                    <a:pt x="2985" y="1165"/>
                    <a:pt x="2989" y="1176"/>
                    <a:pt x="2989" y="1186"/>
                  </a:cubicBezTo>
                  <a:cubicBezTo>
                    <a:pt x="2988" y="1197"/>
                    <a:pt x="2983" y="1206"/>
                    <a:pt x="2974" y="1212"/>
                  </a:cubicBezTo>
                  <a:lnTo>
                    <a:pt x="2733" y="1375"/>
                  </a:lnTo>
                  <a:lnTo>
                    <a:pt x="2748" y="1346"/>
                  </a:lnTo>
                  <a:lnTo>
                    <a:pt x="2765" y="1655"/>
                  </a:lnTo>
                  <a:cubicBezTo>
                    <a:pt x="2765" y="1660"/>
                    <a:pt x="2764" y="1665"/>
                    <a:pt x="2762" y="1670"/>
                  </a:cubicBezTo>
                  <a:lnTo>
                    <a:pt x="2650" y="1928"/>
                  </a:lnTo>
                  <a:cubicBezTo>
                    <a:pt x="2649" y="1931"/>
                    <a:pt x="2646" y="1935"/>
                    <a:pt x="2643" y="1938"/>
                  </a:cubicBezTo>
                  <a:lnTo>
                    <a:pt x="2523" y="2058"/>
                  </a:lnTo>
                  <a:lnTo>
                    <a:pt x="2530" y="2046"/>
                  </a:lnTo>
                  <a:lnTo>
                    <a:pt x="2469" y="2202"/>
                  </a:lnTo>
                  <a:lnTo>
                    <a:pt x="2418" y="2322"/>
                  </a:lnTo>
                  <a:cubicBezTo>
                    <a:pt x="2414" y="2330"/>
                    <a:pt x="2409" y="2336"/>
                    <a:pt x="2401" y="2339"/>
                  </a:cubicBezTo>
                  <a:lnTo>
                    <a:pt x="2238" y="2416"/>
                  </a:lnTo>
                  <a:lnTo>
                    <a:pt x="2252" y="2403"/>
                  </a:lnTo>
                  <a:lnTo>
                    <a:pt x="2140" y="2600"/>
                  </a:lnTo>
                  <a:cubicBezTo>
                    <a:pt x="2136" y="2609"/>
                    <a:pt x="2127" y="2615"/>
                    <a:pt x="2117" y="2616"/>
                  </a:cubicBezTo>
                  <a:lnTo>
                    <a:pt x="1842" y="2668"/>
                  </a:lnTo>
                  <a:cubicBezTo>
                    <a:pt x="1840" y="2668"/>
                    <a:pt x="1838" y="2668"/>
                    <a:pt x="1836" y="2668"/>
                  </a:cubicBezTo>
                  <a:lnTo>
                    <a:pt x="1345" y="2668"/>
                  </a:lnTo>
                  <a:cubicBezTo>
                    <a:pt x="1343" y="2668"/>
                    <a:pt x="1341" y="2668"/>
                    <a:pt x="1339" y="2668"/>
                  </a:cubicBezTo>
                  <a:lnTo>
                    <a:pt x="1063" y="2616"/>
                  </a:lnTo>
                  <a:lnTo>
                    <a:pt x="1085" y="2613"/>
                  </a:lnTo>
                  <a:lnTo>
                    <a:pt x="913" y="2707"/>
                  </a:lnTo>
                  <a:lnTo>
                    <a:pt x="835" y="2750"/>
                  </a:lnTo>
                  <a:cubicBezTo>
                    <a:pt x="828" y="2754"/>
                    <a:pt x="819" y="2755"/>
                    <a:pt x="810" y="2753"/>
                  </a:cubicBezTo>
                  <a:lnTo>
                    <a:pt x="586" y="2693"/>
                  </a:lnTo>
                  <a:cubicBezTo>
                    <a:pt x="582" y="2692"/>
                    <a:pt x="579" y="2690"/>
                    <a:pt x="575" y="2688"/>
                  </a:cubicBezTo>
                  <a:lnTo>
                    <a:pt x="541" y="2662"/>
                  </a:lnTo>
                  <a:lnTo>
                    <a:pt x="556" y="2668"/>
                  </a:lnTo>
                  <a:lnTo>
                    <a:pt x="319" y="2633"/>
                  </a:lnTo>
                  <a:lnTo>
                    <a:pt x="259" y="2616"/>
                  </a:lnTo>
                  <a:cubicBezTo>
                    <a:pt x="249" y="2613"/>
                    <a:pt x="241" y="2606"/>
                    <a:pt x="237" y="2596"/>
                  </a:cubicBezTo>
                  <a:lnTo>
                    <a:pt x="194" y="2493"/>
                  </a:lnTo>
                  <a:cubicBezTo>
                    <a:pt x="188" y="2479"/>
                    <a:pt x="192" y="2463"/>
                    <a:pt x="205" y="2454"/>
                  </a:cubicBezTo>
                  <a:lnTo>
                    <a:pt x="308" y="2377"/>
                  </a:lnTo>
                  <a:lnTo>
                    <a:pt x="305" y="2427"/>
                  </a:lnTo>
                  <a:lnTo>
                    <a:pt x="227" y="2350"/>
                  </a:lnTo>
                  <a:lnTo>
                    <a:pt x="279" y="2344"/>
                  </a:lnTo>
                  <a:lnTo>
                    <a:pt x="218" y="2438"/>
                  </a:lnTo>
                  <a:cubicBezTo>
                    <a:pt x="212" y="2448"/>
                    <a:pt x="202" y="2454"/>
                    <a:pt x="190" y="2454"/>
                  </a:cubicBezTo>
                  <a:lnTo>
                    <a:pt x="70" y="2454"/>
                  </a:lnTo>
                  <a:cubicBezTo>
                    <a:pt x="55" y="2454"/>
                    <a:pt x="42" y="2444"/>
                    <a:pt x="38" y="2430"/>
                  </a:cubicBezTo>
                  <a:lnTo>
                    <a:pt x="3" y="2319"/>
                  </a:lnTo>
                  <a:cubicBezTo>
                    <a:pt x="0" y="2307"/>
                    <a:pt x="3" y="2295"/>
                    <a:pt x="11" y="2286"/>
                  </a:cubicBezTo>
                  <a:lnTo>
                    <a:pt x="123" y="2166"/>
                  </a:lnTo>
                  <a:lnTo>
                    <a:pt x="114" y="2189"/>
                  </a:lnTo>
                  <a:lnTo>
                    <a:pt x="114" y="2052"/>
                  </a:lnTo>
                  <a:lnTo>
                    <a:pt x="124" y="2075"/>
                  </a:lnTo>
                  <a:lnTo>
                    <a:pt x="63" y="2015"/>
                  </a:lnTo>
                  <a:cubicBezTo>
                    <a:pt x="57" y="2009"/>
                    <a:pt x="54" y="2000"/>
                    <a:pt x="54" y="1991"/>
                  </a:cubicBezTo>
                  <a:cubicBezTo>
                    <a:pt x="54" y="1983"/>
                    <a:pt x="57" y="1974"/>
                    <a:pt x="63" y="1968"/>
                  </a:cubicBezTo>
                  <a:lnTo>
                    <a:pt x="106" y="1925"/>
                  </a:lnTo>
                  <a:lnTo>
                    <a:pt x="100" y="1934"/>
                  </a:lnTo>
                  <a:lnTo>
                    <a:pt x="117" y="1899"/>
                  </a:lnTo>
                  <a:cubicBezTo>
                    <a:pt x="124" y="1886"/>
                    <a:pt x="138" y="1879"/>
                    <a:pt x="153" y="1881"/>
                  </a:cubicBezTo>
                  <a:lnTo>
                    <a:pt x="256" y="1898"/>
                  </a:lnTo>
                  <a:lnTo>
                    <a:pt x="233" y="1903"/>
                  </a:lnTo>
                  <a:lnTo>
                    <a:pt x="327" y="1843"/>
                  </a:lnTo>
                  <a:lnTo>
                    <a:pt x="322" y="1848"/>
                  </a:lnTo>
                  <a:lnTo>
                    <a:pt x="494" y="1676"/>
                  </a:lnTo>
                  <a:cubicBezTo>
                    <a:pt x="498" y="1673"/>
                    <a:pt x="502" y="1670"/>
                    <a:pt x="506" y="1668"/>
                  </a:cubicBezTo>
                  <a:lnTo>
                    <a:pt x="627" y="1625"/>
                  </a:lnTo>
                  <a:lnTo>
                    <a:pt x="615" y="1633"/>
                  </a:lnTo>
                  <a:lnTo>
                    <a:pt x="830" y="1419"/>
                  </a:lnTo>
                  <a:lnTo>
                    <a:pt x="820" y="1442"/>
                  </a:lnTo>
                  <a:lnTo>
                    <a:pt x="820" y="1348"/>
                  </a:lnTo>
                  <a:cubicBezTo>
                    <a:pt x="820" y="1332"/>
                    <a:pt x="831" y="1318"/>
                    <a:pt x="847" y="1315"/>
                  </a:cubicBezTo>
                  <a:lnTo>
                    <a:pt x="967" y="1289"/>
                  </a:lnTo>
                  <a:cubicBezTo>
                    <a:pt x="977" y="1287"/>
                    <a:pt x="987" y="1290"/>
                    <a:pt x="995" y="1296"/>
                  </a:cubicBezTo>
                  <a:lnTo>
                    <a:pt x="1072" y="1356"/>
                  </a:lnTo>
                  <a:lnTo>
                    <a:pt x="1024" y="1364"/>
                  </a:lnTo>
                  <a:lnTo>
                    <a:pt x="1084" y="1270"/>
                  </a:lnTo>
                  <a:lnTo>
                    <a:pt x="1080" y="1298"/>
                  </a:lnTo>
                  <a:lnTo>
                    <a:pt x="1037" y="1160"/>
                  </a:lnTo>
                  <a:cubicBezTo>
                    <a:pt x="1035" y="1153"/>
                    <a:pt x="1035" y="1145"/>
                    <a:pt x="1038" y="1138"/>
                  </a:cubicBezTo>
                  <a:lnTo>
                    <a:pt x="1081" y="1035"/>
                  </a:lnTo>
                  <a:cubicBezTo>
                    <a:pt x="1088" y="1018"/>
                    <a:pt x="1108" y="1010"/>
                    <a:pt x="1125" y="1017"/>
                  </a:cubicBezTo>
                  <a:cubicBezTo>
                    <a:pt x="1142" y="1024"/>
                    <a:pt x="1150" y="1043"/>
                    <a:pt x="1143" y="106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0347652" y="4618393"/>
              <a:ext cx="277812" cy="348932"/>
            </a:xfrm>
            <a:custGeom>
              <a:avLst/>
              <a:gdLst/>
              <a:ahLst/>
              <a:cxnLst>
                <a:cxn ang="0">
                  <a:pos x="10" y="134"/>
                </a:cxn>
                <a:cxn ang="0">
                  <a:pos x="17" y="147"/>
                </a:cxn>
                <a:cxn ang="0">
                  <a:pos x="31" y="147"/>
                </a:cxn>
                <a:cxn ang="0">
                  <a:pos x="43" y="150"/>
                </a:cxn>
                <a:cxn ang="0">
                  <a:pos x="51" y="157"/>
                </a:cxn>
                <a:cxn ang="0">
                  <a:pos x="62" y="157"/>
                </a:cxn>
                <a:cxn ang="0">
                  <a:pos x="55" y="148"/>
                </a:cxn>
                <a:cxn ang="0">
                  <a:pos x="61" y="134"/>
                </a:cxn>
                <a:cxn ang="0">
                  <a:pos x="68" y="120"/>
                </a:cxn>
                <a:cxn ang="0">
                  <a:pos x="71" y="103"/>
                </a:cxn>
                <a:cxn ang="0">
                  <a:pos x="85" y="93"/>
                </a:cxn>
                <a:cxn ang="0">
                  <a:pos x="97" y="86"/>
                </a:cxn>
                <a:cxn ang="0">
                  <a:pos x="97" y="76"/>
                </a:cxn>
                <a:cxn ang="0">
                  <a:pos x="97" y="60"/>
                </a:cxn>
                <a:cxn ang="0">
                  <a:pos x="99" y="53"/>
                </a:cxn>
                <a:cxn ang="0">
                  <a:pos x="111" y="52"/>
                </a:cxn>
                <a:cxn ang="0">
                  <a:pos x="115" y="55"/>
                </a:cxn>
                <a:cxn ang="0">
                  <a:pos x="125" y="45"/>
                </a:cxn>
                <a:cxn ang="0">
                  <a:pos x="121" y="35"/>
                </a:cxn>
                <a:cxn ang="0">
                  <a:pos x="115" y="34"/>
                </a:cxn>
                <a:cxn ang="0">
                  <a:pos x="104" y="34"/>
                </a:cxn>
                <a:cxn ang="0">
                  <a:pos x="99" y="34"/>
                </a:cxn>
                <a:cxn ang="0">
                  <a:pos x="97" y="18"/>
                </a:cxn>
                <a:cxn ang="0">
                  <a:pos x="97" y="4"/>
                </a:cxn>
                <a:cxn ang="0">
                  <a:pos x="90" y="0"/>
                </a:cxn>
                <a:cxn ang="0">
                  <a:pos x="87" y="5"/>
                </a:cxn>
                <a:cxn ang="0">
                  <a:pos x="68" y="2"/>
                </a:cxn>
                <a:cxn ang="0">
                  <a:pos x="62" y="7"/>
                </a:cxn>
                <a:cxn ang="0">
                  <a:pos x="68" y="20"/>
                </a:cxn>
                <a:cxn ang="0">
                  <a:pos x="66" y="34"/>
                </a:cxn>
                <a:cxn ang="0">
                  <a:pos x="57" y="23"/>
                </a:cxn>
                <a:cxn ang="0">
                  <a:pos x="54" y="16"/>
                </a:cxn>
                <a:cxn ang="0">
                  <a:pos x="43" y="18"/>
                </a:cxn>
                <a:cxn ang="0">
                  <a:pos x="40" y="24"/>
                </a:cxn>
                <a:cxn ang="0">
                  <a:pos x="36" y="28"/>
                </a:cxn>
                <a:cxn ang="0">
                  <a:pos x="36" y="39"/>
                </a:cxn>
                <a:cxn ang="0">
                  <a:pos x="34" y="39"/>
                </a:cxn>
                <a:cxn ang="0">
                  <a:pos x="23" y="23"/>
                </a:cxn>
                <a:cxn ang="0">
                  <a:pos x="18" y="18"/>
                </a:cxn>
                <a:cxn ang="0">
                  <a:pos x="14" y="21"/>
                </a:cxn>
                <a:cxn ang="0">
                  <a:pos x="15" y="30"/>
                </a:cxn>
                <a:cxn ang="0">
                  <a:pos x="15" y="35"/>
                </a:cxn>
                <a:cxn ang="0">
                  <a:pos x="7" y="39"/>
                </a:cxn>
                <a:cxn ang="0">
                  <a:pos x="7" y="49"/>
                </a:cxn>
                <a:cxn ang="0">
                  <a:pos x="14" y="60"/>
                </a:cxn>
                <a:cxn ang="0">
                  <a:pos x="14" y="69"/>
                </a:cxn>
                <a:cxn ang="0">
                  <a:pos x="10" y="76"/>
                </a:cxn>
                <a:cxn ang="0">
                  <a:pos x="0" y="85"/>
                </a:cxn>
                <a:cxn ang="0">
                  <a:pos x="1" y="93"/>
                </a:cxn>
                <a:cxn ang="0">
                  <a:pos x="11" y="101"/>
                </a:cxn>
                <a:cxn ang="0">
                  <a:pos x="15" y="108"/>
                </a:cxn>
                <a:cxn ang="0">
                  <a:pos x="14" y="125"/>
                </a:cxn>
                <a:cxn ang="0">
                  <a:pos x="10" y="134"/>
                </a:cxn>
              </a:cxnLst>
              <a:rect l="0" t="0" r="r" b="b"/>
              <a:pathLst>
                <a:path w="125" h="157">
                  <a:moveTo>
                    <a:pt x="10" y="134"/>
                  </a:moveTo>
                  <a:lnTo>
                    <a:pt x="17" y="147"/>
                  </a:lnTo>
                  <a:lnTo>
                    <a:pt x="31" y="147"/>
                  </a:lnTo>
                  <a:lnTo>
                    <a:pt x="43" y="150"/>
                  </a:lnTo>
                  <a:lnTo>
                    <a:pt x="51" y="157"/>
                  </a:lnTo>
                  <a:lnTo>
                    <a:pt x="62" y="157"/>
                  </a:lnTo>
                  <a:lnTo>
                    <a:pt x="55" y="148"/>
                  </a:lnTo>
                  <a:lnTo>
                    <a:pt x="61" y="134"/>
                  </a:lnTo>
                  <a:lnTo>
                    <a:pt x="68" y="120"/>
                  </a:lnTo>
                  <a:lnTo>
                    <a:pt x="71" y="103"/>
                  </a:lnTo>
                  <a:lnTo>
                    <a:pt x="85" y="93"/>
                  </a:lnTo>
                  <a:lnTo>
                    <a:pt x="97" y="86"/>
                  </a:lnTo>
                  <a:lnTo>
                    <a:pt x="97" y="76"/>
                  </a:lnTo>
                  <a:lnTo>
                    <a:pt x="97" y="60"/>
                  </a:lnTo>
                  <a:lnTo>
                    <a:pt x="99" y="53"/>
                  </a:lnTo>
                  <a:lnTo>
                    <a:pt x="111" y="52"/>
                  </a:lnTo>
                  <a:lnTo>
                    <a:pt x="115" y="55"/>
                  </a:lnTo>
                  <a:lnTo>
                    <a:pt x="125" y="45"/>
                  </a:lnTo>
                  <a:lnTo>
                    <a:pt x="121" y="35"/>
                  </a:lnTo>
                  <a:lnTo>
                    <a:pt x="115" y="34"/>
                  </a:lnTo>
                  <a:lnTo>
                    <a:pt x="104" y="34"/>
                  </a:lnTo>
                  <a:lnTo>
                    <a:pt x="99" y="34"/>
                  </a:lnTo>
                  <a:lnTo>
                    <a:pt x="97" y="18"/>
                  </a:lnTo>
                  <a:lnTo>
                    <a:pt x="97" y="4"/>
                  </a:lnTo>
                  <a:lnTo>
                    <a:pt x="90" y="0"/>
                  </a:lnTo>
                  <a:lnTo>
                    <a:pt x="87" y="5"/>
                  </a:lnTo>
                  <a:lnTo>
                    <a:pt x="68" y="2"/>
                  </a:lnTo>
                  <a:lnTo>
                    <a:pt x="62" y="7"/>
                  </a:lnTo>
                  <a:lnTo>
                    <a:pt x="68" y="20"/>
                  </a:lnTo>
                  <a:lnTo>
                    <a:pt x="66" y="34"/>
                  </a:lnTo>
                  <a:lnTo>
                    <a:pt x="57" y="23"/>
                  </a:lnTo>
                  <a:lnTo>
                    <a:pt x="54" y="16"/>
                  </a:lnTo>
                  <a:lnTo>
                    <a:pt x="43" y="18"/>
                  </a:lnTo>
                  <a:lnTo>
                    <a:pt x="40" y="24"/>
                  </a:lnTo>
                  <a:lnTo>
                    <a:pt x="36" y="28"/>
                  </a:lnTo>
                  <a:lnTo>
                    <a:pt x="36" y="39"/>
                  </a:lnTo>
                  <a:lnTo>
                    <a:pt x="34" y="39"/>
                  </a:lnTo>
                  <a:lnTo>
                    <a:pt x="23" y="23"/>
                  </a:lnTo>
                  <a:lnTo>
                    <a:pt x="18" y="18"/>
                  </a:lnTo>
                  <a:lnTo>
                    <a:pt x="14" y="21"/>
                  </a:lnTo>
                  <a:lnTo>
                    <a:pt x="15" y="30"/>
                  </a:lnTo>
                  <a:lnTo>
                    <a:pt x="15" y="35"/>
                  </a:lnTo>
                  <a:lnTo>
                    <a:pt x="7" y="39"/>
                  </a:lnTo>
                  <a:lnTo>
                    <a:pt x="7" y="49"/>
                  </a:lnTo>
                  <a:lnTo>
                    <a:pt x="14" y="60"/>
                  </a:lnTo>
                  <a:lnTo>
                    <a:pt x="14" y="69"/>
                  </a:lnTo>
                  <a:lnTo>
                    <a:pt x="10" y="76"/>
                  </a:lnTo>
                  <a:lnTo>
                    <a:pt x="0" y="85"/>
                  </a:lnTo>
                  <a:lnTo>
                    <a:pt x="1" y="93"/>
                  </a:lnTo>
                  <a:lnTo>
                    <a:pt x="11" y="101"/>
                  </a:lnTo>
                  <a:lnTo>
                    <a:pt x="15" y="108"/>
                  </a:lnTo>
                  <a:lnTo>
                    <a:pt x="14" y="125"/>
                  </a:lnTo>
                  <a:lnTo>
                    <a:pt x="10" y="13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626"/>
                </a:gs>
                <a:gs pos="100000">
                  <a:srgbClr val="5EAD35"/>
                </a:gs>
                <a:gs pos="66000">
                  <a:srgbClr val="007626"/>
                </a:gs>
                <a:gs pos="33000">
                  <a:srgbClr val="5EAD35"/>
                </a:gs>
              </a:gsLst>
              <a:lin ang="54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0338762" y="4611723"/>
              <a:ext cx="295592" cy="364490"/>
            </a:xfrm>
            <a:custGeom>
              <a:avLst/>
              <a:gdLst/>
              <a:ahLst/>
              <a:cxnLst>
                <a:cxn ang="0">
                  <a:pos x="189" y="813"/>
                </a:cxn>
                <a:cxn ang="0">
                  <a:pos x="316" y="878"/>
                </a:cxn>
                <a:cxn ang="0">
                  <a:pos x="313" y="849"/>
                </a:cxn>
                <a:cxn ang="0">
                  <a:pos x="378" y="681"/>
                </a:cxn>
                <a:cxn ang="0">
                  <a:pos x="549" y="481"/>
                </a:cxn>
                <a:cxn ang="0">
                  <a:pos x="542" y="344"/>
                </a:cxn>
                <a:cxn ang="0">
                  <a:pos x="645" y="289"/>
                </a:cxn>
                <a:cxn ang="0">
                  <a:pos x="700" y="269"/>
                </a:cxn>
                <a:cxn ang="0">
                  <a:pos x="656" y="220"/>
                </a:cxn>
                <a:cxn ang="0">
                  <a:pos x="541" y="115"/>
                </a:cxn>
                <a:cxn ang="0">
                  <a:pos x="533" y="27"/>
                </a:cxn>
                <a:cxn ang="0">
                  <a:pos x="406" y="39"/>
                </a:cxn>
                <a:cxn ang="0">
                  <a:pos x="411" y="127"/>
                </a:cxn>
                <a:cxn ang="0">
                  <a:pos x="322" y="154"/>
                </a:cxn>
                <a:cxn ang="0">
                  <a:pos x="260" y="129"/>
                </a:cxn>
                <a:cxn ang="0">
                  <a:pos x="231" y="185"/>
                </a:cxn>
                <a:cxn ang="0">
                  <a:pos x="210" y="250"/>
                </a:cxn>
                <a:cxn ang="0">
                  <a:pos x="109" y="125"/>
                </a:cxn>
                <a:cxn ang="0">
                  <a:pos x="120" y="179"/>
                </a:cxn>
                <a:cxn ang="0">
                  <a:pos x="63" y="248"/>
                </a:cxn>
                <a:cxn ang="0">
                  <a:pos x="109" y="340"/>
                </a:cxn>
                <a:cxn ang="0">
                  <a:pos x="88" y="447"/>
                </a:cxn>
                <a:cxn ang="0">
                  <a:pos x="43" y="531"/>
                </a:cxn>
                <a:cxn ang="0">
                  <a:pos x="118" y="607"/>
                </a:cxn>
                <a:cxn ang="0">
                  <a:pos x="89" y="768"/>
                </a:cxn>
                <a:cxn ang="0">
                  <a:pos x="79" y="703"/>
                </a:cxn>
                <a:cxn ang="0">
                  <a:pos x="67" y="585"/>
                </a:cxn>
                <a:cxn ang="0">
                  <a:pos x="1" y="489"/>
                </a:cxn>
                <a:cxn ang="0">
                  <a:pos x="80" y="389"/>
                </a:cxn>
                <a:cxn ang="0">
                  <a:pos x="42" y="298"/>
                </a:cxn>
                <a:cxn ang="0">
                  <a:pos x="96" y="196"/>
                </a:cxn>
                <a:cxn ang="0">
                  <a:pos x="78" y="137"/>
                </a:cxn>
                <a:cxn ang="0">
                  <a:pos x="162" y="131"/>
                </a:cxn>
                <a:cxn ang="0">
                  <a:pos x="219" y="216"/>
                </a:cxn>
                <a:cxn ang="0">
                  <a:pos x="229" y="140"/>
                </a:cxn>
                <a:cxn ang="0">
                  <a:pos x="315" y="88"/>
                </a:cxn>
                <a:cxn ang="0">
                  <a:pos x="399" y="192"/>
                </a:cxn>
                <a:cxn ang="0">
                  <a:pos x="349" y="64"/>
                </a:cxn>
                <a:cxn ang="0">
                  <a:pos x="504" y="28"/>
                </a:cxn>
                <a:cxn ang="0">
                  <a:pos x="564" y="20"/>
                </a:cxn>
                <a:cxn ang="0">
                  <a:pos x="570" y="186"/>
                </a:cxn>
                <a:cxn ang="0">
                  <a:pos x="698" y="195"/>
                </a:cxn>
                <a:cxn ang="0">
                  <a:pos x="667" y="331"/>
                </a:cxn>
                <a:cxn ang="0">
                  <a:pos x="572" y="327"/>
                </a:cxn>
                <a:cxn ang="0">
                  <a:pos x="574" y="439"/>
                </a:cxn>
                <a:cxn ang="0">
                  <a:pos x="421" y="599"/>
                </a:cxn>
                <a:cxn ang="0">
                  <a:pos x="372" y="767"/>
                </a:cxn>
                <a:cxn ang="0">
                  <a:pos x="380" y="898"/>
                </a:cxn>
                <a:cxn ang="0">
                  <a:pos x="246" y="860"/>
                </a:cxn>
                <a:cxn ang="0">
                  <a:pos x="112" y="847"/>
                </a:cxn>
                <a:cxn ang="0">
                  <a:pos x="88" y="753"/>
                </a:cxn>
              </a:cxnLst>
              <a:rect l="0" t="0" r="r" b="b"/>
              <a:pathLst>
                <a:path w="734" h="907">
                  <a:moveTo>
                    <a:pt x="88" y="753"/>
                  </a:moveTo>
                  <a:lnTo>
                    <a:pt x="126" y="822"/>
                  </a:lnTo>
                  <a:lnTo>
                    <a:pt x="112" y="813"/>
                  </a:lnTo>
                  <a:lnTo>
                    <a:pt x="189" y="813"/>
                  </a:lnTo>
                  <a:cubicBezTo>
                    <a:pt x="190" y="813"/>
                    <a:pt x="192" y="814"/>
                    <a:pt x="193" y="814"/>
                  </a:cubicBezTo>
                  <a:lnTo>
                    <a:pt x="262" y="831"/>
                  </a:lnTo>
                  <a:cubicBezTo>
                    <a:pt x="264" y="832"/>
                    <a:pt x="267" y="833"/>
                    <a:pt x="269" y="835"/>
                  </a:cubicBezTo>
                  <a:lnTo>
                    <a:pt x="316" y="878"/>
                  </a:lnTo>
                  <a:lnTo>
                    <a:pt x="305" y="874"/>
                  </a:lnTo>
                  <a:lnTo>
                    <a:pt x="365" y="874"/>
                  </a:lnTo>
                  <a:lnTo>
                    <a:pt x="351" y="900"/>
                  </a:lnTo>
                  <a:lnTo>
                    <a:pt x="313" y="849"/>
                  </a:lnTo>
                  <a:cubicBezTo>
                    <a:pt x="309" y="844"/>
                    <a:pt x="308" y="838"/>
                    <a:pt x="311" y="833"/>
                  </a:cubicBezTo>
                  <a:lnTo>
                    <a:pt x="341" y="755"/>
                  </a:lnTo>
                  <a:lnTo>
                    <a:pt x="380" y="677"/>
                  </a:lnTo>
                  <a:lnTo>
                    <a:pt x="378" y="681"/>
                  </a:lnTo>
                  <a:lnTo>
                    <a:pt x="395" y="582"/>
                  </a:lnTo>
                  <a:cubicBezTo>
                    <a:pt x="396" y="578"/>
                    <a:pt x="399" y="574"/>
                    <a:pt x="402" y="571"/>
                  </a:cubicBezTo>
                  <a:lnTo>
                    <a:pt x="480" y="520"/>
                  </a:lnTo>
                  <a:lnTo>
                    <a:pt x="549" y="481"/>
                  </a:lnTo>
                  <a:lnTo>
                    <a:pt x="541" y="495"/>
                  </a:lnTo>
                  <a:lnTo>
                    <a:pt x="541" y="439"/>
                  </a:lnTo>
                  <a:lnTo>
                    <a:pt x="541" y="349"/>
                  </a:lnTo>
                  <a:cubicBezTo>
                    <a:pt x="541" y="347"/>
                    <a:pt x="541" y="345"/>
                    <a:pt x="542" y="344"/>
                  </a:cubicBezTo>
                  <a:lnTo>
                    <a:pt x="554" y="305"/>
                  </a:lnTo>
                  <a:cubicBezTo>
                    <a:pt x="556" y="299"/>
                    <a:pt x="562" y="295"/>
                    <a:pt x="568" y="294"/>
                  </a:cubicBezTo>
                  <a:lnTo>
                    <a:pt x="632" y="285"/>
                  </a:lnTo>
                  <a:cubicBezTo>
                    <a:pt x="637" y="285"/>
                    <a:pt x="641" y="286"/>
                    <a:pt x="645" y="289"/>
                  </a:cubicBezTo>
                  <a:lnTo>
                    <a:pt x="666" y="306"/>
                  </a:lnTo>
                  <a:lnTo>
                    <a:pt x="645" y="307"/>
                  </a:lnTo>
                  <a:lnTo>
                    <a:pt x="705" y="251"/>
                  </a:lnTo>
                  <a:lnTo>
                    <a:pt x="700" y="269"/>
                  </a:lnTo>
                  <a:lnTo>
                    <a:pt x="679" y="218"/>
                  </a:lnTo>
                  <a:lnTo>
                    <a:pt x="691" y="228"/>
                  </a:lnTo>
                  <a:lnTo>
                    <a:pt x="652" y="219"/>
                  </a:lnTo>
                  <a:lnTo>
                    <a:pt x="656" y="220"/>
                  </a:lnTo>
                  <a:lnTo>
                    <a:pt x="596" y="220"/>
                  </a:lnTo>
                  <a:lnTo>
                    <a:pt x="570" y="220"/>
                  </a:lnTo>
                  <a:cubicBezTo>
                    <a:pt x="562" y="220"/>
                    <a:pt x="555" y="214"/>
                    <a:pt x="554" y="205"/>
                  </a:cubicBezTo>
                  <a:lnTo>
                    <a:pt x="541" y="115"/>
                  </a:lnTo>
                  <a:lnTo>
                    <a:pt x="541" y="35"/>
                  </a:lnTo>
                  <a:lnTo>
                    <a:pt x="551" y="51"/>
                  </a:lnTo>
                  <a:lnTo>
                    <a:pt x="512" y="33"/>
                  </a:lnTo>
                  <a:lnTo>
                    <a:pt x="533" y="27"/>
                  </a:lnTo>
                  <a:lnTo>
                    <a:pt x="516" y="53"/>
                  </a:lnTo>
                  <a:cubicBezTo>
                    <a:pt x="512" y="59"/>
                    <a:pt x="506" y="62"/>
                    <a:pt x="499" y="60"/>
                  </a:cubicBezTo>
                  <a:lnTo>
                    <a:pt x="392" y="43"/>
                  </a:lnTo>
                  <a:lnTo>
                    <a:pt x="406" y="39"/>
                  </a:lnTo>
                  <a:lnTo>
                    <a:pt x="376" y="69"/>
                  </a:lnTo>
                  <a:lnTo>
                    <a:pt x="380" y="50"/>
                  </a:lnTo>
                  <a:lnTo>
                    <a:pt x="410" y="119"/>
                  </a:lnTo>
                  <a:cubicBezTo>
                    <a:pt x="411" y="122"/>
                    <a:pt x="412" y="125"/>
                    <a:pt x="411" y="127"/>
                  </a:cubicBezTo>
                  <a:lnTo>
                    <a:pt x="403" y="205"/>
                  </a:lnTo>
                  <a:cubicBezTo>
                    <a:pt x="402" y="211"/>
                    <a:pt x="397" y="217"/>
                    <a:pt x="391" y="219"/>
                  </a:cubicBezTo>
                  <a:cubicBezTo>
                    <a:pt x="385" y="221"/>
                    <a:pt x="378" y="219"/>
                    <a:pt x="373" y="214"/>
                  </a:cubicBezTo>
                  <a:lnTo>
                    <a:pt x="322" y="154"/>
                  </a:lnTo>
                  <a:cubicBezTo>
                    <a:pt x="321" y="152"/>
                    <a:pt x="320" y="151"/>
                    <a:pt x="319" y="150"/>
                  </a:cubicBezTo>
                  <a:lnTo>
                    <a:pt x="302" y="111"/>
                  </a:lnTo>
                  <a:lnTo>
                    <a:pt x="320" y="121"/>
                  </a:lnTo>
                  <a:lnTo>
                    <a:pt x="260" y="129"/>
                  </a:lnTo>
                  <a:lnTo>
                    <a:pt x="273" y="120"/>
                  </a:lnTo>
                  <a:lnTo>
                    <a:pt x="256" y="158"/>
                  </a:lnTo>
                  <a:cubicBezTo>
                    <a:pt x="255" y="160"/>
                    <a:pt x="254" y="162"/>
                    <a:pt x="252" y="163"/>
                  </a:cubicBezTo>
                  <a:lnTo>
                    <a:pt x="231" y="185"/>
                  </a:lnTo>
                  <a:lnTo>
                    <a:pt x="236" y="173"/>
                  </a:lnTo>
                  <a:lnTo>
                    <a:pt x="236" y="233"/>
                  </a:lnTo>
                  <a:cubicBezTo>
                    <a:pt x="236" y="242"/>
                    <a:pt x="228" y="250"/>
                    <a:pt x="219" y="250"/>
                  </a:cubicBezTo>
                  <a:lnTo>
                    <a:pt x="210" y="250"/>
                  </a:lnTo>
                  <a:cubicBezTo>
                    <a:pt x="205" y="250"/>
                    <a:pt x="200" y="247"/>
                    <a:pt x="197" y="242"/>
                  </a:cubicBezTo>
                  <a:lnTo>
                    <a:pt x="137" y="152"/>
                  </a:lnTo>
                  <a:lnTo>
                    <a:pt x="139" y="155"/>
                  </a:lnTo>
                  <a:lnTo>
                    <a:pt x="109" y="125"/>
                  </a:lnTo>
                  <a:lnTo>
                    <a:pt x="131" y="126"/>
                  </a:lnTo>
                  <a:lnTo>
                    <a:pt x="105" y="147"/>
                  </a:lnTo>
                  <a:lnTo>
                    <a:pt x="111" y="131"/>
                  </a:lnTo>
                  <a:lnTo>
                    <a:pt x="120" y="179"/>
                  </a:lnTo>
                  <a:cubicBezTo>
                    <a:pt x="120" y="179"/>
                    <a:pt x="120" y="180"/>
                    <a:pt x="120" y="181"/>
                  </a:cubicBezTo>
                  <a:lnTo>
                    <a:pt x="120" y="212"/>
                  </a:lnTo>
                  <a:cubicBezTo>
                    <a:pt x="120" y="218"/>
                    <a:pt x="116" y="224"/>
                    <a:pt x="110" y="227"/>
                  </a:cubicBezTo>
                  <a:lnTo>
                    <a:pt x="63" y="248"/>
                  </a:lnTo>
                  <a:lnTo>
                    <a:pt x="73" y="233"/>
                  </a:lnTo>
                  <a:lnTo>
                    <a:pt x="73" y="289"/>
                  </a:lnTo>
                  <a:lnTo>
                    <a:pt x="70" y="280"/>
                  </a:lnTo>
                  <a:lnTo>
                    <a:pt x="109" y="340"/>
                  </a:lnTo>
                  <a:cubicBezTo>
                    <a:pt x="111" y="343"/>
                    <a:pt x="111" y="346"/>
                    <a:pt x="111" y="349"/>
                  </a:cubicBezTo>
                  <a:lnTo>
                    <a:pt x="111" y="396"/>
                  </a:lnTo>
                  <a:cubicBezTo>
                    <a:pt x="111" y="399"/>
                    <a:pt x="111" y="401"/>
                    <a:pt x="110" y="404"/>
                  </a:cubicBezTo>
                  <a:lnTo>
                    <a:pt x="88" y="447"/>
                  </a:lnTo>
                  <a:cubicBezTo>
                    <a:pt x="87" y="449"/>
                    <a:pt x="86" y="450"/>
                    <a:pt x="84" y="452"/>
                  </a:cubicBezTo>
                  <a:lnTo>
                    <a:pt x="28" y="499"/>
                  </a:lnTo>
                  <a:lnTo>
                    <a:pt x="34" y="483"/>
                  </a:lnTo>
                  <a:lnTo>
                    <a:pt x="43" y="531"/>
                  </a:lnTo>
                  <a:lnTo>
                    <a:pt x="36" y="521"/>
                  </a:lnTo>
                  <a:lnTo>
                    <a:pt x="92" y="563"/>
                  </a:lnTo>
                  <a:cubicBezTo>
                    <a:pt x="94" y="565"/>
                    <a:pt x="95" y="567"/>
                    <a:pt x="97" y="569"/>
                  </a:cubicBezTo>
                  <a:lnTo>
                    <a:pt x="118" y="607"/>
                  </a:lnTo>
                  <a:cubicBezTo>
                    <a:pt x="120" y="610"/>
                    <a:pt x="120" y="613"/>
                    <a:pt x="120" y="617"/>
                  </a:cubicBezTo>
                  <a:lnTo>
                    <a:pt x="111" y="711"/>
                  </a:lnTo>
                  <a:cubicBezTo>
                    <a:pt x="111" y="713"/>
                    <a:pt x="111" y="715"/>
                    <a:pt x="110" y="716"/>
                  </a:cubicBezTo>
                  <a:lnTo>
                    <a:pt x="89" y="768"/>
                  </a:lnTo>
                  <a:cubicBezTo>
                    <a:pt x="85" y="776"/>
                    <a:pt x="75" y="780"/>
                    <a:pt x="67" y="777"/>
                  </a:cubicBezTo>
                  <a:cubicBezTo>
                    <a:pt x="58" y="773"/>
                    <a:pt x="54" y="763"/>
                    <a:pt x="58" y="755"/>
                  </a:cubicBezTo>
                  <a:lnTo>
                    <a:pt x="58" y="755"/>
                  </a:lnTo>
                  <a:lnTo>
                    <a:pt x="79" y="703"/>
                  </a:lnTo>
                  <a:lnTo>
                    <a:pt x="78" y="708"/>
                  </a:lnTo>
                  <a:lnTo>
                    <a:pt x="87" y="614"/>
                  </a:lnTo>
                  <a:lnTo>
                    <a:pt x="89" y="623"/>
                  </a:lnTo>
                  <a:lnTo>
                    <a:pt x="67" y="585"/>
                  </a:lnTo>
                  <a:lnTo>
                    <a:pt x="72" y="590"/>
                  </a:lnTo>
                  <a:lnTo>
                    <a:pt x="16" y="547"/>
                  </a:lnTo>
                  <a:cubicBezTo>
                    <a:pt x="13" y="544"/>
                    <a:pt x="11" y="541"/>
                    <a:pt x="10" y="537"/>
                  </a:cubicBezTo>
                  <a:lnTo>
                    <a:pt x="1" y="489"/>
                  </a:lnTo>
                  <a:cubicBezTo>
                    <a:pt x="0" y="484"/>
                    <a:pt x="2" y="478"/>
                    <a:pt x="7" y="474"/>
                  </a:cubicBezTo>
                  <a:lnTo>
                    <a:pt x="63" y="426"/>
                  </a:lnTo>
                  <a:lnTo>
                    <a:pt x="58" y="432"/>
                  </a:lnTo>
                  <a:lnTo>
                    <a:pt x="80" y="389"/>
                  </a:lnTo>
                  <a:lnTo>
                    <a:pt x="78" y="396"/>
                  </a:lnTo>
                  <a:lnTo>
                    <a:pt x="78" y="349"/>
                  </a:lnTo>
                  <a:lnTo>
                    <a:pt x="81" y="358"/>
                  </a:lnTo>
                  <a:lnTo>
                    <a:pt x="42" y="298"/>
                  </a:lnTo>
                  <a:cubicBezTo>
                    <a:pt x="40" y="295"/>
                    <a:pt x="40" y="292"/>
                    <a:pt x="40" y="289"/>
                  </a:cubicBezTo>
                  <a:lnTo>
                    <a:pt x="40" y="233"/>
                  </a:lnTo>
                  <a:cubicBezTo>
                    <a:pt x="40" y="226"/>
                    <a:pt x="43" y="221"/>
                    <a:pt x="49" y="218"/>
                  </a:cubicBezTo>
                  <a:lnTo>
                    <a:pt x="96" y="196"/>
                  </a:lnTo>
                  <a:lnTo>
                    <a:pt x="87" y="212"/>
                  </a:lnTo>
                  <a:lnTo>
                    <a:pt x="87" y="181"/>
                  </a:lnTo>
                  <a:lnTo>
                    <a:pt x="87" y="184"/>
                  </a:lnTo>
                  <a:lnTo>
                    <a:pt x="78" y="137"/>
                  </a:lnTo>
                  <a:cubicBezTo>
                    <a:pt x="77" y="131"/>
                    <a:pt x="80" y="125"/>
                    <a:pt x="84" y="121"/>
                  </a:cubicBezTo>
                  <a:lnTo>
                    <a:pt x="110" y="100"/>
                  </a:lnTo>
                  <a:cubicBezTo>
                    <a:pt x="116" y="94"/>
                    <a:pt x="126" y="95"/>
                    <a:pt x="132" y="101"/>
                  </a:cubicBezTo>
                  <a:lnTo>
                    <a:pt x="162" y="131"/>
                  </a:lnTo>
                  <a:cubicBezTo>
                    <a:pt x="163" y="132"/>
                    <a:pt x="164" y="133"/>
                    <a:pt x="164" y="134"/>
                  </a:cubicBezTo>
                  <a:lnTo>
                    <a:pt x="224" y="224"/>
                  </a:lnTo>
                  <a:lnTo>
                    <a:pt x="210" y="216"/>
                  </a:lnTo>
                  <a:lnTo>
                    <a:pt x="219" y="216"/>
                  </a:lnTo>
                  <a:lnTo>
                    <a:pt x="202" y="233"/>
                  </a:lnTo>
                  <a:lnTo>
                    <a:pt x="202" y="173"/>
                  </a:lnTo>
                  <a:cubicBezTo>
                    <a:pt x="202" y="168"/>
                    <a:pt x="204" y="164"/>
                    <a:pt x="207" y="161"/>
                  </a:cubicBezTo>
                  <a:lnTo>
                    <a:pt x="229" y="140"/>
                  </a:lnTo>
                  <a:lnTo>
                    <a:pt x="225" y="145"/>
                  </a:lnTo>
                  <a:lnTo>
                    <a:pt x="242" y="106"/>
                  </a:lnTo>
                  <a:cubicBezTo>
                    <a:pt x="245" y="101"/>
                    <a:pt x="250" y="97"/>
                    <a:pt x="255" y="96"/>
                  </a:cubicBezTo>
                  <a:lnTo>
                    <a:pt x="315" y="88"/>
                  </a:lnTo>
                  <a:cubicBezTo>
                    <a:pt x="323" y="87"/>
                    <a:pt x="330" y="91"/>
                    <a:pt x="333" y="97"/>
                  </a:cubicBezTo>
                  <a:lnTo>
                    <a:pt x="350" y="136"/>
                  </a:lnTo>
                  <a:lnTo>
                    <a:pt x="347" y="132"/>
                  </a:lnTo>
                  <a:lnTo>
                    <a:pt x="399" y="192"/>
                  </a:lnTo>
                  <a:lnTo>
                    <a:pt x="369" y="201"/>
                  </a:lnTo>
                  <a:lnTo>
                    <a:pt x="378" y="124"/>
                  </a:lnTo>
                  <a:lnTo>
                    <a:pt x="379" y="132"/>
                  </a:lnTo>
                  <a:lnTo>
                    <a:pt x="349" y="64"/>
                  </a:lnTo>
                  <a:cubicBezTo>
                    <a:pt x="347" y="57"/>
                    <a:pt x="348" y="50"/>
                    <a:pt x="353" y="45"/>
                  </a:cubicBezTo>
                  <a:lnTo>
                    <a:pt x="383" y="15"/>
                  </a:lnTo>
                  <a:cubicBezTo>
                    <a:pt x="387" y="11"/>
                    <a:pt x="392" y="10"/>
                    <a:pt x="397" y="10"/>
                  </a:cubicBezTo>
                  <a:lnTo>
                    <a:pt x="504" y="28"/>
                  </a:lnTo>
                  <a:lnTo>
                    <a:pt x="488" y="35"/>
                  </a:lnTo>
                  <a:lnTo>
                    <a:pt x="505" y="9"/>
                  </a:lnTo>
                  <a:cubicBezTo>
                    <a:pt x="509" y="2"/>
                    <a:pt x="518" y="0"/>
                    <a:pt x="526" y="3"/>
                  </a:cubicBezTo>
                  <a:lnTo>
                    <a:pt x="564" y="20"/>
                  </a:lnTo>
                  <a:cubicBezTo>
                    <a:pt x="570" y="23"/>
                    <a:pt x="574" y="29"/>
                    <a:pt x="574" y="35"/>
                  </a:cubicBezTo>
                  <a:lnTo>
                    <a:pt x="574" y="110"/>
                  </a:lnTo>
                  <a:lnTo>
                    <a:pt x="587" y="201"/>
                  </a:lnTo>
                  <a:lnTo>
                    <a:pt x="570" y="186"/>
                  </a:lnTo>
                  <a:lnTo>
                    <a:pt x="596" y="186"/>
                  </a:lnTo>
                  <a:lnTo>
                    <a:pt x="656" y="186"/>
                  </a:lnTo>
                  <a:cubicBezTo>
                    <a:pt x="657" y="186"/>
                    <a:pt x="658" y="186"/>
                    <a:pt x="660" y="187"/>
                  </a:cubicBezTo>
                  <a:lnTo>
                    <a:pt x="698" y="195"/>
                  </a:lnTo>
                  <a:cubicBezTo>
                    <a:pt x="703" y="196"/>
                    <a:pt x="708" y="200"/>
                    <a:pt x="710" y="205"/>
                  </a:cubicBezTo>
                  <a:lnTo>
                    <a:pt x="731" y="257"/>
                  </a:lnTo>
                  <a:cubicBezTo>
                    <a:pt x="734" y="263"/>
                    <a:pt x="732" y="271"/>
                    <a:pt x="727" y="275"/>
                  </a:cubicBezTo>
                  <a:lnTo>
                    <a:pt x="667" y="331"/>
                  </a:lnTo>
                  <a:cubicBezTo>
                    <a:pt x="661" y="337"/>
                    <a:pt x="652" y="337"/>
                    <a:pt x="645" y="332"/>
                  </a:cubicBezTo>
                  <a:lnTo>
                    <a:pt x="624" y="315"/>
                  </a:lnTo>
                  <a:lnTo>
                    <a:pt x="637" y="318"/>
                  </a:lnTo>
                  <a:lnTo>
                    <a:pt x="572" y="327"/>
                  </a:lnTo>
                  <a:lnTo>
                    <a:pt x="586" y="316"/>
                  </a:lnTo>
                  <a:lnTo>
                    <a:pt x="573" y="354"/>
                  </a:lnTo>
                  <a:lnTo>
                    <a:pt x="574" y="349"/>
                  </a:lnTo>
                  <a:lnTo>
                    <a:pt x="574" y="439"/>
                  </a:lnTo>
                  <a:lnTo>
                    <a:pt x="574" y="495"/>
                  </a:lnTo>
                  <a:cubicBezTo>
                    <a:pt x="574" y="501"/>
                    <a:pt x="571" y="507"/>
                    <a:pt x="566" y="510"/>
                  </a:cubicBezTo>
                  <a:lnTo>
                    <a:pt x="498" y="548"/>
                  </a:lnTo>
                  <a:lnTo>
                    <a:pt x="421" y="599"/>
                  </a:lnTo>
                  <a:lnTo>
                    <a:pt x="428" y="588"/>
                  </a:lnTo>
                  <a:lnTo>
                    <a:pt x="411" y="687"/>
                  </a:lnTo>
                  <a:cubicBezTo>
                    <a:pt x="411" y="688"/>
                    <a:pt x="410" y="690"/>
                    <a:pt x="410" y="691"/>
                  </a:cubicBezTo>
                  <a:lnTo>
                    <a:pt x="372" y="767"/>
                  </a:lnTo>
                  <a:lnTo>
                    <a:pt x="342" y="845"/>
                  </a:lnTo>
                  <a:lnTo>
                    <a:pt x="339" y="829"/>
                  </a:lnTo>
                  <a:lnTo>
                    <a:pt x="378" y="880"/>
                  </a:lnTo>
                  <a:cubicBezTo>
                    <a:pt x="382" y="885"/>
                    <a:pt x="382" y="892"/>
                    <a:pt x="380" y="898"/>
                  </a:cubicBezTo>
                  <a:cubicBezTo>
                    <a:pt x="377" y="903"/>
                    <a:pt x="371" y="907"/>
                    <a:pt x="365" y="907"/>
                  </a:cubicBezTo>
                  <a:lnTo>
                    <a:pt x="305" y="907"/>
                  </a:lnTo>
                  <a:cubicBezTo>
                    <a:pt x="301" y="907"/>
                    <a:pt x="297" y="905"/>
                    <a:pt x="293" y="903"/>
                  </a:cubicBezTo>
                  <a:lnTo>
                    <a:pt x="246" y="860"/>
                  </a:lnTo>
                  <a:lnTo>
                    <a:pt x="254" y="863"/>
                  </a:lnTo>
                  <a:lnTo>
                    <a:pt x="185" y="846"/>
                  </a:lnTo>
                  <a:lnTo>
                    <a:pt x="189" y="847"/>
                  </a:lnTo>
                  <a:lnTo>
                    <a:pt x="112" y="847"/>
                  </a:lnTo>
                  <a:cubicBezTo>
                    <a:pt x="106" y="847"/>
                    <a:pt x="100" y="843"/>
                    <a:pt x="97" y="838"/>
                  </a:cubicBezTo>
                  <a:lnTo>
                    <a:pt x="59" y="770"/>
                  </a:lnTo>
                  <a:cubicBezTo>
                    <a:pt x="54" y="761"/>
                    <a:pt x="57" y="751"/>
                    <a:pt x="65" y="747"/>
                  </a:cubicBezTo>
                  <a:cubicBezTo>
                    <a:pt x="73" y="742"/>
                    <a:pt x="83" y="745"/>
                    <a:pt x="88" y="753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10405438" y="4513933"/>
              <a:ext cx="211137" cy="133350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8" y="60"/>
                </a:cxn>
                <a:cxn ang="0">
                  <a:pos x="17" y="52"/>
                </a:cxn>
                <a:cxn ang="0">
                  <a:pos x="26" y="41"/>
                </a:cxn>
                <a:cxn ang="0">
                  <a:pos x="52" y="41"/>
                </a:cxn>
                <a:cxn ang="0">
                  <a:pos x="75" y="37"/>
                </a:cxn>
                <a:cxn ang="0">
                  <a:pos x="87" y="26"/>
                </a:cxn>
                <a:cxn ang="0">
                  <a:pos x="92" y="14"/>
                </a:cxn>
                <a:cxn ang="0">
                  <a:pos x="95" y="0"/>
                </a:cxn>
                <a:cxn ang="0">
                  <a:pos x="77" y="9"/>
                </a:cxn>
                <a:cxn ang="0">
                  <a:pos x="45" y="23"/>
                </a:cxn>
                <a:cxn ang="0">
                  <a:pos x="36" y="24"/>
                </a:cxn>
                <a:cxn ang="0">
                  <a:pos x="26" y="31"/>
                </a:cxn>
                <a:cxn ang="0">
                  <a:pos x="8" y="35"/>
                </a:cxn>
                <a:cxn ang="0">
                  <a:pos x="0" y="38"/>
                </a:cxn>
                <a:cxn ang="0">
                  <a:pos x="0" y="58"/>
                </a:cxn>
              </a:cxnLst>
              <a:rect l="0" t="0" r="r" b="b"/>
              <a:pathLst>
                <a:path w="95" h="60">
                  <a:moveTo>
                    <a:pt x="0" y="58"/>
                  </a:moveTo>
                  <a:lnTo>
                    <a:pt x="8" y="60"/>
                  </a:lnTo>
                  <a:lnTo>
                    <a:pt x="17" y="52"/>
                  </a:lnTo>
                  <a:lnTo>
                    <a:pt x="26" y="41"/>
                  </a:lnTo>
                  <a:lnTo>
                    <a:pt x="52" y="41"/>
                  </a:lnTo>
                  <a:lnTo>
                    <a:pt x="75" y="37"/>
                  </a:lnTo>
                  <a:lnTo>
                    <a:pt x="87" y="26"/>
                  </a:lnTo>
                  <a:lnTo>
                    <a:pt x="92" y="14"/>
                  </a:lnTo>
                  <a:lnTo>
                    <a:pt x="95" y="0"/>
                  </a:lnTo>
                  <a:lnTo>
                    <a:pt x="77" y="9"/>
                  </a:lnTo>
                  <a:lnTo>
                    <a:pt x="45" y="23"/>
                  </a:lnTo>
                  <a:lnTo>
                    <a:pt x="36" y="24"/>
                  </a:lnTo>
                  <a:lnTo>
                    <a:pt x="26" y="31"/>
                  </a:lnTo>
                  <a:lnTo>
                    <a:pt x="8" y="35"/>
                  </a:lnTo>
                  <a:lnTo>
                    <a:pt x="0" y="3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0398773" y="4507270"/>
              <a:ext cx="224472" cy="146685"/>
            </a:xfrm>
            <a:custGeom>
              <a:avLst/>
              <a:gdLst/>
              <a:ahLst/>
              <a:cxnLst>
                <a:cxn ang="0">
                  <a:pos x="23" y="319"/>
                </a:cxn>
                <a:cxn ang="0">
                  <a:pos x="70" y="332"/>
                </a:cxn>
                <a:cxn ang="0">
                  <a:pos x="54" y="336"/>
                </a:cxn>
                <a:cxn ang="0">
                  <a:pos x="101" y="293"/>
                </a:cxn>
                <a:cxn ang="0">
                  <a:pos x="100" y="295"/>
                </a:cxn>
                <a:cxn ang="0">
                  <a:pos x="151" y="230"/>
                </a:cxn>
                <a:cxn ang="0">
                  <a:pos x="164" y="224"/>
                </a:cxn>
                <a:cxn ang="0">
                  <a:pos x="310" y="224"/>
                </a:cxn>
                <a:cxn ang="0">
                  <a:pos x="307" y="224"/>
                </a:cxn>
                <a:cxn ang="0">
                  <a:pos x="431" y="203"/>
                </a:cxn>
                <a:cxn ang="0">
                  <a:pos x="423" y="207"/>
                </a:cxn>
                <a:cxn ang="0">
                  <a:pos x="491" y="146"/>
                </a:cxn>
                <a:cxn ang="0">
                  <a:pos x="487" y="152"/>
                </a:cxn>
                <a:cxn ang="0">
                  <a:pos x="517" y="88"/>
                </a:cxn>
                <a:cxn ang="0">
                  <a:pos x="516" y="92"/>
                </a:cxn>
                <a:cxn ang="0">
                  <a:pos x="529" y="15"/>
                </a:cxn>
                <a:cxn ang="0">
                  <a:pos x="552" y="32"/>
                </a:cxn>
                <a:cxn ang="0">
                  <a:pos x="454" y="80"/>
                </a:cxn>
                <a:cxn ang="0">
                  <a:pos x="278" y="157"/>
                </a:cxn>
                <a:cxn ang="0">
                  <a:pos x="274" y="158"/>
                </a:cxn>
                <a:cxn ang="0">
                  <a:pos x="222" y="167"/>
                </a:cxn>
                <a:cxn ang="0">
                  <a:pos x="229" y="164"/>
                </a:cxn>
                <a:cxn ang="0">
                  <a:pos x="173" y="203"/>
                </a:cxn>
                <a:cxn ang="0">
                  <a:pos x="168" y="205"/>
                </a:cxn>
                <a:cxn ang="0">
                  <a:pos x="69" y="227"/>
                </a:cxn>
                <a:cxn ang="0">
                  <a:pos x="24" y="243"/>
                </a:cxn>
                <a:cxn ang="0">
                  <a:pos x="35" y="228"/>
                </a:cxn>
                <a:cxn ang="0">
                  <a:pos x="35" y="335"/>
                </a:cxn>
                <a:cxn ang="0">
                  <a:pos x="18" y="352"/>
                </a:cxn>
                <a:cxn ang="0">
                  <a:pos x="2" y="335"/>
                </a:cxn>
                <a:cxn ang="0">
                  <a:pos x="2" y="228"/>
                </a:cxn>
                <a:cxn ang="0">
                  <a:pos x="13" y="212"/>
                </a:cxn>
                <a:cxn ang="0">
                  <a:pos x="62" y="194"/>
                </a:cxn>
                <a:cxn ang="0">
                  <a:pos x="160" y="173"/>
                </a:cxn>
                <a:cxn ang="0">
                  <a:pos x="154" y="175"/>
                </a:cxn>
                <a:cxn ang="0">
                  <a:pos x="210" y="137"/>
                </a:cxn>
                <a:cxn ang="0">
                  <a:pos x="217" y="134"/>
                </a:cxn>
                <a:cxn ang="0">
                  <a:pos x="268" y="125"/>
                </a:cxn>
                <a:cxn ang="0">
                  <a:pos x="264" y="127"/>
                </a:cxn>
                <a:cxn ang="0">
                  <a:pos x="439" y="49"/>
                </a:cxn>
                <a:cxn ang="0">
                  <a:pos x="538" y="2"/>
                </a:cxn>
                <a:cxn ang="0">
                  <a:pos x="555" y="4"/>
                </a:cxn>
                <a:cxn ang="0">
                  <a:pos x="562" y="20"/>
                </a:cxn>
                <a:cxn ang="0">
                  <a:pos x="549" y="97"/>
                </a:cxn>
                <a:cxn ang="0">
                  <a:pos x="547" y="102"/>
                </a:cxn>
                <a:cxn ang="0">
                  <a:pos x="517" y="166"/>
                </a:cxn>
                <a:cxn ang="0">
                  <a:pos x="513" y="172"/>
                </a:cxn>
                <a:cxn ang="0">
                  <a:pos x="445" y="232"/>
                </a:cxn>
                <a:cxn ang="0">
                  <a:pos x="437" y="236"/>
                </a:cxn>
                <a:cxn ang="0">
                  <a:pos x="312" y="257"/>
                </a:cxn>
                <a:cxn ang="0">
                  <a:pos x="310" y="257"/>
                </a:cxn>
                <a:cxn ang="0">
                  <a:pos x="164" y="257"/>
                </a:cxn>
                <a:cxn ang="0">
                  <a:pos x="177" y="251"/>
                </a:cxn>
                <a:cxn ang="0">
                  <a:pos x="126" y="315"/>
                </a:cxn>
                <a:cxn ang="0">
                  <a:pos x="124" y="317"/>
                </a:cxn>
                <a:cxn ang="0">
                  <a:pos x="77" y="360"/>
                </a:cxn>
                <a:cxn ang="0">
                  <a:pos x="61" y="364"/>
                </a:cxn>
                <a:cxn ang="0">
                  <a:pos x="14" y="351"/>
                </a:cxn>
                <a:cxn ang="0">
                  <a:pos x="2" y="331"/>
                </a:cxn>
                <a:cxn ang="0">
                  <a:pos x="23" y="319"/>
                </a:cxn>
              </a:cxnLst>
              <a:rect l="0" t="0" r="r" b="b"/>
              <a:pathLst>
                <a:path w="563" h="366">
                  <a:moveTo>
                    <a:pt x="23" y="319"/>
                  </a:moveTo>
                  <a:lnTo>
                    <a:pt x="70" y="332"/>
                  </a:lnTo>
                  <a:lnTo>
                    <a:pt x="54" y="336"/>
                  </a:lnTo>
                  <a:lnTo>
                    <a:pt x="101" y="293"/>
                  </a:lnTo>
                  <a:lnTo>
                    <a:pt x="100" y="295"/>
                  </a:lnTo>
                  <a:lnTo>
                    <a:pt x="151" y="230"/>
                  </a:lnTo>
                  <a:cubicBezTo>
                    <a:pt x="154" y="226"/>
                    <a:pt x="159" y="224"/>
                    <a:pt x="164" y="224"/>
                  </a:cubicBezTo>
                  <a:lnTo>
                    <a:pt x="310" y="224"/>
                  </a:lnTo>
                  <a:lnTo>
                    <a:pt x="307" y="224"/>
                  </a:lnTo>
                  <a:lnTo>
                    <a:pt x="431" y="203"/>
                  </a:lnTo>
                  <a:lnTo>
                    <a:pt x="423" y="207"/>
                  </a:lnTo>
                  <a:lnTo>
                    <a:pt x="491" y="146"/>
                  </a:lnTo>
                  <a:lnTo>
                    <a:pt x="487" y="152"/>
                  </a:lnTo>
                  <a:lnTo>
                    <a:pt x="517" y="88"/>
                  </a:lnTo>
                  <a:lnTo>
                    <a:pt x="516" y="92"/>
                  </a:lnTo>
                  <a:lnTo>
                    <a:pt x="529" y="15"/>
                  </a:lnTo>
                  <a:lnTo>
                    <a:pt x="552" y="32"/>
                  </a:lnTo>
                  <a:lnTo>
                    <a:pt x="454" y="80"/>
                  </a:lnTo>
                  <a:lnTo>
                    <a:pt x="278" y="157"/>
                  </a:lnTo>
                  <a:cubicBezTo>
                    <a:pt x="276" y="158"/>
                    <a:pt x="275" y="158"/>
                    <a:pt x="274" y="158"/>
                  </a:cubicBezTo>
                  <a:lnTo>
                    <a:pt x="222" y="167"/>
                  </a:lnTo>
                  <a:lnTo>
                    <a:pt x="229" y="164"/>
                  </a:lnTo>
                  <a:lnTo>
                    <a:pt x="173" y="203"/>
                  </a:lnTo>
                  <a:cubicBezTo>
                    <a:pt x="172" y="204"/>
                    <a:pt x="170" y="205"/>
                    <a:pt x="168" y="205"/>
                  </a:cubicBezTo>
                  <a:lnTo>
                    <a:pt x="69" y="227"/>
                  </a:lnTo>
                  <a:lnTo>
                    <a:pt x="24" y="243"/>
                  </a:lnTo>
                  <a:lnTo>
                    <a:pt x="35" y="228"/>
                  </a:lnTo>
                  <a:lnTo>
                    <a:pt x="35" y="335"/>
                  </a:lnTo>
                  <a:cubicBezTo>
                    <a:pt x="35" y="344"/>
                    <a:pt x="28" y="352"/>
                    <a:pt x="18" y="352"/>
                  </a:cubicBezTo>
                  <a:cubicBezTo>
                    <a:pt x="9" y="352"/>
                    <a:pt x="2" y="344"/>
                    <a:pt x="2" y="335"/>
                  </a:cubicBezTo>
                  <a:lnTo>
                    <a:pt x="2" y="228"/>
                  </a:lnTo>
                  <a:cubicBezTo>
                    <a:pt x="2" y="221"/>
                    <a:pt x="6" y="214"/>
                    <a:pt x="13" y="212"/>
                  </a:cubicBezTo>
                  <a:lnTo>
                    <a:pt x="62" y="194"/>
                  </a:lnTo>
                  <a:lnTo>
                    <a:pt x="160" y="173"/>
                  </a:lnTo>
                  <a:lnTo>
                    <a:pt x="154" y="175"/>
                  </a:lnTo>
                  <a:lnTo>
                    <a:pt x="210" y="137"/>
                  </a:lnTo>
                  <a:cubicBezTo>
                    <a:pt x="212" y="135"/>
                    <a:pt x="214" y="134"/>
                    <a:pt x="217" y="134"/>
                  </a:cubicBezTo>
                  <a:lnTo>
                    <a:pt x="268" y="125"/>
                  </a:lnTo>
                  <a:lnTo>
                    <a:pt x="264" y="127"/>
                  </a:lnTo>
                  <a:lnTo>
                    <a:pt x="439" y="49"/>
                  </a:lnTo>
                  <a:lnTo>
                    <a:pt x="538" y="2"/>
                  </a:lnTo>
                  <a:cubicBezTo>
                    <a:pt x="544" y="0"/>
                    <a:pt x="550" y="0"/>
                    <a:pt x="555" y="4"/>
                  </a:cubicBezTo>
                  <a:cubicBezTo>
                    <a:pt x="560" y="8"/>
                    <a:pt x="563" y="14"/>
                    <a:pt x="562" y="20"/>
                  </a:cubicBezTo>
                  <a:lnTo>
                    <a:pt x="549" y="97"/>
                  </a:lnTo>
                  <a:cubicBezTo>
                    <a:pt x="549" y="99"/>
                    <a:pt x="548" y="100"/>
                    <a:pt x="547" y="102"/>
                  </a:cubicBezTo>
                  <a:lnTo>
                    <a:pt x="517" y="166"/>
                  </a:lnTo>
                  <a:cubicBezTo>
                    <a:pt x="516" y="168"/>
                    <a:pt x="515" y="170"/>
                    <a:pt x="513" y="172"/>
                  </a:cubicBezTo>
                  <a:lnTo>
                    <a:pt x="445" y="232"/>
                  </a:lnTo>
                  <a:cubicBezTo>
                    <a:pt x="442" y="234"/>
                    <a:pt x="440" y="235"/>
                    <a:pt x="437" y="236"/>
                  </a:cubicBezTo>
                  <a:lnTo>
                    <a:pt x="312" y="257"/>
                  </a:lnTo>
                  <a:cubicBezTo>
                    <a:pt x="311" y="257"/>
                    <a:pt x="311" y="257"/>
                    <a:pt x="310" y="257"/>
                  </a:cubicBezTo>
                  <a:lnTo>
                    <a:pt x="164" y="257"/>
                  </a:lnTo>
                  <a:lnTo>
                    <a:pt x="177" y="251"/>
                  </a:lnTo>
                  <a:lnTo>
                    <a:pt x="126" y="315"/>
                  </a:lnTo>
                  <a:cubicBezTo>
                    <a:pt x="125" y="316"/>
                    <a:pt x="124" y="317"/>
                    <a:pt x="124" y="317"/>
                  </a:cubicBezTo>
                  <a:lnTo>
                    <a:pt x="77" y="360"/>
                  </a:lnTo>
                  <a:cubicBezTo>
                    <a:pt x="72" y="364"/>
                    <a:pt x="67" y="366"/>
                    <a:pt x="61" y="364"/>
                  </a:cubicBezTo>
                  <a:lnTo>
                    <a:pt x="14" y="351"/>
                  </a:lnTo>
                  <a:cubicBezTo>
                    <a:pt x="5" y="349"/>
                    <a:pt x="0" y="340"/>
                    <a:pt x="2" y="331"/>
                  </a:cubicBezTo>
                  <a:cubicBezTo>
                    <a:pt x="5" y="322"/>
                    <a:pt x="14" y="317"/>
                    <a:pt x="23" y="319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512117" y="4838420"/>
              <a:ext cx="91122" cy="108902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39" y="18"/>
                </a:cxn>
                <a:cxn ang="0">
                  <a:pos x="41" y="24"/>
                </a:cxn>
                <a:cxn ang="0">
                  <a:pos x="32" y="35"/>
                </a:cxn>
                <a:cxn ang="0">
                  <a:pos x="23" y="42"/>
                </a:cxn>
                <a:cxn ang="0">
                  <a:pos x="25" y="49"/>
                </a:cxn>
                <a:cxn ang="0">
                  <a:pos x="13" y="47"/>
                </a:cxn>
                <a:cxn ang="0">
                  <a:pos x="2" y="35"/>
                </a:cxn>
                <a:cxn ang="0">
                  <a:pos x="0" y="24"/>
                </a:cxn>
                <a:cxn ang="0">
                  <a:pos x="5" y="14"/>
                </a:cxn>
                <a:cxn ang="0">
                  <a:pos x="13" y="0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39" y="18"/>
                  </a:lnTo>
                  <a:lnTo>
                    <a:pt x="41" y="24"/>
                  </a:lnTo>
                  <a:lnTo>
                    <a:pt x="32" y="35"/>
                  </a:lnTo>
                  <a:lnTo>
                    <a:pt x="23" y="42"/>
                  </a:lnTo>
                  <a:lnTo>
                    <a:pt x="25" y="49"/>
                  </a:lnTo>
                  <a:lnTo>
                    <a:pt x="13" y="47"/>
                  </a:lnTo>
                  <a:lnTo>
                    <a:pt x="2" y="35"/>
                  </a:lnTo>
                  <a:lnTo>
                    <a:pt x="0" y="24"/>
                  </a:lnTo>
                  <a:lnTo>
                    <a:pt x="5" y="1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0505450" y="4831750"/>
              <a:ext cx="106680" cy="122237"/>
            </a:xfrm>
            <a:custGeom>
              <a:avLst/>
              <a:gdLst/>
              <a:ahLst/>
              <a:cxnLst>
                <a:cxn ang="0">
                  <a:pos x="95" y="5"/>
                </a:cxn>
                <a:cxn ang="0">
                  <a:pos x="240" y="100"/>
                </a:cxn>
                <a:cxn ang="0">
                  <a:pos x="247" y="108"/>
                </a:cxn>
                <a:cxn ang="0">
                  <a:pos x="260" y="147"/>
                </a:cxn>
                <a:cxn ang="0">
                  <a:pos x="257" y="163"/>
                </a:cxn>
                <a:cxn ang="0">
                  <a:pos x="205" y="223"/>
                </a:cxn>
                <a:cxn ang="0">
                  <a:pos x="203" y="226"/>
                </a:cxn>
                <a:cxn ang="0">
                  <a:pos x="151" y="264"/>
                </a:cxn>
                <a:cxn ang="0">
                  <a:pos x="157" y="246"/>
                </a:cxn>
                <a:cxn ang="0">
                  <a:pos x="170" y="284"/>
                </a:cxn>
                <a:cxn ang="0">
                  <a:pos x="167" y="301"/>
                </a:cxn>
                <a:cxn ang="0">
                  <a:pos x="151" y="306"/>
                </a:cxn>
                <a:cxn ang="0">
                  <a:pos x="83" y="293"/>
                </a:cxn>
                <a:cxn ang="0">
                  <a:pos x="74" y="288"/>
                </a:cxn>
                <a:cxn ang="0">
                  <a:pos x="14" y="224"/>
                </a:cxn>
                <a:cxn ang="0">
                  <a:pos x="9" y="215"/>
                </a:cxn>
                <a:cxn ang="0">
                  <a:pos x="1" y="155"/>
                </a:cxn>
                <a:cxn ang="0">
                  <a:pos x="2" y="145"/>
                </a:cxn>
                <a:cxn ang="0">
                  <a:pos x="28" y="89"/>
                </a:cxn>
                <a:cxn ang="0">
                  <a:pos x="71" y="11"/>
                </a:cxn>
                <a:cxn ang="0">
                  <a:pos x="94" y="4"/>
                </a:cxn>
                <a:cxn ang="0">
                  <a:pos x="100" y="27"/>
                </a:cxn>
                <a:cxn ang="0">
                  <a:pos x="58" y="103"/>
                </a:cxn>
                <a:cxn ang="0">
                  <a:pos x="32" y="159"/>
                </a:cxn>
                <a:cxn ang="0">
                  <a:pos x="34" y="150"/>
                </a:cxn>
                <a:cxn ang="0">
                  <a:pos x="42" y="210"/>
                </a:cxn>
                <a:cxn ang="0">
                  <a:pos x="38" y="201"/>
                </a:cxn>
                <a:cxn ang="0">
                  <a:pos x="98" y="265"/>
                </a:cxn>
                <a:cxn ang="0">
                  <a:pos x="89" y="260"/>
                </a:cxn>
                <a:cxn ang="0">
                  <a:pos x="157" y="273"/>
                </a:cxn>
                <a:cxn ang="0">
                  <a:pos x="138" y="295"/>
                </a:cxn>
                <a:cxn ang="0">
                  <a:pos x="126" y="256"/>
                </a:cxn>
                <a:cxn ang="0">
                  <a:pos x="131" y="238"/>
                </a:cxn>
                <a:cxn ang="0">
                  <a:pos x="183" y="199"/>
                </a:cxn>
                <a:cxn ang="0">
                  <a:pos x="180" y="202"/>
                </a:cxn>
                <a:cxn ang="0">
                  <a:pos x="232" y="141"/>
                </a:cxn>
                <a:cxn ang="0">
                  <a:pos x="228" y="157"/>
                </a:cxn>
                <a:cxn ang="0">
                  <a:pos x="216" y="119"/>
                </a:cxn>
                <a:cxn ang="0">
                  <a:pos x="222" y="128"/>
                </a:cxn>
                <a:cxn ang="0">
                  <a:pos x="77" y="33"/>
                </a:cxn>
                <a:cxn ang="0">
                  <a:pos x="72" y="10"/>
                </a:cxn>
                <a:cxn ang="0">
                  <a:pos x="95" y="5"/>
                </a:cxn>
              </a:cxnLst>
              <a:rect l="0" t="0" r="r" b="b"/>
              <a:pathLst>
                <a:path w="262" h="307">
                  <a:moveTo>
                    <a:pt x="95" y="5"/>
                  </a:moveTo>
                  <a:lnTo>
                    <a:pt x="240" y="100"/>
                  </a:lnTo>
                  <a:cubicBezTo>
                    <a:pt x="244" y="102"/>
                    <a:pt x="246" y="105"/>
                    <a:pt x="247" y="108"/>
                  </a:cubicBezTo>
                  <a:lnTo>
                    <a:pt x="260" y="147"/>
                  </a:lnTo>
                  <a:cubicBezTo>
                    <a:pt x="262" y="153"/>
                    <a:pt x="261" y="159"/>
                    <a:pt x="257" y="163"/>
                  </a:cubicBezTo>
                  <a:lnTo>
                    <a:pt x="205" y="223"/>
                  </a:lnTo>
                  <a:cubicBezTo>
                    <a:pt x="205" y="224"/>
                    <a:pt x="204" y="225"/>
                    <a:pt x="203" y="226"/>
                  </a:cubicBezTo>
                  <a:lnTo>
                    <a:pt x="151" y="264"/>
                  </a:lnTo>
                  <a:lnTo>
                    <a:pt x="157" y="246"/>
                  </a:lnTo>
                  <a:lnTo>
                    <a:pt x="170" y="284"/>
                  </a:lnTo>
                  <a:cubicBezTo>
                    <a:pt x="172" y="290"/>
                    <a:pt x="171" y="296"/>
                    <a:pt x="167" y="301"/>
                  </a:cubicBezTo>
                  <a:cubicBezTo>
                    <a:pt x="163" y="305"/>
                    <a:pt x="157" y="307"/>
                    <a:pt x="151" y="306"/>
                  </a:cubicBezTo>
                  <a:lnTo>
                    <a:pt x="83" y="293"/>
                  </a:lnTo>
                  <a:cubicBezTo>
                    <a:pt x="79" y="293"/>
                    <a:pt x="76" y="291"/>
                    <a:pt x="74" y="288"/>
                  </a:cubicBezTo>
                  <a:lnTo>
                    <a:pt x="14" y="224"/>
                  </a:lnTo>
                  <a:cubicBezTo>
                    <a:pt x="11" y="221"/>
                    <a:pt x="10" y="218"/>
                    <a:pt x="9" y="215"/>
                  </a:cubicBezTo>
                  <a:lnTo>
                    <a:pt x="1" y="155"/>
                  </a:lnTo>
                  <a:cubicBezTo>
                    <a:pt x="0" y="151"/>
                    <a:pt x="1" y="148"/>
                    <a:pt x="2" y="145"/>
                  </a:cubicBezTo>
                  <a:lnTo>
                    <a:pt x="28" y="89"/>
                  </a:lnTo>
                  <a:lnTo>
                    <a:pt x="71" y="11"/>
                  </a:lnTo>
                  <a:cubicBezTo>
                    <a:pt x="76" y="3"/>
                    <a:pt x="86" y="0"/>
                    <a:pt x="94" y="4"/>
                  </a:cubicBezTo>
                  <a:cubicBezTo>
                    <a:pt x="102" y="9"/>
                    <a:pt x="105" y="19"/>
                    <a:pt x="100" y="27"/>
                  </a:cubicBezTo>
                  <a:lnTo>
                    <a:pt x="58" y="103"/>
                  </a:lnTo>
                  <a:lnTo>
                    <a:pt x="32" y="159"/>
                  </a:lnTo>
                  <a:lnTo>
                    <a:pt x="34" y="150"/>
                  </a:lnTo>
                  <a:lnTo>
                    <a:pt x="42" y="210"/>
                  </a:lnTo>
                  <a:lnTo>
                    <a:pt x="38" y="201"/>
                  </a:lnTo>
                  <a:lnTo>
                    <a:pt x="98" y="265"/>
                  </a:lnTo>
                  <a:lnTo>
                    <a:pt x="89" y="260"/>
                  </a:lnTo>
                  <a:lnTo>
                    <a:pt x="157" y="273"/>
                  </a:lnTo>
                  <a:lnTo>
                    <a:pt x="138" y="295"/>
                  </a:lnTo>
                  <a:lnTo>
                    <a:pt x="126" y="256"/>
                  </a:lnTo>
                  <a:cubicBezTo>
                    <a:pt x="123" y="249"/>
                    <a:pt x="126" y="242"/>
                    <a:pt x="131" y="238"/>
                  </a:cubicBezTo>
                  <a:lnTo>
                    <a:pt x="183" y="199"/>
                  </a:lnTo>
                  <a:lnTo>
                    <a:pt x="180" y="202"/>
                  </a:lnTo>
                  <a:lnTo>
                    <a:pt x="232" y="141"/>
                  </a:lnTo>
                  <a:lnTo>
                    <a:pt x="228" y="157"/>
                  </a:lnTo>
                  <a:lnTo>
                    <a:pt x="216" y="119"/>
                  </a:lnTo>
                  <a:lnTo>
                    <a:pt x="222" y="128"/>
                  </a:lnTo>
                  <a:lnTo>
                    <a:pt x="77" y="33"/>
                  </a:lnTo>
                  <a:cubicBezTo>
                    <a:pt x="69" y="28"/>
                    <a:pt x="67" y="18"/>
                    <a:pt x="72" y="10"/>
                  </a:cubicBezTo>
                  <a:cubicBezTo>
                    <a:pt x="77" y="2"/>
                    <a:pt x="87" y="0"/>
                    <a:pt x="95" y="5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25465" y="4807303"/>
              <a:ext cx="133350" cy="16002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60" y="3"/>
                </a:cxn>
                <a:cxn ang="0">
                  <a:pos x="56" y="7"/>
                </a:cxn>
                <a:cxn ang="0">
                  <a:pos x="60" y="14"/>
                </a:cxn>
                <a:cxn ang="0">
                  <a:pos x="54" y="25"/>
                </a:cxn>
                <a:cxn ang="0">
                  <a:pos x="47" y="32"/>
                </a:cxn>
                <a:cxn ang="0">
                  <a:pos x="49" y="40"/>
                </a:cxn>
                <a:cxn ang="0">
                  <a:pos x="47" y="47"/>
                </a:cxn>
                <a:cxn ang="0">
                  <a:pos x="49" y="55"/>
                </a:cxn>
                <a:cxn ang="0">
                  <a:pos x="38" y="72"/>
                </a:cxn>
                <a:cxn ang="0">
                  <a:pos x="14" y="55"/>
                </a:cxn>
                <a:cxn ang="0">
                  <a:pos x="0" y="45"/>
                </a:cxn>
                <a:cxn ang="0">
                  <a:pos x="7" y="40"/>
                </a:cxn>
                <a:cxn ang="0">
                  <a:pos x="7" y="28"/>
                </a:cxn>
                <a:cxn ang="0">
                  <a:pos x="23" y="17"/>
                </a:cxn>
                <a:cxn ang="0">
                  <a:pos x="31" y="21"/>
                </a:cxn>
                <a:cxn ang="0">
                  <a:pos x="38" y="17"/>
                </a:cxn>
                <a:cxn ang="0">
                  <a:pos x="50" y="8"/>
                </a:cxn>
                <a:cxn ang="0">
                  <a:pos x="56" y="0"/>
                </a:cxn>
              </a:cxnLst>
              <a:rect l="0" t="0" r="r" b="b"/>
              <a:pathLst>
                <a:path w="60" h="72">
                  <a:moveTo>
                    <a:pt x="56" y="0"/>
                  </a:moveTo>
                  <a:lnTo>
                    <a:pt x="60" y="3"/>
                  </a:lnTo>
                  <a:lnTo>
                    <a:pt x="56" y="7"/>
                  </a:lnTo>
                  <a:lnTo>
                    <a:pt x="60" y="14"/>
                  </a:lnTo>
                  <a:lnTo>
                    <a:pt x="54" y="25"/>
                  </a:lnTo>
                  <a:lnTo>
                    <a:pt x="47" y="32"/>
                  </a:lnTo>
                  <a:lnTo>
                    <a:pt x="49" y="40"/>
                  </a:lnTo>
                  <a:lnTo>
                    <a:pt x="47" y="47"/>
                  </a:lnTo>
                  <a:lnTo>
                    <a:pt x="49" y="55"/>
                  </a:lnTo>
                  <a:lnTo>
                    <a:pt x="38" y="72"/>
                  </a:lnTo>
                  <a:lnTo>
                    <a:pt x="14" y="55"/>
                  </a:lnTo>
                  <a:lnTo>
                    <a:pt x="0" y="45"/>
                  </a:lnTo>
                  <a:lnTo>
                    <a:pt x="7" y="40"/>
                  </a:lnTo>
                  <a:lnTo>
                    <a:pt x="7" y="28"/>
                  </a:lnTo>
                  <a:lnTo>
                    <a:pt x="23" y="17"/>
                  </a:lnTo>
                  <a:lnTo>
                    <a:pt x="31" y="21"/>
                  </a:lnTo>
                  <a:lnTo>
                    <a:pt x="38" y="17"/>
                  </a:lnTo>
                  <a:lnTo>
                    <a:pt x="50" y="8"/>
                  </a:lnTo>
                  <a:lnTo>
                    <a:pt x="5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626"/>
                </a:gs>
                <a:gs pos="100000">
                  <a:srgbClr val="5EAD35"/>
                </a:gs>
                <a:gs pos="66000">
                  <a:srgbClr val="007626"/>
                </a:gs>
                <a:gs pos="33000">
                  <a:srgbClr val="5EAD35"/>
                </a:gs>
              </a:gsLst>
              <a:lin ang="54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0618802" y="4798413"/>
              <a:ext cx="146685" cy="177800"/>
            </a:xfrm>
            <a:custGeom>
              <a:avLst/>
              <a:gdLst/>
              <a:ahLst/>
              <a:cxnLst>
                <a:cxn ang="0">
                  <a:pos x="357" y="24"/>
                </a:cxn>
                <a:cxn ang="0">
                  <a:pos x="358" y="48"/>
                </a:cxn>
                <a:cxn ang="0">
                  <a:pos x="340" y="50"/>
                </a:cxn>
                <a:cxn ang="0">
                  <a:pos x="362" y="104"/>
                </a:cxn>
                <a:cxn ang="0">
                  <a:pos x="328" y="169"/>
                </a:cxn>
                <a:cxn ang="0">
                  <a:pos x="295" y="193"/>
                </a:cxn>
                <a:cxn ang="0">
                  <a:pos x="303" y="246"/>
                </a:cxn>
                <a:cxn ang="0">
                  <a:pos x="294" y="278"/>
                </a:cxn>
                <a:cxn ang="0">
                  <a:pos x="301" y="333"/>
                </a:cxn>
                <a:cxn ang="0">
                  <a:pos x="230" y="440"/>
                </a:cxn>
                <a:cxn ang="0">
                  <a:pos x="84" y="338"/>
                </a:cxn>
                <a:cxn ang="0">
                  <a:pos x="0" y="273"/>
                </a:cxn>
                <a:cxn ang="0">
                  <a:pos x="45" y="230"/>
                </a:cxn>
                <a:cxn ang="0">
                  <a:pos x="39" y="174"/>
                </a:cxn>
                <a:cxn ang="0">
                  <a:pos x="131" y="100"/>
                </a:cxn>
                <a:cxn ang="0">
                  <a:pos x="195" y="120"/>
                </a:cxn>
                <a:cxn ang="0">
                  <a:pos x="219" y="99"/>
                </a:cxn>
                <a:cxn ang="0">
                  <a:pos x="281" y="58"/>
                </a:cxn>
                <a:cxn ang="0">
                  <a:pos x="334" y="5"/>
                </a:cxn>
                <a:cxn ang="0">
                  <a:pos x="309" y="76"/>
                </a:cxn>
                <a:cxn ang="0">
                  <a:pos x="235" y="129"/>
                </a:cxn>
                <a:cxn ang="0">
                  <a:pos x="181" y="151"/>
                </a:cxn>
                <a:cxn ang="0">
                  <a:pos x="151" y="128"/>
                </a:cxn>
                <a:cxn ang="0">
                  <a:pos x="72" y="174"/>
                </a:cxn>
                <a:cxn ang="0">
                  <a:pos x="66" y="256"/>
                </a:cxn>
                <a:cxn ang="0">
                  <a:pos x="26" y="259"/>
                </a:cxn>
                <a:cxn ang="0">
                  <a:pos x="237" y="410"/>
                </a:cxn>
                <a:cxn ang="0">
                  <a:pos x="272" y="316"/>
                </a:cxn>
                <a:cxn ang="0">
                  <a:pos x="262" y="285"/>
                </a:cxn>
                <a:cxn ang="0">
                  <a:pos x="270" y="239"/>
                </a:cxn>
                <a:cxn ang="0">
                  <a:pos x="262" y="199"/>
                </a:cxn>
                <a:cxn ang="0">
                  <a:pos x="305" y="145"/>
                </a:cxn>
                <a:cxn ang="0">
                  <a:pos x="332" y="89"/>
                </a:cxn>
                <a:cxn ang="0">
                  <a:pos x="311" y="66"/>
                </a:cxn>
                <a:cxn ang="0">
                  <a:pos x="335" y="25"/>
                </a:cxn>
                <a:cxn ang="0">
                  <a:pos x="315" y="32"/>
                </a:cxn>
                <a:cxn ang="0">
                  <a:pos x="336" y="6"/>
                </a:cxn>
              </a:cxnLst>
              <a:rect l="0" t="0" r="r" b="b"/>
              <a:pathLst>
                <a:path w="364" h="440">
                  <a:moveTo>
                    <a:pt x="336" y="6"/>
                  </a:moveTo>
                  <a:lnTo>
                    <a:pt x="357" y="24"/>
                  </a:lnTo>
                  <a:cubicBezTo>
                    <a:pt x="361" y="27"/>
                    <a:pt x="363" y="31"/>
                    <a:pt x="363" y="36"/>
                  </a:cubicBezTo>
                  <a:cubicBezTo>
                    <a:pt x="364" y="40"/>
                    <a:pt x="362" y="45"/>
                    <a:pt x="358" y="48"/>
                  </a:cubicBezTo>
                  <a:lnTo>
                    <a:pt x="337" y="70"/>
                  </a:lnTo>
                  <a:lnTo>
                    <a:pt x="340" y="50"/>
                  </a:lnTo>
                  <a:lnTo>
                    <a:pt x="361" y="89"/>
                  </a:lnTo>
                  <a:cubicBezTo>
                    <a:pt x="364" y="93"/>
                    <a:pt x="364" y="99"/>
                    <a:pt x="362" y="104"/>
                  </a:cubicBezTo>
                  <a:lnTo>
                    <a:pt x="332" y="164"/>
                  </a:lnTo>
                  <a:cubicBezTo>
                    <a:pt x="331" y="166"/>
                    <a:pt x="330" y="167"/>
                    <a:pt x="328" y="169"/>
                  </a:cubicBezTo>
                  <a:lnTo>
                    <a:pt x="290" y="207"/>
                  </a:lnTo>
                  <a:lnTo>
                    <a:pt x="295" y="193"/>
                  </a:lnTo>
                  <a:lnTo>
                    <a:pt x="303" y="240"/>
                  </a:lnTo>
                  <a:cubicBezTo>
                    <a:pt x="303" y="242"/>
                    <a:pt x="303" y="244"/>
                    <a:pt x="303" y="246"/>
                  </a:cubicBezTo>
                  <a:lnTo>
                    <a:pt x="294" y="285"/>
                  </a:lnTo>
                  <a:lnTo>
                    <a:pt x="294" y="278"/>
                  </a:lnTo>
                  <a:lnTo>
                    <a:pt x="303" y="321"/>
                  </a:lnTo>
                  <a:cubicBezTo>
                    <a:pt x="304" y="325"/>
                    <a:pt x="303" y="330"/>
                    <a:pt x="301" y="333"/>
                  </a:cubicBezTo>
                  <a:lnTo>
                    <a:pt x="241" y="432"/>
                  </a:lnTo>
                  <a:cubicBezTo>
                    <a:pt x="239" y="436"/>
                    <a:pt x="235" y="439"/>
                    <a:pt x="230" y="440"/>
                  </a:cubicBezTo>
                  <a:cubicBezTo>
                    <a:pt x="225" y="440"/>
                    <a:pt x="221" y="439"/>
                    <a:pt x="217" y="437"/>
                  </a:cubicBezTo>
                  <a:lnTo>
                    <a:pt x="84" y="338"/>
                  </a:lnTo>
                  <a:lnTo>
                    <a:pt x="8" y="287"/>
                  </a:lnTo>
                  <a:cubicBezTo>
                    <a:pt x="3" y="284"/>
                    <a:pt x="0" y="279"/>
                    <a:pt x="0" y="273"/>
                  </a:cubicBezTo>
                  <a:cubicBezTo>
                    <a:pt x="0" y="268"/>
                    <a:pt x="2" y="263"/>
                    <a:pt x="7" y="260"/>
                  </a:cubicBezTo>
                  <a:lnTo>
                    <a:pt x="45" y="230"/>
                  </a:lnTo>
                  <a:lnTo>
                    <a:pt x="39" y="243"/>
                  </a:lnTo>
                  <a:lnTo>
                    <a:pt x="39" y="174"/>
                  </a:lnTo>
                  <a:cubicBezTo>
                    <a:pt x="39" y="169"/>
                    <a:pt x="41" y="164"/>
                    <a:pt x="46" y="160"/>
                  </a:cubicBezTo>
                  <a:lnTo>
                    <a:pt x="131" y="100"/>
                  </a:lnTo>
                  <a:cubicBezTo>
                    <a:pt x="136" y="97"/>
                    <a:pt x="143" y="96"/>
                    <a:pt x="148" y="99"/>
                  </a:cubicBezTo>
                  <a:lnTo>
                    <a:pt x="195" y="120"/>
                  </a:lnTo>
                  <a:lnTo>
                    <a:pt x="180" y="121"/>
                  </a:lnTo>
                  <a:lnTo>
                    <a:pt x="219" y="99"/>
                  </a:lnTo>
                  <a:lnTo>
                    <a:pt x="286" y="53"/>
                  </a:lnTo>
                  <a:lnTo>
                    <a:pt x="281" y="58"/>
                  </a:lnTo>
                  <a:lnTo>
                    <a:pt x="311" y="11"/>
                  </a:lnTo>
                  <a:cubicBezTo>
                    <a:pt x="316" y="3"/>
                    <a:pt x="326" y="0"/>
                    <a:pt x="334" y="5"/>
                  </a:cubicBezTo>
                  <a:cubicBezTo>
                    <a:pt x="342" y="10"/>
                    <a:pt x="344" y="21"/>
                    <a:pt x="339" y="28"/>
                  </a:cubicBezTo>
                  <a:lnTo>
                    <a:pt x="309" y="76"/>
                  </a:lnTo>
                  <a:cubicBezTo>
                    <a:pt x="308" y="78"/>
                    <a:pt x="307" y="79"/>
                    <a:pt x="305" y="80"/>
                  </a:cubicBezTo>
                  <a:lnTo>
                    <a:pt x="235" y="129"/>
                  </a:lnTo>
                  <a:lnTo>
                    <a:pt x="196" y="150"/>
                  </a:lnTo>
                  <a:cubicBezTo>
                    <a:pt x="192" y="153"/>
                    <a:pt x="186" y="153"/>
                    <a:pt x="181" y="151"/>
                  </a:cubicBezTo>
                  <a:lnTo>
                    <a:pt x="134" y="129"/>
                  </a:lnTo>
                  <a:lnTo>
                    <a:pt x="151" y="128"/>
                  </a:lnTo>
                  <a:lnTo>
                    <a:pt x="65" y="188"/>
                  </a:lnTo>
                  <a:lnTo>
                    <a:pt x="72" y="174"/>
                  </a:lnTo>
                  <a:lnTo>
                    <a:pt x="72" y="243"/>
                  </a:lnTo>
                  <a:cubicBezTo>
                    <a:pt x="72" y="248"/>
                    <a:pt x="70" y="253"/>
                    <a:pt x="66" y="256"/>
                  </a:cubicBezTo>
                  <a:lnTo>
                    <a:pt x="27" y="286"/>
                  </a:lnTo>
                  <a:lnTo>
                    <a:pt x="26" y="259"/>
                  </a:lnTo>
                  <a:lnTo>
                    <a:pt x="104" y="311"/>
                  </a:lnTo>
                  <a:lnTo>
                    <a:pt x="237" y="410"/>
                  </a:lnTo>
                  <a:lnTo>
                    <a:pt x="212" y="415"/>
                  </a:lnTo>
                  <a:lnTo>
                    <a:pt x="272" y="316"/>
                  </a:lnTo>
                  <a:lnTo>
                    <a:pt x="270" y="328"/>
                  </a:lnTo>
                  <a:lnTo>
                    <a:pt x="262" y="285"/>
                  </a:lnTo>
                  <a:cubicBezTo>
                    <a:pt x="261" y="282"/>
                    <a:pt x="261" y="280"/>
                    <a:pt x="262" y="278"/>
                  </a:cubicBezTo>
                  <a:lnTo>
                    <a:pt x="270" y="239"/>
                  </a:lnTo>
                  <a:lnTo>
                    <a:pt x="270" y="246"/>
                  </a:lnTo>
                  <a:lnTo>
                    <a:pt x="262" y="199"/>
                  </a:lnTo>
                  <a:cubicBezTo>
                    <a:pt x="261" y="193"/>
                    <a:pt x="262" y="188"/>
                    <a:pt x="266" y="184"/>
                  </a:cubicBezTo>
                  <a:lnTo>
                    <a:pt x="305" y="145"/>
                  </a:lnTo>
                  <a:lnTo>
                    <a:pt x="302" y="149"/>
                  </a:lnTo>
                  <a:lnTo>
                    <a:pt x="332" y="89"/>
                  </a:lnTo>
                  <a:lnTo>
                    <a:pt x="332" y="105"/>
                  </a:lnTo>
                  <a:lnTo>
                    <a:pt x="311" y="66"/>
                  </a:lnTo>
                  <a:cubicBezTo>
                    <a:pt x="307" y="60"/>
                    <a:pt x="308" y="52"/>
                    <a:pt x="313" y="46"/>
                  </a:cubicBezTo>
                  <a:lnTo>
                    <a:pt x="335" y="25"/>
                  </a:lnTo>
                  <a:lnTo>
                    <a:pt x="336" y="50"/>
                  </a:lnTo>
                  <a:lnTo>
                    <a:pt x="315" y="32"/>
                  </a:lnTo>
                  <a:cubicBezTo>
                    <a:pt x="308" y="27"/>
                    <a:pt x="306" y="16"/>
                    <a:pt x="312" y="9"/>
                  </a:cubicBezTo>
                  <a:cubicBezTo>
                    <a:pt x="318" y="2"/>
                    <a:pt x="329" y="1"/>
                    <a:pt x="336" y="6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0607685" y="4969548"/>
              <a:ext cx="62230" cy="733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6"/>
                </a:cxn>
                <a:cxn ang="0">
                  <a:pos x="26" y="14"/>
                </a:cxn>
                <a:cxn ang="0">
                  <a:pos x="28" y="25"/>
                </a:cxn>
                <a:cxn ang="0">
                  <a:pos x="20" y="33"/>
                </a:cxn>
                <a:cxn ang="0">
                  <a:pos x="5" y="27"/>
                </a:cxn>
                <a:cxn ang="0">
                  <a:pos x="1" y="18"/>
                </a:cxn>
                <a:cxn ang="0">
                  <a:pos x="0" y="0"/>
                </a:cxn>
              </a:cxnLst>
              <a:rect l="0" t="0" r="r" b="b"/>
              <a:pathLst>
                <a:path w="28" h="33">
                  <a:moveTo>
                    <a:pt x="0" y="0"/>
                  </a:moveTo>
                  <a:lnTo>
                    <a:pt x="20" y="6"/>
                  </a:lnTo>
                  <a:lnTo>
                    <a:pt x="26" y="14"/>
                  </a:lnTo>
                  <a:lnTo>
                    <a:pt x="28" y="25"/>
                  </a:lnTo>
                  <a:lnTo>
                    <a:pt x="20" y="33"/>
                  </a:lnTo>
                  <a:lnTo>
                    <a:pt x="5" y="27"/>
                  </a:lnTo>
                  <a:lnTo>
                    <a:pt x="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0601018" y="4962878"/>
              <a:ext cx="77787" cy="86677"/>
            </a:xfrm>
            <a:custGeom>
              <a:avLst/>
              <a:gdLst/>
              <a:ahLst/>
              <a:cxnLst>
                <a:cxn ang="0">
                  <a:pos x="23" y="2"/>
                </a:cxn>
                <a:cxn ang="0">
                  <a:pos x="134" y="32"/>
                </a:cxn>
                <a:cxn ang="0">
                  <a:pos x="144" y="39"/>
                </a:cxn>
                <a:cxn ang="0">
                  <a:pos x="178" y="86"/>
                </a:cxn>
                <a:cxn ang="0">
                  <a:pos x="181" y="92"/>
                </a:cxn>
                <a:cxn ang="0">
                  <a:pos x="194" y="152"/>
                </a:cxn>
                <a:cxn ang="0">
                  <a:pos x="188" y="168"/>
                </a:cxn>
                <a:cxn ang="0">
                  <a:pos x="141" y="211"/>
                </a:cxn>
                <a:cxn ang="0">
                  <a:pos x="124" y="215"/>
                </a:cxn>
                <a:cxn ang="0">
                  <a:pos x="43" y="184"/>
                </a:cxn>
                <a:cxn ang="0">
                  <a:pos x="33" y="175"/>
                </a:cxn>
                <a:cxn ang="0">
                  <a:pos x="12" y="124"/>
                </a:cxn>
                <a:cxn ang="0">
                  <a:pos x="11" y="119"/>
                </a:cxn>
                <a:cxn ang="0">
                  <a:pos x="2" y="20"/>
                </a:cxn>
                <a:cxn ang="0">
                  <a:pos x="17" y="2"/>
                </a:cxn>
                <a:cxn ang="0">
                  <a:pos x="35" y="17"/>
                </a:cxn>
                <a:cxn ang="0">
                  <a:pos x="44" y="116"/>
                </a:cxn>
                <a:cxn ang="0">
                  <a:pos x="43" y="111"/>
                </a:cxn>
                <a:cxn ang="0">
                  <a:pos x="64" y="162"/>
                </a:cxn>
                <a:cxn ang="0">
                  <a:pos x="55" y="153"/>
                </a:cxn>
                <a:cxn ang="0">
                  <a:pos x="136" y="183"/>
                </a:cxn>
                <a:cxn ang="0">
                  <a:pos x="119" y="187"/>
                </a:cxn>
                <a:cxn ang="0">
                  <a:pos x="166" y="144"/>
                </a:cxn>
                <a:cxn ang="0">
                  <a:pos x="161" y="159"/>
                </a:cxn>
                <a:cxn ang="0">
                  <a:pos x="148" y="99"/>
                </a:cxn>
                <a:cxn ang="0">
                  <a:pos x="151" y="106"/>
                </a:cxn>
                <a:cxn ang="0">
                  <a:pos x="117" y="58"/>
                </a:cxn>
                <a:cxn ang="0">
                  <a:pos x="126" y="65"/>
                </a:cxn>
                <a:cxn ang="0">
                  <a:pos x="14" y="35"/>
                </a:cxn>
                <a:cxn ang="0">
                  <a:pos x="3" y="14"/>
                </a:cxn>
                <a:cxn ang="0">
                  <a:pos x="23" y="2"/>
                </a:cxn>
              </a:cxnLst>
              <a:rect l="0" t="0" r="r" b="b"/>
              <a:pathLst>
                <a:path w="195" h="217">
                  <a:moveTo>
                    <a:pt x="23" y="2"/>
                  </a:moveTo>
                  <a:lnTo>
                    <a:pt x="134" y="32"/>
                  </a:lnTo>
                  <a:cubicBezTo>
                    <a:pt x="138" y="33"/>
                    <a:pt x="141" y="36"/>
                    <a:pt x="144" y="39"/>
                  </a:cubicBezTo>
                  <a:lnTo>
                    <a:pt x="178" y="86"/>
                  </a:lnTo>
                  <a:cubicBezTo>
                    <a:pt x="179" y="88"/>
                    <a:pt x="180" y="90"/>
                    <a:pt x="181" y="92"/>
                  </a:cubicBezTo>
                  <a:lnTo>
                    <a:pt x="194" y="152"/>
                  </a:lnTo>
                  <a:cubicBezTo>
                    <a:pt x="195" y="158"/>
                    <a:pt x="193" y="164"/>
                    <a:pt x="188" y="168"/>
                  </a:cubicBezTo>
                  <a:lnTo>
                    <a:pt x="141" y="211"/>
                  </a:lnTo>
                  <a:cubicBezTo>
                    <a:pt x="137" y="215"/>
                    <a:pt x="130" y="217"/>
                    <a:pt x="124" y="215"/>
                  </a:cubicBezTo>
                  <a:lnTo>
                    <a:pt x="43" y="184"/>
                  </a:lnTo>
                  <a:cubicBezTo>
                    <a:pt x="39" y="183"/>
                    <a:pt x="35" y="180"/>
                    <a:pt x="33" y="175"/>
                  </a:cubicBezTo>
                  <a:lnTo>
                    <a:pt x="12" y="124"/>
                  </a:lnTo>
                  <a:cubicBezTo>
                    <a:pt x="11" y="122"/>
                    <a:pt x="11" y="120"/>
                    <a:pt x="11" y="119"/>
                  </a:cubicBezTo>
                  <a:lnTo>
                    <a:pt x="2" y="20"/>
                  </a:lnTo>
                  <a:cubicBezTo>
                    <a:pt x="1" y="11"/>
                    <a:pt x="8" y="3"/>
                    <a:pt x="17" y="2"/>
                  </a:cubicBezTo>
                  <a:cubicBezTo>
                    <a:pt x="26" y="1"/>
                    <a:pt x="35" y="8"/>
                    <a:pt x="35" y="17"/>
                  </a:cubicBezTo>
                  <a:lnTo>
                    <a:pt x="44" y="116"/>
                  </a:lnTo>
                  <a:lnTo>
                    <a:pt x="43" y="111"/>
                  </a:lnTo>
                  <a:lnTo>
                    <a:pt x="64" y="162"/>
                  </a:lnTo>
                  <a:lnTo>
                    <a:pt x="55" y="153"/>
                  </a:lnTo>
                  <a:lnTo>
                    <a:pt x="136" y="183"/>
                  </a:lnTo>
                  <a:lnTo>
                    <a:pt x="119" y="187"/>
                  </a:lnTo>
                  <a:lnTo>
                    <a:pt x="166" y="144"/>
                  </a:lnTo>
                  <a:lnTo>
                    <a:pt x="161" y="159"/>
                  </a:lnTo>
                  <a:lnTo>
                    <a:pt x="148" y="99"/>
                  </a:lnTo>
                  <a:lnTo>
                    <a:pt x="151" y="106"/>
                  </a:lnTo>
                  <a:lnTo>
                    <a:pt x="117" y="58"/>
                  </a:lnTo>
                  <a:lnTo>
                    <a:pt x="126" y="65"/>
                  </a:lnTo>
                  <a:lnTo>
                    <a:pt x="14" y="35"/>
                  </a:ln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3" y="2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0978843" y="4956210"/>
              <a:ext cx="60007" cy="6000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5"/>
                </a:cxn>
                <a:cxn ang="0">
                  <a:pos x="0" y="20"/>
                </a:cxn>
                <a:cxn ang="0">
                  <a:pos x="20" y="27"/>
                </a:cxn>
                <a:cxn ang="0">
                  <a:pos x="27" y="16"/>
                </a:cxn>
                <a:cxn ang="0">
                  <a:pos x="10" y="0"/>
                </a:cxn>
              </a:cxnLst>
              <a:rect l="0" t="0" r="r" b="b"/>
              <a:pathLst>
                <a:path w="27" h="27">
                  <a:moveTo>
                    <a:pt x="10" y="0"/>
                  </a:moveTo>
                  <a:lnTo>
                    <a:pt x="0" y="5"/>
                  </a:lnTo>
                  <a:lnTo>
                    <a:pt x="0" y="20"/>
                  </a:lnTo>
                  <a:lnTo>
                    <a:pt x="20" y="27"/>
                  </a:lnTo>
                  <a:lnTo>
                    <a:pt x="27" y="1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0969957" y="4949548"/>
              <a:ext cx="75565" cy="75565"/>
            </a:xfrm>
            <a:custGeom>
              <a:avLst/>
              <a:gdLst/>
              <a:ahLst/>
              <a:cxnLst>
                <a:cxn ang="0">
                  <a:pos x="81" y="34"/>
                </a:cxn>
                <a:cxn ang="0">
                  <a:pos x="25" y="64"/>
                </a:cxn>
                <a:cxn ang="0">
                  <a:pos x="34" y="49"/>
                </a:cxn>
                <a:cxn ang="0">
                  <a:pos x="34" y="127"/>
                </a:cxn>
                <a:cxn ang="0">
                  <a:pos x="23" y="111"/>
                </a:cxn>
                <a:cxn ang="0">
                  <a:pos x="134" y="154"/>
                </a:cxn>
                <a:cxn ang="0">
                  <a:pos x="114" y="161"/>
                </a:cxn>
                <a:cxn ang="0">
                  <a:pos x="153" y="96"/>
                </a:cxn>
                <a:cxn ang="0">
                  <a:pos x="156" y="117"/>
                </a:cxn>
                <a:cxn ang="0">
                  <a:pos x="61" y="31"/>
                </a:cxn>
                <a:cxn ang="0">
                  <a:pos x="60" y="8"/>
                </a:cxn>
                <a:cxn ang="0">
                  <a:pos x="84" y="7"/>
                </a:cxn>
                <a:cxn ang="0">
                  <a:pos x="84" y="7"/>
                </a:cxn>
                <a:cxn ang="0">
                  <a:pos x="178" y="93"/>
                </a:cxn>
                <a:cxn ang="0">
                  <a:pos x="181" y="114"/>
                </a:cxn>
                <a:cxn ang="0">
                  <a:pos x="143" y="178"/>
                </a:cxn>
                <a:cxn ang="0">
                  <a:pos x="122" y="185"/>
                </a:cxn>
                <a:cxn ang="0">
                  <a:pos x="11" y="142"/>
                </a:cxn>
                <a:cxn ang="0">
                  <a:pos x="0" y="127"/>
                </a:cxn>
                <a:cxn ang="0">
                  <a:pos x="0" y="49"/>
                </a:cxn>
                <a:cxn ang="0">
                  <a:pos x="9" y="35"/>
                </a:cxn>
                <a:cxn ang="0">
                  <a:pos x="65" y="4"/>
                </a:cxn>
                <a:cxn ang="0">
                  <a:pos x="87" y="11"/>
                </a:cxn>
                <a:cxn ang="0">
                  <a:pos x="81" y="34"/>
                </a:cxn>
              </a:cxnLst>
              <a:rect l="0" t="0" r="r" b="b"/>
              <a:pathLst>
                <a:path w="185" h="188">
                  <a:moveTo>
                    <a:pt x="81" y="34"/>
                  </a:moveTo>
                  <a:lnTo>
                    <a:pt x="25" y="64"/>
                  </a:lnTo>
                  <a:lnTo>
                    <a:pt x="34" y="49"/>
                  </a:lnTo>
                  <a:lnTo>
                    <a:pt x="34" y="127"/>
                  </a:lnTo>
                  <a:lnTo>
                    <a:pt x="23" y="111"/>
                  </a:lnTo>
                  <a:lnTo>
                    <a:pt x="134" y="154"/>
                  </a:lnTo>
                  <a:lnTo>
                    <a:pt x="114" y="161"/>
                  </a:lnTo>
                  <a:lnTo>
                    <a:pt x="153" y="96"/>
                  </a:lnTo>
                  <a:lnTo>
                    <a:pt x="156" y="117"/>
                  </a:lnTo>
                  <a:lnTo>
                    <a:pt x="61" y="31"/>
                  </a:lnTo>
                  <a:cubicBezTo>
                    <a:pt x="55" y="25"/>
                    <a:pt x="54" y="15"/>
                    <a:pt x="60" y="8"/>
                  </a:cubicBezTo>
                  <a:cubicBezTo>
                    <a:pt x="66" y="1"/>
                    <a:pt x="77" y="1"/>
                    <a:pt x="84" y="7"/>
                  </a:cubicBezTo>
                  <a:lnTo>
                    <a:pt x="84" y="7"/>
                  </a:lnTo>
                  <a:lnTo>
                    <a:pt x="178" y="93"/>
                  </a:lnTo>
                  <a:cubicBezTo>
                    <a:pt x="184" y="98"/>
                    <a:pt x="185" y="107"/>
                    <a:pt x="181" y="114"/>
                  </a:cubicBezTo>
                  <a:lnTo>
                    <a:pt x="143" y="178"/>
                  </a:lnTo>
                  <a:cubicBezTo>
                    <a:pt x="138" y="185"/>
                    <a:pt x="130" y="188"/>
                    <a:pt x="122" y="185"/>
                  </a:cubicBezTo>
                  <a:lnTo>
                    <a:pt x="11" y="142"/>
                  </a:lnTo>
                  <a:cubicBezTo>
                    <a:pt x="4" y="140"/>
                    <a:pt x="0" y="133"/>
                    <a:pt x="0" y="127"/>
                  </a:cubicBezTo>
                  <a:lnTo>
                    <a:pt x="0" y="49"/>
                  </a:lnTo>
                  <a:cubicBezTo>
                    <a:pt x="0" y="43"/>
                    <a:pt x="4" y="37"/>
                    <a:pt x="9" y="35"/>
                  </a:cubicBezTo>
                  <a:lnTo>
                    <a:pt x="65" y="4"/>
                  </a:lnTo>
                  <a:cubicBezTo>
                    <a:pt x="73" y="0"/>
                    <a:pt x="83" y="3"/>
                    <a:pt x="87" y="11"/>
                  </a:cubicBezTo>
                  <a:cubicBezTo>
                    <a:pt x="92" y="19"/>
                    <a:pt x="89" y="29"/>
                    <a:pt x="81" y="34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0816605" y="5062895"/>
              <a:ext cx="57785" cy="666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5"/>
                </a:cxn>
                <a:cxn ang="0">
                  <a:pos x="1" y="22"/>
                </a:cxn>
                <a:cxn ang="0">
                  <a:pos x="15" y="30"/>
                </a:cxn>
                <a:cxn ang="0">
                  <a:pos x="26" y="19"/>
                </a:cxn>
                <a:cxn ang="0">
                  <a:pos x="1" y="0"/>
                </a:cxn>
              </a:cxnLst>
              <a:rect l="0" t="0" r="r" b="b"/>
              <a:pathLst>
                <a:path w="26" h="30">
                  <a:moveTo>
                    <a:pt x="1" y="0"/>
                  </a:moveTo>
                  <a:lnTo>
                    <a:pt x="0" y="5"/>
                  </a:lnTo>
                  <a:lnTo>
                    <a:pt x="1" y="22"/>
                  </a:lnTo>
                  <a:lnTo>
                    <a:pt x="15" y="30"/>
                  </a:lnTo>
                  <a:lnTo>
                    <a:pt x="26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0809932" y="5056225"/>
              <a:ext cx="73342" cy="82232"/>
            </a:xfrm>
            <a:custGeom>
              <a:avLst/>
              <a:gdLst/>
              <a:ahLst/>
              <a:cxnLst>
                <a:cxn ang="0">
                  <a:pos x="41" y="24"/>
                </a:cxn>
                <a:cxn ang="0">
                  <a:pos x="32" y="50"/>
                </a:cxn>
                <a:cxn ang="0">
                  <a:pos x="33" y="44"/>
                </a:cxn>
                <a:cxn ang="0">
                  <a:pos x="41" y="136"/>
                </a:cxn>
                <a:cxn ang="0">
                  <a:pos x="34" y="123"/>
                </a:cxn>
                <a:cxn ang="0">
                  <a:pos x="110" y="171"/>
                </a:cxn>
                <a:cxn ang="0">
                  <a:pos x="90" y="173"/>
                </a:cxn>
                <a:cxn ang="0">
                  <a:pos x="154" y="112"/>
                </a:cxn>
                <a:cxn ang="0">
                  <a:pos x="155" y="138"/>
                </a:cxn>
                <a:cxn ang="0">
                  <a:pos x="15" y="32"/>
                </a:cxn>
                <a:cxn ang="0">
                  <a:pos x="12" y="9"/>
                </a:cxn>
                <a:cxn ang="0">
                  <a:pos x="35" y="6"/>
                </a:cxn>
                <a:cxn ang="0">
                  <a:pos x="35" y="6"/>
                </a:cxn>
                <a:cxn ang="0">
                  <a:pos x="175" y="111"/>
                </a:cxn>
                <a:cxn ang="0">
                  <a:pos x="182" y="123"/>
                </a:cxn>
                <a:cxn ang="0">
                  <a:pos x="177" y="136"/>
                </a:cxn>
                <a:cxn ang="0">
                  <a:pos x="113" y="198"/>
                </a:cxn>
                <a:cxn ang="0">
                  <a:pos x="93" y="200"/>
                </a:cxn>
                <a:cxn ang="0">
                  <a:pos x="16" y="151"/>
                </a:cxn>
                <a:cxn ang="0">
                  <a:pos x="8" y="139"/>
                </a:cxn>
                <a:cxn ang="0">
                  <a:pos x="0" y="47"/>
                </a:cxn>
                <a:cxn ang="0">
                  <a:pos x="0" y="40"/>
                </a:cxn>
                <a:cxn ang="0">
                  <a:pos x="9" y="14"/>
                </a:cxn>
                <a:cxn ang="0">
                  <a:pos x="30" y="3"/>
                </a:cxn>
                <a:cxn ang="0">
                  <a:pos x="41" y="24"/>
                </a:cxn>
              </a:cxnLst>
              <a:rect l="0" t="0" r="r" b="b"/>
              <a:pathLst>
                <a:path w="182" h="204">
                  <a:moveTo>
                    <a:pt x="41" y="24"/>
                  </a:moveTo>
                  <a:lnTo>
                    <a:pt x="32" y="50"/>
                  </a:lnTo>
                  <a:lnTo>
                    <a:pt x="33" y="44"/>
                  </a:lnTo>
                  <a:lnTo>
                    <a:pt x="41" y="136"/>
                  </a:lnTo>
                  <a:lnTo>
                    <a:pt x="34" y="123"/>
                  </a:lnTo>
                  <a:lnTo>
                    <a:pt x="110" y="171"/>
                  </a:lnTo>
                  <a:lnTo>
                    <a:pt x="90" y="173"/>
                  </a:lnTo>
                  <a:lnTo>
                    <a:pt x="154" y="112"/>
                  </a:lnTo>
                  <a:lnTo>
                    <a:pt x="155" y="138"/>
                  </a:lnTo>
                  <a:lnTo>
                    <a:pt x="15" y="32"/>
                  </a:lnTo>
                  <a:cubicBezTo>
                    <a:pt x="7" y="27"/>
                    <a:pt x="6" y="16"/>
                    <a:pt x="12" y="9"/>
                  </a:cubicBezTo>
                  <a:cubicBezTo>
                    <a:pt x="17" y="2"/>
                    <a:pt x="27" y="0"/>
                    <a:pt x="35" y="6"/>
                  </a:cubicBezTo>
                  <a:lnTo>
                    <a:pt x="35" y="6"/>
                  </a:lnTo>
                  <a:lnTo>
                    <a:pt x="175" y="111"/>
                  </a:lnTo>
                  <a:cubicBezTo>
                    <a:pt x="179" y="114"/>
                    <a:pt x="182" y="118"/>
                    <a:pt x="182" y="123"/>
                  </a:cubicBezTo>
                  <a:cubicBezTo>
                    <a:pt x="182" y="128"/>
                    <a:pt x="180" y="133"/>
                    <a:pt x="177" y="136"/>
                  </a:cubicBezTo>
                  <a:lnTo>
                    <a:pt x="113" y="198"/>
                  </a:lnTo>
                  <a:cubicBezTo>
                    <a:pt x="107" y="203"/>
                    <a:pt x="99" y="204"/>
                    <a:pt x="93" y="200"/>
                  </a:cubicBezTo>
                  <a:lnTo>
                    <a:pt x="16" y="151"/>
                  </a:lnTo>
                  <a:cubicBezTo>
                    <a:pt x="12" y="149"/>
                    <a:pt x="9" y="144"/>
                    <a:pt x="8" y="139"/>
                  </a:cubicBezTo>
                  <a:lnTo>
                    <a:pt x="0" y="47"/>
                  </a:lnTo>
                  <a:cubicBezTo>
                    <a:pt x="0" y="45"/>
                    <a:pt x="0" y="42"/>
                    <a:pt x="0" y="40"/>
                  </a:cubicBezTo>
                  <a:lnTo>
                    <a:pt x="9" y="14"/>
                  </a:lnTo>
                  <a:cubicBezTo>
                    <a:pt x="12" y="5"/>
                    <a:pt x="21" y="0"/>
                    <a:pt x="30" y="3"/>
                  </a:cubicBezTo>
                  <a:cubicBezTo>
                    <a:pt x="39" y="6"/>
                    <a:pt x="44" y="15"/>
                    <a:pt x="41" y="24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983162" y="4938435"/>
              <a:ext cx="980122" cy="1320165"/>
            </a:xfrm>
            <a:custGeom>
              <a:avLst/>
              <a:gdLst/>
              <a:ahLst/>
              <a:cxnLst>
                <a:cxn ang="0">
                  <a:pos x="173" y="14"/>
                </a:cxn>
                <a:cxn ang="0">
                  <a:pos x="178" y="42"/>
                </a:cxn>
                <a:cxn ang="0">
                  <a:pos x="174" y="63"/>
                </a:cxn>
                <a:cxn ang="0">
                  <a:pos x="199" y="93"/>
                </a:cxn>
                <a:cxn ang="0">
                  <a:pos x="163" y="82"/>
                </a:cxn>
                <a:cxn ang="0">
                  <a:pos x="136" y="105"/>
                </a:cxn>
                <a:cxn ang="0">
                  <a:pos x="117" y="86"/>
                </a:cxn>
                <a:cxn ang="0">
                  <a:pos x="82" y="105"/>
                </a:cxn>
                <a:cxn ang="0">
                  <a:pos x="88" y="135"/>
                </a:cxn>
                <a:cxn ang="0">
                  <a:pos x="69" y="152"/>
                </a:cxn>
                <a:cxn ang="0">
                  <a:pos x="73" y="181"/>
                </a:cxn>
                <a:cxn ang="0">
                  <a:pos x="48" y="211"/>
                </a:cxn>
                <a:cxn ang="0">
                  <a:pos x="24" y="235"/>
                </a:cxn>
                <a:cxn ang="0">
                  <a:pos x="17" y="283"/>
                </a:cxn>
                <a:cxn ang="0">
                  <a:pos x="14" y="304"/>
                </a:cxn>
                <a:cxn ang="0">
                  <a:pos x="1" y="346"/>
                </a:cxn>
                <a:cxn ang="0">
                  <a:pos x="17" y="367"/>
                </a:cxn>
                <a:cxn ang="0">
                  <a:pos x="0" y="393"/>
                </a:cxn>
                <a:cxn ang="0">
                  <a:pos x="24" y="424"/>
                </a:cxn>
                <a:cxn ang="0">
                  <a:pos x="69" y="429"/>
                </a:cxn>
                <a:cxn ang="0">
                  <a:pos x="76" y="450"/>
                </a:cxn>
                <a:cxn ang="0">
                  <a:pos x="55" y="480"/>
                </a:cxn>
                <a:cxn ang="0">
                  <a:pos x="37" y="527"/>
                </a:cxn>
                <a:cxn ang="0">
                  <a:pos x="62" y="555"/>
                </a:cxn>
                <a:cxn ang="0">
                  <a:pos x="85" y="545"/>
                </a:cxn>
                <a:cxn ang="0">
                  <a:pos x="106" y="554"/>
                </a:cxn>
                <a:cxn ang="0">
                  <a:pos x="127" y="573"/>
                </a:cxn>
                <a:cxn ang="0">
                  <a:pos x="169" y="578"/>
                </a:cxn>
                <a:cxn ang="0">
                  <a:pos x="197" y="584"/>
                </a:cxn>
                <a:cxn ang="0">
                  <a:pos x="238" y="584"/>
                </a:cxn>
                <a:cxn ang="0">
                  <a:pos x="266" y="580"/>
                </a:cxn>
                <a:cxn ang="0">
                  <a:pos x="294" y="580"/>
                </a:cxn>
                <a:cxn ang="0">
                  <a:pos x="329" y="589"/>
                </a:cxn>
                <a:cxn ang="0">
                  <a:pos x="322" y="563"/>
                </a:cxn>
                <a:cxn ang="0">
                  <a:pos x="373" y="515"/>
                </a:cxn>
                <a:cxn ang="0">
                  <a:pos x="346" y="492"/>
                </a:cxn>
                <a:cxn ang="0">
                  <a:pos x="299" y="443"/>
                </a:cxn>
                <a:cxn ang="0">
                  <a:pos x="287" y="399"/>
                </a:cxn>
                <a:cxn ang="0">
                  <a:pos x="302" y="388"/>
                </a:cxn>
                <a:cxn ang="0">
                  <a:pos x="399" y="346"/>
                </a:cxn>
                <a:cxn ang="0">
                  <a:pos x="433" y="344"/>
                </a:cxn>
                <a:cxn ang="0">
                  <a:pos x="441" y="315"/>
                </a:cxn>
                <a:cxn ang="0">
                  <a:pos x="432" y="260"/>
                </a:cxn>
                <a:cxn ang="0">
                  <a:pos x="423" y="221"/>
                </a:cxn>
                <a:cxn ang="0">
                  <a:pos x="413" y="179"/>
                </a:cxn>
                <a:cxn ang="0">
                  <a:pos x="395" y="112"/>
                </a:cxn>
                <a:cxn ang="0">
                  <a:pos x="357" y="73"/>
                </a:cxn>
                <a:cxn ang="0">
                  <a:pos x="327" y="72"/>
                </a:cxn>
                <a:cxn ang="0">
                  <a:pos x="274" y="91"/>
                </a:cxn>
                <a:cxn ang="0">
                  <a:pos x="271" y="75"/>
                </a:cxn>
                <a:cxn ang="0">
                  <a:pos x="244" y="50"/>
                </a:cxn>
                <a:cxn ang="0">
                  <a:pos x="224" y="14"/>
                </a:cxn>
                <a:cxn ang="0">
                  <a:pos x="193" y="2"/>
                </a:cxn>
              </a:cxnLst>
              <a:rect l="0" t="0" r="r" b="b"/>
              <a:pathLst>
                <a:path w="441" h="594">
                  <a:moveTo>
                    <a:pt x="182" y="0"/>
                  </a:moveTo>
                  <a:lnTo>
                    <a:pt x="173" y="7"/>
                  </a:lnTo>
                  <a:lnTo>
                    <a:pt x="173" y="14"/>
                  </a:lnTo>
                  <a:lnTo>
                    <a:pt x="174" y="19"/>
                  </a:lnTo>
                  <a:lnTo>
                    <a:pt x="176" y="28"/>
                  </a:lnTo>
                  <a:lnTo>
                    <a:pt x="178" y="42"/>
                  </a:lnTo>
                  <a:lnTo>
                    <a:pt x="173" y="47"/>
                  </a:lnTo>
                  <a:lnTo>
                    <a:pt x="173" y="54"/>
                  </a:lnTo>
                  <a:lnTo>
                    <a:pt x="174" y="63"/>
                  </a:lnTo>
                  <a:lnTo>
                    <a:pt x="187" y="73"/>
                  </a:lnTo>
                  <a:lnTo>
                    <a:pt x="196" y="75"/>
                  </a:lnTo>
                  <a:lnTo>
                    <a:pt x="199" y="93"/>
                  </a:lnTo>
                  <a:lnTo>
                    <a:pt x="180" y="87"/>
                  </a:lnTo>
                  <a:lnTo>
                    <a:pt x="171" y="79"/>
                  </a:lnTo>
                  <a:lnTo>
                    <a:pt x="163" y="82"/>
                  </a:lnTo>
                  <a:lnTo>
                    <a:pt x="148" y="101"/>
                  </a:lnTo>
                  <a:lnTo>
                    <a:pt x="143" y="107"/>
                  </a:lnTo>
                  <a:lnTo>
                    <a:pt x="136" y="105"/>
                  </a:lnTo>
                  <a:lnTo>
                    <a:pt x="134" y="98"/>
                  </a:lnTo>
                  <a:lnTo>
                    <a:pt x="129" y="91"/>
                  </a:lnTo>
                  <a:lnTo>
                    <a:pt x="117" y="86"/>
                  </a:lnTo>
                  <a:lnTo>
                    <a:pt x="98" y="86"/>
                  </a:lnTo>
                  <a:lnTo>
                    <a:pt x="92" y="94"/>
                  </a:lnTo>
                  <a:lnTo>
                    <a:pt x="82" y="105"/>
                  </a:lnTo>
                  <a:lnTo>
                    <a:pt x="91" y="114"/>
                  </a:lnTo>
                  <a:lnTo>
                    <a:pt x="91" y="128"/>
                  </a:lnTo>
                  <a:lnTo>
                    <a:pt x="88" y="135"/>
                  </a:lnTo>
                  <a:lnTo>
                    <a:pt x="85" y="142"/>
                  </a:lnTo>
                  <a:lnTo>
                    <a:pt x="73" y="151"/>
                  </a:lnTo>
                  <a:lnTo>
                    <a:pt x="69" y="152"/>
                  </a:lnTo>
                  <a:lnTo>
                    <a:pt x="71" y="163"/>
                  </a:lnTo>
                  <a:lnTo>
                    <a:pt x="76" y="172"/>
                  </a:lnTo>
                  <a:lnTo>
                    <a:pt x="73" y="181"/>
                  </a:lnTo>
                  <a:lnTo>
                    <a:pt x="66" y="191"/>
                  </a:lnTo>
                  <a:lnTo>
                    <a:pt x="55" y="203"/>
                  </a:lnTo>
                  <a:lnTo>
                    <a:pt x="48" y="211"/>
                  </a:lnTo>
                  <a:lnTo>
                    <a:pt x="37" y="220"/>
                  </a:lnTo>
                  <a:lnTo>
                    <a:pt x="29" y="223"/>
                  </a:lnTo>
                  <a:lnTo>
                    <a:pt x="24" y="235"/>
                  </a:lnTo>
                  <a:lnTo>
                    <a:pt x="22" y="254"/>
                  </a:lnTo>
                  <a:lnTo>
                    <a:pt x="17" y="265"/>
                  </a:lnTo>
                  <a:lnTo>
                    <a:pt x="17" y="283"/>
                  </a:lnTo>
                  <a:lnTo>
                    <a:pt x="10" y="290"/>
                  </a:lnTo>
                  <a:lnTo>
                    <a:pt x="8" y="295"/>
                  </a:lnTo>
                  <a:lnTo>
                    <a:pt x="14" y="304"/>
                  </a:lnTo>
                  <a:lnTo>
                    <a:pt x="17" y="316"/>
                  </a:lnTo>
                  <a:lnTo>
                    <a:pt x="24" y="327"/>
                  </a:lnTo>
                  <a:lnTo>
                    <a:pt x="1" y="346"/>
                  </a:lnTo>
                  <a:lnTo>
                    <a:pt x="7" y="359"/>
                  </a:lnTo>
                  <a:lnTo>
                    <a:pt x="15" y="366"/>
                  </a:lnTo>
                  <a:lnTo>
                    <a:pt x="17" y="367"/>
                  </a:lnTo>
                  <a:lnTo>
                    <a:pt x="17" y="374"/>
                  </a:lnTo>
                  <a:lnTo>
                    <a:pt x="4" y="383"/>
                  </a:lnTo>
                  <a:lnTo>
                    <a:pt x="0" y="393"/>
                  </a:lnTo>
                  <a:lnTo>
                    <a:pt x="4" y="410"/>
                  </a:lnTo>
                  <a:lnTo>
                    <a:pt x="11" y="418"/>
                  </a:lnTo>
                  <a:lnTo>
                    <a:pt x="24" y="424"/>
                  </a:lnTo>
                  <a:lnTo>
                    <a:pt x="40" y="427"/>
                  </a:lnTo>
                  <a:lnTo>
                    <a:pt x="55" y="427"/>
                  </a:lnTo>
                  <a:lnTo>
                    <a:pt x="69" y="429"/>
                  </a:lnTo>
                  <a:lnTo>
                    <a:pt x="79" y="436"/>
                  </a:lnTo>
                  <a:lnTo>
                    <a:pt x="88" y="445"/>
                  </a:lnTo>
                  <a:lnTo>
                    <a:pt x="76" y="450"/>
                  </a:lnTo>
                  <a:lnTo>
                    <a:pt x="68" y="461"/>
                  </a:lnTo>
                  <a:lnTo>
                    <a:pt x="57" y="469"/>
                  </a:lnTo>
                  <a:lnTo>
                    <a:pt x="55" y="480"/>
                  </a:lnTo>
                  <a:lnTo>
                    <a:pt x="50" y="503"/>
                  </a:lnTo>
                  <a:lnTo>
                    <a:pt x="43" y="519"/>
                  </a:lnTo>
                  <a:lnTo>
                    <a:pt x="37" y="527"/>
                  </a:lnTo>
                  <a:lnTo>
                    <a:pt x="50" y="545"/>
                  </a:lnTo>
                  <a:lnTo>
                    <a:pt x="54" y="550"/>
                  </a:lnTo>
                  <a:lnTo>
                    <a:pt x="62" y="555"/>
                  </a:lnTo>
                  <a:lnTo>
                    <a:pt x="69" y="555"/>
                  </a:lnTo>
                  <a:lnTo>
                    <a:pt x="80" y="550"/>
                  </a:lnTo>
                  <a:lnTo>
                    <a:pt x="85" y="545"/>
                  </a:lnTo>
                  <a:lnTo>
                    <a:pt x="87" y="543"/>
                  </a:lnTo>
                  <a:lnTo>
                    <a:pt x="101" y="545"/>
                  </a:lnTo>
                  <a:lnTo>
                    <a:pt x="106" y="554"/>
                  </a:lnTo>
                  <a:lnTo>
                    <a:pt x="112" y="563"/>
                  </a:lnTo>
                  <a:lnTo>
                    <a:pt x="119" y="571"/>
                  </a:lnTo>
                  <a:lnTo>
                    <a:pt x="127" y="573"/>
                  </a:lnTo>
                  <a:lnTo>
                    <a:pt x="146" y="571"/>
                  </a:lnTo>
                  <a:lnTo>
                    <a:pt x="156" y="570"/>
                  </a:lnTo>
                  <a:lnTo>
                    <a:pt x="169" y="578"/>
                  </a:lnTo>
                  <a:lnTo>
                    <a:pt x="178" y="574"/>
                  </a:lnTo>
                  <a:lnTo>
                    <a:pt x="189" y="577"/>
                  </a:lnTo>
                  <a:lnTo>
                    <a:pt x="197" y="584"/>
                  </a:lnTo>
                  <a:lnTo>
                    <a:pt x="213" y="577"/>
                  </a:lnTo>
                  <a:lnTo>
                    <a:pt x="227" y="577"/>
                  </a:lnTo>
                  <a:lnTo>
                    <a:pt x="238" y="584"/>
                  </a:lnTo>
                  <a:lnTo>
                    <a:pt x="247" y="587"/>
                  </a:lnTo>
                  <a:lnTo>
                    <a:pt x="255" y="580"/>
                  </a:lnTo>
                  <a:lnTo>
                    <a:pt x="266" y="580"/>
                  </a:lnTo>
                  <a:lnTo>
                    <a:pt x="281" y="577"/>
                  </a:lnTo>
                  <a:lnTo>
                    <a:pt x="292" y="584"/>
                  </a:lnTo>
                  <a:lnTo>
                    <a:pt x="294" y="580"/>
                  </a:lnTo>
                  <a:lnTo>
                    <a:pt x="306" y="589"/>
                  </a:lnTo>
                  <a:lnTo>
                    <a:pt x="316" y="594"/>
                  </a:lnTo>
                  <a:lnTo>
                    <a:pt x="329" y="589"/>
                  </a:lnTo>
                  <a:lnTo>
                    <a:pt x="331" y="580"/>
                  </a:lnTo>
                  <a:lnTo>
                    <a:pt x="323" y="570"/>
                  </a:lnTo>
                  <a:lnTo>
                    <a:pt x="322" y="563"/>
                  </a:lnTo>
                  <a:lnTo>
                    <a:pt x="316" y="545"/>
                  </a:lnTo>
                  <a:lnTo>
                    <a:pt x="360" y="515"/>
                  </a:lnTo>
                  <a:lnTo>
                    <a:pt x="373" y="515"/>
                  </a:lnTo>
                  <a:lnTo>
                    <a:pt x="374" y="509"/>
                  </a:lnTo>
                  <a:lnTo>
                    <a:pt x="359" y="504"/>
                  </a:lnTo>
                  <a:lnTo>
                    <a:pt x="346" y="492"/>
                  </a:lnTo>
                  <a:lnTo>
                    <a:pt x="319" y="465"/>
                  </a:lnTo>
                  <a:lnTo>
                    <a:pt x="315" y="446"/>
                  </a:lnTo>
                  <a:lnTo>
                    <a:pt x="299" y="443"/>
                  </a:lnTo>
                  <a:lnTo>
                    <a:pt x="297" y="424"/>
                  </a:lnTo>
                  <a:lnTo>
                    <a:pt x="294" y="407"/>
                  </a:lnTo>
                  <a:lnTo>
                    <a:pt x="287" y="399"/>
                  </a:lnTo>
                  <a:lnTo>
                    <a:pt x="290" y="392"/>
                  </a:lnTo>
                  <a:lnTo>
                    <a:pt x="294" y="388"/>
                  </a:lnTo>
                  <a:lnTo>
                    <a:pt x="302" y="388"/>
                  </a:lnTo>
                  <a:lnTo>
                    <a:pt x="331" y="381"/>
                  </a:lnTo>
                  <a:lnTo>
                    <a:pt x="386" y="352"/>
                  </a:lnTo>
                  <a:lnTo>
                    <a:pt x="399" y="346"/>
                  </a:lnTo>
                  <a:lnTo>
                    <a:pt x="411" y="339"/>
                  </a:lnTo>
                  <a:lnTo>
                    <a:pt x="420" y="350"/>
                  </a:lnTo>
                  <a:lnTo>
                    <a:pt x="433" y="344"/>
                  </a:lnTo>
                  <a:lnTo>
                    <a:pt x="437" y="330"/>
                  </a:lnTo>
                  <a:lnTo>
                    <a:pt x="436" y="323"/>
                  </a:lnTo>
                  <a:lnTo>
                    <a:pt x="441" y="315"/>
                  </a:lnTo>
                  <a:lnTo>
                    <a:pt x="433" y="304"/>
                  </a:lnTo>
                  <a:lnTo>
                    <a:pt x="427" y="286"/>
                  </a:lnTo>
                  <a:lnTo>
                    <a:pt x="432" y="260"/>
                  </a:lnTo>
                  <a:lnTo>
                    <a:pt x="423" y="247"/>
                  </a:lnTo>
                  <a:lnTo>
                    <a:pt x="420" y="234"/>
                  </a:lnTo>
                  <a:lnTo>
                    <a:pt x="423" y="221"/>
                  </a:lnTo>
                  <a:lnTo>
                    <a:pt x="422" y="211"/>
                  </a:lnTo>
                  <a:lnTo>
                    <a:pt x="403" y="191"/>
                  </a:lnTo>
                  <a:lnTo>
                    <a:pt x="413" y="179"/>
                  </a:lnTo>
                  <a:lnTo>
                    <a:pt x="413" y="158"/>
                  </a:lnTo>
                  <a:lnTo>
                    <a:pt x="414" y="133"/>
                  </a:lnTo>
                  <a:lnTo>
                    <a:pt x="395" y="112"/>
                  </a:lnTo>
                  <a:lnTo>
                    <a:pt x="385" y="100"/>
                  </a:lnTo>
                  <a:lnTo>
                    <a:pt x="374" y="87"/>
                  </a:lnTo>
                  <a:lnTo>
                    <a:pt x="357" y="73"/>
                  </a:lnTo>
                  <a:lnTo>
                    <a:pt x="345" y="67"/>
                  </a:lnTo>
                  <a:lnTo>
                    <a:pt x="338" y="65"/>
                  </a:lnTo>
                  <a:lnTo>
                    <a:pt x="327" y="72"/>
                  </a:lnTo>
                  <a:lnTo>
                    <a:pt x="319" y="77"/>
                  </a:lnTo>
                  <a:lnTo>
                    <a:pt x="292" y="97"/>
                  </a:lnTo>
                  <a:lnTo>
                    <a:pt x="274" y="91"/>
                  </a:lnTo>
                  <a:lnTo>
                    <a:pt x="268" y="91"/>
                  </a:lnTo>
                  <a:lnTo>
                    <a:pt x="268" y="84"/>
                  </a:lnTo>
                  <a:lnTo>
                    <a:pt x="271" y="75"/>
                  </a:lnTo>
                  <a:lnTo>
                    <a:pt x="274" y="68"/>
                  </a:lnTo>
                  <a:lnTo>
                    <a:pt x="251" y="53"/>
                  </a:lnTo>
                  <a:lnTo>
                    <a:pt x="244" y="50"/>
                  </a:lnTo>
                  <a:lnTo>
                    <a:pt x="232" y="42"/>
                  </a:lnTo>
                  <a:lnTo>
                    <a:pt x="229" y="24"/>
                  </a:lnTo>
                  <a:lnTo>
                    <a:pt x="224" y="14"/>
                  </a:lnTo>
                  <a:lnTo>
                    <a:pt x="215" y="14"/>
                  </a:lnTo>
                  <a:lnTo>
                    <a:pt x="206" y="3"/>
                  </a:lnTo>
                  <a:lnTo>
                    <a:pt x="193" y="2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9976495" y="4931765"/>
              <a:ext cx="993457" cy="1335722"/>
            </a:xfrm>
            <a:custGeom>
              <a:avLst/>
              <a:gdLst/>
              <a:ahLst/>
              <a:cxnLst>
                <a:cxn ang="0">
                  <a:pos x="1019" y="262"/>
                </a:cxn>
                <a:cxn ang="0">
                  <a:pos x="1123" y="432"/>
                </a:cxn>
                <a:cxn ang="0">
                  <a:pos x="854" y="591"/>
                </a:cxn>
                <a:cxn ang="0">
                  <a:pos x="669" y="512"/>
                </a:cxn>
                <a:cxn ang="0">
                  <a:pos x="539" y="736"/>
                </a:cxn>
                <a:cxn ang="0">
                  <a:pos x="456" y="963"/>
                </a:cxn>
                <a:cxn ang="0">
                  <a:pos x="186" y="1270"/>
                </a:cxn>
                <a:cxn ang="0">
                  <a:pos x="85" y="1640"/>
                </a:cxn>
                <a:cxn ang="0">
                  <a:pos x="37" y="1954"/>
                </a:cxn>
                <a:cxn ang="0">
                  <a:pos x="58" y="2150"/>
                </a:cxn>
                <a:cxn ang="0">
                  <a:pos x="240" y="2371"/>
                </a:cxn>
                <a:cxn ang="0">
                  <a:pos x="455" y="2527"/>
                </a:cxn>
                <a:cxn ang="0">
                  <a:pos x="242" y="2955"/>
                </a:cxn>
                <a:cxn ang="0">
                  <a:pos x="451" y="3063"/>
                </a:cxn>
                <a:cxn ang="0">
                  <a:pos x="680" y="3174"/>
                </a:cxn>
                <a:cxn ang="0">
                  <a:pos x="1071" y="3204"/>
                </a:cxn>
                <a:cxn ang="0">
                  <a:pos x="1394" y="3261"/>
                </a:cxn>
                <a:cxn ang="0">
                  <a:pos x="1635" y="3232"/>
                </a:cxn>
                <a:cxn ang="0">
                  <a:pos x="1843" y="3248"/>
                </a:cxn>
                <a:cxn ang="0">
                  <a:pos x="2080" y="2843"/>
                </a:cxn>
                <a:cxn ang="0">
                  <a:pos x="1664" y="2480"/>
                </a:cxn>
                <a:cxn ang="0">
                  <a:pos x="1698" y="2157"/>
                </a:cxn>
                <a:cxn ang="0">
                  <a:pos x="2420" y="1913"/>
                </a:cxn>
                <a:cxn ang="0">
                  <a:pos x="2372" y="1613"/>
                </a:cxn>
                <a:cxn ang="0">
                  <a:pos x="2345" y="1193"/>
                </a:cxn>
                <a:cxn ang="0">
                  <a:pos x="2143" y="583"/>
                </a:cxn>
                <a:cxn ang="0">
                  <a:pos x="1797" y="462"/>
                </a:cxn>
                <a:cxn ang="0">
                  <a:pos x="1507" y="427"/>
                </a:cxn>
                <a:cxn ang="0">
                  <a:pos x="1276" y="160"/>
                </a:cxn>
                <a:cxn ang="0">
                  <a:pos x="1031" y="2"/>
                </a:cxn>
                <a:cxn ang="0">
                  <a:pos x="1324" y="248"/>
                </a:cxn>
                <a:cxn ang="0">
                  <a:pos x="1521" y="492"/>
                </a:cxn>
                <a:cxn ang="0">
                  <a:pos x="1886" y="365"/>
                </a:cxn>
                <a:cxn ang="0">
                  <a:pos x="2331" y="746"/>
                </a:cxn>
                <a:cxn ang="0">
                  <a:pos x="2386" y="1251"/>
                </a:cxn>
                <a:cxn ang="0">
                  <a:pos x="2440" y="1696"/>
                </a:cxn>
                <a:cxn ang="0">
                  <a:pos x="2336" y="1969"/>
                </a:cxn>
                <a:cxn ang="0">
                  <a:pos x="1662" y="2185"/>
                </a:cxn>
                <a:cxn ang="0">
                  <a:pos x="1769" y="2479"/>
                </a:cxn>
                <a:cxn ang="0">
                  <a:pos x="2088" y="2894"/>
                </a:cxn>
                <a:cxn ang="0">
                  <a:pos x="1859" y="3293"/>
                </a:cxn>
                <a:cxn ang="0">
                  <a:pos x="1633" y="3273"/>
                </a:cxn>
                <a:cxn ang="0">
                  <a:pos x="1328" y="3273"/>
                </a:cxn>
                <a:cxn ang="0">
                  <a:pos x="1014" y="3223"/>
                </a:cxn>
                <a:cxn ang="0">
                  <a:pos x="626" y="3154"/>
                </a:cxn>
                <a:cxn ang="0">
                  <a:pos x="410" y="3116"/>
                </a:cxn>
                <a:cxn ang="0">
                  <a:pos x="242" y="2892"/>
                </a:cxn>
                <a:cxn ang="0">
                  <a:pos x="504" y="2471"/>
                </a:cxn>
                <a:cxn ang="0">
                  <a:pos x="144" y="2386"/>
                </a:cxn>
                <a:cxn ang="0">
                  <a:pos x="95" y="2096"/>
                </a:cxn>
                <a:cxn ang="0">
                  <a:pos x="98" y="1783"/>
                </a:cxn>
                <a:cxn ang="0">
                  <a:pos x="95" y="1491"/>
                </a:cxn>
                <a:cxn ang="0">
                  <a:pos x="277" y="1177"/>
                </a:cxn>
                <a:cxn ang="0">
                  <a:pos x="387" y="868"/>
                </a:cxn>
                <a:cxn ang="0">
                  <a:pos x="512" y="662"/>
                </a:cxn>
                <a:cxn ang="0">
                  <a:pos x="740" y="510"/>
                </a:cxn>
                <a:cxn ang="0">
                  <a:pos x="916" y="458"/>
                </a:cxn>
                <a:cxn ang="0">
                  <a:pos x="1044" y="439"/>
                </a:cxn>
                <a:cxn ang="0">
                  <a:pos x="983" y="177"/>
                </a:cxn>
              </a:cxnLst>
              <a:rect l="0" t="0" r="r" b="b"/>
              <a:pathLst>
                <a:path w="2487" h="3337">
                  <a:moveTo>
                    <a:pt x="1039" y="32"/>
                  </a:moveTo>
                  <a:lnTo>
                    <a:pt x="988" y="71"/>
                  </a:lnTo>
                  <a:lnTo>
                    <a:pt x="994" y="57"/>
                  </a:lnTo>
                  <a:lnTo>
                    <a:pt x="994" y="96"/>
                  </a:lnTo>
                  <a:lnTo>
                    <a:pt x="994" y="91"/>
                  </a:lnTo>
                  <a:lnTo>
                    <a:pt x="1002" y="121"/>
                  </a:lnTo>
                  <a:lnTo>
                    <a:pt x="1015" y="169"/>
                  </a:lnTo>
                  <a:cubicBezTo>
                    <a:pt x="1015" y="170"/>
                    <a:pt x="1015" y="170"/>
                    <a:pt x="1016" y="171"/>
                  </a:cubicBezTo>
                  <a:lnTo>
                    <a:pt x="1024" y="249"/>
                  </a:lnTo>
                  <a:cubicBezTo>
                    <a:pt x="1025" y="254"/>
                    <a:pt x="1023" y="259"/>
                    <a:pt x="1019" y="262"/>
                  </a:cubicBezTo>
                  <a:lnTo>
                    <a:pt x="989" y="292"/>
                  </a:lnTo>
                  <a:lnTo>
                    <a:pt x="994" y="280"/>
                  </a:lnTo>
                  <a:lnTo>
                    <a:pt x="994" y="319"/>
                  </a:lnTo>
                  <a:lnTo>
                    <a:pt x="994" y="316"/>
                  </a:lnTo>
                  <a:lnTo>
                    <a:pt x="1002" y="363"/>
                  </a:lnTo>
                  <a:lnTo>
                    <a:pt x="997" y="354"/>
                  </a:lnTo>
                  <a:lnTo>
                    <a:pt x="1066" y="414"/>
                  </a:lnTo>
                  <a:lnTo>
                    <a:pt x="1057" y="410"/>
                  </a:lnTo>
                  <a:lnTo>
                    <a:pt x="1109" y="418"/>
                  </a:lnTo>
                  <a:cubicBezTo>
                    <a:pt x="1116" y="420"/>
                    <a:pt x="1121" y="425"/>
                    <a:pt x="1123" y="432"/>
                  </a:cubicBezTo>
                  <a:lnTo>
                    <a:pt x="1140" y="531"/>
                  </a:lnTo>
                  <a:cubicBezTo>
                    <a:pt x="1141" y="536"/>
                    <a:pt x="1139" y="542"/>
                    <a:pt x="1134" y="546"/>
                  </a:cubicBezTo>
                  <a:cubicBezTo>
                    <a:pt x="1130" y="550"/>
                    <a:pt x="1124" y="551"/>
                    <a:pt x="1119" y="550"/>
                  </a:cubicBezTo>
                  <a:lnTo>
                    <a:pt x="1012" y="520"/>
                  </a:lnTo>
                  <a:cubicBezTo>
                    <a:pt x="1009" y="519"/>
                    <a:pt x="1006" y="517"/>
                    <a:pt x="1004" y="515"/>
                  </a:cubicBezTo>
                  <a:lnTo>
                    <a:pt x="957" y="468"/>
                  </a:lnTo>
                  <a:lnTo>
                    <a:pt x="975" y="472"/>
                  </a:lnTo>
                  <a:lnTo>
                    <a:pt x="927" y="489"/>
                  </a:lnTo>
                  <a:lnTo>
                    <a:pt x="935" y="484"/>
                  </a:lnTo>
                  <a:lnTo>
                    <a:pt x="854" y="591"/>
                  </a:lnTo>
                  <a:lnTo>
                    <a:pt x="827" y="622"/>
                  </a:lnTo>
                  <a:cubicBezTo>
                    <a:pt x="823" y="626"/>
                    <a:pt x="817" y="629"/>
                    <a:pt x="811" y="627"/>
                  </a:cubicBezTo>
                  <a:lnTo>
                    <a:pt x="772" y="619"/>
                  </a:lnTo>
                  <a:cubicBezTo>
                    <a:pt x="767" y="617"/>
                    <a:pt x="762" y="613"/>
                    <a:pt x="760" y="608"/>
                  </a:cubicBezTo>
                  <a:lnTo>
                    <a:pt x="747" y="569"/>
                  </a:lnTo>
                  <a:lnTo>
                    <a:pt x="750" y="574"/>
                  </a:lnTo>
                  <a:lnTo>
                    <a:pt x="720" y="535"/>
                  </a:lnTo>
                  <a:lnTo>
                    <a:pt x="726" y="540"/>
                  </a:lnTo>
                  <a:lnTo>
                    <a:pt x="662" y="510"/>
                  </a:lnTo>
                  <a:lnTo>
                    <a:pt x="669" y="512"/>
                  </a:lnTo>
                  <a:lnTo>
                    <a:pt x="562" y="512"/>
                  </a:lnTo>
                  <a:lnTo>
                    <a:pt x="576" y="504"/>
                  </a:lnTo>
                  <a:lnTo>
                    <a:pt x="546" y="551"/>
                  </a:lnTo>
                  <a:cubicBezTo>
                    <a:pt x="545" y="552"/>
                    <a:pt x="544" y="553"/>
                    <a:pt x="544" y="554"/>
                  </a:cubicBezTo>
                  <a:lnTo>
                    <a:pt x="484" y="614"/>
                  </a:lnTo>
                  <a:lnTo>
                    <a:pt x="483" y="590"/>
                  </a:lnTo>
                  <a:lnTo>
                    <a:pt x="534" y="637"/>
                  </a:lnTo>
                  <a:cubicBezTo>
                    <a:pt x="538" y="640"/>
                    <a:pt x="540" y="645"/>
                    <a:pt x="540" y="650"/>
                  </a:cubicBezTo>
                  <a:lnTo>
                    <a:pt x="540" y="731"/>
                  </a:lnTo>
                  <a:cubicBezTo>
                    <a:pt x="540" y="733"/>
                    <a:pt x="540" y="735"/>
                    <a:pt x="539" y="736"/>
                  </a:cubicBezTo>
                  <a:lnTo>
                    <a:pt x="526" y="775"/>
                  </a:lnTo>
                  <a:lnTo>
                    <a:pt x="508" y="815"/>
                  </a:lnTo>
                  <a:cubicBezTo>
                    <a:pt x="507" y="818"/>
                    <a:pt x="505" y="820"/>
                    <a:pt x="503" y="822"/>
                  </a:cubicBezTo>
                  <a:lnTo>
                    <a:pt x="434" y="869"/>
                  </a:lnTo>
                  <a:cubicBezTo>
                    <a:pt x="433" y="870"/>
                    <a:pt x="432" y="871"/>
                    <a:pt x="431" y="871"/>
                  </a:cubicBezTo>
                  <a:lnTo>
                    <a:pt x="409" y="880"/>
                  </a:lnTo>
                  <a:lnTo>
                    <a:pt x="419" y="861"/>
                  </a:lnTo>
                  <a:lnTo>
                    <a:pt x="432" y="921"/>
                  </a:lnTo>
                  <a:lnTo>
                    <a:pt x="431" y="916"/>
                  </a:lnTo>
                  <a:lnTo>
                    <a:pt x="456" y="963"/>
                  </a:lnTo>
                  <a:cubicBezTo>
                    <a:pt x="459" y="968"/>
                    <a:pt x="459" y="972"/>
                    <a:pt x="458" y="977"/>
                  </a:cubicBezTo>
                  <a:lnTo>
                    <a:pt x="440" y="1028"/>
                  </a:lnTo>
                  <a:cubicBezTo>
                    <a:pt x="440" y="1030"/>
                    <a:pt x="439" y="1031"/>
                    <a:pt x="438" y="1032"/>
                  </a:cubicBezTo>
                  <a:lnTo>
                    <a:pt x="400" y="1088"/>
                  </a:lnTo>
                  <a:lnTo>
                    <a:pt x="339" y="1158"/>
                  </a:lnTo>
                  <a:lnTo>
                    <a:pt x="300" y="1201"/>
                  </a:lnTo>
                  <a:cubicBezTo>
                    <a:pt x="299" y="1202"/>
                    <a:pt x="299" y="1203"/>
                    <a:pt x="298" y="1203"/>
                  </a:cubicBezTo>
                  <a:lnTo>
                    <a:pt x="238" y="1251"/>
                  </a:lnTo>
                  <a:cubicBezTo>
                    <a:pt x="236" y="1252"/>
                    <a:pt x="235" y="1253"/>
                    <a:pt x="233" y="1253"/>
                  </a:cubicBezTo>
                  <a:lnTo>
                    <a:pt x="186" y="1270"/>
                  </a:lnTo>
                  <a:lnTo>
                    <a:pt x="196" y="1261"/>
                  </a:lnTo>
                  <a:lnTo>
                    <a:pt x="166" y="1330"/>
                  </a:lnTo>
                  <a:lnTo>
                    <a:pt x="167" y="1325"/>
                  </a:lnTo>
                  <a:lnTo>
                    <a:pt x="158" y="1432"/>
                  </a:lnTo>
                  <a:cubicBezTo>
                    <a:pt x="158" y="1434"/>
                    <a:pt x="158" y="1436"/>
                    <a:pt x="157" y="1438"/>
                  </a:cubicBezTo>
                  <a:lnTo>
                    <a:pt x="127" y="1498"/>
                  </a:lnTo>
                  <a:lnTo>
                    <a:pt x="128" y="1491"/>
                  </a:lnTo>
                  <a:lnTo>
                    <a:pt x="128" y="1590"/>
                  </a:lnTo>
                  <a:cubicBezTo>
                    <a:pt x="128" y="1594"/>
                    <a:pt x="127" y="1598"/>
                    <a:pt x="124" y="1601"/>
                  </a:cubicBezTo>
                  <a:lnTo>
                    <a:pt x="85" y="1640"/>
                  </a:lnTo>
                  <a:lnTo>
                    <a:pt x="89" y="1633"/>
                  </a:lnTo>
                  <a:lnTo>
                    <a:pt x="81" y="1663"/>
                  </a:lnTo>
                  <a:lnTo>
                    <a:pt x="79" y="1649"/>
                  </a:lnTo>
                  <a:lnTo>
                    <a:pt x="109" y="1696"/>
                  </a:lnTo>
                  <a:cubicBezTo>
                    <a:pt x="110" y="1698"/>
                    <a:pt x="110" y="1700"/>
                    <a:pt x="111" y="1701"/>
                  </a:cubicBezTo>
                  <a:lnTo>
                    <a:pt x="128" y="1770"/>
                  </a:lnTo>
                  <a:lnTo>
                    <a:pt x="126" y="1765"/>
                  </a:lnTo>
                  <a:lnTo>
                    <a:pt x="164" y="1825"/>
                  </a:lnTo>
                  <a:cubicBezTo>
                    <a:pt x="169" y="1832"/>
                    <a:pt x="167" y="1841"/>
                    <a:pt x="161" y="1847"/>
                  </a:cubicBezTo>
                  <a:lnTo>
                    <a:pt x="37" y="1954"/>
                  </a:lnTo>
                  <a:lnTo>
                    <a:pt x="41" y="1935"/>
                  </a:lnTo>
                  <a:lnTo>
                    <a:pt x="71" y="2003"/>
                  </a:lnTo>
                  <a:lnTo>
                    <a:pt x="67" y="1997"/>
                  </a:lnTo>
                  <a:lnTo>
                    <a:pt x="114" y="2036"/>
                  </a:lnTo>
                  <a:lnTo>
                    <a:pt x="124" y="2046"/>
                  </a:lnTo>
                  <a:cubicBezTo>
                    <a:pt x="127" y="2049"/>
                    <a:pt x="128" y="2053"/>
                    <a:pt x="128" y="2057"/>
                  </a:cubicBezTo>
                  <a:lnTo>
                    <a:pt x="128" y="2096"/>
                  </a:lnTo>
                  <a:cubicBezTo>
                    <a:pt x="128" y="2101"/>
                    <a:pt x="126" y="2107"/>
                    <a:pt x="121" y="2110"/>
                  </a:cubicBezTo>
                  <a:lnTo>
                    <a:pt x="53" y="2157"/>
                  </a:lnTo>
                  <a:lnTo>
                    <a:pt x="58" y="2150"/>
                  </a:lnTo>
                  <a:lnTo>
                    <a:pt x="33" y="2210"/>
                  </a:lnTo>
                  <a:lnTo>
                    <a:pt x="33" y="2199"/>
                  </a:lnTo>
                  <a:lnTo>
                    <a:pt x="59" y="2289"/>
                  </a:lnTo>
                  <a:lnTo>
                    <a:pt x="56" y="2283"/>
                  </a:lnTo>
                  <a:lnTo>
                    <a:pt x="95" y="2330"/>
                  </a:lnTo>
                  <a:lnTo>
                    <a:pt x="88" y="2325"/>
                  </a:lnTo>
                  <a:lnTo>
                    <a:pt x="157" y="2355"/>
                  </a:lnTo>
                  <a:lnTo>
                    <a:pt x="153" y="2354"/>
                  </a:lnTo>
                  <a:lnTo>
                    <a:pt x="243" y="2372"/>
                  </a:lnTo>
                  <a:lnTo>
                    <a:pt x="240" y="2371"/>
                  </a:lnTo>
                  <a:lnTo>
                    <a:pt x="326" y="2371"/>
                  </a:lnTo>
                  <a:cubicBezTo>
                    <a:pt x="327" y="2371"/>
                    <a:pt x="328" y="2371"/>
                    <a:pt x="329" y="2371"/>
                  </a:cubicBezTo>
                  <a:lnTo>
                    <a:pt x="406" y="2384"/>
                  </a:lnTo>
                  <a:cubicBezTo>
                    <a:pt x="409" y="2385"/>
                    <a:pt x="411" y="2386"/>
                    <a:pt x="413" y="2387"/>
                  </a:cubicBezTo>
                  <a:lnTo>
                    <a:pt x="465" y="2426"/>
                  </a:lnTo>
                  <a:lnTo>
                    <a:pt x="521" y="2474"/>
                  </a:lnTo>
                  <a:cubicBezTo>
                    <a:pt x="525" y="2478"/>
                    <a:pt x="528" y="2483"/>
                    <a:pt x="527" y="2489"/>
                  </a:cubicBezTo>
                  <a:cubicBezTo>
                    <a:pt x="526" y="2495"/>
                    <a:pt x="522" y="2500"/>
                    <a:pt x="517" y="2502"/>
                  </a:cubicBezTo>
                  <a:lnTo>
                    <a:pt x="448" y="2532"/>
                  </a:lnTo>
                  <a:lnTo>
                    <a:pt x="455" y="2527"/>
                  </a:lnTo>
                  <a:lnTo>
                    <a:pt x="408" y="2587"/>
                  </a:lnTo>
                  <a:cubicBezTo>
                    <a:pt x="407" y="2588"/>
                    <a:pt x="406" y="2589"/>
                    <a:pt x="405" y="2590"/>
                  </a:cubicBezTo>
                  <a:lnTo>
                    <a:pt x="345" y="2637"/>
                  </a:lnTo>
                  <a:lnTo>
                    <a:pt x="351" y="2626"/>
                  </a:lnTo>
                  <a:lnTo>
                    <a:pt x="343" y="2686"/>
                  </a:lnTo>
                  <a:lnTo>
                    <a:pt x="312" y="2812"/>
                  </a:lnTo>
                  <a:cubicBezTo>
                    <a:pt x="312" y="2813"/>
                    <a:pt x="312" y="2814"/>
                    <a:pt x="311" y="2815"/>
                  </a:cubicBezTo>
                  <a:lnTo>
                    <a:pt x="273" y="2905"/>
                  </a:lnTo>
                  <a:cubicBezTo>
                    <a:pt x="272" y="2906"/>
                    <a:pt x="272" y="2907"/>
                    <a:pt x="272" y="2908"/>
                  </a:cubicBezTo>
                  <a:lnTo>
                    <a:pt x="242" y="2955"/>
                  </a:lnTo>
                  <a:lnTo>
                    <a:pt x="241" y="2936"/>
                  </a:lnTo>
                  <a:lnTo>
                    <a:pt x="310" y="3035"/>
                  </a:lnTo>
                  <a:lnTo>
                    <a:pt x="331" y="3065"/>
                  </a:lnTo>
                  <a:lnTo>
                    <a:pt x="325" y="3060"/>
                  </a:lnTo>
                  <a:lnTo>
                    <a:pt x="373" y="3086"/>
                  </a:lnTo>
                  <a:lnTo>
                    <a:pt x="365" y="3084"/>
                  </a:lnTo>
                  <a:lnTo>
                    <a:pt x="403" y="3084"/>
                  </a:lnTo>
                  <a:lnTo>
                    <a:pt x="397" y="3085"/>
                  </a:lnTo>
                  <a:lnTo>
                    <a:pt x="457" y="3059"/>
                  </a:lnTo>
                  <a:lnTo>
                    <a:pt x="451" y="3063"/>
                  </a:lnTo>
                  <a:lnTo>
                    <a:pt x="481" y="3033"/>
                  </a:lnTo>
                  <a:lnTo>
                    <a:pt x="490" y="3024"/>
                  </a:lnTo>
                  <a:cubicBezTo>
                    <a:pt x="494" y="3021"/>
                    <a:pt x="499" y="3019"/>
                    <a:pt x="504" y="3019"/>
                  </a:cubicBezTo>
                  <a:lnTo>
                    <a:pt x="581" y="3028"/>
                  </a:lnTo>
                  <a:cubicBezTo>
                    <a:pt x="586" y="3029"/>
                    <a:pt x="590" y="3031"/>
                    <a:pt x="593" y="3036"/>
                  </a:cubicBezTo>
                  <a:lnTo>
                    <a:pt x="623" y="3083"/>
                  </a:lnTo>
                  <a:lnTo>
                    <a:pt x="653" y="3135"/>
                  </a:lnTo>
                  <a:lnTo>
                    <a:pt x="652" y="3133"/>
                  </a:lnTo>
                  <a:lnTo>
                    <a:pt x="690" y="3180"/>
                  </a:lnTo>
                  <a:lnTo>
                    <a:pt x="680" y="3174"/>
                  </a:lnTo>
                  <a:lnTo>
                    <a:pt x="728" y="3183"/>
                  </a:lnTo>
                  <a:lnTo>
                    <a:pt x="723" y="3182"/>
                  </a:lnTo>
                  <a:lnTo>
                    <a:pt x="830" y="3174"/>
                  </a:lnTo>
                  <a:lnTo>
                    <a:pt x="880" y="3165"/>
                  </a:lnTo>
                  <a:cubicBezTo>
                    <a:pt x="884" y="3165"/>
                    <a:pt x="888" y="3166"/>
                    <a:pt x="892" y="3168"/>
                  </a:cubicBezTo>
                  <a:lnTo>
                    <a:pt x="969" y="3215"/>
                  </a:lnTo>
                  <a:lnTo>
                    <a:pt x="953" y="3214"/>
                  </a:lnTo>
                  <a:lnTo>
                    <a:pt x="1001" y="3193"/>
                  </a:lnTo>
                  <a:cubicBezTo>
                    <a:pt x="1004" y="3191"/>
                    <a:pt x="1008" y="3191"/>
                    <a:pt x="1011" y="3191"/>
                  </a:cubicBezTo>
                  <a:lnTo>
                    <a:pt x="1071" y="3204"/>
                  </a:lnTo>
                  <a:cubicBezTo>
                    <a:pt x="1074" y="3205"/>
                    <a:pt x="1076" y="3206"/>
                    <a:pt x="1078" y="3208"/>
                  </a:cubicBezTo>
                  <a:lnTo>
                    <a:pt x="1125" y="3246"/>
                  </a:lnTo>
                  <a:lnTo>
                    <a:pt x="1108" y="3244"/>
                  </a:lnTo>
                  <a:lnTo>
                    <a:pt x="1194" y="3205"/>
                  </a:lnTo>
                  <a:cubicBezTo>
                    <a:pt x="1196" y="3204"/>
                    <a:pt x="1198" y="3204"/>
                    <a:pt x="1200" y="3204"/>
                  </a:cubicBezTo>
                  <a:lnTo>
                    <a:pt x="1282" y="3204"/>
                  </a:lnTo>
                  <a:cubicBezTo>
                    <a:pt x="1285" y="3204"/>
                    <a:pt x="1289" y="3205"/>
                    <a:pt x="1291" y="3207"/>
                  </a:cubicBezTo>
                  <a:lnTo>
                    <a:pt x="1347" y="3245"/>
                  </a:lnTo>
                  <a:lnTo>
                    <a:pt x="1343" y="3243"/>
                  </a:lnTo>
                  <a:lnTo>
                    <a:pt x="1394" y="3261"/>
                  </a:lnTo>
                  <a:lnTo>
                    <a:pt x="1378" y="3263"/>
                  </a:lnTo>
                  <a:lnTo>
                    <a:pt x="1426" y="3225"/>
                  </a:lnTo>
                  <a:cubicBezTo>
                    <a:pt x="1429" y="3222"/>
                    <a:pt x="1432" y="3221"/>
                    <a:pt x="1436" y="3221"/>
                  </a:cubicBezTo>
                  <a:lnTo>
                    <a:pt x="1496" y="3221"/>
                  </a:lnTo>
                  <a:lnTo>
                    <a:pt x="1493" y="3221"/>
                  </a:lnTo>
                  <a:lnTo>
                    <a:pt x="1579" y="3204"/>
                  </a:lnTo>
                  <a:cubicBezTo>
                    <a:pt x="1583" y="3203"/>
                    <a:pt x="1587" y="3204"/>
                    <a:pt x="1591" y="3207"/>
                  </a:cubicBezTo>
                  <a:lnTo>
                    <a:pt x="1651" y="3245"/>
                  </a:lnTo>
                  <a:lnTo>
                    <a:pt x="1626" y="3253"/>
                  </a:lnTo>
                  <a:lnTo>
                    <a:pt x="1635" y="3232"/>
                  </a:lnTo>
                  <a:cubicBezTo>
                    <a:pt x="1637" y="3227"/>
                    <a:pt x="1641" y="3223"/>
                    <a:pt x="1646" y="3222"/>
                  </a:cubicBezTo>
                  <a:cubicBezTo>
                    <a:pt x="1651" y="3220"/>
                    <a:pt x="1656" y="3221"/>
                    <a:pt x="1660" y="3224"/>
                  </a:cubicBezTo>
                  <a:lnTo>
                    <a:pt x="1729" y="3276"/>
                  </a:lnTo>
                  <a:lnTo>
                    <a:pt x="1727" y="3275"/>
                  </a:lnTo>
                  <a:lnTo>
                    <a:pt x="1783" y="3305"/>
                  </a:lnTo>
                  <a:lnTo>
                    <a:pt x="1768" y="3304"/>
                  </a:lnTo>
                  <a:lnTo>
                    <a:pt x="1837" y="3274"/>
                  </a:lnTo>
                  <a:lnTo>
                    <a:pt x="1827" y="3285"/>
                  </a:lnTo>
                  <a:lnTo>
                    <a:pt x="1840" y="3234"/>
                  </a:lnTo>
                  <a:lnTo>
                    <a:pt x="1843" y="3248"/>
                  </a:lnTo>
                  <a:lnTo>
                    <a:pt x="1800" y="3192"/>
                  </a:lnTo>
                  <a:cubicBezTo>
                    <a:pt x="1799" y="3190"/>
                    <a:pt x="1798" y="3188"/>
                    <a:pt x="1797" y="3186"/>
                  </a:cubicBezTo>
                  <a:lnTo>
                    <a:pt x="1788" y="3147"/>
                  </a:lnTo>
                  <a:lnTo>
                    <a:pt x="1759" y="3049"/>
                  </a:lnTo>
                  <a:cubicBezTo>
                    <a:pt x="1757" y="3042"/>
                    <a:pt x="1759" y="3035"/>
                    <a:pt x="1765" y="3031"/>
                  </a:cubicBezTo>
                  <a:lnTo>
                    <a:pt x="2010" y="2863"/>
                  </a:lnTo>
                  <a:cubicBezTo>
                    <a:pt x="2012" y="2862"/>
                    <a:pt x="2016" y="2861"/>
                    <a:pt x="2019" y="2861"/>
                  </a:cubicBezTo>
                  <a:lnTo>
                    <a:pt x="2088" y="2861"/>
                  </a:lnTo>
                  <a:lnTo>
                    <a:pt x="2072" y="2873"/>
                  </a:lnTo>
                  <a:lnTo>
                    <a:pt x="2080" y="2843"/>
                  </a:lnTo>
                  <a:lnTo>
                    <a:pt x="2091" y="2863"/>
                  </a:lnTo>
                  <a:lnTo>
                    <a:pt x="2005" y="2833"/>
                  </a:lnTo>
                  <a:cubicBezTo>
                    <a:pt x="2003" y="2832"/>
                    <a:pt x="2001" y="2831"/>
                    <a:pt x="1999" y="2829"/>
                  </a:cubicBezTo>
                  <a:lnTo>
                    <a:pt x="1930" y="2765"/>
                  </a:lnTo>
                  <a:lnTo>
                    <a:pt x="1776" y="2614"/>
                  </a:lnTo>
                  <a:cubicBezTo>
                    <a:pt x="1774" y="2612"/>
                    <a:pt x="1772" y="2609"/>
                    <a:pt x="1771" y="2606"/>
                  </a:cubicBezTo>
                  <a:lnTo>
                    <a:pt x="1750" y="2498"/>
                  </a:lnTo>
                  <a:lnTo>
                    <a:pt x="1763" y="2512"/>
                  </a:lnTo>
                  <a:lnTo>
                    <a:pt x="1677" y="2494"/>
                  </a:lnTo>
                  <a:cubicBezTo>
                    <a:pt x="1670" y="2493"/>
                    <a:pt x="1665" y="2487"/>
                    <a:pt x="1664" y="2480"/>
                  </a:cubicBezTo>
                  <a:lnTo>
                    <a:pt x="1651" y="2373"/>
                  </a:lnTo>
                  <a:lnTo>
                    <a:pt x="1634" y="2284"/>
                  </a:lnTo>
                  <a:lnTo>
                    <a:pt x="1638" y="2291"/>
                  </a:lnTo>
                  <a:lnTo>
                    <a:pt x="1599" y="2244"/>
                  </a:lnTo>
                  <a:cubicBezTo>
                    <a:pt x="1595" y="2239"/>
                    <a:pt x="1594" y="2232"/>
                    <a:pt x="1597" y="2227"/>
                  </a:cubicBezTo>
                  <a:lnTo>
                    <a:pt x="1614" y="2188"/>
                  </a:lnTo>
                  <a:cubicBezTo>
                    <a:pt x="1615" y="2186"/>
                    <a:pt x="1616" y="2184"/>
                    <a:pt x="1617" y="2183"/>
                  </a:cubicBezTo>
                  <a:lnTo>
                    <a:pt x="1639" y="2161"/>
                  </a:lnTo>
                  <a:cubicBezTo>
                    <a:pt x="1642" y="2158"/>
                    <a:pt x="1646" y="2157"/>
                    <a:pt x="1650" y="2157"/>
                  </a:cubicBezTo>
                  <a:lnTo>
                    <a:pt x="1698" y="2157"/>
                  </a:lnTo>
                  <a:lnTo>
                    <a:pt x="1694" y="2157"/>
                  </a:lnTo>
                  <a:lnTo>
                    <a:pt x="1852" y="2118"/>
                  </a:lnTo>
                  <a:lnTo>
                    <a:pt x="1848" y="2120"/>
                  </a:lnTo>
                  <a:lnTo>
                    <a:pt x="2157" y="1957"/>
                  </a:lnTo>
                  <a:lnTo>
                    <a:pt x="2227" y="1926"/>
                  </a:lnTo>
                  <a:lnTo>
                    <a:pt x="2294" y="1888"/>
                  </a:lnTo>
                  <a:cubicBezTo>
                    <a:pt x="2301" y="1884"/>
                    <a:pt x="2309" y="1886"/>
                    <a:pt x="2315" y="1892"/>
                  </a:cubicBezTo>
                  <a:lnTo>
                    <a:pt x="2362" y="1948"/>
                  </a:lnTo>
                  <a:lnTo>
                    <a:pt x="2343" y="1943"/>
                  </a:lnTo>
                  <a:lnTo>
                    <a:pt x="2420" y="1913"/>
                  </a:lnTo>
                  <a:lnTo>
                    <a:pt x="2410" y="1924"/>
                  </a:lnTo>
                  <a:lnTo>
                    <a:pt x="2432" y="1847"/>
                  </a:lnTo>
                  <a:lnTo>
                    <a:pt x="2431" y="1855"/>
                  </a:lnTo>
                  <a:lnTo>
                    <a:pt x="2423" y="1816"/>
                  </a:lnTo>
                  <a:cubicBezTo>
                    <a:pt x="2422" y="1812"/>
                    <a:pt x="2423" y="1808"/>
                    <a:pt x="2425" y="1804"/>
                  </a:cubicBezTo>
                  <a:lnTo>
                    <a:pt x="2455" y="1757"/>
                  </a:lnTo>
                  <a:lnTo>
                    <a:pt x="2455" y="1775"/>
                  </a:lnTo>
                  <a:lnTo>
                    <a:pt x="2413" y="1715"/>
                  </a:lnTo>
                  <a:cubicBezTo>
                    <a:pt x="2412" y="1714"/>
                    <a:pt x="2411" y="1713"/>
                    <a:pt x="2411" y="1711"/>
                  </a:cubicBezTo>
                  <a:lnTo>
                    <a:pt x="2372" y="1613"/>
                  </a:lnTo>
                  <a:cubicBezTo>
                    <a:pt x="2371" y="1610"/>
                    <a:pt x="2371" y="1606"/>
                    <a:pt x="2371" y="1603"/>
                  </a:cubicBezTo>
                  <a:lnTo>
                    <a:pt x="2401" y="1457"/>
                  </a:lnTo>
                  <a:lnTo>
                    <a:pt x="2404" y="1470"/>
                  </a:lnTo>
                  <a:lnTo>
                    <a:pt x="2357" y="1402"/>
                  </a:lnTo>
                  <a:cubicBezTo>
                    <a:pt x="2356" y="1400"/>
                    <a:pt x="2355" y="1398"/>
                    <a:pt x="2354" y="1397"/>
                  </a:cubicBezTo>
                  <a:lnTo>
                    <a:pt x="2333" y="1319"/>
                  </a:lnTo>
                  <a:cubicBezTo>
                    <a:pt x="2332" y="1316"/>
                    <a:pt x="2332" y="1313"/>
                    <a:pt x="2333" y="1310"/>
                  </a:cubicBezTo>
                  <a:lnTo>
                    <a:pt x="2355" y="1241"/>
                  </a:lnTo>
                  <a:lnTo>
                    <a:pt x="2354" y="1249"/>
                  </a:lnTo>
                  <a:lnTo>
                    <a:pt x="2345" y="1193"/>
                  </a:lnTo>
                  <a:lnTo>
                    <a:pt x="2350" y="1202"/>
                  </a:lnTo>
                  <a:lnTo>
                    <a:pt x="2243" y="1090"/>
                  </a:lnTo>
                  <a:cubicBezTo>
                    <a:pt x="2237" y="1084"/>
                    <a:pt x="2237" y="1074"/>
                    <a:pt x="2242" y="1068"/>
                  </a:cubicBezTo>
                  <a:lnTo>
                    <a:pt x="2298" y="1003"/>
                  </a:lnTo>
                  <a:lnTo>
                    <a:pt x="2294" y="1014"/>
                  </a:lnTo>
                  <a:lnTo>
                    <a:pt x="2294" y="894"/>
                  </a:lnTo>
                  <a:lnTo>
                    <a:pt x="2302" y="756"/>
                  </a:lnTo>
                  <a:lnTo>
                    <a:pt x="2307" y="768"/>
                  </a:lnTo>
                  <a:lnTo>
                    <a:pt x="2200" y="652"/>
                  </a:lnTo>
                  <a:lnTo>
                    <a:pt x="2143" y="583"/>
                  </a:lnTo>
                  <a:lnTo>
                    <a:pt x="2084" y="515"/>
                  </a:lnTo>
                  <a:lnTo>
                    <a:pt x="2086" y="517"/>
                  </a:lnTo>
                  <a:lnTo>
                    <a:pt x="1991" y="439"/>
                  </a:lnTo>
                  <a:lnTo>
                    <a:pt x="1994" y="441"/>
                  </a:lnTo>
                  <a:lnTo>
                    <a:pt x="1925" y="402"/>
                  </a:lnTo>
                  <a:lnTo>
                    <a:pt x="1930" y="404"/>
                  </a:lnTo>
                  <a:lnTo>
                    <a:pt x="1891" y="395"/>
                  </a:lnTo>
                  <a:lnTo>
                    <a:pt x="1904" y="393"/>
                  </a:lnTo>
                  <a:lnTo>
                    <a:pt x="1844" y="432"/>
                  </a:lnTo>
                  <a:lnTo>
                    <a:pt x="1797" y="462"/>
                  </a:lnTo>
                  <a:lnTo>
                    <a:pt x="1652" y="569"/>
                  </a:lnTo>
                  <a:cubicBezTo>
                    <a:pt x="1647" y="572"/>
                    <a:pt x="1642" y="573"/>
                    <a:pt x="1637" y="571"/>
                  </a:cubicBezTo>
                  <a:lnTo>
                    <a:pt x="1538" y="541"/>
                  </a:lnTo>
                  <a:lnTo>
                    <a:pt x="1543" y="542"/>
                  </a:lnTo>
                  <a:lnTo>
                    <a:pt x="1505" y="542"/>
                  </a:lnTo>
                  <a:cubicBezTo>
                    <a:pt x="1495" y="542"/>
                    <a:pt x="1488" y="534"/>
                    <a:pt x="1488" y="525"/>
                  </a:cubicBezTo>
                  <a:lnTo>
                    <a:pt x="1488" y="486"/>
                  </a:lnTo>
                  <a:cubicBezTo>
                    <a:pt x="1488" y="485"/>
                    <a:pt x="1488" y="483"/>
                    <a:pt x="1489" y="481"/>
                  </a:cubicBezTo>
                  <a:lnTo>
                    <a:pt x="1506" y="430"/>
                  </a:lnTo>
                  <a:cubicBezTo>
                    <a:pt x="1506" y="429"/>
                    <a:pt x="1507" y="428"/>
                    <a:pt x="1507" y="427"/>
                  </a:cubicBezTo>
                  <a:lnTo>
                    <a:pt x="1529" y="388"/>
                  </a:lnTo>
                  <a:lnTo>
                    <a:pt x="1534" y="410"/>
                  </a:lnTo>
                  <a:lnTo>
                    <a:pt x="1405" y="324"/>
                  </a:lnTo>
                  <a:lnTo>
                    <a:pt x="1409" y="326"/>
                  </a:lnTo>
                  <a:lnTo>
                    <a:pt x="1371" y="313"/>
                  </a:lnTo>
                  <a:cubicBezTo>
                    <a:pt x="1369" y="313"/>
                    <a:pt x="1368" y="312"/>
                    <a:pt x="1367" y="311"/>
                  </a:cubicBezTo>
                  <a:lnTo>
                    <a:pt x="1298" y="264"/>
                  </a:lnTo>
                  <a:cubicBezTo>
                    <a:pt x="1294" y="262"/>
                    <a:pt x="1292" y="258"/>
                    <a:pt x="1291" y="253"/>
                  </a:cubicBezTo>
                  <a:lnTo>
                    <a:pt x="1274" y="155"/>
                  </a:lnTo>
                  <a:lnTo>
                    <a:pt x="1276" y="160"/>
                  </a:lnTo>
                  <a:lnTo>
                    <a:pt x="1246" y="104"/>
                  </a:lnTo>
                  <a:lnTo>
                    <a:pt x="1260" y="113"/>
                  </a:lnTo>
                  <a:lnTo>
                    <a:pt x="1213" y="113"/>
                  </a:lnTo>
                  <a:cubicBezTo>
                    <a:pt x="1208" y="113"/>
                    <a:pt x="1204" y="110"/>
                    <a:pt x="1201" y="107"/>
                  </a:cubicBezTo>
                  <a:lnTo>
                    <a:pt x="1149" y="47"/>
                  </a:lnTo>
                  <a:lnTo>
                    <a:pt x="1160" y="52"/>
                  </a:lnTo>
                  <a:lnTo>
                    <a:pt x="1091" y="44"/>
                  </a:lnTo>
                  <a:lnTo>
                    <a:pt x="1027" y="35"/>
                  </a:lnTo>
                  <a:cubicBezTo>
                    <a:pt x="1018" y="34"/>
                    <a:pt x="1011" y="26"/>
                    <a:pt x="1012" y="16"/>
                  </a:cubicBezTo>
                  <a:cubicBezTo>
                    <a:pt x="1014" y="7"/>
                    <a:pt x="1022" y="1"/>
                    <a:pt x="1031" y="2"/>
                  </a:cubicBezTo>
                  <a:lnTo>
                    <a:pt x="1095" y="11"/>
                  </a:lnTo>
                  <a:lnTo>
                    <a:pt x="1164" y="19"/>
                  </a:lnTo>
                  <a:cubicBezTo>
                    <a:pt x="1168" y="20"/>
                    <a:pt x="1172" y="22"/>
                    <a:pt x="1174" y="25"/>
                  </a:cubicBezTo>
                  <a:lnTo>
                    <a:pt x="1226" y="85"/>
                  </a:lnTo>
                  <a:lnTo>
                    <a:pt x="1213" y="79"/>
                  </a:lnTo>
                  <a:lnTo>
                    <a:pt x="1260" y="79"/>
                  </a:lnTo>
                  <a:cubicBezTo>
                    <a:pt x="1267" y="79"/>
                    <a:pt x="1272" y="83"/>
                    <a:pt x="1275" y="88"/>
                  </a:cubicBezTo>
                  <a:lnTo>
                    <a:pt x="1305" y="144"/>
                  </a:lnTo>
                  <a:cubicBezTo>
                    <a:pt x="1306" y="145"/>
                    <a:pt x="1307" y="147"/>
                    <a:pt x="1307" y="149"/>
                  </a:cubicBezTo>
                  <a:lnTo>
                    <a:pt x="1324" y="248"/>
                  </a:lnTo>
                  <a:lnTo>
                    <a:pt x="1317" y="237"/>
                  </a:lnTo>
                  <a:lnTo>
                    <a:pt x="1386" y="284"/>
                  </a:lnTo>
                  <a:lnTo>
                    <a:pt x="1381" y="282"/>
                  </a:lnTo>
                  <a:lnTo>
                    <a:pt x="1420" y="295"/>
                  </a:lnTo>
                  <a:cubicBezTo>
                    <a:pt x="1421" y="295"/>
                    <a:pt x="1423" y="296"/>
                    <a:pt x="1424" y="297"/>
                  </a:cubicBezTo>
                  <a:lnTo>
                    <a:pt x="1553" y="382"/>
                  </a:lnTo>
                  <a:cubicBezTo>
                    <a:pt x="1560" y="387"/>
                    <a:pt x="1562" y="397"/>
                    <a:pt x="1558" y="404"/>
                  </a:cubicBezTo>
                  <a:lnTo>
                    <a:pt x="1536" y="443"/>
                  </a:lnTo>
                  <a:lnTo>
                    <a:pt x="1538" y="440"/>
                  </a:lnTo>
                  <a:lnTo>
                    <a:pt x="1521" y="492"/>
                  </a:lnTo>
                  <a:lnTo>
                    <a:pt x="1521" y="486"/>
                  </a:lnTo>
                  <a:lnTo>
                    <a:pt x="1521" y="525"/>
                  </a:lnTo>
                  <a:lnTo>
                    <a:pt x="1505" y="508"/>
                  </a:lnTo>
                  <a:lnTo>
                    <a:pt x="1543" y="508"/>
                  </a:lnTo>
                  <a:cubicBezTo>
                    <a:pt x="1545" y="508"/>
                    <a:pt x="1547" y="509"/>
                    <a:pt x="1548" y="509"/>
                  </a:cubicBezTo>
                  <a:lnTo>
                    <a:pt x="1647" y="539"/>
                  </a:lnTo>
                  <a:lnTo>
                    <a:pt x="1632" y="542"/>
                  </a:lnTo>
                  <a:lnTo>
                    <a:pt x="1779" y="434"/>
                  </a:lnTo>
                  <a:lnTo>
                    <a:pt x="1826" y="404"/>
                  </a:lnTo>
                  <a:lnTo>
                    <a:pt x="1886" y="365"/>
                  </a:lnTo>
                  <a:cubicBezTo>
                    <a:pt x="1889" y="363"/>
                    <a:pt x="1894" y="362"/>
                    <a:pt x="1898" y="363"/>
                  </a:cubicBezTo>
                  <a:lnTo>
                    <a:pt x="1937" y="371"/>
                  </a:lnTo>
                  <a:cubicBezTo>
                    <a:pt x="1939" y="372"/>
                    <a:pt x="1940" y="372"/>
                    <a:pt x="1941" y="373"/>
                  </a:cubicBezTo>
                  <a:lnTo>
                    <a:pt x="2010" y="412"/>
                  </a:lnTo>
                  <a:cubicBezTo>
                    <a:pt x="2011" y="412"/>
                    <a:pt x="2012" y="413"/>
                    <a:pt x="2012" y="413"/>
                  </a:cubicBezTo>
                  <a:lnTo>
                    <a:pt x="2107" y="491"/>
                  </a:lnTo>
                  <a:cubicBezTo>
                    <a:pt x="2107" y="491"/>
                    <a:pt x="2108" y="492"/>
                    <a:pt x="2109" y="493"/>
                  </a:cubicBezTo>
                  <a:lnTo>
                    <a:pt x="2169" y="562"/>
                  </a:lnTo>
                  <a:lnTo>
                    <a:pt x="2224" y="630"/>
                  </a:lnTo>
                  <a:lnTo>
                    <a:pt x="2331" y="746"/>
                  </a:lnTo>
                  <a:cubicBezTo>
                    <a:pt x="2334" y="749"/>
                    <a:pt x="2336" y="753"/>
                    <a:pt x="2336" y="758"/>
                  </a:cubicBezTo>
                  <a:lnTo>
                    <a:pt x="2327" y="894"/>
                  </a:lnTo>
                  <a:lnTo>
                    <a:pt x="2327" y="1014"/>
                  </a:lnTo>
                  <a:cubicBezTo>
                    <a:pt x="2327" y="1018"/>
                    <a:pt x="2326" y="1022"/>
                    <a:pt x="2323" y="1025"/>
                  </a:cubicBezTo>
                  <a:lnTo>
                    <a:pt x="2267" y="1090"/>
                  </a:lnTo>
                  <a:lnTo>
                    <a:pt x="2267" y="1067"/>
                  </a:lnTo>
                  <a:lnTo>
                    <a:pt x="2374" y="1179"/>
                  </a:lnTo>
                  <a:cubicBezTo>
                    <a:pt x="2376" y="1181"/>
                    <a:pt x="2378" y="1184"/>
                    <a:pt x="2378" y="1188"/>
                  </a:cubicBezTo>
                  <a:lnTo>
                    <a:pt x="2387" y="1244"/>
                  </a:lnTo>
                  <a:cubicBezTo>
                    <a:pt x="2387" y="1246"/>
                    <a:pt x="2387" y="1249"/>
                    <a:pt x="2386" y="1251"/>
                  </a:cubicBezTo>
                  <a:lnTo>
                    <a:pt x="2365" y="1320"/>
                  </a:lnTo>
                  <a:lnTo>
                    <a:pt x="2365" y="1310"/>
                  </a:lnTo>
                  <a:lnTo>
                    <a:pt x="2387" y="1388"/>
                  </a:lnTo>
                  <a:lnTo>
                    <a:pt x="2384" y="1383"/>
                  </a:lnTo>
                  <a:lnTo>
                    <a:pt x="2431" y="1451"/>
                  </a:lnTo>
                  <a:cubicBezTo>
                    <a:pt x="2434" y="1455"/>
                    <a:pt x="2435" y="1460"/>
                    <a:pt x="2434" y="1464"/>
                  </a:cubicBezTo>
                  <a:lnTo>
                    <a:pt x="2404" y="1610"/>
                  </a:lnTo>
                  <a:lnTo>
                    <a:pt x="2403" y="1601"/>
                  </a:lnTo>
                  <a:lnTo>
                    <a:pt x="2442" y="1699"/>
                  </a:lnTo>
                  <a:lnTo>
                    <a:pt x="2440" y="1696"/>
                  </a:lnTo>
                  <a:lnTo>
                    <a:pt x="2483" y="1756"/>
                  </a:lnTo>
                  <a:cubicBezTo>
                    <a:pt x="2487" y="1761"/>
                    <a:pt x="2487" y="1769"/>
                    <a:pt x="2483" y="1774"/>
                  </a:cubicBezTo>
                  <a:lnTo>
                    <a:pt x="2453" y="1822"/>
                  </a:lnTo>
                  <a:lnTo>
                    <a:pt x="2455" y="1809"/>
                  </a:lnTo>
                  <a:lnTo>
                    <a:pt x="2464" y="1848"/>
                  </a:lnTo>
                  <a:cubicBezTo>
                    <a:pt x="2464" y="1850"/>
                    <a:pt x="2464" y="1853"/>
                    <a:pt x="2464" y="1856"/>
                  </a:cubicBezTo>
                  <a:lnTo>
                    <a:pt x="2442" y="1933"/>
                  </a:lnTo>
                  <a:cubicBezTo>
                    <a:pt x="2441" y="1938"/>
                    <a:pt x="2437" y="1942"/>
                    <a:pt x="2432" y="1944"/>
                  </a:cubicBezTo>
                  <a:lnTo>
                    <a:pt x="2355" y="1974"/>
                  </a:lnTo>
                  <a:cubicBezTo>
                    <a:pt x="2348" y="1977"/>
                    <a:pt x="2341" y="1975"/>
                    <a:pt x="2336" y="1969"/>
                  </a:cubicBezTo>
                  <a:lnTo>
                    <a:pt x="2289" y="1914"/>
                  </a:lnTo>
                  <a:lnTo>
                    <a:pt x="2310" y="1917"/>
                  </a:lnTo>
                  <a:lnTo>
                    <a:pt x="2240" y="1957"/>
                  </a:lnTo>
                  <a:lnTo>
                    <a:pt x="2173" y="1986"/>
                  </a:lnTo>
                  <a:lnTo>
                    <a:pt x="1864" y="2149"/>
                  </a:lnTo>
                  <a:cubicBezTo>
                    <a:pt x="1863" y="2150"/>
                    <a:pt x="1861" y="2151"/>
                    <a:pt x="1860" y="2151"/>
                  </a:cubicBezTo>
                  <a:lnTo>
                    <a:pt x="1702" y="2189"/>
                  </a:lnTo>
                  <a:cubicBezTo>
                    <a:pt x="1700" y="2190"/>
                    <a:pt x="1699" y="2190"/>
                    <a:pt x="1698" y="2190"/>
                  </a:cubicBezTo>
                  <a:lnTo>
                    <a:pt x="1650" y="2190"/>
                  </a:lnTo>
                  <a:lnTo>
                    <a:pt x="1662" y="2185"/>
                  </a:lnTo>
                  <a:lnTo>
                    <a:pt x="1641" y="2207"/>
                  </a:lnTo>
                  <a:lnTo>
                    <a:pt x="1644" y="2201"/>
                  </a:lnTo>
                  <a:lnTo>
                    <a:pt x="1627" y="2240"/>
                  </a:lnTo>
                  <a:lnTo>
                    <a:pt x="1625" y="2223"/>
                  </a:lnTo>
                  <a:lnTo>
                    <a:pt x="1663" y="2270"/>
                  </a:lnTo>
                  <a:cubicBezTo>
                    <a:pt x="1665" y="2272"/>
                    <a:pt x="1666" y="2275"/>
                    <a:pt x="1667" y="2277"/>
                  </a:cubicBezTo>
                  <a:lnTo>
                    <a:pt x="1684" y="2369"/>
                  </a:lnTo>
                  <a:lnTo>
                    <a:pt x="1697" y="2476"/>
                  </a:lnTo>
                  <a:lnTo>
                    <a:pt x="1684" y="2462"/>
                  </a:lnTo>
                  <a:lnTo>
                    <a:pt x="1769" y="2479"/>
                  </a:lnTo>
                  <a:cubicBezTo>
                    <a:pt x="1776" y="2480"/>
                    <a:pt x="1781" y="2485"/>
                    <a:pt x="1782" y="2492"/>
                  </a:cubicBezTo>
                  <a:lnTo>
                    <a:pt x="1804" y="2599"/>
                  </a:lnTo>
                  <a:lnTo>
                    <a:pt x="1799" y="2591"/>
                  </a:lnTo>
                  <a:lnTo>
                    <a:pt x="1953" y="2741"/>
                  </a:lnTo>
                  <a:lnTo>
                    <a:pt x="2022" y="2805"/>
                  </a:lnTo>
                  <a:lnTo>
                    <a:pt x="2016" y="2801"/>
                  </a:lnTo>
                  <a:lnTo>
                    <a:pt x="2102" y="2831"/>
                  </a:lnTo>
                  <a:cubicBezTo>
                    <a:pt x="2110" y="2834"/>
                    <a:pt x="2115" y="2843"/>
                    <a:pt x="2112" y="2852"/>
                  </a:cubicBezTo>
                  <a:lnTo>
                    <a:pt x="2104" y="2882"/>
                  </a:lnTo>
                  <a:cubicBezTo>
                    <a:pt x="2102" y="2889"/>
                    <a:pt x="2095" y="2894"/>
                    <a:pt x="2088" y="2894"/>
                  </a:cubicBezTo>
                  <a:lnTo>
                    <a:pt x="2019" y="2894"/>
                  </a:lnTo>
                  <a:lnTo>
                    <a:pt x="2028" y="2891"/>
                  </a:lnTo>
                  <a:lnTo>
                    <a:pt x="1784" y="3058"/>
                  </a:lnTo>
                  <a:lnTo>
                    <a:pt x="1791" y="3040"/>
                  </a:lnTo>
                  <a:lnTo>
                    <a:pt x="1821" y="3140"/>
                  </a:lnTo>
                  <a:lnTo>
                    <a:pt x="1830" y="3178"/>
                  </a:lnTo>
                  <a:lnTo>
                    <a:pt x="1827" y="3172"/>
                  </a:lnTo>
                  <a:lnTo>
                    <a:pt x="1869" y="3228"/>
                  </a:lnTo>
                  <a:cubicBezTo>
                    <a:pt x="1872" y="3232"/>
                    <a:pt x="1874" y="3237"/>
                    <a:pt x="1872" y="3242"/>
                  </a:cubicBezTo>
                  <a:lnTo>
                    <a:pt x="1859" y="3293"/>
                  </a:lnTo>
                  <a:cubicBezTo>
                    <a:pt x="1858" y="3298"/>
                    <a:pt x="1855" y="3302"/>
                    <a:pt x="1850" y="3305"/>
                  </a:cubicBezTo>
                  <a:lnTo>
                    <a:pt x="1781" y="3335"/>
                  </a:lnTo>
                  <a:cubicBezTo>
                    <a:pt x="1777" y="3337"/>
                    <a:pt x="1771" y="3336"/>
                    <a:pt x="1767" y="3334"/>
                  </a:cubicBezTo>
                  <a:lnTo>
                    <a:pt x="1711" y="3304"/>
                  </a:lnTo>
                  <a:cubicBezTo>
                    <a:pt x="1710" y="3304"/>
                    <a:pt x="1710" y="3303"/>
                    <a:pt x="1709" y="3303"/>
                  </a:cubicBezTo>
                  <a:lnTo>
                    <a:pt x="1640" y="3251"/>
                  </a:lnTo>
                  <a:lnTo>
                    <a:pt x="1666" y="3244"/>
                  </a:lnTo>
                  <a:lnTo>
                    <a:pt x="1657" y="3265"/>
                  </a:lnTo>
                  <a:cubicBezTo>
                    <a:pt x="1655" y="3270"/>
                    <a:pt x="1652" y="3274"/>
                    <a:pt x="1647" y="3275"/>
                  </a:cubicBezTo>
                  <a:cubicBezTo>
                    <a:pt x="1642" y="3277"/>
                    <a:pt x="1637" y="3276"/>
                    <a:pt x="1633" y="3273"/>
                  </a:cubicBezTo>
                  <a:lnTo>
                    <a:pt x="1573" y="3235"/>
                  </a:lnTo>
                  <a:lnTo>
                    <a:pt x="1585" y="3237"/>
                  </a:lnTo>
                  <a:lnTo>
                    <a:pt x="1499" y="3254"/>
                  </a:lnTo>
                  <a:cubicBezTo>
                    <a:pt x="1498" y="3254"/>
                    <a:pt x="1497" y="3254"/>
                    <a:pt x="1496" y="3254"/>
                  </a:cubicBezTo>
                  <a:lnTo>
                    <a:pt x="1436" y="3254"/>
                  </a:lnTo>
                  <a:lnTo>
                    <a:pt x="1447" y="3251"/>
                  </a:lnTo>
                  <a:lnTo>
                    <a:pt x="1400" y="3289"/>
                  </a:lnTo>
                  <a:cubicBezTo>
                    <a:pt x="1395" y="3293"/>
                    <a:pt x="1389" y="3294"/>
                    <a:pt x="1384" y="3292"/>
                  </a:cubicBezTo>
                  <a:lnTo>
                    <a:pt x="1332" y="3275"/>
                  </a:lnTo>
                  <a:cubicBezTo>
                    <a:pt x="1331" y="3275"/>
                    <a:pt x="1329" y="3274"/>
                    <a:pt x="1328" y="3273"/>
                  </a:cubicBezTo>
                  <a:lnTo>
                    <a:pt x="1272" y="3234"/>
                  </a:lnTo>
                  <a:lnTo>
                    <a:pt x="1282" y="3237"/>
                  </a:lnTo>
                  <a:lnTo>
                    <a:pt x="1200" y="3237"/>
                  </a:lnTo>
                  <a:lnTo>
                    <a:pt x="1207" y="3236"/>
                  </a:lnTo>
                  <a:lnTo>
                    <a:pt x="1122" y="3274"/>
                  </a:lnTo>
                  <a:cubicBezTo>
                    <a:pt x="1116" y="3277"/>
                    <a:pt x="1109" y="3276"/>
                    <a:pt x="1104" y="3272"/>
                  </a:cubicBezTo>
                  <a:lnTo>
                    <a:pt x="1057" y="3233"/>
                  </a:lnTo>
                  <a:lnTo>
                    <a:pt x="1064" y="3237"/>
                  </a:lnTo>
                  <a:lnTo>
                    <a:pt x="1004" y="3224"/>
                  </a:lnTo>
                  <a:lnTo>
                    <a:pt x="1014" y="3223"/>
                  </a:lnTo>
                  <a:lnTo>
                    <a:pt x="967" y="3244"/>
                  </a:lnTo>
                  <a:cubicBezTo>
                    <a:pt x="962" y="3247"/>
                    <a:pt x="956" y="3246"/>
                    <a:pt x="952" y="3243"/>
                  </a:cubicBezTo>
                  <a:lnTo>
                    <a:pt x="875" y="3196"/>
                  </a:lnTo>
                  <a:lnTo>
                    <a:pt x="886" y="3198"/>
                  </a:lnTo>
                  <a:lnTo>
                    <a:pt x="833" y="3207"/>
                  </a:lnTo>
                  <a:lnTo>
                    <a:pt x="726" y="3216"/>
                  </a:lnTo>
                  <a:cubicBezTo>
                    <a:pt x="725" y="3216"/>
                    <a:pt x="723" y="3216"/>
                    <a:pt x="722" y="3215"/>
                  </a:cubicBezTo>
                  <a:lnTo>
                    <a:pt x="675" y="3207"/>
                  </a:lnTo>
                  <a:cubicBezTo>
                    <a:pt x="671" y="3206"/>
                    <a:pt x="667" y="3204"/>
                    <a:pt x="665" y="3201"/>
                  </a:cubicBezTo>
                  <a:lnTo>
                    <a:pt x="626" y="3154"/>
                  </a:lnTo>
                  <a:cubicBezTo>
                    <a:pt x="625" y="3153"/>
                    <a:pt x="625" y="3152"/>
                    <a:pt x="625" y="3152"/>
                  </a:cubicBezTo>
                  <a:lnTo>
                    <a:pt x="595" y="3101"/>
                  </a:lnTo>
                  <a:lnTo>
                    <a:pt x="565" y="3054"/>
                  </a:lnTo>
                  <a:lnTo>
                    <a:pt x="577" y="3061"/>
                  </a:lnTo>
                  <a:lnTo>
                    <a:pt x="500" y="3053"/>
                  </a:lnTo>
                  <a:lnTo>
                    <a:pt x="514" y="3048"/>
                  </a:lnTo>
                  <a:lnTo>
                    <a:pt x="505" y="3056"/>
                  </a:lnTo>
                  <a:lnTo>
                    <a:pt x="475" y="3086"/>
                  </a:lnTo>
                  <a:cubicBezTo>
                    <a:pt x="473" y="3088"/>
                    <a:pt x="472" y="3089"/>
                    <a:pt x="470" y="3090"/>
                  </a:cubicBezTo>
                  <a:lnTo>
                    <a:pt x="410" y="3116"/>
                  </a:lnTo>
                  <a:cubicBezTo>
                    <a:pt x="408" y="3117"/>
                    <a:pt x="405" y="3117"/>
                    <a:pt x="403" y="3117"/>
                  </a:cubicBezTo>
                  <a:lnTo>
                    <a:pt x="365" y="3117"/>
                  </a:lnTo>
                  <a:cubicBezTo>
                    <a:pt x="362" y="3117"/>
                    <a:pt x="359" y="3116"/>
                    <a:pt x="357" y="3115"/>
                  </a:cubicBezTo>
                  <a:lnTo>
                    <a:pt x="309" y="3089"/>
                  </a:lnTo>
                  <a:cubicBezTo>
                    <a:pt x="307" y="3088"/>
                    <a:pt x="305" y="3086"/>
                    <a:pt x="304" y="3084"/>
                  </a:cubicBezTo>
                  <a:lnTo>
                    <a:pt x="282" y="3054"/>
                  </a:lnTo>
                  <a:lnTo>
                    <a:pt x="214" y="2955"/>
                  </a:lnTo>
                  <a:cubicBezTo>
                    <a:pt x="210" y="2950"/>
                    <a:pt x="210" y="2943"/>
                    <a:pt x="213" y="2937"/>
                  </a:cubicBezTo>
                  <a:lnTo>
                    <a:pt x="243" y="2890"/>
                  </a:lnTo>
                  <a:lnTo>
                    <a:pt x="242" y="2892"/>
                  </a:lnTo>
                  <a:lnTo>
                    <a:pt x="281" y="2802"/>
                  </a:lnTo>
                  <a:lnTo>
                    <a:pt x="280" y="2805"/>
                  </a:lnTo>
                  <a:lnTo>
                    <a:pt x="310" y="2682"/>
                  </a:lnTo>
                  <a:lnTo>
                    <a:pt x="318" y="2622"/>
                  </a:lnTo>
                  <a:cubicBezTo>
                    <a:pt x="319" y="2617"/>
                    <a:pt x="321" y="2614"/>
                    <a:pt x="324" y="2611"/>
                  </a:cubicBezTo>
                  <a:lnTo>
                    <a:pt x="384" y="2564"/>
                  </a:lnTo>
                  <a:lnTo>
                    <a:pt x="381" y="2566"/>
                  </a:lnTo>
                  <a:lnTo>
                    <a:pt x="429" y="2506"/>
                  </a:lnTo>
                  <a:cubicBezTo>
                    <a:pt x="430" y="2504"/>
                    <a:pt x="433" y="2502"/>
                    <a:pt x="435" y="2501"/>
                  </a:cubicBezTo>
                  <a:lnTo>
                    <a:pt x="504" y="2471"/>
                  </a:lnTo>
                  <a:lnTo>
                    <a:pt x="500" y="2499"/>
                  </a:lnTo>
                  <a:lnTo>
                    <a:pt x="445" y="2453"/>
                  </a:lnTo>
                  <a:lnTo>
                    <a:pt x="393" y="2414"/>
                  </a:lnTo>
                  <a:lnTo>
                    <a:pt x="400" y="2417"/>
                  </a:lnTo>
                  <a:lnTo>
                    <a:pt x="323" y="2404"/>
                  </a:lnTo>
                  <a:lnTo>
                    <a:pt x="326" y="2405"/>
                  </a:lnTo>
                  <a:lnTo>
                    <a:pt x="240" y="2405"/>
                  </a:lnTo>
                  <a:cubicBezTo>
                    <a:pt x="239" y="2405"/>
                    <a:pt x="238" y="2404"/>
                    <a:pt x="237" y="2404"/>
                  </a:cubicBezTo>
                  <a:lnTo>
                    <a:pt x="147" y="2387"/>
                  </a:lnTo>
                  <a:cubicBezTo>
                    <a:pt x="146" y="2387"/>
                    <a:pt x="145" y="2386"/>
                    <a:pt x="144" y="2386"/>
                  </a:cubicBezTo>
                  <a:lnTo>
                    <a:pt x="75" y="2356"/>
                  </a:lnTo>
                  <a:cubicBezTo>
                    <a:pt x="73" y="2355"/>
                    <a:pt x="70" y="2353"/>
                    <a:pt x="69" y="2351"/>
                  </a:cubicBezTo>
                  <a:lnTo>
                    <a:pt x="30" y="2304"/>
                  </a:lnTo>
                  <a:cubicBezTo>
                    <a:pt x="29" y="2302"/>
                    <a:pt x="28" y="2300"/>
                    <a:pt x="27" y="2298"/>
                  </a:cubicBezTo>
                  <a:lnTo>
                    <a:pt x="1" y="2208"/>
                  </a:lnTo>
                  <a:cubicBezTo>
                    <a:pt x="0" y="2204"/>
                    <a:pt x="1" y="2200"/>
                    <a:pt x="2" y="2197"/>
                  </a:cubicBezTo>
                  <a:lnTo>
                    <a:pt x="28" y="2137"/>
                  </a:lnTo>
                  <a:cubicBezTo>
                    <a:pt x="29" y="2134"/>
                    <a:pt x="31" y="2131"/>
                    <a:pt x="34" y="2129"/>
                  </a:cubicBezTo>
                  <a:lnTo>
                    <a:pt x="102" y="2082"/>
                  </a:lnTo>
                  <a:lnTo>
                    <a:pt x="95" y="2096"/>
                  </a:lnTo>
                  <a:lnTo>
                    <a:pt x="95" y="2057"/>
                  </a:lnTo>
                  <a:lnTo>
                    <a:pt x="100" y="2069"/>
                  </a:lnTo>
                  <a:lnTo>
                    <a:pt x="93" y="2062"/>
                  </a:lnTo>
                  <a:lnTo>
                    <a:pt x="45" y="2023"/>
                  </a:lnTo>
                  <a:cubicBezTo>
                    <a:pt x="43" y="2021"/>
                    <a:pt x="42" y="2019"/>
                    <a:pt x="41" y="2017"/>
                  </a:cubicBezTo>
                  <a:lnTo>
                    <a:pt x="11" y="1948"/>
                  </a:lnTo>
                  <a:cubicBezTo>
                    <a:pt x="8" y="1941"/>
                    <a:pt x="10" y="1934"/>
                    <a:pt x="15" y="1929"/>
                  </a:cubicBezTo>
                  <a:lnTo>
                    <a:pt x="139" y="1822"/>
                  </a:lnTo>
                  <a:lnTo>
                    <a:pt x="136" y="1843"/>
                  </a:lnTo>
                  <a:lnTo>
                    <a:pt x="98" y="1783"/>
                  </a:lnTo>
                  <a:cubicBezTo>
                    <a:pt x="97" y="1782"/>
                    <a:pt x="96" y="1780"/>
                    <a:pt x="96" y="1778"/>
                  </a:cubicBezTo>
                  <a:lnTo>
                    <a:pt x="78" y="1709"/>
                  </a:lnTo>
                  <a:lnTo>
                    <a:pt x="81" y="1714"/>
                  </a:lnTo>
                  <a:lnTo>
                    <a:pt x="51" y="1667"/>
                  </a:lnTo>
                  <a:cubicBezTo>
                    <a:pt x="48" y="1663"/>
                    <a:pt x="47" y="1658"/>
                    <a:pt x="49" y="1654"/>
                  </a:cubicBezTo>
                  <a:lnTo>
                    <a:pt x="57" y="1624"/>
                  </a:lnTo>
                  <a:cubicBezTo>
                    <a:pt x="58" y="1621"/>
                    <a:pt x="59" y="1618"/>
                    <a:pt x="61" y="1616"/>
                  </a:cubicBezTo>
                  <a:lnTo>
                    <a:pt x="100" y="1578"/>
                  </a:lnTo>
                  <a:lnTo>
                    <a:pt x="95" y="1590"/>
                  </a:lnTo>
                  <a:lnTo>
                    <a:pt x="95" y="1491"/>
                  </a:lnTo>
                  <a:cubicBezTo>
                    <a:pt x="95" y="1488"/>
                    <a:pt x="96" y="1486"/>
                    <a:pt x="97" y="1483"/>
                  </a:cubicBezTo>
                  <a:lnTo>
                    <a:pt x="127" y="1423"/>
                  </a:lnTo>
                  <a:lnTo>
                    <a:pt x="125" y="1429"/>
                  </a:lnTo>
                  <a:lnTo>
                    <a:pt x="134" y="1322"/>
                  </a:lnTo>
                  <a:cubicBezTo>
                    <a:pt x="134" y="1320"/>
                    <a:pt x="134" y="1318"/>
                    <a:pt x="135" y="1317"/>
                  </a:cubicBezTo>
                  <a:lnTo>
                    <a:pt x="165" y="1248"/>
                  </a:lnTo>
                  <a:cubicBezTo>
                    <a:pt x="167" y="1244"/>
                    <a:pt x="170" y="1241"/>
                    <a:pt x="175" y="1239"/>
                  </a:cubicBezTo>
                  <a:lnTo>
                    <a:pt x="222" y="1222"/>
                  </a:lnTo>
                  <a:lnTo>
                    <a:pt x="217" y="1224"/>
                  </a:lnTo>
                  <a:lnTo>
                    <a:pt x="277" y="1177"/>
                  </a:lnTo>
                  <a:lnTo>
                    <a:pt x="275" y="1179"/>
                  </a:lnTo>
                  <a:lnTo>
                    <a:pt x="313" y="1136"/>
                  </a:lnTo>
                  <a:lnTo>
                    <a:pt x="372" y="1069"/>
                  </a:lnTo>
                  <a:lnTo>
                    <a:pt x="411" y="1013"/>
                  </a:lnTo>
                  <a:lnTo>
                    <a:pt x="409" y="1018"/>
                  </a:lnTo>
                  <a:lnTo>
                    <a:pt x="426" y="966"/>
                  </a:lnTo>
                  <a:lnTo>
                    <a:pt x="427" y="979"/>
                  </a:lnTo>
                  <a:lnTo>
                    <a:pt x="401" y="932"/>
                  </a:lnTo>
                  <a:cubicBezTo>
                    <a:pt x="401" y="931"/>
                    <a:pt x="400" y="929"/>
                    <a:pt x="400" y="928"/>
                  </a:cubicBezTo>
                  <a:lnTo>
                    <a:pt x="387" y="868"/>
                  </a:lnTo>
                  <a:cubicBezTo>
                    <a:pt x="385" y="860"/>
                    <a:pt x="389" y="852"/>
                    <a:pt x="397" y="849"/>
                  </a:cubicBezTo>
                  <a:lnTo>
                    <a:pt x="418" y="840"/>
                  </a:lnTo>
                  <a:lnTo>
                    <a:pt x="415" y="842"/>
                  </a:lnTo>
                  <a:lnTo>
                    <a:pt x="484" y="795"/>
                  </a:lnTo>
                  <a:lnTo>
                    <a:pt x="478" y="802"/>
                  </a:lnTo>
                  <a:lnTo>
                    <a:pt x="495" y="764"/>
                  </a:lnTo>
                  <a:lnTo>
                    <a:pt x="507" y="726"/>
                  </a:lnTo>
                  <a:lnTo>
                    <a:pt x="507" y="731"/>
                  </a:lnTo>
                  <a:lnTo>
                    <a:pt x="507" y="650"/>
                  </a:lnTo>
                  <a:lnTo>
                    <a:pt x="512" y="662"/>
                  </a:lnTo>
                  <a:lnTo>
                    <a:pt x="460" y="615"/>
                  </a:lnTo>
                  <a:cubicBezTo>
                    <a:pt x="457" y="612"/>
                    <a:pt x="455" y="607"/>
                    <a:pt x="455" y="603"/>
                  </a:cubicBezTo>
                  <a:cubicBezTo>
                    <a:pt x="455" y="598"/>
                    <a:pt x="457" y="594"/>
                    <a:pt x="460" y="591"/>
                  </a:cubicBezTo>
                  <a:lnTo>
                    <a:pt x="520" y="530"/>
                  </a:lnTo>
                  <a:lnTo>
                    <a:pt x="518" y="533"/>
                  </a:lnTo>
                  <a:lnTo>
                    <a:pt x="548" y="486"/>
                  </a:lnTo>
                  <a:cubicBezTo>
                    <a:pt x="551" y="481"/>
                    <a:pt x="556" y="478"/>
                    <a:pt x="562" y="478"/>
                  </a:cubicBezTo>
                  <a:lnTo>
                    <a:pt x="669" y="478"/>
                  </a:lnTo>
                  <a:cubicBezTo>
                    <a:pt x="671" y="478"/>
                    <a:pt x="674" y="479"/>
                    <a:pt x="676" y="480"/>
                  </a:cubicBezTo>
                  <a:lnTo>
                    <a:pt x="740" y="510"/>
                  </a:lnTo>
                  <a:cubicBezTo>
                    <a:pt x="743" y="511"/>
                    <a:pt x="745" y="513"/>
                    <a:pt x="746" y="515"/>
                  </a:cubicBezTo>
                  <a:lnTo>
                    <a:pt x="776" y="553"/>
                  </a:lnTo>
                  <a:cubicBezTo>
                    <a:pt x="778" y="555"/>
                    <a:pt x="778" y="557"/>
                    <a:pt x="779" y="558"/>
                  </a:cubicBezTo>
                  <a:lnTo>
                    <a:pt x="792" y="597"/>
                  </a:lnTo>
                  <a:lnTo>
                    <a:pt x="780" y="586"/>
                  </a:lnTo>
                  <a:lnTo>
                    <a:pt x="818" y="595"/>
                  </a:lnTo>
                  <a:lnTo>
                    <a:pt x="802" y="600"/>
                  </a:lnTo>
                  <a:lnTo>
                    <a:pt x="827" y="571"/>
                  </a:lnTo>
                  <a:lnTo>
                    <a:pt x="909" y="463"/>
                  </a:lnTo>
                  <a:cubicBezTo>
                    <a:pt x="910" y="461"/>
                    <a:pt x="913" y="459"/>
                    <a:pt x="916" y="458"/>
                  </a:cubicBezTo>
                  <a:lnTo>
                    <a:pt x="963" y="441"/>
                  </a:lnTo>
                  <a:cubicBezTo>
                    <a:pt x="969" y="439"/>
                    <a:pt x="976" y="440"/>
                    <a:pt x="981" y="445"/>
                  </a:cubicBezTo>
                  <a:lnTo>
                    <a:pt x="1028" y="492"/>
                  </a:lnTo>
                  <a:lnTo>
                    <a:pt x="1021" y="488"/>
                  </a:lnTo>
                  <a:lnTo>
                    <a:pt x="1128" y="518"/>
                  </a:lnTo>
                  <a:lnTo>
                    <a:pt x="1107" y="537"/>
                  </a:lnTo>
                  <a:lnTo>
                    <a:pt x="1090" y="438"/>
                  </a:lnTo>
                  <a:lnTo>
                    <a:pt x="1103" y="451"/>
                  </a:lnTo>
                  <a:lnTo>
                    <a:pt x="1052" y="443"/>
                  </a:lnTo>
                  <a:cubicBezTo>
                    <a:pt x="1049" y="442"/>
                    <a:pt x="1046" y="441"/>
                    <a:pt x="1044" y="439"/>
                  </a:cubicBezTo>
                  <a:lnTo>
                    <a:pt x="975" y="379"/>
                  </a:lnTo>
                  <a:cubicBezTo>
                    <a:pt x="972" y="376"/>
                    <a:pt x="970" y="373"/>
                    <a:pt x="970" y="369"/>
                  </a:cubicBezTo>
                  <a:lnTo>
                    <a:pt x="961" y="322"/>
                  </a:lnTo>
                  <a:cubicBezTo>
                    <a:pt x="961" y="321"/>
                    <a:pt x="961" y="320"/>
                    <a:pt x="961" y="319"/>
                  </a:cubicBezTo>
                  <a:lnTo>
                    <a:pt x="961" y="280"/>
                  </a:lnTo>
                  <a:cubicBezTo>
                    <a:pt x="961" y="276"/>
                    <a:pt x="963" y="272"/>
                    <a:pt x="966" y="269"/>
                  </a:cubicBezTo>
                  <a:lnTo>
                    <a:pt x="996" y="239"/>
                  </a:lnTo>
                  <a:lnTo>
                    <a:pt x="991" y="252"/>
                  </a:lnTo>
                  <a:lnTo>
                    <a:pt x="982" y="175"/>
                  </a:lnTo>
                  <a:lnTo>
                    <a:pt x="983" y="177"/>
                  </a:lnTo>
                  <a:lnTo>
                    <a:pt x="970" y="130"/>
                  </a:lnTo>
                  <a:lnTo>
                    <a:pt x="961" y="100"/>
                  </a:lnTo>
                  <a:cubicBezTo>
                    <a:pt x="961" y="99"/>
                    <a:pt x="961" y="97"/>
                    <a:pt x="961" y="96"/>
                  </a:cubicBezTo>
                  <a:lnTo>
                    <a:pt x="961" y="57"/>
                  </a:lnTo>
                  <a:cubicBezTo>
                    <a:pt x="961" y="52"/>
                    <a:pt x="963" y="47"/>
                    <a:pt x="968" y="44"/>
                  </a:cubicBezTo>
                  <a:lnTo>
                    <a:pt x="1019" y="5"/>
                  </a:lnTo>
                  <a:cubicBezTo>
                    <a:pt x="1026" y="0"/>
                    <a:pt x="1037" y="1"/>
                    <a:pt x="1042" y="9"/>
                  </a:cubicBezTo>
                  <a:cubicBezTo>
                    <a:pt x="1048" y="16"/>
                    <a:pt x="1046" y="26"/>
                    <a:pt x="1039" y="3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0874388" y="5045115"/>
              <a:ext cx="1069022" cy="1000125"/>
            </a:xfrm>
            <a:custGeom>
              <a:avLst/>
              <a:gdLst/>
              <a:ahLst/>
              <a:cxnLst>
                <a:cxn ang="0">
                  <a:pos x="11" y="112"/>
                </a:cxn>
                <a:cxn ang="0">
                  <a:pos x="0" y="144"/>
                </a:cxn>
                <a:cxn ang="0">
                  <a:pos x="21" y="172"/>
                </a:cxn>
                <a:cxn ang="0">
                  <a:pos x="17" y="197"/>
                </a:cxn>
                <a:cxn ang="0">
                  <a:pos x="27" y="216"/>
                </a:cxn>
                <a:cxn ang="0">
                  <a:pos x="34" y="258"/>
                </a:cxn>
                <a:cxn ang="0">
                  <a:pos x="35" y="272"/>
                </a:cxn>
                <a:cxn ang="0">
                  <a:pos x="30" y="288"/>
                </a:cxn>
                <a:cxn ang="0">
                  <a:pos x="42" y="295"/>
                </a:cxn>
                <a:cxn ang="0">
                  <a:pos x="56" y="305"/>
                </a:cxn>
                <a:cxn ang="0">
                  <a:pos x="69" y="329"/>
                </a:cxn>
                <a:cxn ang="0">
                  <a:pos x="83" y="346"/>
                </a:cxn>
                <a:cxn ang="0">
                  <a:pos x="111" y="352"/>
                </a:cxn>
                <a:cxn ang="0">
                  <a:pos x="129" y="351"/>
                </a:cxn>
                <a:cxn ang="0">
                  <a:pos x="156" y="377"/>
                </a:cxn>
                <a:cxn ang="0">
                  <a:pos x="190" y="391"/>
                </a:cxn>
                <a:cxn ang="0">
                  <a:pos x="217" y="387"/>
                </a:cxn>
                <a:cxn ang="0">
                  <a:pos x="243" y="403"/>
                </a:cxn>
                <a:cxn ang="0">
                  <a:pos x="255" y="406"/>
                </a:cxn>
                <a:cxn ang="0">
                  <a:pos x="275" y="414"/>
                </a:cxn>
                <a:cxn ang="0">
                  <a:pos x="298" y="432"/>
                </a:cxn>
                <a:cxn ang="0">
                  <a:pos x="315" y="435"/>
                </a:cxn>
                <a:cxn ang="0">
                  <a:pos x="331" y="425"/>
                </a:cxn>
                <a:cxn ang="0">
                  <a:pos x="421" y="450"/>
                </a:cxn>
                <a:cxn ang="0">
                  <a:pos x="425" y="425"/>
                </a:cxn>
                <a:cxn ang="0">
                  <a:pos x="466" y="352"/>
                </a:cxn>
                <a:cxn ang="0">
                  <a:pos x="481" y="323"/>
                </a:cxn>
                <a:cxn ang="0">
                  <a:pos x="463" y="281"/>
                </a:cxn>
                <a:cxn ang="0">
                  <a:pos x="440" y="249"/>
                </a:cxn>
                <a:cxn ang="0">
                  <a:pos x="440" y="220"/>
                </a:cxn>
                <a:cxn ang="0">
                  <a:pos x="438" y="197"/>
                </a:cxn>
                <a:cxn ang="0">
                  <a:pos x="438" y="181"/>
                </a:cxn>
                <a:cxn ang="0">
                  <a:pos x="456" y="158"/>
                </a:cxn>
                <a:cxn ang="0">
                  <a:pos x="447" y="111"/>
                </a:cxn>
                <a:cxn ang="0">
                  <a:pos x="442" y="79"/>
                </a:cxn>
                <a:cxn ang="0">
                  <a:pos x="421" y="51"/>
                </a:cxn>
                <a:cxn ang="0">
                  <a:pos x="364" y="49"/>
                </a:cxn>
                <a:cxn ang="0">
                  <a:pos x="301" y="44"/>
                </a:cxn>
                <a:cxn ang="0">
                  <a:pos x="266" y="34"/>
                </a:cxn>
                <a:cxn ang="0">
                  <a:pos x="246" y="46"/>
                </a:cxn>
                <a:cxn ang="0">
                  <a:pos x="225" y="31"/>
                </a:cxn>
                <a:cxn ang="0">
                  <a:pos x="210" y="28"/>
                </a:cxn>
                <a:cxn ang="0">
                  <a:pos x="190" y="2"/>
                </a:cxn>
                <a:cxn ang="0">
                  <a:pos x="160" y="5"/>
                </a:cxn>
                <a:cxn ang="0">
                  <a:pos x="130" y="17"/>
                </a:cxn>
                <a:cxn ang="0">
                  <a:pos x="86" y="37"/>
                </a:cxn>
                <a:cxn ang="0">
                  <a:pos x="46" y="54"/>
                </a:cxn>
                <a:cxn ang="0">
                  <a:pos x="21" y="79"/>
                </a:cxn>
              </a:cxnLst>
              <a:rect l="0" t="0" r="r" b="b"/>
              <a:pathLst>
                <a:path w="481" h="450">
                  <a:moveTo>
                    <a:pt x="12" y="85"/>
                  </a:moveTo>
                  <a:lnTo>
                    <a:pt x="11" y="112"/>
                  </a:lnTo>
                  <a:lnTo>
                    <a:pt x="11" y="130"/>
                  </a:lnTo>
                  <a:lnTo>
                    <a:pt x="0" y="144"/>
                  </a:lnTo>
                  <a:lnTo>
                    <a:pt x="20" y="165"/>
                  </a:lnTo>
                  <a:lnTo>
                    <a:pt x="21" y="172"/>
                  </a:lnTo>
                  <a:lnTo>
                    <a:pt x="17" y="186"/>
                  </a:lnTo>
                  <a:lnTo>
                    <a:pt x="17" y="197"/>
                  </a:lnTo>
                  <a:lnTo>
                    <a:pt x="28" y="209"/>
                  </a:lnTo>
                  <a:lnTo>
                    <a:pt x="27" y="216"/>
                  </a:lnTo>
                  <a:lnTo>
                    <a:pt x="24" y="240"/>
                  </a:lnTo>
                  <a:lnTo>
                    <a:pt x="34" y="258"/>
                  </a:lnTo>
                  <a:lnTo>
                    <a:pt x="39" y="267"/>
                  </a:lnTo>
                  <a:lnTo>
                    <a:pt x="35" y="272"/>
                  </a:lnTo>
                  <a:lnTo>
                    <a:pt x="35" y="283"/>
                  </a:lnTo>
                  <a:lnTo>
                    <a:pt x="30" y="288"/>
                  </a:lnTo>
                  <a:lnTo>
                    <a:pt x="30" y="293"/>
                  </a:lnTo>
                  <a:lnTo>
                    <a:pt x="42" y="295"/>
                  </a:lnTo>
                  <a:lnTo>
                    <a:pt x="53" y="298"/>
                  </a:lnTo>
                  <a:lnTo>
                    <a:pt x="56" y="305"/>
                  </a:lnTo>
                  <a:lnTo>
                    <a:pt x="56" y="316"/>
                  </a:lnTo>
                  <a:lnTo>
                    <a:pt x="69" y="329"/>
                  </a:lnTo>
                  <a:lnTo>
                    <a:pt x="79" y="333"/>
                  </a:lnTo>
                  <a:lnTo>
                    <a:pt x="83" y="346"/>
                  </a:lnTo>
                  <a:lnTo>
                    <a:pt x="97" y="365"/>
                  </a:lnTo>
                  <a:lnTo>
                    <a:pt x="111" y="352"/>
                  </a:lnTo>
                  <a:lnTo>
                    <a:pt x="122" y="349"/>
                  </a:lnTo>
                  <a:lnTo>
                    <a:pt x="129" y="351"/>
                  </a:lnTo>
                  <a:lnTo>
                    <a:pt x="151" y="376"/>
                  </a:lnTo>
                  <a:lnTo>
                    <a:pt x="156" y="377"/>
                  </a:lnTo>
                  <a:lnTo>
                    <a:pt x="185" y="390"/>
                  </a:lnTo>
                  <a:lnTo>
                    <a:pt x="190" y="391"/>
                  </a:lnTo>
                  <a:lnTo>
                    <a:pt x="203" y="388"/>
                  </a:lnTo>
                  <a:lnTo>
                    <a:pt x="217" y="387"/>
                  </a:lnTo>
                  <a:lnTo>
                    <a:pt x="227" y="391"/>
                  </a:lnTo>
                  <a:lnTo>
                    <a:pt x="243" y="403"/>
                  </a:lnTo>
                  <a:lnTo>
                    <a:pt x="248" y="410"/>
                  </a:lnTo>
                  <a:lnTo>
                    <a:pt x="255" y="406"/>
                  </a:lnTo>
                  <a:lnTo>
                    <a:pt x="262" y="403"/>
                  </a:lnTo>
                  <a:lnTo>
                    <a:pt x="275" y="414"/>
                  </a:lnTo>
                  <a:lnTo>
                    <a:pt x="287" y="425"/>
                  </a:lnTo>
                  <a:lnTo>
                    <a:pt x="298" y="432"/>
                  </a:lnTo>
                  <a:lnTo>
                    <a:pt x="309" y="437"/>
                  </a:lnTo>
                  <a:lnTo>
                    <a:pt x="315" y="435"/>
                  </a:lnTo>
                  <a:lnTo>
                    <a:pt x="322" y="428"/>
                  </a:lnTo>
                  <a:lnTo>
                    <a:pt x="331" y="425"/>
                  </a:lnTo>
                  <a:lnTo>
                    <a:pt x="347" y="430"/>
                  </a:lnTo>
                  <a:lnTo>
                    <a:pt x="421" y="450"/>
                  </a:lnTo>
                  <a:lnTo>
                    <a:pt x="431" y="439"/>
                  </a:lnTo>
                  <a:lnTo>
                    <a:pt x="425" y="425"/>
                  </a:lnTo>
                  <a:lnTo>
                    <a:pt x="415" y="400"/>
                  </a:lnTo>
                  <a:lnTo>
                    <a:pt x="466" y="352"/>
                  </a:lnTo>
                  <a:lnTo>
                    <a:pt x="477" y="342"/>
                  </a:lnTo>
                  <a:lnTo>
                    <a:pt x="481" y="323"/>
                  </a:lnTo>
                  <a:lnTo>
                    <a:pt x="472" y="300"/>
                  </a:lnTo>
                  <a:lnTo>
                    <a:pt x="463" y="281"/>
                  </a:lnTo>
                  <a:lnTo>
                    <a:pt x="449" y="258"/>
                  </a:lnTo>
                  <a:lnTo>
                    <a:pt x="440" y="249"/>
                  </a:lnTo>
                  <a:lnTo>
                    <a:pt x="438" y="235"/>
                  </a:lnTo>
                  <a:lnTo>
                    <a:pt x="440" y="220"/>
                  </a:lnTo>
                  <a:lnTo>
                    <a:pt x="444" y="205"/>
                  </a:lnTo>
                  <a:lnTo>
                    <a:pt x="438" y="197"/>
                  </a:lnTo>
                  <a:lnTo>
                    <a:pt x="431" y="189"/>
                  </a:lnTo>
                  <a:lnTo>
                    <a:pt x="438" y="181"/>
                  </a:lnTo>
                  <a:lnTo>
                    <a:pt x="451" y="162"/>
                  </a:lnTo>
                  <a:lnTo>
                    <a:pt x="456" y="158"/>
                  </a:lnTo>
                  <a:lnTo>
                    <a:pt x="452" y="126"/>
                  </a:lnTo>
                  <a:lnTo>
                    <a:pt x="447" y="111"/>
                  </a:lnTo>
                  <a:lnTo>
                    <a:pt x="442" y="95"/>
                  </a:lnTo>
                  <a:lnTo>
                    <a:pt x="442" y="79"/>
                  </a:lnTo>
                  <a:lnTo>
                    <a:pt x="433" y="65"/>
                  </a:lnTo>
                  <a:lnTo>
                    <a:pt x="421" y="51"/>
                  </a:lnTo>
                  <a:lnTo>
                    <a:pt x="407" y="49"/>
                  </a:lnTo>
                  <a:lnTo>
                    <a:pt x="364" y="49"/>
                  </a:lnTo>
                  <a:lnTo>
                    <a:pt x="342" y="48"/>
                  </a:lnTo>
                  <a:lnTo>
                    <a:pt x="301" y="44"/>
                  </a:lnTo>
                  <a:lnTo>
                    <a:pt x="283" y="35"/>
                  </a:lnTo>
                  <a:lnTo>
                    <a:pt x="266" y="34"/>
                  </a:lnTo>
                  <a:lnTo>
                    <a:pt x="257" y="37"/>
                  </a:lnTo>
                  <a:lnTo>
                    <a:pt x="246" y="46"/>
                  </a:lnTo>
                  <a:lnTo>
                    <a:pt x="236" y="42"/>
                  </a:lnTo>
                  <a:lnTo>
                    <a:pt x="225" y="31"/>
                  </a:lnTo>
                  <a:lnTo>
                    <a:pt x="214" y="31"/>
                  </a:lnTo>
                  <a:lnTo>
                    <a:pt x="210" y="28"/>
                  </a:lnTo>
                  <a:lnTo>
                    <a:pt x="206" y="14"/>
                  </a:lnTo>
                  <a:lnTo>
                    <a:pt x="190" y="2"/>
                  </a:lnTo>
                  <a:lnTo>
                    <a:pt x="180" y="0"/>
                  </a:lnTo>
                  <a:lnTo>
                    <a:pt x="160" y="5"/>
                  </a:lnTo>
                  <a:lnTo>
                    <a:pt x="144" y="11"/>
                  </a:lnTo>
                  <a:lnTo>
                    <a:pt x="130" y="17"/>
                  </a:lnTo>
                  <a:lnTo>
                    <a:pt x="109" y="30"/>
                  </a:lnTo>
                  <a:lnTo>
                    <a:pt x="86" y="37"/>
                  </a:lnTo>
                  <a:lnTo>
                    <a:pt x="67" y="46"/>
                  </a:lnTo>
                  <a:lnTo>
                    <a:pt x="46" y="54"/>
                  </a:lnTo>
                  <a:lnTo>
                    <a:pt x="35" y="68"/>
                  </a:lnTo>
                  <a:lnTo>
                    <a:pt x="21" y="79"/>
                  </a:lnTo>
                  <a:lnTo>
                    <a:pt x="12" y="85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0867718" y="5038443"/>
              <a:ext cx="1082357" cy="1013460"/>
            </a:xfrm>
            <a:custGeom>
              <a:avLst/>
              <a:gdLst/>
              <a:ahLst/>
              <a:cxnLst>
                <a:cxn ang="0">
                  <a:pos x="30" y="803"/>
                </a:cxn>
                <a:cxn ang="0">
                  <a:pos x="129" y="1046"/>
                </a:cxn>
                <a:cxn ang="0">
                  <a:pos x="168" y="1352"/>
                </a:cxn>
                <a:cxn ang="0">
                  <a:pos x="228" y="1526"/>
                </a:cxn>
                <a:cxn ang="0">
                  <a:pos x="183" y="1625"/>
                </a:cxn>
                <a:cxn ang="0">
                  <a:pos x="344" y="1711"/>
                </a:cxn>
                <a:cxn ang="0">
                  <a:pos x="471" y="1860"/>
                </a:cxn>
                <a:cxn ang="0">
                  <a:pos x="627" y="1956"/>
                </a:cxn>
                <a:cxn ang="0">
                  <a:pos x="859" y="2085"/>
                </a:cxn>
                <a:cxn ang="0">
                  <a:pos x="1217" y="2144"/>
                </a:cxn>
                <a:cxn ang="0">
                  <a:pos x="1408" y="2283"/>
                </a:cxn>
                <a:cxn ang="0">
                  <a:pos x="1552" y="2303"/>
                </a:cxn>
                <a:cxn ang="0">
                  <a:pos x="1757" y="2416"/>
                </a:cxn>
                <a:cxn ang="0">
                  <a:pos x="1944" y="2385"/>
                </a:cxn>
                <a:cxn ang="0">
                  <a:pos x="2306" y="2244"/>
                </a:cxn>
                <a:cxn ang="0">
                  <a:pos x="2670" y="1815"/>
                </a:cxn>
                <a:cxn ang="0">
                  <a:pos x="2446" y="1409"/>
                </a:cxn>
                <a:cxn ang="0">
                  <a:pos x="2464" y="1149"/>
                </a:cxn>
                <a:cxn ang="0">
                  <a:pos x="2437" y="1010"/>
                </a:cxn>
                <a:cxn ang="0">
                  <a:pos x="2512" y="721"/>
                </a:cxn>
                <a:cxn ang="0">
                  <a:pos x="2406" y="386"/>
                </a:cxn>
                <a:cxn ang="0">
                  <a:pos x="1913" y="295"/>
                </a:cxn>
                <a:cxn ang="0">
                  <a:pos x="1499" y="217"/>
                </a:cxn>
                <a:cxn ang="0">
                  <a:pos x="1314" y="260"/>
                </a:cxn>
                <a:cxn ang="0">
                  <a:pos x="1164" y="176"/>
                </a:cxn>
                <a:cxn ang="0">
                  <a:pos x="1017" y="33"/>
                </a:cxn>
                <a:cxn ang="0">
                  <a:pos x="628" y="196"/>
                </a:cxn>
                <a:cxn ang="0">
                  <a:pos x="224" y="405"/>
                </a:cxn>
                <a:cxn ang="0">
                  <a:pos x="124" y="441"/>
                </a:cxn>
                <a:cxn ang="0">
                  <a:pos x="487" y="204"/>
                </a:cxn>
                <a:cxn ang="0">
                  <a:pos x="811" y="57"/>
                </a:cxn>
                <a:cxn ang="0">
                  <a:pos x="1169" y="81"/>
                </a:cxn>
                <a:cxn ang="0">
                  <a:pos x="1266" y="172"/>
                </a:cxn>
                <a:cxn ang="0">
                  <a:pos x="1431" y="206"/>
                </a:cxn>
                <a:cxn ang="0">
                  <a:pos x="1694" y="242"/>
                </a:cxn>
                <a:cxn ang="0">
                  <a:pos x="2364" y="285"/>
                </a:cxn>
                <a:cxn ang="0">
                  <a:pos x="2483" y="535"/>
                </a:cxn>
                <a:cxn ang="0">
                  <a:pos x="2528" y="927"/>
                </a:cxn>
                <a:cxn ang="0">
                  <a:pos x="2464" y="1097"/>
                </a:cxn>
                <a:cxn ang="0">
                  <a:pos x="2467" y="1319"/>
                </a:cxn>
                <a:cxn ang="0">
                  <a:pos x="2603" y="1567"/>
                </a:cxn>
                <a:cxn ang="0">
                  <a:pos x="2616" y="1984"/>
                </a:cxn>
                <a:cxn ang="0">
                  <a:pos x="2363" y="2524"/>
                </a:cxn>
                <a:cxn ang="0">
                  <a:pos x="1814" y="2404"/>
                </a:cxn>
                <a:cxn ang="0">
                  <a:pos x="1600" y="2389"/>
                </a:cxn>
                <a:cxn ang="0">
                  <a:pos x="1443" y="2282"/>
                </a:cxn>
                <a:cxn ang="0">
                  <a:pos x="1268" y="2202"/>
                </a:cxn>
                <a:cxn ang="0">
                  <a:pos x="1037" y="2193"/>
                </a:cxn>
                <a:cxn ang="0">
                  <a:pos x="688" y="1971"/>
                </a:cxn>
                <a:cxn ang="0">
                  <a:pos x="541" y="2050"/>
                </a:cxn>
                <a:cxn ang="0">
                  <a:pos x="384" y="1851"/>
                </a:cxn>
                <a:cxn ang="0">
                  <a:pos x="304" y="1688"/>
                </a:cxn>
                <a:cxn ang="0">
                  <a:pos x="170" y="1599"/>
                </a:cxn>
                <a:cxn ang="0">
                  <a:pos x="218" y="1505"/>
                </a:cxn>
                <a:cxn ang="0">
                  <a:pos x="160" y="1186"/>
                </a:cxn>
                <a:cxn ang="0">
                  <a:pos x="118" y="972"/>
                </a:cxn>
                <a:cxn ang="0">
                  <a:pos x="57" y="737"/>
                </a:cxn>
              </a:cxnLst>
              <a:rect l="0" t="0" r="r" b="b"/>
              <a:pathLst>
                <a:path w="2703" h="2530">
                  <a:moveTo>
                    <a:pt x="99" y="485"/>
                  </a:moveTo>
                  <a:lnTo>
                    <a:pt x="90" y="640"/>
                  </a:lnTo>
                  <a:lnTo>
                    <a:pt x="90" y="737"/>
                  </a:lnTo>
                  <a:cubicBezTo>
                    <a:pt x="90" y="741"/>
                    <a:pt x="89" y="744"/>
                    <a:pt x="87" y="747"/>
                  </a:cubicBezTo>
                  <a:lnTo>
                    <a:pt x="32" y="824"/>
                  </a:lnTo>
                  <a:lnTo>
                    <a:pt x="30" y="803"/>
                  </a:lnTo>
                  <a:lnTo>
                    <a:pt x="137" y="919"/>
                  </a:lnTo>
                  <a:cubicBezTo>
                    <a:pt x="140" y="921"/>
                    <a:pt x="141" y="924"/>
                    <a:pt x="142" y="927"/>
                  </a:cubicBezTo>
                  <a:lnTo>
                    <a:pt x="150" y="965"/>
                  </a:lnTo>
                  <a:cubicBezTo>
                    <a:pt x="151" y="968"/>
                    <a:pt x="151" y="971"/>
                    <a:pt x="150" y="973"/>
                  </a:cubicBezTo>
                  <a:lnTo>
                    <a:pt x="128" y="1051"/>
                  </a:lnTo>
                  <a:lnTo>
                    <a:pt x="129" y="1046"/>
                  </a:lnTo>
                  <a:lnTo>
                    <a:pt x="129" y="1106"/>
                  </a:lnTo>
                  <a:lnTo>
                    <a:pt x="125" y="1095"/>
                  </a:lnTo>
                  <a:lnTo>
                    <a:pt x="185" y="1164"/>
                  </a:lnTo>
                  <a:cubicBezTo>
                    <a:pt x="188" y="1168"/>
                    <a:pt x="190" y="1173"/>
                    <a:pt x="189" y="1178"/>
                  </a:cubicBezTo>
                  <a:lnTo>
                    <a:pt x="180" y="1217"/>
                  </a:lnTo>
                  <a:lnTo>
                    <a:pt x="168" y="1352"/>
                  </a:lnTo>
                  <a:lnTo>
                    <a:pt x="166" y="1343"/>
                  </a:lnTo>
                  <a:lnTo>
                    <a:pt x="217" y="1441"/>
                  </a:lnTo>
                  <a:lnTo>
                    <a:pt x="247" y="1487"/>
                  </a:lnTo>
                  <a:cubicBezTo>
                    <a:pt x="250" y="1493"/>
                    <a:pt x="250" y="1500"/>
                    <a:pt x="246" y="1506"/>
                  </a:cubicBezTo>
                  <a:lnTo>
                    <a:pt x="225" y="1536"/>
                  </a:lnTo>
                  <a:lnTo>
                    <a:pt x="228" y="1526"/>
                  </a:lnTo>
                  <a:lnTo>
                    <a:pt x="228" y="1586"/>
                  </a:lnTo>
                  <a:cubicBezTo>
                    <a:pt x="228" y="1591"/>
                    <a:pt x="226" y="1596"/>
                    <a:pt x="222" y="1599"/>
                  </a:cubicBezTo>
                  <a:lnTo>
                    <a:pt x="192" y="1625"/>
                  </a:lnTo>
                  <a:lnTo>
                    <a:pt x="198" y="1612"/>
                  </a:lnTo>
                  <a:lnTo>
                    <a:pt x="198" y="1642"/>
                  </a:lnTo>
                  <a:lnTo>
                    <a:pt x="183" y="1625"/>
                  </a:lnTo>
                  <a:lnTo>
                    <a:pt x="252" y="1634"/>
                  </a:lnTo>
                  <a:cubicBezTo>
                    <a:pt x="253" y="1634"/>
                    <a:pt x="254" y="1634"/>
                    <a:pt x="255" y="1635"/>
                  </a:cubicBezTo>
                  <a:lnTo>
                    <a:pt x="315" y="1656"/>
                  </a:lnTo>
                  <a:cubicBezTo>
                    <a:pt x="320" y="1658"/>
                    <a:pt x="323" y="1661"/>
                    <a:pt x="325" y="1665"/>
                  </a:cubicBezTo>
                  <a:lnTo>
                    <a:pt x="342" y="1704"/>
                  </a:lnTo>
                  <a:cubicBezTo>
                    <a:pt x="343" y="1706"/>
                    <a:pt x="344" y="1708"/>
                    <a:pt x="344" y="1711"/>
                  </a:cubicBezTo>
                  <a:lnTo>
                    <a:pt x="344" y="1771"/>
                  </a:lnTo>
                  <a:lnTo>
                    <a:pt x="339" y="1759"/>
                  </a:lnTo>
                  <a:lnTo>
                    <a:pt x="407" y="1827"/>
                  </a:lnTo>
                  <a:lnTo>
                    <a:pt x="402" y="1824"/>
                  </a:lnTo>
                  <a:lnTo>
                    <a:pt x="462" y="1850"/>
                  </a:lnTo>
                  <a:cubicBezTo>
                    <a:pt x="467" y="1852"/>
                    <a:pt x="470" y="1855"/>
                    <a:pt x="471" y="1860"/>
                  </a:cubicBezTo>
                  <a:lnTo>
                    <a:pt x="493" y="1929"/>
                  </a:lnTo>
                  <a:lnTo>
                    <a:pt x="491" y="1924"/>
                  </a:lnTo>
                  <a:lnTo>
                    <a:pt x="568" y="2031"/>
                  </a:lnTo>
                  <a:lnTo>
                    <a:pt x="543" y="2028"/>
                  </a:lnTo>
                  <a:lnTo>
                    <a:pt x="620" y="1960"/>
                  </a:lnTo>
                  <a:cubicBezTo>
                    <a:pt x="622" y="1958"/>
                    <a:pt x="624" y="1957"/>
                    <a:pt x="627" y="1956"/>
                  </a:cubicBezTo>
                  <a:lnTo>
                    <a:pt x="687" y="1939"/>
                  </a:lnTo>
                  <a:cubicBezTo>
                    <a:pt x="690" y="1938"/>
                    <a:pt x="692" y="1938"/>
                    <a:pt x="695" y="1939"/>
                  </a:cubicBezTo>
                  <a:lnTo>
                    <a:pt x="734" y="1947"/>
                  </a:lnTo>
                  <a:cubicBezTo>
                    <a:pt x="737" y="1948"/>
                    <a:pt x="740" y="1950"/>
                    <a:pt x="742" y="1952"/>
                  </a:cubicBezTo>
                  <a:lnTo>
                    <a:pt x="867" y="2090"/>
                  </a:lnTo>
                  <a:lnTo>
                    <a:pt x="859" y="2085"/>
                  </a:lnTo>
                  <a:lnTo>
                    <a:pt x="889" y="2093"/>
                  </a:lnTo>
                  <a:lnTo>
                    <a:pt x="1050" y="2163"/>
                  </a:lnTo>
                  <a:lnTo>
                    <a:pt x="1078" y="2170"/>
                  </a:lnTo>
                  <a:lnTo>
                    <a:pt x="1069" y="2170"/>
                  </a:lnTo>
                  <a:lnTo>
                    <a:pt x="1138" y="2153"/>
                  </a:lnTo>
                  <a:lnTo>
                    <a:pt x="1217" y="2144"/>
                  </a:lnTo>
                  <a:cubicBezTo>
                    <a:pt x="1220" y="2144"/>
                    <a:pt x="1223" y="2144"/>
                    <a:pt x="1226" y="2146"/>
                  </a:cubicBezTo>
                  <a:lnTo>
                    <a:pt x="1282" y="2171"/>
                  </a:lnTo>
                  <a:cubicBezTo>
                    <a:pt x="1283" y="2172"/>
                    <a:pt x="1284" y="2172"/>
                    <a:pt x="1285" y="2173"/>
                  </a:cubicBezTo>
                  <a:lnTo>
                    <a:pt x="1375" y="2242"/>
                  </a:lnTo>
                  <a:cubicBezTo>
                    <a:pt x="1376" y="2243"/>
                    <a:pt x="1377" y="2244"/>
                    <a:pt x="1378" y="2245"/>
                  </a:cubicBezTo>
                  <a:lnTo>
                    <a:pt x="1408" y="2283"/>
                  </a:lnTo>
                  <a:lnTo>
                    <a:pt x="1386" y="2280"/>
                  </a:lnTo>
                  <a:lnTo>
                    <a:pt x="1424" y="2254"/>
                  </a:lnTo>
                  <a:cubicBezTo>
                    <a:pt x="1425" y="2253"/>
                    <a:pt x="1427" y="2253"/>
                    <a:pt x="1428" y="2252"/>
                  </a:cubicBezTo>
                  <a:lnTo>
                    <a:pt x="1467" y="2239"/>
                  </a:lnTo>
                  <a:cubicBezTo>
                    <a:pt x="1472" y="2237"/>
                    <a:pt x="1479" y="2239"/>
                    <a:pt x="1483" y="2243"/>
                  </a:cubicBezTo>
                  <a:lnTo>
                    <a:pt x="1552" y="2303"/>
                  </a:lnTo>
                  <a:lnTo>
                    <a:pt x="1620" y="2363"/>
                  </a:lnTo>
                  <a:lnTo>
                    <a:pt x="1618" y="2361"/>
                  </a:lnTo>
                  <a:lnTo>
                    <a:pt x="1678" y="2400"/>
                  </a:lnTo>
                  <a:lnTo>
                    <a:pt x="1741" y="2429"/>
                  </a:lnTo>
                  <a:lnTo>
                    <a:pt x="1727" y="2428"/>
                  </a:lnTo>
                  <a:lnTo>
                    <a:pt x="1757" y="2416"/>
                  </a:lnTo>
                  <a:lnTo>
                    <a:pt x="1752" y="2419"/>
                  </a:lnTo>
                  <a:lnTo>
                    <a:pt x="1791" y="2380"/>
                  </a:lnTo>
                  <a:cubicBezTo>
                    <a:pt x="1792" y="2379"/>
                    <a:pt x="1795" y="2377"/>
                    <a:pt x="1797" y="2376"/>
                  </a:cubicBezTo>
                  <a:lnTo>
                    <a:pt x="1849" y="2359"/>
                  </a:lnTo>
                  <a:cubicBezTo>
                    <a:pt x="1852" y="2358"/>
                    <a:pt x="1855" y="2358"/>
                    <a:pt x="1859" y="2359"/>
                  </a:cubicBezTo>
                  <a:lnTo>
                    <a:pt x="1944" y="2385"/>
                  </a:lnTo>
                  <a:lnTo>
                    <a:pt x="2356" y="2496"/>
                  </a:lnTo>
                  <a:lnTo>
                    <a:pt x="2340" y="2501"/>
                  </a:lnTo>
                  <a:lnTo>
                    <a:pt x="2400" y="2440"/>
                  </a:lnTo>
                  <a:lnTo>
                    <a:pt x="2397" y="2460"/>
                  </a:lnTo>
                  <a:lnTo>
                    <a:pt x="2358" y="2383"/>
                  </a:lnTo>
                  <a:lnTo>
                    <a:pt x="2306" y="2244"/>
                  </a:lnTo>
                  <a:cubicBezTo>
                    <a:pt x="2303" y="2237"/>
                    <a:pt x="2305" y="2230"/>
                    <a:pt x="2310" y="2226"/>
                  </a:cubicBezTo>
                  <a:lnTo>
                    <a:pt x="2593" y="1960"/>
                  </a:lnTo>
                  <a:lnTo>
                    <a:pt x="2653" y="1904"/>
                  </a:lnTo>
                  <a:lnTo>
                    <a:pt x="2648" y="1913"/>
                  </a:lnTo>
                  <a:lnTo>
                    <a:pt x="2670" y="1806"/>
                  </a:lnTo>
                  <a:lnTo>
                    <a:pt x="2670" y="1815"/>
                  </a:lnTo>
                  <a:lnTo>
                    <a:pt x="2619" y="1687"/>
                  </a:lnTo>
                  <a:lnTo>
                    <a:pt x="2572" y="1580"/>
                  </a:lnTo>
                  <a:lnTo>
                    <a:pt x="2573" y="1583"/>
                  </a:lnTo>
                  <a:lnTo>
                    <a:pt x="2492" y="1458"/>
                  </a:lnTo>
                  <a:lnTo>
                    <a:pt x="2494" y="1460"/>
                  </a:lnTo>
                  <a:lnTo>
                    <a:pt x="2446" y="1409"/>
                  </a:lnTo>
                  <a:cubicBezTo>
                    <a:pt x="2444" y="1406"/>
                    <a:pt x="2442" y="1403"/>
                    <a:pt x="2442" y="1399"/>
                  </a:cubicBezTo>
                  <a:lnTo>
                    <a:pt x="2433" y="1322"/>
                  </a:lnTo>
                  <a:cubicBezTo>
                    <a:pt x="2433" y="1321"/>
                    <a:pt x="2433" y="1320"/>
                    <a:pt x="2433" y="1319"/>
                  </a:cubicBezTo>
                  <a:lnTo>
                    <a:pt x="2442" y="1233"/>
                  </a:lnTo>
                  <a:cubicBezTo>
                    <a:pt x="2442" y="1232"/>
                    <a:pt x="2442" y="1231"/>
                    <a:pt x="2443" y="1230"/>
                  </a:cubicBezTo>
                  <a:lnTo>
                    <a:pt x="2464" y="1149"/>
                  </a:lnTo>
                  <a:lnTo>
                    <a:pt x="2466" y="1162"/>
                  </a:lnTo>
                  <a:lnTo>
                    <a:pt x="2436" y="1115"/>
                  </a:lnTo>
                  <a:lnTo>
                    <a:pt x="2438" y="1118"/>
                  </a:lnTo>
                  <a:lnTo>
                    <a:pt x="2400" y="1079"/>
                  </a:lnTo>
                  <a:cubicBezTo>
                    <a:pt x="2394" y="1073"/>
                    <a:pt x="2393" y="1064"/>
                    <a:pt x="2399" y="1057"/>
                  </a:cubicBezTo>
                  <a:lnTo>
                    <a:pt x="2437" y="1010"/>
                  </a:lnTo>
                  <a:lnTo>
                    <a:pt x="2505" y="904"/>
                  </a:lnTo>
                  <a:cubicBezTo>
                    <a:pt x="2506" y="902"/>
                    <a:pt x="2507" y="901"/>
                    <a:pt x="2509" y="900"/>
                  </a:cubicBezTo>
                  <a:lnTo>
                    <a:pt x="2539" y="878"/>
                  </a:lnTo>
                  <a:lnTo>
                    <a:pt x="2532" y="894"/>
                  </a:lnTo>
                  <a:lnTo>
                    <a:pt x="2511" y="718"/>
                  </a:lnTo>
                  <a:lnTo>
                    <a:pt x="2512" y="721"/>
                  </a:lnTo>
                  <a:lnTo>
                    <a:pt x="2482" y="636"/>
                  </a:lnTo>
                  <a:lnTo>
                    <a:pt x="2451" y="545"/>
                  </a:lnTo>
                  <a:cubicBezTo>
                    <a:pt x="2451" y="544"/>
                    <a:pt x="2451" y="542"/>
                    <a:pt x="2451" y="540"/>
                  </a:cubicBezTo>
                  <a:lnTo>
                    <a:pt x="2451" y="454"/>
                  </a:lnTo>
                  <a:lnTo>
                    <a:pt x="2453" y="463"/>
                  </a:lnTo>
                  <a:lnTo>
                    <a:pt x="2406" y="386"/>
                  </a:lnTo>
                  <a:lnTo>
                    <a:pt x="2407" y="388"/>
                  </a:lnTo>
                  <a:lnTo>
                    <a:pt x="2339" y="307"/>
                  </a:lnTo>
                  <a:lnTo>
                    <a:pt x="2350" y="312"/>
                  </a:lnTo>
                  <a:lnTo>
                    <a:pt x="2272" y="304"/>
                  </a:lnTo>
                  <a:lnTo>
                    <a:pt x="2038" y="304"/>
                  </a:lnTo>
                  <a:lnTo>
                    <a:pt x="1913" y="295"/>
                  </a:lnTo>
                  <a:lnTo>
                    <a:pt x="1685" y="274"/>
                  </a:lnTo>
                  <a:cubicBezTo>
                    <a:pt x="1683" y="274"/>
                    <a:pt x="1681" y="273"/>
                    <a:pt x="1679" y="272"/>
                  </a:cubicBezTo>
                  <a:lnTo>
                    <a:pt x="1581" y="225"/>
                  </a:lnTo>
                  <a:lnTo>
                    <a:pt x="1586" y="227"/>
                  </a:lnTo>
                  <a:lnTo>
                    <a:pt x="1492" y="218"/>
                  </a:lnTo>
                  <a:lnTo>
                    <a:pt x="1499" y="217"/>
                  </a:lnTo>
                  <a:lnTo>
                    <a:pt x="1447" y="234"/>
                  </a:lnTo>
                  <a:lnTo>
                    <a:pt x="1453" y="231"/>
                  </a:lnTo>
                  <a:lnTo>
                    <a:pt x="1393" y="283"/>
                  </a:lnTo>
                  <a:cubicBezTo>
                    <a:pt x="1388" y="287"/>
                    <a:pt x="1382" y="288"/>
                    <a:pt x="1376" y="286"/>
                  </a:cubicBezTo>
                  <a:lnTo>
                    <a:pt x="1320" y="264"/>
                  </a:lnTo>
                  <a:cubicBezTo>
                    <a:pt x="1318" y="263"/>
                    <a:pt x="1316" y="262"/>
                    <a:pt x="1314" y="260"/>
                  </a:cubicBezTo>
                  <a:lnTo>
                    <a:pt x="1254" y="200"/>
                  </a:lnTo>
                  <a:lnTo>
                    <a:pt x="1266" y="205"/>
                  </a:lnTo>
                  <a:lnTo>
                    <a:pt x="1206" y="205"/>
                  </a:lnTo>
                  <a:cubicBezTo>
                    <a:pt x="1203" y="205"/>
                    <a:pt x="1200" y="204"/>
                    <a:pt x="1197" y="202"/>
                  </a:cubicBezTo>
                  <a:lnTo>
                    <a:pt x="1171" y="185"/>
                  </a:lnTo>
                  <a:cubicBezTo>
                    <a:pt x="1168" y="183"/>
                    <a:pt x="1165" y="180"/>
                    <a:pt x="1164" y="176"/>
                  </a:cubicBezTo>
                  <a:lnTo>
                    <a:pt x="1143" y="99"/>
                  </a:lnTo>
                  <a:lnTo>
                    <a:pt x="1149" y="107"/>
                  </a:lnTo>
                  <a:lnTo>
                    <a:pt x="1063" y="39"/>
                  </a:lnTo>
                  <a:lnTo>
                    <a:pt x="1071" y="42"/>
                  </a:lnTo>
                  <a:lnTo>
                    <a:pt x="1011" y="34"/>
                  </a:lnTo>
                  <a:lnTo>
                    <a:pt x="1017" y="33"/>
                  </a:lnTo>
                  <a:lnTo>
                    <a:pt x="910" y="59"/>
                  </a:lnTo>
                  <a:lnTo>
                    <a:pt x="821" y="89"/>
                  </a:lnTo>
                  <a:lnTo>
                    <a:pt x="823" y="88"/>
                  </a:lnTo>
                  <a:lnTo>
                    <a:pt x="746" y="126"/>
                  </a:lnTo>
                  <a:lnTo>
                    <a:pt x="631" y="194"/>
                  </a:lnTo>
                  <a:cubicBezTo>
                    <a:pt x="630" y="195"/>
                    <a:pt x="629" y="196"/>
                    <a:pt x="628" y="196"/>
                  </a:cubicBezTo>
                  <a:lnTo>
                    <a:pt x="499" y="235"/>
                  </a:lnTo>
                  <a:lnTo>
                    <a:pt x="501" y="234"/>
                  </a:lnTo>
                  <a:lnTo>
                    <a:pt x="394" y="285"/>
                  </a:lnTo>
                  <a:lnTo>
                    <a:pt x="277" y="333"/>
                  </a:lnTo>
                  <a:lnTo>
                    <a:pt x="284" y="327"/>
                  </a:lnTo>
                  <a:lnTo>
                    <a:pt x="224" y="405"/>
                  </a:lnTo>
                  <a:cubicBezTo>
                    <a:pt x="223" y="406"/>
                    <a:pt x="222" y="407"/>
                    <a:pt x="221" y="408"/>
                  </a:cubicBezTo>
                  <a:lnTo>
                    <a:pt x="144" y="468"/>
                  </a:lnTo>
                  <a:lnTo>
                    <a:pt x="91" y="499"/>
                  </a:lnTo>
                  <a:cubicBezTo>
                    <a:pt x="83" y="503"/>
                    <a:pt x="73" y="501"/>
                    <a:pt x="68" y="493"/>
                  </a:cubicBezTo>
                  <a:cubicBezTo>
                    <a:pt x="63" y="485"/>
                    <a:pt x="66" y="475"/>
                    <a:pt x="74" y="470"/>
                  </a:cubicBezTo>
                  <a:lnTo>
                    <a:pt x="124" y="441"/>
                  </a:lnTo>
                  <a:lnTo>
                    <a:pt x="201" y="381"/>
                  </a:lnTo>
                  <a:lnTo>
                    <a:pt x="198" y="384"/>
                  </a:lnTo>
                  <a:lnTo>
                    <a:pt x="258" y="307"/>
                  </a:lnTo>
                  <a:cubicBezTo>
                    <a:pt x="260" y="305"/>
                    <a:pt x="262" y="303"/>
                    <a:pt x="265" y="302"/>
                  </a:cubicBezTo>
                  <a:lnTo>
                    <a:pt x="380" y="255"/>
                  </a:lnTo>
                  <a:lnTo>
                    <a:pt x="487" y="204"/>
                  </a:lnTo>
                  <a:cubicBezTo>
                    <a:pt x="488" y="203"/>
                    <a:pt x="489" y="203"/>
                    <a:pt x="489" y="203"/>
                  </a:cubicBezTo>
                  <a:lnTo>
                    <a:pt x="618" y="164"/>
                  </a:lnTo>
                  <a:lnTo>
                    <a:pt x="614" y="166"/>
                  </a:lnTo>
                  <a:lnTo>
                    <a:pt x="731" y="97"/>
                  </a:lnTo>
                  <a:lnTo>
                    <a:pt x="808" y="58"/>
                  </a:lnTo>
                  <a:cubicBezTo>
                    <a:pt x="809" y="58"/>
                    <a:pt x="810" y="57"/>
                    <a:pt x="811" y="57"/>
                  </a:cubicBezTo>
                  <a:lnTo>
                    <a:pt x="902" y="27"/>
                  </a:lnTo>
                  <a:lnTo>
                    <a:pt x="1009" y="1"/>
                  </a:lnTo>
                  <a:cubicBezTo>
                    <a:pt x="1011" y="0"/>
                    <a:pt x="1013" y="0"/>
                    <a:pt x="1016" y="1"/>
                  </a:cubicBezTo>
                  <a:lnTo>
                    <a:pt x="1076" y="9"/>
                  </a:lnTo>
                  <a:cubicBezTo>
                    <a:pt x="1079" y="10"/>
                    <a:pt x="1081" y="11"/>
                    <a:pt x="1084" y="13"/>
                  </a:cubicBezTo>
                  <a:lnTo>
                    <a:pt x="1169" y="81"/>
                  </a:lnTo>
                  <a:cubicBezTo>
                    <a:pt x="1172" y="83"/>
                    <a:pt x="1174" y="86"/>
                    <a:pt x="1175" y="90"/>
                  </a:cubicBezTo>
                  <a:lnTo>
                    <a:pt x="1196" y="167"/>
                  </a:lnTo>
                  <a:lnTo>
                    <a:pt x="1190" y="158"/>
                  </a:lnTo>
                  <a:lnTo>
                    <a:pt x="1215" y="175"/>
                  </a:lnTo>
                  <a:lnTo>
                    <a:pt x="1206" y="172"/>
                  </a:lnTo>
                  <a:lnTo>
                    <a:pt x="1266" y="172"/>
                  </a:lnTo>
                  <a:cubicBezTo>
                    <a:pt x="1271" y="172"/>
                    <a:pt x="1275" y="174"/>
                    <a:pt x="1278" y="177"/>
                  </a:cubicBezTo>
                  <a:lnTo>
                    <a:pt x="1338" y="237"/>
                  </a:lnTo>
                  <a:lnTo>
                    <a:pt x="1332" y="233"/>
                  </a:lnTo>
                  <a:lnTo>
                    <a:pt x="1388" y="254"/>
                  </a:lnTo>
                  <a:lnTo>
                    <a:pt x="1371" y="257"/>
                  </a:lnTo>
                  <a:lnTo>
                    <a:pt x="1431" y="206"/>
                  </a:lnTo>
                  <a:cubicBezTo>
                    <a:pt x="1433" y="205"/>
                    <a:pt x="1435" y="203"/>
                    <a:pt x="1437" y="203"/>
                  </a:cubicBezTo>
                  <a:lnTo>
                    <a:pt x="1488" y="186"/>
                  </a:lnTo>
                  <a:cubicBezTo>
                    <a:pt x="1490" y="185"/>
                    <a:pt x="1493" y="185"/>
                    <a:pt x="1495" y="185"/>
                  </a:cubicBezTo>
                  <a:lnTo>
                    <a:pt x="1589" y="193"/>
                  </a:lnTo>
                  <a:cubicBezTo>
                    <a:pt x="1591" y="194"/>
                    <a:pt x="1593" y="194"/>
                    <a:pt x="1595" y="195"/>
                  </a:cubicBezTo>
                  <a:lnTo>
                    <a:pt x="1694" y="242"/>
                  </a:lnTo>
                  <a:lnTo>
                    <a:pt x="1688" y="241"/>
                  </a:lnTo>
                  <a:lnTo>
                    <a:pt x="1915" y="262"/>
                  </a:lnTo>
                  <a:lnTo>
                    <a:pt x="2038" y="271"/>
                  </a:lnTo>
                  <a:lnTo>
                    <a:pt x="2276" y="271"/>
                  </a:lnTo>
                  <a:lnTo>
                    <a:pt x="2353" y="279"/>
                  </a:lnTo>
                  <a:cubicBezTo>
                    <a:pt x="2357" y="280"/>
                    <a:pt x="2361" y="282"/>
                    <a:pt x="2364" y="285"/>
                  </a:cubicBezTo>
                  <a:lnTo>
                    <a:pt x="2433" y="366"/>
                  </a:lnTo>
                  <a:cubicBezTo>
                    <a:pt x="2433" y="367"/>
                    <a:pt x="2434" y="368"/>
                    <a:pt x="2434" y="369"/>
                  </a:cubicBezTo>
                  <a:lnTo>
                    <a:pt x="2481" y="446"/>
                  </a:lnTo>
                  <a:cubicBezTo>
                    <a:pt x="2483" y="448"/>
                    <a:pt x="2484" y="451"/>
                    <a:pt x="2484" y="454"/>
                  </a:cubicBezTo>
                  <a:lnTo>
                    <a:pt x="2484" y="540"/>
                  </a:lnTo>
                  <a:lnTo>
                    <a:pt x="2483" y="535"/>
                  </a:lnTo>
                  <a:lnTo>
                    <a:pt x="2513" y="625"/>
                  </a:lnTo>
                  <a:lnTo>
                    <a:pt x="2543" y="710"/>
                  </a:lnTo>
                  <a:cubicBezTo>
                    <a:pt x="2543" y="712"/>
                    <a:pt x="2544" y="713"/>
                    <a:pt x="2544" y="714"/>
                  </a:cubicBezTo>
                  <a:lnTo>
                    <a:pt x="2565" y="890"/>
                  </a:lnTo>
                  <a:cubicBezTo>
                    <a:pt x="2566" y="896"/>
                    <a:pt x="2563" y="902"/>
                    <a:pt x="2558" y="905"/>
                  </a:cubicBezTo>
                  <a:lnTo>
                    <a:pt x="2528" y="927"/>
                  </a:lnTo>
                  <a:lnTo>
                    <a:pt x="2533" y="922"/>
                  </a:lnTo>
                  <a:lnTo>
                    <a:pt x="2463" y="1031"/>
                  </a:lnTo>
                  <a:lnTo>
                    <a:pt x="2424" y="1078"/>
                  </a:lnTo>
                  <a:lnTo>
                    <a:pt x="2423" y="1056"/>
                  </a:lnTo>
                  <a:lnTo>
                    <a:pt x="2462" y="1094"/>
                  </a:lnTo>
                  <a:cubicBezTo>
                    <a:pt x="2463" y="1095"/>
                    <a:pt x="2463" y="1096"/>
                    <a:pt x="2464" y="1097"/>
                  </a:cubicBezTo>
                  <a:lnTo>
                    <a:pt x="2494" y="1144"/>
                  </a:lnTo>
                  <a:cubicBezTo>
                    <a:pt x="2497" y="1148"/>
                    <a:pt x="2497" y="1153"/>
                    <a:pt x="2496" y="1157"/>
                  </a:cubicBezTo>
                  <a:lnTo>
                    <a:pt x="2475" y="1239"/>
                  </a:lnTo>
                  <a:lnTo>
                    <a:pt x="2475" y="1236"/>
                  </a:lnTo>
                  <a:lnTo>
                    <a:pt x="2467" y="1322"/>
                  </a:lnTo>
                  <a:lnTo>
                    <a:pt x="2467" y="1319"/>
                  </a:lnTo>
                  <a:lnTo>
                    <a:pt x="2475" y="1396"/>
                  </a:lnTo>
                  <a:lnTo>
                    <a:pt x="2471" y="1386"/>
                  </a:lnTo>
                  <a:lnTo>
                    <a:pt x="2518" y="1438"/>
                  </a:lnTo>
                  <a:cubicBezTo>
                    <a:pt x="2519" y="1438"/>
                    <a:pt x="2519" y="1439"/>
                    <a:pt x="2520" y="1440"/>
                  </a:cubicBezTo>
                  <a:lnTo>
                    <a:pt x="2601" y="1564"/>
                  </a:lnTo>
                  <a:cubicBezTo>
                    <a:pt x="2602" y="1565"/>
                    <a:pt x="2602" y="1566"/>
                    <a:pt x="2603" y="1567"/>
                  </a:cubicBezTo>
                  <a:lnTo>
                    <a:pt x="2650" y="1674"/>
                  </a:lnTo>
                  <a:lnTo>
                    <a:pt x="2701" y="1803"/>
                  </a:lnTo>
                  <a:cubicBezTo>
                    <a:pt x="2703" y="1806"/>
                    <a:pt x="2703" y="1809"/>
                    <a:pt x="2702" y="1812"/>
                  </a:cubicBezTo>
                  <a:lnTo>
                    <a:pt x="2681" y="1920"/>
                  </a:lnTo>
                  <a:cubicBezTo>
                    <a:pt x="2680" y="1923"/>
                    <a:pt x="2678" y="1926"/>
                    <a:pt x="2676" y="1929"/>
                  </a:cubicBezTo>
                  <a:lnTo>
                    <a:pt x="2616" y="1984"/>
                  </a:lnTo>
                  <a:lnTo>
                    <a:pt x="2333" y="2250"/>
                  </a:lnTo>
                  <a:lnTo>
                    <a:pt x="2337" y="2232"/>
                  </a:lnTo>
                  <a:lnTo>
                    <a:pt x="2388" y="2368"/>
                  </a:lnTo>
                  <a:lnTo>
                    <a:pt x="2426" y="2445"/>
                  </a:lnTo>
                  <a:cubicBezTo>
                    <a:pt x="2430" y="2451"/>
                    <a:pt x="2428" y="2459"/>
                    <a:pt x="2423" y="2464"/>
                  </a:cubicBezTo>
                  <a:lnTo>
                    <a:pt x="2363" y="2524"/>
                  </a:lnTo>
                  <a:cubicBezTo>
                    <a:pt x="2359" y="2528"/>
                    <a:pt x="2353" y="2530"/>
                    <a:pt x="2347" y="2528"/>
                  </a:cubicBezTo>
                  <a:lnTo>
                    <a:pt x="1935" y="2417"/>
                  </a:lnTo>
                  <a:lnTo>
                    <a:pt x="1849" y="2391"/>
                  </a:lnTo>
                  <a:lnTo>
                    <a:pt x="1859" y="2391"/>
                  </a:lnTo>
                  <a:lnTo>
                    <a:pt x="1808" y="2408"/>
                  </a:lnTo>
                  <a:lnTo>
                    <a:pt x="1814" y="2404"/>
                  </a:lnTo>
                  <a:lnTo>
                    <a:pt x="1776" y="2443"/>
                  </a:lnTo>
                  <a:cubicBezTo>
                    <a:pt x="1774" y="2444"/>
                    <a:pt x="1772" y="2445"/>
                    <a:pt x="1770" y="2446"/>
                  </a:cubicBezTo>
                  <a:lnTo>
                    <a:pt x="1740" y="2459"/>
                  </a:lnTo>
                  <a:cubicBezTo>
                    <a:pt x="1736" y="2461"/>
                    <a:pt x="1731" y="2461"/>
                    <a:pt x="1727" y="2459"/>
                  </a:cubicBezTo>
                  <a:lnTo>
                    <a:pt x="1660" y="2428"/>
                  </a:lnTo>
                  <a:lnTo>
                    <a:pt x="1600" y="2389"/>
                  </a:lnTo>
                  <a:cubicBezTo>
                    <a:pt x="1600" y="2389"/>
                    <a:pt x="1599" y="2388"/>
                    <a:pt x="1598" y="2388"/>
                  </a:cubicBezTo>
                  <a:lnTo>
                    <a:pt x="1530" y="2328"/>
                  </a:lnTo>
                  <a:lnTo>
                    <a:pt x="1461" y="2268"/>
                  </a:lnTo>
                  <a:lnTo>
                    <a:pt x="1477" y="2271"/>
                  </a:lnTo>
                  <a:lnTo>
                    <a:pt x="1439" y="2284"/>
                  </a:lnTo>
                  <a:lnTo>
                    <a:pt x="1443" y="2282"/>
                  </a:lnTo>
                  <a:lnTo>
                    <a:pt x="1404" y="2308"/>
                  </a:lnTo>
                  <a:cubicBezTo>
                    <a:pt x="1397" y="2312"/>
                    <a:pt x="1387" y="2311"/>
                    <a:pt x="1382" y="2304"/>
                  </a:cubicBezTo>
                  <a:lnTo>
                    <a:pt x="1352" y="2265"/>
                  </a:lnTo>
                  <a:lnTo>
                    <a:pt x="1355" y="2268"/>
                  </a:lnTo>
                  <a:lnTo>
                    <a:pt x="1265" y="2200"/>
                  </a:lnTo>
                  <a:lnTo>
                    <a:pt x="1268" y="2202"/>
                  </a:lnTo>
                  <a:lnTo>
                    <a:pt x="1212" y="2176"/>
                  </a:lnTo>
                  <a:lnTo>
                    <a:pt x="1221" y="2177"/>
                  </a:lnTo>
                  <a:lnTo>
                    <a:pt x="1146" y="2185"/>
                  </a:lnTo>
                  <a:lnTo>
                    <a:pt x="1077" y="2203"/>
                  </a:lnTo>
                  <a:cubicBezTo>
                    <a:pt x="1074" y="2203"/>
                    <a:pt x="1071" y="2203"/>
                    <a:pt x="1069" y="2202"/>
                  </a:cubicBezTo>
                  <a:lnTo>
                    <a:pt x="1037" y="2193"/>
                  </a:lnTo>
                  <a:lnTo>
                    <a:pt x="880" y="2125"/>
                  </a:lnTo>
                  <a:lnTo>
                    <a:pt x="850" y="2117"/>
                  </a:lnTo>
                  <a:cubicBezTo>
                    <a:pt x="847" y="2116"/>
                    <a:pt x="844" y="2114"/>
                    <a:pt x="842" y="2112"/>
                  </a:cubicBezTo>
                  <a:lnTo>
                    <a:pt x="718" y="1975"/>
                  </a:lnTo>
                  <a:lnTo>
                    <a:pt x="726" y="1980"/>
                  </a:lnTo>
                  <a:lnTo>
                    <a:pt x="688" y="1971"/>
                  </a:lnTo>
                  <a:lnTo>
                    <a:pt x="696" y="1971"/>
                  </a:lnTo>
                  <a:lnTo>
                    <a:pt x="636" y="1988"/>
                  </a:lnTo>
                  <a:lnTo>
                    <a:pt x="642" y="1985"/>
                  </a:lnTo>
                  <a:lnTo>
                    <a:pt x="565" y="2053"/>
                  </a:lnTo>
                  <a:cubicBezTo>
                    <a:pt x="562" y="2056"/>
                    <a:pt x="557" y="2058"/>
                    <a:pt x="552" y="2057"/>
                  </a:cubicBezTo>
                  <a:cubicBezTo>
                    <a:pt x="548" y="2057"/>
                    <a:pt x="543" y="2054"/>
                    <a:pt x="541" y="2050"/>
                  </a:cubicBezTo>
                  <a:lnTo>
                    <a:pt x="463" y="1943"/>
                  </a:lnTo>
                  <a:cubicBezTo>
                    <a:pt x="462" y="1942"/>
                    <a:pt x="462" y="1940"/>
                    <a:pt x="461" y="1938"/>
                  </a:cubicBezTo>
                  <a:lnTo>
                    <a:pt x="440" y="1870"/>
                  </a:lnTo>
                  <a:lnTo>
                    <a:pt x="449" y="1880"/>
                  </a:lnTo>
                  <a:lnTo>
                    <a:pt x="389" y="1855"/>
                  </a:lnTo>
                  <a:cubicBezTo>
                    <a:pt x="387" y="1854"/>
                    <a:pt x="385" y="1852"/>
                    <a:pt x="384" y="1851"/>
                  </a:cubicBezTo>
                  <a:lnTo>
                    <a:pt x="315" y="1782"/>
                  </a:lnTo>
                  <a:cubicBezTo>
                    <a:pt x="312" y="1779"/>
                    <a:pt x="310" y="1775"/>
                    <a:pt x="310" y="1771"/>
                  </a:cubicBezTo>
                  <a:lnTo>
                    <a:pt x="310" y="1711"/>
                  </a:lnTo>
                  <a:lnTo>
                    <a:pt x="312" y="1717"/>
                  </a:lnTo>
                  <a:lnTo>
                    <a:pt x="294" y="1679"/>
                  </a:lnTo>
                  <a:lnTo>
                    <a:pt x="304" y="1688"/>
                  </a:lnTo>
                  <a:lnTo>
                    <a:pt x="244" y="1666"/>
                  </a:lnTo>
                  <a:lnTo>
                    <a:pt x="248" y="1667"/>
                  </a:lnTo>
                  <a:lnTo>
                    <a:pt x="179" y="1659"/>
                  </a:lnTo>
                  <a:cubicBezTo>
                    <a:pt x="171" y="1657"/>
                    <a:pt x="164" y="1650"/>
                    <a:pt x="164" y="1642"/>
                  </a:cubicBezTo>
                  <a:lnTo>
                    <a:pt x="164" y="1612"/>
                  </a:lnTo>
                  <a:cubicBezTo>
                    <a:pt x="164" y="1607"/>
                    <a:pt x="166" y="1602"/>
                    <a:pt x="170" y="1599"/>
                  </a:cubicBezTo>
                  <a:lnTo>
                    <a:pt x="200" y="1574"/>
                  </a:lnTo>
                  <a:lnTo>
                    <a:pt x="194" y="1586"/>
                  </a:lnTo>
                  <a:lnTo>
                    <a:pt x="194" y="1526"/>
                  </a:lnTo>
                  <a:cubicBezTo>
                    <a:pt x="194" y="1523"/>
                    <a:pt x="195" y="1519"/>
                    <a:pt x="197" y="1517"/>
                  </a:cubicBezTo>
                  <a:lnTo>
                    <a:pt x="219" y="1487"/>
                  </a:lnTo>
                  <a:lnTo>
                    <a:pt x="218" y="1505"/>
                  </a:lnTo>
                  <a:lnTo>
                    <a:pt x="188" y="1457"/>
                  </a:lnTo>
                  <a:lnTo>
                    <a:pt x="136" y="1358"/>
                  </a:lnTo>
                  <a:cubicBezTo>
                    <a:pt x="135" y="1355"/>
                    <a:pt x="134" y="1352"/>
                    <a:pt x="134" y="1349"/>
                  </a:cubicBezTo>
                  <a:lnTo>
                    <a:pt x="148" y="1210"/>
                  </a:lnTo>
                  <a:lnTo>
                    <a:pt x="156" y="1171"/>
                  </a:lnTo>
                  <a:lnTo>
                    <a:pt x="160" y="1186"/>
                  </a:lnTo>
                  <a:lnTo>
                    <a:pt x="100" y="1117"/>
                  </a:lnTo>
                  <a:cubicBezTo>
                    <a:pt x="97" y="1114"/>
                    <a:pt x="96" y="1110"/>
                    <a:pt x="96" y="1106"/>
                  </a:cubicBezTo>
                  <a:lnTo>
                    <a:pt x="96" y="1046"/>
                  </a:lnTo>
                  <a:cubicBezTo>
                    <a:pt x="96" y="1045"/>
                    <a:pt x="96" y="1043"/>
                    <a:pt x="96" y="1042"/>
                  </a:cubicBezTo>
                  <a:lnTo>
                    <a:pt x="118" y="964"/>
                  </a:lnTo>
                  <a:lnTo>
                    <a:pt x="118" y="972"/>
                  </a:lnTo>
                  <a:lnTo>
                    <a:pt x="109" y="934"/>
                  </a:lnTo>
                  <a:lnTo>
                    <a:pt x="113" y="942"/>
                  </a:lnTo>
                  <a:lnTo>
                    <a:pt x="6" y="826"/>
                  </a:lnTo>
                  <a:cubicBezTo>
                    <a:pt x="0" y="820"/>
                    <a:pt x="0" y="811"/>
                    <a:pt x="5" y="805"/>
                  </a:cubicBezTo>
                  <a:lnTo>
                    <a:pt x="60" y="728"/>
                  </a:lnTo>
                  <a:lnTo>
                    <a:pt x="57" y="737"/>
                  </a:lnTo>
                  <a:lnTo>
                    <a:pt x="57" y="638"/>
                  </a:lnTo>
                  <a:lnTo>
                    <a:pt x="66" y="483"/>
                  </a:lnTo>
                  <a:cubicBezTo>
                    <a:pt x="66" y="474"/>
                    <a:pt x="74" y="467"/>
                    <a:pt x="83" y="468"/>
                  </a:cubicBezTo>
                  <a:cubicBezTo>
                    <a:pt x="92" y="468"/>
                    <a:pt x="100" y="476"/>
                    <a:pt x="99" y="485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1592252" y="4796195"/>
              <a:ext cx="553402" cy="431165"/>
            </a:xfrm>
            <a:custGeom>
              <a:avLst/>
              <a:gdLst/>
              <a:ahLst/>
              <a:cxnLst>
                <a:cxn ang="0">
                  <a:pos x="1" y="18"/>
                </a:cxn>
                <a:cxn ang="0">
                  <a:pos x="0" y="26"/>
                </a:cxn>
                <a:cxn ang="0">
                  <a:pos x="3" y="50"/>
                </a:cxn>
                <a:cxn ang="0">
                  <a:pos x="15" y="83"/>
                </a:cxn>
                <a:cxn ang="0">
                  <a:pos x="24" y="92"/>
                </a:cxn>
                <a:cxn ang="0">
                  <a:pos x="47" y="101"/>
                </a:cxn>
                <a:cxn ang="0">
                  <a:pos x="55" y="105"/>
                </a:cxn>
                <a:cxn ang="0">
                  <a:pos x="57" y="115"/>
                </a:cxn>
                <a:cxn ang="0">
                  <a:pos x="57" y="134"/>
                </a:cxn>
                <a:cxn ang="0">
                  <a:pos x="80" y="157"/>
                </a:cxn>
                <a:cxn ang="0">
                  <a:pos x="94" y="164"/>
                </a:cxn>
                <a:cxn ang="0">
                  <a:pos x="101" y="167"/>
                </a:cxn>
                <a:cxn ang="0">
                  <a:pos x="120" y="190"/>
                </a:cxn>
                <a:cxn ang="0">
                  <a:pos x="125" y="187"/>
                </a:cxn>
                <a:cxn ang="0">
                  <a:pos x="139" y="185"/>
                </a:cxn>
                <a:cxn ang="0">
                  <a:pos x="154" y="194"/>
                </a:cxn>
                <a:cxn ang="0">
                  <a:pos x="166" y="189"/>
                </a:cxn>
                <a:cxn ang="0">
                  <a:pos x="180" y="170"/>
                </a:cxn>
                <a:cxn ang="0">
                  <a:pos x="193" y="164"/>
                </a:cxn>
                <a:cxn ang="0">
                  <a:pos x="203" y="167"/>
                </a:cxn>
                <a:cxn ang="0">
                  <a:pos x="209" y="166"/>
                </a:cxn>
                <a:cxn ang="0">
                  <a:pos x="212" y="159"/>
                </a:cxn>
                <a:cxn ang="0">
                  <a:pos x="213" y="122"/>
                </a:cxn>
                <a:cxn ang="0">
                  <a:pos x="220" y="112"/>
                </a:cxn>
                <a:cxn ang="0">
                  <a:pos x="220" y="94"/>
                </a:cxn>
                <a:cxn ang="0">
                  <a:pos x="222" y="89"/>
                </a:cxn>
                <a:cxn ang="0">
                  <a:pos x="236" y="79"/>
                </a:cxn>
                <a:cxn ang="0">
                  <a:pos x="249" y="79"/>
                </a:cxn>
                <a:cxn ang="0">
                  <a:pos x="249" y="59"/>
                </a:cxn>
                <a:cxn ang="0">
                  <a:pos x="245" y="45"/>
                </a:cxn>
                <a:cxn ang="0">
                  <a:pos x="236" y="40"/>
                </a:cxn>
                <a:cxn ang="0">
                  <a:pos x="231" y="42"/>
                </a:cxn>
                <a:cxn ang="0">
                  <a:pos x="215" y="26"/>
                </a:cxn>
                <a:cxn ang="0">
                  <a:pos x="205" y="15"/>
                </a:cxn>
                <a:cxn ang="0">
                  <a:pos x="194" y="15"/>
                </a:cxn>
                <a:cxn ang="0">
                  <a:pos x="171" y="15"/>
                </a:cxn>
                <a:cxn ang="0">
                  <a:pos x="168" y="11"/>
                </a:cxn>
                <a:cxn ang="0">
                  <a:pos x="162" y="1"/>
                </a:cxn>
                <a:cxn ang="0">
                  <a:pos x="155" y="0"/>
                </a:cxn>
                <a:cxn ang="0">
                  <a:pos x="136" y="0"/>
                </a:cxn>
                <a:cxn ang="0">
                  <a:pos x="128" y="8"/>
                </a:cxn>
                <a:cxn ang="0">
                  <a:pos x="120" y="7"/>
                </a:cxn>
                <a:cxn ang="0">
                  <a:pos x="108" y="5"/>
                </a:cxn>
                <a:cxn ang="0">
                  <a:pos x="101" y="3"/>
                </a:cxn>
                <a:cxn ang="0">
                  <a:pos x="92" y="5"/>
                </a:cxn>
                <a:cxn ang="0">
                  <a:pos x="85" y="10"/>
                </a:cxn>
                <a:cxn ang="0">
                  <a:pos x="71" y="5"/>
                </a:cxn>
                <a:cxn ang="0">
                  <a:pos x="45" y="1"/>
                </a:cxn>
                <a:cxn ang="0">
                  <a:pos x="38" y="0"/>
                </a:cxn>
                <a:cxn ang="0">
                  <a:pos x="30" y="5"/>
                </a:cxn>
                <a:cxn ang="0">
                  <a:pos x="17" y="14"/>
                </a:cxn>
                <a:cxn ang="0">
                  <a:pos x="1" y="18"/>
                </a:cxn>
              </a:cxnLst>
              <a:rect l="0" t="0" r="r" b="b"/>
              <a:pathLst>
                <a:path w="249" h="194">
                  <a:moveTo>
                    <a:pt x="1" y="18"/>
                  </a:moveTo>
                  <a:lnTo>
                    <a:pt x="0" y="26"/>
                  </a:lnTo>
                  <a:lnTo>
                    <a:pt x="3" y="50"/>
                  </a:lnTo>
                  <a:lnTo>
                    <a:pt x="15" y="83"/>
                  </a:lnTo>
                  <a:lnTo>
                    <a:pt x="24" y="92"/>
                  </a:lnTo>
                  <a:lnTo>
                    <a:pt x="47" y="101"/>
                  </a:lnTo>
                  <a:lnTo>
                    <a:pt x="55" y="105"/>
                  </a:lnTo>
                  <a:lnTo>
                    <a:pt x="57" y="115"/>
                  </a:lnTo>
                  <a:lnTo>
                    <a:pt x="57" y="134"/>
                  </a:lnTo>
                  <a:lnTo>
                    <a:pt x="80" y="157"/>
                  </a:lnTo>
                  <a:lnTo>
                    <a:pt x="94" y="164"/>
                  </a:lnTo>
                  <a:lnTo>
                    <a:pt x="101" y="167"/>
                  </a:lnTo>
                  <a:lnTo>
                    <a:pt x="120" y="190"/>
                  </a:lnTo>
                  <a:lnTo>
                    <a:pt x="125" y="187"/>
                  </a:lnTo>
                  <a:lnTo>
                    <a:pt x="139" y="185"/>
                  </a:lnTo>
                  <a:lnTo>
                    <a:pt x="154" y="194"/>
                  </a:lnTo>
                  <a:lnTo>
                    <a:pt x="166" y="189"/>
                  </a:lnTo>
                  <a:lnTo>
                    <a:pt x="180" y="170"/>
                  </a:lnTo>
                  <a:lnTo>
                    <a:pt x="193" y="164"/>
                  </a:lnTo>
                  <a:lnTo>
                    <a:pt x="203" y="167"/>
                  </a:lnTo>
                  <a:lnTo>
                    <a:pt x="209" y="166"/>
                  </a:lnTo>
                  <a:lnTo>
                    <a:pt x="212" y="159"/>
                  </a:lnTo>
                  <a:lnTo>
                    <a:pt x="213" y="122"/>
                  </a:lnTo>
                  <a:lnTo>
                    <a:pt x="220" y="112"/>
                  </a:lnTo>
                  <a:lnTo>
                    <a:pt x="220" y="94"/>
                  </a:lnTo>
                  <a:lnTo>
                    <a:pt x="222" y="89"/>
                  </a:lnTo>
                  <a:lnTo>
                    <a:pt x="236" y="79"/>
                  </a:lnTo>
                  <a:lnTo>
                    <a:pt x="249" y="79"/>
                  </a:lnTo>
                  <a:lnTo>
                    <a:pt x="249" y="59"/>
                  </a:lnTo>
                  <a:lnTo>
                    <a:pt x="245" y="45"/>
                  </a:lnTo>
                  <a:lnTo>
                    <a:pt x="236" y="40"/>
                  </a:lnTo>
                  <a:lnTo>
                    <a:pt x="231" y="42"/>
                  </a:lnTo>
                  <a:lnTo>
                    <a:pt x="215" y="26"/>
                  </a:lnTo>
                  <a:lnTo>
                    <a:pt x="205" y="15"/>
                  </a:lnTo>
                  <a:lnTo>
                    <a:pt x="194" y="15"/>
                  </a:lnTo>
                  <a:lnTo>
                    <a:pt x="171" y="15"/>
                  </a:lnTo>
                  <a:lnTo>
                    <a:pt x="168" y="11"/>
                  </a:lnTo>
                  <a:lnTo>
                    <a:pt x="162" y="1"/>
                  </a:lnTo>
                  <a:lnTo>
                    <a:pt x="155" y="0"/>
                  </a:lnTo>
                  <a:lnTo>
                    <a:pt x="136" y="0"/>
                  </a:lnTo>
                  <a:lnTo>
                    <a:pt x="128" y="8"/>
                  </a:lnTo>
                  <a:lnTo>
                    <a:pt x="120" y="7"/>
                  </a:lnTo>
                  <a:lnTo>
                    <a:pt x="108" y="5"/>
                  </a:lnTo>
                  <a:lnTo>
                    <a:pt x="101" y="3"/>
                  </a:lnTo>
                  <a:lnTo>
                    <a:pt x="92" y="5"/>
                  </a:lnTo>
                  <a:lnTo>
                    <a:pt x="85" y="10"/>
                  </a:lnTo>
                  <a:lnTo>
                    <a:pt x="71" y="5"/>
                  </a:lnTo>
                  <a:lnTo>
                    <a:pt x="45" y="1"/>
                  </a:lnTo>
                  <a:lnTo>
                    <a:pt x="38" y="0"/>
                  </a:lnTo>
                  <a:lnTo>
                    <a:pt x="30" y="5"/>
                  </a:lnTo>
                  <a:lnTo>
                    <a:pt x="17" y="14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585585" y="4789523"/>
              <a:ext cx="566737" cy="444500"/>
            </a:xfrm>
            <a:custGeom>
              <a:avLst/>
              <a:gdLst/>
              <a:ahLst/>
              <a:cxnLst>
                <a:cxn ang="0">
                  <a:pos x="51" y="294"/>
                </a:cxn>
                <a:cxn ang="0">
                  <a:pos x="162" y="520"/>
                </a:cxn>
                <a:cxn ang="0">
                  <a:pos x="342" y="596"/>
                </a:cxn>
                <a:cxn ang="0">
                  <a:pos x="350" y="751"/>
                </a:cxn>
                <a:cxn ang="0">
                  <a:pos x="585" y="932"/>
                </a:cxn>
                <a:cxn ang="0">
                  <a:pos x="706" y="1040"/>
                </a:cxn>
                <a:cxn ang="0">
                  <a:pos x="883" y="1083"/>
                </a:cxn>
                <a:cxn ang="0">
                  <a:pos x="1006" y="950"/>
                </a:cxn>
                <a:cxn ang="0">
                  <a:pos x="1149" y="931"/>
                </a:cxn>
                <a:cxn ang="0">
                  <a:pos x="1179" y="894"/>
                </a:cxn>
                <a:cxn ang="0">
                  <a:pos x="1228" y="629"/>
                </a:cxn>
                <a:cxn ang="0">
                  <a:pos x="1235" y="505"/>
                </a:cxn>
                <a:cxn ang="0">
                  <a:pos x="1401" y="437"/>
                </a:cxn>
                <a:cxn ang="0">
                  <a:pos x="1363" y="274"/>
                </a:cxn>
                <a:cxn ang="0">
                  <a:pos x="1307" y="265"/>
                </a:cxn>
                <a:cxn ang="0">
                  <a:pos x="1157" y="120"/>
                </a:cxn>
                <a:cxn ang="0">
                  <a:pos x="938" y="92"/>
                </a:cxn>
                <a:cxn ang="0">
                  <a:pos x="879" y="33"/>
                </a:cxn>
                <a:cxn ang="0">
                  <a:pos x="740" y="76"/>
                </a:cxn>
                <a:cxn ang="0">
                  <a:pos x="575" y="51"/>
                </a:cxn>
                <a:cxn ang="0">
                  <a:pos x="503" y="86"/>
                </a:cxn>
                <a:cxn ang="0">
                  <a:pos x="268" y="42"/>
                </a:cxn>
                <a:cxn ang="0">
                  <a:pos x="121" y="108"/>
                </a:cxn>
                <a:cxn ang="0">
                  <a:pos x="21" y="104"/>
                </a:cxn>
                <a:cxn ang="0">
                  <a:pos x="180" y="29"/>
                </a:cxn>
                <a:cxn ang="0">
                  <a:pos x="417" y="26"/>
                </a:cxn>
                <a:cxn ang="0">
                  <a:pos x="521" y="30"/>
                </a:cxn>
                <a:cxn ang="0">
                  <a:pos x="624" y="27"/>
                </a:cxn>
                <a:cxn ang="0">
                  <a:pos x="763" y="5"/>
                </a:cxn>
                <a:cxn ang="0">
                  <a:pos x="925" y="10"/>
                </a:cxn>
                <a:cxn ang="0">
                  <a:pos x="981" y="92"/>
                </a:cxn>
                <a:cxn ang="0">
                  <a:pos x="1169" y="92"/>
                </a:cxn>
                <a:cxn ang="0">
                  <a:pos x="1328" y="224"/>
                </a:cxn>
                <a:cxn ang="0">
                  <a:pos x="1417" y="343"/>
                </a:cxn>
                <a:cxn ang="0">
                  <a:pos x="1332" y="471"/>
                </a:cxn>
                <a:cxn ang="0">
                  <a:pos x="1258" y="544"/>
                </a:cxn>
                <a:cxn ang="0">
                  <a:pos x="1217" y="704"/>
                </a:cxn>
                <a:cxn ang="0">
                  <a:pos x="1198" y="943"/>
                </a:cxn>
                <a:cxn ang="0">
                  <a:pos x="1083" y="946"/>
                </a:cxn>
                <a:cxn ang="0">
                  <a:pos x="956" y="1076"/>
                </a:cxn>
                <a:cxn ang="0">
                  <a:pos x="783" y="1059"/>
                </a:cxn>
                <a:cxn ang="0">
                  <a:pos x="695" y="1089"/>
                </a:cxn>
                <a:cxn ang="0">
                  <a:pos x="532" y="945"/>
                </a:cxn>
                <a:cxn ang="0">
                  <a:pos x="322" y="763"/>
                </a:cxn>
                <a:cxn ang="0">
                  <a:pos x="319" y="615"/>
                </a:cxn>
                <a:cxn ang="0">
                  <a:pos x="90" y="491"/>
                </a:cxn>
                <a:cxn ang="0">
                  <a:pos x="0" y="165"/>
                </a:cxn>
                <a:cxn ang="0">
                  <a:pos x="42" y="123"/>
                </a:cxn>
              </a:cxnLst>
              <a:rect l="0" t="0" r="r" b="b"/>
              <a:pathLst>
                <a:path w="1417" h="1114">
                  <a:moveTo>
                    <a:pt x="42" y="123"/>
                  </a:moveTo>
                  <a:lnTo>
                    <a:pt x="33" y="166"/>
                  </a:lnTo>
                  <a:lnTo>
                    <a:pt x="34" y="161"/>
                  </a:lnTo>
                  <a:lnTo>
                    <a:pt x="51" y="294"/>
                  </a:lnTo>
                  <a:lnTo>
                    <a:pt x="50" y="290"/>
                  </a:lnTo>
                  <a:lnTo>
                    <a:pt x="118" y="474"/>
                  </a:lnTo>
                  <a:lnTo>
                    <a:pt x="115" y="469"/>
                  </a:lnTo>
                  <a:lnTo>
                    <a:pt x="162" y="520"/>
                  </a:lnTo>
                  <a:lnTo>
                    <a:pt x="156" y="516"/>
                  </a:lnTo>
                  <a:lnTo>
                    <a:pt x="284" y="563"/>
                  </a:lnTo>
                  <a:lnTo>
                    <a:pt x="332" y="585"/>
                  </a:lnTo>
                  <a:cubicBezTo>
                    <a:pt x="337" y="587"/>
                    <a:pt x="341" y="591"/>
                    <a:pt x="342" y="596"/>
                  </a:cubicBezTo>
                  <a:lnTo>
                    <a:pt x="355" y="652"/>
                  </a:lnTo>
                  <a:cubicBezTo>
                    <a:pt x="355" y="653"/>
                    <a:pt x="355" y="654"/>
                    <a:pt x="355" y="655"/>
                  </a:cubicBezTo>
                  <a:lnTo>
                    <a:pt x="355" y="763"/>
                  </a:lnTo>
                  <a:lnTo>
                    <a:pt x="350" y="751"/>
                  </a:lnTo>
                  <a:lnTo>
                    <a:pt x="475" y="879"/>
                  </a:lnTo>
                  <a:lnTo>
                    <a:pt x="470" y="876"/>
                  </a:lnTo>
                  <a:lnTo>
                    <a:pt x="547" y="915"/>
                  </a:lnTo>
                  <a:lnTo>
                    <a:pt x="585" y="932"/>
                  </a:lnTo>
                  <a:cubicBezTo>
                    <a:pt x="587" y="933"/>
                    <a:pt x="589" y="934"/>
                    <a:pt x="591" y="936"/>
                  </a:cubicBezTo>
                  <a:lnTo>
                    <a:pt x="698" y="1065"/>
                  </a:lnTo>
                  <a:lnTo>
                    <a:pt x="676" y="1062"/>
                  </a:lnTo>
                  <a:lnTo>
                    <a:pt x="706" y="1040"/>
                  </a:lnTo>
                  <a:cubicBezTo>
                    <a:pt x="708" y="1039"/>
                    <a:pt x="711" y="1038"/>
                    <a:pt x="713" y="1037"/>
                  </a:cubicBezTo>
                  <a:lnTo>
                    <a:pt x="791" y="1029"/>
                  </a:lnTo>
                  <a:cubicBezTo>
                    <a:pt x="794" y="1028"/>
                    <a:pt x="798" y="1029"/>
                    <a:pt x="801" y="1031"/>
                  </a:cubicBezTo>
                  <a:lnTo>
                    <a:pt x="883" y="1083"/>
                  </a:lnTo>
                  <a:lnTo>
                    <a:pt x="867" y="1081"/>
                  </a:lnTo>
                  <a:lnTo>
                    <a:pt x="936" y="1051"/>
                  </a:lnTo>
                  <a:lnTo>
                    <a:pt x="929" y="1057"/>
                  </a:lnTo>
                  <a:lnTo>
                    <a:pt x="1006" y="950"/>
                  </a:lnTo>
                  <a:cubicBezTo>
                    <a:pt x="1008" y="947"/>
                    <a:pt x="1010" y="946"/>
                    <a:pt x="1013" y="944"/>
                  </a:cubicBezTo>
                  <a:lnTo>
                    <a:pt x="1081" y="914"/>
                  </a:lnTo>
                  <a:cubicBezTo>
                    <a:pt x="1085" y="913"/>
                    <a:pt x="1089" y="913"/>
                    <a:pt x="1093" y="914"/>
                  </a:cubicBezTo>
                  <a:lnTo>
                    <a:pt x="1149" y="931"/>
                  </a:lnTo>
                  <a:lnTo>
                    <a:pt x="1140" y="930"/>
                  </a:lnTo>
                  <a:lnTo>
                    <a:pt x="1179" y="922"/>
                  </a:lnTo>
                  <a:lnTo>
                    <a:pt x="1166" y="933"/>
                  </a:lnTo>
                  <a:lnTo>
                    <a:pt x="1179" y="894"/>
                  </a:lnTo>
                  <a:lnTo>
                    <a:pt x="1178" y="899"/>
                  </a:lnTo>
                  <a:lnTo>
                    <a:pt x="1187" y="693"/>
                  </a:lnTo>
                  <a:cubicBezTo>
                    <a:pt x="1187" y="690"/>
                    <a:pt x="1188" y="687"/>
                    <a:pt x="1190" y="685"/>
                  </a:cubicBezTo>
                  <a:lnTo>
                    <a:pt x="1228" y="629"/>
                  </a:lnTo>
                  <a:lnTo>
                    <a:pt x="1226" y="638"/>
                  </a:lnTo>
                  <a:lnTo>
                    <a:pt x="1226" y="540"/>
                  </a:lnTo>
                  <a:cubicBezTo>
                    <a:pt x="1226" y="538"/>
                    <a:pt x="1226" y="537"/>
                    <a:pt x="1226" y="535"/>
                  </a:cubicBezTo>
                  <a:lnTo>
                    <a:pt x="1235" y="505"/>
                  </a:lnTo>
                  <a:cubicBezTo>
                    <a:pt x="1236" y="502"/>
                    <a:pt x="1238" y="498"/>
                    <a:pt x="1241" y="496"/>
                  </a:cubicBezTo>
                  <a:lnTo>
                    <a:pt x="1323" y="440"/>
                  </a:lnTo>
                  <a:cubicBezTo>
                    <a:pt x="1325" y="438"/>
                    <a:pt x="1329" y="437"/>
                    <a:pt x="1332" y="437"/>
                  </a:cubicBezTo>
                  <a:lnTo>
                    <a:pt x="1401" y="437"/>
                  </a:lnTo>
                  <a:lnTo>
                    <a:pt x="1384" y="454"/>
                  </a:lnTo>
                  <a:lnTo>
                    <a:pt x="1384" y="347"/>
                  </a:lnTo>
                  <a:lnTo>
                    <a:pt x="1385" y="352"/>
                  </a:lnTo>
                  <a:lnTo>
                    <a:pt x="1363" y="274"/>
                  </a:lnTo>
                  <a:lnTo>
                    <a:pt x="1370" y="284"/>
                  </a:lnTo>
                  <a:lnTo>
                    <a:pt x="1323" y="254"/>
                  </a:lnTo>
                  <a:lnTo>
                    <a:pt x="1337" y="256"/>
                  </a:lnTo>
                  <a:lnTo>
                    <a:pt x="1307" y="265"/>
                  </a:lnTo>
                  <a:cubicBezTo>
                    <a:pt x="1301" y="266"/>
                    <a:pt x="1295" y="265"/>
                    <a:pt x="1291" y="261"/>
                  </a:cubicBezTo>
                  <a:lnTo>
                    <a:pt x="1201" y="175"/>
                  </a:lnTo>
                  <a:lnTo>
                    <a:pt x="1144" y="114"/>
                  </a:lnTo>
                  <a:lnTo>
                    <a:pt x="1157" y="120"/>
                  </a:lnTo>
                  <a:lnTo>
                    <a:pt x="1097" y="120"/>
                  </a:lnTo>
                  <a:lnTo>
                    <a:pt x="968" y="120"/>
                  </a:lnTo>
                  <a:cubicBezTo>
                    <a:pt x="963" y="120"/>
                    <a:pt x="958" y="117"/>
                    <a:pt x="955" y="113"/>
                  </a:cubicBezTo>
                  <a:lnTo>
                    <a:pt x="938" y="92"/>
                  </a:lnTo>
                  <a:cubicBezTo>
                    <a:pt x="937" y="91"/>
                    <a:pt x="937" y="90"/>
                    <a:pt x="936" y="89"/>
                  </a:cubicBezTo>
                  <a:lnTo>
                    <a:pt x="906" y="34"/>
                  </a:lnTo>
                  <a:lnTo>
                    <a:pt x="917" y="42"/>
                  </a:lnTo>
                  <a:lnTo>
                    <a:pt x="879" y="33"/>
                  </a:lnTo>
                  <a:lnTo>
                    <a:pt x="882" y="34"/>
                  </a:lnTo>
                  <a:lnTo>
                    <a:pt x="775" y="34"/>
                  </a:lnTo>
                  <a:lnTo>
                    <a:pt x="787" y="29"/>
                  </a:lnTo>
                  <a:lnTo>
                    <a:pt x="740" y="76"/>
                  </a:lnTo>
                  <a:cubicBezTo>
                    <a:pt x="736" y="80"/>
                    <a:pt x="730" y="82"/>
                    <a:pt x="725" y="81"/>
                  </a:cubicBezTo>
                  <a:lnTo>
                    <a:pt x="682" y="72"/>
                  </a:lnTo>
                  <a:lnTo>
                    <a:pt x="618" y="59"/>
                  </a:lnTo>
                  <a:lnTo>
                    <a:pt x="575" y="51"/>
                  </a:lnTo>
                  <a:lnTo>
                    <a:pt x="581" y="51"/>
                  </a:lnTo>
                  <a:lnTo>
                    <a:pt x="534" y="59"/>
                  </a:lnTo>
                  <a:lnTo>
                    <a:pt x="541" y="56"/>
                  </a:lnTo>
                  <a:lnTo>
                    <a:pt x="503" y="86"/>
                  </a:lnTo>
                  <a:cubicBezTo>
                    <a:pt x="498" y="90"/>
                    <a:pt x="492" y="91"/>
                    <a:pt x="486" y="88"/>
                  </a:cubicBezTo>
                  <a:lnTo>
                    <a:pt x="409" y="58"/>
                  </a:lnTo>
                  <a:lnTo>
                    <a:pt x="413" y="59"/>
                  </a:lnTo>
                  <a:lnTo>
                    <a:pt x="268" y="42"/>
                  </a:lnTo>
                  <a:lnTo>
                    <a:pt x="228" y="33"/>
                  </a:lnTo>
                  <a:lnTo>
                    <a:pt x="240" y="32"/>
                  </a:lnTo>
                  <a:lnTo>
                    <a:pt x="197" y="57"/>
                  </a:lnTo>
                  <a:lnTo>
                    <a:pt x="121" y="108"/>
                  </a:lnTo>
                  <a:cubicBezTo>
                    <a:pt x="119" y="109"/>
                    <a:pt x="118" y="110"/>
                    <a:pt x="116" y="110"/>
                  </a:cubicBezTo>
                  <a:lnTo>
                    <a:pt x="30" y="136"/>
                  </a:lnTo>
                  <a:cubicBezTo>
                    <a:pt x="22" y="139"/>
                    <a:pt x="12" y="134"/>
                    <a:pt x="10" y="125"/>
                  </a:cubicBezTo>
                  <a:cubicBezTo>
                    <a:pt x="7" y="116"/>
                    <a:pt x="12" y="107"/>
                    <a:pt x="21" y="104"/>
                  </a:cubicBezTo>
                  <a:lnTo>
                    <a:pt x="21" y="104"/>
                  </a:lnTo>
                  <a:lnTo>
                    <a:pt x="106" y="78"/>
                  </a:lnTo>
                  <a:lnTo>
                    <a:pt x="102" y="80"/>
                  </a:lnTo>
                  <a:lnTo>
                    <a:pt x="180" y="29"/>
                  </a:lnTo>
                  <a:lnTo>
                    <a:pt x="223" y="3"/>
                  </a:lnTo>
                  <a:cubicBezTo>
                    <a:pt x="226" y="1"/>
                    <a:pt x="231" y="0"/>
                    <a:pt x="235" y="1"/>
                  </a:cubicBezTo>
                  <a:lnTo>
                    <a:pt x="272" y="9"/>
                  </a:lnTo>
                  <a:lnTo>
                    <a:pt x="417" y="26"/>
                  </a:lnTo>
                  <a:cubicBezTo>
                    <a:pt x="419" y="27"/>
                    <a:pt x="420" y="27"/>
                    <a:pt x="421" y="27"/>
                  </a:cubicBezTo>
                  <a:lnTo>
                    <a:pt x="499" y="57"/>
                  </a:lnTo>
                  <a:lnTo>
                    <a:pt x="482" y="60"/>
                  </a:lnTo>
                  <a:lnTo>
                    <a:pt x="521" y="30"/>
                  </a:lnTo>
                  <a:cubicBezTo>
                    <a:pt x="523" y="28"/>
                    <a:pt x="525" y="27"/>
                    <a:pt x="528" y="27"/>
                  </a:cubicBezTo>
                  <a:lnTo>
                    <a:pt x="575" y="18"/>
                  </a:lnTo>
                  <a:cubicBezTo>
                    <a:pt x="577" y="18"/>
                    <a:pt x="579" y="18"/>
                    <a:pt x="581" y="18"/>
                  </a:cubicBezTo>
                  <a:lnTo>
                    <a:pt x="624" y="27"/>
                  </a:lnTo>
                  <a:lnTo>
                    <a:pt x="689" y="39"/>
                  </a:lnTo>
                  <a:lnTo>
                    <a:pt x="731" y="48"/>
                  </a:lnTo>
                  <a:lnTo>
                    <a:pt x="716" y="53"/>
                  </a:lnTo>
                  <a:lnTo>
                    <a:pt x="763" y="5"/>
                  </a:lnTo>
                  <a:cubicBezTo>
                    <a:pt x="767" y="2"/>
                    <a:pt x="771" y="1"/>
                    <a:pt x="775" y="1"/>
                  </a:cubicBezTo>
                  <a:lnTo>
                    <a:pt x="882" y="1"/>
                  </a:lnTo>
                  <a:cubicBezTo>
                    <a:pt x="884" y="1"/>
                    <a:pt x="885" y="1"/>
                    <a:pt x="886" y="1"/>
                  </a:cubicBezTo>
                  <a:lnTo>
                    <a:pt x="925" y="10"/>
                  </a:lnTo>
                  <a:cubicBezTo>
                    <a:pt x="929" y="11"/>
                    <a:pt x="933" y="14"/>
                    <a:pt x="936" y="18"/>
                  </a:cubicBezTo>
                  <a:lnTo>
                    <a:pt x="966" y="74"/>
                  </a:lnTo>
                  <a:lnTo>
                    <a:pt x="964" y="71"/>
                  </a:lnTo>
                  <a:lnTo>
                    <a:pt x="981" y="92"/>
                  </a:lnTo>
                  <a:lnTo>
                    <a:pt x="968" y="86"/>
                  </a:lnTo>
                  <a:lnTo>
                    <a:pt x="1097" y="86"/>
                  </a:lnTo>
                  <a:lnTo>
                    <a:pt x="1157" y="86"/>
                  </a:lnTo>
                  <a:cubicBezTo>
                    <a:pt x="1161" y="86"/>
                    <a:pt x="1166" y="88"/>
                    <a:pt x="1169" y="92"/>
                  </a:cubicBezTo>
                  <a:lnTo>
                    <a:pt x="1224" y="151"/>
                  </a:lnTo>
                  <a:lnTo>
                    <a:pt x="1314" y="236"/>
                  </a:lnTo>
                  <a:lnTo>
                    <a:pt x="1298" y="233"/>
                  </a:lnTo>
                  <a:lnTo>
                    <a:pt x="1328" y="224"/>
                  </a:lnTo>
                  <a:cubicBezTo>
                    <a:pt x="1332" y="223"/>
                    <a:pt x="1337" y="223"/>
                    <a:pt x="1341" y="226"/>
                  </a:cubicBezTo>
                  <a:lnTo>
                    <a:pt x="1388" y="256"/>
                  </a:lnTo>
                  <a:cubicBezTo>
                    <a:pt x="1392" y="258"/>
                    <a:pt x="1394" y="262"/>
                    <a:pt x="1395" y="265"/>
                  </a:cubicBezTo>
                  <a:lnTo>
                    <a:pt x="1417" y="343"/>
                  </a:lnTo>
                  <a:cubicBezTo>
                    <a:pt x="1417" y="344"/>
                    <a:pt x="1417" y="346"/>
                    <a:pt x="1417" y="347"/>
                  </a:cubicBezTo>
                  <a:lnTo>
                    <a:pt x="1417" y="454"/>
                  </a:lnTo>
                  <a:cubicBezTo>
                    <a:pt x="1417" y="463"/>
                    <a:pt x="1410" y="471"/>
                    <a:pt x="1401" y="471"/>
                  </a:cubicBezTo>
                  <a:lnTo>
                    <a:pt x="1332" y="471"/>
                  </a:lnTo>
                  <a:lnTo>
                    <a:pt x="1342" y="468"/>
                  </a:lnTo>
                  <a:lnTo>
                    <a:pt x="1260" y="524"/>
                  </a:lnTo>
                  <a:lnTo>
                    <a:pt x="1267" y="514"/>
                  </a:lnTo>
                  <a:lnTo>
                    <a:pt x="1258" y="544"/>
                  </a:lnTo>
                  <a:lnTo>
                    <a:pt x="1259" y="540"/>
                  </a:lnTo>
                  <a:lnTo>
                    <a:pt x="1259" y="638"/>
                  </a:lnTo>
                  <a:cubicBezTo>
                    <a:pt x="1259" y="642"/>
                    <a:pt x="1258" y="645"/>
                    <a:pt x="1256" y="648"/>
                  </a:cubicBezTo>
                  <a:lnTo>
                    <a:pt x="1217" y="704"/>
                  </a:lnTo>
                  <a:lnTo>
                    <a:pt x="1220" y="695"/>
                  </a:lnTo>
                  <a:lnTo>
                    <a:pt x="1212" y="900"/>
                  </a:lnTo>
                  <a:cubicBezTo>
                    <a:pt x="1212" y="902"/>
                    <a:pt x="1211" y="903"/>
                    <a:pt x="1211" y="905"/>
                  </a:cubicBezTo>
                  <a:lnTo>
                    <a:pt x="1198" y="943"/>
                  </a:lnTo>
                  <a:cubicBezTo>
                    <a:pt x="1196" y="949"/>
                    <a:pt x="1192" y="953"/>
                    <a:pt x="1186" y="954"/>
                  </a:cubicBezTo>
                  <a:lnTo>
                    <a:pt x="1147" y="963"/>
                  </a:lnTo>
                  <a:cubicBezTo>
                    <a:pt x="1144" y="964"/>
                    <a:pt x="1142" y="964"/>
                    <a:pt x="1139" y="963"/>
                  </a:cubicBezTo>
                  <a:lnTo>
                    <a:pt x="1083" y="946"/>
                  </a:lnTo>
                  <a:lnTo>
                    <a:pt x="1095" y="945"/>
                  </a:lnTo>
                  <a:lnTo>
                    <a:pt x="1026" y="975"/>
                  </a:lnTo>
                  <a:lnTo>
                    <a:pt x="1033" y="969"/>
                  </a:lnTo>
                  <a:lnTo>
                    <a:pt x="956" y="1076"/>
                  </a:lnTo>
                  <a:cubicBezTo>
                    <a:pt x="954" y="1079"/>
                    <a:pt x="952" y="1081"/>
                    <a:pt x="949" y="1082"/>
                  </a:cubicBezTo>
                  <a:lnTo>
                    <a:pt x="880" y="1112"/>
                  </a:lnTo>
                  <a:cubicBezTo>
                    <a:pt x="875" y="1114"/>
                    <a:pt x="870" y="1114"/>
                    <a:pt x="865" y="1111"/>
                  </a:cubicBezTo>
                  <a:lnTo>
                    <a:pt x="783" y="1059"/>
                  </a:lnTo>
                  <a:lnTo>
                    <a:pt x="794" y="1062"/>
                  </a:lnTo>
                  <a:lnTo>
                    <a:pt x="717" y="1070"/>
                  </a:lnTo>
                  <a:lnTo>
                    <a:pt x="725" y="1067"/>
                  </a:lnTo>
                  <a:lnTo>
                    <a:pt x="695" y="1089"/>
                  </a:lnTo>
                  <a:cubicBezTo>
                    <a:pt x="688" y="1094"/>
                    <a:pt x="678" y="1093"/>
                    <a:pt x="672" y="1086"/>
                  </a:cubicBezTo>
                  <a:lnTo>
                    <a:pt x="565" y="957"/>
                  </a:lnTo>
                  <a:lnTo>
                    <a:pt x="571" y="962"/>
                  </a:lnTo>
                  <a:lnTo>
                    <a:pt x="532" y="945"/>
                  </a:lnTo>
                  <a:lnTo>
                    <a:pt x="455" y="906"/>
                  </a:lnTo>
                  <a:cubicBezTo>
                    <a:pt x="453" y="905"/>
                    <a:pt x="452" y="904"/>
                    <a:pt x="451" y="903"/>
                  </a:cubicBezTo>
                  <a:lnTo>
                    <a:pt x="326" y="774"/>
                  </a:lnTo>
                  <a:cubicBezTo>
                    <a:pt x="323" y="771"/>
                    <a:pt x="322" y="767"/>
                    <a:pt x="322" y="763"/>
                  </a:cubicBezTo>
                  <a:lnTo>
                    <a:pt x="322" y="655"/>
                  </a:lnTo>
                  <a:lnTo>
                    <a:pt x="322" y="659"/>
                  </a:lnTo>
                  <a:lnTo>
                    <a:pt x="309" y="604"/>
                  </a:lnTo>
                  <a:lnTo>
                    <a:pt x="319" y="615"/>
                  </a:lnTo>
                  <a:lnTo>
                    <a:pt x="273" y="594"/>
                  </a:lnTo>
                  <a:lnTo>
                    <a:pt x="144" y="547"/>
                  </a:lnTo>
                  <a:cubicBezTo>
                    <a:pt x="142" y="546"/>
                    <a:pt x="139" y="544"/>
                    <a:pt x="138" y="543"/>
                  </a:cubicBezTo>
                  <a:lnTo>
                    <a:pt x="90" y="491"/>
                  </a:lnTo>
                  <a:cubicBezTo>
                    <a:pt x="89" y="490"/>
                    <a:pt x="88" y="488"/>
                    <a:pt x="87" y="486"/>
                  </a:cubicBezTo>
                  <a:lnTo>
                    <a:pt x="19" y="301"/>
                  </a:lnTo>
                  <a:cubicBezTo>
                    <a:pt x="18" y="300"/>
                    <a:pt x="18" y="299"/>
                    <a:pt x="18" y="298"/>
                  </a:cubicBezTo>
                  <a:lnTo>
                    <a:pt x="0" y="165"/>
                  </a:lnTo>
                  <a:cubicBezTo>
                    <a:pt x="0" y="163"/>
                    <a:pt x="0" y="161"/>
                    <a:pt x="1" y="160"/>
                  </a:cubicBezTo>
                  <a:lnTo>
                    <a:pt x="9" y="117"/>
                  </a:lnTo>
                  <a:cubicBezTo>
                    <a:pt x="11" y="108"/>
                    <a:pt x="20" y="102"/>
                    <a:pt x="29" y="104"/>
                  </a:cubicBezTo>
                  <a:cubicBezTo>
                    <a:pt x="38" y="105"/>
                    <a:pt x="44" y="114"/>
                    <a:pt x="42" y="12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1658932" y="4333915"/>
              <a:ext cx="84455" cy="6667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5" y="10"/>
                </a:cxn>
                <a:cxn ang="0">
                  <a:pos x="0" y="16"/>
                </a:cxn>
                <a:cxn ang="0">
                  <a:pos x="11" y="20"/>
                </a:cxn>
                <a:cxn ang="0">
                  <a:pos x="20" y="30"/>
                </a:cxn>
                <a:cxn ang="0">
                  <a:pos x="29" y="23"/>
                </a:cxn>
                <a:cxn ang="0">
                  <a:pos x="38" y="16"/>
                </a:cxn>
                <a:cxn ang="0">
                  <a:pos x="30" y="7"/>
                </a:cxn>
                <a:cxn ang="0">
                  <a:pos x="22" y="0"/>
                </a:cxn>
              </a:cxnLst>
              <a:rect l="0" t="0" r="r" b="b"/>
              <a:pathLst>
                <a:path w="38" h="30">
                  <a:moveTo>
                    <a:pt x="22" y="0"/>
                  </a:moveTo>
                  <a:lnTo>
                    <a:pt x="5" y="10"/>
                  </a:lnTo>
                  <a:lnTo>
                    <a:pt x="0" y="16"/>
                  </a:lnTo>
                  <a:lnTo>
                    <a:pt x="11" y="20"/>
                  </a:lnTo>
                  <a:lnTo>
                    <a:pt x="20" y="30"/>
                  </a:lnTo>
                  <a:lnTo>
                    <a:pt x="29" y="23"/>
                  </a:lnTo>
                  <a:lnTo>
                    <a:pt x="38" y="16"/>
                  </a:lnTo>
                  <a:lnTo>
                    <a:pt x="30" y="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652260" y="4325025"/>
              <a:ext cx="97790" cy="84455"/>
            </a:xfrm>
            <a:custGeom>
              <a:avLst/>
              <a:gdLst/>
              <a:ahLst/>
              <a:cxnLst>
                <a:cxn ang="0">
                  <a:pos x="143" y="33"/>
                </a:cxn>
                <a:cxn ang="0">
                  <a:pos x="52" y="90"/>
                </a:cxn>
                <a:cxn ang="0">
                  <a:pos x="57" y="86"/>
                </a:cxn>
                <a:cxn ang="0">
                  <a:pos x="31" y="121"/>
                </a:cxn>
                <a:cxn ang="0">
                  <a:pos x="23" y="96"/>
                </a:cxn>
                <a:cxn ang="0">
                  <a:pos x="80" y="118"/>
                </a:cxn>
                <a:cxn ang="0">
                  <a:pos x="86" y="122"/>
                </a:cxn>
                <a:cxn ang="0">
                  <a:pos x="138" y="179"/>
                </a:cxn>
                <a:cxn ang="0">
                  <a:pos x="115" y="178"/>
                </a:cxn>
                <a:cxn ang="0">
                  <a:pos x="162" y="138"/>
                </a:cxn>
                <a:cxn ang="0">
                  <a:pos x="215" y="98"/>
                </a:cxn>
                <a:cxn ang="0">
                  <a:pos x="212" y="123"/>
                </a:cxn>
                <a:cxn ang="0">
                  <a:pos x="169" y="74"/>
                </a:cxn>
                <a:cxn ang="0">
                  <a:pos x="123" y="31"/>
                </a:cxn>
                <a:cxn ang="0">
                  <a:pos x="122" y="8"/>
                </a:cxn>
                <a:cxn ang="0">
                  <a:pos x="145" y="7"/>
                </a:cxn>
                <a:cxn ang="0">
                  <a:pos x="194" y="52"/>
                </a:cxn>
                <a:cxn ang="0">
                  <a:pos x="237" y="100"/>
                </a:cxn>
                <a:cxn ang="0">
                  <a:pos x="241" y="113"/>
                </a:cxn>
                <a:cxn ang="0">
                  <a:pos x="235" y="125"/>
                </a:cxn>
                <a:cxn ang="0">
                  <a:pos x="184" y="164"/>
                </a:cxn>
                <a:cxn ang="0">
                  <a:pos x="136" y="203"/>
                </a:cxn>
                <a:cxn ang="0">
                  <a:pos x="113" y="202"/>
                </a:cxn>
                <a:cxn ang="0">
                  <a:pos x="61" y="145"/>
                </a:cxn>
                <a:cxn ang="0">
                  <a:pos x="67" y="149"/>
                </a:cxn>
                <a:cxn ang="0">
                  <a:pos x="11" y="127"/>
                </a:cxn>
                <a:cxn ang="0">
                  <a:pos x="1" y="116"/>
                </a:cxn>
                <a:cxn ang="0">
                  <a:pos x="4" y="102"/>
                </a:cxn>
                <a:cxn ang="0">
                  <a:pos x="30" y="66"/>
                </a:cxn>
                <a:cxn ang="0">
                  <a:pos x="34" y="62"/>
                </a:cxn>
                <a:cxn ang="0">
                  <a:pos x="125" y="5"/>
                </a:cxn>
                <a:cxn ang="0">
                  <a:pos x="148" y="10"/>
                </a:cxn>
                <a:cxn ang="0">
                  <a:pos x="143" y="33"/>
                </a:cxn>
              </a:cxnLst>
              <a:rect l="0" t="0" r="r" b="b"/>
              <a:pathLst>
                <a:path w="242" h="209">
                  <a:moveTo>
                    <a:pt x="143" y="33"/>
                  </a:moveTo>
                  <a:lnTo>
                    <a:pt x="52" y="90"/>
                  </a:lnTo>
                  <a:lnTo>
                    <a:pt x="57" y="86"/>
                  </a:lnTo>
                  <a:lnTo>
                    <a:pt x="31" y="121"/>
                  </a:lnTo>
                  <a:lnTo>
                    <a:pt x="23" y="96"/>
                  </a:lnTo>
                  <a:lnTo>
                    <a:pt x="80" y="118"/>
                  </a:lnTo>
                  <a:cubicBezTo>
                    <a:pt x="82" y="119"/>
                    <a:pt x="84" y="120"/>
                    <a:pt x="86" y="122"/>
                  </a:cubicBezTo>
                  <a:lnTo>
                    <a:pt x="138" y="179"/>
                  </a:lnTo>
                  <a:lnTo>
                    <a:pt x="115" y="178"/>
                  </a:lnTo>
                  <a:lnTo>
                    <a:pt x="162" y="138"/>
                  </a:lnTo>
                  <a:lnTo>
                    <a:pt x="215" y="98"/>
                  </a:lnTo>
                  <a:lnTo>
                    <a:pt x="212" y="123"/>
                  </a:lnTo>
                  <a:lnTo>
                    <a:pt x="169" y="74"/>
                  </a:lnTo>
                  <a:lnTo>
                    <a:pt x="123" y="31"/>
                  </a:lnTo>
                  <a:cubicBezTo>
                    <a:pt x="116" y="25"/>
                    <a:pt x="115" y="15"/>
                    <a:pt x="122" y="8"/>
                  </a:cubicBezTo>
                  <a:cubicBezTo>
                    <a:pt x="128" y="1"/>
                    <a:pt x="139" y="1"/>
                    <a:pt x="145" y="7"/>
                  </a:cubicBezTo>
                  <a:lnTo>
                    <a:pt x="194" y="52"/>
                  </a:lnTo>
                  <a:lnTo>
                    <a:pt x="237" y="100"/>
                  </a:lnTo>
                  <a:cubicBezTo>
                    <a:pt x="240" y="104"/>
                    <a:pt x="242" y="108"/>
                    <a:pt x="241" y="113"/>
                  </a:cubicBezTo>
                  <a:cubicBezTo>
                    <a:pt x="241" y="118"/>
                    <a:pt x="239" y="122"/>
                    <a:pt x="235" y="125"/>
                  </a:cubicBezTo>
                  <a:lnTo>
                    <a:pt x="184" y="164"/>
                  </a:lnTo>
                  <a:lnTo>
                    <a:pt x="136" y="203"/>
                  </a:lnTo>
                  <a:cubicBezTo>
                    <a:pt x="129" y="209"/>
                    <a:pt x="119" y="208"/>
                    <a:pt x="113" y="202"/>
                  </a:cubicBezTo>
                  <a:lnTo>
                    <a:pt x="61" y="145"/>
                  </a:lnTo>
                  <a:lnTo>
                    <a:pt x="67" y="149"/>
                  </a:lnTo>
                  <a:lnTo>
                    <a:pt x="11" y="127"/>
                  </a:lnTo>
                  <a:cubicBezTo>
                    <a:pt x="6" y="125"/>
                    <a:pt x="3" y="121"/>
                    <a:pt x="1" y="116"/>
                  </a:cubicBezTo>
                  <a:cubicBezTo>
                    <a:pt x="0" y="111"/>
                    <a:pt x="1" y="106"/>
                    <a:pt x="4" y="102"/>
                  </a:cubicBezTo>
                  <a:lnTo>
                    <a:pt x="30" y="66"/>
                  </a:lnTo>
                  <a:cubicBezTo>
                    <a:pt x="31" y="65"/>
                    <a:pt x="33" y="63"/>
                    <a:pt x="34" y="62"/>
                  </a:cubicBezTo>
                  <a:lnTo>
                    <a:pt x="125" y="5"/>
                  </a:lnTo>
                  <a:cubicBezTo>
                    <a:pt x="133" y="0"/>
                    <a:pt x="143" y="3"/>
                    <a:pt x="148" y="10"/>
                  </a:cubicBezTo>
                  <a:cubicBezTo>
                    <a:pt x="153" y="18"/>
                    <a:pt x="151" y="28"/>
                    <a:pt x="143" y="33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1636707" y="4413925"/>
              <a:ext cx="120015" cy="128905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27" y="3"/>
                </a:cxn>
                <a:cxn ang="0">
                  <a:pos x="20" y="0"/>
                </a:cxn>
                <a:cxn ang="0">
                  <a:pos x="10" y="13"/>
                </a:cxn>
                <a:cxn ang="0">
                  <a:pos x="4" y="12"/>
                </a:cxn>
                <a:cxn ang="0">
                  <a:pos x="0" y="20"/>
                </a:cxn>
                <a:cxn ang="0">
                  <a:pos x="7" y="26"/>
                </a:cxn>
                <a:cxn ang="0">
                  <a:pos x="7" y="50"/>
                </a:cxn>
                <a:cxn ang="0">
                  <a:pos x="11" y="58"/>
                </a:cxn>
                <a:cxn ang="0">
                  <a:pos x="39" y="26"/>
                </a:cxn>
                <a:cxn ang="0">
                  <a:pos x="49" y="26"/>
                </a:cxn>
                <a:cxn ang="0">
                  <a:pos x="54" y="17"/>
                </a:cxn>
                <a:cxn ang="0">
                  <a:pos x="52" y="13"/>
                </a:cxn>
                <a:cxn ang="0">
                  <a:pos x="45" y="0"/>
                </a:cxn>
              </a:cxnLst>
              <a:rect l="0" t="0" r="r" b="b"/>
              <a:pathLst>
                <a:path w="54" h="58">
                  <a:moveTo>
                    <a:pt x="45" y="0"/>
                  </a:moveTo>
                  <a:lnTo>
                    <a:pt x="27" y="3"/>
                  </a:lnTo>
                  <a:lnTo>
                    <a:pt x="20" y="0"/>
                  </a:lnTo>
                  <a:lnTo>
                    <a:pt x="10" y="13"/>
                  </a:lnTo>
                  <a:lnTo>
                    <a:pt x="4" y="12"/>
                  </a:lnTo>
                  <a:lnTo>
                    <a:pt x="0" y="20"/>
                  </a:lnTo>
                  <a:lnTo>
                    <a:pt x="7" y="26"/>
                  </a:lnTo>
                  <a:lnTo>
                    <a:pt x="7" y="50"/>
                  </a:lnTo>
                  <a:lnTo>
                    <a:pt x="11" y="58"/>
                  </a:lnTo>
                  <a:lnTo>
                    <a:pt x="39" y="26"/>
                  </a:lnTo>
                  <a:lnTo>
                    <a:pt x="49" y="26"/>
                  </a:lnTo>
                  <a:lnTo>
                    <a:pt x="54" y="17"/>
                  </a:lnTo>
                  <a:lnTo>
                    <a:pt x="52" y="1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11630035" y="4405033"/>
              <a:ext cx="133350" cy="144462"/>
            </a:xfrm>
            <a:custGeom>
              <a:avLst/>
              <a:gdLst/>
              <a:ahLst/>
              <a:cxnLst>
                <a:cxn ang="0">
                  <a:pos x="273" y="36"/>
                </a:cxn>
                <a:cxn ang="0">
                  <a:pos x="173" y="53"/>
                </a:cxn>
                <a:cxn ang="0">
                  <a:pos x="163" y="52"/>
                </a:cxn>
                <a:cxn ang="0">
                  <a:pos x="125" y="35"/>
                </a:cxn>
                <a:cxn ang="0">
                  <a:pos x="145" y="30"/>
                </a:cxn>
                <a:cxn ang="0">
                  <a:pos x="86" y="106"/>
                </a:cxn>
                <a:cxn ang="0">
                  <a:pos x="69" y="112"/>
                </a:cxn>
                <a:cxn ang="0">
                  <a:pos x="39" y="103"/>
                </a:cxn>
                <a:cxn ang="0">
                  <a:pos x="59" y="95"/>
                </a:cxn>
                <a:cxn ang="0">
                  <a:pos x="33" y="142"/>
                </a:cxn>
                <a:cxn ang="0">
                  <a:pos x="29" y="121"/>
                </a:cxn>
                <a:cxn ang="0">
                  <a:pos x="67" y="151"/>
                </a:cxn>
                <a:cxn ang="0">
                  <a:pos x="73" y="164"/>
                </a:cxn>
                <a:cxn ang="0">
                  <a:pos x="73" y="300"/>
                </a:cxn>
                <a:cxn ang="0">
                  <a:pos x="71" y="291"/>
                </a:cxn>
                <a:cxn ang="0">
                  <a:pos x="96" y="334"/>
                </a:cxn>
                <a:cxn ang="0">
                  <a:pos x="69" y="331"/>
                </a:cxn>
                <a:cxn ang="0">
                  <a:pos x="220" y="153"/>
                </a:cxn>
                <a:cxn ang="0">
                  <a:pos x="233" y="147"/>
                </a:cxn>
                <a:cxn ang="0">
                  <a:pos x="292" y="147"/>
                </a:cxn>
                <a:cxn ang="0">
                  <a:pos x="277" y="155"/>
                </a:cxn>
                <a:cxn ang="0">
                  <a:pos x="307" y="108"/>
                </a:cxn>
                <a:cxn ang="0">
                  <a:pos x="307" y="126"/>
                </a:cxn>
                <a:cxn ang="0">
                  <a:pos x="294" y="104"/>
                </a:cxn>
                <a:cxn ang="0">
                  <a:pos x="256" y="27"/>
                </a:cxn>
                <a:cxn ang="0">
                  <a:pos x="263" y="4"/>
                </a:cxn>
                <a:cxn ang="0">
                  <a:pos x="285" y="12"/>
                </a:cxn>
                <a:cxn ang="0">
                  <a:pos x="323" y="87"/>
                </a:cxn>
                <a:cxn ang="0">
                  <a:pos x="335" y="109"/>
                </a:cxn>
                <a:cxn ang="0">
                  <a:pos x="335" y="126"/>
                </a:cxn>
                <a:cxn ang="0">
                  <a:pos x="306" y="173"/>
                </a:cxn>
                <a:cxn ang="0">
                  <a:pos x="292" y="180"/>
                </a:cxn>
                <a:cxn ang="0">
                  <a:pos x="233" y="180"/>
                </a:cxn>
                <a:cxn ang="0">
                  <a:pos x="245" y="175"/>
                </a:cxn>
                <a:cxn ang="0">
                  <a:pos x="94" y="353"/>
                </a:cxn>
                <a:cxn ang="0">
                  <a:pos x="80" y="359"/>
                </a:cxn>
                <a:cxn ang="0">
                  <a:pos x="67" y="351"/>
                </a:cxn>
                <a:cxn ang="0">
                  <a:pos x="42" y="308"/>
                </a:cxn>
                <a:cxn ang="0">
                  <a:pos x="40" y="300"/>
                </a:cxn>
                <a:cxn ang="0">
                  <a:pos x="40" y="164"/>
                </a:cxn>
                <a:cxn ang="0">
                  <a:pos x="46" y="177"/>
                </a:cxn>
                <a:cxn ang="0">
                  <a:pos x="8" y="147"/>
                </a:cxn>
                <a:cxn ang="0">
                  <a:pos x="4" y="126"/>
                </a:cxn>
                <a:cxn ang="0">
                  <a:pos x="29" y="79"/>
                </a:cxn>
                <a:cxn ang="0">
                  <a:pos x="49" y="71"/>
                </a:cxn>
                <a:cxn ang="0">
                  <a:pos x="78" y="80"/>
                </a:cxn>
                <a:cxn ang="0">
                  <a:pos x="60" y="86"/>
                </a:cxn>
                <a:cxn ang="0">
                  <a:pos x="119" y="9"/>
                </a:cxn>
                <a:cxn ang="0">
                  <a:pos x="139" y="4"/>
                </a:cxn>
                <a:cxn ang="0">
                  <a:pos x="177" y="21"/>
                </a:cxn>
                <a:cxn ang="0">
                  <a:pos x="167" y="20"/>
                </a:cxn>
                <a:cxn ang="0">
                  <a:pos x="268" y="3"/>
                </a:cxn>
                <a:cxn ang="0">
                  <a:pos x="287" y="17"/>
                </a:cxn>
                <a:cxn ang="0">
                  <a:pos x="273" y="36"/>
                </a:cxn>
              </a:cxnLst>
              <a:rect l="0" t="0" r="r" b="b"/>
              <a:pathLst>
                <a:path w="338" h="359">
                  <a:moveTo>
                    <a:pt x="273" y="36"/>
                  </a:moveTo>
                  <a:lnTo>
                    <a:pt x="173" y="53"/>
                  </a:lnTo>
                  <a:cubicBezTo>
                    <a:pt x="169" y="53"/>
                    <a:pt x="166" y="53"/>
                    <a:pt x="163" y="52"/>
                  </a:cubicBezTo>
                  <a:lnTo>
                    <a:pt x="125" y="35"/>
                  </a:lnTo>
                  <a:lnTo>
                    <a:pt x="145" y="30"/>
                  </a:lnTo>
                  <a:lnTo>
                    <a:pt x="86" y="106"/>
                  </a:lnTo>
                  <a:cubicBezTo>
                    <a:pt x="82" y="111"/>
                    <a:pt x="75" y="114"/>
                    <a:pt x="69" y="112"/>
                  </a:cubicBezTo>
                  <a:lnTo>
                    <a:pt x="39" y="103"/>
                  </a:lnTo>
                  <a:lnTo>
                    <a:pt x="59" y="95"/>
                  </a:lnTo>
                  <a:lnTo>
                    <a:pt x="33" y="142"/>
                  </a:lnTo>
                  <a:lnTo>
                    <a:pt x="29" y="121"/>
                  </a:lnTo>
                  <a:lnTo>
                    <a:pt x="67" y="151"/>
                  </a:lnTo>
                  <a:cubicBezTo>
                    <a:pt x="71" y="154"/>
                    <a:pt x="73" y="159"/>
                    <a:pt x="73" y="164"/>
                  </a:cubicBezTo>
                  <a:lnTo>
                    <a:pt x="73" y="300"/>
                  </a:lnTo>
                  <a:lnTo>
                    <a:pt x="71" y="291"/>
                  </a:lnTo>
                  <a:lnTo>
                    <a:pt x="96" y="334"/>
                  </a:lnTo>
                  <a:lnTo>
                    <a:pt x="69" y="331"/>
                  </a:lnTo>
                  <a:lnTo>
                    <a:pt x="220" y="153"/>
                  </a:lnTo>
                  <a:cubicBezTo>
                    <a:pt x="223" y="149"/>
                    <a:pt x="228" y="147"/>
                    <a:pt x="233" y="147"/>
                  </a:cubicBezTo>
                  <a:lnTo>
                    <a:pt x="292" y="147"/>
                  </a:lnTo>
                  <a:lnTo>
                    <a:pt x="277" y="155"/>
                  </a:lnTo>
                  <a:lnTo>
                    <a:pt x="307" y="108"/>
                  </a:lnTo>
                  <a:lnTo>
                    <a:pt x="307" y="126"/>
                  </a:lnTo>
                  <a:lnTo>
                    <a:pt x="294" y="104"/>
                  </a:lnTo>
                  <a:lnTo>
                    <a:pt x="256" y="27"/>
                  </a:lnTo>
                  <a:cubicBezTo>
                    <a:pt x="252" y="19"/>
                    <a:pt x="255" y="9"/>
                    <a:pt x="263" y="4"/>
                  </a:cubicBezTo>
                  <a:cubicBezTo>
                    <a:pt x="271" y="0"/>
                    <a:pt x="281" y="4"/>
                    <a:pt x="285" y="12"/>
                  </a:cubicBezTo>
                  <a:lnTo>
                    <a:pt x="323" y="87"/>
                  </a:lnTo>
                  <a:lnTo>
                    <a:pt x="335" y="109"/>
                  </a:lnTo>
                  <a:cubicBezTo>
                    <a:pt x="338" y="114"/>
                    <a:pt x="338" y="121"/>
                    <a:pt x="335" y="126"/>
                  </a:cubicBezTo>
                  <a:lnTo>
                    <a:pt x="306" y="173"/>
                  </a:lnTo>
                  <a:cubicBezTo>
                    <a:pt x="303" y="178"/>
                    <a:pt x="297" y="180"/>
                    <a:pt x="292" y="180"/>
                  </a:cubicBezTo>
                  <a:lnTo>
                    <a:pt x="233" y="180"/>
                  </a:lnTo>
                  <a:lnTo>
                    <a:pt x="245" y="175"/>
                  </a:lnTo>
                  <a:lnTo>
                    <a:pt x="94" y="353"/>
                  </a:lnTo>
                  <a:cubicBezTo>
                    <a:pt x="91" y="357"/>
                    <a:pt x="86" y="359"/>
                    <a:pt x="80" y="359"/>
                  </a:cubicBezTo>
                  <a:cubicBezTo>
                    <a:pt x="75" y="358"/>
                    <a:pt x="70" y="355"/>
                    <a:pt x="67" y="351"/>
                  </a:cubicBezTo>
                  <a:lnTo>
                    <a:pt x="42" y="308"/>
                  </a:lnTo>
                  <a:cubicBezTo>
                    <a:pt x="41" y="306"/>
                    <a:pt x="40" y="303"/>
                    <a:pt x="40" y="300"/>
                  </a:cubicBezTo>
                  <a:lnTo>
                    <a:pt x="40" y="164"/>
                  </a:lnTo>
                  <a:lnTo>
                    <a:pt x="46" y="177"/>
                  </a:lnTo>
                  <a:lnTo>
                    <a:pt x="8" y="147"/>
                  </a:lnTo>
                  <a:cubicBezTo>
                    <a:pt x="2" y="142"/>
                    <a:pt x="0" y="133"/>
                    <a:pt x="4" y="126"/>
                  </a:cubicBezTo>
                  <a:lnTo>
                    <a:pt x="29" y="79"/>
                  </a:lnTo>
                  <a:cubicBezTo>
                    <a:pt x="33" y="73"/>
                    <a:pt x="41" y="69"/>
                    <a:pt x="49" y="71"/>
                  </a:cubicBezTo>
                  <a:lnTo>
                    <a:pt x="78" y="80"/>
                  </a:lnTo>
                  <a:lnTo>
                    <a:pt x="60" y="86"/>
                  </a:lnTo>
                  <a:lnTo>
                    <a:pt x="119" y="9"/>
                  </a:lnTo>
                  <a:cubicBezTo>
                    <a:pt x="124" y="3"/>
                    <a:pt x="132" y="1"/>
                    <a:pt x="139" y="4"/>
                  </a:cubicBezTo>
                  <a:lnTo>
                    <a:pt x="177" y="21"/>
                  </a:lnTo>
                  <a:lnTo>
                    <a:pt x="167" y="20"/>
                  </a:lnTo>
                  <a:lnTo>
                    <a:pt x="268" y="3"/>
                  </a:lnTo>
                  <a:cubicBezTo>
                    <a:pt x="277" y="1"/>
                    <a:pt x="285" y="8"/>
                    <a:pt x="287" y="17"/>
                  </a:cubicBezTo>
                  <a:cubicBezTo>
                    <a:pt x="289" y="26"/>
                    <a:pt x="282" y="34"/>
                    <a:pt x="273" y="36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11778942" y="4209453"/>
              <a:ext cx="411162" cy="366712"/>
            </a:xfrm>
            <a:custGeom>
              <a:avLst/>
              <a:gdLst/>
              <a:ahLst/>
              <a:cxnLst>
                <a:cxn ang="0">
                  <a:pos x="178" y="155"/>
                </a:cxn>
                <a:cxn ang="0">
                  <a:pos x="176" y="145"/>
                </a:cxn>
                <a:cxn ang="0">
                  <a:pos x="183" y="136"/>
                </a:cxn>
                <a:cxn ang="0">
                  <a:pos x="183" y="124"/>
                </a:cxn>
                <a:cxn ang="0">
                  <a:pos x="169" y="115"/>
                </a:cxn>
                <a:cxn ang="0">
                  <a:pos x="165" y="110"/>
                </a:cxn>
                <a:cxn ang="0">
                  <a:pos x="162" y="94"/>
                </a:cxn>
                <a:cxn ang="0">
                  <a:pos x="154" y="81"/>
                </a:cxn>
                <a:cxn ang="0">
                  <a:pos x="146" y="68"/>
                </a:cxn>
                <a:cxn ang="0">
                  <a:pos x="146" y="60"/>
                </a:cxn>
                <a:cxn ang="0">
                  <a:pos x="151" y="52"/>
                </a:cxn>
                <a:cxn ang="0">
                  <a:pos x="170" y="54"/>
                </a:cxn>
                <a:cxn ang="0">
                  <a:pos x="180" y="45"/>
                </a:cxn>
                <a:cxn ang="0">
                  <a:pos x="185" y="21"/>
                </a:cxn>
                <a:cxn ang="0">
                  <a:pos x="183" y="12"/>
                </a:cxn>
                <a:cxn ang="0">
                  <a:pos x="173" y="10"/>
                </a:cxn>
                <a:cxn ang="0">
                  <a:pos x="155" y="12"/>
                </a:cxn>
                <a:cxn ang="0">
                  <a:pos x="132" y="12"/>
                </a:cxn>
                <a:cxn ang="0">
                  <a:pos x="113" y="5"/>
                </a:cxn>
                <a:cxn ang="0">
                  <a:pos x="101" y="2"/>
                </a:cxn>
                <a:cxn ang="0">
                  <a:pos x="88" y="0"/>
                </a:cxn>
                <a:cxn ang="0">
                  <a:pos x="78" y="14"/>
                </a:cxn>
                <a:cxn ang="0">
                  <a:pos x="66" y="24"/>
                </a:cxn>
                <a:cxn ang="0">
                  <a:pos x="47" y="23"/>
                </a:cxn>
                <a:cxn ang="0">
                  <a:pos x="35" y="30"/>
                </a:cxn>
                <a:cxn ang="0">
                  <a:pos x="17" y="47"/>
                </a:cxn>
                <a:cxn ang="0">
                  <a:pos x="3" y="60"/>
                </a:cxn>
                <a:cxn ang="0">
                  <a:pos x="0" y="67"/>
                </a:cxn>
                <a:cxn ang="0">
                  <a:pos x="9" y="82"/>
                </a:cxn>
                <a:cxn ang="0">
                  <a:pos x="17" y="101"/>
                </a:cxn>
                <a:cxn ang="0">
                  <a:pos x="26" y="112"/>
                </a:cxn>
                <a:cxn ang="0">
                  <a:pos x="35" y="108"/>
                </a:cxn>
                <a:cxn ang="0">
                  <a:pos x="52" y="103"/>
                </a:cxn>
                <a:cxn ang="0">
                  <a:pos x="50" y="117"/>
                </a:cxn>
                <a:cxn ang="0">
                  <a:pos x="45" y="136"/>
                </a:cxn>
                <a:cxn ang="0">
                  <a:pos x="47" y="140"/>
                </a:cxn>
                <a:cxn ang="0">
                  <a:pos x="54" y="140"/>
                </a:cxn>
                <a:cxn ang="0">
                  <a:pos x="66" y="136"/>
                </a:cxn>
                <a:cxn ang="0">
                  <a:pos x="88" y="140"/>
                </a:cxn>
                <a:cxn ang="0">
                  <a:pos x="96" y="148"/>
                </a:cxn>
                <a:cxn ang="0">
                  <a:pos x="110" y="154"/>
                </a:cxn>
                <a:cxn ang="0">
                  <a:pos x="122" y="165"/>
                </a:cxn>
                <a:cxn ang="0">
                  <a:pos x="129" y="162"/>
                </a:cxn>
                <a:cxn ang="0">
                  <a:pos x="144" y="155"/>
                </a:cxn>
                <a:cxn ang="0">
                  <a:pos x="158" y="154"/>
                </a:cxn>
                <a:cxn ang="0">
                  <a:pos x="178" y="155"/>
                </a:cxn>
              </a:cxnLst>
              <a:rect l="0" t="0" r="r" b="b"/>
              <a:pathLst>
                <a:path w="185" h="165">
                  <a:moveTo>
                    <a:pt x="178" y="155"/>
                  </a:moveTo>
                  <a:lnTo>
                    <a:pt x="176" y="145"/>
                  </a:lnTo>
                  <a:lnTo>
                    <a:pt x="183" y="136"/>
                  </a:lnTo>
                  <a:lnTo>
                    <a:pt x="183" y="124"/>
                  </a:lnTo>
                  <a:lnTo>
                    <a:pt x="169" y="115"/>
                  </a:lnTo>
                  <a:lnTo>
                    <a:pt x="165" y="110"/>
                  </a:lnTo>
                  <a:lnTo>
                    <a:pt x="162" y="94"/>
                  </a:lnTo>
                  <a:lnTo>
                    <a:pt x="154" y="81"/>
                  </a:lnTo>
                  <a:lnTo>
                    <a:pt x="146" y="68"/>
                  </a:lnTo>
                  <a:lnTo>
                    <a:pt x="146" y="60"/>
                  </a:lnTo>
                  <a:lnTo>
                    <a:pt x="151" y="52"/>
                  </a:lnTo>
                  <a:lnTo>
                    <a:pt x="170" y="54"/>
                  </a:lnTo>
                  <a:lnTo>
                    <a:pt x="180" y="45"/>
                  </a:lnTo>
                  <a:lnTo>
                    <a:pt x="185" y="21"/>
                  </a:lnTo>
                  <a:lnTo>
                    <a:pt x="183" y="12"/>
                  </a:lnTo>
                  <a:lnTo>
                    <a:pt x="173" y="10"/>
                  </a:lnTo>
                  <a:lnTo>
                    <a:pt x="155" y="12"/>
                  </a:lnTo>
                  <a:lnTo>
                    <a:pt x="132" y="12"/>
                  </a:lnTo>
                  <a:lnTo>
                    <a:pt x="113" y="5"/>
                  </a:lnTo>
                  <a:lnTo>
                    <a:pt x="101" y="2"/>
                  </a:lnTo>
                  <a:lnTo>
                    <a:pt x="88" y="0"/>
                  </a:lnTo>
                  <a:lnTo>
                    <a:pt x="78" y="14"/>
                  </a:lnTo>
                  <a:lnTo>
                    <a:pt x="66" y="24"/>
                  </a:lnTo>
                  <a:lnTo>
                    <a:pt x="47" y="23"/>
                  </a:lnTo>
                  <a:lnTo>
                    <a:pt x="35" y="30"/>
                  </a:lnTo>
                  <a:lnTo>
                    <a:pt x="17" y="47"/>
                  </a:lnTo>
                  <a:lnTo>
                    <a:pt x="3" y="60"/>
                  </a:lnTo>
                  <a:lnTo>
                    <a:pt x="0" y="67"/>
                  </a:lnTo>
                  <a:lnTo>
                    <a:pt x="9" y="82"/>
                  </a:lnTo>
                  <a:lnTo>
                    <a:pt x="17" y="101"/>
                  </a:lnTo>
                  <a:lnTo>
                    <a:pt x="26" y="112"/>
                  </a:lnTo>
                  <a:lnTo>
                    <a:pt x="35" y="108"/>
                  </a:lnTo>
                  <a:lnTo>
                    <a:pt x="52" y="103"/>
                  </a:lnTo>
                  <a:lnTo>
                    <a:pt x="50" y="117"/>
                  </a:lnTo>
                  <a:lnTo>
                    <a:pt x="45" y="136"/>
                  </a:lnTo>
                  <a:lnTo>
                    <a:pt x="47" y="140"/>
                  </a:lnTo>
                  <a:lnTo>
                    <a:pt x="54" y="140"/>
                  </a:lnTo>
                  <a:lnTo>
                    <a:pt x="66" y="136"/>
                  </a:lnTo>
                  <a:lnTo>
                    <a:pt x="88" y="140"/>
                  </a:lnTo>
                  <a:lnTo>
                    <a:pt x="96" y="148"/>
                  </a:lnTo>
                  <a:lnTo>
                    <a:pt x="110" y="154"/>
                  </a:lnTo>
                  <a:lnTo>
                    <a:pt x="122" y="165"/>
                  </a:lnTo>
                  <a:lnTo>
                    <a:pt x="129" y="162"/>
                  </a:lnTo>
                  <a:lnTo>
                    <a:pt x="144" y="155"/>
                  </a:lnTo>
                  <a:lnTo>
                    <a:pt x="158" y="154"/>
                  </a:lnTo>
                  <a:lnTo>
                    <a:pt x="178" y="155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11772275" y="4202783"/>
              <a:ext cx="424497" cy="380047"/>
            </a:xfrm>
            <a:custGeom>
              <a:avLst/>
              <a:gdLst/>
              <a:ahLst/>
              <a:cxnLst>
                <a:cxn ang="0">
                  <a:pos x="981" y="814"/>
                </a:cxn>
                <a:cxn ang="0">
                  <a:pos x="1016" y="704"/>
                </a:cxn>
                <a:cxn ang="0">
                  <a:pos x="942" y="666"/>
                </a:cxn>
                <a:cxn ang="0">
                  <a:pos x="901" y="544"/>
                </a:cxn>
                <a:cxn ang="0">
                  <a:pos x="814" y="404"/>
                </a:cxn>
                <a:cxn ang="0">
                  <a:pos x="814" y="338"/>
                </a:cxn>
                <a:cxn ang="0">
                  <a:pos x="966" y="301"/>
                </a:cxn>
                <a:cxn ang="0">
                  <a:pos x="999" y="263"/>
                </a:cxn>
                <a:cxn ang="0">
                  <a:pos x="1016" y="86"/>
                </a:cxn>
                <a:cxn ang="0">
                  <a:pos x="979" y="90"/>
                </a:cxn>
                <a:cxn ang="0">
                  <a:pos x="745" y="98"/>
                </a:cxn>
                <a:cxn ang="0">
                  <a:pos x="506" y="34"/>
                </a:cxn>
                <a:cxn ang="0">
                  <a:pos x="463" y="108"/>
                </a:cxn>
                <a:cxn ang="0">
                  <a:pos x="276" y="159"/>
                </a:cxn>
                <a:cxn ang="0">
                  <a:pos x="221" y="192"/>
                </a:cxn>
                <a:cxn ang="0">
                  <a:pos x="50" y="355"/>
                </a:cxn>
                <a:cxn ang="0">
                  <a:pos x="79" y="464"/>
                </a:cxn>
                <a:cxn ang="0">
                  <a:pos x="175" y="629"/>
                </a:cxn>
                <a:cxn ang="0">
                  <a:pos x="303" y="572"/>
                </a:cxn>
                <a:cxn ang="0">
                  <a:pos x="311" y="668"/>
                </a:cxn>
                <a:cxn ang="0">
                  <a:pos x="293" y="788"/>
                </a:cxn>
                <a:cxn ang="0">
                  <a:pos x="311" y="778"/>
                </a:cxn>
                <a:cxn ang="0">
                  <a:pos x="511" y="778"/>
                </a:cxn>
                <a:cxn ang="0">
                  <a:pos x="557" y="826"/>
                </a:cxn>
                <a:cxn ang="0">
                  <a:pos x="707" y="919"/>
                </a:cxn>
                <a:cxn ang="0">
                  <a:pos x="812" y="865"/>
                </a:cxn>
                <a:cxn ang="0">
                  <a:pos x="897" y="855"/>
                </a:cxn>
                <a:cxn ang="0">
                  <a:pos x="1001" y="896"/>
                </a:cxn>
                <a:cxn ang="0">
                  <a:pos x="821" y="896"/>
                </a:cxn>
                <a:cxn ang="0">
                  <a:pos x="701" y="947"/>
                </a:cxn>
                <a:cxn ang="0">
                  <a:pos x="621" y="887"/>
                </a:cxn>
                <a:cxn ang="0">
                  <a:pos x="496" y="805"/>
                </a:cxn>
                <a:cxn ang="0">
                  <a:pos x="389" y="788"/>
                </a:cxn>
                <a:cxn ang="0">
                  <a:pos x="278" y="811"/>
                </a:cxn>
                <a:cxn ang="0">
                  <a:pos x="253" y="769"/>
                </a:cxn>
                <a:cxn ang="0">
                  <a:pos x="313" y="604"/>
                </a:cxn>
                <a:cxn ang="0">
                  <a:pos x="150" y="650"/>
                </a:cxn>
                <a:cxn ang="0">
                  <a:pos x="50" y="480"/>
                </a:cxn>
                <a:cxn ang="0">
                  <a:pos x="19" y="341"/>
                </a:cxn>
                <a:cxn ang="0">
                  <a:pos x="198" y="169"/>
                </a:cxn>
                <a:cxn ang="0">
                  <a:pos x="279" y="125"/>
                </a:cxn>
                <a:cxn ang="0">
                  <a:pos x="442" y="82"/>
                </a:cxn>
                <a:cxn ang="0">
                  <a:pos x="510" y="1"/>
                </a:cxn>
                <a:cxn ang="0">
                  <a:pos x="757" y="66"/>
                </a:cxn>
                <a:cxn ang="0">
                  <a:pos x="976" y="57"/>
                </a:cxn>
                <a:cxn ang="0">
                  <a:pos x="1049" y="78"/>
                </a:cxn>
                <a:cxn ang="0">
                  <a:pos x="1032" y="270"/>
                </a:cxn>
                <a:cxn ang="0">
                  <a:pos x="962" y="334"/>
                </a:cxn>
                <a:cxn ang="0">
                  <a:pos x="842" y="357"/>
                </a:cxn>
                <a:cxn ang="0">
                  <a:pos x="842" y="386"/>
                </a:cxn>
                <a:cxn ang="0">
                  <a:pos x="934" y="538"/>
                </a:cxn>
                <a:cxn ang="0">
                  <a:pos x="969" y="647"/>
                </a:cxn>
                <a:cxn ang="0">
                  <a:pos x="1049" y="704"/>
                </a:cxn>
                <a:cxn ang="0">
                  <a:pos x="1008" y="834"/>
                </a:cxn>
                <a:cxn ang="0">
                  <a:pos x="1005" y="896"/>
                </a:cxn>
              </a:cxnLst>
              <a:rect l="0" t="0" r="r" b="b"/>
              <a:pathLst>
                <a:path w="1062" h="949">
                  <a:moveTo>
                    <a:pt x="986" y="882"/>
                  </a:moveTo>
                  <a:lnTo>
                    <a:pt x="978" y="826"/>
                  </a:lnTo>
                  <a:cubicBezTo>
                    <a:pt x="977" y="822"/>
                    <a:pt x="978" y="818"/>
                    <a:pt x="981" y="814"/>
                  </a:cubicBezTo>
                  <a:lnTo>
                    <a:pt x="1019" y="763"/>
                  </a:lnTo>
                  <a:lnTo>
                    <a:pt x="1016" y="772"/>
                  </a:lnTo>
                  <a:lnTo>
                    <a:pt x="1016" y="704"/>
                  </a:lnTo>
                  <a:lnTo>
                    <a:pt x="1024" y="718"/>
                  </a:lnTo>
                  <a:lnTo>
                    <a:pt x="947" y="671"/>
                  </a:lnTo>
                  <a:cubicBezTo>
                    <a:pt x="945" y="670"/>
                    <a:pt x="944" y="668"/>
                    <a:pt x="942" y="666"/>
                  </a:cubicBezTo>
                  <a:lnTo>
                    <a:pt x="921" y="636"/>
                  </a:lnTo>
                  <a:cubicBezTo>
                    <a:pt x="920" y="634"/>
                    <a:pt x="919" y="632"/>
                    <a:pt x="918" y="630"/>
                  </a:cubicBezTo>
                  <a:lnTo>
                    <a:pt x="901" y="544"/>
                  </a:lnTo>
                  <a:lnTo>
                    <a:pt x="903" y="550"/>
                  </a:lnTo>
                  <a:lnTo>
                    <a:pt x="856" y="472"/>
                  </a:lnTo>
                  <a:lnTo>
                    <a:pt x="814" y="404"/>
                  </a:lnTo>
                  <a:cubicBezTo>
                    <a:pt x="812" y="401"/>
                    <a:pt x="811" y="398"/>
                    <a:pt x="811" y="395"/>
                  </a:cubicBezTo>
                  <a:lnTo>
                    <a:pt x="811" y="348"/>
                  </a:lnTo>
                  <a:cubicBezTo>
                    <a:pt x="811" y="345"/>
                    <a:pt x="812" y="341"/>
                    <a:pt x="814" y="338"/>
                  </a:cubicBezTo>
                  <a:lnTo>
                    <a:pt x="844" y="296"/>
                  </a:lnTo>
                  <a:cubicBezTo>
                    <a:pt x="848" y="290"/>
                    <a:pt x="854" y="288"/>
                    <a:pt x="860" y="288"/>
                  </a:cubicBezTo>
                  <a:lnTo>
                    <a:pt x="966" y="301"/>
                  </a:lnTo>
                  <a:lnTo>
                    <a:pt x="953" y="306"/>
                  </a:lnTo>
                  <a:lnTo>
                    <a:pt x="1004" y="255"/>
                  </a:lnTo>
                  <a:lnTo>
                    <a:pt x="999" y="263"/>
                  </a:lnTo>
                  <a:lnTo>
                    <a:pt x="1029" y="130"/>
                  </a:lnTo>
                  <a:lnTo>
                    <a:pt x="1029" y="137"/>
                  </a:lnTo>
                  <a:lnTo>
                    <a:pt x="1016" y="86"/>
                  </a:lnTo>
                  <a:lnTo>
                    <a:pt x="1030" y="98"/>
                  </a:lnTo>
                  <a:lnTo>
                    <a:pt x="975" y="90"/>
                  </a:lnTo>
                  <a:lnTo>
                    <a:pt x="979" y="90"/>
                  </a:lnTo>
                  <a:lnTo>
                    <a:pt x="881" y="99"/>
                  </a:lnTo>
                  <a:lnTo>
                    <a:pt x="751" y="99"/>
                  </a:lnTo>
                  <a:cubicBezTo>
                    <a:pt x="749" y="99"/>
                    <a:pt x="747" y="98"/>
                    <a:pt x="745" y="98"/>
                  </a:cubicBezTo>
                  <a:lnTo>
                    <a:pt x="639" y="59"/>
                  </a:lnTo>
                  <a:lnTo>
                    <a:pt x="572" y="42"/>
                  </a:lnTo>
                  <a:lnTo>
                    <a:pt x="506" y="34"/>
                  </a:lnTo>
                  <a:lnTo>
                    <a:pt x="522" y="27"/>
                  </a:lnTo>
                  <a:lnTo>
                    <a:pt x="466" y="105"/>
                  </a:lnTo>
                  <a:cubicBezTo>
                    <a:pt x="465" y="106"/>
                    <a:pt x="464" y="107"/>
                    <a:pt x="463" y="108"/>
                  </a:cubicBezTo>
                  <a:lnTo>
                    <a:pt x="395" y="164"/>
                  </a:lnTo>
                  <a:cubicBezTo>
                    <a:pt x="392" y="166"/>
                    <a:pt x="387" y="168"/>
                    <a:pt x="383" y="167"/>
                  </a:cubicBezTo>
                  <a:lnTo>
                    <a:pt x="276" y="159"/>
                  </a:lnTo>
                  <a:lnTo>
                    <a:pt x="286" y="157"/>
                  </a:lnTo>
                  <a:lnTo>
                    <a:pt x="218" y="195"/>
                  </a:lnTo>
                  <a:lnTo>
                    <a:pt x="221" y="192"/>
                  </a:lnTo>
                  <a:lnTo>
                    <a:pt x="123" y="291"/>
                  </a:lnTo>
                  <a:lnTo>
                    <a:pt x="46" y="360"/>
                  </a:lnTo>
                  <a:lnTo>
                    <a:pt x="50" y="355"/>
                  </a:lnTo>
                  <a:lnTo>
                    <a:pt x="33" y="393"/>
                  </a:lnTo>
                  <a:lnTo>
                    <a:pt x="32" y="379"/>
                  </a:lnTo>
                  <a:lnTo>
                    <a:pt x="79" y="464"/>
                  </a:lnTo>
                  <a:lnTo>
                    <a:pt x="127" y="573"/>
                  </a:lnTo>
                  <a:lnTo>
                    <a:pt x="124" y="569"/>
                  </a:lnTo>
                  <a:lnTo>
                    <a:pt x="175" y="629"/>
                  </a:lnTo>
                  <a:lnTo>
                    <a:pt x="156" y="624"/>
                  </a:lnTo>
                  <a:lnTo>
                    <a:pt x="203" y="603"/>
                  </a:lnTo>
                  <a:lnTo>
                    <a:pt x="303" y="572"/>
                  </a:lnTo>
                  <a:cubicBezTo>
                    <a:pt x="308" y="570"/>
                    <a:pt x="314" y="572"/>
                    <a:pt x="319" y="576"/>
                  </a:cubicBezTo>
                  <a:cubicBezTo>
                    <a:pt x="323" y="579"/>
                    <a:pt x="325" y="585"/>
                    <a:pt x="324" y="591"/>
                  </a:cubicBezTo>
                  <a:lnTo>
                    <a:pt x="311" y="668"/>
                  </a:lnTo>
                  <a:lnTo>
                    <a:pt x="285" y="776"/>
                  </a:lnTo>
                  <a:lnTo>
                    <a:pt x="285" y="766"/>
                  </a:lnTo>
                  <a:lnTo>
                    <a:pt x="293" y="788"/>
                  </a:lnTo>
                  <a:lnTo>
                    <a:pt x="278" y="777"/>
                  </a:lnTo>
                  <a:lnTo>
                    <a:pt x="316" y="777"/>
                  </a:lnTo>
                  <a:lnTo>
                    <a:pt x="311" y="778"/>
                  </a:lnTo>
                  <a:lnTo>
                    <a:pt x="379" y="757"/>
                  </a:lnTo>
                  <a:cubicBezTo>
                    <a:pt x="382" y="756"/>
                    <a:pt x="385" y="756"/>
                    <a:pt x="387" y="756"/>
                  </a:cubicBezTo>
                  <a:lnTo>
                    <a:pt x="511" y="778"/>
                  </a:lnTo>
                  <a:cubicBezTo>
                    <a:pt x="515" y="778"/>
                    <a:pt x="518" y="780"/>
                    <a:pt x="520" y="783"/>
                  </a:cubicBezTo>
                  <a:lnTo>
                    <a:pt x="563" y="830"/>
                  </a:lnTo>
                  <a:lnTo>
                    <a:pt x="557" y="826"/>
                  </a:lnTo>
                  <a:lnTo>
                    <a:pt x="634" y="856"/>
                  </a:lnTo>
                  <a:cubicBezTo>
                    <a:pt x="635" y="856"/>
                    <a:pt x="637" y="857"/>
                    <a:pt x="638" y="859"/>
                  </a:cubicBezTo>
                  <a:lnTo>
                    <a:pt x="707" y="919"/>
                  </a:lnTo>
                  <a:lnTo>
                    <a:pt x="690" y="915"/>
                  </a:lnTo>
                  <a:lnTo>
                    <a:pt x="729" y="903"/>
                  </a:lnTo>
                  <a:lnTo>
                    <a:pt x="812" y="865"/>
                  </a:lnTo>
                  <a:cubicBezTo>
                    <a:pt x="814" y="864"/>
                    <a:pt x="816" y="863"/>
                    <a:pt x="818" y="863"/>
                  </a:cubicBezTo>
                  <a:lnTo>
                    <a:pt x="894" y="855"/>
                  </a:lnTo>
                  <a:cubicBezTo>
                    <a:pt x="895" y="854"/>
                    <a:pt x="896" y="854"/>
                    <a:pt x="897" y="855"/>
                  </a:cubicBezTo>
                  <a:lnTo>
                    <a:pt x="1004" y="863"/>
                  </a:lnTo>
                  <a:cubicBezTo>
                    <a:pt x="1013" y="864"/>
                    <a:pt x="1020" y="872"/>
                    <a:pt x="1019" y="881"/>
                  </a:cubicBezTo>
                  <a:cubicBezTo>
                    <a:pt x="1019" y="890"/>
                    <a:pt x="1011" y="897"/>
                    <a:pt x="1001" y="896"/>
                  </a:cubicBezTo>
                  <a:lnTo>
                    <a:pt x="895" y="888"/>
                  </a:lnTo>
                  <a:lnTo>
                    <a:pt x="898" y="888"/>
                  </a:lnTo>
                  <a:lnTo>
                    <a:pt x="821" y="896"/>
                  </a:lnTo>
                  <a:lnTo>
                    <a:pt x="826" y="895"/>
                  </a:lnTo>
                  <a:lnTo>
                    <a:pt x="739" y="934"/>
                  </a:lnTo>
                  <a:lnTo>
                    <a:pt x="701" y="947"/>
                  </a:lnTo>
                  <a:cubicBezTo>
                    <a:pt x="695" y="949"/>
                    <a:pt x="689" y="948"/>
                    <a:pt x="685" y="944"/>
                  </a:cubicBezTo>
                  <a:lnTo>
                    <a:pt x="616" y="884"/>
                  </a:lnTo>
                  <a:lnTo>
                    <a:pt x="621" y="887"/>
                  </a:lnTo>
                  <a:lnTo>
                    <a:pt x="545" y="857"/>
                  </a:lnTo>
                  <a:cubicBezTo>
                    <a:pt x="542" y="856"/>
                    <a:pt x="540" y="854"/>
                    <a:pt x="538" y="852"/>
                  </a:cubicBezTo>
                  <a:lnTo>
                    <a:pt x="496" y="805"/>
                  </a:lnTo>
                  <a:lnTo>
                    <a:pt x="505" y="810"/>
                  </a:lnTo>
                  <a:lnTo>
                    <a:pt x="382" y="789"/>
                  </a:lnTo>
                  <a:lnTo>
                    <a:pt x="389" y="788"/>
                  </a:lnTo>
                  <a:lnTo>
                    <a:pt x="321" y="810"/>
                  </a:lnTo>
                  <a:cubicBezTo>
                    <a:pt x="320" y="810"/>
                    <a:pt x="318" y="811"/>
                    <a:pt x="316" y="811"/>
                  </a:cubicBezTo>
                  <a:lnTo>
                    <a:pt x="278" y="811"/>
                  </a:lnTo>
                  <a:cubicBezTo>
                    <a:pt x="271" y="811"/>
                    <a:pt x="265" y="806"/>
                    <a:pt x="262" y="800"/>
                  </a:cubicBezTo>
                  <a:lnTo>
                    <a:pt x="254" y="779"/>
                  </a:lnTo>
                  <a:cubicBezTo>
                    <a:pt x="253" y="775"/>
                    <a:pt x="252" y="772"/>
                    <a:pt x="253" y="769"/>
                  </a:cubicBezTo>
                  <a:lnTo>
                    <a:pt x="278" y="663"/>
                  </a:lnTo>
                  <a:lnTo>
                    <a:pt x="291" y="585"/>
                  </a:lnTo>
                  <a:lnTo>
                    <a:pt x="313" y="604"/>
                  </a:lnTo>
                  <a:lnTo>
                    <a:pt x="217" y="633"/>
                  </a:lnTo>
                  <a:lnTo>
                    <a:pt x="170" y="655"/>
                  </a:lnTo>
                  <a:cubicBezTo>
                    <a:pt x="163" y="658"/>
                    <a:pt x="155" y="656"/>
                    <a:pt x="150" y="650"/>
                  </a:cubicBezTo>
                  <a:lnTo>
                    <a:pt x="99" y="590"/>
                  </a:lnTo>
                  <a:cubicBezTo>
                    <a:pt x="98" y="589"/>
                    <a:pt x="97" y="588"/>
                    <a:pt x="96" y="586"/>
                  </a:cubicBezTo>
                  <a:lnTo>
                    <a:pt x="50" y="480"/>
                  </a:lnTo>
                  <a:lnTo>
                    <a:pt x="3" y="395"/>
                  </a:lnTo>
                  <a:cubicBezTo>
                    <a:pt x="1" y="390"/>
                    <a:pt x="0" y="385"/>
                    <a:pt x="2" y="380"/>
                  </a:cubicBezTo>
                  <a:lnTo>
                    <a:pt x="19" y="341"/>
                  </a:lnTo>
                  <a:cubicBezTo>
                    <a:pt x="20" y="339"/>
                    <a:pt x="22" y="337"/>
                    <a:pt x="24" y="335"/>
                  </a:cubicBezTo>
                  <a:lnTo>
                    <a:pt x="100" y="268"/>
                  </a:lnTo>
                  <a:lnTo>
                    <a:pt x="198" y="169"/>
                  </a:lnTo>
                  <a:cubicBezTo>
                    <a:pt x="199" y="168"/>
                    <a:pt x="200" y="167"/>
                    <a:pt x="201" y="166"/>
                  </a:cubicBezTo>
                  <a:lnTo>
                    <a:pt x="270" y="128"/>
                  </a:lnTo>
                  <a:cubicBezTo>
                    <a:pt x="272" y="126"/>
                    <a:pt x="276" y="125"/>
                    <a:pt x="279" y="125"/>
                  </a:cubicBezTo>
                  <a:lnTo>
                    <a:pt x="386" y="134"/>
                  </a:lnTo>
                  <a:lnTo>
                    <a:pt x="374" y="138"/>
                  </a:lnTo>
                  <a:lnTo>
                    <a:pt x="442" y="82"/>
                  </a:lnTo>
                  <a:lnTo>
                    <a:pt x="439" y="85"/>
                  </a:lnTo>
                  <a:lnTo>
                    <a:pt x="495" y="8"/>
                  </a:lnTo>
                  <a:cubicBezTo>
                    <a:pt x="498" y="3"/>
                    <a:pt x="504" y="0"/>
                    <a:pt x="510" y="1"/>
                  </a:cubicBezTo>
                  <a:lnTo>
                    <a:pt x="580" y="10"/>
                  </a:lnTo>
                  <a:lnTo>
                    <a:pt x="650" y="28"/>
                  </a:lnTo>
                  <a:lnTo>
                    <a:pt x="757" y="66"/>
                  </a:lnTo>
                  <a:lnTo>
                    <a:pt x="751" y="65"/>
                  </a:lnTo>
                  <a:lnTo>
                    <a:pt x="878" y="65"/>
                  </a:lnTo>
                  <a:lnTo>
                    <a:pt x="976" y="57"/>
                  </a:lnTo>
                  <a:cubicBezTo>
                    <a:pt x="977" y="57"/>
                    <a:pt x="978" y="57"/>
                    <a:pt x="980" y="57"/>
                  </a:cubicBezTo>
                  <a:lnTo>
                    <a:pt x="1035" y="66"/>
                  </a:lnTo>
                  <a:cubicBezTo>
                    <a:pt x="1042" y="67"/>
                    <a:pt x="1047" y="71"/>
                    <a:pt x="1049" y="78"/>
                  </a:cubicBezTo>
                  <a:lnTo>
                    <a:pt x="1062" y="129"/>
                  </a:lnTo>
                  <a:cubicBezTo>
                    <a:pt x="1062" y="132"/>
                    <a:pt x="1062" y="135"/>
                    <a:pt x="1062" y="137"/>
                  </a:cubicBezTo>
                  <a:lnTo>
                    <a:pt x="1032" y="270"/>
                  </a:lnTo>
                  <a:cubicBezTo>
                    <a:pt x="1031" y="273"/>
                    <a:pt x="1030" y="276"/>
                    <a:pt x="1027" y="278"/>
                  </a:cubicBezTo>
                  <a:lnTo>
                    <a:pt x="976" y="330"/>
                  </a:lnTo>
                  <a:cubicBezTo>
                    <a:pt x="973" y="333"/>
                    <a:pt x="967" y="335"/>
                    <a:pt x="962" y="334"/>
                  </a:cubicBezTo>
                  <a:lnTo>
                    <a:pt x="856" y="322"/>
                  </a:lnTo>
                  <a:lnTo>
                    <a:pt x="871" y="315"/>
                  </a:lnTo>
                  <a:lnTo>
                    <a:pt x="842" y="357"/>
                  </a:lnTo>
                  <a:lnTo>
                    <a:pt x="845" y="348"/>
                  </a:lnTo>
                  <a:lnTo>
                    <a:pt x="845" y="395"/>
                  </a:lnTo>
                  <a:lnTo>
                    <a:pt x="842" y="386"/>
                  </a:lnTo>
                  <a:lnTo>
                    <a:pt x="885" y="455"/>
                  </a:lnTo>
                  <a:lnTo>
                    <a:pt x="932" y="532"/>
                  </a:lnTo>
                  <a:cubicBezTo>
                    <a:pt x="933" y="534"/>
                    <a:pt x="933" y="536"/>
                    <a:pt x="934" y="538"/>
                  </a:cubicBezTo>
                  <a:lnTo>
                    <a:pt x="951" y="623"/>
                  </a:lnTo>
                  <a:lnTo>
                    <a:pt x="948" y="617"/>
                  </a:lnTo>
                  <a:lnTo>
                    <a:pt x="969" y="647"/>
                  </a:lnTo>
                  <a:lnTo>
                    <a:pt x="965" y="642"/>
                  </a:lnTo>
                  <a:lnTo>
                    <a:pt x="1041" y="690"/>
                  </a:lnTo>
                  <a:cubicBezTo>
                    <a:pt x="1046" y="693"/>
                    <a:pt x="1049" y="698"/>
                    <a:pt x="1049" y="704"/>
                  </a:cubicBezTo>
                  <a:lnTo>
                    <a:pt x="1049" y="772"/>
                  </a:lnTo>
                  <a:cubicBezTo>
                    <a:pt x="1049" y="776"/>
                    <a:pt x="1048" y="780"/>
                    <a:pt x="1046" y="782"/>
                  </a:cubicBezTo>
                  <a:lnTo>
                    <a:pt x="1008" y="834"/>
                  </a:lnTo>
                  <a:lnTo>
                    <a:pt x="1011" y="821"/>
                  </a:lnTo>
                  <a:lnTo>
                    <a:pt x="1019" y="877"/>
                  </a:lnTo>
                  <a:cubicBezTo>
                    <a:pt x="1021" y="886"/>
                    <a:pt x="1014" y="895"/>
                    <a:pt x="1005" y="896"/>
                  </a:cubicBezTo>
                  <a:cubicBezTo>
                    <a:pt x="996" y="898"/>
                    <a:pt x="988" y="891"/>
                    <a:pt x="986" y="88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11465570" y="4102770"/>
              <a:ext cx="60007" cy="60007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3" y="6"/>
                </a:cxn>
                <a:cxn ang="0">
                  <a:pos x="0" y="17"/>
                </a:cxn>
                <a:cxn ang="0">
                  <a:pos x="1" y="27"/>
                </a:cxn>
                <a:cxn ang="0">
                  <a:pos x="9" y="27"/>
                </a:cxn>
                <a:cxn ang="0">
                  <a:pos x="27" y="12"/>
                </a:cxn>
                <a:cxn ang="0">
                  <a:pos x="23" y="0"/>
                </a:cxn>
              </a:cxnLst>
              <a:rect l="0" t="0" r="r" b="b"/>
              <a:pathLst>
                <a:path w="27" h="27">
                  <a:moveTo>
                    <a:pt x="23" y="0"/>
                  </a:moveTo>
                  <a:lnTo>
                    <a:pt x="13" y="6"/>
                  </a:lnTo>
                  <a:lnTo>
                    <a:pt x="0" y="17"/>
                  </a:lnTo>
                  <a:lnTo>
                    <a:pt x="1" y="27"/>
                  </a:lnTo>
                  <a:lnTo>
                    <a:pt x="9" y="27"/>
                  </a:lnTo>
                  <a:lnTo>
                    <a:pt x="27" y="1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11458902" y="4093885"/>
              <a:ext cx="73342" cy="75565"/>
            </a:xfrm>
            <a:custGeom>
              <a:avLst/>
              <a:gdLst/>
              <a:ahLst/>
              <a:cxnLst>
                <a:cxn ang="0">
                  <a:pos x="154" y="33"/>
                </a:cxn>
                <a:cxn ang="0">
                  <a:pos x="99" y="67"/>
                </a:cxn>
                <a:cxn ang="0">
                  <a:pos x="28" y="125"/>
                </a:cxn>
                <a:cxn ang="0">
                  <a:pos x="34" y="110"/>
                </a:cxn>
                <a:cxn ang="0">
                  <a:pos x="43" y="169"/>
                </a:cxn>
                <a:cxn ang="0">
                  <a:pos x="26" y="155"/>
                </a:cxn>
                <a:cxn ang="0">
                  <a:pos x="69" y="155"/>
                </a:cxn>
                <a:cxn ang="0">
                  <a:pos x="58" y="159"/>
                </a:cxn>
                <a:cxn ang="0">
                  <a:pos x="156" y="74"/>
                </a:cxn>
                <a:cxn ang="0">
                  <a:pos x="151" y="92"/>
                </a:cxn>
                <a:cxn ang="0">
                  <a:pos x="129" y="24"/>
                </a:cxn>
                <a:cxn ang="0">
                  <a:pos x="140" y="3"/>
                </a:cxn>
                <a:cxn ang="0">
                  <a:pos x="161" y="14"/>
                </a:cxn>
                <a:cxn ang="0">
                  <a:pos x="161" y="14"/>
                </a:cxn>
                <a:cxn ang="0">
                  <a:pos x="182" y="82"/>
                </a:cxn>
                <a:cxn ang="0">
                  <a:pos x="177" y="99"/>
                </a:cxn>
                <a:cxn ang="0">
                  <a:pos x="80" y="184"/>
                </a:cxn>
                <a:cxn ang="0">
                  <a:pos x="69" y="188"/>
                </a:cxn>
                <a:cxn ang="0">
                  <a:pos x="26" y="188"/>
                </a:cxn>
                <a:cxn ang="0">
                  <a:pos x="10" y="174"/>
                </a:cxn>
                <a:cxn ang="0">
                  <a:pos x="1" y="114"/>
                </a:cxn>
                <a:cxn ang="0">
                  <a:pos x="7" y="99"/>
                </a:cxn>
                <a:cxn ang="0">
                  <a:pos x="81" y="39"/>
                </a:cxn>
                <a:cxn ang="0">
                  <a:pos x="137" y="5"/>
                </a:cxn>
                <a:cxn ang="0">
                  <a:pos x="159" y="10"/>
                </a:cxn>
                <a:cxn ang="0">
                  <a:pos x="154" y="33"/>
                </a:cxn>
              </a:cxnLst>
              <a:rect l="0" t="0" r="r" b="b"/>
              <a:pathLst>
                <a:path w="184" h="188">
                  <a:moveTo>
                    <a:pt x="154" y="33"/>
                  </a:moveTo>
                  <a:lnTo>
                    <a:pt x="99" y="67"/>
                  </a:lnTo>
                  <a:lnTo>
                    <a:pt x="28" y="125"/>
                  </a:lnTo>
                  <a:lnTo>
                    <a:pt x="34" y="110"/>
                  </a:lnTo>
                  <a:lnTo>
                    <a:pt x="43" y="169"/>
                  </a:lnTo>
                  <a:lnTo>
                    <a:pt x="26" y="155"/>
                  </a:lnTo>
                  <a:lnTo>
                    <a:pt x="69" y="155"/>
                  </a:lnTo>
                  <a:lnTo>
                    <a:pt x="58" y="159"/>
                  </a:lnTo>
                  <a:lnTo>
                    <a:pt x="156" y="74"/>
                  </a:lnTo>
                  <a:lnTo>
                    <a:pt x="151" y="92"/>
                  </a:lnTo>
                  <a:lnTo>
                    <a:pt x="129" y="24"/>
                  </a:lnTo>
                  <a:cubicBezTo>
                    <a:pt x="127" y="15"/>
                    <a:pt x="131" y="6"/>
                    <a:pt x="140" y="3"/>
                  </a:cubicBezTo>
                  <a:cubicBezTo>
                    <a:pt x="149" y="1"/>
                    <a:pt x="158" y="5"/>
                    <a:pt x="161" y="14"/>
                  </a:cubicBezTo>
                  <a:lnTo>
                    <a:pt x="161" y="14"/>
                  </a:lnTo>
                  <a:lnTo>
                    <a:pt x="182" y="82"/>
                  </a:lnTo>
                  <a:cubicBezTo>
                    <a:pt x="184" y="88"/>
                    <a:pt x="182" y="95"/>
                    <a:pt x="177" y="99"/>
                  </a:cubicBezTo>
                  <a:lnTo>
                    <a:pt x="80" y="184"/>
                  </a:lnTo>
                  <a:cubicBezTo>
                    <a:pt x="77" y="186"/>
                    <a:pt x="73" y="188"/>
                    <a:pt x="69" y="188"/>
                  </a:cubicBezTo>
                  <a:lnTo>
                    <a:pt x="26" y="188"/>
                  </a:lnTo>
                  <a:cubicBezTo>
                    <a:pt x="18" y="188"/>
                    <a:pt x="11" y="182"/>
                    <a:pt x="10" y="174"/>
                  </a:cubicBezTo>
                  <a:lnTo>
                    <a:pt x="1" y="114"/>
                  </a:lnTo>
                  <a:cubicBezTo>
                    <a:pt x="0" y="109"/>
                    <a:pt x="3" y="103"/>
                    <a:pt x="7" y="99"/>
                  </a:cubicBezTo>
                  <a:lnTo>
                    <a:pt x="81" y="39"/>
                  </a:lnTo>
                  <a:lnTo>
                    <a:pt x="137" y="5"/>
                  </a:lnTo>
                  <a:cubicBezTo>
                    <a:pt x="144" y="0"/>
                    <a:pt x="155" y="3"/>
                    <a:pt x="159" y="10"/>
                  </a:cubicBezTo>
                  <a:cubicBezTo>
                    <a:pt x="164" y="18"/>
                    <a:pt x="162" y="29"/>
                    <a:pt x="154" y="33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11516688" y="2469238"/>
              <a:ext cx="842327" cy="1737995"/>
            </a:xfrm>
            <a:custGeom>
              <a:avLst/>
              <a:gdLst/>
              <a:ahLst/>
              <a:cxnLst>
                <a:cxn ang="0">
                  <a:pos x="103" y="755"/>
                </a:cxn>
                <a:cxn ang="0">
                  <a:pos x="81" y="735"/>
                </a:cxn>
                <a:cxn ang="0">
                  <a:pos x="51" y="731"/>
                </a:cxn>
                <a:cxn ang="0">
                  <a:pos x="51" y="669"/>
                </a:cxn>
                <a:cxn ang="0">
                  <a:pos x="38" y="627"/>
                </a:cxn>
                <a:cxn ang="0">
                  <a:pos x="35" y="596"/>
                </a:cxn>
                <a:cxn ang="0">
                  <a:pos x="27" y="566"/>
                </a:cxn>
                <a:cxn ang="0">
                  <a:pos x="45" y="538"/>
                </a:cxn>
                <a:cxn ang="0">
                  <a:pos x="55" y="511"/>
                </a:cxn>
                <a:cxn ang="0">
                  <a:pos x="93" y="480"/>
                </a:cxn>
                <a:cxn ang="0">
                  <a:pos x="120" y="441"/>
                </a:cxn>
                <a:cxn ang="0">
                  <a:pos x="139" y="410"/>
                </a:cxn>
                <a:cxn ang="0">
                  <a:pos x="154" y="387"/>
                </a:cxn>
                <a:cxn ang="0">
                  <a:pos x="156" y="364"/>
                </a:cxn>
                <a:cxn ang="0">
                  <a:pos x="151" y="343"/>
                </a:cxn>
                <a:cxn ang="0">
                  <a:pos x="132" y="332"/>
                </a:cxn>
                <a:cxn ang="0">
                  <a:pos x="103" y="271"/>
                </a:cxn>
                <a:cxn ang="0">
                  <a:pos x="106" y="220"/>
                </a:cxn>
                <a:cxn ang="0">
                  <a:pos x="93" y="170"/>
                </a:cxn>
                <a:cxn ang="0">
                  <a:pos x="70" y="136"/>
                </a:cxn>
                <a:cxn ang="0">
                  <a:pos x="27" y="112"/>
                </a:cxn>
                <a:cxn ang="0">
                  <a:pos x="10" y="86"/>
                </a:cxn>
                <a:cxn ang="0">
                  <a:pos x="14" y="66"/>
                </a:cxn>
                <a:cxn ang="0">
                  <a:pos x="42" y="82"/>
                </a:cxn>
                <a:cxn ang="0">
                  <a:pos x="93" y="96"/>
                </a:cxn>
                <a:cxn ang="0">
                  <a:pos x="113" y="108"/>
                </a:cxn>
                <a:cxn ang="0">
                  <a:pos x="139" y="86"/>
                </a:cxn>
                <a:cxn ang="0">
                  <a:pos x="154" y="66"/>
                </a:cxn>
                <a:cxn ang="0">
                  <a:pos x="151" y="31"/>
                </a:cxn>
                <a:cxn ang="0">
                  <a:pos x="178" y="15"/>
                </a:cxn>
                <a:cxn ang="0">
                  <a:pos x="211" y="22"/>
                </a:cxn>
                <a:cxn ang="0">
                  <a:pos x="211" y="50"/>
                </a:cxn>
                <a:cxn ang="0">
                  <a:pos x="182" y="80"/>
                </a:cxn>
                <a:cxn ang="0">
                  <a:pos x="214" y="73"/>
                </a:cxn>
                <a:cxn ang="0">
                  <a:pos x="218" y="26"/>
                </a:cxn>
                <a:cxn ang="0">
                  <a:pos x="237" y="54"/>
                </a:cxn>
                <a:cxn ang="0">
                  <a:pos x="232" y="99"/>
                </a:cxn>
                <a:cxn ang="0">
                  <a:pos x="256" y="136"/>
                </a:cxn>
                <a:cxn ang="0">
                  <a:pos x="272" y="173"/>
                </a:cxn>
                <a:cxn ang="0">
                  <a:pos x="276" y="228"/>
                </a:cxn>
                <a:cxn ang="0">
                  <a:pos x="302" y="302"/>
                </a:cxn>
                <a:cxn ang="0">
                  <a:pos x="311" y="387"/>
                </a:cxn>
                <a:cxn ang="0">
                  <a:pos x="325" y="448"/>
                </a:cxn>
                <a:cxn ang="0">
                  <a:pos x="362" y="488"/>
                </a:cxn>
                <a:cxn ang="0">
                  <a:pos x="379" y="522"/>
                </a:cxn>
                <a:cxn ang="0">
                  <a:pos x="360" y="589"/>
                </a:cxn>
                <a:cxn ang="0">
                  <a:pos x="349" y="623"/>
                </a:cxn>
                <a:cxn ang="0">
                  <a:pos x="330" y="644"/>
                </a:cxn>
                <a:cxn ang="0">
                  <a:pos x="283" y="692"/>
                </a:cxn>
                <a:cxn ang="0">
                  <a:pos x="259" y="713"/>
                </a:cxn>
                <a:cxn ang="0">
                  <a:pos x="232" y="727"/>
                </a:cxn>
                <a:cxn ang="0">
                  <a:pos x="186" y="739"/>
                </a:cxn>
                <a:cxn ang="0">
                  <a:pos x="142" y="758"/>
                </a:cxn>
                <a:cxn ang="0">
                  <a:pos x="106" y="782"/>
                </a:cxn>
              </a:cxnLst>
              <a:rect l="0" t="0" r="r" b="b"/>
              <a:pathLst>
                <a:path w="379" h="782">
                  <a:moveTo>
                    <a:pt x="106" y="782"/>
                  </a:moveTo>
                  <a:lnTo>
                    <a:pt x="103" y="755"/>
                  </a:lnTo>
                  <a:lnTo>
                    <a:pt x="89" y="743"/>
                  </a:lnTo>
                  <a:lnTo>
                    <a:pt x="81" y="735"/>
                  </a:lnTo>
                  <a:lnTo>
                    <a:pt x="65" y="731"/>
                  </a:lnTo>
                  <a:lnTo>
                    <a:pt x="51" y="731"/>
                  </a:lnTo>
                  <a:lnTo>
                    <a:pt x="45" y="716"/>
                  </a:lnTo>
                  <a:lnTo>
                    <a:pt x="51" y="669"/>
                  </a:lnTo>
                  <a:lnTo>
                    <a:pt x="49" y="641"/>
                  </a:lnTo>
                  <a:lnTo>
                    <a:pt x="38" y="627"/>
                  </a:lnTo>
                  <a:lnTo>
                    <a:pt x="31" y="622"/>
                  </a:lnTo>
                  <a:lnTo>
                    <a:pt x="35" y="596"/>
                  </a:lnTo>
                  <a:lnTo>
                    <a:pt x="31" y="579"/>
                  </a:lnTo>
                  <a:lnTo>
                    <a:pt x="27" y="566"/>
                  </a:lnTo>
                  <a:lnTo>
                    <a:pt x="35" y="538"/>
                  </a:lnTo>
                  <a:lnTo>
                    <a:pt x="45" y="538"/>
                  </a:lnTo>
                  <a:lnTo>
                    <a:pt x="51" y="532"/>
                  </a:lnTo>
                  <a:lnTo>
                    <a:pt x="55" y="511"/>
                  </a:lnTo>
                  <a:lnTo>
                    <a:pt x="74" y="495"/>
                  </a:lnTo>
                  <a:lnTo>
                    <a:pt x="93" y="480"/>
                  </a:lnTo>
                  <a:lnTo>
                    <a:pt x="96" y="461"/>
                  </a:lnTo>
                  <a:lnTo>
                    <a:pt x="120" y="441"/>
                  </a:lnTo>
                  <a:lnTo>
                    <a:pt x="142" y="418"/>
                  </a:lnTo>
                  <a:lnTo>
                    <a:pt x="139" y="410"/>
                  </a:lnTo>
                  <a:lnTo>
                    <a:pt x="139" y="397"/>
                  </a:lnTo>
                  <a:lnTo>
                    <a:pt x="154" y="387"/>
                  </a:lnTo>
                  <a:lnTo>
                    <a:pt x="160" y="383"/>
                  </a:lnTo>
                  <a:lnTo>
                    <a:pt x="156" y="364"/>
                  </a:lnTo>
                  <a:lnTo>
                    <a:pt x="156" y="346"/>
                  </a:lnTo>
                  <a:lnTo>
                    <a:pt x="151" y="343"/>
                  </a:lnTo>
                  <a:lnTo>
                    <a:pt x="142" y="346"/>
                  </a:lnTo>
                  <a:lnTo>
                    <a:pt x="132" y="332"/>
                  </a:lnTo>
                  <a:lnTo>
                    <a:pt x="123" y="298"/>
                  </a:lnTo>
                  <a:lnTo>
                    <a:pt x="103" y="271"/>
                  </a:lnTo>
                  <a:lnTo>
                    <a:pt x="109" y="236"/>
                  </a:lnTo>
                  <a:lnTo>
                    <a:pt x="106" y="220"/>
                  </a:lnTo>
                  <a:lnTo>
                    <a:pt x="84" y="197"/>
                  </a:lnTo>
                  <a:lnTo>
                    <a:pt x="93" y="170"/>
                  </a:lnTo>
                  <a:lnTo>
                    <a:pt x="86" y="153"/>
                  </a:lnTo>
                  <a:lnTo>
                    <a:pt x="70" y="136"/>
                  </a:lnTo>
                  <a:lnTo>
                    <a:pt x="62" y="146"/>
                  </a:lnTo>
                  <a:lnTo>
                    <a:pt x="27" y="112"/>
                  </a:lnTo>
                  <a:lnTo>
                    <a:pt x="17" y="99"/>
                  </a:lnTo>
                  <a:lnTo>
                    <a:pt x="10" y="86"/>
                  </a:lnTo>
                  <a:lnTo>
                    <a:pt x="0" y="80"/>
                  </a:lnTo>
                  <a:lnTo>
                    <a:pt x="14" y="66"/>
                  </a:lnTo>
                  <a:lnTo>
                    <a:pt x="31" y="66"/>
                  </a:lnTo>
                  <a:lnTo>
                    <a:pt x="42" y="82"/>
                  </a:lnTo>
                  <a:lnTo>
                    <a:pt x="68" y="112"/>
                  </a:lnTo>
                  <a:lnTo>
                    <a:pt x="93" y="96"/>
                  </a:lnTo>
                  <a:lnTo>
                    <a:pt x="109" y="99"/>
                  </a:lnTo>
                  <a:lnTo>
                    <a:pt x="113" y="108"/>
                  </a:lnTo>
                  <a:lnTo>
                    <a:pt x="132" y="112"/>
                  </a:lnTo>
                  <a:lnTo>
                    <a:pt x="139" y="86"/>
                  </a:lnTo>
                  <a:lnTo>
                    <a:pt x="147" y="76"/>
                  </a:lnTo>
                  <a:lnTo>
                    <a:pt x="154" y="66"/>
                  </a:lnTo>
                  <a:lnTo>
                    <a:pt x="154" y="57"/>
                  </a:lnTo>
                  <a:lnTo>
                    <a:pt x="151" y="31"/>
                  </a:lnTo>
                  <a:lnTo>
                    <a:pt x="167" y="15"/>
                  </a:lnTo>
                  <a:lnTo>
                    <a:pt x="178" y="15"/>
                  </a:lnTo>
                  <a:lnTo>
                    <a:pt x="193" y="0"/>
                  </a:lnTo>
                  <a:lnTo>
                    <a:pt x="211" y="22"/>
                  </a:lnTo>
                  <a:lnTo>
                    <a:pt x="218" y="31"/>
                  </a:lnTo>
                  <a:lnTo>
                    <a:pt x="211" y="50"/>
                  </a:lnTo>
                  <a:lnTo>
                    <a:pt x="197" y="62"/>
                  </a:lnTo>
                  <a:lnTo>
                    <a:pt x="182" y="80"/>
                  </a:lnTo>
                  <a:lnTo>
                    <a:pt x="186" y="96"/>
                  </a:lnTo>
                  <a:lnTo>
                    <a:pt x="214" y="73"/>
                  </a:lnTo>
                  <a:lnTo>
                    <a:pt x="214" y="54"/>
                  </a:lnTo>
                  <a:lnTo>
                    <a:pt x="218" y="26"/>
                  </a:lnTo>
                  <a:lnTo>
                    <a:pt x="228" y="18"/>
                  </a:lnTo>
                  <a:lnTo>
                    <a:pt x="237" y="54"/>
                  </a:lnTo>
                  <a:lnTo>
                    <a:pt x="237" y="86"/>
                  </a:lnTo>
                  <a:lnTo>
                    <a:pt x="232" y="99"/>
                  </a:lnTo>
                  <a:lnTo>
                    <a:pt x="232" y="119"/>
                  </a:lnTo>
                  <a:lnTo>
                    <a:pt x="256" y="136"/>
                  </a:lnTo>
                  <a:lnTo>
                    <a:pt x="256" y="150"/>
                  </a:lnTo>
                  <a:lnTo>
                    <a:pt x="272" y="173"/>
                  </a:lnTo>
                  <a:lnTo>
                    <a:pt x="279" y="189"/>
                  </a:lnTo>
                  <a:lnTo>
                    <a:pt x="276" y="228"/>
                  </a:lnTo>
                  <a:lnTo>
                    <a:pt x="286" y="269"/>
                  </a:lnTo>
                  <a:lnTo>
                    <a:pt x="302" y="302"/>
                  </a:lnTo>
                  <a:lnTo>
                    <a:pt x="298" y="356"/>
                  </a:lnTo>
                  <a:lnTo>
                    <a:pt x="311" y="387"/>
                  </a:lnTo>
                  <a:lnTo>
                    <a:pt x="317" y="401"/>
                  </a:lnTo>
                  <a:lnTo>
                    <a:pt x="325" y="448"/>
                  </a:lnTo>
                  <a:lnTo>
                    <a:pt x="330" y="468"/>
                  </a:lnTo>
                  <a:lnTo>
                    <a:pt x="362" y="488"/>
                  </a:lnTo>
                  <a:lnTo>
                    <a:pt x="379" y="509"/>
                  </a:lnTo>
                  <a:lnTo>
                    <a:pt x="379" y="522"/>
                  </a:lnTo>
                  <a:lnTo>
                    <a:pt x="365" y="583"/>
                  </a:lnTo>
                  <a:lnTo>
                    <a:pt x="360" y="589"/>
                  </a:lnTo>
                  <a:lnTo>
                    <a:pt x="365" y="601"/>
                  </a:lnTo>
                  <a:lnTo>
                    <a:pt x="349" y="623"/>
                  </a:lnTo>
                  <a:lnTo>
                    <a:pt x="330" y="634"/>
                  </a:lnTo>
                  <a:lnTo>
                    <a:pt x="330" y="644"/>
                  </a:lnTo>
                  <a:lnTo>
                    <a:pt x="302" y="681"/>
                  </a:lnTo>
                  <a:lnTo>
                    <a:pt x="283" y="692"/>
                  </a:lnTo>
                  <a:lnTo>
                    <a:pt x="279" y="713"/>
                  </a:lnTo>
                  <a:lnTo>
                    <a:pt x="259" y="713"/>
                  </a:lnTo>
                  <a:lnTo>
                    <a:pt x="251" y="720"/>
                  </a:lnTo>
                  <a:lnTo>
                    <a:pt x="232" y="727"/>
                  </a:lnTo>
                  <a:lnTo>
                    <a:pt x="205" y="724"/>
                  </a:lnTo>
                  <a:lnTo>
                    <a:pt x="186" y="739"/>
                  </a:lnTo>
                  <a:lnTo>
                    <a:pt x="163" y="753"/>
                  </a:lnTo>
                  <a:lnTo>
                    <a:pt x="142" y="758"/>
                  </a:lnTo>
                  <a:lnTo>
                    <a:pt x="125" y="771"/>
                  </a:lnTo>
                  <a:lnTo>
                    <a:pt x="106" y="782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11510023" y="2462565"/>
              <a:ext cx="855662" cy="1751330"/>
            </a:xfrm>
            <a:custGeom>
              <a:avLst/>
              <a:gdLst/>
              <a:ahLst/>
              <a:cxnLst>
                <a:cxn ang="0">
                  <a:pos x="369" y="4091"/>
                </a:cxn>
                <a:cxn ang="0">
                  <a:pos x="280" y="3733"/>
                </a:cxn>
                <a:cxn ang="0">
                  <a:pos x="194" y="3322"/>
                </a:cxn>
                <a:cxn ang="0">
                  <a:pos x="266" y="2987"/>
                </a:cxn>
                <a:cxn ang="0">
                  <a:pos x="522" y="2669"/>
                </a:cxn>
                <a:cxn ang="0">
                  <a:pos x="770" y="2298"/>
                </a:cxn>
                <a:cxn ang="0">
                  <a:pos x="864" y="2043"/>
                </a:cxn>
                <a:cxn ang="0">
                  <a:pos x="790" y="1951"/>
                </a:cxn>
                <a:cxn ang="0">
                  <a:pos x="602" y="1326"/>
                </a:cxn>
                <a:cxn ang="0">
                  <a:pos x="517" y="966"/>
                </a:cxn>
                <a:cxn ang="0">
                  <a:pos x="345" y="843"/>
                </a:cxn>
                <a:cxn ang="0">
                  <a:pos x="9" y="477"/>
                </a:cxn>
                <a:cxn ang="0">
                  <a:pos x="263" y="462"/>
                </a:cxn>
                <a:cxn ang="0">
                  <a:pos x="655" y="610"/>
                </a:cxn>
                <a:cxn ang="0">
                  <a:pos x="858" y="376"/>
                </a:cxn>
                <a:cxn ang="0">
                  <a:pos x="1001" y="86"/>
                </a:cxn>
                <a:cxn ang="0">
                  <a:pos x="1240" y="194"/>
                </a:cxn>
                <a:cxn ang="0">
                  <a:pos x="1064" y="544"/>
                </a:cxn>
                <a:cxn ang="0">
                  <a:pos x="1270" y="107"/>
                </a:cxn>
                <a:cxn ang="0">
                  <a:pos x="1317" y="576"/>
                </a:cxn>
                <a:cxn ang="0">
                  <a:pos x="1453" y="843"/>
                </a:cxn>
                <a:cxn ang="0">
                  <a:pos x="1618" y="1508"/>
                </a:cxn>
                <a:cxn ang="0">
                  <a:pos x="1793" y="2238"/>
                </a:cxn>
                <a:cxn ang="0">
                  <a:pos x="2135" y="2834"/>
                </a:cxn>
                <a:cxn ang="0">
                  <a:pos x="2030" y="3280"/>
                </a:cxn>
                <a:cxn ang="0">
                  <a:pos x="1864" y="3595"/>
                </a:cxn>
                <a:cxn ang="0">
                  <a:pos x="1564" y="3993"/>
                </a:cxn>
                <a:cxn ang="0">
                  <a:pos x="1154" y="4053"/>
                </a:cxn>
                <a:cxn ang="0">
                  <a:pos x="719" y="4311"/>
                </a:cxn>
                <a:cxn ang="0">
                  <a:pos x="915" y="4183"/>
                </a:cxn>
                <a:cxn ang="0">
                  <a:pos x="1403" y="3999"/>
                </a:cxn>
                <a:cxn ang="0">
                  <a:pos x="1577" y="3846"/>
                </a:cxn>
                <a:cxn ang="0">
                  <a:pos x="1946" y="3465"/>
                </a:cxn>
                <a:cxn ang="0">
                  <a:pos x="2024" y="3252"/>
                </a:cxn>
                <a:cxn ang="0">
                  <a:pos x="1838" y="2628"/>
                </a:cxn>
                <a:cxn ang="0">
                  <a:pos x="1654" y="1991"/>
                </a:cxn>
                <a:cxn ang="0">
                  <a:pos x="1547" y="1065"/>
                </a:cxn>
                <a:cxn ang="0">
                  <a:pos x="1429" y="789"/>
                </a:cxn>
                <a:cxn ang="0">
                  <a:pos x="1315" y="317"/>
                </a:cxn>
                <a:cxn ang="0">
                  <a:pos x="1219" y="424"/>
                </a:cxn>
                <a:cxn ang="0">
                  <a:pos x="1095" y="353"/>
                </a:cxn>
                <a:cxn ang="0">
                  <a:pos x="1074" y="27"/>
                </a:cxn>
                <a:cxn ang="0">
                  <a:pos x="871" y="186"/>
                </a:cxn>
                <a:cxn ang="0">
                  <a:pos x="764" y="643"/>
                </a:cxn>
                <a:cxn ang="0">
                  <a:pos x="542" y="562"/>
                </a:cxn>
                <a:cxn ang="0">
                  <a:pos x="106" y="397"/>
                </a:cxn>
                <a:cxn ang="0">
                  <a:pos x="177" y="628"/>
                </a:cxn>
                <a:cxn ang="0">
                  <a:pos x="506" y="858"/>
                </a:cxn>
                <a:cxn ang="0">
                  <a:pos x="618" y="1239"/>
                </a:cxn>
                <a:cxn ang="0">
                  <a:pos x="764" y="1859"/>
                </a:cxn>
                <a:cxn ang="0">
                  <a:pos x="897" y="1941"/>
                </a:cxn>
                <a:cxn ang="0">
                  <a:pos x="803" y="2224"/>
                </a:cxn>
                <a:cxn ang="0">
                  <a:pos x="566" y="2578"/>
                </a:cxn>
                <a:cxn ang="0">
                  <a:pos x="308" y="2985"/>
                </a:cxn>
                <a:cxn ang="0">
                  <a:pos x="205" y="3231"/>
                </a:cxn>
                <a:cxn ang="0">
                  <a:pos x="301" y="3567"/>
                </a:cxn>
                <a:cxn ang="0">
                  <a:pos x="296" y="4058"/>
                </a:cxn>
                <a:cxn ang="0">
                  <a:pos x="605" y="4206"/>
                </a:cxn>
              </a:cxnLst>
              <a:rect l="0" t="0" r="r" b="b"/>
              <a:pathLst>
                <a:path w="2139" h="4377">
                  <a:moveTo>
                    <a:pt x="585" y="4359"/>
                  </a:moveTo>
                  <a:lnTo>
                    <a:pt x="572" y="4209"/>
                  </a:lnTo>
                  <a:lnTo>
                    <a:pt x="578" y="4220"/>
                  </a:lnTo>
                  <a:lnTo>
                    <a:pt x="501" y="4156"/>
                  </a:lnTo>
                  <a:lnTo>
                    <a:pt x="453" y="4113"/>
                  </a:lnTo>
                  <a:lnTo>
                    <a:pt x="459" y="4116"/>
                  </a:lnTo>
                  <a:lnTo>
                    <a:pt x="369" y="4091"/>
                  </a:lnTo>
                  <a:lnTo>
                    <a:pt x="374" y="4091"/>
                  </a:lnTo>
                  <a:lnTo>
                    <a:pt x="296" y="4091"/>
                  </a:lnTo>
                  <a:cubicBezTo>
                    <a:pt x="289" y="4091"/>
                    <a:pt x="283" y="4087"/>
                    <a:pt x="281" y="4080"/>
                  </a:cubicBezTo>
                  <a:lnTo>
                    <a:pt x="251" y="3999"/>
                  </a:lnTo>
                  <a:cubicBezTo>
                    <a:pt x="250" y="3997"/>
                    <a:pt x="250" y="3994"/>
                    <a:pt x="250" y="3991"/>
                  </a:cubicBezTo>
                  <a:lnTo>
                    <a:pt x="280" y="3730"/>
                  </a:lnTo>
                  <a:lnTo>
                    <a:pt x="280" y="3733"/>
                  </a:lnTo>
                  <a:lnTo>
                    <a:pt x="271" y="3579"/>
                  </a:lnTo>
                  <a:lnTo>
                    <a:pt x="275" y="3588"/>
                  </a:lnTo>
                  <a:lnTo>
                    <a:pt x="215" y="3511"/>
                  </a:lnTo>
                  <a:lnTo>
                    <a:pt x="218" y="3514"/>
                  </a:lnTo>
                  <a:lnTo>
                    <a:pt x="179" y="3484"/>
                  </a:lnTo>
                  <a:cubicBezTo>
                    <a:pt x="174" y="3480"/>
                    <a:pt x="172" y="3474"/>
                    <a:pt x="173" y="3468"/>
                  </a:cubicBezTo>
                  <a:lnTo>
                    <a:pt x="194" y="3322"/>
                  </a:lnTo>
                  <a:lnTo>
                    <a:pt x="194" y="3329"/>
                  </a:lnTo>
                  <a:lnTo>
                    <a:pt x="173" y="3239"/>
                  </a:lnTo>
                  <a:lnTo>
                    <a:pt x="148" y="3163"/>
                  </a:lnTo>
                  <a:cubicBezTo>
                    <a:pt x="146" y="3160"/>
                    <a:pt x="146" y="3156"/>
                    <a:pt x="147" y="3153"/>
                  </a:cubicBezTo>
                  <a:lnTo>
                    <a:pt x="195" y="2999"/>
                  </a:lnTo>
                  <a:cubicBezTo>
                    <a:pt x="197" y="2992"/>
                    <a:pt x="203" y="2987"/>
                    <a:pt x="211" y="2987"/>
                  </a:cubicBezTo>
                  <a:lnTo>
                    <a:pt x="266" y="2987"/>
                  </a:lnTo>
                  <a:lnTo>
                    <a:pt x="255" y="2992"/>
                  </a:lnTo>
                  <a:lnTo>
                    <a:pt x="285" y="2962"/>
                  </a:lnTo>
                  <a:lnTo>
                    <a:pt x="280" y="2970"/>
                  </a:lnTo>
                  <a:lnTo>
                    <a:pt x="302" y="2855"/>
                  </a:lnTo>
                  <a:cubicBezTo>
                    <a:pt x="302" y="2851"/>
                    <a:pt x="304" y="2848"/>
                    <a:pt x="307" y="2845"/>
                  </a:cubicBezTo>
                  <a:lnTo>
                    <a:pt x="415" y="2755"/>
                  </a:lnTo>
                  <a:lnTo>
                    <a:pt x="522" y="2669"/>
                  </a:lnTo>
                  <a:lnTo>
                    <a:pt x="516" y="2680"/>
                  </a:lnTo>
                  <a:lnTo>
                    <a:pt x="533" y="2572"/>
                  </a:lnTo>
                  <a:cubicBezTo>
                    <a:pt x="534" y="2568"/>
                    <a:pt x="536" y="2565"/>
                    <a:pt x="539" y="2562"/>
                  </a:cubicBezTo>
                  <a:lnTo>
                    <a:pt x="668" y="2455"/>
                  </a:lnTo>
                  <a:lnTo>
                    <a:pt x="791" y="2328"/>
                  </a:lnTo>
                  <a:lnTo>
                    <a:pt x="788" y="2345"/>
                  </a:lnTo>
                  <a:lnTo>
                    <a:pt x="770" y="2298"/>
                  </a:lnTo>
                  <a:cubicBezTo>
                    <a:pt x="770" y="2296"/>
                    <a:pt x="769" y="2294"/>
                    <a:pt x="769" y="2292"/>
                  </a:cubicBezTo>
                  <a:lnTo>
                    <a:pt x="769" y="2224"/>
                  </a:lnTo>
                  <a:cubicBezTo>
                    <a:pt x="769" y="2218"/>
                    <a:pt x="772" y="2213"/>
                    <a:pt x="777" y="2210"/>
                  </a:cubicBezTo>
                  <a:lnTo>
                    <a:pt x="862" y="2150"/>
                  </a:lnTo>
                  <a:lnTo>
                    <a:pt x="894" y="2132"/>
                  </a:lnTo>
                  <a:lnTo>
                    <a:pt x="886" y="2150"/>
                  </a:lnTo>
                  <a:lnTo>
                    <a:pt x="864" y="2043"/>
                  </a:lnTo>
                  <a:cubicBezTo>
                    <a:pt x="864" y="2042"/>
                    <a:pt x="864" y="2041"/>
                    <a:pt x="864" y="2039"/>
                  </a:cubicBezTo>
                  <a:lnTo>
                    <a:pt x="864" y="1941"/>
                  </a:lnTo>
                  <a:lnTo>
                    <a:pt x="871" y="1955"/>
                  </a:lnTo>
                  <a:lnTo>
                    <a:pt x="846" y="1938"/>
                  </a:lnTo>
                  <a:lnTo>
                    <a:pt x="860" y="1940"/>
                  </a:lnTo>
                  <a:lnTo>
                    <a:pt x="809" y="1957"/>
                  </a:lnTo>
                  <a:cubicBezTo>
                    <a:pt x="802" y="1959"/>
                    <a:pt x="794" y="1957"/>
                    <a:pt x="790" y="1951"/>
                  </a:cubicBezTo>
                  <a:lnTo>
                    <a:pt x="734" y="1874"/>
                  </a:lnTo>
                  <a:cubicBezTo>
                    <a:pt x="733" y="1872"/>
                    <a:pt x="732" y="1870"/>
                    <a:pt x="731" y="1868"/>
                  </a:cubicBezTo>
                  <a:lnTo>
                    <a:pt x="680" y="1675"/>
                  </a:lnTo>
                  <a:lnTo>
                    <a:pt x="682" y="1681"/>
                  </a:lnTo>
                  <a:lnTo>
                    <a:pt x="575" y="1535"/>
                  </a:lnTo>
                  <a:cubicBezTo>
                    <a:pt x="572" y="1532"/>
                    <a:pt x="571" y="1527"/>
                    <a:pt x="572" y="1523"/>
                  </a:cubicBezTo>
                  <a:lnTo>
                    <a:pt x="602" y="1326"/>
                  </a:lnTo>
                  <a:lnTo>
                    <a:pt x="602" y="1331"/>
                  </a:lnTo>
                  <a:lnTo>
                    <a:pt x="585" y="1246"/>
                  </a:lnTo>
                  <a:lnTo>
                    <a:pt x="589" y="1254"/>
                  </a:lnTo>
                  <a:lnTo>
                    <a:pt x="469" y="1125"/>
                  </a:lnTo>
                  <a:cubicBezTo>
                    <a:pt x="465" y="1121"/>
                    <a:pt x="463" y="1114"/>
                    <a:pt x="465" y="1109"/>
                  </a:cubicBezTo>
                  <a:lnTo>
                    <a:pt x="517" y="954"/>
                  </a:lnTo>
                  <a:lnTo>
                    <a:pt x="517" y="966"/>
                  </a:lnTo>
                  <a:lnTo>
                    <a:pt x="479" y="876"/>
                  </a:lnTo>
                  <a:lnTo>
                    <a:pt x="482" y="881"/>
                  </a:lnTo>
                  <a:lnTo>
                    <a:pt x="392" y="787"/>
                  </a:lnTo>
                  <a:lnTo>
                    <a:pt x="417" y="786"/>
                  </a:lnTo>
                  <a:lnTo>
                    <a:pt x="369" y="842"/>
                  </a:lnTo>
                  <a:cubicBezTo>
                    <a:pt x="366" y="845"/>
                    <a:pt x="362" y="848"/>
                    <a:pt x="357" y="848"/>
                  </a:cubicBezTo>
                  <a:cubicBezTo>
                    <a:pt x="353" y="848"/>
                    <a:pt x="348" y="846"/>
                    <a:pt x="345" y="843"/>
                  </a:cubicBezTo>
                  <a:lnTo>
                    <a:pt x="152" y="650"/>
                  </a:lnTo>
                  <a:cubicBezTo>
                    <a:pt x="151" y="650"/>
                    <a:pt x="150" y="649"/>
                    <a:pt x="150" y="648"/>
                  </a:cubicBezTo>
                  <a:lnTo>
                    <a:pt x="98" y="580"/>
                  </a:lnTo>
                  <a:cubicBezTo>
                    <a:pt x="98" y="579"/>
                    <a:pt x="97" y="578"/>
                    <a:pt x="97" y="577"/>
                  </a:cubicBezTo>
                  <a:lnTo>
                    <a:pt x="58" y="500"/>
                  </a:lnTo>
                  <a:lnTo>
                    <a:pt x="65" y="507"/>
                  </a:lnTo>
                  <a:lnTo>
                    <a:pt x="9" y="477"/>
                  </a:lnTo>
                  <a:cubicBezTo>
                    <a:pt x="5" y="475"/>
                    <a:pt x="2" y="470"/>
                    <a:pt x="1" y="465"/>
                  </a:cubicBezTo>
                  <a:cubicBezTo>
                    <a:pt x="0" y="460"/>
                    <a:pt x="2" y="455"/>
                    <a:pt x="6" y="451"/>
                  </a:cubicBezTo>
                  <a:lnTo>
                    <a:pt x="83" y="374"/>
                  </a:lnTo>
                  <a:cubicBezTo>
                    <a:pt x="86" y="371"/>
                    <a:pt x="90" y="369"/>
                    <a:pt x="95" y="369"/>
                  </a:cubicBezTo>
                  <a:lnTo>
                    <a:pt x="189" y="369"/>
                  </a:lnTo>
                  <a:cubicBezTo>
                    <a:pt x="195" y="369"/>
                    <a:pt x="200" y="371"/>
                    <a:pt x="203" y="376"/>
                  </a:cubicBezTo>
                  <a:lnTo>
                    <a:pt x="263" y="462"/>
                  </a:lnTo>
                  <a:lnTo>
                    <a:pt x="408" y="627"/>
                  </a:lnTo>
                  <a:lnTo>
                    <a:pt x="386" y="624"/>
                  </a:lnTo>
                  <a:lnTo>
                    <a:pt x="524" y="534"/>
                  </a:lnTo>
                  <a:cubicBezTo>
                    <a:pt x="527" y="532"/>
                    <a:pt x="532" y="531"/>
                    <a:pt x="537" y="532"/>
                  </a:cubicBezTo>
                  <a:lnTo>
                    <a:pt x="623" y="554"/>
                  </a:lnTo>
                  <a:cubicBezTo>
                    <a:pt x="628" y="555"/>
                    <a:pt x="632" y="558"/>
                    <a:pt x="634" y="563"/>
                  </a:cubicBezTo>
                  <a:lnTo>
                    <a:pt x="655" y="610"/>
                  </a:lnTo>
                  <a:lnTo>
                    <a:pt x="643" y="601"/>
                  </a:lnTo>
                  <a:lnTo>
                    <a:pt x="751" y="622"/>
                  </a:lnTo>
                  <a:lnTo>
                    <a:pt x="731" y="634"/>
                  </a:lnTo>
                  <a:lnTo>
                    <a:pt x="770" y="488"/>
                  </a:lnTo>
                  <a:cubicBezTo>
                    <a:pt x="771" y="486"/>
                    <a:pt x="772" y="483"/>
                    <a:pt x="774" y="481"/>
                  </a:cubicBezTo>
                  <a:lnTo>
                    <a:pt x="821" y="430"/>
                  </a:lnTo>
                  <a:lnTo>
                    <a:pt x="858" y="376"/>
                  </a:lnTo>
                  <a:lnTo>
                    <a:pt x="855" y="385"/>
                  </a:lnTo>
                  <a:lnTo>
                    <a:pt x="855" y="334"/>
                  </a:lnTo>
                  <a:lnTo>
                    <a:pt x="838" y="190"/>
                  </a:lnTo>
                  <a:cubicBezTo>
                    <a:pt x="838" y="185"/>
                    <a:pt x="839" y="180"/>
                    <a:pt x="843" y="177"/>
                  </a:cubicBezTo>
                  <a:lnTo>
                    <a:pt x="929" y="91"/>
                  </a:lnTo>
                  <a:cubicBezTo>
                    <a:pt x="932" y="88"/>
                    <a:pt x="936" y="86"/>
                    <a:pt x="941" y="86"/>
                  </a:cubicBezTo>
                  <a:lnTo>
                    <a:pt x="1001" y="86"/>
                  </a:lnTo>
                  <a:lnTo>
                    <a:pt x="989" y="91"/>
                  </a:lnTo>
                  <a:lnTo>
                    <a:pt x="1075" y="5"/>
                  </a:lnTo>
                  <a:cubicBezTo>
                    <a:pt x="1078" y="2"/>
                    <a:pt x="1083" y="0"/>
                    <a:pt x="1088" y="0"/>
                  </a:cubicBezTo>
                  <a:cubicBezTo>
                    <a:pt x="1092" y="1"/>
                    <a:pt x="1097" y="3"/>
                    <a:pt x="1100" y="7"/>
                  </a:cubicBezTo>
                  <a:lnTo>
                    <a:pt x="1199" y="131"/>
                  </a:lnTo>
                  <a:lnTo>
                    <a:pt x="1237" y="178"/>
                  </a:lnTo>
                  <a:cubicBezTo>
                    <a:pt x="1241" y="182"/>
                    <a:pt x="1242" y="189"/>
                    <a:pt x="1240" y="194"/>
                  </a:cubicBezTo>
                  <a:lnTo>
                    <a:pt x="1201" y="301"/>
                  </a:lnTo>
                  <a:cubicBezTo>
                    <a:pt x="1200" y="304"/>
                    <a:pt x="1199" y="306"/>
                    <a:pt x="1197" y="308"/>
                  </a:cubicBezTo>
                  <a:lnTo>
                    <a:pt x="1119" y="377"/>
                  </a:lnTo>
                  <a:lnTo>
                    <a:pt x="1121" y="375"/>
                  </a:lnTo>
                  <a:lnTo>
                    <a:pt x="1039" y="473"/>
                  </a:lnTo>
                  <a:lnTo>
                    <a:pt x="1043" y="459"/>
                  </a:lnTo>
                  <a:lnTo>
                    <a:pt x="1064" y="544"/>
                  </a:lnTo>
                  <a:lnTo>
                    <a:pt x="1038" y="535"/>
                  </a:lnTo>
                  <a:lnTo>
                    <a:pt x="1192" y="411"/>
                  </a:lnTo>
                  <a:lnTo>
                    <a:pt x="1186" y="424"/>
                  </a:lnTo>
                  <a:lnTo>
                    <a:pt x="1186" y="317"/>
                  </a:lnTo>
                  <a:lnTo>
                    <a:pt x="1208" y="160"/>
                  </a:lnTo>
                  <a:cubicBezTo>
                    <a:pt x="1208" y="156"/>
                    <a:pt x="1211" y="152"/>
                    <a:pt x="1214" y="149"/>
                  </a:cubicBezTo>
                  <a:lnTo>
                    <a:pt x="1270" y="107"/>
                  </a:lnTo>
                  <a:cubicBezTo>
                    <a:pt x="1274" y="103"/>
                    <a:pt x="1280" y="102"/>
                    <a:pt x="1285" y="104"/>
                  </a:cubicBezTo>
                  <a:cubicBezTo>
                    <a:pt x="1291" y="106"/>
                    <a:pt x="1295" y="110"/>
                    <a:pt x="1296" y="116"/>
                  </a:cubicBezTo>
                  <a:lnTo>
                    <a:pt x="1348" y="313"/>
                  </a:lnTo>
                  <a:cubicBezTo>
                    <a:pt x="1348" y="314"/>
                    <a:pt x="1348" y="316"/>
                    <a:pt x="1348" y="317"/>
                  </a:cubicBezTo>
                  <a:lnTo>
                    <a:pt x="1348" y="493"/>
                  </a:lnTo>
                  <a:cubicBezTo>
                    <a:pt x="1348" y="495"/>
                    <a:pt x="1348" y="497"/>
                    <a:pt x="1347" y="499"/>
                  </a:cubicBezTo>
                  <a:lnTo>
                    <a:pt x="1317" y="576"/>
                  </a:lnTo>
                  <a:lnTo>
                    <a:pt x="1318" y="570"/>
                  </a:lnTo>
                  <a:lnTo>
                    <a:pt x="1318" y="677"/>
                  </a:lnTo>
                  <a:lnTo>
                    <a:pt x="1311" y="663"/>
                  </a:lnTo>
                  <a:lnTo>
                    <a:pt x="1449" y="762"/>
                  </a:lnTo>
                  <a:cubicBezTo>
                    <a:pt x="1453" y="765"/>
                    <a:pt x="1456" y="770"/>
                    <a:pt x="1456" y="775"/>
                  </a:cubicBezTo>
                  <a:lnTo>
                    <a:pt x="1456" y="853"/>
                  </a:lnTo>
                  <a:lnTo>
                    <a:pt x="1453" y="843"/>
                  </a:lnTo>
                  <a:lnTo>
                    <a:pt x="1539" y="967"/>
                  </a:lnTo>
                  <a:cubicBezTo>
                    <a:pt x="1539" y="968"/>
                    <a:pt x="1540" y="969"/>
                    <a:pt x="1540" y="970"/>
                  </a:cubicBezTo>
                  <a:lnTo>
                    <a:pt x="1579" y="1060"/>
                  </a:lnTo>
                  <a:cubicBezTo>
                    <a:pt x="1580" y="1063"/>
                    <a:pt x="1580" y="1065"/>
                    <a:pt x="1580" y="1068"/>
                  </a:cubicBezTo>
                  <a:lnTo>
                    <a:pt x="1563" y="1282"/>
                  </a:lnTo>
                  <a:lnTo>
                    <a:pt x="1563" y="1277"/>
                  </a:lnTo>
                  <a:lnTo>
                    <a:pt x="1618" y="1508"/>
                  </a:lnTo>
                  <a:lnTo>
                    <a:pt x="1617" y="1505"/>
                  </a:lnTo>
                  <a:lnTo>
                    <a:pt x="1707" y="1689"/>
                  </a:lnTo>
                  <a:cubicBezTo>
                    <a:pt x="1709" y="1692"/>
                    <a:pt x="1709" y="1695"/>
                    <a:pt x="1709" y="1698"/>
                  </a:cubicBezTo>
                  <a:lnTo>
                    <a:pt x="1688" y="1993"/>
                  </a:lnTo>
                  <a:lnTo>
                    <a:pt x="1686" y="1986"/>
                  </a:lnTo>
                  <a:lnTo>
                    <a:pt x="1755" y="2157"/>
                  </a:lnTo>
                  <a:lnTo>
                    <a:pt x="1793" y="2238"/>
                  </a:lnTo>
                  <a:cubicBezTo>
                    <a:pt x="1794" y="2239"/>
                    <a:pt x="1795" y="2241"/>
                    <a:pt x="1795" y="2243"/>
                  </a:cubicBezTo>
                  <a:lnTo>
                    <a:pt x="1833" y="2504"/>
                  </a:lnTo>
                  <a:lnTo>
                    <a:pt x="1863" y="2609"/>
                  </a:lnTo>
                  <a:lnTo>
                    <a:pt x="1856" y="2600"/>
                  </a:lnTo>
                  <a:lnTo>
                    <a:pt x="2032" y="2715"/>
                  </a:lnTo>
                  <a:cubicBezTo>
                    <a:pt x="2034" y="2716"/>
                    <a:pt x="2035" y="2717"/>
                    <a:pt x="2036" y="2718"/>
                  </a:cubicBezTo>
                  <a:lnTo>
                    <a:pt x="2135" y="2834"/>
                  </a:lnTo>
                  <a:cubicBezTo>
                    <a:pt x="2137" y="2837"/>
                    <a:pt x="2139" y="2841"/>
                    <a:pt x="2139" y="2845"/>
                  </a:cubicBezTo>
                  <a:lnTo>
                    <a:pt x="2139" y="2914"/>
                  </a:lnTo>
                  <a:cubicBezTo>
                    <a:pt x="2139" y="2915"/>
                    <a:pt x="2138" y="2916"/>
                    <a:pt x="2138" y="2917"/>
                  </a:cubicBezTo>
                  <a:lnTo>
                    <a:pt x="2057" y="3260"/>
                  </a:lnTo>
                  <a:cubicBezTo>
                    <a:pt x="2056" y="3263"/>
                    <a:pt x="2055" y="3265"/>
                    <a:pt x="2053" y="3267"/>
                  </a:cubicBezTo>
                  <a:lnTo>
                    <a:pt x="2027" y="3297"/>
                  </a:lnTo>
                  <a:lnTo>
                    <a:pt x="2030" y="3280"/>
                  </a:lnTo>
                  <a:lnTo>
                    <a:pt x="2056" y="3349"/>
                  </a:lnTo>
                  <a:cubicBezTo>
                    <a:pt x="2058" y="3354"/>
                    <a:pt x="2057" y="3360"/>
                    <a:pt x="2054" y="3364"/>
                  </a:cubicBezTo>
                  <a:lnTo>
                    <a:pt x="1968" y="3489"/>
                  </a:lnTo>
                  <a:cubicBezTo>
                    <a:pt x="1967" y="3491"/>
                    <a:pt x="1965" y="3492"/>
                    <a:pt x="1963" y="3494"/>
                  </a:cubicBezTo>
                  <a:lnTo>
                    <a:pt x="1855" y="3554"/>
                  </a:lnTo>
                  <a:lnTo>
                    <a:pt x="1864" y="3539"/>
                  </a:lnTo>
                  <a:lnTo>
                    <a:pt x="1864" y="3595"/>
                  </a:lnTo>
                  <a:cubicBezTo>
                    <a:pt x="1864" y="3598"/>
                    <a:pt x="1863" y="3602"/>
                    <a:pt x="1860" y="3605"/>
                  </a:cubicBezTo>
                  <a:lnTo>
                    <a:pt x="1706" y="3811"/>
                  </a:lnTo>
                  <a:cubicBezTo>
                    <a:pt x="1704" y="3812"/>
                    <a:pt x="1703" y="3814"/>
                    <a:pt x="1701" y="3815"/>
                  </a:cubicBezTo>
                  <a:lnTo>
                    <a:pt x="1593" y="3875"/>
                  </a:lnTo>
                  <a:lnTo>
                    <a:pt x="1601" y="3864"/>
                  </a:lnTo>
                  <a:lnTo>
                    <a:pt x="1580" y="3979"/>
                  </a:lnTo>
                  <a:cubicBezTo>
                    <a:pt x="1578" y="3987"/>
                    <a:pt x="1572" y="3993"/>
                    <a:pt x="1564" y="3993"/>
                  </a:cubicBezTo>
                  <a:lnTo>
                    <a:pt x="1456" y="3993"/>
                  </a:lnTo>
                  <a:lnTo>
                    <a:pt x="1467" y="3989"/>
                  </a:lnTo>
                  <a:lnTo>
                    <a:pt x="1419" y="4028"/>
                  </a:lnTo>
                  <a:cubicBezTo>
                    <a:pt x="1418" y="4029"/>
                    <a:pt x="1416" y="4030"/>
                    <a:pt x="1415" y="4030"/>
                  </a:cubicBezTo>
                  <a:lnTo>
                    <a:pt x="1307" y="4069"/>
                  </a:lnTo>
                  <a:cubicBezTo>
                    <a:pt x="1305" y="4070"/>
                    <a:pt x="1302" y="4070"/>
                    <a:pt x="1300" y="4070"/>
                  </a:cubicBezTo>
                  <a:lnTo>
                    <a:pt x="1154" y="4053"/>
                  </a:lnTo>
                  <a:lnTo>
                    <a:pt x="1166" y="4049"/>
                  </a:lnTo>
                  <a:lnTo>
                    <a:pt x="1059" y="4135"/>
                  </a:lnTo>
                  <a:lnTo>
                    <a:pt x="928" y="4213"/>
                  </a:lnTo>
                  <a:cubicBezTo>
                    <a:pt x="926" y="4214"/>
                    <a:pt x="925" y="4215"/>
                    <a:pt x="923" y="4215"/>
                  </a:cubicBezTo>
                  <a:lnTo>
                    <a:pt x="807" y="4245"/>
                  </a:lnTo>
                  <a:lnTo>
                    <a:pt x="813" y="4242"/>
                  </a:lnTo>
                  <a:lnTo>
                    <a:pt x="719" y="4311"/>
                  </a:lnTo>
                  <a:lnTo>
                    <a:pt x="610" y="4372"/>
                  </a:lnTo>
                  <a:cubicBezTo>
                    <a:pt x="602" y="4377"/>
                    <a:pt x="591" y="4374"/>
                    <a:pt x="587" y="4366"/>
                  </a:cubicBezTo>
                  <a:cubicBezTo>
                    <a:pt x="582" y="4358"/>
                    <a:pt x="585" y="4347"/>
                    <a:pt x="593" y="4343"/>
                  </a:cubicBezTo>
                  <a:lnTo>
                    <a:pt x="699" y="4284"/>
                  </a:lnTo>
                  <a:lnTo>
                    <a:pt x="794" y="4215"/>
                  </a:lnTo>
                  <a:cubicBezTo>
                    <a:pt x="795" y="4214"/>
                    <a:pt x="797" y="4213"/>
                    <a:pt x="799" y="4213"/>
                  </a:cubicBezTo>
                  <a:lnTo>
                    <a:pt x="915" y="4183"/>
                  </a:lnTo>
                  <a:lnTo>
                    <a:pt x="911" y="4185"/>
                  </a:lnTo>
                  <a:lnTo>
                    <a:pt x="1038" y="4109"/>
                  </a:lnTo>
                  <a:lnTo>
                    <a:pt x="1145" y="4023"/>
                  </a:lnTo>
                  <a:cubicBezTo>
                    <a:pt x="1149" y="4020"/>
                    <a:pt x="1153" y="4019"/>
                    <a:pt x="1157" y="4020"/>
                  </a:cubicBezTo>
                  <a:lnTo>
                    <a:pt x="1303" y="4037"/>
                  </a:lnTo>
                  <a:lnTo>
                    <a:pt x="1296" y="4038"/>
                  </a:lnTo>
                  <a:lnTo>
                    <a:pt x="1403" y="3999"/>
                  </a:lnTo>
                  <a:lnTo>
                    <a:pt x="1398" y="4002"/>
                  </a:lnTo>
                  <a:lnTo>
                    <a:pt x="1446" y="3963"/>
                  </a:lnTo>
                  <a:cubicBezTo>
                    <a:pt x="1449" y="3961"/>
                    <a:pt x="1452" y="3959"/>
                    <a:pt x="1456" y="3959"/>
                  </a:cubicBezTo>
                  <a:lnTo>
                    <a:pt x="1564" y="3959"/>
                  </a:lnTo>
                  <a:lnTo>
                    <a:pt x="1547" y="3973"/>
                  </a:lnTo>
                  <a:lnTo>
                    <a:pt x="1569" y="3857"/>
                  </a:lnTo>
                  <a:cubicBezTo>
                    <a:pt x="1570" y="3853"/>
                    <a:pt x="1573" y="3848"/>
                    <a:pt x="1577" y="3846"/>
                  </a:cubicBezTo>
                  <a:lnTo>
                    <a:pt x="1684" y="3786"/>
                  </a:lnTo>
                  <a:lnTo>
                    <a:pt x="1679" y="3790"/>
                  </a:lnTo>
                  <a:lnTo>
                    <a:pt x="1834" y="3585"/>
                  </a:lnTo>
                  <a:lnTo>
                    <a:pt x="1830" y="3595"/>
                  </a:lnTo>
                  <a:lnTo>
                    <a:pt x="1830" y="3539"/>
                  </a:lnTo>
                  <a:cubicBezTo>
                    <a:pt x="1830" y="3533"/>
                    <a:pt x="1834" y="3528"/>
                    <a:pt x="1839" y="3525"/>
                  </a:cubicBezTo>
                  <a:lnTo>
                    <a:pt x="1946" y="3465"/>
                  </a:lnTo>
                  <a:lnTo>
                    <a:pt x="1941" y="3470"/>
                  </a:lnTo>
                  <a:lnTo>
                    <a:pt x="2027" y="3345"/>
                  </a:lnTo>
                  <a:lnTo>
                    <a:pt x="2025" y="3361"/>
                  </a:lnTo>
                  <a:lnTo>
                    <a:pt x="1999" y="3292"/>
                  </a:lnTo>
                  <a:cubicBezTo>
                    <a:pt x="1997" y="3286"/>
                    <a:pt x="1998" y="3280"/>
                    <a:pt x="2002" y="3275"/>
                  </a:cubicBezTo>
                  <a:lnTo>
                    <a:pt x="2028" y="3245"/>
                  </a:lnTo>
                  <a:lnTo>
                    <a:pt x="2024" y="3252"/>
                  </a:lnTo>
                  <a:lnTo>
                    <a:pt x="2106" y="2910"/>
                  </a:lnTo>
                  <a:lnTo>
                    <a:pt x="2105" y="2914"/>
                  </a:lnTo>
                  <a:lnTo>
                    <a:pt x="2105" y="2845"/>
                  </a:lnTo>
                  <a:lnTo>
                    <a:pt x="2109" y="2856"/>
                  </a:lnTo>
                  <a:lnTo>
                    <a:pt x="2010" y="2740"/>
                  </a:lnTo>
                  <a:lnTo>
                    <a:pt x="2014" y="2743"/>
                  </a:lnTo>
                  <a:lnTo>
                    <a:pt x="1838" y="2628"/>
                  </a:lnTo>
                  <a:cubicBezTo>
                    <a:pt x="1835" y="2625"/>
                    <a:pt x="1832" y="2622"/>
                    <a:pt x="1831" y="2618"/>
                  </a:cubicBezTo>
                  <a:lnTo>
                    <a:pt x="1800" y="2509"/>
                  </a:lnTo>
                  <a:lnTo>
                    <a:pt x="1762" y="2248"/>
                  </a:lnTo>
                  <a:lnTo>
                    <a:pt x="1763" y="2252"/>
                  </a:lnTo>
                  <a:lnTo>
                    <a:pt x="1724" y="2170"/>
                  </a:lnTo>
                  <a:lnTo>
                    <a:pt x="1655" y="1998"/>
                  </a:lnTo>
                  <a:cubicBezTo>
                    <a:pt x="1655" y="1996"/>
                    <a:pt x="1654" y="1994"/>
                    <a:pt x="1654" y="1991"/>
                  </a:cubicBezTo>
                  <a:lnTo>
                    <a:pt x="1676" y="1695"/>
                  </a:lnTo>
                  <a:lnTo>
                    <a:pt x="1677" y="1704"/>
                  </a:lnTo>
                  <a:lnTo>
                    <a:pt x="1587" y="1520"/>
                  </a:lnTo>
                  <a:cubicBezTo>
                    <a:pt x="1587" y="1519"/>
                    <a:pt x="1586" y="1517"/>
                    <a:pt x="1586" y="1516"/>
                  </a:cubicBezTo>
                  <a:lnTo>
                    <a:pt x="1530" y="1285"/>
                  </a:lnTo>
                  <a:cubicBezTo>
                    <a:pt x="1530" y="1283"/>
                    <a:pt x="1530" y="1281"/>
                    <a:pt x="1530" y="1280"/>
                  </a:cubicBezTo>
                  <a:lnTo>
                    <a:pt x="1547" y="1065"/>
                  </a:lnTo>
                  <a:lnTo>
                    <a:pt x="1548" y="1073"/>
                  </a:lnTo>
                  <a:lnTo>
                    <a:pt x="1510" y="983"/>
                  </a:lnTo>
                  <a:lnTo>
                    <a:pt x="1511" y="986"/>
                  </a:lnTo>
                  <a:lnTo>
                    <a:pt x="1425" y="862"/>
                  </a:lnTo>
                  <a:cubicBezTo>
                    <a:pt x="1423" y="859"/>
                    <a:pt x="1422" y="856"/>
                    <a:pt x="1422" y="853"/>
                  </a:cubicBezTo>
                  <a:lnTo>
                    <a:pt x="1422" y="775"/>
                  </a:lnTo>
                  <a:lnTo>
                    <a:pt x="1429" y="789"/>
                  </a:lnTo>
                  <a:lnTo>
                    <a:pt x="1292" y="690"/>
                  </a:lnTo>
                  <a:cubicBezTo>
                    <a:pt x="1287" y="687"/>
                    <a:pt x="1285" y="682"/>
                    <a:pt x="1285" y="677"/>
                  </a:cubicBezTo>
                  <a:lnTo>
                    <a:pt x="1285" y="570"/>
                  </a:lnTo>
                  <a:cubicBezTo>
                    <a:pt x="1285" y="568"/>
                    <a:pt x="1285" y="566"/>
                    <a:pt x="1286" y="564"/>
                  </a:cubicBezTo>
                  <a:lnTo>
                    <a:pt x="1316" y="487"/>
                  </a:lnTo>
                  <a:lnTo>
                    <a:pt x="1315" y="493"/>
                  </a:lnTo>
                  <a:lnTo>
                    <a:pt x="1315" y="317"/>
                  </a:lnTo>
                  <a:lnTo>
                    <a:pt x="1315" y="321"/>
                  </a:lnTo>
                  <a:lnTo>
                    <a:pt x="1264" y="124"/>
                  </a:lnTo>
                  <a:lnTo>
                    <a:pt x="1290" y="133"/>
                  </a:lnTo>
                  <a:lnTo>
                    <a:pt x="1234" y="176"/>
                  </a:lnTo>
                  <a:lnTo>
                    <a:pt x="1241" y="165"/>
                  </a:lnTo>
                  <a:lnTo>
                    <a:pt x="1219" y="317"/>
                  </a:lnTo>
                  <a:lnTo>
                    <a:pt x="1219" y="424"/>
                  </a:lnTo>
                  <a:cubicBezTo>
                    <a:pt x="1219" y="429"/>
                    <a:pt x="1217" y="434"/>
                    <a:pt x="1213" y="437"/>
                  </a:cubicBezTo>
                  <a:lnTo>
                    <a:pt x="1059" y="561"/>
                  </a:lnTo>
                  <a:cubicBezTo>
                    <a:pt x="1054" y="565"/>
                    <a:pt x="1048" y="566"/>
                    <a:pt x="1043" y="564"/>
                  </a:cubicBezTo>
                  <a:cubicBezTo>
                    <a:pt x="1037" y="562"/>
                    <a:pt x="1033" y="558"/>
                    <a:pt x="1032" y="552"/>
                  </a:cubicBezTo>
                  <a:lnTo>
                    <a:pt x="1010" y="467"/>
                  </a:lnTo>
                  <a:cubicBezTo>
                    <a:pt x="1009" y="462"/>
                    <a:pt x="1010" y="456"/>
                    <a:pt x="1014" y="452"/>
                  </a:cubicBezTo>
                  <a:lnTo>
                    <a:pt x="1095" y="353"/>
                  </a:lnTo>
                  <a:cubicBezTo>
                    <a:pt x="1096" y="353"/>
                    <a:pt x="1097" y="352"/>
                    <a:pt x="1097" y="352"/>
                  </a:cubicBezTo>
                  <a:lnTo>
                    <a:pt x="1175" y="283"/>
                  </a:lnTo>
                  <a:lnTo>
                    <a:pt x="1170" y="290"/>
                  </a:lnTo>
                  <a:lnTo>
                    <a:pt x="1209" y="183"/>
                  </a:lnTo>
                  <a:lnTo>
                    <a:pt x="1211" y="199"/>
                  </a:lnTo>
                  <a:lnTo>
                    <a:pt x="1173" y="152"/>
                  </a:lnTo>
                  <a:lnTo>
                    <a:pt x="1074" y="27"/>
                  </a:lnTo>
                  <a:lnTo>
                    <a:pt x="1099" y="29"/>
                  </a:lnTo>
                  <a:lnTo>
                    <a:pt x="1013" y="114"/>
                  </a:lnTo>
                  <a:cubicBezTo>
                    <a:pt x="1010" y="118"/>
                    <a:pt x="1005" y="119"/>
                    <a:pt x="1001" y="119"/>
                  </a:cubicBezTo>
                  <a:lnTo>
                    <a:pt x="941" y="119"/>
                  </a:lnTo>
                  <a:lnTo>
                    <a:pt x="953" y="114"/>
                  </a:lnTo>
                  <a:lnTo>
                    <a:pt x="867" y="200"/>
                  </a:lnTo>
                  <a:lnTo>
                    <a:pt x="871" y="186"/>
                  </a:lnTo>
                  <a:lnTo>
                    <a:pt x="889" y="334"/>
                  </a:lnTo>
                  <a:lnTo>
                    <a:pt x="889" y="385"/>
                  </a:lnTo>
                  <a:cubicBezTo>
                    <a:pt x="889" y="389"/>
                    <a:pt x="888" y="392"/>
                    <a:pt x="886" y="395"/>
                  </a:cubicBezTo>
                  <a:lnTo>
                    <a:pt x="846" y="452"/>
                  </a:lnTo>
                  <a:lnTo>
                    <a:pt x="798" y="504"/>
                  </a:lnTo>
                  <a:lnTo>
                    <a:pt x="802" y="497"/>
                  </a:lnTo>
                  <a:lnTo>
                    <a:pt x="764" y="643"/>
                  </a:lnTo>
                  <a:cubicBezTo>
                    <a:pt x="761" y="651"/>
                    <a:pt x="753" y="656"/>
                    <a:pt x="744" y="655"/>
                  </a:cubicBezTo>
                  <a:lnTo>
                    <a:pt x="637" y="633"/>
                  </a:lnTo>
                  <a:cubicBezTo>
                    <a:pt x="632" y="632"/>
                    <a:pt x="627" y="629"/>
                    <a:pt x="625" y="624"/>
                  </a:cubicBezTo>
                  <a:lnTo>
                    <a:pt x="603" y="577"/>
                  </a:lnTo>
                  <a:lnTo>
                    <a:pt x="615" y="586"/>
                  </a:lnTo>
                  <a:lnTo>
                    <a:pt x="529" y="564"/>
                  </a:lnTo>
                  <a:lnTo>
                    <a:pt x="542" y="562"/>
                  </a:lnTo>
                  <a:lnTo>
                    <a:pt x="404" y="652"/>
                  </a:lnTo>
                  <a:cubicBezTo>
                    <a:pt x="397" y="657"/>
                    <a:pt x="388" y="656"/>
                    <a:pt x="383" y="649"/>
                  </a:cubicBezTo>
                  <a:lnTo>
                    <a:pt x="236" y="481"/>
                  </a:lnTo>
                  <a:lnTo>
                    <a:pt x="175" y="395"/>
                  </a:lnTo>
                  <a:lnTo>
                    <a:pt x="189" y="402"/>
                  </a:lnTo>
                  <a:lnTo>
                    <a:pt x="95" y="402"/>
                  </a:lnTo>
                  <a:lnTo>
                    <a:pt x="106" y="397"/>
                  </a:lnTo>
                  <a:lnTo>
                    <a:pt x="29" y="474"/>
                  </a:lnTo>
                  <a:lnTo>
                    <a:pt x="25" y="448"/>
                  </a:lnTo>
                  <a:lnTo>
                    <a:pt x="81" y="478"/>
                  </a:lnTo>
                  <a:cubicBezTo>
                    <a:pt x="84" y="480"/>
                    <a:pt x="86" y="482"/>
                    <a:pt x="88" y="485"/>
                  </a:cubicBezTo>
                  <a:lnTo>
                    <a:pt x="127" y="562"/>
                  </a:lnTo>
                  <a:lnTo>
                    <a:pt x="125" y="560"/>
                  </a:lnTo>
                  <a:lnTo>
                    <a:pt x="177" y="628"/>
                  </a:lnTo>
                  <a:lnTo>
                    <a:pt x="175" y="626"/>
                  </a:lnTo>
                  <a:lnTo>
                    <a:pt x="368" y="819"/>
                  </a:lnTo>
                  <a:lnTo>
                    <a:pt x="344" y="820"/>
                  </a:lnTo>
                  <a:lnTo>
                    <a:pt x="391" y="765"/>
                  </a:lnTo>
                  <a:cubicBezTo>
                    <a:pt x="394" y="761"/>
                    <a:pt x="399" y="759"/>
                    <a:pt x="403" y="759"/>
                  </a:cubicBezTo>
                  <a:cubicBezTo>
                    <a:pt x="408" y="759"/>
                    <a:pt x="413" y="760"/>
                    <a:pt x="416" y="764"/>
                  </a:cubicBezTo>
                  <a:lnTo>
                    <a:pt x="506" y="858"/>
                  </a:lnTo>
                  <a:cubicBezTo>
                    <a:pt x="507" y="860"/>
                    <a:pt x="509" y="861"/>
                    <a:pt x="509" y="863"/>
                  </a:cubicBezTo>
                  <a:lnTo>
                    <a:pt x="548" y="953"/>
                  </a:lnTo>
                  <a:cubicBezTo>
                    <a:pt x="550" y="957"/>
                    <a:pt x="550" y="961"/>
                    <a:pt x="549" y="965"/>
                  </a:cubicBezTo>
                  <a:lnTo>
                    <a:pt x="497" y="1119"/>
                  </a:lnTo>
                  <a:lnTo>
                    <a:pt x="493" y="1103"/>
                  </a:lnTo>
                  <a:lnTo>
                    <a:pt x="614" y="1231"/>
                  </a:lnTo>
                  <a:cubicBezTo>
                    <a:pt x="616" y="1233"/>
                    <a:pt x="617" y="1236"/>
                    <a:pt x="618" y="1239"/>
                  </a:cubicBezTo>
                  <a:lnTo>
                    <a:pt x="635" y="1325"/>
                  </a:lnTo>
                  <a:cubicBezTo>
                    <a:pt x="635" y="1327"/>
                    <a:pt x="635" y="1329"/>
                    <a:pt x="635" y="1331"/>
                  </a:cubicBezTo>
                  <a:lnTo>
                    <a:pt x="605" y="1528"/>
                  </a:lnTo>
                  <a:lnTo>
                    <a:pt x="602" y="1515"/>
                  </a:lnTo>
                  <a:lnTo>
                    <a:pt x="709" y="1661"/>
                  </a:lnTo>
                  <a:cubicBezTo>
                    <a:pt x="711" y="1663"/>
                    <a:pt x="711" y="1665"/>
                    <a:pt x="712" y="1667"/>
                  </a:cubicBezTo>
                  <a:lnTo>
                    <a:pt x="764" y="1859"/>
                  </a:lnTo>
                  <a:lnTo>
                    <a:pt x="761" y="1854"/>
                  </a:lnTo>
                  <a:lnTo>
                    <a:pt x="817" y="1931"/>
                  </a:lnTo>
                  <a:lnTo>
                    <a:pt x="798" y="1925"/>
                  </a:lnTo>
                  <a:lnTo>
                    <a:pt x="850" y="1908"/>
                  </a:lnTo>
                  <a:cubicBezTo>
                    <a:pt x="854" y="1906"/>
                    <a:pt x="860" y="1907"/>
                    <a:pt x="864" y="1910"/>
                  </a:cubicBezTo>
                  <a:lnTo>
                    <a:pt x="890" y="1927"/>
                  </a:lnTo>
                  <a:cubicBezTo>
                    <a:pt x="894" y="1930"/>
                    <a:pt x="897" y="1935"/>
                    <a:pt x="897" y="1941"/>
                  </a:cubicBezTo>
                  <a:lnTo>
                    <a:pt x="897" y="2039"/>
                  </a:lnTo>
                  <a:lnTo>
                    <a:pt x="897" y="2036"/>
                  </a:lnTo>
                  <a:lnTo>
                    <a:pt x="918" y="2143"/>
                  </a:lnTo>
                  <a:cubicBezTo>
                    <a:pt x="920" y="2150"/>
                    <a:pt x="917" y="2157"/>
                    <a:pt x="910" y="2161"/>
                  </a:cubicBezTo>
                  <a:lnTo>
                    <a:pt x="882" y="2177"/>
                  </a:lnTo>
                  <a:lnTo>
                    <a:pt x="796" y="2237"/>
                  </a:lnTo>
                  <a:lnTo>
                    <a:pt x="803" y="2224"/>
                  </a:lnTo>
                  <a:lnTo>
                    <a:pt x="803" y="2292"/>
                  </a:lnTo>
                  <a:lnTo>
                    <a:pt x="802" y="2287"/>
                  </a:lnTo>
                  <a:lnTo>
                    <a:pt x="819" y="2334"/>
                  </a:lnTo>
                  <a:cubicBezTo>
                    <a:pt x="821" y="2340"/>
                    <a:pt x="820" y="2346"/>
                    <a:pt x="815" y="2351"/>
                  </a:cubicBezTo>
                  <a:lnTo>
                    <a:pt x="689" y="2481"/>
                  </a:lnTo>
                  <a:lnTo>
                    <a:pt x="561" y="2588"/>
                  </a:lnTo>
                  <a:lnTo>
                    <a:pt x="566" y="2578"/>
                  </a:lnTo>
                  <a:lnTo>
                    <a:pt x="549" y="2685"/>
                  </a:lnTo>
                  <a:cubicBezTo>
                    <a:pt x="548" y="2689"/>
                    <a:pt x="546" y="2693"/>
                    <a:pt x="543" y="2695"/>
                  </a:cubicBezTo>
                  <a:lnTo>
                    <a:pt x="436" y="2781"/>
                  </a:lnTo>
                  <a:lnTo>
                    <a:pt x="329" y="2871"/>
                  </a:lnTo>
                  <a:lnTo>
                    <a:pt x="334" y="2861"/>
                  </a:lnTo>
                  <a:lnTo>
                    <a:pt x="313" y="2977"/>
                  </a:lnTo>
                  <a:cubicBezTo>
                    <a:pt x="312" y="2980"/>
                    <a:pt x="311" y="2983"/>
                    <a:pt x="308" y="2985"/>
                  </a:cubicBezTo>
                  <a:lnTo>
                    <a:pt x="278" y="3015"/>
                  </a:lnTo>
                  <a:cubicBezTo>
                    <a:pt x="275" y="3018"/>
                    <a:pt x="271" y="3020"/>
                    <a:pt x="266" y="3020"/>
                  </a:cubicBezTo>
                  <a:lnTo>
                    <a:pt x="211" y="3020"/>
                  </a:lnTo>
                  <a:lnTo>
                    <a:pt x="226" y="3008"/>
                  </a:lnTo>
                  <a:lnTo>
                    <a:pt x="179" y="3163"/>
                  </a:lnTo>
                  <a:lnTo>
                    <a:pt x="179" y="3152"/>
                  </a:lnTo>
                  <a:lnTo>
                    <a:pt x="205" y="3231"/>
                  </a:lnTo>
                  <a:lnTo>
                    <a:pt x="227" y="3321"/>
                  </a:lnTo>
                  <a:cubicBezTo>
                    <a:pt x="227" y="3323"/>
                    <a:pt x="227" y="3325"/>
                    <a:pt x="227" y="3327"/>
                  </a:cubicBezTo>
                  <a:lnTo>
                    <a:pt x="206" y="3473"/>
                  </a:lnTo>
                  <a:lnTo>
                    <a:pt x="199" y="3457"/>
                  </a:lnTo>
                  <a:lnTo>
                    <a:pt x="238" y="3487"/>
                  </a:lnTo>
                  <a:cubicBezTo>
                    <a:pt x="239" y="3488"/>
                    <a:pt x="240" y="3489"/>
                    <a:pt x="241" y="3490"/>
                  </a:cubicBezTo>
                  <a:lnTo>
                    <a:pt x="301" y="3567"/>
                  </a:lnTo>
                  <a:cubicBezTo>
                    <a:pt x="303" y="3570"/>
                    <a:pt x="304" y="3573"/>
                    <a:pt x="305" y="3577"/>
                  </a:cubicBezTo>
                  <a:lnTo>
                    <a:pt x="313" y="3731"/>
                  </a:lnTo>
                  <a:cubicBezTo>
                    <a:pt x="313" y="3732"/>
                    <a:pt x="313" y="3733"/>
                    <a:pt x="313" y="3734"/>
                  </a:cubicBezTo>
                  <a:lnTo>
                    <a:pt x="283" y="3995"/>
                  </a:lnTo>
                  <a:lnTo>
                    <a:pt x="282" y="3988"/>
                  </a:lnTo>
                  <a:lnTo>
                    <a:pt x="312" y="4069"/>
                  </a:lnTo>
                  <a:lnTo>
                    <a:pt x="296" y="4058"/>
                  </a:lnTo>
                  <a:lnTo>
                    <a:pt x="374" y="4058"/>
                  </a:lnTo>
                  <a:cubicBezTo>
                    <a:pt x="375" y="4058"/>
                    <a:pt x="377" y="4058"/>
                    <a:pt x="378" y="4059"/>
                  </a:cubicBezTo>
                  <a:lnTo>
                    <a:pt x="469" y="4084"/>
                  </a:lnTo>
                  <a:cubicBezTo>
                    <a:pt x="471" y="4085"/>
                    <a:pt x="473" y="4086"/>
                    <a:pt x="475" y="4088"/>
                  </a:cubicBezTo>
                  <a:lnTo>
                    <a:pt x="522" y="4130"/>
                  </a:lnTo>
                  <a:lnTo>
                    <a:pt x="599" y="4195"/>
                  </a:lnTo>
                  <a:cubicBezTo>
                    <a:pt x="603" y="4198"/>
                    <a:pt x="605" y="4202"/>
                    <a:pt x="605" y="4206"/>
                  </a:cubicBezTo>
                  <a:lnTo>
                    <a:pt x="618" y="4356"/>
                  </a:lnTo>
                  <a:cubicBezTo>
                    <a:pt x="619" y="4365"/>
                    <a:pt x="612" y="4373"/>
                    <a:pt x="603" y="4374"/>
                  </a:cubicBezTo>
                  <a:cubicBezTo>
                    <a:pt x="594" y="4375"/>
                    <a:pt x="586" y="4368"/>
                    <a:pt x="585" y="435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0618798" y="5689635"/>
              <a:ext cx="1189037" cy="553403"/>
            </a:xfrm>
            <a:custGeom>
              <a:avLst/>
              <a:gdLst/>
              <a:ahLst/>
              <a:cxnLst>
                <a:cxn ang="0">
                  <a:pos x="84" y="174"/>
                </a:cxn>
                <a:cxn ang="0">
                  <a:pos x="31" y="130"/>
                </a:cxn>
                <a:cxn ang="0">
                  <a:pos x="10" y="106"/>
                </a:cxn>
                <a:cxn ang="0">
                  <a:pos x="5" y="72"/>
                </a:cxn>
                <a:cxn ang="0">
                  <a:pos x="3" y="50"/>
                </a:cxn>
                <a:cxn ang="0">
                  <a:pos x="40" y="45"/>
                </a:cxn>
                <a:cxn ang="0">
                  <a:pos x="124" y="0"/>
                </a:cxn>
                <a:cxn ang="0">
                  <a:pos x="149" y="4"/>
                </a:cxn>
                <a:cxn ang="0">
                  <a:pos x="172" y="11"/>
                </a:cxn>
                <a:cxn ang="0">
                  <a:pos x="196" y="45"/>
                </a:cxn>
                <a:cxn ang="0">
                  <a:pos x="207" y="69"/>
                </a:cxn>
                <a:cxn ang="0">
                  <a:pos x="219" y="69"/>
                </a:cxn>
                <a:cxn ang="0">
                  <a:pos x="243" y="61"/>
                </a:cxn>
                <a:cxn ang="0">
                  <a:pos x="272" y="86"/>
                </a:cxn>
                <a:cxn ang="0">
                  <a:pos x="307" y="103"/>
                </a:cxn>
                <a:cxn ang="0">
                  <a:pos x="338" y="98"/>
                </a:cxn>
                <a:cxn ang="0">
                  <a:pos x="363" y="123"/>
                </a:cxn>
                <a:cxn ang="0">
                  <a:pos x="384" y="117"/>
                </a:cxn>
                <a:cxn ang="0">
                  <a:pos x="421" y="145"/>
                </a:cxn>
                <a:cxn ang="0">
                  <a:pos x="436" y="138"/>
                </a:cxn>
                <a:cxn ang="0">
                  <a:pos x="473" y="142"/>
                </a:cxn>
                <a:cxn ang="0">
                  <a:pos x="535" y="157"/>
                </a:cxn>
                <a:cxn ang="0">
                  <a:pos x="506" y="188"/>
                </a:cxn>
                <a:cxn ang="0">
                  <a:pos x="505" y="207"/>
                </a:cxn>
                <a:cxn ang="0">
                  <a:pos x="479" y="196"/>
                </a:cxn>
                <a:cxn ang="0">
                  <a:pos x="431" y="201"/>
                </a:cxn>
                <a:cxn ang="0">
                  <a:pos x="414" y="221"/>
                </a:cxn>
                <a:cxn ang="0">
                  <a:pos x="385" y="232"/>
                </a:cxn>
                <a:cxn ang="0">
                  <a:pos x="365" y="222"/>
                </a:cxn>
                <a:cxn ang="0">
                  <a:pos x="314" y="247"/>
                </a:cxn>
                <a:cxn ang="0">
                  <a:pos x="272" y="247"/>
                </a:cxn>
                <a:cxn ang="0">
                  <a:pos x="253" y="235"/>
                </a:cxn>
                <a:cxn ang="0">
                  <a:pos x="239" y="225"/>
                </a:cxn>
                <a:cxn ang="0">
                  <a:pos x="229" y="207"/>
                </a:cxn>
                <a:cxn ang="0">
                  <a:pos x="207" y="177"/>
                </a:cxn>
                <a:cxn ang="0">
                  <a:pos x="181" y="188"/>
                </a:cxn>
                <a:cxn ang="0">
                  <a:pos x="140" y="171"/>
                </a:cxn>
                <a:cxn ang="0">
                  <a:pos x="124" y="186"/>
                </a:cxn>
                <a:cxn ang="0">
                  <a:pos x="98" y="188"/>
                </a:cxn>
              </a:cxnLst>
              <a:rect l="0" t="0" r="r" b="b"/>
              <a:pathLst>
                <a:path w="535" h="249">
                  <a:moveTo>
                    <a:pt x="86" y="184"/>
                  </a:moveTo>
                  <a:lnTo>
                    <a:pt x="84" y="174"/>
                  </a:lnTo>
                  <a:lnTo>
                    <a:pt x="72" y="167"/>
                  </a:lnTo>
                  <a:lnTo>
                    <a:pt x="31" y="130"/>
                  </a:lnTo>
                  <a:lnTo>
                    <a:pt x="30" y="109"/>
                  </a:lnTo>
                  <a:lnTo>
                    <a:pt x="10" y="106"/>
                  </a:lnTo>
                  <a:lnTo>
                    <a:pt x="12" y="89"/>
                  </a:lnTo>
                  <a:lnTo>
                    <a:pt x="5" y="72"/>
                  </a:lnTo>
                  <a:lnTo>
                    <a:pt x="0" y="61"/>
                  </a:lnTo>
                  <a:lnTo>
                    <a:pt x="3" y="50"/>
                  </a:lnTo>
                  <a:lnTo>
                    <a:pt x="17" y="50"/>
                  </a:lnTo>
                  <a:lnTo>
                    <a:pt x="40" y="45"/>
                  </a:lnTo>
                  <a:lnTo>
                    <a:pt x="111" y="10"/>
                  </a:lnTo>
                  <a:lnTo>
                    <a:pt x="124" y="0"/>
                  </a:lnTo>
                  <a:lnTo>
                    <a:pt x="133" y="11"/>
                  </a:lnTo>
                  <a:lnTo>
                    <a:pt x="149" y="4"/>
                  </a:lnTo>
                  <a:lnTo>
                    <a:pt x="163" y="7"/>
                  </a:lnTo>
                  <a:lnTo>
                    <a:pt x="172" y="11"/>
                  </a:lnTo>
                  <a:lnTo>
                    <a:pt x="172" y="29"/>
                  </a:lnTo>
                  <a:lnTo>
                    <a:pt x="196" y="45"/>
                  </a:lnTo>
                  <a:lnTo>
                    <a:pt x="198" y="55"/>
                  </a:lnTo>
                  <a:lnTo>
                    <a:pt x="207" y="69"/>
                  </a:lnTo>
                  <a:lnTo>
                    <a:pt x="214" y="75"/>
                  </a:lnTo>
                  <a:lnTo>
                    <a:pt x="219" y="69"/>
                  </a:lnTo>
                  <a:lnTo>
                    <a:pt x="236" y="59"/>
                  </a:lnTo>
                  <a:lnTo>
                    <a:pt x="243" y="61"/>
                  </a:lnTo>
                  <a:lnTo>
                    <a:pt x="267" y="87"/>
                  </a:lnTo>
                  <a:lnTo>
                    <a:pt x="272" y="86"/>
                  </a:lnTo>
                  <a:lnTo>
                    <a:pt x="296" y="99"/>
                  </a:lnTo>
                  <a:lnTo>
                    <a:pt x="307" y="103"/>
                  </a:lnTo>
                  <a:lnTo>
                    <a:pt x="323" y="98"/>
                  </a:lnTo>
                  <a:lnTo>
                    <a:pt x="338" y="98"/>
                  </a:lnTo>
                  <a:lnTo>
                    <a:pt x="357" y="112"/>
                  </a:lnTo>
                  <a:lnTo>
                    <a:pt x="363" y="123"/>
                  </a:lnTo>
                  <a:lnTo>
                    <a:pt x="373" y="113"/>
                  </a:lnTo>
                  <a:lnTo>
                    <a:pt x="384" y="117"/>
                  </a:lnTo>
                  <a:lnTo>
                    <a:pt x="402" y="136"/>
                  </a:lnTo>
                  <a:lnTo>
                    <a:pt x="421" y="145"/>
                  </a:lnTo>
                  <a:lnTo>
                    <a:pt x="428" y="147"/>
                  </a:lnTo>
                  <a:lnTo>
                    <a:pt x="436" y="138"/>
                  </a:lnTo>
                  <a:lnTo>
                    <a:pt x="447" y="135"/>
                  </a:lnTo>
                  <a:lnTo>
                    <a:pt x="473" y="142"/>
                  </a:lnTo>
                  <a:lnTo>
                    <a:pt x="506" y="149"/>
                  </a:lnTo>
                  <a:lnTo>
                    <a:pt x="535" y="157"/>
                  </a:lnTo>
                  <a:lnTo>
                    <a:pt x="526" y="168"/>
                  </a:lnTo>
                  <a:lnTo>
                    <a:pt x="506" y="188"/>
                  </a:lnTo>
                  <a:lnTo>
                    <a:pt x="503" y="193"/>
                  </a:lnTo>
                  <a:lnTo>
                    <a:pt x="505" y="207"/>
                  </a:lnTo>
                  <a:lnTo>
                    <a:pt x="491" y="207"/>
                  </a:lnTo>
                  <a:lnTo>
                    <a:pt x="479" y="196"/>
                  </a:lnTo>
                  <a:lnTo>
                    <a:pt x="466" y="193"/>
                  </a:lnTo>
                  <a:lnTo>
                    <a:pt x="431" y="201"/>
                  </a:lnTo>
                  <a:lnTo>
                    <a:pt x="424" y="209"/>
                  </a:lnTo>
                  <a:lnTo>
                    <a:pt x="414" y="221"/>
                  </a:lnTo>
                  <a:lnTo>
                    <a:pt x="396" y="232"/>
                  </a:lnTo>
                  <a:lnTo>
                    <a:pt x="385" y="232"/>
                  </a:lnTo>
                  <a:lnTo>
                    <a:pt x="373" y="222"/>
                  </a:lnTo>
                  <a:lnTo>
                    <a:pt x="365" y="222"/>
                  </a:lnTo>
                  <a:lnTo>
                    <a:pt x="330" y="239"/>
                  </a:lnTo>
                  <a:lnTo>
                    <a:pt x="314" y="247"/>
                  </a:lnTo>
                  <a:lnTo>
                    <a:pt x="300" y="249"/>
                  </a:lnTo>
                  <a:lnTo>
                    <a:pt x="272" y="247"/>
                  </a:lnTo>
                  <a:lnTo>
                    <a:pt x="261" y="247"/>
                  </a:lnTo>
                  <a:lnTo>
                    <a:pt x="253" y="235"/>
                  </a:lnTo>
                  <a:lnTo>
                    <a:pt x="247" y="229"/>
                  </a:lnTo>
                  <a:lnTo>
                    <a:pt x="239" y="225"/>
                  </a:lnTo>
                  <a:lnTo>
                    <a:pt x="233" y="219"/>
                  </a:lnTo>
                  <a:lnTo>
                    <a:pt x="229" y="207"/>
                  </a:lnTo>
                  <a:lnTo>
                    <a:pt x="229" y="191"/>
                  </a:lnTo>
                  <a:lnTo>
                    <a:pt x="207" y="177"/>
                  </a:lnTo>
                  <a:lnTo>
                    <a:pt x="192" y="184"/>
                  </a:lnTo>
                  <a:lnTo>
                    <a:pt x="181" y="188"/>
                  </a:lnTo>
                  <a:lnTo>
                    <a:pt x="172" y="170"/>
                  </a:lnTo>
                  <a:lnTo>
                    <a:pt x="140" y="171"/>
                  </a:lnTo>
                  <a:lnTo>
                    <a:pt x="131" y="179"/>
                  </a:lnTo>
                  <a:lnTo>
                    <a:pt x="124" y="186"/>
                  </a:lnTo>
                  <a:lnTo>
                    <a:pt x="112" y="186"/>
                  </a:lnTo>
                  <a:lnTo>
                    <a:pt x="98" y="188"/>
                  </a:lnTo>
                  <a:lnTo>
                    <a:pt x="86" y="184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10612133" y="5680745"/>
              <a:ext cx="1202372" cy="568960"/>
            </a:xfrm>
            <a:custGeom>
              <a:avLst/>
              <a:gdLst/>
              <a:ahLst/>
              <a:cxnLst>
                <a:cxn ang="0">
                  <a:pos x="404" y="959"/>
                </a:cxn>
                <a:cxn ang="0">
                  <a:pos x="71" y="628"/>
                </a:cxn>
                <a:cxn ang="0">
                  <a:pos x="2" y="365"/>
                </a:cxn>
                <a:cxn ang="0">
                  <a:pos x="108" y="282"/>
                </a:cxn>
                <a:cxn ang="0">
                  <a:pos x="697" y="6"/>
                </a:cxn>
                <a:cxn ang="0">
                  <a:pos x="847" y="29"/>
                </a:cxn>
                <a:cxn ang="0">
                  <a:pos x="985" y="182"/>
                </a:cxn>
                <a:cxn ang="0">
                  <a:pos x="1128" y="319"/>
                </a:cxn>
                <a:cxn ang="0">
                  <a:pos x="1222" y="394"/>
                </a:cxn>
                <a:cxn ang="0">
                  <a:pos x="1380" y="347"/>
                </a:cxn>
                <a:cxn ang="0">
                  <a:pos x="1667" y="559"/>
                </a:cxn>
                <a:cxn ang="0">
                  <a:pos x="1808" y="548"/>
                </a:cxn>
                <a:cxn ang="0">
                  <a:pos x="2046" y="695"/>
                </a:cxn>
                <a:cxn ang="0">
                  <a:pos x="2159" y="661"/>
                </a:cxn>
                <a:cxn ang="0">
                  <a:pos x="2379" y="828"/>
                </a:cxn>
                <a:cxn ang="0">
                  <a:pos x="2648" y="793"/>
                </a:cxn>
                <a:cxn ang="0">
                  <a:pos x="2948" y="966"/>
                </a:cxn>
                <a:cxn ang="0">
                  <a:pos x="2836" y="1168"/>
                </a:cxn>
                <a:cxn ang="0">
                  <a:pos x="2663" y="1122"/>
                </a:cxn>
                <a:cxn ang="0">
                  <a:pos x="2420" y="1152"/>
                </a:cxn>
                <a:cxn ang="0">
                  <a:pos x="2216" y="1324"/>
                </a:cxn>
                <a:cxn ang="0">
                  <a:pos x="2040" y="1273"/>
                </a:cxn>
                <a:cxn ang="0">
                  <a:pos x="1683" y="1423"/>
                </a:cxn>
                <a:cxn ang="0">
                  <a:pos x="1405" y="1334"/>
                </a:cxn>
                <a:cxn ang="0">
                  <a:pos x="1330" y="1281"/>
                </a:cxn>
                <a:cxn ang="0">
                  <a:pos x="1273" y="1080"/>
                </a:cxn>
                <a:cxn ang="0">
                  <a:pos x="1025" y="1079"/>
                </a:cxn>
                <a:cxn ang="0">
                  <a:pos x="804" y="985"/>
                </a:cxn>
                <a:cxn ang="0">
                  <a:pos x="563" y="1079"/>
                </a:cxn>
                <a:cxn ang="0">
                  <a:pos x="566" y="1047"/>
                </a:cxn>
                <a:cxn ang="0">
                  <a:pos x="734" y="1003"/>
                </a:cxn>
                <a:cxn ang="0">
                  <a:pos x="1035" y="1055"/>
                </a:cxn>
                <a:cxn ang="0">
                  <a:pos x="1299" y="1066"/>
                </a:cxn>
                <a:cxn ang="0">
                  <a:pos x="1323" y="1227"/>
                </a:cxn>
                <a:cxn ang="0">
                  <a:pos x="1430" y="1313"/>
                </a:cxn>
                <a:cxn ang="0">
                  <a:pos x="1681" y="1390"/>
                </a:cxn>
                <a:cxn ang="0">
                  <a:pos x="2033" y="1241"/>
                </a:cxn>
                <a:cxn ang="0">
                  <a:pos x="2156" y="1291"/>
                </a:cxn>
                <a:cxn ang="0">
                  <a:pos x="2358" y="1167"/>
                </a:cxn>
                <a:cxn ang="0">
                  <a:pos x="2678" y="1094"/>
                </a:cxn>
                <a:cxn ang="0">
                  <a:pos x="2803" y="1172"/>
                </a:cxn>
                <a:cxn ang="0">
                  <a:pos x="2923" y="945"/>
                </a:cxn>
                <a:cxn ang="0">
                  <a:pos x="2494" y="787"/>
                </a:cxn>
                <a:cxn ang="0">
                  <a:pos x="2386" y="855"/>
                </a:cxn>
                <a:cxn ang="0">
                  <a:pos x="2141" y="688"/>
                </a:cxn>
                <a:cxn ang="0">
                  <a:pos x="2016" y="709"/>
                </a:cxn>
                <a:cxn ang="0">
                  <a:pos x="1808" y="581"/>
                </a:cxn>
                <a:cxn ang="0">
                  <a:pos x="1650" y="588"/>
                </a:cxn>
                <a:cxn ang="0">
                  <a:pos x="1355" y="369"/>
                </a:cxn>
                <a:cxn ang="0">
                  <a:pos x="1246" y="417"/>
                </a:cxn>
                <a:cxn ang="0">
                  <a:pos x="1100" y="338"/>
                </a:cxn>
                <a:cxn ang="0">
                  <a:pos x="952" y="182"/>
                </a:cxn>
                <a:cxn ang="0">
                  <a:pos x="842" y="61"/>
                </a:cxn>
                <a:cxn ang="0">
                  <a:pos x="717" y="33"/>
                </a:cxn>
                <a:cxn ang="0">
                  <a:pos x="115" y="315"/>
                </a:cxn>
                <a:cxn ang="0">
                  <a:pos x="32" y="352"/>
                </a:cxn>
                <a:cxn ang="0">
                  <a:pos x="75" y="595"/>
                </a:cxn>
                <a:cxn ang="0">
                  <a:pos x="427" y="934"/>
                </a:cxn>
                <a:cxn ang="0">
                  <a:pos x="495" y="1058"/>
                </a:cxn>
              </a:cxnLst>
              <a:rect l="0" t="0" r="r" b="b"/>
              <a:pathLst>
                <a:path w="3005" h="1423">
                  <a:moveTo>
                    <a:pt x="476" y="1044"/>
                  </a:moveTo>
                  <a:lnTo>
                    <a:pt x="468" y="988"/>
                  </a:lnTo>
                  <a:lnTo>
                    <a:pt x="476" y="1000"/>
                  </a:lnTo>
                  <a:lnTo>
                    <a:pt x="408" y="961"/>
                  </a:lnTo>
                  <a:cubicBezTo>
                    <a:pt x="406" y="961"/>
                    <a:pt x="405" y="960"/>
                    <a:pt x="404" y="959"/>
                  </a:cubicBezTo>
                  <a:lnTo>
                    <a:pt x="177" y="753"/>
                  </a:lnTo>
                  <a:cubicBezTo>
                    <a:pt x="174" y="750"/>
                    <a:pt x="172" y="746"/>
                    <a:pt x="172" y="742"/>
                  </a:cubicBezTo>
                  <a:lnTo>
                    <a:pt x="163" y="626"/>
                  </a:lnTo>
                  <a:lnTo>
                    <a:pt x="178" y="641"/>
                  </a:lnTo>
                  <a:lnTo>
                    <a:pt x="71" y="628"/>
                  </a:lnTo>
                  <a:cubicBezTo>
                    <a:pt x="62" y="627"/>
                    <a:pt x="55" y="619"/>
                    <a:pt x="56" y="610"/>
                  </a:cubicBezTo>
                  <a:lnTo>
                    <a:pt x="65" y="516"/>
                  </a:lnTo>
                  <a:lnTo>
                    <a:pt x="66" y="523"/>
                  </a:lnTo>
                  <a:lnTo>
                    <a:pt x="27" y="425"/>
                  </a:lnTo>
                  <a:lnTo>
                    <a:pt x="2" y="365"/>
                  </a:lnTo>
                  <a:cubicBezTo>
                    <a:pt x="0" y="361"/>
                    <a:pt x="0" y="358"/>
                    <a:pt x="1" y="354"/>
                  </a:cubicBezTo>
                  <a:lnTo>
                    <a:pt x="18" y="294"/>
                  </a:lnTo>
                  <a:cubicBezTo>
                    <a:pt x="20" y="287"/>
                    <a:pt x="27" y="282"/>
                    <a:pt x="34" y="282"/>
                  </a:cubicBezTo>
                  <a:lnTo>
                    <a:pt x="111" y="282"/>
                  </a:lnTo>
                  <a:lnTo>
                    <a:pt x="108" y="282"/>
                  </a:lnTo>
                  <a:lnTo>
                    <a:pt x="237" y="256"/>
                  </a:lnTo>
                  <a:lnTo>
                    <a:pt x="232" y="258"/>
                  </a:lnTo>
                  <a:lnTo>
                    <a:pt x="622" y="60"/>
                  </a:lnTo>
                  <a:lnTo>
                    <a:pt x="620" y="62"/>
                  </a:lnTo>
                  <a:lnTo>
                    <a:pt x="697" y="6"/>
                  </a:lnTo>
                  <a:cubicBezTo>
                    <a:pt x="705" y="0"/>
                    <a:pt x="715" y="2"/>
                    <a:pt x="721" y="9"/>
                  </a:cubicBezTo>
                  <a:lnTo>
                    <a:pt x="768" y="74"/>
                  </a:lnTo>
                  <a:lnTo>
                    <a:pt x="748" y="68"/>
                  </a:lnTo>
                  <a:lnTo>
                    <a:pt x="838" y="30"/>
                  </a:lnTo>
                  <a:cubicBezTo>
                    <a:pt x="841" y="28"/>
                    <a:pt x="844" y="28"/>
                    <a:pt x="847" y="29"/>
                  </a:cubicBezTo>
                  <a:lnTo>
                    <a:pt x="924" y="41"/>
                  </a:lnTo>
                  <a:cubicBezTo>
                    <a:pt x="926" y="42"/>
                    <a:pt x="928" y="42"/>
                    <a:pt x="929" y="43"/>
                  </a:cubicBezTo>
                  <a:lnTo>
                    <a:pt x="977" y="69"/>
                  </a:lnTo>
                  <a:cubicBezTo>
                    <a:pt x="982" y="72"/>
                    <a:pt x="985" y="78"/>
                    <a:pt x="985" y="84"/>
                  </a:cubicBezTo>
                  <a:lnTo>
                    <a:pt x="985" y="182"/>
                  </a:lnTo>
                  <a:lnTo>
                    <a:pt x="978" y="168"/>
                  </a:lnTo>
                  <a:lnTo>
                    <a:pt x="1115" y="259"/>
                  </a:lnTo>
                  <a:cubicBezTo>
                    <a:pt x="1119" y="261"/>
                    <a:pt x="1121" y="265"/>
                    <a:pt x="1122" y="270"/>
                  </a:cubicBezTo>
                  <a:lnTo>
                    <a:pt x="1131" y="326"/>
                  </a:lnTo>
                  <a:lnTo>
                    <a:pt x="1128" y="319"/>
                  </a:lnTo>
                  <a:lnTo>
                    <a:pt x="1180" y="396"/>
                  </a:lnTo>
                  <a:lnTo>
                    <a:pt x="1176" y="393"/>
                  </a:lnTo>
                  <a:lnTo>
                    <a:pt x="1214" y="423"/>
                  </a:lnTo>
                  <a:lnTo>
                    <a:pt x="1192" y="424"/>
                  </a:lnTo>
                  <a:lnTo>
                    <a:pt x="1222" y="394"/>
                  </a:lnTo>
                  <a:cubicBezTo>
                    <a:pt x="1223" y="393"/>
                    <a:pt x="1225" y="392"/>
                    <a:pt x="1226" y="391"/>
                  </a:cubicBezTo>
                  <a:lnTo>
                    <a:pt x="1320" y="336"/>
                  </a:lnTo>
                  <a:cubicBezTo>
                    <a:pt x="1324" y="333"/>
                    <a:pt x="1328" y="333"/>
                    <a:pt x="1332" y="334"/>
                  </a:cubicBezTo>
                  <a:lnTo>
                    <a:pt x="1371" y="342"/>
                  </a:lnTo>
                  <a:cubicBezTo>
                    <a:pt x="1374" y="343"/>
                    <a:pt x="1377" y="345"/>
                    <a:pt x="1380" y="347"/>
                  </a:cubicBezTo>
                  <a:lnTo>
                    <a:pt x="1508" y="493"/>
                  </a:lnTo>
                  <a:lnTo>
                    <a:pt x="1491" y="488"/>
                  </a:lnTo>
                  <a:lnTo>
                    <a:pt x="1521" y="480"/>
                  </a:lnTo>
                  <a:cubicBezTo>
                    <a:pt x="1525" y="479"/>
                    <a:pt x="1530" y="479"/>
                    <a:pt x="1534" y="481"/>
                  </a:cubicBezTo>
                  <a:lnTo>
                    <a:pt x="1667" y="559"/>
                  </a:lnTo>
                  <a:lnTo>
                    <a:pt x="1664" y="557"/>
                  </a:lnTo>
                  <a:lnTo>
                    <a:pt x="1724" y="579"/>
                  </a:lnTo>
                  <a:lnTo>
                    <a:pt x="1713" y="579"/>
                  </a:lnTo>
                  <a:lnTo>
                    <a:pt x="1803" y="549"/>
                  </a:lnTo>
                  <a:cubicBezTo>
                    <a:pt x="1805" y="548"/>
                    <a:pt x="1807" y="548"/>
                    <a:pt x="1808" y="548"/>
                  </a:cubicBezTo>
                  <a:lnTo>
                    <a:pt x="1894" y="548"/>
                  </a:lnTo>
                  <a:cubicBezTo>
                    <a:pt x="1898" y="548"/>
                    <a:pt x="1901" y="549"/>
                    <a:pt x="1904" y="551"/>
                  </a:cubicBezTo>
                  <a:lnTo>
                    <a:pt x="2011" y="628"/>
                  </a:lnTo>
                  <a:cubicBezTo>
                    <a:pt x="2013" y="630"/>
                    <a:pt x="2015" y="632"/>
                    <a:pt x="2016" y="634"/>
                  </a:cubicBezTo>
                  <a:lnTo>
                    <a:pt x="2046" y="695"/>
                  </a:lnTo>
                  <a:lnTo>
                    <a:pt x="2020" y="690"/>
                  </a:lnTo>
                  <a:lnTo>
                    <a:pt x="2076" y="638"/>
                  </a:lnTo>
                  <a:cubicBezTo>
                    <a:pt x="2080" y="634"/>
                    <a:pt x="2087" y="633"/>
                    <a:pt x="2093" y="635"/>
                  </a:cubicBezTo>
                  <a:lnTo>
                    <a:pt x="2153" y="656"/>
                  </a:lnTo>
                  <a:cubicBezTo>
                    <a:pt x="2155" y="657"/>
                    <a:pt x="2157" y="659"/>
                    <a:pt x="2159" y="661"/>
                  </a:cubicBezTo>
                  <a:lnTo>
                    <a:pt x="2258" y="768"/>
                  </a:lnTo>
                  <a:lnTo>
                    <a:pt x="2252" y="764"/>
                  </a:lnTo>
                  <a:lnTo>
                    <a:pt x="2359" y="811"/>
                  </a:lnTo>
                  <a:lnTo>
                    <a:pt x="2397" y="824"/>
                  </a:lnTo>
                  <a:lnTo>
                    <a:pt x="2379" y="828"/>
                  </a:lnTo>
                  <a:lnTo>
                    <a:pt x="2426" y="777"/>
                  </a:lnTo>
                  <a:cubicBezTo>
                    <a:pt x="2428" y="774"/>
                    <a:pt x="2431" y="773"/>
                    <a:pt x="2434" y="772"/>
                  </a:cubicBezTo>
                  <a:lnTo>
                    <a:pt x="2494" y="755"/>
                  </a:lnTo>
                  <a:cubicBezTo>
                    <a:pt x="2497" y="754"/>
                    <a:pt x="2500" y="754"/>
                    <a:pt x="2503" y="755"/>
                  </a:cubicBezTo>
                  <a:lnTo>
                    <a:pt x="2648" y="793"/>
                  </a:lnTo>
                  <a:lnTo>
                    <a:pt x="2832" y="832"/>
                  </a:lnTo>
                  <a:lnTo>
                    <a:pt x="2992" y="879"/>
                  </a:lnTo>
                  <a:cubicBezTo>
                    <a:pt x="2997" y="881"/>
                    <a:pt x="3001" y="885"/>
                    <a:pt x="3003" y="891"/>
                  </a:cubicBezTo>
                  <a:cubicBezTo>
                    <a:pt x="3005" y="896"/>
                    <a:pt x="3003" y="902"/>
                    <a:pt x="3000" y="906"/>
                  </a:cubicBezTo>
                  <a:lnTo>
                    <a:pt x="2948" y="966"/>
                  </a:lnTo>
                  <a:lnTo>
                    <a:pt x="2840" y="1074"/>
                  </a:lnTo>
                  <a:lnTo>
                    <a:pt x="2843" y="1071"/>
                  </a:lnTo>
                  <a:lnTo>
                    <a:pt x="2826" y="1101"/>
                  </a:lnTo>
                  <a:lnTo>
                    <a:pt x="2828" y="1091"/>
                  </a:lnTo>
                  <a:lnTo>
                    <a:pt x="2836" y="1168"/>
                  </a:lnTo>
                  <a:cubicBezTo>
                    <a:pt x="2837" y="1173"/>
                    <a:pt x="2835" y="1178"/>
                    <a:pt x="2832" y="1181"/>
                  </a:cubicBezTo>
                  <a:cubicBezTo>
                    <a:pt x="2829" y="1185"/>
                    <a:pt x="2825" y="1187"/>
                    <a:pt x="2820" y="1187"/>
                  </a:cubicBezTo>
                  <a:lnTo>
                    <a:pt x="2743" y="1187"/>
                  </a:lnTo>
                  <a:cubicBezTo>
                    <a:pt x="2739" y="1187"/>
                    <a:pt x="2735" y="1185"/>
                    <a:pt x="2732" y="1183"/>
                  </a:cubicBezTo>
                  <a:lnTo>
                    <a:pt x="2663" y="1122"/>
                  </a:lnTo>
                  <a:lnTo>
                    <a:pt x="2670" y="1126"/>
                  </a:lnTo>
                  <a:lnTo>
                    <a:pt x="2602" y="1109"/>
                  </a:lnTo>
                  <a:lnTo>
                    <a:pt x="2609" y="1109"/>
                  </a:lnTo>
                  <a:lnTo>
                    <a:pt x="2412" y="1156"/>
                  </a:lnTo>
                  <a:lnTo>
                    <a:pt x="2420" y="1152"/>
                  </a:lnTo>
                  <a:lnTo>
                    <a:pt x="2382" y="1190"/>
                  </a:lnTo>
                  <a:lnTo>
                    <a:pt x="2327" y="1258"/>
                  </a:lnTo>
                  <a:cubicBezTo>
                    <a:pt x="2326" y="1259"/>
                    <a:pt x="2324" y="1261"/>
                    <a:pt x="2323" y="1262"/>
                  </a:cubicBezTo>
                  <a:lnTo>
                    <a:pt x="2224" y="1322"/>
                  </a:lnTo>
                  <a:cubicBezTo>
                    <a:pt x="2222" y="1323"/>
                    <a:pt x="2219" y="1324"/>
                    <a:pt x="2216" y="1324"/>
                  </a:cubicBezTo>
                  <a:lnTo>
                    <a:pt x="2156" y="1324"/>
                  </a:lnTo>
                  <a:cubicBezTo>
                    <a:pt x="2152" y="1324"/>
                    <a:pt x="2148" y="1323"/>
                    <a:pt x="2146" y="1321"/>
                  </a:cubicBezTo>
                  <a:lnTo>
                    <a:pt x="2077" y="1269"/>
                  </a:lnTo>
                  <a:lnTo>
                    <a:pt x="2087" y="1273"/>
                  </a:lnTo>
                  <a:lnTo>
                    <a:pt x="2040" y="1273"/>
                  </a:lnTo>
                  <a:lnTo>
                    <a:pt x="2047" y="1271"/>
                  </a:lnTo>
                  <a:lnTo>
                    <a:pt x="1854" y="1361"/>
                  </a:lnTo>
                  <a:lnTo>
                    <a:pt x="1765" y="1408"/>
                  </a:lnTo>
                  <a:cubicBezTo>
                    <a:pt x="1763" y="1409"/>
                    <a:pt x="1762" y="1409"/>
                    <a:pt x="1760" y="1410"/>
                  </a:cubicBezTo>
                  <a:lnTo>
                    <a:pt x="1683" y="1423"/>
                  </a:lnTo>
                  <a:cubicBezTo>
                    <a:pt x="1681" y="1423"/>
                    <a:pt x="1680" y="1423"/>
                    <a:pt x="1679" y="1423"/>
                  </a:cubicBezTo>
                  <a:lnTo>
                    <a:pt x="1524" y="1410"/>
                  </a:lnTo>
                  <a:lnTo>
                    <a:pt x="1466" y="1410"/>
                  </a:lnTo>
                  <a:cubicBezTo>
                    <a:pt x="1460" y="1410"/>
                    <a:pt x="1455" y="1407"/>
                    <a:pt x="1452" y="1403"/>
                  </a:cubicBezTo>
                  <a:lnTo>
                    <a:pt x="1405" y="1334"/>
                  </a:lnTo>
                  <a:lnTo>
                    <a:pt x="1407" y="1336"/>
                  </a:lnTo>
                  <a:lnTo>
                    <a:pt x="1377" y="1306"/>
                  </a:lnTo>
                  <a:lnTo>
                    <a:pt x="1381" y="1309"/>
                  </a:lnTo>
                  <a:lnTo>
                    <a:pt x="1333" y="1283"/>
                  </a:lnTo>
                  <a:cubicBezTo>
                    <a:pt x="1332" y="1283"/>
                    <a:pt x="1331" y="1282"/>
                    <a:pt x="1330" y="1281"/>
                  </a:cubicBezTo>
                  <a:lnTo>
                    <a:pt x="1300" y="1251"/>
                  </a:lnTo>
                  <a:cubicBezTo>
                    <a:pt x="1298" y="1249"/>
                    <a:pt x="1296" y="1246"/>
                    <a:pt x="1295" y="1244"/>
                  </a:cubicBezTo>
                  <a:lnTo>
                    <a:pt x="1274" y="1175"/>
                  </a:lnTo>
                  <a:cubicBezTo>
                    <a:pt x="1274" y="1173"/>
                    <a:pt x="1273" y="1172"/>
                    <a:pt x="1273" y="1170"/>
                  </a:cubicBezTo>
                  <a:lnTo>
                    <a:pt x="1273" y="1080"/>
                  </a:lnTo>
                  <a:lnTo>
                    <a:pt x="1281" y="1094"/>
                  </a:lnTo>
                  <a:lnTo>
                    <a:pt x="1157" y="1017"/>
                  </a:lnTo>
                  <a:lnTo>
                    <a:pt x="1173" y="1018"/>
                  </a:lnTo>
                  <a:lnTo>
                    <a:pt x="1091" y="1056"/>
                  </a:lnTo>
                  <a:lnTo>
                    <a:pt x="1025" y="1079"/>
                  </a:lnTo>
                  <a:cubicBezTo>
                    <a:pt x="1017" y="1081"/>
                    <a:pt x="1009" y="1078"/>
                    <a:pt x="1005" y="1070"/>
                  </a:cubicBezTo>
                  <a:lnTo>
                    <a:pt x="954" y="972"/>
                  </a:lnTo>
                  <a:lnTo>
                    <a:pt x="969" y="981"/>
                  </a:lnTo>
                  <a:lnTo>
                    <a:pt x="794" y="989"/>
                  </a:lnTo>
                  <a:lnTo>
                    <a:pt x="804" y="985"/>
                  </a:lnTo>
                  <a:lnTo>
                    <a:pt x="757" y="1028"/>
                  </a:lnTo>
                  <a:lnTo>
                    <a:pt x="719" y="1066"/>
                  </a:lnTo>
                  <a:cubicBezTo>
                    <a:pt x="716" y="1069"/>
                    <a:pt x="712" y="1071"/>
                    <a:pt x="707" y="1071"/>
                  </a:cubicBezTo>
                  <a:lnTo>
                    <a:pt x="639" y="1071"/>
                  </a:lnTo>
                  <a:lnTo>
                    <a:pt x="563" y="1079"/>
                  </a:lnTo>
                  <a:cubicBezTo>
                    <a:pt x="561" y="1080"/>
                    <a:pt x="559" y="1079"/>
                    <a:pt x="556" y="1079"/>
                  </a:cubicBezTo>
                  <a:lnTo>
                    <a:pt x="488" y="1057"/>
                  </a:lnTo>
                  <a:cubicBezTo>
                    <a:pt x="479" y="1054"/>
                    <a:pt x="474" y="1045"/>
                    <a:pt x="477" y="1036"/>
                  </a:cubicBezTo>
                  <a:cubicBezTo>
                    <a:pt x="480" y="1027"/>
                    <a:pt x="489" y="1023"/>
                    <a:pt x="498" y="1025"/>
                  </a:cubicBezTo>
                  <a:lnTo>
                    <a:pt x="566" y="1047"/>
                  </a:lnTo>
                  <a:lnTo>
                    <a:pt x="560" y="1046"/>
                  </a:lnTo>
                  <a:lnTo>
                    <a:pt x="639" y="1037"/>
                  </a:lnTo>
                  <a:lnTo>
                    <a:pt x="707" y="1037"/>
                  </a:lnTo>
                  <a:lnTo>
                    <a:pt x="695" y="1042"/>
                  </a:lnTo>
                  <a:lnTo>
                    <a:pt x="734" y="1003"/>
                  </a:lnTo>
                  <a:lnTo>
                    <a:pt x="782" y="960"/>
                  </a:lnTo>
                  <a:cubicBezTo>
                    <a:pt x="784" y="958"/>
                    <a:pt x="788" y="956"/>
                    <a:pt x="792" y="956"/>
                  </a:cubicBezTo>
                  <a:lnTo>
                    <a:pt x="968" y="947"/>
                  </a:lnTo>
                  <a:cubicBezTo>
                    <a:pt x="974" y="947"/>
                    <a:pt x="980" y="950"/>
                    <a:pt x="983" y="956"/>
                  </a:cubicBezTo>
                  <a:lnTo>
                    <a:pt x="1035" y="1055"/>
                  </a:lnTo>
                  <a:lnTo>
                    <a:pt x="1015" y="1047"/>
                  </a:lnTo>
                  <a:lnTo>
                    <a:pt x="1077" y="1026"/>
                  </a:lnTo>
                  <a:lnTo>
                    <a:pt x="1159" y="988"/>
                  </a:lnTo>
                  <a:cubicBezTo>
                    <a:pt x="1164" y="985"/>
                    <a:pt x="1170" y="985"/>
                    <a:pt x="1174" y="988"/>
                  </a:cubicBezTo>
                  <a:lnTo>
                    <a:pt x="1299" y="1066"/>
                  </a:lnTo>
                  <a:cubicBezTo>
                    <a:pt x="1304" y="1069"/>
                    <a:pt x="1307" y="1074"/>
                    <a:pt x="1307" y="1080"/>
                  </a:cubicBezTo>
                  <a:lnTo>
                    <a:pt x="1307" y="1170"/>
                  </a:lnTo>
                  <a:lnTo>
                    <a:pt x="1306" y="1165"/>
                  </a:lnTo>
                  <a:lnTo>
                    <a:pt x="1327" y="1234"/>
                  </a:lnTo>
                  <a:lnTo>
                    <a:pt x="1323" y="1227"/>
                  </a:lnTo>
                  <a:lnTo>
                    <a:pt x="1353" y="1257"/>
                  </a:lnTo>
                  <a:lnTo>
                    <a:pt x="1349" y="1254"/>
                  </a:lnTo>
                  <a:lnTo>
                    <a:pt x="1397" y="1280"/>
                  </a:lnTo>
                  <a:cubicBezTo>
                    <a:pt x="1398" y="1281"/>
                    <a:pt x="1399" y="1282"/>
                    <a:pt x="1400" y="1283"/>
                  </a:cubicBezTo>
                  <a:lnTo>
                    <a:pt x="1430" y="1313"/>
                  </a:lnTo>
                  <a:cubicBezTo>
                    <a:pt x="1431" y="1314"/>
                    <a:pt x="1432" y="1314"/>
                    <a:pt x="1432" y="1315"/>
                  </a:cubicBezTo>
                  <a:lnTo>
                    <a:pt x="1479" y="1384"/>
                  </a:lnTo>
                  <a:lnTo>
                    <a:pt x="1466" y="1377"/>
                  </a:lnTo>
                  <a:lnTo>
                    <a:pt x="1527" y="1377"/>
                  </a:lnTo>
                  <a:lnTo>
                    <a:pt x="1681" y="1390"/>
                  </a:lnTo>
                  <a:lnTo>
                    <a:pt x="1677" y="1390"/>
                  </a:lnTo>
                  <a:lnTo>
                    <a:pt x="1754" y="1377"/>
                  </a:lnTo>
                  <a:lnTo>
                    <a:pt x="1749" y="1379"/>
                  </a:lnTo>
                  <a:lnTo>
                    <a:pt x="1840" y="1331"/>
                  </a:lnTo>
                  <a:lnTo>
                    <a:pt x="2033" y="1241"/>
                  </a:lnTo>
                  <a:cubicBezTo>
                    <a:pt x="2035" y="1240"/>
                    <a:pt x="2037" y="1239"/>
                    <a:pt x="2040" y="1239"/>
                  </a:cubicBezTo>
                  <a:lnTo>
                    <a:pt x="2087" y="1239"/>
                  </a:lnTo>
                  <a:cubicBezTo>
                    <a:pt x="2091" y="1239"/>
                    <a:pt x="2094" y="1240"/>
                    <a:pt x="2097" y="1243"/>
                  </a:cubicBezTo>
                  <a:lnTo>
                    <a:pt x="2166" y="1294"/>
                  </a:lnTo>
                  <a:lnTo>
                    <a:pt x="2156" y="1291"/>
                  </a:lnTo>
                  <a:lnTo>
                    <a:pt x="2216" y="1291"/>
                  </a:lnTo>
                  <a:lnTo>
                    <a:pt x="2207" y="1293"/>
                  </a:lnTo>
                  <a:lnTo>
                    <a:pt x="2306" y="1233"/>
                  </a:lnTo>
                  <a:lnTo>
                    <a:pt x="2301" y="1237"/>
                  </a:lnTo>
                  <a:lnTo>
                    <a:pt x="2358" y="1167"/>
                  </a:lnTo>
                  <a:lnTo>
                    <a:pt x="2397" y="1128"/>
                  </a:lnTo>
                  <a:cubicBezTo>
                    <a:pt x="2399" y="1126"/>
                    <a:pt x="2402" y="1125"/>
                    <a:pt x="2405" y="1124"/>
                  </a:cubicBezTo>
                  <a:lnTo>
                    <a:pt x="2602" y="1077"/>
                  </a:lnTo>
                  <a:cubicBezTo>
                    <a:pt x="2604" y="1076"/>
                    <a:pt x="2607" y="1076"/>
                    <a:pt x="2610" y="1077"/>
                  </a:cubicBezTo>
                  <a:lnTo>
                    <a:pt x="2678" y="1094"/>
                  </a:lnTo>
                  <a:cubicBezTo>
                    <a:pt x="2681" y="1094"/>
                    <a:pt x="2683" y="1096"/>
                    <a:pt x="2685" y="1097"/>
                  </a:cubicBezTo>
                  <a:lnTo>
                    <a:pt x="2754" y="1158"/>
                  </a:lnTo>
                  <a:lnTo>
                    <a:pt x="2743" y="1153"/>
                  </a:lnTo>
                  <a:lnTo>
                    <a:pt x="2820" y="1153"/>
                  </a:lnTo>
                  <a:lnTo>
                    <a:pt x="2803" y="1172"/>
                  </a:lnTo>
                  <a:lnTo>
                    <a:pt x="2795" y="1095"/>
                  </a:lnTo>
                  <a:cubicBezTo>
                    <a:pt x="2794" y="1091"/>
                    <a:pt x="2795" y="1088"/>
                    <a:pt x="2797" y="1084"/>
                  </a:cubicBezTo>
                  <a:lnTo>
                    <a:pt x="2814" y="1054"/>
                  </a:lnTo>
                  <a:cubicBezTo>
                    <a:pt x="2815" y="1053"/>
                    <a:pt x="2816" y="1052"/>
                    <a:pt x="2817" y="1051"/>
                  </a:cubicBezTo>
                  <a:lnTo>
                    <a:pt x="2923" y="945"/>
                  </a:lnTo>
                  <a:lnTo>
                    <a:pt x="2974" y="884"/>
                  </a:lnTo>
                  <a:lnTo>
                    <a:pt x="2982" y="911"/>
                  </a:lnTo>
                  <a:lnTo>
                    <a:pt x="2825" y="864"/>
                  </a:lnTo>
                  <a:lnTo>
                    <a:pt x="2640" y="825"/>
                  </a:lnTo>
                  <a:lnTo>
                    <a:pt x="2494" y="787"/>
                  </a:lnTo>
                  <a:lnTo>
                    <a:pt x="2503" y="787"/>
                  </a:lnTo>
                  <a:lnTo>
                    <a:pt x="2443" y="804"/>
                  </a:lnTo>
                  <a:lnTo>
                    <a:pt x="2451" y="799"/>
                  </a:lnTo>
                  <a:lnTo>
                    <a:pt x="2404" y="851"/>
                  </a:lnTo>
                  <a:cubicBezTo>
                    <a:pt x="2399" y="856"/>
                    <a:pt x="2392" y="857"/>
                    <a:pt x="2386" y="855"/>
                  </a:cubicBezTo>
                  <a:lnTo>
                    <a:pt x="2346" y="842"/>
                  </a:lnTo>
                  <a:lnTo>
                    <a:pt x="2239" y="795"/>
                  </a:lnTo>
                  <a:cubicBezTo>
                    <a:pt x="2237" y="794"/>
                    <a:pt x="2235" y="792"/>
                    <a:pt x="2233" y="791"/>
                  </a:cubicBezTo>
                  <a:lnTo>
                    <a:pt x="2135" y="683"/>
                  </a:lnTo>
                  <a:lnTo>
                    <a:pt x="2141" y="688"/>
                  </a:lnTo>
                  <a:lnTo>
                    <a:pt x="2081" y="666"/>
                  </a:lnTo>
                  <a:lnTo>
                    <a:pt x="2098" y="663"/>
                  </a:lnTo>
                  <a:lnTo>
                    <a:pt x="2043" y="714"/>
                  </a:lnTo>
                  <a:cubicBezTo>
                    <a:pt x="2039" y="718"/>
                    <a:pt x="2033" y="719"/>
                    <a:pt x="2028" y="718"/>
                  </a:cubicBezTo>
                  <a:cubicBezTo>
                    <a:pt x="2023" y="717"/>
                    <a:pt x="2019" y="714"/>
                    <a:pt x="2016" y="709"/>
                  </a:cubicBezTo>
                  <a:lnTo>
                    <a:pt x="1986" y="649"/>
                  </a:lnTo>
                  <a:lnTo>
                    <a:pt x="1992" y="655"/>
                  </a:lnTo>
                  <a:lnTo>
                    <a:pt x="1884" y="578"/>
                  </a:lnTo>
                  <a:lnTo>
                    <a:pt x="1894" y="581"/>
                  </a:lnTo>
                  <a:lnTo>
                    <a:pt x="1808" y="581"/>
                  </a:lnTo>
                  <a:lnTo>
                    <a:pt x="1814" y="580"/>
                  </a:lnTo>
                  <a:lnTo>
                    <a:pt x="1724" y="610"/>
                  </a:lnTo>
                  <a:cubicBezTo>
                    <a:pt x="1720" y="612"/>
                    <a:pt x="1716" y="612"/>
                    <a:pt x="1713" y="610"/>
                  </a:cubicBezTo>
                  <a:lnTo>
                    <a:pt x="1653" y="589"/>
                  </a:lnTo>
                  <a:cubicBezTo>
                    <a:pt x="1652" y="589"/>
                    <a:pt x="1651" y="588"/>
                    <a:pt x="1650" y="588"/>
                  </a:cubicBezTo>
                  <a:lnTo>
                    <a:pt x="1517" y="510"/>
                  </a:lnTo>
                  <a:lnTo>
                    <a:pt x="1530" y="512"/>
                  </a:lnTo>
                  <a:lnTo>
                    <a:pt x="1500" y="520"/>
                  </a:lnTo>
                  <a:cubicBezTo>
                    <a:pt x="1494" y="522"/>
                    <a:pt x="1487" y="520"/>
                    <a:pt x="1483" y="515"/>
                  </a:cubicBezTo>
                  <a:lnTo>
                    <a:pt x="1355" y="369"/>
                  </a:lnTo>
                  <a:lnTo>
                    <a:pt x="1363" y="375"/>
                  </a:lnTo>
                  <a:lnTo>
                    <a:pt x="1325" y="366"/>
                  </a:lnTo>
                  <a:lnTo>
                    <a:pt x="1337" y="364"/>
                  </a:lnTo>
                  <a:lnTo>
                    <a:pt x="1243" y="420"/>
                  </a:lnTo>
                  <a:lnTo>
                    <a:pt x="1246" y="417"/>
                  </a:lnTo>
                  <a:lnTo>
                    <a:pt x="1216" y="448"/>
                  </a:lnTo>
                  <a:cubicBezTo>
                    <a:pt x="1210" y="453"/>
                    <a:pt x="1201" y="454"/>
                    <a:pt x="1194" y="449"/>
                  </a:cubicBezTo>
                  <a:lnTo>
                    <a:pt x="1155" y="419"/>
                  </a:lnTo>
                  <a:cubicBezTo>
                    <a:pt x="1154" y="418"/>
                    <a:pt x="1153" y="416"/>
                    <a:pt x="1152" y="415"/>
                  </a:cubicBezTo>
                  <a:lnTo>
                    <a:pt x="1100" y="338"/>
                  </a:lnTo>
                  <a:cubicBezTo>
                    <a:pt x="1099" y="336"/>
                    <a:pt x="1098" y="333"/>
                    <a:pt x="1098" y="331"/>
                  </a:cubicBezTo>
                  <a:lnTo>
                    <a:pt x="1089" y="275"/>
                  </a:lnTo>
                  <a:lnTo>
                    <a:pt x="1097" y="286"/>
                  </a:lnTo>
                  <a:lnTo>
                    <a:pt x="959" y="196"/>
                  </a:lnTo>
                  <a:cubicBezTo>
                    <a:pt x="955" y="193"/>
                    <a:pt x="952" y="188"/>
                    <a:pt x="952" y="182"/>
                  </a:cubicBezTo>
                  <a:lnTo>
                    <a:pt x="952" y="84"/>
                  </a:lnTo>
                  <a:lnTo>
                    <a:pt x="961" y="98"/>
                  </a:lnTo>
                  <a:lnTo>
                    <a:pt x="913" y="72"/>
                  </a:lnTo>
                  <a:lnTo>
                    <a:pt x="919" y="74"/>
                  </a:lnTo>
                  <a:lnTo>
                    <a:pt x="842" y="61"/>
                  </a:lnTo>
                  <a:lnTo>
                    <a:pt x="851" y="60"/>
                  </a:lnTo>
                  <a:lnTo>
                    <a:pt x="761" y="99"/>
                  </a:lnTo>
                  <a:cubicBezTo>
                    <a:pt x="754" y="102"/>
                    <a:pt x="745" y="100"/>
                    <a:pt x="741" y="93"/>
                  </a:cubicBezTo>
                  <a:lnTo>
                    <a:pt x="694" y="29"/>
                  </a:lnTo>
                  <a:lnTo>
                    <a:pt x="717" y="33"/>
                  </a:lnTo>
                  <a:lnTo>
                    <a:pt x="640" y="89"/>
                  </a:lnTo>
                  <a:cubicBezTo>
                    <a:pt x="639" y="89"/>
                    <a:pt x="638" y="90"/>
                    <a:pt x="638" y="90"/>
                  </a:cubicBezTo>
                  <a:lnTo>
                    <a:pt x="248" y="287"/>
                  </a:lnTo>
                  <a:cubicBezTo>
                    <a:pt x="246" y="288"/>
                    <a:pt x="245" y="289"/>
                    <a:pt x="243" y="289"/>
                  </a:cubicBezTo>
                  <a:lnTo>
                    <a:pt x="115" y="315"/>
                  </a:lnTo>
                  <a:cubicBezTo>
                    <a:pt x="114" y="315"/>
                    <a:pt x="113" y="315"/>
                    <a:pt x="111" y="315"/>
                  </a:cubicBezTo>
                  <a:lnTo>
                    <a:pt x="34" y="315"/>
                  </a:lnTo>
                  <a:lnTo>
                    <a:pt x="50" y="303"/>
                  </a:lnTo>
                  <a:lnTo>
                    <a:pt x="33" y="363"/>
                  </a:lnTo>
                  <a:lnTo>
                    <a:pt x="32" y="352"/>
                  </a:lnTo>
                  <a:lnTo>
                    <a:pt x="58" y="413"/>
                  </a:lnTo>
                  <a:lnTo>
                    <a:pt x="97" y="511"/>
                  </a:lnTo>
                  <a:cubicBezTo>
                    <a:pt x="98" y="514"/>
                    <a:pt x="98" y="516"/>
                    <a:pt x="98" y="519"/>
                  </a:cubicBezTo>
                  <a:lnTo>
                    <a:pt x="89" y="613"/>
                  </a:lnTo>
                  <a:lnTo>
                    <a:pt x="75" y="595"/>
                  </a:lnTo>
                  <a:lnTo>
                    <a:pt x="182" y="608"/>
                  </a:lnTo>
                  <a:cubicBezTo>
                    <a:pt x="190" y="609"/>
                    <a:pt x="196" y="616"/>
                    <a:pt x="197" y="623"/>
                  </a:cubicBezTo>
                  <a:lnTo>
                    <a:pt x="205" y="739"/>
                  </a:lnTo>
                  <a:lnTo>
                    <a:pt x="200" y="728"/>
                  </a:lnTo>
                  <a:lnTo>
                    <a:pt x="427" y="934"/>
                  </a:lnTo>
                  <a:lnTo>
                    <a:pt x="424" y="932"/>
                  </a:lnTo>
                  <a:lnTo>
                    <a:pt x="492" y="971"/>
                  </a:lnTo>
                  <a:cubicBezTo>
                    <a:pt x="497" y="973"/>
                    <a:pt x="500" y="978"/>
                    <a:pt x="501" y="983"/>
                  </a:cubicBezTo>
                  <a:lnTo>
                    <a:pt x="509" y="1039"/>
                  </a:lnTo>
                  <a:cubicBezTo>
                    <a:pt x="511" y="1048"/>
                    <a:pt x="504" y="1056"/>
                    <a:pt x="495" y="1058"/>
                  </a:cubicBezTo>
                  <a:cubicBezTo>
                    <a:pt x="486" y="1059"/>
                    <a:pt x="478" y="1053"/>
                    <a:pt x="476" y="1044"/>
                  </a:cubicBezTo>
                  <a:close/>
                </a:path>
              </a:pathLst>
            </a:custGeom>
            <a:solidFill>
              <a:srgbClr val="007626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0694367" y="6476403"/>
              <a:ext cx="706755" cy="642302"/>
            </a:xfrm>
            <a:custGeom>
              <a:avLst/>
              <a:gdLst/>
              <a:ahLst/>
              <a:cxnLst>
                <a:cxn ang="0">
                  <a:pos x="7" y="89"/>
                </a:cxn>
                <a:cxn ang="0">
                  <a:pos x="20" y="112"/>
                </a:cxn>
                <a:cxn ang="0">
                  <a:pos x="35" y="108"/>
                </a:cxn>
                <a:cxn ang="0">
                  <a:pos x="49" y="86"/>
                </a:cxn>
                <a:cxn ang="0">
                  <a:pos x="72" y="96"/>
                </a:cxn>
                <a:cxn ang="0">
                  <a:pos x="78" y="117"/>
                </a:cxn>
                <a:cxn ang="0">
                  <a:pos x="88" y="145"/>
                </a:cxn>
                <a:cxn ang="0">
                  <a:pos x="100" y="163"/>
                </a:cxn>
                <a:cxn ang="0">
                  <a:pos x="92" y="171"/>
                </a:cxn>
                <a:cxn ang="0">
                  <a:pos x="141" y="224"/>
                </a:cxn>
                <a:cxn ang="0">
                  <a:pos x="162" y="228"/>
                </a:cxn>
                <a:cxn ang="0">
                  <a:pos x="199" y="252"/>
                </a:cxn>
                <a:cxn ang="0">
                  <a:pos x="208" y="272"/>
                </a:cxn>
                <a:cxn ang="0">
                  <a:pos x="217" y="270"/>
                </a:cxn>
                <a:cxn ang="0">
                  <a:pos x="238" y="281"/>
                </a:cxn>
                <a:cxn ang="0">
                  <a:pos x="246" y="278"/>
                </a:cxn>
                <a:cxn ang="0">
                  <a:pos x="252" y="261"/>
                </a:cxn>
                <a:cxn ang="0">
                  <a:pos x="236" y="238"/>
                </a:cxn>
                <a:cxn ang="0">
                  <a:pos x="199" y="201"/>
                </a:cxn>
                <a:cxn ang="0">
                  <a:pos x="185" y="197"/>
                </a:cxn>
                <a:cxn ang="0">
                  <a:pos x="173" y="187"/>
                </a:cxn>
                <a:cxn ang="0">
                  <a:pos x="162" y="170"/>
                </a:cxn>
                <a:cxn ang="0">
                  <a:pos x="147" y="144"/>
                </a:cxn>
                <a:cxn ang="0">
                  <a:pos x="119" y="108"/>
                </a:cxn>
                <a:cxn ang="0">
                  <a:pos x="134" y="103"/>
                </a:cxn>
                <a:cxn ang="0">
                  <a:pos x="194" y="89"/>
                </a:cxn>
                <a:cxn ang="0">
                  <a:pos x="220" y="105"/>
                </a:cxn>
                <a:cxn ang="0">
                  <a:pos x="233" y="105"/>
                </a:cxn>
                <a:cxn ang="0">
                  <a:pos x="257" y="106"/>
                </a:cxn>
                <a:cxn ang="0">
                  <a:pos x="291" y="105"/>
                </a:cxn>
                <a:cxn ang="0">
                  <a:pos x="312" y="117"/>
                </a:cxn>
                <a:cxn ang="0">
                  <a:pos x="318" y="96"/>
                </a:cxn>
                <a:cxn ang="0">
                  <a:pos x="301" y="79"/>
                </a:cxn>
                <a:cxn ang="0">
                  <a:pos x="300" y="59"/>
                </a:cxn>
                <a:cxn ang="0">
                  <a:pos x="287" y="47"/>
                </a:cxn>
                <a:cxn ang="0">
                  <a:pos x="271" y="50"/>
                </a:cxn>
                <a:cxn ang="0">
                  <a:pos x="256" y="55"/>
                </a:cxn>
                <a:cxn ang="0">
                  <a:pos x="231" y="36"/>
                </a:cxn>
                <a:cxn ang="0">
                  <a:pos x="210" y="29"/>
                </a:cxn>
                <a:cxn ang="0">
                  <a:pos x="173" y="0"/>
                </a:cxn>
                <a:cxn ang="0">
                  <a:pos x="137" y="21"/>
                </a:cxn>
                <a:cxn ang="0">
                  <a:pos x="127" y="39"/>
                </a:cxn>
                <a:cxn ang="0">
                  <a:pos x="71" y="69"/>
                </a:cxn>
                <a:cxn ang="0">
                  <a:pos x="35" y="69"/>
                </a:cxn>
                <a:cxn ang="0">
                  <a:pos x="0" y="69"/>
                </a:cxn>
              </a:cxnLst>
              <a:rect l="0" t="0" r="r" b="b"/>
              <a:pathLst>
                <a:path w="318" h="289">
                  <a:moveTo>
                    <a:pt x="0" y="69"/>
                  </a:moveTo>
                  <a:lnTo>
                    <a:pt x="7" y="89"/>
                  </a:lnTo>
                  <a:lnTo>
                    <a:pt x="14" y="103"/>
                  </a:lnTo>
                  <a:lnTo>
                    <a:pt x="20" y="112"/>
                  </a:lnTo>
                  <a:lnTo>
                    <a:pt x="27" y="113"/>
                  </a:lnTo>
                  <a:lnTo>
                    <a:pt x="35" y="108"/>
                  </a:lnTo>
                  <a:lnTo>
                    <a:pt x="41" y="99"/>
                  </a:lnTo>
                  <a:lnTo>
                    <a:pt x="49" y="86"/>
                  </a:lnTo>
                  <a:lnTo>
                    <a:pt x="60" y="93"/>
                  </a:lnTo>
                  <a:lnTo>
                    <a:pt x="72" y="96"/>
                  </a:lnTo>
                  <a:lnTo>
                    <a:pt x="79" y="101"/>
                  </a:lnTo>
                  <a:lnTo>
                    <a:pt x="78" y="117"/>
                  </a:lnTo>
                  <a:lnTo>
                    <a:pt x="78" y="127"/>
                  </a:lnTo>
                  <a:lnTo>
                    <a:pt x="88" y="145"/>
                  </a:lnTo>
                  <a:lnTo>
                    <a:pt x="103" y="159"/>
                  </a:lnTo>
                  <a:lnTo>
                    <a:pt x="100" y="163"/>
                  </a:lnTo>
                  <a:lnTo>
                    <a:pt x="85" y="163"/>
                  </a:lnTo>
                  <a:lnTo>
                    <a:pt x="92" y="171"/>
                  </a:lnTo>
                  <a:lnTo>
                    <a:pt x="136" y="221"/>
                  </a:lnTo>
                  <a:lnTo>
                    <a:pt x="141" y="224"/>
                  </a:lnTo>
                  <a:lnTo>
                    <a:pt x="153" y="224"/>
                  </a:lnTo>
                  <a:lnTo>
                    <a:pt x="162" y="228"/>
                  </a:lnTo>
                  <a:lnTo>
                    <a:pt x="181" y="236"/>
                  </a:lnTo>
                  <a:lnTo>
                    <a:pt x="199" y="252"/>
                  </a:lnTo>
                  <a:lnTo>
                    <a:pt x="202" y="259"/>
                  </a:lnTo>
                  <a:lnTo>
                    <a:pt x="208" y="272"/>
                  </a:lnTo>
                  <a:lnTo>
                    <a:pt x="213" y="270"/>
                  </a:lnTo>
                  <a:lnTo>
                    <a:pt x="217" y="270"/>
                  </a:lnTo>
                  <a:lnTo>
                    <a:pt x="231" y="275"/>
                  </a:lnTo>
                  <a:lnTo>
                    <a:pt x="238" y="281"/>
                  </a:lnTo>
                  <a:lnTo>
                    <a:pt x="245" y="289"/>
                  </a:lnTo>
                  <a:lnTo>
                    <a:pt x="246" y="278"/>
                  </a:lnTo>
                  <a:lnTo>
                    <a:pt x="246" y="270"/>
                  </a:lnTo>
                  <a:lnTo>
                    <a:pt x="252" y="261"/>
                  </a:lnTo>
                  <a:lnTo>
                    <a:pt x="249" y="252"/>
                  </a:lnTo>
                  <a:lnTo>
                    <a:pt x="236" y="238"/>
                  </a:lnTo>
                  <a:lnTo>
                    <a:pt x="213" y="212"/>
                  </a:lnTo>
                  <a:lnTo>
                    <a:pt x="199" y="201"/>
                  </a:lnTo>
                  <a:lnTo>
                    <a:pt x="194" y="196"/>
                  </a:lnTo>
                  <a:lnTo>
                    <a:pt x="185" y="197"/>
                  </a:lnTo>
                  <a:lnTo>
                    <a:pt x="174" y="187"/>
                  </a:lnTo>
                  <a:lnTo>
                    <a:pt x="173" y="187"/>
                  </a:lnTo>
                  <a:lnTo>
                    <a:pt x="166" y="182"/>
                  </a:lnTo>
                  <a:lnTo>
                    <a:pt x="162" y="170"/>
                  </a:lnTo>
                  <a:lnTo>
                    <a:pt x="159" y="159"/>
                  </a:lnTo>
                  <a:lnTo>
                    <a:pt x="147" y="144"/>
                  </a:lnTo>
                  <a:lnTo>
                    <a:pt x="122" y="116"/>
                  </a:lnTo>
                  <a:lnTo>
                    <a:pt x="119" y="108"/>
                  </a:lnTo>
                  <a:lnTo>
                    <a:pt x="122" y="105"/>
                  </a:lnTo>
                  <a:lnTo>
                    <a:pt x="134" y="103"/>
                  </a:lnTo>
                  <a:lnTo>
                    <a:pt x="169" y="113"/>
                  </a:lnTo>
                  <a:lnTo>
                    <a:pt x="194" y="89"/>
                  </a:lnTo>
                  <a:lnTo>
                    <a:pt x="213" y="105"/>
                  </a:lnTo>
                  <a:lnTo>
                    <a:pt x="220" y="105"/>
                  </a:lnTo>
                  <a:lnTo>
                    <a:pt x="226" y="112"/>
                  </a:lnTo>
                  <a:lnTo>
                    <a:pt x="233" y="105"/>
                  </a:lnTo>
                  <a:lnTo>
                    <a:pt x="245" y="105"/>
                  </a:lnTo>
                  <a:lnTo>
                    <a:pt x="257" y="106"/>
                  </a:lnTo>
                  <a:lnTo>
                    <a:pt x="274" y="99"/>
                  </a:lnTo>
                  <a:lnTo>
                    <a:pt x="291" y="105"/>
                  </a:lnTo>
                  <a:lnTo>
                    <a:pt x="300" y="113"/>
                  </a:lnTo>
                  <a:lnTo>
                    <a:pt x="312" y="117"/>
                  </a:lnTo>
                  <a:lnTo>
                    <a:pt x="312" y="108"/>
                  </a:lnTo>
                  <a:lnTo>
                    <a:pt x="318" y="96"/>
                  </a:lnTo>
                  <a:lnTo>
                    <a:pt x="312" y="89"/>
                  </a:lnTo>
                  <a:lnTo>
                    <a:pt x="301" y="79"/>
                  </a:lnTo>
                  <a:lnTo>
                    <a:pt x="300" y="68"/>
                  </a:lnTo>
                  <a:lnTo>
                    <a:pt x="300" y="59"/>
                  </a:lnTo>
                  <a:lnTo>
                    <a:pt x="301" y="50"/>
                  </a:lnTo>
                  <a:lnTo>
                    <a:pt x="287" y="47"/>
                  </a:lnTo>
                  <a:lnTo>
                    <a:pt x="280" y="45"/>
                  </a:lnTo>
                  <a:lnTo>
                    <a:pt x="271" y="50"/>
                  </a:lnTo>
                  <a:lnTo>
                    <a:pt x="263" y="55"/>
                  </a:lnTo>
                  <a:lnTo>
                    <a:pt x="256" y="55"/>
                  </a:lnTo>
                  <a:lnTo>
                    <a:pt x="242" y="43"/>
                  </a:lnTo>
                  <a:lnTo>
                    <a:pt x="231" y="36"/>
                  </a:lnTo>
                  <a:lnTo>
                    <a:pt x="218" y="39"/>
                  </a:lnTo>
                  <a:lnTo>
                    <a:pt x="210" y="29"/>
                  </a:lnTo>
                  <a:lnTo>
                    <a:pt x="183" y="1"/>
                  </a:lnTo>
                  <a:lnTo>
                    <a:pt x="173" y="0"/>
                  </a:lnTo>
                  <a:lnTo>
                    <a:pt x="155" y="22"/>
                  </a:lnTo>
                  <a:lnTo>
                    <a:pt x="137" y="21"/>
                  </a:lnTo>
                  <a:lnTo>
                    <a:pt x="129" y="29"/>
                  </a:lnTo>
                  <a:lnTo>
                    <a:pt x="127" y="39"/>
                  </a:lnTo>
                  <a:lnTo>
                    <a:pt x="92" y="75"/>
                  </a:lnTo>
                  <a:lnTo>
                    <a:pt x="71" y="69"/>
                  </a:lnTo>
                  <a:lnTo>
                    <a:pt x="48" y="65"/>
                  </a:lnTo>
                  <a:lnTo>
                    <a:pt x="35" y="69"/>
                  </a:lnTo>
                  <a:lnTo>
                    <a:pt x="21" y="75"/>
                  </a:lnTo>
                  <a:lnTo>
                    <a:pt x="0" y="6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626"/>
                </a:gs>
                <a:gs pos="100000">
                  <a:srgbClr val="5EAD35"/>
                </a:gs>
                <a:gs pos="66000">
                  <a:srgbClr val="007626"/>
                </a:gs>
                <a:gs pos="33000">
                  <a:srgbClr val="5EAD35"/>
                </a:gs>
              </a:gsLst>
              <a:lin ang="54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0687695" y="6469733"/>
              <a:ext cx="720090" cy="655637"/>
            </a:xfrm>
            <a:custGeom>
              <a:avLst/>
              <a:gdLst/>
              <a:ahLst/>
              <a:cxnLst>
                <a:cxn ang="0">
                  <a:pos x="168" y="631"/>
                </a:cxn>
                <a:cxn ang="0">
                  <a:pos x="285" y="477"/>
                </a:cxn>
                <a:cxn ang="0">
                  <a:pos x="466" y="565"/>
                </a:cxn>
                <a:cxn ang="0">
                  <a:pos x="516" y="811"/>
                </a:cxn>
                <a:cxn ang="0">
                  <a:pos x="500" y="911"/>
                </a:cxn>
                <a:cxn ang="0">
                  <a:pos x="869" y="1243"/>
                </a:cxn>
                <a:cxn ang="0">
                  <a:pos x="1138" y="1412"/>
                </a:cxn>
                <a:cxn ang="0">
                  <a:pos x="1222" y="1501"/>
                </a:cxn>
                <a:cxn ang="0">
                  <a:pos x="1360" y="1622"/>
                </a:cxn>
                <a:cxn ang="0">
                  <a:pos x="1400" y="1471"/>
                </a:cxn>
                <a:cxn ang="0">
                  <a:pos x="1113" y="1149"/>
                </a:cxn>
                <a:cxn ang="0">
                  <a:pos x="985" y="1075"/>
                </a:cxn>
                <a:cxn ang="0">
                  <a:pos x="883" y="905"/>
                </a:cxn>
                <a:cxn ang="0">
                  <a:pos x="667" y="607"/>
                </a:cxn>
                <a:cxn ang="0">
                  <a:pos x="944" y="636"/>
                </a:cxn>
                <a:cxn ang="0">
                  <a:pos x="1252" y="590"/>
                </a:cxn>
                <a:cxn ang="0">
                  <a:pos x="1447" y="592"/>
                </a:cxn>
                <a:cxn ang="0">
                  <a:pos x="1693" y="635"/>
                </a:cxn>
                <a:cxn ang="0">
                  <a:pos x="1765" y="546"/>
                </a:cxn>
                <a:cxn ang="0">
                  <a:pos x="1665" y="397"/>
                </a:cxn>
                <a:cxn ang="0">
                  <a:pos x="1609" y="295"/>
                </a:cxn>
                <a:cxn ang="0">
                  <a:pos x="1437" y="343"/>
                </a:cxn>
                <a:cxn ang="0">
                  <a:pos x="1233" y="248"/>
                </a:cxn>
                <a:cxn ang="0">
                  <a:pos x="990" y="28"/>
                </a:cxn>
                <a:cxn ang="0">
                  <a:pos x="748" y="183"/>
                </a:cxn>
                <a:cxn ang="0">
                  <a:pos x="277" y="394"/>
                </a:cxn>
                <a:cxn ang="0">
                  <a:pos x="2" y="399"/>
                </a:cxn>
                <a:cxn ang="0">
                  <a:pos x="284" y="361"/>
                </a:cxn>
                <a:cxn ang="0">
                  <a:pos x="715" y="178"/>
                </a:cxn>
                <a:cxn ang="0">
                  <a:pos x="964" y="7"/>
                </a:cxn>
                <a:cxn ang="0">
                  <a:pos x="1227" y="215"/>
                </a:cxn>
                <a:cxn ang="0">
                  <a:pos x="1437" y="309"/>
                </a:cxn>
                <a:cxn ang="0">
                  <a:pos x="1617" y="263"/>
                </a:cxn>
                <a:cxn ang="0">
                  <a:pos x="1698" y="392"/>
                </a:cxn>
                <a:cxn ang="0">
                  <a:pos x="1796" y="560"/>
                </a:cxn>
                <a:cxn ang="0">
                  <a:pos x="1677" y="663"/>
                </a:cxn>
                <a:cxn ang="0">
                  <a:pos x="1452" y="624"/>
                </a:cxn>
                <a:cxn ang="0">
                  <a:pos x="1268" y="655"/>
                </a:cxn>
                <a:cxn ang="0">
                  <a:pos x="1082" y="523"/>
                </a:cxn>
                <a:cxn ang="0">
                  <a:pos x="695" y="617"/>
                </a:cxn>
                <a:cxn ang="0">
                  <a:pos x="844" y="804"/>
                </a:cxn>
                <a:cxn ang="0">
                  <a:pos x="987" y="1046"/>
                </a:cxn>
                <a:cxn ang="0">
                  <a:pos x="1090" y="1089"/>
                </a:cxn>
                <a:cxn ang="0">
                  <a:pos x="1410" y="1408"/>
                </a:cxn>
                <a:cxn ang="0">
                  <a:pos x="1402" y="1564"/>
                </a:cxn>
                <a:cxn ang="0">
                  <a:pos x="1287" y="1555"/>
                </a:cxn>
                <a:cxn ang="0">
                  <a:pos x="1175" y="1542"/>
                </a:cxn>
                <a:cxn ang="0">
                  <a:pos x="1017" y="1344"/>
                </a:cxn>
                <a:cxn ang="0">
                  <a:pos x="762" y="1257"/>
                </a:cxn>
                <a:cxn ang="0">
                  <a:pos x="573" y="905"/>
                </a:cxn>
                <a:cxn ang="0">
                  <a:pos x="434" y="733"/>
                </a:cxn>
                <a:cxn ang="0">
                  <a:pos x="413" y="569"/>
                </a:cxn>
                <a:cxn ang="0">
                  <a:pos x="226" y="626"/>
                </a:cxn>
                <a:cxn ang="0">
                  <a:pos x="81" y="599"/>
                </a:cxn>
              </a:cxnLst>
              <a:rect l="0" t="0" r="r" b="b"/>
              <a:pathLst>
                <a:path w="1798" h="1642">
                  <a:moveTo>
                    <a:pt x="34" y="398"/>
                  </a:moveTo>
                  <a:lnTo>
                    <a:pt x="73" y="505"/>
                  </a:lnTo>
                  <a:lnTo>
                    <a:pt x="111" y="585"/>
                  </a:lnTo>
                  <a:lnTo>
                    <a:pt x="140" y="630"/>
                  </a:lnTo>
                  <a:lnTo>
                    <a:pt x="129" y="623"/>
                  </a:lnTo>
                  <a:lnTo>
                    <a:pt x="168" y="631"/>
                  </a:lnTo>
                  <a:lnTo>
                    <a:pt x="156" y="633"/>
                  </a:lnTo>
                  <a:lnTo>
                    <a:pt x="203" y="603"/>
                  </a:lnTo>
                  <a:lnTo>
                    <a:pt x="198" y="608"/>
                  </a:lnTo>
                  <a:lnTo>
                    <a:pt x="228" y="561"/>
                  </a:lnTo>
                  <a:lnTo>
                    <a:pt x="275" y="484"/>
                  </a:lnTo>
                  <a:cubicBezTo>
                    <a:pt x="277" y="481"/>
                    <a:pt x="281" y="478"/>
                    <a:pt x="285" y="477"/>
                  </a:cubicBezTo>
                  <a:cubicBezTo>
                    <a:pt x="290" y="476"/>
                    <a:pt x="294" y="477"/>
                    <a:pt x="298" y="479"/>
                  </a:cubicBezTo>
                  <a:lnTo>
                    <a:pt x="358" y="518"/>
                  </a:lnTo>
                  <a:lnTo>
                    <a:pt x="354" y="516"/>
                  </a:lnTo>
                  <a:lnTo>
                    <a:pt x="423" y="537"/>
                  </a:lnTo>
                  <a:cubicBezTo>
                    <a:pt x="425" y="538"/>
                    <a:pt x="426" y="538"/>
                    <a:pt x="427" y="539"/>
                  </a:cubicBezTo>
                  <a:lnTo>
                    <a:pt x="466" y="565"/>
                  </a:lnTo>
                  <a:cubicBezTo>
                    <a:pt x="471" y="568"/>
                    <a:pt x="474" y="574"/>
                    <a:pt x="473" y="580"/>
                  </a:cubicBezTo>
                  <a:lnTo>
                    <a:pt x="465" y="670"/>
                  </a:lnTo>
                  <a:lnTo>
                    <a:pt x="465" y="725"/>
                  </a:lnTo>
                  <a:lnTo>
                    <a:pt x="463" y="716"/>
                  </a:lnTo>
                  <a:lnTo>
                    <a:pt x="519" y="815"/>
                  </a:lnTo>
                  <a:lnTo>
                    <a:pt x="516" y="811"/>
                  </a:lnTo>
                  <a:lnTo>
                    <a:pt x="597" y="888"/>
                  </a:lnTo>
                  <a:cubicBezTo>
                    <a:pt x="603" y="893"/>
                    <a:pt x="604" y="902"/>
                    <a:pt x="600" y="909"/>
                  </a:cubicBezTo>
                  <a:lnTo>
                    <a:pt x="587" y="930"/>
                  </a:lnTo>
                  <a:cubicBezTo>
                    <a:pt x="584" y="935"/>
                    <a:pt x="579" y="938"/>
                    <a:pt x="573" y="938"/>
                  </a:cubicBezTo>
                  <a:lnTo>
                    <a:pt x="487" y="938"/>
                  </a:lnTo>
                  <a:lnTo>
                    <a:pt x="500" y="911"/>
                  </a:lnTo>
                  <a:lnTo>
                    <a:pt x="538" y="958"/>
                  </a:lnTo>
                  <a:lnTo>
                    <a:pt x="783" y="1232"/>
                  </a:lnTo>
                  <a:lnTo>
                    <a:pt x="779" y="1228"/>
                  </a:lnTo>
                  <a:lnTo>
                    <a:pt x="809" y="1246"/>
                  </a:lnTo>
                  <a:lnTo>
                    <a:pt x="801" y="1243"/>
                  </a:lnTo>
                  <a:lnTo>
                    <a:pt x="869" y="1243"/>
                  </a:lnTo>
                  <a:cubicBezTo>
                    <a:pt x="872" y="1243"/>
                    <a:pt x="874" y="1244"/>
                    <a:pt x="876" y="1245"/>
                  </a:cubicBezTo>
                  <a:lnTo>
                    <a:pt x="924" y="1266"/>
                  </a:lnTo>
                  <a:lnTo>
                    <a:pt x="1031" y="1313"/>
                  </a:lnTo>
                  <a:cubicBezTo>
                    <a:pt x="1032" y="1314"/>
                    <a:pt x="1034" y="1315"/>
                    <a:pt x="1035" y="1316"/>
                  </a:cubicBezTo>
                  <a:lnTo>
                    <a:pt x="1134" y="1406"/>
                  </a:lnTo>
                  <a:cubicBezTo>
                    <a:pt x="1136" y="1408"/>
                    <a:pt x="1137" y="1410"/>
                    <a:pt x="1138" y="1412"/>
                  </a:cubicBezTo>
                  <a:lnTo>
                    <a:pt x="1155" y="1450"/>
                  </a:lnTo>
                  <a:lnTo>
                    <a:pt x="1186" y="1519"/>
                  </a:lnTo>
                  <a:lnTo>
                    <a:pt x="1166" y="1510"/>
                  </a:lnTo>
                  <a:lnTo>
                    <a:pt x="1196" y="1501"/>
                  </a:lnTo>
                  <a:cubicBezTo>
                    <a:pt x="1197" y="1501"/>
                    <a:pt x="1199" y="1501"/>
                    <a:pt x="1200" y="1501"/>
                  </a:cubicBezTo>
                  <a:lnTo>
                    <a:pt x="1222" y="1501"/>
                  </a:lnTo>
                  <a:cubicBezTo>
                    <a:pt x="1224" y="1501"/>
                    <a:pt x="1225" y="1501"/>
                    <a:pt x="1227" y="1501"/>
                  </a:cubicBezTo>
                  <a:lnTo>
                    <a:pt x="1304" y="1527"/>
                  </a:lnTo>
                  <a:cubicBezTo>
                    <a:pt x="1307" y="1528"/>
                    <a:pt x="1309" y="1529"/>
                    <a:pt x="1311" y="1531"/>
                  </a:cubicBezTo>
                  <a:lnTo>
                    <a:pt x="1350" y="1570"/>
                  </a:lnTo>
                  <a:lnTo>
                    <a:pt x="1389" y="1613"/>
                  </a:lnTo>
                  <a:lnTo>
                    <a:pt x="1360" y="1622"/>
                  </a:lnTo>
                  <a:lnTo>
                    <a:pt x="1369" y="1562"/>
                  </a:lnTo>
                  <a:lnTo>
                    <a:pt x="1368" y="1564"/>
                  </a:lnTo>
                  <a:lnTo>
                    <a:pt x="1368" y="1517"/>
                  </a:lnTo>
                  <a:cubicBezTo>
                    <a:pt x="1368" y="1514"/>
                    <a:pt x="1369" y="1511"/>
                    <a:pt x="1371" y="1509"/>
                  </a:cubicBezTo>
                  <a:lnTo>
                    <a:pt x="1401" y="1457"/>
                  </a:lnTo>
                  <a:lnTo>
                    <a:pt x="1400" y="1471"/>
                  </a:lnTo>
                  <a:lnTo>
                    <a:pt x="1382" y="1424"/>
                  </a:lnTo>
                  <a:lnTo>
                    <a:pt x="1386" y="1430"/>
                  </a:lnTo>
                  <a:lnTo>
                    <a:pt x="1317" y="1353"/>
                  </a:lnTo>
                  <a:lnTo>
                    <a:pt x="1188" y="1207"/>
                  </a:lnTo>
                  <a:lnTo>
                    <a:pt x="1190" y="1209"/>
                  </a:lnTo>
                  <a:lnTo>
                    <a:pt x="1113" y="1149"/>
                  </a:lnTo>
                  <a:lnTo>
                    <a:pt x="1081" y="1118"/>
                  </a:lnTo>
                  <a:lnTo>
                    <a:pt x="1096" y="1122"/>
                  </a:lnTo>
                  <a:lnTo>
                    <a:pt x="1049" y="1131"/>
                  </a:lnTo>
                  <a:cubicBezTo>
                    <a:pt x="1043" y="1132"/>
                    <a:pt x="1038" y="1130"/>
                    <a:pt x="1034" y="1127"/>
                  </a:cubicBezTo>
                  <a:lnTo>
                    <a:pt x="974" y="1071"/>
                  </a:lnTo>
                  <a:lnTo>
                    <a:pt x="985" y="1075"/>
                  </a:lnTo>
                  <a:lnTo>
                    <a:pt x="977" y="1075"/>
                  </a:lnTo>
                  <a:cubicBezTo>
                    <a:pt x="973" y="1075"/>
                    <a:pt x="970" y="1074"/>
                    <a:pt x="967" y="1072"/>
                  </a:cubicBezTo>
                  <a:lnTo>
                    <a:pt x="928" y="1042"/>
                  </a:lnTo>
                  <a:cubicBezTo>
                    <a:pt x="925" y="1040"/>
                    <a:pt x="923" y="1037"/>
                    <a:pt x="922" y="1034"/>
                  </a:cubicBezTo>
                  <a:lnTo>
                    <a:pt x="901" y="965"/>
                  </a:lnTo>
                  <a:lnTo>
                    <a:pt x="883" y="905"/>
                  </a:lnTo>
                  <a:lnTo>
                    <a:pt x="886" y="911"/>
                  </a:lnTo>
                  <a:lnTo>
                    <a:pt x="818" y="825"/>
                  </a:lnTo>
                  <a:lnTo>
                    <a:pt x="681" y="671"/>
                  </a:lnTo>
                  <a:cubicBezTo>
                    <a:pt x="679" y="670"/>
                    <a:pt x="678" y="667"/>
                    <a:pt x="677" y="665"/>
                  </a:cubicBezTo>
                  <a:lnTo>
                    <a:pt x="664" y="622"/>
                  </a:lnTo>
                  <a:cubicBezTo>
                    <a:pt x="663" y="617"/>
                    <a:pt x="664" y="612"/>
                    <a:pt x="667" y="607"/>
                  </a:cubicBezTo>
                  <a:lnTo>
                    <a:pt x="680" y="590"/>
                  </a:lnTo>
                  <a:cubicBezTo>
                    <a:pt x="683" y="587"/>
                    <a:pt x="687" y="584"/>
                    <a:pt x="691" y="584"/>
                  </a:cubicBezTo>
                  <a:lnTo>
                    <a:pt x="760" y="575"/>
                  </a:lnTo>
                  <a:cubicBezTo>
                    <a:pt x="762" y="575"/>
                    <a:pt x="764" y="575"/>
                    <a:pt x="767" y="576"/>
                  </a:cubicBezTo>
                  <a:lnTo>
                    <a:pt x="960" y="631"/>
                  </a:lnTo>
                  <a:lnTo>
                    <a:pt x="944" y="636"/>
                  </a:lnTo>
                  <a:lnTo>
                    <a:pt x="1081" y="498"/>
                  </a:lnTo>
                  <a:cubicBezTo>
                    <a:pt x="1087" y="492"/>
                    <a:pt x="1097" y="492"/>
                    <a:pt x="1104" y="498"/>
                  </a:cubicBezTo>
                  <a:lnTo>
                    <a:pt x="1211" y="587"/>
                  </a:lnTo>
                  <a:lnTo>
                    <a:pt x="1200" y="584"/>
                  </a:lnTo>
                  <a:lnTo>
                    <a:pt x="1239" y="584"/>
                  </a:lnTo>
                  <a:cubicBezTo>
                    <a:pt x="1244" y="584"/>
                    <a:pt x="1249" y="586"/>
                    <a:pt x="1252" y="590"/>
                  </a:cubicBezTo>
                  <a:lnTo>
                    <a:pt x="1282" y="629"/>
                  </a:lnTo>
                  <a:lnTo>
                    <a:pt x="1257" y="627"/>
                  </a:lnTo>
                  <a:lnTo>
                    <a:pt x="1296" y="588"/>
                  </a:lnTo>
                  <a:cubicBezTo>
                    <a:pt x="1299" y="585"/>
                    <a:pt x="1303" y="584"/>
                    <a:pt x="1308" y="584"/>
                  </a:cubicBezTo>
                  <a:lnTo>
                    <a:pt x="1377" y="584"/>
                  </a:lnTo>
                  <a:lnTo>
                    <a:pt x="1447" y="592"/>
                  </a:lnTo>
                  <a:lnTo>
                    <a:pt x="1439" y="594"/>
                  </a:lnTo>
                  <a:lnTo>
                    <a:pt x="1529" y="555"/>
                  </a:lnTo>
                  <a:cubicBezTo>
                    <a:pt x="1533" y="553"/>
                    <a:pt x="1537" y="553"/>
                    <a:pt x="1541" y="554"/>
                  </a:cubicBezTo>
                  <a:lnTo>
                    <a:pt x="1635" y="584"/>
                  </a:lnTo>
                  <a:cubicBezTo>
                    <a:pt x="1637" y="585"/>
                    <a:pt x="1640" y="586"/>
                    <a:pt x="1641" y="588"/>
                  </a:cubicBezTo>
                  <a:lnTo>
                    <a:pt x="1693" y="635"/>
                  </a:lnTo>
                  <a:lnTo>
                    <a:pt x="1687" y="631"/>
                  </a:lnTo>
                  <a:lnTo>
                    <a:pt x="1755" y="653"/>
                  </a:lnTo>
                  <a:lnTo>
                    <a:pt x="1734" y="669"/>
                  </a:lnTo>
                  <a:lnTo>
                    <a:pt x="1734" y="617"/>
                  </a:lnTo>
                  <a:cubicBezTo>
                    <a:pt x="1734" y="615"/>
                    <a:pt x="1734" y="613"/>
                    <a:pt x="1735" y="610"/>
                  </a:cubicBezTo>
                  <a:lnTo>
                    <a:pt x="1765" y="546"/>
                  </a:lnTo>
                  <a:lnTo>
                    <a:pt x="1767" y="563"/>
                  </a:lnTo>
                  <a:lnTo>
                    <a:pt x="1737" y="520"/>
                  </a:lnTo>
                  <a:lnTo>
                    <a:pt x="1739" y="523"/>
                  </a:lnTo>
                  <a:lnTo>
                    <a:pt x="1679" y="467"/>
                  </a:lnTo>
                  <a:cubicBezTo>
                    <a:pt x="1676" y="464"/>
                    <a:pt x="1674" y="461"/>
                    <a:pt x="1674" y="457"/>
                  </a:cubicBezTo>
                  <a:lnTo>
                    <a:pt x="1665" y="397"/>
                  </a:lnTo>
                  <a:cubicBezTo>
                    <a:pt x="1665" y="396"/>
                    <a:pt x="1665" y="395"/>
                    <a:pt x="1665" y="395"/>
                  </a:cubicBezTo>
                  <a:lnTo>
                    <a:pt x="1665" y="347"/>
                  </a:lnTo>
                  <a:cubicBezTo>
                    <a:pt x="1665" y="347"/>
                    <a:pt x="1665" y="346"/>
                    <a:pt x="1665" y="345"/>
                  </a:cubicBezTo>
                  <a:lnTo>
                    <a:pt x="1674" y="293"/>
                  </a:lnTo>
                  <a:lnTo>
                    <a:pt x="1687" y="312"/>
                  </a:lnTo>
                  <a:lnTo>
                    <a:pt x="1609" y="295"/>
                  </a:lnTo>
                  <a:lnTo>
                    <a:pt x="1571" y="287"/>
                  </a:lnTo>
                  <a:lnTo>
                    <a:pt x="1582" y="285"/>
                  </a:lnTo>
                  <a:lnTo>
                    <a:pt x="1530" y="311"/>
                  </a:lnTo>
                  <a:lnTo>
                    <a:pt x="1484" y="340"/>
                  </a:lnTo>
                  <a:cubicBezTo>
                    <a:pt x="1482" y="342"/>
                    <a:pt x="1479" y="343"/>
                    <a:pt x="1475" y="343"/>
                  </a:cubicBezTo>
                  <a:lnTo>
                    <a:pt x="1437" y="343"/>
                  </a:lnTo>
                  <a:cubicBezTo>
                    <a:pt x="1433" y="343"/>
                    <a:pt x="1429" y="341"/>
                    <a:pt x="1426" y="339"/>
                  </a:cubicBezTo>
                  <a:lnTo>
                    <a:pt x="1348" y="270"/>
                  </a:lnTo>
                  <a:lnTo>
                    <a:pt x="1350" y="272"/>
                  </a:lnTo>
                  <a:lnTo>
                    <a:pt x="1290" y="233"/>
                  </a:lnTo>
                  <a:lnTo>
                    <a:pt x="1302" y="235"/>
                  </a:lnTo>
                  <a:lnTo>
                    <a:pt x="1233" y="248"/>
                  </a:lnTo>
                  <a:cubicBezTo>
                    <a:pt x="1228" y="249"/>
                    <a:pt x="1222" y="247"/>
                    <a:pt x="1218" y="243"/>
                  </a:cubicBezTo>
                  <a:lnTo>
                    <a:pt x="1171" y="192"/>
                  </a:lnTo>
                  <a:lnTo>
                    <a:pt x="1021" y="38"/>
                  </a:lnTo>
                  <a:lnTo>
                    <a:pt x="1030" y="43"/>
                  </a:lnTo>
                  <a:lnTo>
                    <a:pt x="974" y="34"/>
                  </a:lnTo>
                  <a:lnTo>
                    <a:pt x="990" y="28"/>
                  </a:lnTo>
                  <a:lnTo>
                    <a:pt x="891" y="152"/>
                  </a:lnTo>
                  <a:cubicBezTo>
                    <a:pt x="888" y="157"/>
                    <a:pt x="882" y="159"/>
                    <a:pt x="877" y="158"/>
                  </a:cubicBezTo>
                  <a:lnTo>
                    <a:pt x="778" y="150"/>
                  </a:lnTo>
                  <a:lnTo>
                    <a:pt x="791" y="145"/>
                  </a:lnTo>
                  <a:lnTo>
                    <a:pt x="744" y="192"/>
                  </a:lnTo>
                  <a:lnTo>
                    <a:pt x="748" y="183"/>
                  </a:lnTo>
                  <a:lnTo>
                    <a:pt x="740" y="235"/>
                  </a:lnTo>
                  <a:cubicBezTo>
                    <a:pt x="739" y="238"/>
                    <a:pt x="738" y="241"/>
                    <a:pt x="735" y="243"/>
                  </a:cubicBezTo>
                  <a:lnTo>
                    <a:pt x="537" y="445"/>
                  </a:lnTo>
                  <a:cubicBezTo>
                    <a:pt x="533" y="449"/>
                    <a:pt x="527" y="451"/>
                    <a:pt x="521" y="449"/>
                  </a:cubicBezTo>
                  <a:lnTo>
                    <a:pt x="405" y="419"/>
                  </a:lnTo>
                  <a:lnTo>
                    <a:pt x="277" y="394"/>
                  </a:lnTo>
                  <a:lnTo>
                    <a:pt x="286" y="393"/>
                  </a:lnTo>
                  <a:lnTo>
                    <a:pt x="218" y="419"/>
                  </a:lnTo>
                  <a:lnTo>
                    <a:pt x="140" y="449"/>
                  </a:lnTo>
                  <a:cubicBezTo>
                    <a:pt x="137" y="450"/>
                    <a:pt x="134" y="450"/>
                    <a:pt x="130" y="449"/>
                  </a:cubicBezTo>
                  <a:lnTo>
                    <a:pt x="14" y="419"/>
                  </a:lnTo>
                  <a:cubicBezTo>
                    <a:pt x="5" y="417"/>
                    <a:pt x="0" y="408"/>
                    <a:pt x="2" y="399"/>
                  </a:cubicBezTo>
                  <a:cubicBezTo>
                    <a:pt x="5" y="390"/>
                    <a:pt x="14" y="385"/>
                    <a:pt x="23" y="387"/>
                  </a:cubicBezTo>
                  <a:lnTo>
                    <a:pt x="139" y="417"/>
                  </a:lnTo>
                  <a:lnTo>
                    <a:pt x="128" y="418"/>
                  </a:lnTo>
                  <a:lnTo>
                    <a:pt x="206" y="388"/>
                  </a:lnTo>
                  <a:lnTo>
                    <a:pt x="275" y="362"/>
                  </a:lnTo>
                  <a:cubicBezTo>
                    <a:pt x="278" y="361"/>
                    <a:pt x="281" y="361"/>
                    <a:pt x="284" y="361"/>
                  </a:cubicBezTo>
                  <a:lnTo>
                    <a:pt x="414" y="387"/>
                  </a:lnTo>
                  <a:lnTo>
                    <a:pt x="530" y="417"/>
                  </a:lnTo>
                  <a:lnTo>
                    <a:pt x="514" y="422"/>
                  </a:lnTo>
                  <a:lnTo>
                    <a:pt x="711" y="220"/>
                  </a:lnTo>
                  <a:lnTo>
                    <a:pt x="707" y="229"/>
                  </a:lnTo>
                  <a:lnTo>
                    <a:pt x="715" y="178"/>
                  </a:lnTo>
                  <a:cubicBezTo>
                    <a:pt x="716" y="174"/>
                    <a:pt x="718" y="171"/>
                    <a:pt x="720" y="169"/>
                  </a:cubicBezTo>
                  <a:lnTo>
                    <a:pt x="767" y="121"/>
                  </a:lnTo>
                  <a:cubicBezTo>
                    <a:pt x="771" y="118"/>
                    <a:pt x="776" y="116"/>
                    <a:pt x="781" y="117"/>
                  </a:cubicBezTo>
                  <a:lnTo>
                    <a:pt x="879" y="125"/>
                  </a:lnTo>
                  <a:lnTo>
                    <a:pt x="865" y="131"/>
                  </a:lnTo>
                  <a:lnTo>
                    <a:pt x="964" y="7"/>
                  </a:lnTo>
                  <a:cubicBezTo>
                    <a:pt x="968" y="3"/>
                    <a:pt x="973" y="0"/>
                    <a:pt x="979" y="1"/>
                  </a:cubicBezTo>
                  <a:lnTo>
                    <a:pt x="1035" y="10"/>
                  </a:lnTo>
                  <a:cubicBezTo>
                    <a:pt x="1039" y="10"/>
                    <a:pt x="1042" y="12"/>
                    <a:pt x="1045" y="15"/>
                  </a:cubicBezTo>
                  <a:lnTo>
                    <a:pt x="1195" y="169"/>
                  </a:lnTo>
                  <a:lnTo>
                    <a:pt x="1243" y="221"/>
                  </a:lnTo>
                  <a:lnTo>
                    <a:pt x="1227" y="215"/>
                  </a:lnTo>
                  <a:lnTo>
                    <a:pt x="1296" y="203"/>
                  </a:lnTo>
                  <a:cubicBezTo>
                    <a:pt x="1300" y="202"/>
                    <a:pt x="1305" y="203"/>
                    <a:pt x="1308" y="205"/>
                  </a:cubicBezTo>
                  <a:lnTo>
                    <a:pt x="1368" y="243"/>
                  </a:lnTo>
                  <a:cubicBezTo>
                    <a:pt x="1369" y="244"/>
                    <a:pt x="1370" y="244"/>
                    <a:pt x="1370" y="245"/>
                  </a:cubicBezTo>
                  <a:lnTo>
                    <a:pt x="1448" y="314"/>
                  </a:lnTo>
                  <a:lnTo>
                    <a:pt x="1437" y="309"/>
                  </a:lnTo>
                  <a:lnTo>
                    <a:pt x="1475" y="309"/>
                  </a:lnTo>
                  <a:lnTo>
                    <a:pt x="1466" y="312"/>
                  </a:lnTo>
                  <a:lnTo>
                    <a:pt x="1515" y="281"/>
                  </a:lnTo>
                  <a:lnTo>
                    <a:pt x="1567" y="255"/>
                  </a:lnTo>
                  <a:cubicBezTo>
                    <a:pt x="1570" y="254"/>
                    <a:pt x="1574" y="253"/>
                    <a:pt x="1578" y="254"/>
                  </a:cubicBezTo>
                  <a:lnTo>
                    <a:pt x="1617" y="263"/>
                  </a:lnTo>
                  <a:lnTo>
                    <a:pt x="1694" y="280"/>
                  </a:lnTo>
                  <a:cubicBezTo>
                    <a:pt x="1703" y="282"/>
                    <a:pt x="1708" y="290"/>
                    <a:pt x="1707" y="299"/>
                  </a:cubicBezTo>
                  <a:lnTo>
                    <a:pt x="1698" y="350"/>
                  </a:lnTo>
                  <a:lnTo>
                    <a:pt x="1698" y="347"/>
                  </a:lnTo>
                  <a:lnTo>
                    <a:pt x="1698" y="395"/>
                  </a:lnTo>
                  <a:lnTo>
                    <a:pt x="1698" y="392"/>
                  </a:lnTo>
                  <a:lnTo>
                    <a:pt x="1707" y="452"/>
                  </a:lnTo>
                  <a:lnTo>
                    <a:pt x="1702" y="442"/>
                  </a:lnTo>
                  <a:lnTo>
                    <a:pt x="1762" y="498"/>
                  </a:lnTo>
                  <a:cubicBezTo>
                    <a:pt x="1763" y="499"/>
                    <a:pt x="1763" y="500"/>
                    <a:pt x="1764" y="501"/>
                  </a:cubicBezTo>
                  <a:lnTo>
                    <a:pt x="1794" y="544"/>
                  </a:lnTo>
                  <a:cubicBezTo>
                    <a:pt x="1798" y="548"/>
                    <a:pt x="1798" y="555"/>
                    <a:pt x="1796" y="560"/>
                  </a:cubicBezTo>
                  <a:lnTo>
                    <a:pt x="1766" y="624"/>
                  </a:lnTo>
                  <a:lnTo>
                    <a:pt x="1767" y="617"/>
                  </a:lnTo>
                  <a:lnTo>
                    <a:pt x="1767" y="669"/>
                  </a:lnTo>
                  <a:cubicBezTo>
                    <a:pt x="1767" y="674"/>
                    <a:pt x="1765" y="679"/>
                    <a:pt x="1760" y="682"/>
                  </a:cubicBezTo>
                  <a:cubicBezTo>
                    <a:pt x="1756" y="685"/>
                    <a:pt x="1751" y="686"/>
                    <a:pt x="1746" y="685"/>
                  </a:cubicBezTo>
                  <a:lnTo>
                    <a:pt x="1677" y="663"/>
                  </a:lnTo>
                  <a:cubicBezTo>
                    <a:pt x="1674" y="663"/>
                    <a:pt x="1672" y="661"/>
                    <a:pt x="1670" y="660"/>
                  </a:cubicBezTo>
                  <a:lnTo>
                    <a:pt x="1619" y="613"/>
                  </a:lnTo>
                  <a:lnTo>
                    <a:pt x="1625" y="616"/>
                  </a:lnTo>
                  <a:lnTo>
                    <a:pt x="1531" y="586"/>
                  </a:lnTo>
                  <a:lnTo>
                    <a:pt x="1542" y="586"/>
                  </a:lnTo>
                  <a:lnTo>
                    <a:pt x="1452" y="624"/>
                  </a:lnTo>
                  <a:cubicBezTo>
                    <a:pt x="1449" y="625"/>
                    <a:pt x="1446" y="626"/>
                    <a:pt x="1443" y="625"/>
                  </a:cubicBezTo>
                  <a:lnTo>
                    <a:pt x="1377" y="617"/>
                  </a:lnTo>
                  <a:lnTo>
                    <a:pt x="1308" y="617"/>
                  </a:lnTo>
                  <a:lnTo>
                    <a:pt x="1320" y="612"/>
                  </a:lnTo>
                  <a:lnTo>
                    <a:pt x="1281" y="651"/>
                  </a:lnTo>
                  <a:cubicBezTo>
                    <a:pt x="1278" y="654"/>
                    <a:pt x="1273" y="656"/>
                    <a:pt x="1268" y="655"/>
                  </a:cubicBezTo>
                  <a:cubicBezTo>
                    <a:pt x="1263" y="655"/>
                    <a:pt x="1259" y="653"/>
                    <a:pt x="1256" y="649"/>
                  </a:cubicBezTo>
                  <a:lnTo>
                    <a:pt x="1226" y="611"/>
                  </a:lnTo>
                  <a:lnTo>
                    <a:pt x="1239" y="617"/>
                  </a:lnTo>
                  <a:lnTo>
                    <a:pt x="1200" y="617"/>
                  </a:lnTo>
                  <a:cubicBezTo>
                    <a:pt x="1196" y="617"/>
                    <a:pt x="1193" y="616"/>
                    <a:pt x="1190" y="613"/>
                  </a:cubicBezTo>
                  <a:lnTo>
                    <a:pt x="1082" y="523"/>
                  </a:lnTo>
                  <a:lnTo>
                    <a:pt x="1105" y="522"/>
                  </a:lnTo>
                  <a:lnTo>
                    <a:pt x="967" y="659"/>
                  </a:lnTo>
                  <a:cubicBezTo>
                    <a:pt x="963" y="663"/>
                    <a:pt x="957" y="665"/>
                    <a:pt x="951" y="663"/>
                  </a:cubicBezTo>
                  <a:lnTo>
                    <a:pt x="757" y="608"/>
                  </a:lnTo>
                  <a:lnTo>
                    <a:pt x="764" y="608"/>
                  </a:lnTo>
                  <a:lnTo>
                    <a:pt x="695" y="617"/>
                  </a:lnTo>
                  <a:lnTo>
                    <a:pt x="707" y="610"/>
                  </a:lnTo>
                  <a:lnTo>
                    <a:pt x="694" y="627"/>
                  </a:lnTo>
                  <a:lnTo>
                    <a:pt x="696" y="613"/>
                  </a:lnTo>
                  <a:lnTo>
                    <a:pt x="709" y="655"/>
                  </a:lnTo>
                  <a:lnTo>
                    <a:pt x="706" y="649"/>
                  </a:lnTo>
                  <a:lnTo>
                    <a:pt x="844" y="804"/>
                  </a:lnTo>
                  <a:lnTo>
                    <a:pt x="912" y="890"/>
                  </a:lnTo>
                  <a:cubicBezTo>
                    <a:pt x="914" y="891"/>
                    <a:pt x="915" y="893"/>
                    <a:pt x="916" y="896"/>
                  </a:cubicBezTo>
                  <a:lnTo>
                    <a:pt x="933" y="955"/>
                  </a:lnTo>
                  <a:lnTo>
                    <a:pt x="954" y="1024"/>
                  </a:lnTo>
                  <a:lnTo>
                    <a:pt x="948" y="1016"/>
                  </a:lnTo>
                  <a:lnTo>
                    <a:pt x="987" y="1046"/>
                  </a:lnTo>
                  <a:lnTo>
                    <a:pt x="977" y="1042"/>
                  </a:lnTo>
                  <a:lnTo>
                    <a:pt x="985" y="1042"/>
                  </a:lnTo>
                  <a:cubicBezTo>
                    <a:pt x="990" y="1042"/>
                    <a:pt x="994" y="1044"/>
                    <a:pt x="997" y="1046"/>
                  </a:cubicBezTo>
                  <a:lnTo>
                    <a:pt x="1057" y="1102"/>
                  </a:lnTo>
                  <a:lnTo>
                    <a:pt x="1043" y="1098"/>
                  </a:lnTo>
                  <a:lnTo>
                    <a:pt x="1090" y="1089"/>
                  </a:lnTo>
                  <a:cubicBezTo>
                    <a:pt x="1095" y="1088"/>
                    <a:pt x="1101" y="1090"/>
                    <a:pt x="1105" y="1094"/>
                  </a:cubicBezTo>
                  <a:lnTo>
                    <a:pt x="1133" y="1123"/>
                  </a:lnTo>
                  <a:lnTo>
                    <a:pt x="1211" y="1183"/>
                  </a:lnTo>
                  <a:cubicBezTo>
                    <a:pt x="1211" y="1183"/>
                    <a:pt x="1212" y="1184"/>
                    <a:pt x="1213" y="1185"/>
                  </a:cubicBezTo>
                  <a:lnTo>
                    <a:pt x="1342" y="1330"/>
                  </a:lnTo>
                  <a:lnTo>
                    <a:pt x="1410" y="1408"/>
                  </a:lnTo>
                  <a:cubicBezTo>
                    <a:pt x="1412" y="1409"/>
                    <a:pt x="1413" y="1411"/>
                    <a:pt x="1414" y="1413"/>
                  </a:cubicBezTo>
                  <a:lnTo>
                    <a:pt x="1431" y="1460"/>
                  </a:lnTo>
                  <a:cubicBezTo>
                    <a:pt x="1433" y="1465"/>
                    <a:pt x="1432" y="1470"/>
                    <a:pt x="1430" y="1474"/>
                  </a:cubicBezTo>
                  <a:lnTo>
                    <a:pt x="1400" y="1526"/>
                  </a:lnTo>
                  <a:lnTo>
                    <a:pt x="1402" y="1517"/>
                  </a:lnTo>
                  <a:lnTo>
                    <a:pt x="1402" y="1564"/>
                  </a:lnTo>
                  <a:cubicBezTo>
                    <a:pt x="1402" y="1565"/>
                    <a:pt x="1402" y="1566"/>
                    <a:pt x="1402" y="1567"/>
                  </a:cubicBezTo>
                  <a:lnTo>
                    <a:pt x="1393" y="1627"/>
                  </a:lnTo>
                  <a:cubicBezTo>
                    <a:pt x="1392" y="1633"/>
                    <a:pt x="1388" y="1638"/>
                    <a:pt x="1381" y="1640"/>
                  </a:cubicBezTo>
                  <a:cubicBezTo>
                    <a:pt x="1375" y="1642"/>
                    <a:pt x="1369" y="1640"/>
                    <a:pt x="1364" y="1635"/>
                  </a:cubicBezTo>
                  <a:lnTo>
                    <a:pt x="1326" y="1593"/>
                  </a:lnTo>
                  <a:lnTo>
                    <a:pt x="1287" y="1555"/>
                  </a:lnTo>
                  <a:lnTo>
                    <a:pt x="1294" y="1559"/>
                  </a:lnTo>
                  <a:lnTo>
                    <a:pt x="1217" y="1533"/>
                  </a:lnTo>
                  <a:lnTo>
                    <a:pt x="1222" y="1534"/>
                  </a:lnTo>
                  <a:lnTo>
                    <a:pt x="1200" y="1534"/>
                  </a:lnTo>
                  <a:lnTo>
                    <a:pt x="1205" y="1533"/>
                  </a:lnTo>
                  <a:lnTo>
                    <a:pt x="1175" y="1542"/>
                  </a:lnTo>
                  <a:cubicBezTo>
                    <a:pt x="1167" y="1544"/>
                    <a:pt x="1158" y="1540"/>
                    <a:pt x="1155" y="1532"/>
                  </a:cubicBezTo>
                  <a:lnTo>
                    <a:pt x="1125" y="1464"/>
                  </a:lnTo>
                  <a:lnTo>
                    <a:pt x="1108" y="1425"/>
                  </a:lnTo>
                  <a:lnTo>
                    <a:pt x="1112" y="1431"/>
                  </a:lnTo>
                  <a:lnTo>
                    <a:pt x="1013" y="1341"/>
                  </a:lnTo>
                  <a:lnTo>
                    <a:pt x="1017" y="1344"/>
                  </a:lnTo>
                  <a:lnTo>
                    <a:pt x="910" y="1297"/>
                  </a:lnTo>
                  <a:lnTo>
                    <a:pt x="863" y="1275"/>
                  </a:lnTo>
                  <a:lnTo>
                    <a:pt x="869" y="1277"/>
                  </a:lnTo>
                  <a:lnTo>
                    <a:pt x="801" y="1277"/>
                  </a:lnTo>
                  <a:cubicBezTo>
                    <a:pt x="798" y="1277"/>
                    <a:pt x="795" y="1276"/>
                    <a:pt x="792" y="1275"/>
                  </a:cubicBezTo>
                  <a:lnTo>
                    <a:pt x="762" y="1257"/>
                  </a:lnTo>
                  <a:cubicBezTo>
                    <a:pt x="761" y="1257"/>
                    <a:pt x="759" y="1255"/>
                    <a:pt x="758" y="1254"/>
                  </a:cubicBezTo>
                  <a:lnTo>
                    <a:pt x="513" y="979"/>
                  </a:lnTo>
                  <a:lnTo>
                    <a:pt x="474" y="932"/>
                  </a:lnTo>
                  <a:cubicBezTo>
                    <a:pt x="470" y="927"/>
                    <a:pt x="469" y="920"/>
                    <a:pt x="472" y="914"/>
                  </a:cubicBezTo>
                  <a:cubicBezTo>
                    <a:pt x="475" y="909"/>
                    <a:pt x="480" y="905"/>
                    <a:pt x="487" y="905"/>
                  </a:cubicBezTo>
                  <a:lnTo>
                    <a:pt x="573" y="905"/>
                  </a:lnTo>
                  <a:lnTo>
                    <a:pt x="559" y="913"/>
                  </a:lnTo>
                  <a:lnTo>
                    <a:pt x="571" y="892"/>
                  </a:lnTo>
                  <a:lnTo>
                    <a:pt x="574" y="912"/>
                  </a:lnTo>
                  <a:lnTo>
                    <a:pt x="493" y="835"/>
                  </a:lnTo>
                  <a:cubicBezTo>
                    <a:pt x="491" y="834"/>
                    <a:pt x="490" y="833"/>
                    <a:pt x="490" y="831"/>
                  </a:cubicBezTo>
                  <a:lnTo>
                    <a:pt x="434" y="733"/>
                  </a:lnTo>
                  <a:cubicBezTo>
                    <a:pt x="432" y="730"/>
                    <a:pt x="432" y="727"/>
                    <a:pt x="432" y="725"/>
                  </a:cubicBezTo>
                  <a:lnTo>
                    <a:pt x="432" y="667"/>
                  </a:lnTo>
                  <a:lnTo>
                    <a:pt x="440" y="577"/>
                  </a:lnTo>
                  <a:lnTo>
                    <a:pt x="448" y="593"/>
                  </a:lnTo>
                  <a:lnTo>
                    <a:pt x="409" y="567"/>
                  </a:lnTo>
                  <a:lnTo>
                    <a:pt x="413" y="569"/>
                  </a:lnTo>
                  <a:lnTo>
                    <a:pt x="344" y="548"/>
                  </a:lnTo>
                  <a:cubicBezTo>
                    <a:pt x="343" y="547"/>
                    <a:pt x="342" y="547"/>
                    <a:pt x="340" y="546"/>
                  </a:cubicBezTo>
                  <a:lnTo>
                    <a:pt x="280" y="507"/>
                  </a:lnTo>
                  <a:lnTo>
                    <a:pt x="303" y="502"/>
                  </a:lnTo>
                  <a:lnTo>
                    <a:pt x="256" y="579"/>
                  </a:lnTo>
                  <a:lnTo>
                    <a:pt x="226" y="626"/>
                  </a:lnTo>
                  <a:cubicBezTo>
                    <a:pt x="225" y="628"/>
                    <a:pt x="223" y="630"/>
                    <a:pt x="221" y="631"/>
                  </a:cubicBezTo>
                  <a:lnTo>
                    <a:pt x="173" y="661"/>
                  </a:lnTo>
                  <a:cubicBezTo>
                    <a:pt x="170" y="664"/>
                    <a:pt x="165" y="665"/>
                    <a:pt x="161" y="664"/>
                  </a:cubicBezTo>
                  <a:lnTo>
                    <a:pt x="122" y="655"/>
                  </a:lnTo>
                  <a:cubicBezTo>
                    <a:pt x="118" y="654"/>
                    <a:pt x="114" y="652"/>
                    <a:pt x="112" y="648"/>
                  </a:cubicBezTo>
                  <a:lnTo>
                    <a:pt x="81" y="599"/>
                  </a:lnTo>
                  <a:lnTo>
                    <a:pt x="41" y="516"/>
                  </a:lnTo>
                  <a:lnTo>
                    <a:pt x="3" y="409"/>
                  </a:lnTo>
                  <a:cubicBezTo>
                    <a:pt x="0" y="400"/>
                    <a:pt x="4" y="391"/>
                    <a:pt x="13" y="388"/>
                  </a:cubicBezTo>
                  <a:cubicBezTo>
                    <a:pt x="21" y="384"/>
                    <a:pt x="31" y="389"/>
                    <a:pt x="34" y="39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11541140" y="7863240"/>
              <a:ext cx="66675" cy="60007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30" y="6"/>
                </a:cxn>
                <a:cxn ang="0">
                  <a:pos x="27" y="17"/>
                </a:cxn>
                <a:cxn ang="0">
                  <a:pos x="30" y="24"/>
                </a:cxn>
                <a:cxn ang="0">
                  <a:pos x="21" y="27"/>
                </a:cxn>
                <a:cxn ang="0">
                  <a:pos x="8" y="24"/>
                </a:cxn>
                <a:cxn ang="0">
                  <a:pos x="0" y="15"/>
                </a:cxn>
                <a:cxn ang="0">
                  <a:pos x="21" y="0"/>
                </a:cxn>
              </a:cxnLst>
              <a:rect l="0" t="0" r="r" b="b"/>
              <a:pathLst>
                <a:path w="30" h="27">
                  <a:moveTo>
                    <a:pt x="21" y="0"/>
                  </a:moveTo>
                  <a:lnTo>
                    <a:pt x="30" y="6"/>
                  </a:lnTo>
                  <a:lnTo>
                    <a:pt x="27" y="17"/>
                  </a:lnTo>
                  <a:lnTo>
                    <a:pt x="30" y="24"/>
                  </a:lnTo>
                  <a:lnTo>
                    <a:pt x="21" y="27"/>
                  </a:lnTo>
                  <a:lnTo>
                    <a:pt x="8" y="24"/>
                  </a:lnTo>
                  <a:lnTo>
                    <a:pt x="0" y="1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11534467" y="7856572"/>
              <a:ext cx="80010" cy="73342"/>
            </a:xfrm>
            <a:custGeom>
              <a:avLst/>
              <a:gdLst/>
              <a:ahLst/>
              <a:cxnLst>
                <a:cxn ang="0">
                  <a:pos x="145" y="5"/>
                </a:cxn>
                <a:cxn ang="0">
                  <a:pos x="193" y="39"/>
                </a:cxn>
                <a:cxn ang="0">
                  <a:pos x="200" y="57"/>
                </a:cxn>
                <a:cxn ang="0">
                  <a:pos x="182" y="120"/>
                </a:cxn>
                <a:cxn ang="0">
                  <a:pos x="181" y="108"/>
                </a:cxn>
                <a:cxn ang="0">
                  <a:pos x="199" y="146"/>
                </a:cxn>
                <a:cxn ang="0">
                  <a:pos x="199" y="160"/>
                </a:cxn>
                <a:cxn ang="0">
                  <a:pos x="188" y="169"/>
                </a:cxn>
                <a:cxn ang="0">
                  <a:pos x="140" y="182"/>
                </a:cxn>
                <a:cxn ang="0">
                  <a:pos x="133" y="182"/>
                </a:cxn>
                <a:cxn ang="0">
                  <a:pos x="58" y="170"/>
                </a:cxn>
                <a:cxn ang="0">
                  <a:pos x="48" y="164"/>
                </a:cxn>
                <a:cxn ang="0">
                  <a:pos x="4" y="114"/>
                </a:cxn>
                <a:cxn ang="0">
                  <a:pos x="0" y="101"/>
                </a:cxn>
                <a:cxn ang="0">
                  <a:pos x="7" y="89"/>
                </a:cxn>
                <a:cxn ang="0">
                  <a:pos x="126" y="5"/>
                </a:cxn>
                <a:cxn ang="0">
                  <a:pos x="149" y="9"/>
                </a:cxn>
                <a:cxn ang="0">
                  <a:pos x="145" y="32"/>
                </a:cxn>
                <a:cxn ang="0">
                  <a:pos x="145" y="32"/>
                </a:cxn>
                <a:cxn ang="0">
                  <a:pos x="26" y="116"/>
                </a:cxn>
                <a:cxn ang="0">
                  <a:pos x="29" y="92"/>
                </a:cxn>
                <a:cxn ang="0">
                  <a:pos x="73" y="142"/>
                </a:cxn>
                <a:cxn ang="0">
                  <a:pos x="64" y="137"/>
                </a:cxn>
                <a:cxn ang="0">
                  <a:pos x="138" y="149"/>
                </a:cxn>
                <a:cxn ang="0">
                  <a:pos x="131" y="150"/>
                </a:cxn>
                <a:cxn ang="0">
                  <a:pos x="179" y="137"/>
                </a:cxn>
                <a:cxn ang="0">
                  <a:pos x="169" y="160"/>
                </a:cxn>
                <a:cxn ang="0">
                  <a:pos x="151" y="122"/>
                </a:cxn>
                <a:cxn ang="0">
                  <a:pos x="150" y="111"/>
                </a:cxn>
                <a:cxn ang="0">
                  <a:pos x="168" y="48"/>
                </a:cxn>
                <a:cxn ang="0">
                  <a:pos x="174" y="66"/>
                </a:cxn>
                <a:cxn ang="0">
                  <a:pos x="126" y="32"/>
                </a:cxn>
                <a:cxn ang="0">
                  <a:pos x="122" y="9"/>
                </a:cxn>
                <a:cxn ang="0">
                  <a:pos x="145" y="5"/>
                </a:cxn>
              </a:cxnLst>
              <a:rect l="0" t="0" r="r" b="b"/>
              <a:pathLst>
                <a:path w="202" h="183">
                  <a:moveTo>
                    <a:pt x="145" y="5"/>
                  </a:moveTo>
                  <a:lnTo>
                    <a:pt x="193" y="39"/>
                  </a:lnTo>
                  <a:cubicBezTo>
                    <a:pt x="199" y="43"/>
                    <a:pt x="202" y="50"/>
                    <a:pt x="200" y="57"/>
                  </a:cubicBezTo>
                  <a:lnTo>
                    <a:pt x="182" y="120"/>
                  </a:lnTo>
                  <a:lnTo>
                    <a:pt x="181" y="108"/>
                  </a:lnTo>
                  <a:lnTo>
                    <a:pt x="199" y="146"/>
                  </a:lnTo>
                  <a:cubicBezTo>
                    <a:pt x="201" y="151"/>
                    <a:pt x="201" y="156"/>
                    <a:pt x="199" y="160"/>
                  </a:cubicBezTo>
                  <a:cubicBezTo>
                    <a:pt x="197" y="165"/>
                    <a:pt x="193" y="168"/>
                    <a:pt x="188" y="169"/>
                  </a:cubicBezTo>
                  <a:lnTo>
                    <a:pt x="140" y="182"/>
                  </a:lnTo>
                  <a:cubicBezTo>
                    <a:pt x="137" y="183"/>
                    <a:pt x="135" y="183"/>
                    <a:pt x="133" y="182"/>
                  </a:cubicBezTo>
                  <a:lnTo>
                    <a:pt x="58" y="170"/>
                  </a:lnTo>
                  <a:cubicBezTo>
                    <a:pt x="54" y="169"/>
                    <a:pt x="51" y="167"/>
                    <a:pt x="48" y="164"/>
                  </a:cubicBezTo>
                  <a:lnTo>
                    <a:pt x="4" y="114"/>
                  </a:lnTo>
                  <a:cubicBezTo>
                    <a:pt x="1" y="110"/>
                    <a:pt x="0" y="105"/>
                    <a:pt x="0" y="101"/>
                  </a:cubicBezTo>
                  <a:cubicBezTo>
                    <a:pt x="1" y="96"/>
                    <a:pt x="3" y="92"/>
                    <a:pt x="7" y="89"/>
                  </a:cubicBezTo>
                  <a:lnTo>
                    <a:pt x="126" y="5"/>
                  </a:lnTo>
                  <a:cubicBezTo>
                    <a:pt x="133" y="0"/>
                    <a:pt x="144" y="2"/>
                    <a:pt x="149" y="9"/>
                  </a:cubicBezTo>
                  <a:cubicBezTo>
                    <a:pt x="154" y="17"/>
                    <a:pt x="153" y="27"/>
                    <a:pt x="145" y="32"/>
                  </a:cubicBezTo>
                  <a:lnTo>
                    <a:pt x="145" y="32"/>
                  </a:lnTo>
                  <a:lnTo>
                    <a:pt x="26" y="116"/>
                  </a:lnTo>
                  <a:lnTo>
                    <a:pt x="29" y="92"/>
                  </a:lnTo>
                  <a:lnTo>
                    <a:pt x="73" y="142"/>
                  </a:lnTo>
                  <a:lnTo>
                    <a:pt x="64" y="137"/>
                  </a:lnTo>
                  <a:lnTo>
                    <a:pt x="138" y="149"/>
                  </a:lnTo>
                  <a:lnTo>
                    <a:pt x="131" y="150"/>
                  </a:lnTo>
                  <a:lnTo>
                    <a:pt x="179" y="137"/>
                  </a:lnTo>
                  <a:lnTo>
                    <a:pt x="169" y="160"/>
                  </a:lnTo>
                  <a:lnTo>
                    <a:pt x="151" y="122"/>
                  </a:lnTo>
                  <a:cubicBezTo>
                    <a:pt x="149" y="119"/>
                    <a:pt x="149" y="115"/>
                    <a:pt x="150" y="111"/>
                  </a:cubicBezTo>
                  <a:lnTo>
                    <a:pt x="168" y="48"/>
                  </a:lnTo>
                  <a:lnTo>
                    <a:pt x="174" y="66"/>
                  </a:lnTo>
                  <a:lnTo>
                    <a:pt x="126" y="32"/>
                  </a:lnTo>
                  <a:cubicBezTo>
                    <a:pt x="118" y="27"/>
                    <a:pt x="116" y="17"/>
                    <a:pt x="122" y="9"/>
                  </a:cubicBezTo>
                  <a:cubicBezTo>
                    <a:pt x="127" y="2"/>
                    <a:pt x="137" y="0"/>
                    <a:pt x="145" y="5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11636703" y="7881020"/>
              <a:ext cx="353377" cy="308927"/>
            </a:xfrm>
            <a:custGeom>
              <a:avLst/>
              <a:gdLst/>
              <a:ahLst/>
              <a:cxnLst>
                <a:cxn ang="0">
                  <a:pos x="22" y="5"/>
                </a:cxn>
                <a:cxn ang="0">
                  <a:pos x="14" y="9"/>
                </a:cxn>
                <a:cxn ang="0">
                  <a:pos x="17" y="17"/>
                </a:cxn>
                <a:cxn ang="0">
                  <a:pos x="8" y="25"/>
                </a:cxn>
                <a:cxn ang="0">
                  <a:pos x="3" y="25"/>
                </a:cxn>
                <a:cxn ang="0">
                  <a:pos x="0" y="29"/>
                </a:cxn>
                <a:cxn ang="0">
                  <a:pos x="1" y="39"/>
                </a:cxn>
                <a:cxn ang="0">
                  <a:pos x="28" y="49"/>
                </a:cxn>
                <a:cxn ang="0">
                  <a:pos x="33" y="70"/>
                </a:cxn>
                <a:cxn ang="0">
                  <a:pos x="40" y="97"/>
                </a:cxn>
                <a:cxn ang="0">
                  <a:pos x="51" y="111"/>
                </a:cxn>
                <a:cxn ang="0">
                  <a:pos x="62" y="102"/>
                </a:cxn>
                <a:cxn ang="0">
                  <a:pos x="77" y="120"/>
                </a:cxn>
                <a:cxn ang="0">
                  <a:pos x="92" y="139"/>
                </a:cxn>
                <a:cxn ang="0">
                  <a:pos x="97" y="125"/>
                </a:cxn>
                <a:cxn ang="0">
                  <a:pos x="93" y="114"/>
                </a:cxn>
                <a:cxn ang="0">
                  <a:pos x="99" y="111"/>
                </a:cxn>
                <a:cxn ang="0">
                  <a:pos x="121" y="128"/>
                </a:cxn>
                <a:cxn ang="0">
                  <a:pos x="129" y="123"/>
                </a:cxn>
                <a:cxn ang="0">
                  <a:pos x="130" y="116"/>
                </a:cxn>
                <a:cxn ang="0">
                  <a:pos x="120" y="95"/>
                </a:cxn>
                <a:cxn ang="0">
                  <a:pos x="120" y="90"/>
                </a:cxn>
                <a:cxn ang="0">
                  <a:pos x="109" y="73"/>
                </a:cxn>
                <a:cxn ang="0">
                  <a:pos x="104" y="59"/>
                </a:cxn>
                <a:cxn ang="0">
                  <a:pos x="109" y="59"/>
                </a:cxn>
                <a:cxn ang="0">
                  <a:pos x="121" y="60"/>
                </a:cxn>
                <a:cxn ang="0">
                  <a:pos x="137" y="74"/>
                </a:cxn>
                <a:cxn ang="0">
                  <a:pos x="144" y="64"/>
                </a:cxn>
                <a:cxn ang="0">
                  <a:pos x="157" y="66"/>
                </a:cxn>
                <a:cxn ang="0">
                  <a:pos x="159" y="63"/>
                </a:cxn>
                <a:cxn ang="0">
                  <a:pos x="143" y="43"/>
                </a:cxn>
                <a:cxn ang="0">
                  <a:pos x="130" y="45"/>
                </a:cxn>
                <a:cxn ang="0">
                  <a:pos x="127" y="38"/>
                </a:cxn>
                <a:cxn ang="0">
                  <a:pos x="120" y="22"/>
                </a:cxn>
                <a:cxn ang="0">
                  <a:pos x="113" y="28"/>
                </a:cxn>
                <a:cxn ang="0">
                  <a:pos x="97" y="22"/>
                </a:cxn>
                <a:cxn ang="0">
                  <a:pos x="86" y="5"/>
                </a:cxn>
                <a:cxn ang="0">
                  <a:pos x="66" y="7"/>
                </a:cxn>
                <a:cxn ang="0">
                  <a:pos x="52" y="9"/>
                </a:cxn>
                <a:cxn ang="0">
                  <a:pos x="42" y="0"/>
                </a:cxn>
                <a:cxn ang="0">
                  <a:pos x="35" y="5"/>
                </a:cxn>
                <a:cxn ang="0">
                  <a:pos x="22" y="5"/>
                </a:cxn>
              </a:cxnLst>
              <a:rect l="0" t="0" r="r" b="b"/>
              <a:pathLst>
                <a:path w="159" h="139">
                  <a:moveTo>
                    <a:pt x="22" y="5"/>
                  </a:moveTo>
                  <a:lnTo>
                    <a:pt x="14" y="9"/>
                  </a:lnTo>
                  <a:lnTo>
                    <a:pt x="17" y="17"/>
                  </a:lnTo>
                  <a:lnTo>
                    <a:pt x="8" y="25"/>
                  </a:lnTo>
                  <a:lnTo>
                    <a:pt x="3" y="25"/>
                  </a:lnTo>
                  <a:lnTo>
                    <a:pt x="0" y="29"/>
                  </a:lnTo>
                  <a:lnTo>
                    <a:pt x="1" y="39"/>
                  </a:lnTo>
                  <a:lnTo>
                    <a:pt x="28" y="49"/>
                  </a:lnTo>
                  <a:lnTo>
                    <a:pt x="33" y="70"/>
                  </a:lnTo>
                  <a:lnTo>
                    <a:pt x="40" y="97"/>
                  </a:lnTo>
                  <a:lnTo>
                    <a:pt x="51" y="111"/>
                  </a:lnTo>
                  <a:lnTo>
                    <a:pt x="62" y="102"/>
                  </a:lnTo>
                  <a:lnTo>
                    <a:pt x="77" y="120"/>
                  </a:lnTo>
                  <a:lnTo>
                    <a:pt x="92" y="139"/>
                  </a:lnTo>
                  <a:lnTo>
                    <a:pt x="97" y="125"/>
                  </a:lnTo>
                  <a:lnTo>
                    <a:pt x="93" y="114"/>
                  </a:lnTo>
                  <a:lnTo>
                    <a:pt x="99" y="111"/>
                  </a:lnTo>
                  <a:lnTo>
                    <a:pt x="121" y="128"/>
                  </a:lnTo>
                  <a:lnTo>
                    <a:pt x="129" y="123"/>
                  </a:lnTo>
                  <a:lnTo>
                    <a:pt x="130" y="116"/>
                  </a:lnTo>
                  <a:lnTo>
                    <a:pt x="120" y="95"/>
                  </a:lnTo>
                  <a:lnTo>
                    <a:pt x="120" y="90"/>
                  </a:lnTo>
                  <a:lnTo>
                    <a:pt x="109" y="73"/>
                  </a:lnTo>
                  <a:lnTo>
                    <a:pt x="104" y="59"/>
                  </a:lnTo>
                  <a:lnTo>
                    <a:pt x="109" y="59"/>
                  </a:lnTo>
                  <a:lnTo>
                    <a:pt x="121" y="60"/>
                  </a:lnTo>
                  <a:lnTo>
                    <a:pt x="137" y="74"/>
                  </a:lnTo>
                  <a:lnTo>
                    <a:pt x="144" y="64"/>
                  </a:lnTo>
                  <a:lnTo>
                    <a:pt x="157" y="66"/>
                  </a:lnTo>
                  <a:lnTo>
                    <a:pt x="159" y="63"/>
                  </a:lnTo>
                  <a:lnTo>
                    <a:pt x="143" y="43"/>
                  </a:lnTo>
                  <a:lnTo>
                    <a:pt x="130" y="45"/>
                  </a:lnTo>
                  <a:lnTo>
                    <a:pt x="127" y="38"/>
                  </a:lnTo>
                  <a:lnTo>
                    <a:pt x="120" y="22"/>
                  </a:lnTo>
                  <a:lnTo>
                    <a:pt x="113" y="28"/>
                  </a:lnTo>
                  <a:lnTo>
                    <a:pt x="97" y="22"/>
                  </a:lnTo>
                  <a:lnTo>
                    <a:pt x="86" y="5"/>
                  </a:lnTo>
                  <a:lnTo>
                    <a:pt x="66" y="7"/>
                  </a:lnTo>
                  <a:lnTo>
                    <a:pt x="52" y="9"/>
                  </a:lnTo>
                  <a:lnTo>
                    <a:pt x="42" y="0"/>
                  </a:lnTo>
                  <a:lnTo>
                    <a:pt x="35" y="5"/>
                  </a:lnTo>
                  <a:lnTo>
                    <a:pt x="22" y="5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11630038" y="7874352"/>
              <a:ext cx="366712" cy="322262"/>
            </a:xfrm>
            <a:custGeom>
              <a:avLst/>
              <a:gdLst/>
              <a:ahLst/>
              <a:cxnLst>
                <a:cxn ang="0">
                  <a:pos x="110" y="59"/>
                </a:cxn>
                <a:cxn ang="0">
                  <a:pos x="76" y="171"/>
                </a:cxn>
                <a:cxn ang="0">
                  <a:pos x="47" y="170"/>
                </a:cxn>
                <a:cxn ang="0">
                  <a:pos x="42" y="234"/>
                </a:cxn>
                <a:cxn ang="0">
                  <a:pos x="187" y="284"/>
                </a:cxn>
                <a:cxn ang="0">
                  <a:pos x="253" y="548"/>
                </a:cxn>
                <a:cxn ang="0">
                  <a:pos x="349" y="571"/>
                </a:cxn>
                <a:cxn ang="0">
                  <a:pos x="540" y="779"/>
                </a:cxn>
                <a:cxn ang="0">
                  <a:pos x="537" y="717"/>
                </a:cxn>
                <a:cxn ang="0">
                  <a:pos x="557" y="621"/>
                </a:cxn>
                <a:cxn ang="0">
                  <a:pos x="680" y="716"/>
                </a:cxn>
                <a:cxn ang="0">
                  <a:pos x="725" y="657"/>
                </a:cxn>
                <a:cxn ang="0">
                  <a:pos x="665" y="545"/>
                </a:cxn>
                <a:cxn ang="0">
                  <a:pos x="607" y="429"/>
                </a:cxn>
                <a:cxn ang="0">
                  <a:pos x="582" y="334"/>
                </a:cxn>
                <a:cxn ang="0">
                  <a:pos x="692" y="336"/>
                </a:cxn>
                <a:cxn ang="0">
                  <a:pos x="766" y="420"/>
                </a:cxn>
                <a:cxn ang="0">
                  <a:pos x="889" y="366"/>
                </a:cxn>
                <a:cxn ang="0">
                  <a:pos x="887" y="376"/>
                </a:cxn>
                <a:cxn ang="0">
                  <a:pos x="744" y="283"/>
                </a:cxn>
                <a:cxn ang="0">
                  <a:pos x="666" y="149"/>
                </a:cxn>
                <a:cxn ang="0">
                  <a:pos x="638" y="188"/>
                </a:cxn>
                <a:cxn ang="0">
                  <a:pos x="483" y="52"/>
                </a:cxn>
                <a:cxn ang="0">
                  <a:pos x="310" y="81"/>
                </a:cxn>
                <a:cxn ang="0">
                  <a:pos x="258" y="31"/>
                </a:cxn>
                <a:cxn ang="0">
                  <a:pos x="141" y="60"/>
                </a:cxn>
                <a:cxn ang="0">
                  <a:pos x="210" y="27"/>
                </a:cxn>
                <a:cxn ang="0">
                  <a:pos x="259" y="4"/>
                </a:cxn>
                <a:cxn ang="0">
                  <a:pos x="384" y="40"/>
                </a:cxn>
                <a:cxn ang="0">
                  <a:pos x="567" y="134"/>
                </a:cxn>
                <a:cxn ang="0">
                  <a:pos x="633" y="159"/>
                </a:cxn>
                <a:cxn ang="0">
                  <a:pos x="697" y="135"/>
                </a:cxn>
                <a:cxn ang="0">
                  <a:pos x="739" y="250"/>
                </a:cxn>
                <a:cxn ang="0">
                  <a:pos x="913" y="354"/>
                </a:cxn>
                <a:cxn ang="0">
                  <a:pos x="885" y="399"/>
                </a:cxn>
                <a:cxn ang="0">
                  <a:pos x="794" y="439"/>
                </a:cxn>
                <a:cxn ang="0">
                  <a:pos x="679" y="365"/>
                </a:cxn>
                <a:cxn ang="0">
                  <a:pos x="596" y="360"/>
                </a:cxn>
                <a:cxn ang="0">
                  <a:pos x="636" y="412"/>
                </a:cxn>
                <a:cxn ang="0">
                  <a:pos x="698" y="545"/>
                </a:cxn>
                <a:cxn ang="0">
                  <a:pos x="758" y="664"/>
                </a:cxn>
                <a:cxn ang="0">
                  <a:pos x="700" y="743"/>
                </a:cxn>
                <a:cxn ang="0">
                  <a:pos x="574" y="650"/>
                </a:cxn>
                <a:cxn ang="0">
                  <a:pos x="569" y="708"/>
                </a:cxn>
                <a:cxn ang="0">
                  <a:pos x="530" y="806"/>
                </a:cxn>
                <a:cxn ang="0">
                  <a:pos x="347" y="595"/>
                </a:cxn>
                <a:cxn ang="0">
                  <a:pos x="298" y="652"/>
                </a:cxn>
                <a:cxn ang="0">
                  <a:pos x="224" y="562"/>
                </a:cxn>
                <a:cxn ang="0">
                  <a:pos x="166" y="303"/>
                </a:cxn>
                <a:cxn ang="0">
                  <a:pos x="0" y="183"/>
                </a:cxn>
                <a:cxn ang="0">
                  <a:pos x="34" y="142"/>
                </a:cxn>
                <a:cxn ang="0">
                  <a:pos x="99" y="100"/>
                </a:cxn>
                <a:cxn ang="0">
                  <a:pos x="87" y="50"/>
                </a:cxn>
                <a:cxn ang="0">
                  <a:pos x="148" y="58"/>
                </a:cxn>
              </a:cxnLst>
              <a:rect l="0" t="0" r="r" b="b"/>
              <a:pathLst>
                <a:path w="918" h="807">
                  <a:moveTo>
                    <a:pt x="148" y="58"/>
                  </a:moveTo>
                  <a:lnTo>
                    <a:pt x="101" y="80"/>
                  </a:lnTo>
                  <a:lnTo>
                    <a:pt x="110" y="59"/>
                  </a:lnTo>
                  <a:lnTo>
                    <a:pt x="127" y="106"/>
                  </a:lnTo>
                  <a:cubicBezTo>
                    <a:pt x="129" y="112"/>
                    <a:pt x="127" y="119"/>
                    <a:pt x="123" y="124"/>
                  </a:cubicBezTo>
                  <a:lnTo>
                    <a:pt x="76" y="171"/>
                  </a:lnTo>
                  <a:cubicBezTo>
                    <a:pt x="73" y="174"/>
                    <a:pt x="68" y="176"/>
                    <a:pt x="64" y="176"/>
                  </a:cubicBezTo>
                  <a:lnTo>
                    <a:pt x="34" y="176"/>
                  </a:lnTo>
                  <a:lnTo>
                    <a:pt x="47" y="170"/>
                  </a:lnTo>
                  <a:lnTo>
                    <a:pt x="30" y="191"/>
                  </a:lnTo>
                  <a:lnTo>
                    <a:pt x="33" y="178"/>
                  </a:lnTo>
                  <a:lnTo>
                    <a:pt x="42" y="234"/>
                  </a:lnTo>
                  <a:lnTo>
                    <a:pt x="31" y="221"/>
                  </a:lnTo>
                  <a:lnTo>
                    <a:pt x="177" y="272"/>
                  </a:lnTo>
                  <a:cubicBezTo>
                    <a:pt x="182" y="274"/>
                    <a:pt x="186" y="278"/>
                    <a:pt x="187" y="284"/>
                  </a:cubicBezTo>
                  <a:lnTo>
                    <a:pt x="217" y="399"/>
                  </a:lnTo>
                  <a:lnTo>
                    <a:pt x="256" y="554"/>
                  </a:lnTo>
                  <a:lnTo>
                    <a:pt x="253" y="548"/>
                  </a:lnTo>
                  <a:lnTo>
                    <a:pt x="313" y="625"/>
                  </a:lnTo>
                  <a:lnTo>
                    <a:pt x="289" y="622"/>
                  </a:lnTo>
                  <a:lnTo>
                    <a:pt x="349" y="571"/>
                  </a:lnTo>
                  <a:cubicBezTo>
                    <a:pt x="356" y="565"/>
                    <a:pt x="366" y="566"/>
                    <a:pt x="372" y="573"/>
                  </a:cubicBezTo>
                  <a:lnTo>
                    <a:pt x="458" y="671"/>
                  </a:lnTo>
                  <a:lnTo>
                    <a:pt x="540" y="779"/>
                  </a:lnTo>
                  <a:lnTo>
                    <a:pt x="511" y="784"/>
                  </a:lnTo>
                  <a:lnTo>
                    <a:pt x="537" y="707"/>
                  </a:lnTo>
                  <a:lnTo>
                    <a:pt x="537" y="717"/>
                  </a:lnTo>
                  <a:lnTo>
                    <a:pt x="520" y="657"/>
                  </a:lnTo>
                  <a:cubicBezTo>
                    <a:pt x="517" y="649"/>
                    <a:pt x="521" y="642"/>
                    <a:pt x="527" y="638"/>
                  </a:cubicBezTo>
                  <a:lnTo>
                    <a:pt x="557" y="621"/>
                  </a:lnTo>
                  <a:cubicBezTo>
                    <a:pt x="563" y="617"/>
                    <a:pt x="570" y="618"/>
                    <a:pt x="576" y="622"/>
                  </a:cubicBezTo>
                  <a:lnTo>
                    <a:pt x="700" y="716"/>
                  </a:lnTo>
                  <a:lnTo>
                    <a:pt x="680" y="716"/>
                  </a:lnTo>
                  <a:lnTo>
                    <a:pt x="723" y="686"/>
                  </a:lnTo>
                  <a:lnTo>
                    <a:pt x="717" y="696"/>
                  </a:lnTo>
                  <a:lnTo>
                    <a:pt x="725" y="657"/>
                  </a:lnTo>
                  <a:lnTo>
                    <a:pt x="727" y="669"/>
                  </a:lnTo>
                  <a:lnTo>
                    <a:pt x="667" y="553"/>
                  </a:lnTo>
                  <a:cubicBezTo>
                    <a:pt x="665" y="550"/>
                    <a:pt x="665" y="548"/>
                    <a:pt x="665" y="545"/>
                  </a:cubicBezTo>
                  <a:lnTo>
                    <a:pt x="665" y="519"/>
                  </a:lnTo>
                  <a:lnTo>
                    <a:pt x="667" y="528"/>
                  </a:lnTo>
                  <a:lnTo>
                    <a:pt x="607" y="429"/>
                  </a:lnTo>
                  <a:cubicBezTo>
                    <a:pt x="606" y="428"/>
                    <a:pt x="606" y="427"/>
                    <a:pt x="606" y="426"/>
                  </a:cubicBezTo>
                  <a:lnTo>
                    <a:pt x="580" y="349"/>
                  </a:lnTo>
                  <a:cubicBezTo>
                    <a:pt x="578" y="344"/>
                    <a:pt x="579" y="338"/>
                    <a:pt x="582" y="334"/>
                  </a:cubicBezTo>
                  <a:cubicBezTo>
                    <a:pt x="585" y="329"/>
                    <a:pt x="590" y="327"/>
                    <a:pt x="596" y="327"/>
                  </a:cubicBezTo>
                  <a:lnTo>
                    <a:pt x="621" y="327"/>
                  </a:lnTo>
                  <a:lnTo>
                    <a:pt x="692" y="336"/>
                  </a:lnTo>
                  <a:cubicBezTo>
                    <a:pt x="695" y="336"/>
                    <a:pt x="698" y="337"/>
                    <a:pt x="701" y="339"/>
                  </a:cubicBezTo>
                  <a:lnTo>
                    <a:pt x="791" y="417"/>
                  </a:lnTo>
                  <a:lnTo>
                    <a:pt x="766" y="420"/>
                  </a:lnTo>
                  <a:lnTo>
                    <a:pt x="805" y="364"/>
                  </a:lnTo>
                  <a:cubicBezTo>
                    <a:pt x="808" y="359"/>
                    <a:pt x="815" y="356"/>
                    <a:pt x="821" y="357"/>
                  </a:cubicBezTo>
                  <a:lnTo>
                    <a:pt x="889" y="366"/>
                  </a:lnTo>
                  <a:lnTo>
                    <a:pt x="874" y="372"/>
                  </a:lnTo>
                  <a:lnTo>
                    <a:pt x="887" y="355"/>
                  </a:lnTo>
                  <a:lnTo>
                    <a:pt x="887" y="376"/>
                  </a:lnTo>
                  <a:lnTo>
                    <a:pt x="797" y="268"/>
                  </a:lnTo>
                  <a:lnTo>
                    <a:pt x="812" y="274"/>
                  </a:lnTo>
                  <a:lnTo>
                    <a:pt x="744" y="283"/>
                  </a:lnTo>
                  <a:cubicBezTo>
                    <a:pt x="737" y="284"/>
                    <a:pt x="730" y="280"/>
                    <a:pt x="727" y="274"/>
                  </a:cubicBezTo>
                  <a:lnTo>
                    <a:pt x="705" y="236"/>
                  </a:lnTo>
                  <a:lnTo>
                    <a:pt x="666" y="149"/>
                  </a:lnTo>
                  <a:lnTo>
                    <a:pt x="692" y="155"/>
                  </a:lnTo>
                  <a:lnTo>
                    <a:pt x="653" y="185"/>
                  </a:lnTo>
                  <a:cubicBezTo>
                    <a:pt x="649" y="189"/>
                    <a:pt x="643" y="190"/>
                    <a:pt x="638" y="188"/>
                  </a:cubicBezTo>
                  <a:lnTo>
                    <a:pt x="547" y="158"/>
                  </a:lnTo>
                  <a:cubicBezTo>
                    <a:pt x="544" y="156"/>
                    <a:pt x="540" y="154"/>
                    <a:pt x="538" y="150"/>
                  </a:cubicBezTo>
                  <a:lnTo>
                    <a:pt x="483" y="52"/>
                  </a:lnTo>
                  <a:lnTo>
                    <a:pt x="499" y="60"/>
                  </a:lnTo>
                  <a:lnTo>
                    <a:pt x="387" y="73"/>
                  </a:lnTo>
                  <a:lnTo>
                    <a:pt x="310" y="81"/>
                  </a:lnTo>
                  <a:cubicBezTo>
                    <a:pt x="306" y="82"/>
                    <a:pt x="301" y="81"/>
                    <a:pt x="298" y="78"/>
                  </a:cubicBezTo>
                  <a:lnTo>
                    <a:pt x="238" y="31"/>
                  </a:lnTo>
                  <a:lnTo>
                    <a:pt x="258" y="31"/>
                  </a:lnTo>
                  <a:lnTo>
                    <a:pt x="219" y="57"/>
                  </a:lnTo>
                  <a:cubicBezTo>
                    <a:pt x="216" y="59"/>
                    <a:pt x="213" y="60"/>
                    <a:pt x="210" y="60"/>
                  </a:cubicBezTo>
                  <a:lnTo>
                    <a:pt x="141" y="60"/>
                  </a:lnTo>
                  <a:cubicBezTo>
                    <a:pt x="132" y="60"/>
                    <a:pt x="124" y="53"/>
                    <a:pt x="124" y="43"/>
                  </a:cubicBezTo>
                  <a:cubicBezTo>
                    <a:pt x="124" y="34"/>
                    <a:pt x="132" y="27"/>
                    <a:pt x="141" y="27"/>
                  </a:cubicBezTo>
                  <a:lnTo>
                    <a:pt x="210" y="27"/>
                  </a:lnTo>
                  <a:lnTo>
                    <a:pt x="200" y="29"/>
                  </a:lnTo>
                  <a:lnTo>
                    <a:pt x="239" y="4"/>
                  </a:lnTo>
                  <a:cubicBezTo>
                    <a:pt x="245" y="0"/>
                    <a:pt x="253" y="0"/>
                    <a:pt x="259" y="4"/>
                  </a:cubicBezTo>
                  <a:lnTo>
                    <a:pt x="319" y="52"/>
                  </a:lnTo>
                  <a:lnTo>
                    <a:pt x="306" y="48"/>
                  </a:lnTo>
                  <a:lnTo>
                    <a:pt x="384" y="40"/>
                  </a:lnTo>
                  <a:lnTo>
                    <a:pt x="495" y="27"/>
                  </a:lnTo>
                  <a:cubicBezTo>
                    <a:pt x="502" y="26"/>
                    <a:pt x="508" y="29"/>
                    <a:pt x="512" y="35"/>
                  </a:cubicBezTo>
                  <a:lnTo>
                    <a:pt x="567" y="134"/>
                  </a:lnTo>
                  <a:lnTo>
                    <a:pt x="558" y="126"/>
                  </a:lnTo>
                  <a:lnTo>
                    <a:pt x="648" y="156"/>
                  </a:lnTo>
                  <a:lnTo>
                    <a:pt x="633" y="159"/>
                  </a:lnTo>
                  <a:lnTo>
                    <a:pt x="671" y="129"/>
                  </a:lnTo>
                  <a:cubicBezTo>
                    <a:pt x="675" y="126"/>
                    <a:pt x="680" y="125"/>
                    <a:pt x="685" y="126"/>
                  </a:cubicBezTo>
                  <a:cubicBezTo>
                    <a:pt x="690" y="127"/>
                    <a:pt x="695" y="130"/>
                    <a:pt x="697" y="135"/>
                  </a:cubicBezTo>
                  <a:lnTo>
                    <a:pt x="735" y="220"/>
                  </a:lnTo>
                  <a:lnTo>
                    <a:pt x="756" y="258"/>
                  </a:lnTo>
                  <a:lnTo>
                    <a:pt x="739" y="250"/>
                  </a:lnTo>
                  <a:lnTo>
                    <a:pt x="808" y="241"/>
                  </a:lnTo>
                  <a:cubicBezTo>
                    <a:pt x="814" y="241"/>
                    <a:pt x="819" y="243"/>
                    <a:pt x="823" y="247"/>
                  </a:cubicBezTo>
                  <a:lnTo>
                    <a:pt x="913" y="354"/>
                  </a:lnTo>
                  <a:cubicBezTo>
                    <a:pt x="918" y="360"/>
                    <a:pt x="918" y="369"/>
                    <a:pt x="913" y="375"/>
                  </a:cubicBezTo>
                  <a:lnTo>
                    <a:pt x="901" y="392"/>
                  </a:lnTo>
                  <a:cubicBezTo>
                    <a:pt x="897" y="397"/>
                    <a:pt x="891" y="399"/>
                    <a:pt x="885" y="399"/>
                  </a:cubicBezTo>
                  <a:lnTo>
                    <a:pt x="817" y="390"/>
                  </a:lnTo>
                  <a:lnTo>
                    <a:pt x="832" y="383"/>
                  </a:lnTo>
                  <a:lnTo>
                    <a:pt x="794" y="439"/>
                  </a:lnTo>
                  <a:cubicBezTo>
                    <a:pt x="791" y="443"/>
                    <a:pt x="787" y="445"/>
                    <a:pt x="782" y="446"/>
                  </a:cubicBezTo>
                  <a:cubicBezTo>
                    <a:pt x="778" y="446"/>
                    <a:pt x="773" y="445"/>
                    <a:pt x="769" y="442"/>
                  </a:cubicBezTo>
                  <a:lnTo>
                    <a:pt x="679" y="365"/>
                  </a:lnTo>
                  <a:lnTo>
                    <a:pt x="688" y="369"/>
                  </a:lnTo>
                  <a:lnTo>
                    <a:pt x="621" y="360"/>
                  </a:lnTo>
                  <a:lnTo>
                    <a:pt x="596" y="360"/>
                  </a:lnTo>
                  <a:lnTo>
                    <a:pt x="611" y="338"/>
                  </a:lnTo>
                  <a:lnTo>
                    <a:pt x="637" y="415"/>
                  </a:lnTo>
                  <a:lnTo>
                    <a:pt x="636" y="412"/>
                  </a:lnTo>
                  <a:lnTo>
                    <a:pt x="696" y="511"/>
                  </a:lnTo>
                  <a:cubicBezTo>
                    <a:pt x="697" y="513"/>
                    <a:pt x="698" y="516"/>
                    <a:pt x="698" y="519"/>
                  </a:cubicBezTo>
                  <a:lnTo>
                    <a:pt x="698" y="545"/>
                  </a:lnTo>
                  <a:lnTo>
                    <a:pt x="696" y="537"/>
                  </a:lnTo>
                  <a:lnTo>
                    <a:pt x="756" y="653"/>
                  </a:lnTo>
                  <a:cubicBezTo>
                    <a:pt x="758" y="657"/>
                    <a:pt x="759" y="661"/>
                    <a:pt x="758" y="664"/>
                  </a:cubicBezTo>
                  <a:lnTo>
                    <a:pt x="749" y="703"/>
                  </a:lnTo>
                  <a:cubicBezTo>
                    <a:pt x="748" y="707"/>
                    <a:pt x="746" y="711"/>
                    <a:pt x="742" y="713"/>
                  </a:cubicBezTo>
                  <a:lnTo>
                    <a:pt x="700" y="743"/>
                  </a:lnTo>
                  <a:cubicBezTo>
                    <a:pt x="694" y="747"/>
                    <a:pt x="686" y="747"/>
                    <a:pt x="680" y="743"/>
                  </a:cubicBezTo>
                  <a:lnTo>
                    <a:pt x="556" y="648"/>
                  </a:lnTo>
                  <a:lnTo>
                    <a:pt x="574" y="650"/>
                  </a:lnTo>
                  <a:lnTo>
                    <a:pt x="544" y="667"/>
                  </a:lnTo>
                  <a:lnTo>
                    <a:pt x="552" y="648"/>
                  </a:lnTo>
                  <a:lnTo>
                    <a:pt x="569" y="708"/>
                  </a:lnTo>
                  <a:cubicBezTo>
                    <a:pt x="570" y="711"/>
                    <a:pt x="570" y="714"/>
                    <a:pt x="569" y="718"/>
                  </a:cubicBezTo>
                  <a:lnTo>
                    <a:pt x="543" y="795"/>
                  </a:lnTo>
                  <a:cubicBezTo>
                    <a:pt x="541" y="801"/>
                    <a:pt x="536" y="805"/>
                    <a:pt x="530" y="806"/>
                  </a:cubicBezTo>
                  <a:cubicBezTo>
                    <a:pt x="524" y="807"/>
                    <a:pt x="517" y="805"/>
                    <a:pt x="514" y="800"/>
                  </a:cubicBezTo>
                  <a:lnTo>
                    <a:pt x="433" y="693"/>
                  </a:lnTo>
                  <a:lnTo>
                    <a:pt x="347" y="595"/>
                  </a:lnTo>
                  <a:lnTo>
                    <a:pt x="371" y="596"/>
                  </a:lnTo>
                  <a:lnTo>
                    <a:pt x="311" y="648"/>
                  </a:lnTo>
                  <a:cubicBezTo>
                    <a:pt x="307" y="651"/>
                    <a:pt x="303" y="652"/>
                    <a:pt x="298" y="652"/>
                  </a:cubicBezTo>
                  <a:cubicBezTo>
                    <a:pt x="294" y="651"/>
                    <a:pt x="289" y="649"/>
                    <a:pt x="287" y="645"/>
                  </a:cubicBezTo>
                  <a:lnTo>
                    <a:pt x="227" y="568"/>
                  </a:lnTo>
                  <a:cubicBezTo>
                    <a:pt x="225" y="566"/>
                    <a:pt x="224" y="564"/>
                    <a:pt x="224" y="562"/>
                  </a:cubicBezTo>
                  <a:lnTo>
                    <a:pt x="185" y="408"/>
                  </a:lnTo>
                  <a:lnTo>
                    <a:pt x="155" y="292"/>
                  </a:lnTo>
                  <a:lnTo>
                    <a:pt x="166" y="303"/>
                  </a:lnTo>
                  <a:lnTo>
                    <a:pt x="20" y="252"/>
                  </a:lnTo>
                  <a:cubicBezTo>
                    <a:pt x="14" y="250"/>
                    <a:pt x="10" y="245"/>
                    <a:pt x="9" y="239"/>
                  </a:cubicBezTo>
                  <a:lnTo>
                    <a:pt x="0" y="183"/>
                  </a:lnTo>
                  <a:cubicBezTo>
                    <a:pt x="0" y="178"/>
                    <a:pt x="1" y="174"/>
                    <a:pt x="4" y="170"/>
                  </a:cubicBezTo>
                  <a:lnTo>
                    <a:pt x="21" y="149"/>
                  </a:lnTo>
                  <a:cubicBezTo>
                    <a:pt x="24" y="145"/>
                    <a:pt x="29" y="142"/>
                    <a:pt x="34" y="142"/>
                  </a:cubicBezTo>
                  <a:lnTo>
                    <a:pt x="64" y="142"/>
                  </a:lnTo>
                  <a:lnTo>
                    <a:pt x="52" y="147"/>
                  </a:lnTo>
                  <a:lnTo>
                    <a:pt x="99" y="100"/>
                  </a:lnTo>
                  <a:lnTo>
                    <a:pt x="95" y="118"/>
                  </a:lnTo>
                  <a:lnTo>
                    <a:pt x="78" y="70"/>
                  </a:lnTo>
                  <a:cubicBezTo>
                    <a:pt x="75" y="62"/>
                    <a:pt x="79" y="53"/>
                    <a:pt x="87" y="50"/>
                  </a:cubicBezTo>
                  <a:lnTo>
                    <a:pt x="134" y="28"/>
                  </a:lnTo>
                  <a:cubicBezTo>
                    <a:pt x="143" y="24"/>
                    <a:pt x="152" y="28"/>
                    <a:pt x="156" y="36"/>
                  </a:cubicBezTo>
                  <a:cubicBezTo>
                    <a:pt x="160" y="45"/>
                    <a:pt x="156" y="55"/>
                    <a:pt x="148" y="58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11516692" y="7243162"/>
              <a:ext cx="831215" cy="746760"/>
            </a:xfrm>
            <a:custGeom>
              <a:avLst/>
              <a:gdLst/>
              <a:ahLst/>
              <a:cxnLst>
                <a:cxn ang="0">
                  <a:pos x="69" y="90"/>
                </a:cxn>
                <a:cxn ang="0">
                  <a:pos x="48" y="146"/>
                </a:cxn>
                <a:cxn ang="0">
                  <a:pos x="39" y="158"/>
                </a:cxn>
                <a:cxn ang="0">
                  <a:pos x="21" y="174"/>
                </a:cxn>
                <a:cxn ang="0">
                  <a:pos x="0" y="178"/>
                </a:cxn>
                <a:cxn ang="0">
                  <a:pos x="27" y="225"/>
                </a:cxn>
                <a:cxn ang="0">
                  <a:pos x="49" y="225"/>
                </a:cxn>
                <a:cxn ang="0">
                  <a:pos x="42" y="241"/>
                </a:cxn>
                <a:cxn ang="0">
                  <a:pos x="49" y="268"/>
                </a:cxn>
                <a:cxn ang="0">
                  <a:pos x="67" y="287"/>
                </a:cxn>
                <a:cxn ang="0">
                  <a:pos x="79" y="276"/>
                </a:cxn>
                <a:cxn ang="0">
                  <a:pos x="93" y="276"/>
                </a:cxn>
                <a:cxn ang="0">
                  <a:pos x="139" y="282"/>
                </a:cxn>
                <a:cxn ang="0">
                  <a:pos x="165" y="295"/>
                </a:cxn>
                <a:cxn ang="0">
                  <a:pos x="179" y="315"/>
                </a:cxn>
                <a:cxn ang="0">
                  <a:pos x="199" y="306"/>
                </a:cxn>
                <a:cxn ang="0">
                  <a:pos x="234" y="336"/>
                </a:cxn>
                <a:cxn ang="0">
                  <a:pos x="241" y="319"/>
                </a:cxn>
                <a:cxn ang="0">
                  <a:pos x="240" y="292"/>
                </a:cxn>
                <a:cxn ang="0">
                  <a:pos x="226" y="280"/>
                </a:cxn>
                <a:cxn ang="0">
                  <a:pos x="187" y="257"/>
                </a:cxn>
                <a:cxn ang="0">
                  <a:pos x="164" y="248"/>
                </a:cxn>
                <a:cxn ang="0">
                  <a:pos x="155" y="238"/>
                </a:cxn>
                <a:cxn ang="0">
                  <a:pos x="169" y="224"/>
                </a:cxn>
                <a:cxn ang="0">
                  <a:pos x="158" y="206"/>
                </a:cxn>
                <a:cxn ang="0">
                  <a:pos x="176" y="213"/>
                </a:cxn>
                <a:cxn ang="0">
                  <a:pos x="187" y="207"/>
                </a:cxn>
                <a:cxn ang="0">
                  <a:pos x="165" y="176"/>
                </a:cxn>
                <a:cxn ang="0">
                  <a:pos x="147" y="139"/>
                </a:cxn>
                <a:cxn ang="0">
                  <a:pos x="144" y="116"/>
                </a:cxn>
                <a:cxn ang="0">
                  <a:pos x="153" y="102"/>
                </a:cxn>
                <a:cxn ang="0">
                  <a:pos x="160" y="122"/>
                </a:cxn>
                <a:cxn ang="0">
                  <a:pos x="165" y="129"/>
                </a:cxn>
                <a:cxn ang="0">
                  <a:pos x="197" y="153"/>
                </a:cxn>
                <a:cxn ang="0">
                  <a:pos x="201" y="136"/>
                </a:cxn>
                <a:cxn ang="0">
                  <a:pos x="223" y="153"/>
                </a:cxn>
                <a:cxn ang="0">
                  <a:pos x="213" y="132"/>
                </a:cxn>
                <a:cxn ang="0">
                  <a:pos x="223" y="123"/>
                </a:cxn>
                <a:cxn ang="0">
                  <a:pos x="250" y="129"/>
                </a:cxn>
                <a:cxn ang="0">
                  <a:pos x="237" y="112"/>
                </a:cxn>
                <a:cxn ang="0">
                  <a:pos x="213" y="99"/>
                </a:cxn>
                <a:cxn ang="0">
                  <a:pos x="215" y="86"/>
                </a:cxn>
                <a:cxn ang="0">
                  <a:pos x="259" y="75"/>
                </a:cxn>
                <a:cxn ang="0">
                  <a:pos x="303" y="72"/>
                </a:cxn>
                <a:cxn ang="0">
                  <a:pos x="327" y="75"/>
                </a:cxn>
                <a:cxn ang="0">
                  <a:pos x="352" y="67"/>
                </a:cxn>
                <a:cxn ang="0">
                  <a:pos x="371" y="42"/>
                </a:cxn>
                <a:cxn ang="0">
                  <a:pos x="371" y="5"/>
                </a:cxn>
                <a:cxn ang="0">
                  <a:pos x="354" y="0"/>
                </a:cxn>
                <a:cxn ang="0">
                  <a:pos x="349" y="17"/>
                </a:cxn>
                <a:cxn ang="0">
                  <a:pos x="337" y="31"/>
                </a:cxn>
                <a:cxn ang="0">
                  <a:pos x="323" y="41"/>
                </a:cxn>
                <a:cxn ang="0">
                  <a:pos x="292" y="30"/>
                </a:cxn>
                <a:cxn ang="0">
                  <a:pos x="266" y="17"/>
                </a:cxn>
                <a:cxn ang="0">
                  <a:pos x="234" y="41"/>
                </a:cxn>
                <a:cxn ang="0">
                  <a:pos x="201" y="49"/>
                </a:cxn>
                <a:cxn ang="0">
                  <a:pos x="176" y="53"/>
                </a:cxn>
                <a:cxn ang="0">
                  <a:pos x="158" y="68"/>
                </a:cxn>
                <a:cxn ang="0">
                  <a:pos x="134" y="72"/>
                </a:cxn>
                <a:cxn ang="0">
                  <a:pos x="109" y="85"/>
                </a:cxn>
                <a:cxn ang="0">
                  <a:pos x="85" y="85"/>
                </a:cxn>
              </a:cxnLst>
              <a:rect l="0" t="0" r="r" b="b"/>
              <a:pathLst>
                <a:path w="374" h="336">
                  <a:moveTo>
                    <a:pt x="75" y="83"/>
                  </a:moveTo>
                  <a:lnTo>
                    <a:pt x="69" y="90"/>
                  </a:lnTo>
                  <a:lnTo>
                    <a:pt x="60" y="118"/>
                  </a:lnTo>
                  <a:lnTo>
                    <a:pt x="48" y="146"/>
                  </a:lnTo>
                  <a:lnTo>
                    <a:pt x="44" y="150"/>
                  </a:lnTo>
                  <a:lnTo>
                    <a:pt x="39" y="158"/>
                  </a:lnTo>
                  <a:lnTo>
                    <a:pt x="31" y="167"/>
                  </a:lnTo>
                  <a:lnTo>
                    <a:pt x="21" y="174"/>
                  </a:lnTo>
                  <a:lnTo>
                    <a:pt x="12" y="178"/>
                  </a:lnTo>
                  <a:lnTo>
                    <a:pt x="0" y="178"/>
                  </a:lnTo>
                  <a:lnTo>
                    <a:pt x="16" y="210"/>
                  </a:lnTo>
                  <a:lnTo>
                    <a:pt x="27" y="225"/>
                  </a:lnTo>
                  <a:lnTo>
                    <a:pt x="39" y="225"/>
                  </a:lnTo>
                  <a:lnTo>
                    <a:pt x="49" y="225"/>
                  </a:lnTo>
                  <a:lnTo>
                    <a:pt x="53" y="234"/>
                  </a:lnTo>
                  <a:lnTo>
                    <a:pt x="42" y="241"/>
                  </a:lnTo>
                  <a:lnTo>
                    <a:pt x="42" y="251"/>
                  </a:lnTo>
                  <a:lnTo>
                    <a:pt x="49" y="268"/>
                  </a:lnTo>
                  <a:lnTo>
                    <a:pt x="60" y="280"/>
                  </a:lnTo>
                  <a:lnTo>
                    <a:pt x="67" y="287"/>
                  </a:lnTo>
                  <a:lnTo>
                    <a:pt x="70" y="276"/>
                  </a:lnTo>
                  <a:lnTo>
                    <a:pt x="79" y="276"/>
                  </a:lnTo>
                  <a:lnTo>
                    <a:pt x="89" y="285"/>
                  </a:lnTo>
                  <a:lnTo>
                    <a:pt x="93" y="276"/>
                  </a:lnTo>
                  <a:lnTo>
                    <a:pt x="111" y="278"/>
                  </a:lnTo>
                  <a:lnTo>
                    <a:pt x="139" y="282"/>
                  </a:lnTo>
                  <a:lnTo>
                    <a:pt x="157" y="289"/>
                  </a:lnTo>
                  <a:lnTo>
                    <a:pt x="165" y="295"/>
                  </a:lnTo>
                  <a:lnTo>
                    <a:pt x="175" y="308"/>
                  </a:lnTo>
                  <a:lnTo>
                    <a:pt x="179" y="315"/>
                  </a:lnTo>
                  <a:lnTo>
                    <a:pt x="189" y="308"/>
                  </a:lnTo>
                  <a:lnTo>
                    <a:pt x="199" y="306"/>
                  </a:lnTo>
                  <a:lnTo>
                    <a:pt x="215" y="319"/>
                  </a:lnTo>
                  <a:lnTo>
                    <a:pt x="234" y="336"/>
                  </a:lnTo>
                  <a:lnTo>
                    <a:pt x="240" y="332"/>
                  </a:lnTo>
                  <a:lnTo>
                    <a:pt x="241" y="319"/>
                  </a:lnTo>
                  <a:lnTo>
                    <a:pt x="241" y="305"/>
                  </a:lnTo>
                  <a:lnTo>
                    <a:pt x="240" y="292"/>
                  </a:lnTo>
                  <a:lnTo>
                    <a:pt x="230" y="276"/>
                  </a:lnTo>
                  <a:lnTo>
                    <a:pt x="226" y="280"/>
                  </a:lnTo>
                  <a:lnTo>
                    <a:pt x="210" y="275"/>
                  </a:lnTo>
                  <a:lnTo>
                    <a:pt x="187" y="257"/>
                  </a:lnTo>
                  <a:lnTo>
                    <a:pt x="179" y="250"/>
                  </a:lnTo>
                  <a:lnTo>
                    <a:pt x="164" y="248"/>
                  </a:lnTo>
                  <a:lnTo>
                    <a:pt x="155" y="243"/>
                  </a:lnTo>
                  <a:lnTo>
                    <a:pt x="155" y="238"/>
                  </a:lnTo>
                  <a:lnTo>
                    <a:pt x="165" y="227"/>
                  </a:lnTo>
                  <a:lnTo>
                    <a:pt x="169" y="224"/>
                  </a:lnTo>
                  <a:lnTo>
                    <a:pt x="162" y="217"/>
                  </a:lnTo>
                  <a:lnTo>
                    <a:pt x="158" y="206"/>
                  </a:lnTo>
                  <a:lnTo>
                    <a:pt x="162" y="200"/>
                  </a:lnTo>
                  <a:lnTo>
                    <a:pt x="176" y="213"/>
                  </a:lnTo>
                  <a:lnTo>
                    <a:pt x="187" y="218"/>
                  </a:lnTo>
                  <a:lnTo>
                    <a:pt x="187" y="207"/>
                  </a:lnTo>
                  <a:lnTo>
                    <a:pt x="179" y="193"/>
                  </a:lnTo>
                  <a:lnTo>
                    <a:pt x="165" y="176"/>
                  </a:lnTo>
                  <a:lnTo>
                    <a:pt x="150" y="151"/>
                  </a:lnTo>
                  <a:lnTo>
                    <a:pt x="147" y="139"/>
                  </a:lnTo>
                  <a:lnTo>
                    <a:pt x="146" y="129"/>
                  </a:lnTo>
                  <a:lnTo>
                    <a:pt x="144" y="116"/>
                  </a:lnTo>
                  <a:lnTo>
                    <a:pt x="143" y="105"/>
                  </a:lnTo>
                  <a:lnTo>
                    <a:pt x="153" y="102"/>
                  </a:lnTo>
                  <a:lnTo>
                    <a:pt x="151" y="109"/>
                  </a:lnTo>
                  <a:lnTo>
                    <a:pt x="160" y="122"/>
                  </a:lnTo>
                  <a:lnTo>
                    <a:pt x="167" y="122"/>
                  </a:lnTo>
                  <a:lnTo>
                    <a:pt x="165" y="129"/>
                  </a:lnTo>
                  <a:lnTo>
                    <a:pt x="197" y="158"/>
                  </a:lnTo>
                  <a:lnTo>
                    <a:pt x="197" y="153"/>
                  </a:lnTo>
                  <a:lnTo>
                    <a:pt x="192" y="139"/>
                  </a:lnTo>
                  <a:lnTo>
                    <a:pt x="201" y="136"/>
                  </a:lnTo>
                  <a:lnTo>
                    <a:pt x="215" y="142"/>
                  </a:lnTo>
                  <a:lnTo>
                    <a:pt x="223" y="153"/>
                  </a:lnTo>
                  <a:lnTo>
                    <a:pt x="226" y="146"/>
                  </a:lnTo>
                  <a:lnTo>
                    <a:pt x="213" y="132"/>
                  </a:lnTo>
                  <a:lnTo>
                    <a:pt x="215" y="126"/>
                  </a:lnTo>
                  <a:lnTo>
                    <a:pt x="223" y="123"/>
                  </a:lnTo>
                  <a:lnTo>
                    <a:pt x="245" y="132"/>
                  </a:lnTo>
                  <a:lnTo>
                    <a:pt x="250" y="129"/>
                  </a:lnTo>
                  <a:lnTo>
                    <a:pt x="248" y="119"/>
                  </a:lnTo>
                  <a:lnTo>
                    <a:pt x="237" y="112"/>
                  </a:lnTo>
                  <a:lnTo>
                    <a:pt x="223" y="105"/>
                  </a:lnTo>
                  <a:lnTo>
                    <a:pt x="213" y="99"/>
                  </a:lnTo>
                  <a:lnTo>
                    <a:pt x="211" y="93"/>
                  </a:lnTo>
                  <a:lnTo>
                    <a:pt x="215" y="86"/>
                  </a:lnTo>
                  <a:lnTo>
                    <a:pt x="236" y="83"/>
                  </a:lnTo>
                  <a:lnTo>
                    <a:pt x="259" y="75"/>
                  </a:lnTo>
                  <a:lnTo>
                    <a:pt x="275" y="78"/>
                  </a:lnTo>
                  <a:lnTo>
                    <a:pt x="303" y="72"/>
                  </a:lnTo>
                  <a:lnTo>
                    <a:pt x="308" y="68"/>
                  </a:lnTo>
                  <a:lnTo>
                    <a:pt x="327" y="75"/>
                  </a:lnTo>
                  <a:lnTo>
                    <a:pt x="344" y="85"/>
                  </a:lnTo>
                  <a:lnTo>
                    <a:pt x="352" y="67"/>
                  </a:lnTo>
                  <a:lnTo>
                    <a:pt x="366" y="48"/>
                  </a:lnTo>
                  <a:lnTo>
                    <a:pt x="371" y="42"/>
                  </a:lnTo>
                  <a:lnTo>
                    <a:pt x="374" y="9"/>
                  </a:lnTo>
                  <a:lnTo>
                    <a:pt x="371" y="5"/>
                  </a:lnTo>
                  <a:lnTo>
                    <a:pt x="363" y="0"/>
                  </a:lnTo>
                  <a:lnTo>
                    <a:pt x="354" y="0"/>
                  </a:lnTo>
                  <a:lnTo>
                    <a:pt x="349" y="5"/>
                  </a:lnTo>
                  <a:lnTo>
                    <a:pt x="349" y="17"/>
                  </a:lnTo>
                  <a:lnTo>
                    <a:pt x="350" y="28"/>
                  </a:lnTo>
                  <a:lnTo>
                    <a:pt x="337" y="31"/>
                  </a:lnTo>
                  <a:lnTo>
                    <a:pt x="327" y="39"/>
                  </a:lnTo>
                  <a:lnTo>
                    <a:pt x="323" y="41"/>
                  </a:lnTo>
                  <a:lnTo>
                    <a:pt x="301" y="35"/>
                  </a:lnTo>
                  <a:lnTo>
                    <a:pt x="292" y="30"/>
                  </a:lnTo>
                  <a:lnTo>
                    <a:pt x="282" y="37"/>
                  </a:lnTo>
                  <a:lnTo>
                    <a:pt x="266" y="17"/>
                  </a:lnTo>
                  <a:lnTo>
                    <a:pt x="248" y="31"/>
                  </a:lnTo>
                  <a:lnTo>
                    <a:pt x="234" y="41"/>
                  </a:lnTo>
                  <a:lnTo>
                    <a:pt x="222" y="46"/>
                  </a:lnTo>
                  <a:lnTo>
                    <a:pt x="201" y="49"/>
                  </a:lnTo>
                  <a:lnTo>
                    <a:pt x="187" y="53"/>
                  </a:lnTo>
                  <a:lnTo>
                    <a:pt x="176" y="53"/>
                  </a:lnTo>
                  <a:lnTo>
                    <a:pt x="171" y="54"/>
                  </a:lnTo>
                  <a:lnTo>
                    <a:pt x="158" y="68"/>
                  </a:lnTo>
                  <a:lnTo>
                    <a:pt x="150" y="68"/>
                  </a:lnTo>
                  <a:lnTo>
                    <a:pt x="134" y="72"/>
                  </a:lnTo>
                  <a:lnTo>
                    <a:pt x="118" y="71"/>
                  </a:lnTo>
                  <a:lnTo>
                    <a:pt x="109" y="85"/>
                  </a:lnTo>
                  <a:lnTo>
                    <a:pt x="97" y="86"/>
                  </a:lnTo>
                  <a:lnTo>
                    <a:pt x="85" y="85"/>
                  </a:lnTo>
                  <a:lnTo>
                    <a:pt x="75" y="83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11510020" y="7236495"/>
              <a:ext cx="844550" cy="762317"/>
            </a:xfrm>
            <a:custGeom>
              <a:avLst/>
              <a:gdLst/>
              <a:ahLst/>
              <a:cxnLst>
                <a:cxn ang="0">
                  <a:pos x="273" y="853"/>
                </a:cxn>
                <a:cxn ang="0">
                  <a:pos x="82" y="1020"/>
                </a:cxn>
                <a:cxn ang="0">
                  <a:pos x="288" y="1248"/>
                </a:cxn>
                <a:cxn ang="0">
                  <a:pos x="304" y="1494"/>
                </a:cxn>
                <a:cxn ang="0">
                  <a:pos x="467" y="1535"/>
                </a:cxn>
                <a:cxn ang="0">
                  <a:pos x="892" y="1601"/>
                </a:cxn>
                <a:cxn ang="0">
                  <a:pos x="1060" y="1707"/>
                </a:cxn>
                <a:cxn ang="0">
                  <a:pos x="1338" y="1782"/>
                </a:cxn>
                <a:cxn ang="0">
                  <a:pos x="1173" y="1555"/>
                </a:cxn>
                <a:cxn ang="0">
                  <a:pos x="861" y="1364"/>
                </a:cxn>
                <a:cxn ang="0">
                  <a:pos x="900" y="1223"/>
                </a:cxn>
                <a:cxn ang="0">
                  <a:pos x="1061" y="1212"/>
                </a:cxn>
                <a:cxn ang="0">
                  <a:pos x="831" y="856"/>
                </a:cxn>
                <a:cxn ang="0">
                  <a:pos x="881" y="587"/>
                </a:cxn>
                <a:cxn ang="0">
                  <a:pos x="950" y="733"/>
                </a:cxn>
                <a:cxn ang="0">
                  <a:pos x="1074" y="769"/>
                </a:cxn>
                <a:cxn ang="0">
                  <a:pos x="1256" y="838"/>
                </a:cxn>
                <a:cxn ang="0">
                  <a:pos x="1367" y="732"/>
                </a:cxn>
                <a:cxn ang="0">
                  <a:pos x="1191" y="575"/>
                </a:cxn>
                <a:cxn ang="0">
                  <a:pos x="1449" y="417"/>
                </a:cxn>
                <a:cxn ang="0">
                  <a:pos x="1838" y="417"/>
                </a:cxn>
                <a:cxn ang="0">
                  <a:pos x="2066" y="237"/>
                </a:cxn>
                <a:cxn ang="0">
                  <a:pos x="1979" y="34"/>
                </a:cxn>
                <a:cxn ang="0">
                  <a:pos x="1888" y="205"/>
                </a:cxn>
                <a:cxn ang="0">
                  <a:pos x="1630" y="194"/>
                </a:cxn>
                <a:cxn ang="0">
                  <a:pos x="1323" y="255"/>
                </a:cxn>
                <a:cxn ang="0">
                  <a:pos x="968" y="333"/>
                </a:cxn>
                <a:cxn ang="0">
                  <a:pos x="669" y="424"/>
                </a:cxn>
                <a:cxn ang="0">
                  <a:pos x="418" y="473"/>
                </a:cxn>
                <a:cxn ang="0">
                  <a:pos x="673" y="391"/>
                </a:cxn>
                <a:cxn ang="0">
                  <a:pos x="959" y="301"/>
                </a:cxn>
                <a:cxn ang="0">
                  <a:pos x="1310" y="225"/>
                </a:cxn>
                <a:cxn ang="0">
                  <a:pos x="1648" y="166"/>
                </a:cxn>
                <a:cxn ang="0">
                  <a:pos x="1880" y="172"/>
                </a:cxn>
                <a:cxn ang="0">
                  <a:pos x="1979" y="0"/>
                </a:cxn>
                <a:cxn ang="0">
                  <a:pos x="2089" y="261"/>
                </a:cxn>
                <a:cxn ang="0">
                  <a:pos x="1824" y="448"/>
                </a:cxn>
                <a:cxn ang="0">
                  <a:pos x="1451" y="450"/>
                </a:cxn>
                <a:cxn ang="0">
                  <a:pos x="1215" y="555"/>
                </a:cxn>
                <a:cxn ang="0">
                  <a:pos x="1411" y="743"/>
                </a:cxn>
                <a:cxn ang="0">
                  <a:pos x="1213" y="735"/>
                </a:cxn>
                <a:cxn ang="0">
                  <a:pos x="1124" y="783"/>
                </a:cxn>
                <a:cxn ang="0">
                  <a:pos x="1098" y="904"/>
                </a:cxn>
                <a:cxn ang="0">
                  <a:pos x="840" y="618"/>
                </a:cxn>
                <a:cxn ang="0">
                  <a:pos x="864" y="850"/>
                </a:cxn>
                <a:cxn ang="0">
                  <a:pos x="1063" y="1241"/>
                </a:cxn>
                <a:cxn ang="0">
                  <a:pos x="932" y="1212"/>
                </a:cxn>
                <a:cxn ang="0">
                  <a:pos x="894" y="1334"/>
                </a:cxn>
                <a:cxn ang="0">
                  <a:pos x="1189" y="1526"/>
                </a:cxn>
                <a:cxn ang="0">
                  <a:pos x="1363" y="1636"/>
                </a:cxn>
                <a:cxn ang="0">
                  <a:pos x="1108" y="1729"/>
                </a:cxn>
                <a:cxn ang="0">
                  <a:pos x="920" y="1665"/>
                </a:cxn>
                <a:cxn ang="0">
                  <a:pos x="549" y="1555"/>
                </a:cxn>
                <a:cxn ang="0">
                  <a:pos x="403" y="1613"/>
                </a:cxn>
                <a:cxn ang="0">
                  <a:pos x="233" y="1355"/>
                </a:cxn>
                <a:cxn ang="0">
                  <a:pos x="150" y="1275"/>
                </a:cxn>
                <a:cxn ang="0">
                  <a:pos x="127" y="967"/>
                </a:cxn>
                <a:cxn ang="0">
                  <a:pos x="269" y="815"/>
                </a:cxn>
              </a:cxnLst>
              <a:rect l="0" t="0" r="r" b="b"/>
              <a:pathLst>
                <a:path w="2107" h="1901">
                  <a:moveTo>
                    <a:pt x="446" y="488"/>
                  </a:moveTo>
                  <a:lnTo>
                    <a:pt x="408" y="526"/>
                  </a:lnTo>
                  <a:lnTo>
                    <a:pt x="412" y="519"/>
                  </a:lnTo>
                  <a:lnTo>
                    <a:pt x="364" y="674"/>
                  </a:lnTo>
                  <a:lnTo>
                    <a:pt x="295" y="834"/>
                  </a:lnTo>
                  <a:cubicBezTo>
                    <a:pt x="294" y="837"/>
                    <a:pt x="292" y="839"/>
                    <a:pt x="290" y="841"/>
                  </a:cubicBezTo>
                  <a:lnTo>
                    <a:pt x="269" y="858"/>
                  </a:lnTo>
                  <a:lnTo>
                    <a:pt x="273" y="853"/>
                  </a:lnTo>
                  <a:lnTo>
                    <a:pt x="247" y="900"/>
                  </a:lnTo>
                  <a:cubicBezTo>
                    <a:pt x="246" y="901"/>
                    <a:pt x="246" y="902"/>
                    <a:pt x="245" y="903"/>
                  </a:cubicBezTo>
                  <a:lnTo>
                    <a:pt x="202" y="954"/>
                  </a:lnTo>
                  <a:cubicBezTo>
                    <a:pt x="201" y="955"/>
                    <a:pt x="200" y="956"/>
                    <a:pt x="199" y="957"/>
                  </a:cubicBezTo>
                  <a:lnTo>
                    <a:pt x="143" y="996"/>
                  </a:lnTo>
                  <a:cubicBezTo>
                    <a:pt x="142" y="996"/>
                    <a:pt x="141" y="997"/>
                    <a:pt x="140" y="997"/>
                  </a:cubicBezTo>
                  <a:lnTo>
                    <a:pt x="88" y="1019"/>
                  </a:lnTo>
                  <a:cubicBezTo>
                    <a:pt x="86" y="1020"/>
                    <a:pt x="84" y="1020"/>
                    <a:pt x="82" y="1020"/>
                  </a:cubicBezTo>
                  <a:lnTo>
                    <a:pt x="17" y="1020"/>
                  </a:lnTo>
                  <a:lnTo>
                    <a:pt x="32" y="996"/>
                  </a:lnTo>
                  <a:lnTo>
                    <a:pt x="118" y="1172"/>
                  </a:lnTo>
                  <a:lnTo>
                    <a:pt x="117" y="1170"/>
                  </a:lnTo>
                  <a:lnTo>
                    <a:pt x="177" y="1255"/>
                  </a:lnTo>
                  <a:lnTo>
                    <a:pt x="164" y="1248"/>
                  </a:lnTo>
                  <a:lnTo>
                    <a:pt x="232" y="1248"/>
                  </a:lnTo>
                  <a:lnTo>
                    <a:pt x="288" y="1248"/>
                  </a:lnTo>
                  <a:cubicBezTo>
                    <a:pt x="295" y="1248"/>
                    <a:pt x="301" y="1252"/>
                    <a:pt x="303" y="1258"/>
                  </a:cubicBezTo>
                  <a:lnTo>
                    <a:pt x="325" y="1305"/>
                  </a:lnTo>
                  <a:cubicBezTo>
                    <a:pt x="328" y="1313"/>
                    <a:pt x="326" y="1321"/>
                    <a:pt x="319" y="1326"/>
                  </a:cubicBezTo>
                  <a:lnTo>
                    <a:pt x="259" y="1369"/>
                  </a:lnTo>
                  <a:lnTo>
                    <a:pt x="266" y="1355"/>
                  </a:lnTo>
                  <a:lnTo>
                    <a:pt x="266" y="1411"/>
                  </a:lnTo>
                  <a:lnTo>
                    <a:pt x="265" y="1404"/>
                  </a:lnTo>
                  <a:lnTo>
                    <a:pt x="304" y="1494"/>
                  </a:lnTo>
                  <a:lnTo>
                    <a:pt x="301" y="1490"/>
                  </a:lnTo>
                  <a:lnTo>
                    <a:pt x="361" y="1559"/>
                  </a:lnTo>
                  <a:lnTo>
                    <a:pt x="399" y="1596"/>
                  </a:lnTo>
                  <a:lnTo>
                    <a:pt x="371" y="1604"/>
                  </a:lnTo>
                  <a:lnTo>
                    <a:pt x="388" y="1543"/>
                  </a:lnTo>
                  <a:cubicBezTo>
                    <a:pt x="390" y="1536"/>
                    <a:pt x="397" y="1531"/>
                    <a:pt x="404" y="1531"/>
                  </a:cubicBezTo>
                  <a:lnTo>
                    <a:pt x="456" y="1531"/>
                  </a:lnTo>
                  <a:cubicBezTo>
                    <a:pt x="460" y="1531"/>
                    <a:pt x="464" y="1533"/>
                    <a:pt x="467" y="1535"/>
                  </a:cubicBezTo>
                  <a:lnTo>
                    <a:pt x="523" y="1583"/>
                  </a:lnTo>
                  <a:lnTo>
                    <a:pt x="497" y="1588"/>
                  </a:lnTo>
                  <a:lnTo>
                    <a:pt x="518" y="1541"/>
                  </a:lnTo>
                  <a:cubicBezTo>
                    <a:pt x="521" y="1535"/>
                    <a:pt x="528" y="1531"/>
                    <a:pt x="535" y="1531"/>
                  </a:cubicBezTo>
                  <a:lnTo>
                    <a:pt x="634" y="1540"/>
                  </a:lnTo>
                  <a:lnTo>
                    <a:pt x="789" y="1562"/>
                  </a:lnTo>
                  <a:cubicBezTo>
                    <a:pt x="791" y="1562"/>
                    <a:pt x="792" y="1562"/>
                    <a:pt x="793" y="1563"/>
                  </a:cubicBezTo>
                  <a:lnTo>
                    <a:pt x="892" y="1601"/>
                  </a:lnTo>
                  <a:cubicBezTo>
                    <a:pt x="894" y="1602"/>
                    <a:pt x="895" y="1603"/>
                    <a:pt x="897" y="1604"/>
                  </a:cubicBezTo>
                  <a:lnTo>
                    <a:pt x="944" y="1642"/>
                  </a:lnTo>
                  <a:cubicBezTo>
                    <a:pt x="945" y="1643"/>
                    <a:pt x="946" y="1644"/>
                    <a:pt x="947" y="1645"/>
                  </a:cubicBezTo>
                  <a:lnTo>
                    <a:pt x="998" y="1714"/>
                  </a:lnTo>
                  <a:lnTo>
                    <a:pt x="1025" y="1753"/>
                  </a:lnTo>
                  <a:lnTo>
                    <a:pt x="1001" y="1749"/>
                  </a:lnTo>
                  <a:lnTo>
                    <a:pt x="1052" y="1711"/>
                  </a:lnTo>
                  <a:cubicBezTo>
                    <a:pt x="1055" y="1709"/>
                    <a:pt x="1057" y="1708"/>
                    <a:pt x="1060" y="1707"/>
                  </a:cubicBezTo>
                  <a:lnTo>
                    <a:pt x="1116" y="1699"/>
                  </a:lnTo>
                  <a:cubicBezTo>
                    <a:pt x="1120" y="1698"/>
                    <a:pt x="1125" y="1699"/>
                    <a:pt x="1128" y="1702"/>
                  </a:cubicBezTo>
                  <a:lnTo>
                    <a:pt x="1219" y="1771"/>
                  </a:lnTo>
                  <a:lnTo>
                    <a:pt x="1327" y="1870"/>
                  </a:lnTo>
                  <a:lnTo>
                    <a:pt x="1307" y="1869"/>
                  </a:lnTo>
                  <a:lnTo>
                    <a:pt x="1337" y="1848"/>
                  </a:lnTo>
                  <a:lnTo>
                    <a:pt x="1330" y="1859"/>
                  </a:lnTo>
                  <a:lnTo>
                    <a:pt x="1338" y="1782"/>
                  </a:lnTo>
                  <a:lnTo>
                    <a:pt x="1338" y="1707"/>
                  </a:lnTo>
                  <a:lnTo>
                    <a:pt x="1330" y="1640"/>
                  </a:lnTo>
                  <a:lnTo>
                    <a:pt x="1332" y="1646"/>
                  </a:lnTo>
                  <a:lnTo>
                    <a:pt x="1280" y="1556"/>
                  </a:lnTo>
                  <a:lnTo>
                    <a:pt x="1305" y="1561"/>
                  </a:lnTo>
                  <a:lnTo>
                    <a:pt x="1280" y="1582"/>
                  </a:lnTo>
                  <a:cubicBezTo>
                    <a:pt x="1275" y="1586"/>
                    <a:pt x="1269" y="1587"/>
                    <a:pt x="1264" y="1585"/>
                  </a:cubicBezTo>
                  <a:lnTo>
                    <a:pt x="1173" y="1555"/>
                  </a:lnTo>
                  <a:cubicBezTo>
                    <a:pt x="1171" y="1555"/>
                    <a:pt x="1170" y="1554"/>
                    <a:pt x="1168" y="1553"/>
                  </a:cubicBezTo>
                  <a:lnTo>
                    <a:pt x="1043" y="1454"/>
                  </a:lnTo>
                  <a:lnTo>
                    <a:pt x="1000" y="1415"/>
                  </a:lnTo>
                  <a:lnTo>
                    <a:pt x="1009" y="1419"/>
                  </a:lnTo>
                  <a:lnTo>
                    <a:pt x="923" y="1410"/>
                  </a:lnTo>
                  <a:cubicBezTo>
                    <a:pt x="921" y="1410"/>
                    <a:pt x="918" y="1409"/>
                    <a:pt x="916" y="1408"/>
                  </a:cubicBezTo>
                  <a:lnTo>
                    <a:pt x="869" y="1378"/>
                  </a:lnTo>
                  <a:cubicBezTo>
                    <a:pt x="864" y="1375"/>
                    <a:pt x="861" y="1369"/>
                    <a:pt x="861" y="1364"/>
                  </a:cubicBezTo>
                  <a:lnTo>
                    <a:pt x="861" y="1334"/>
                  </a:lnTo>
                  <a:cubicBezTo>
                    <a:pt x="861" y="1329"/>
                    <a:pt x="862" y="1325"/>
                    <a:pt x="865" y="1322"/>
                  </a:cubicBezTo>
                  <a:lnTo>
                    <a:pt x="921" y="1262"/>
                  </a:lnTo>
                  <a:cubicBezTo>
                    <a:pt x="922" y="1262"/>
                    <a:pt x="922" y="1261"/>
                    <a:pt x="923" y="1261"/>
                  </a:cubicBezTo>
                  <a:lnTo>
                    <a:pt x="945" y="1243"/>
                  </a:lnTo>
                  <a:lnTo>
                    <a:pt x="943" y="1268"/>
                  </a:lnTo>
                  <a:lnTo>
                    <a:pt x="904" y="1230"/>
                  </a:lnTo>
                  <a:cubicBezTo>
                    <a:pt x="903" y="1228"/>
                    <a:pt x="901" y="1226"/>
                    <a:pt x="900" y="1223"/>
                  </a:cubicBezTo>
                  <a:lnTo>
                    <a:pt x="879" y="1163"/>
                  </a:lnTo>
                  <a:cubicBezTo>
                    <a:pt x="877" y="1158"/>
                    <a:pt x="878" y="1153"/>
                    <a:pt x="881" y="1148"/>
                  </a:cubicBezTo>
                  <a:lnTo>
                    <a:pt x="903" y="1118"/>
                  </a:lnTo>
                  <a:cubicBezTo>
                    <a:pt x="905" y="1114"/>
                    <a:pt x="910" y="1112"/>
                    <a:pt x="914" y="1111"/>
                  </a:cubicBezTo>
                  <a:cubicBezTo>
                    <a:pt x="919" y="1111"/>
                    <a:pt x="924" y="1112"/>
                    <a:pt x="927" y="1115"/>
                  </a:cubicBezTo>
                  <a:lnTo>
                    <a:pt x="1005" y="1184"/>
                  </a:lnTo>
                  <a:lnTo>
                    <a:pt x="1001" y="1182"/>
                  </a:lnTo>
                  <a:lnTo>
                    <a:pt x="1061" y="1212"/>
                  </a:lnTo>
                  <a:lnTo>
                    <a:pt x="1037" y="1226"/>
                  </a:lnTo>
                  <a:lnTo>
                    <a:pt x="1037" y="1166"/>
                  </a:lnTo>
                  <a:lnTo>
                    <a:pt x="1039" y="1175"/>
                  </a:lnTo>
                  <a:lnTo>
                    <a:pt x="996" y="1097"/>
                  </a:lnTo>
                  <a:lnTo>
                    <a:pt x="998" y="1100"/>
                  </a:lnTo>
                  <a:lnTo>
                    <a:pt x="920" y="1001"/>
                  </a:lnTo>
                  <a:lnTo>
                    <a:pt x="833" y="862"/>
                  </a:lnTo>
                  <a:cubicBezTo>
                    <a:pt x="832" y="860"/>
                    <a:pt x="831" y="858"/>
                    <a:pt x="831" y="856"/>
                  </a:cubicBezTo>
                  <a:lnTo>
                    <a:pt x="818" y="788"/>
                  </a:lnTo>
                  <a:lnTo>
                    <a:pt x="809" y="732"/>
                  </a:lnTo>
                  <a:lnTo>
                    <a:pt x="801" y="662"/>
                  </a:lnTo>
                  <a:lnTo>
                    <a:pt x="792" y="603"/>
                  </a:lnTo>
                  <a:cubicBezTo>
                    <a:pt x="791" y="595"/>
                    <a:pt x="796" y="587"/>
                    <a:pt x="804" y="584"/>
                  </a:cubicBezTo>
                  <a:lnTo>
                    <a:pt x="860" y="567"/>
                  </a:lnTo>
                  <a:cubicBezTo>
                    <a:pt x="865" y="566"/>
                    <a:pt x="872" y="567"/>
                    <a:pt x="876" y="571"/>
                  </a:cubicBezTo>
                  <a:cubicBezTo>
                    <a:pt x="880" y="575"/>
                    <a:pt x="882" y="581"/>
                    <a:pt x="881" y="587"/>
                  </a:cubicBezTo>
                  <a:lnTo>
                    <a:pt x="872" y="625"/>
                  </a:lnTo>
                  <a:lnTo>
                    <a:pt x="870" y="612"/>
                  </a:lnTo>
                  <a:lnTo>
                    <a:pt x="917" y="681"/>
                  </a:lnTo>
                  <a:lnTo>
                    <a:pt x="903" y="674"/>
                  </a:lnTo>
                  <a:lnTo>
                    <a:pt x="942" y="674"/>
                  </a:lnTo>
                  <a:cubicBezTo>
                    <a:pt x="947" y="674"/>
                    <a:pt x="952" y="676"/>
                    <a:pt x="955" y="680"/>
                  </a:cubicBezTo>
                  <a:cubicBezTo>
                    <a:pt x="958" y="684"/>
                    <a:pt x="959" y="689"/>
                    <a:pt x="958" y="694"/>
                  </a:cubicBezTo>
                  <a:lnTo>
                    <a:pt x="950" y="733"/>
                  </a:lnTo>
                  <a:lnTo>
                    <a:pt x="945" y="717"/>
                  </a:lnTo>
                  <a:lnTo>
                    <a:pt x="1121" y="880"/>
                  </a:lnTo>
                  <a:lnTo>
                    <a:pt x="1093" y="892"/>
                  </a:lnTo>
                  <a:lnTo>
                    <a:pt x="1093" y="866"/>
                  </a:lnTo>
                  <a:lnTo>
                    <a:pt x="1094" y="872"/>
                  </a:lnTo>
                  <a:lnTo>
                    <a:pt x="1064" y="791"/>
                  </a:lnTo>
                  <a:cubicBezTo>
                    <a:pt x="1062" y="786"/>
                    <a:pt x="1063" y="782"/>
                    <a:pt x="1065" y="778"/>
                  </a:cubicBezTo>
                  <a:cubicBezTo>
                    <a:pt x="1067" y="773"/>
                    <a:pt x="1070" y="770"/>
                    <a:pt x="1074" y="769"/>
                  </a:cubicBezTo>
                  <a:lnTo>
                    <a:pt x="1126" y="752"/>
                  </a:lnTo>
                  <a:cubicBezTo>
                    <a:pt x="1130" y="750"/>
                    <a:pt x="1135" y="751"/>
                    <a:pt x="1139" y="753"/>
                  </a:cubicBezTo>
                  <a:lnTo>
                    <a:pt x="1216" y="791"/>
                  </a:lnTo>
                  <a:cubicBezTo>
                    <a:pt x="1218" y="792"/>
                    <a:pt x="1220" y="794"/>
                    <a:pt x="1222" y="796"/>
                  </a:cubicBezTo>
                  <a:lnTo>
                    <a:pt x="1269" y="856"/>
                  </a:lnTo>
                  <a:lnTo>
                    <a:pt x="1240" y="861"/>
                  </a:lnTo>
                  <a:lnTo>
                    <a:pt x="1253" y="822"/>
                  </a:lnTo>
                  <a:lnTo>
                    <a:pt x="1256" y="838"/>
                  </a:lnTo>
                  <a:lnTo>
                    <a:pt x="1187" y="757"/>
                  </a:lnTo>
                  <a:cubicBezTo>
                    <a:pt x="1184" y="753"/>
                    <a:pt x="1182" y="747"/>
                    <a:pt x="1184" y="742"/>
                  </a:cubicBezTo>
                  <a:lnTo>
                    <a:pt x="1193" y="712"/>
                  </a:lnTo>
                  <a:cubicBezTo>
                    <a:pt x="1194" y="706"/>
                    <a:pt x="1198" y="702"/>
                    <a:pt x="1203" y="700"/>
                  </a:cubicBezTo>
                  <a:lnTo>
                    <a:pt x="1250" y="683"/>
                  </a:lnTo>
                  <a:cubicBezTo>
                    <a:pt x="1254" y="682"/>
                    <a:pt x="1258" y="682"/>
                    <a:pt x="1262" y="683"/>
                  </a:cubicBezTo>
                  <a:lnTo>
                    <a:pt x="1382" y="731"/>
                  </a:lnTo>
                  <a:lnTo>
                    <a:pt x="1367" y="732"/>
                  </a:lnTo>
                  <a:lnTo>
                    <a:pt x="1393" y="715"/>
                  </a:lnTo>
                  <a:lnTo>
                    <a:pt x="1386" y="732"/>
                  </a:lnTo>
                  <a:lnTo>
                    <a:pt x="1377" y="680"/>
                  </a:lnTo>
                  <a:lnTo>
                    <a:pt x="1385" y="692"/>
                  </a:lnTo>
                  <a:lnTo>
                    <a:pt x="1324" y="653"/>
                  </a:lnTo>
                  <a:lnTo>
                    <a:pt x="1249" y="615"/>
                  </a:lnTo>
                  <a:cubicBezTo>
                    <a:pt x="1248" y="615"/>
                    <a:pt x="1247" y="615"/>
                    <a:pt x="1246" y="614"/>
                  </a:cubicBezTo>
                  <a:lnTo>
                    <a:pt x="1191" y="575"/>
                  </a:lnTo>
                  <a:cubicBezTo>
                    <a:pt x="1188" y="574"/>
                    <a:pt x="1186" y="571"/>
                    <a:pt x="1185" y="568"/>
                  </a:cubicBezTo>
                  <a:lnTo>
                    <a:pt x="1172" y="538"/>
                  </a:lnTo>
                  <a:cubicBezTo>
                    <a:pt x="1170" y="534"/>
                    <a:pt x="1170" y="528"/>
                    <a:pt x="1173" y="524"/>
                  </a:cubicBezTo>
                  <a:lnTo>
                    <a:pt x="1194" y="485"/>
                  </a:lnTo>
                  <a:cubicBezTo>
                    <a:pt x="1197" y="481"/>
                    <a:pt x="1201" y="477"/>
                    <a:pt x="1206" y="477"/>
                  </a:cubicBezTo>
                  <a:lnTo>
                    <a:pt x="1322" y="459"/>
                  </a:lnTo>
                  <a:lnTo>
                    <a:pt x="1320" y="460"/>
                  </a:lnTo>
                  <a:lnTo>
                    <a:pt x="1449" y="417"/>
                  </a:lnTo>
                  <a:cubicBezTo>
                    <a:pt x="1451" y="416"/>
                    <a:pt x="1454" y="416"/>
                    <a:pt x="1456" y="417"/>
                  </a:cubicBezTo>
                  <a:lnTo>
                    <a:pt x="1542" y="429"/>
                  </a:lnTo>
                  <a:lnTo>
                    <a:pt x="1537" y="430"/>
                  </a:lnTo>
                  <a:lnTo>
                    <a:pt x="1696" y="400"/>
                  </a:lnTo>
                  <a:lnTo>
                    <a:pt x="1688" y="403"/>
                  </a:lnTo>
                  <a:lnTo>
                    <a:pt x="1714" y="382"/>
                  </a:lnTo>
                  <a:cubicBezTo>
                    <a:pt x="1719" y="378"/>
                    <a:pt x="1725" y="377"/>
                    <a:pt x="1730" y="379"/>
                  </a:cubicBezTo>
                  <a:lnTo>
                    <a:pt x="1838" y="417"/>
                  </a:lnTo>
                  <a:cubicBezTo>
                    <a:pt x="1839" y="418"/>
                    <a:pt x="1840" y="418"/>
                    <a:pt x="1841" y="419"/>
                  </a:cubicBezTo>
                  <a:lnTo>
                    <a:pt x="1931" y="470"/>
                  </a:lnTo>
                  <a:lnTo>
                    <a:pt x="1908" y="477"/>
                  </a:lnTo>
                  <a:lnTo>
                    <a:pt x="1955" y="379"/>
                  </a:lnTo>
                  <a:cubicBezTo>
                    <a:pt x="1955" y="378"/>
                    <a:pt x="1956" y="377"/>
                    <a:pt x="1956" y="376"/>
                  </a:cubicBezTo>
                  <a:lnTo>
                    <a:pt x="2034" y="269"/>
                  </a:lnTo>
                  <a:cubicBezTo>
                    <a:pt x="2034" y="268"/>
                    <a:pt x="2035" y="268"/>
                    <a:pt x="2036" y="267"/>
                  </a:cubicBezTo>
                  <a:lnTo>
                    <a:pt x="2066" y="237"/>
                  </a:lnTo>
                  <a:lnTo>
                    <a:pt x="2061" y="248"/>
                  </a:lnTo>
                  <a:lnTo>
                    <a:pt x="2074" y="63"/>
                  </a:lnTo>
                  <a:lnTo>
                    <a:pt x="2076" y="73"/>
                  </a:lnTo>
                  <a:lnTo>
                    <a:pt x="2063" y="51"/>
                  </a:lnTo>
                  <a:lnTo>
                    <a:pt x="2069" y="57"/>
                  </a:lnTo>
                  <a:lnTo>
                    <a:pt x="2022" y="32"/>
                  </a:lnTo>
                  <a:lnTo>
                    <a:pt x="2030" y="34"/>
                  </a:lnTo>
                  <a:lnTo>
                    <a:pt x="1979" y="34"/>
                  </a:lnTo>
                  <a:lnTo>
                    <a:pt x="1990" y="29"/>
                  </a:lnTo>
                  <a:lnTo>
                    <a:pt x="1964" y="55"/>
                  </a:lnTo>
                  <a:lnTo>
                    <a:pt x="1969" y="43"/>
                  </a:lnTo>
                  <a:lnTo>
                    <a:pt x="1969" y="111"/>
                  </a:lnTo>
                  <a:lnTo>
                    <a:pt x="1969" y="109"/>
                  </a:lnTo>
                  <a:lnTo>
                    <a:pt x="1978" y="169"/>
                  </a:lnTo>
                  <a:cubicBezTo>
                    <a:pt x="1979" y="178"/>
                    <a:pt x="1973" y="186"/>
                    <a:pt x="1965" y="188"/>
                  </a:cubicBezTo>
                  <a:lnTo>
                    <a:pt x="1888" y="205"/>
                  </a:lnTo>
                  <a:lnTo>
                    <a:pt x="1895" y="201"/>
                  </a:lnTo>
                  <a:lnTo>
                    <a:pt x="1843" y="244"/>
                  </a:lnTo>
                  <a:cubicBezTo>
                    <a:pt x="1841" y="246"/>
                    <a:pt x="1840" y="247"/>
                    <a:pt x="1838" y="247"/>
                  </a:cubicBezTo>
                  <a:lnTo>
                    <a:pt x="1812" y="256"/>
                  </a:lnTo>
                  <a:cubicBezTo>
                    <a:pt x="1809" y="257"/>
                    <a:pt x="1806" y="257"/>
                    <a:pt x="1802" y="256"/>
                  </a:cubicBezTo>
                  <a:lnTo>
                    <a:pt x="1682" y="226"/>
                  </a:lnTo>
                  <a:cubicBezTo>
                    <a:pt x="1680" y="226"/>
                    <a:pt x="1679" y="225"/>
                    <a:pt x="1677" y="224"/>
                  </a:cubicBezTo>
                  <a:lnTo>
                    <a:pt x="1630" y="194"/>
                  </a:lnTo>
                  <a:lnTo>
                    <a:pt x="1648" y="194"/>
                  </a:lnTo>
                  <a:lnTo>
                    <a:pt x="1588" y="233"/>
                  </a:lnTo>
                  <a:cubicBezTo>
                    <a:pt x="1580" y="237"/>
                    <a:pt x="1571" y="236"/>
                    <a:pt x="1566" y="229"/>
                  </a:cubicBezTo>
                  <a:lnTo>
                    <a:pt x="1480" y="122"/>
                  </a:lnTo>
                  <a:lnTo>
                    <a:pt x="1503" y="125"/>
                  </a:lnTo>
                  <a:lnTo>
                    <a:pt x="1404" y="202"/>
                  </a:lnTo>
                  <a:lnTo>
                    <a:pt x="1325" y="254"/>
                  </a:lnTo>
                  <a:cubicBezTo>
                    <a:pt x="1325" y="255"/>
                    <a:pt x="1324" y="255"/>
                    <a:pt x="1323" y="255"/>
                  </a:cubicBezTo>
                  <a:lnTo>
                    <a:pt x="1254" y="285"/>
                  </a:lnTo>
                  <a:cubicBezTo>
                    <a:pt x="1253" y="286"/>
                    <a:pt x="1251" y="286"/>
                    <a:pt x="1250" y="287"/>
                  </a:cubicBezTo>
                  <a:lnTo>
                    <a:pt x="1134" y="304"/>
                  </a:lnTo>
                  <a:lnTo>
                    <a:pt x="1058" y="325"/>
                  </a:lnTo>
                  <a:cubicBezTo>
                    <a:pt x="1057" y="325"/>
                    <a:pt x="1055" y="325"/>
                    <a:pt x="1054" y="325"/>
                  </a:cubicBezTo>
                  <a:lnTo>
                    <a:pt x="994" y="325"/>
                  </a:lnTo>
                  <a:lnTo>
                    <a:pt x="998" y="325"/>
                  </a:lnTo>
                  <a:lnTo>
                    <a:pt x="968" y="333"/>
                  </a:lnTo>
                  <a:lnTo>
                    <a:pt x="976" y="328"/>
                  </a:lnTo>
                  <a:lnTo>
                    <a:pt x="907" y="406"/>
                  </a:lnTo>
                  <a:cubicBezTo>
                    <a:pt x="904" y="409"/>
                    <a:pt x="899" y="411"/>
                    <a:pt x="895" y="411"/>
                  </a:cubicBezTo>
                  <a:lnTo>
                    <a:pt x="847" y="411"/>
                  </a:lnTo>
                  <a:lnTo>
                    <a:pt x="851" y="411"/>
                  </a:lnTo>
                  <a:lnTo>
                    <a:pt x="761" y="432"/>
                  </a:lnTo>
                  <a:cubicBezTo>
                    <a:pt x="759" y="433"/>
                    <a:pt x="757" y="433"/>
                    <a:pt x="755" y="433"/>
                  </a:cubicBezTo>
                  <a:lnTo>
                    <a:pt x="669" y="424"/>
                  </a:lnTo>
                  <a:lnTo>
                    <a:pt x="685" y="417"/>
                  </a:lnTo>
                  <a:lnTo>
                    <a:pt x="633" y="494"/>
                  </a:lnTo>
                  <a:cubicBezTo>
                    <a:pt x="631" y="498"/>
                    <a:pt x="626" y="500"/>
                    <a:pt x="622" y="501"/>
                  </a:cubicBezTo>
                  <a:lnTo>
                    <a:pt x="557" y="510"/>
                  </a:lnTo>
                  <a:cubicBezTo>
                    <a:pt x="556" y="510"/>
                    <a:pt x="554" y="510"/>
                    <a:pt x="553" y="510"/>
                  </a:cubicBezTo>
                  <a:lnTo>
                    <a:pt x="484" y="501"/>
                  </a:lnTo>
                  <a:lnTo>
                    <a:pt x="432" y="492"/>
                  </a:lnTo>
                  <a:cubicBezTo>
                    <a:pt x="423" y="491"/>
                    <a:pt x="417" y="482"/>
                    <a:pt x="418" y="473"/>
                  </a:cubicBezTo>
                  <a:cubicBezTo>
                    <a:pt x="420" y="464"/>
                    <a:pt x="428" y="458"/>
                    <a:pt x="437" y="460"/>
                  </a:cubicBezTo>
                  <a:lnTo>
                    <a:pt x="488" y="468"/>
                  </a:lnTo>
                  <a:lnTo>
                    <a:pt x="557" y="477"/>
                  </a:lnTo>
                  <a:lnTo>
                    <a:pt x="553" y="477"/>
                  </a:lnTo>
                  <a:lnTo>
                    <a:pt x="617" y="468"/>
                  </a:lnTo>
                  <a:lnTo>
                    <a:pt x="606" y="475"/>
                  </a:lnTo>
                  <a:lnTo>
                    <a:pt x="657" y="398"/>
                  </a:lnTo>
                  <a:cubicBezTo>
                    <a:pt x="661" y="393"/>
                    <a:pt x="667" y="390"/>
                    <a:pt x="673" y="391"/>
                  </a:cubicBezTo>
                  <a:lnTo>
                    <a:pt x="759" y="399"/>
                  </a:lnTo>
                  <a:lnTo>
                    <a:pt x="753" y="400"/>
                  </a:lnTo>
                  <a:lnTo>
                    <a:pt x="844" y="378"/>
                  </a:lnTo>
                  <a:cubicBezTo>
                    <a:pt x="845" y="378"/>
                    <a:pt x="846" y="378"/>
                    <a:pt x="847" y="378"/>
                  </a:cubicBezTo>
                  <a:lnTo>
                    <a:pt x="895" y="378"/>
                  </a:lnTo>
                  <a:lnTo>
                    <a:pt x="882" y="383"/>
                  </a:lnTo>
                  <a:lnTo>
                    <a:pt x="951" y="306"/>
                  </a:lnTo>
                  <a:cubicBezTo>
                    <a:pt x="953" y="304"/>
                    <a:pt x="956" y="302"/>
                    <a:pt x="959" y="301"/>
                  </a:cubicBezTo>
                  <a:lnTo>
                    <a:pt x="989" y="293"/>
                  </a:lnTo>
                  <a:cubicBezTo>
                    <a:pt x="991" y="292"/>
                    <a:pt x="992" y="292"/>
                    <a:pt x="994" y="292"/>
                  </a:cubicBezTo>
                  <a:lnTo>
                    <a:pt x="1054" y="292"/>
                  </a:lnTo>
                  <a:lnTo>
                    <a:pt x="1049" y="293"/>
                  </a:lnTo>
                  <a:lnTo>
                    <a:pt x="1129" y="271"/>
                  </a:lnTo>
                  <a:lnTo>
                    <a:pt x="1245" y="254"/>
                  </a:lnTo>
                  <a:lnTo>
                    <a:pt x="1241" y="255"/>
                  </a:lnTo>
                  <a:lnTo>
                    <a:pt x="1310" y="225"/>
                  </a:lnTo>
                  <a:lnTo>
                    <a:pt x="1307" y="226"/>
                  </a:lnTo>
                  <a:lnTo>
                    <a:pt x="1383" y="176"/>
                  </a:lnTo>
                  <a:lnTo>
                    <a:pt x="1482" y="98"/>
                  </a:lnTo>
                  <a:cubicBezTo>
                    <a:pt x="1489" y="93"/>
                    <a:pt x="1500" y="94"/>
                    <a:pt x="1506" y="101"/>
                  </a:cubicBezTo>
                  <a:lnTo>
                    <a:pt x="1592" y="208"/>
                  </a:lnTo>
                  <a:lnTo>
                    <a:pt x="1570" y="205"/>
                  </a:lnTo>
                  <a:lnTo>
                    <a:pt x="1630" y="166"/>
                  </a:lnTo>
                  <a:cubicBezTo>
                    <a:pt x="1635" y="163"/>
                    <a:pt x="1642" y="163"/>
                    <a:pt x="1648" y="166"/>
                  </a:cubicBezTo>
                  <a:lnTo>
                    <a:pt x="1695" y="196"/>
                  </a:lnTo>
                  <a:lnTo>
                    <a:pt x="1690" y="194"/>
                  </a:lnTo>
                  <a:lnTo>
                    <a:pt x="1811" y="224"/>
                  </a:lnTo>
                  <a:lnTo>
                    <a:pt x="1801" y="224"/>
                  </a:lnTo>
                  <a:lnTo>
                    <a:pt x="1827" y="216"/>
                  </a:lnTo>
                  <a:lnTo>
                    <a:pt x="1822" y="219"/>
                  </a:lnTo>
                  <a:lnTo>
                    <a:pt x="1873" y="176"/>
                  </a:lnTo>
                  <a:cubicBezTo>
                    <a:pt x="1875" y="174"/>
                    <a:pt x="1878" y="173"/>
                    <a:pt x="1880" y="172"/>
                  </a:cubicBezTo>
                  <a:lnTo>
                    <a:pt x="1958" y="155"/>
                  </a:lnTo>
                  <a:lnTo>
                    <a:pt x="1945" y="174"/>
                  </a:lnTo>
                  <a:lnTo>
                    <a:pt x="1936" y="114"/>
                  </a:lnTo>
                  <a:cubicBezTo>
                    <a:pt x="1936" y="113"/>
                    <a:pt x="1936" y="112"/>
                    <a:pt x="1936" y="111"/>
                  </a:cubicBezTo>
                  <a:lnTo>
                    <a:pt x="1936" y="43"/>
                  </a:lnTo>
                  <a:cubicBezTo>
                    <a:pt x="1936" y="38"/>
                    <a:pt x="1938" y="34"/>
                    <a:pt x="1941" y="31"/>
                  </a:cubicBezTo>
                  <a:lnTo>
                    <a:pt x="1967" y="5"/>
                  </a:lnTo>
                  <a:cubicBezTo>
                    <a:pt x="1970" y="2"/>
                    <a:pt x="1974" y="0"/>
                    <a:pt x="1979" y="0"/>
                  </a:cubicBezTo>
                  <a:lnTo>
                    <a:pt x="2030" y="0"/>
                  </a:lnTo>
                  <a:cubicBezTo>
                    <a:pt x="2033" y="0"/>
                    <a:pt x="2036" y="1"/>
                    <a:pt x="2038" y="2"/>
                  </a:cubicBezTo>
                  <a:lnTo>
                    <a:pt x="2085" y="28"/>
                  </a:lnTo>
                  <a:cubicBezTo>
                    <a:pt x="2088" y="30"/>
                    <a:pt x="2090" y="32"/>
                    <a:pt x="2092" y="34"/>
                  </a:cubicBezTo>
                  <a:lnTo>
                    <a:pt x="2105" y="56"/>
                  </a:lnTo>
                  <a:cubicBezTo>
                    <a:pt x="2106" y="59"/>
                    <a:pt x="2107" y="62"/>
                    <a:pt x="2107" y="65"/>
                  </a:cubicBezTo>
                  <a:lnTo>
                    <a:pt x="2094" y="250"/>
                  </a:lnTo>
                  <a:cubicBezTo>
                    <a:pt x="2094" y="254"/>
                    <a:pt x="2092" y="258"/>
                    <a:pt x="2089" y="261"/>
                  </a:cubicBezTo>
                  <a:lnTo>
                    <a:pt x="2059" y="291"/>
                  </a:lnTo>
                  <a:lnTo>
                    <a:pt x="2061" y="288"/>
                  </a:lnTo>
                  <a:lnTo>
                    <a:pt x="1983" y="396"/>
                  </a:lnTo>
                  <a:lnTo>
                    <a:pt x="1985" y="393"/>
                  </a:lnTo>
                  <a:lnTo>
                    <a:pt x="1938" y="492"/>
                  </a:lnTo>
                  <a:cubicBezTo>
                    <a:pt x="1936" y="496"/>
                    <a:pt x="1932" y="499"/>
                    <a:pt x="1928" y="500"/>
                  </a:cubicBezTo>
                  <a:cubicBezTo>
                    <a:pt x="1923" y="502"/>
                    <a:pt x="1918" y="501"/>
                    <a:pt x="1914" y="499"/>
                  </a:cubicBezTo>
                  <a:lnTo>
                    <a:pt x="1824" y="448"/>
                  </a:lnTo>
                  <a:lnTo>
                    <a:pt x="1827" y="449"/>
                  </a:lnTo>
                  <a:lnTo>
                    <a:pt x="1719" y="410"/>
                  </a:lnTo>
                  <a:lnTo>
                    <a:pt x="1735" y="407"/>
                  </a:lnTo>
                  <a:lnTo>
                    <a:pt x="1710" y="429"/>
                  </a:lnTo>
                  <a:cubicBezTo>
                    <a:pt x="1707" y="431"/>
                    <a:pt x="1705" y="432"/>
                    <a:pt x="1702" y="432"/>
                  </a:cubicBezTo>
                  <a:lnTo>
                    <a:pt x="1543" y="462"/>
                  </a:lnTo>
                  <a:cubicBezTo>
                    <a:pt x="1541" y="463"/>
                    <a:pt x="1539" y="463"/>
                    <a:pt x="1537" y="462"/>
                  </a:cubicBezTo>
                  <a:lnTo>
                    <a:pt x="1451" y="450"/>
                  </a:lnTo>
                  <a:lnTo>
                    <a:pt x="1459" y="449"/>
                  </a:lnTo>
                  <a:lnTo>
                    <a:pt x="1330" y="492"/>
                  </a:lnTo>
                  <a:cubicBezTo>
                    <a:pt x="1329" y="492"/>
                    <a:pt x="1328" y="492"/>
                    <a:pt x="1327" y="492"/>
                  </a:cubicBezTo>
                  <a:lnTo>
                    <a:pt x="1211" y="510"/>
                  </a:lnTo>
                  <a:lnTo>
                    <a:pt x="1223" y="501"/>
                  </a:lnTo>
                  <a:lnTo>
                    <a:pt x="1202" y="540"/>
                  </a:lnTo>
                  <a:lnTo>
                    <a:pt x="1202" y="525"/>
                  </a:lnTo>
                  <a:lnTo>
                    <a:pt x="1215" y="555"/>
                  </a:lnTo>
                  <a:lnTo>
                    <a:pt x="1210" y="548"/>
                  </a:lnTo>
                  <a:lnTo>
                    <a:pt x="1265" y="587"/>
                  </a:lnTo>
                  <a:lnTo>
                    <a:pt x="1263" y="585"/>
                  </a:lnTo>
                  <a:lnTo>
                    <a:pt x="1342" y="625"/>
                  </a:lnTo>
                  <a:lnTo>
                    <a:pt x="1403" y="664"/>
                  </a:lnTo>
                  <a:cubicBezTo>
                    <a:pt x="1407" y="666"/>
                    <a:pt x="1409" y="670"/>
                    <a:pt x="1410" y="675"/>
                  </a:cubicBezTo>
                  <a:lnTo>
                    <a:pt x="1419" y="726"/>
                  </a:lnTo>
                  <a:cubicBezTo>
                    <a:pt x="1420" y="733"/>
                    <a:pt x="1417" y="739"/>
                    <a:pt x="1411" y="743"/>
                  </a:cubicBezTo>
                  <a:lnTo>
                    <a:pt x="1386" y="760"/>
                  </a:lnTo>
                  <a:cubicBezTo>
                    <a:pt x="1381" y="763"/>
                    <a:pt x="1375" y="764"/>
                    <a:pt x="1370" y="762"/>
                  </a:cubicBezTo>
                  <a:lnTo>
                    <a:pt x="1250" y="714"/>
                  </a:lnTo>
                  <a:lnTo>
                    <a:pt x="1262" y="715"/>
                  </a:lnTo>
                  <a:lnTo>
                    <a:pt x="1214" y="732"/>
                  </a:lnTo>
                  <a:lnTo>
                    <a:pt x="1225" y="721"/>
                  </a:lnTo>
                  <a:lnTo>
                    <a:pt x="1216" y="751"/>
                  </a:lnTo>
                  <a:lnTo>
                    <a:pt x="1213" y="735"/>
                  </a:lnTo>
                  <a:lnTo>
                    <a:pt x="1282" y="817"/>
                  </a:lnTo>
                  <a:cubicBezTo>
                    <a:pt x="1285" y="821"/>
                    <a:pt x="1287" y="827"/>
                    <a:pt x="1285" y="833"/>
                  </a:cubicBezTo>
                  <a:lnTo>
                    <a:pt x="1272" y="872"/>
                  </a:lnTo>
                  <a:cubicBezTo>
                    <a:pt x="1270" y="877"/>
                    <a:pt x="1265" y="882"/>
                    <a:pt x="1259" y="883"/>
                  </a:cubicBezTo>
                  <a:cubicBezTo>
                    <a:pt x="1253" y="884"/>
                    <a:pt x="1247" y="881"/>
                    <a:pt x="1243" y="877"/>
                  </a:cubicBezTo>
                  <a:lnTo>
                    <a:pt x="1196" y="817"/>
                  </a:lnTo>
                  <a:lnTo>
                    <a:pt x="1201" y="821"/>
                  </a:lnTo>
                  <a:lnTo>
                    <a:pt x="1124" y="783"/>
                  </a:lnTo>
                  <a:lnTo>
                    <a:pt x="1136" y="783"/>
                  </a:lnTo>
                  <a:lnTo>
                    <a:pt x="1085" y="801"/>
                  </a:lnTo>
                  <a:lnTo>
                    <a:pt x="1095" y="779"/>
                  </a:lnTo>
                  <a:lnTo>
                    <a:pt x="1125" y="860"/>
                  </a:lnTo>
                  <a:cubicBezTo>
                    <a:pt x="1126" y="862"/>
                    <a:pt x="1126" y="864"/>
                    <a:pt x="1126" y="866"/>
                  </a:cubicBezTo>
                  <a:lnTo>
                    <a:pt x="1126" y="892"/>
                  </a:lnTo>
                  <a:cubicBezTo>
                    <a:pt x="1126" y="899"/>
                    <a:pt x="1122" y="905"/>
                    <a:pt x="1116" y="907"/>
                  </a:cubicBezTo>
                  <a:cubicBezTo>
                    <a:pt x="1110" y="910"/>
                    <a:pt x="1103" y="909"/>
                    <a:pt x="1098" y="904"/>
                  </a:cubicBezTo>
                  <a:lnTo>
                    <a:pt x="922" y="741"/>
                  </a:lnTo>
                  <a:cubicBezTo>
                    <a:pt x="918" y="737"/>
                    <a:pt x="916" y="731"/>
                    <a:pt x="917" y="725"/>
                  </a:cubicBezTo>
                  <a:lnTo>
                    <a:pt x="926" y="687"/>
                  </a:lnTo>
                  <a:lnTo>
                    <a:pt x="942" y="707"/>
                  </a:lnTo>
                  <a:lnTo>
                    <a:pt x="903" y="707"/>
                  </a:lnTo>
                  <a:cubicBezTo>
                    <a:pt x="898" y="707"/>
                    <a:pt x="893" y="704"/>
                    <a:pt x="890" y="700"/>
                  </a:cubicBezTo>
                  <a:lnTo>
                    <a:pt x="842" y="631"/>
                  </a:lnTo>
                  <a:cubicBezTo>
                    <a:pt x="840" y="627"/>
                    <a:pt x="839" y="623"/>
                    <a:pt x="840" y="618"/>
                  </a:cubicBezTo>
                  <a:lnTo>
                    <a:pt x="848" y="580"/>
                  </a:lnTo>
                  <a:lnTo>
                    <a:pt x="869" y="599"/>
                  </a:lnTo>
                  <a:lnTo>
                    <a:pt x="814" y="616"/>
                  </a:lnTo>
                  <a:lnTo>
                    <a:pt x="825" y="598"/>
                  </a:lnTo>
                  <a:lnTo>
                    <a:pt x="834" y="658"/>
                  </a:lnTo>
                  <a:lnTo>
                    <a:pt x="842" y="726"/>
                  </a:lnTo>
                  <a:lnTo>
                    <a:pt x="851" y="782"/>
                  </a:lnTo>
                  <a:lnTo>
                    <a:pt x="864" y="850"/>
                  </a:lnTo>
                  <a:lnTo>
                    <a:pt x="861" y="845"/>
                  </a:lnTo>
                  <a:lnTo>
                    <a:pt x="946" y="980"/>
                  </a:lnTo>
                  <a:lnTo>
                    <a:pt x="1024" y="1079"/>
                  </a:lnTo>
                  <a:cubicBezTo>
                    <a:pt x="1024" y="1080"/>
                    <a:pt x="1025" y="1080"/>
                    <a:pt x="1025" y="1081"/>
                  </a:cubicBezTo>
                  <a:lnTo>
                    <a:pt x="1068" y="1158"/>
                  </a:lnTo>
                  <a:cubicBezTo>
                    <a:pt x="1070" y="1161"/>
                    <a:pt x="1070" y="1164"/>
                    <a:pt x="1070" y="1166"/>
                  </a:cubicBezTo>
                  <a:lnTo>
                    <a:pt x="1070" y="1226"/>
                  </a:lnTo>
                  <a:cubicBezTo>
                    <a:pt x="1070" y="1232"/>
                    <a:pt x="1067" y="1238"/>
                    <a:pt x="1063" y="1241"/>
                  </a:cubicBezTo>
                  <a:cubicBezTo>
                    <a:pt x="1058" y="1244"/>
                    <a:pt x="1052" y="1244"/>
                    <a:pt x="1046" y="1241"/>
                  </a:cubicBezTo>
                  <a:lnTo>
                    <a:pt x="986" y="1211"/>
                  </a:lnTo>
                  <a:cubicBezTo>
                    <a:pt x="985" y="1211"/>
                    <a:pt x="984" y="1210"/>
                    <a:pt x="983" y="1209"/>
                  </a:cubicBezTo>
                  <a:lnTo>
                    <a:pt x="905" y="1140"/>
                  </a:lnTo>
                  <a:lnTo>
                    <a:pt x="930" y="1138"/>
                  </a:lnTo>
                  <a:lnTo>
                    <a:pt x="908" y="1168"/>
                  </a:lnTo>
                  <a:lnTo>
                    <a:pt x="910" y="1152"/>
                  </a:lnTo>
                  <a:lnTo>
                    <a:pt x="932" y="1212"/>
                  </a:lnTo>
                  <a:lnTo>
                    <a:pt x="928" y="1206"/>
                  </a:lnTo>
                  <a:lnTo>
                    <a:pt x="967" y="1245"/>
                  </a:lnTo>
                  <a:cubicBezTo>
                    <a:pt x="970" y="1248"/>
                    <a:pt x="972" y="1253"/>
                    <a:pt x="972" y="1257"/>
                  </a:cubicBezTo>
                  <a:cubicBezTo>
                    <a:pt x="971" y="1262"/>
                    <a:pt x="969" y="1267"/>
                    <a:pt x="965" y="1269"/>
                  </a:cubicBezTo>
                  <a:lnTo>
                    <a:pt x="944" y="1287"/>
                  </a:lnTo>
                  <a:lnTo>
                    <a:pt x="946" y="1285"/>
                  </a:lnTo>
                  <a:lnTo>
                    <a:pt x="890" y="1345"/>
                  </a:lnTo>
                  <a:lnTo>
                    <a:pt x="894" y="1334"/>
                  </a:lnTo>
                  <a:lnTo>
                    <a:pt x="894" y="1364"/>
                  </a:lnTo>
                  <a:lnTo>
                    <a:pt x="886" y="1350"/>
                  </a:lnTo>
                  <a:lnTo>
                    <a:pt x="934" y="1380"/>
                  </a:lnTo>
                  <a:lnTo>
                    <a:pt x="926" y="1377"/>
                  </a:lnTo>
                  <a:lnTo>
                    <a:pt x="1012" y="1386"/>
                  </a:lnTo>
                  <a:cubicBezTo>
                    <a:pt x="1016" y="1386"/>
                    <a:pt x="1019" y="1388"/>
                    <a:pt x="1022" y="1390"/>
                  </a:cubicBezTo>
                  <a:lnTo>
                    <a:pt x="1064" y="1428"/>
                  </a:lnTo>
                  <a:lnTo>
                    <a:pt x="1189" y="1526"/>
                  </a:lnTo>
                  <a:lnTo>
                    <a:pt x="1184" y="1524"/>
                  </a:lnTo>
                  <a:lnTo>
                    <a:pt x="1274" y="1554"/>
                  </a:lnTo>
                  <a:lnTo>
                    <a:pt x="1258" y="1557"/>
                  </a:lnTo>
                  <a:lnTo>
                    <a:pt x="1284" y="1535"/>
                  </a:lnTo>
                  <a:cubicBezTo>
                    <a:pt x="1288" y="1532"/>
                    <a:pt x="1293" y="1531"/>
                    <a:pt x="1298" y="1532"/>
                  </a:cubicBezTo>
                  <a:cubicBezTo>
                    <a:pt x="1302" y="1533"/>
                    <a:pt x="1307" y="1536"/>
                    <a:pt x="1309" y="1540"/>
                  </a:cubicBezTo>
                  <a:lnTo>
                    <a:pt x="1361" y="1630"/>
                  </a:lnTo>
                  <a:cubicBezTo>
                    <a:pt x="1362" y="1632"/>
                    <a:pt x="1363" y="1634"/>
                    <a:pt x="1363" y="1636"/>
                  </a:cubicBezTo>
                  <a:lnTo>
                    <a:pt x="1372" y="1707"/>
                  </a:lnTo>
                  <a:lnTo>
                    <a:pt x="1371" y="1786"/>
                  </a:lnTo>
                  <a:lnTo>
                    <a:pt x="1363" y="1863"/>
                  </a:lnTo>
                  <a:cubicBezTo>
                    <a:pt x="1362" y="1868"/>
                    <a:pt x="1360" y="1872"/>
                    <a:pt x="1356" y="1875"/>
                  </a:cubicBezTo>
                  <a:lnTo>
                    <a:pt x="1326" y="1896"/>
                  </a:lnTo>
                  <a:cubicBezTo>
                    <a:pt x="1319" y="1901"/>
                    <a:pt x="1311" y="1900"/>
                    <a:pt x="1305" y="1895"/>
                  </a:cubicBezTo>
                  <a:lnTo>
                    <a:pt x="1199" y="1797"/>
                  </a:lnTo>
                  <a:lnTo>
                    <a:pt x="1108" y="1729"/>
                  </a:lnTo>
                  <a:lnTo>
                    <a:pt x="1121" y="1732"/>
                  </a:lnTo>
                  <a:lnTo>
                    <a:pt x="1065" y="1740"/>
                  </a:lnTo>
                  <a:lnTo>
                    <a:pt x="1072" y="1737"/>
                  </a:lnTo>
                  <a:lnTo>
                    <a:pt x="1021" y="1776"/>
                  </a:lnTo>
                  <a:cubicBezTo>
                    <a:pt x="1017" y="1779"/>
                    <a:pt x="1012" y="1780"/>
                    <a:pt x="1008" y="1779"/>
                  </a:cubicBezTo>
                  <a:cubicBezTo>
                    <a:pt x="1003" y="1778"/>
                    <a:pt x="999" y="1776"/>
                    <a:pt x="997" y="1772"/>
                  </a:cubicBezTo>
                  <a:lnTo>
                    <a:pt x="972" y="1734"/>
                  </a:lnTo>
                  <a:lnTo>
                    <a:pt x="920" y="1665"/>
                  </a:lnTo>
                  <a:lnTo>
                    <a:pt x="923" y="1668"/>
                  </a:lnTo>
                  <a:lnTo>
                    <a:pt x="876" y="1630"/>
                  </a:lnTo>
                  <a:lnTo>
                    <a:pt x="880" y="1632"/>
                  </a:lnTo>
                  <a:lnTo>
                    <a:pt x="781" y="1594"/>
                  </a:lnTo>
                  <a:lnTo>
                    <a:pt x="785" y="1595"/>
                  </a:lnTo>
                  <a:lnTo>
                    <a:pt x="631" y="1573"/>
                  </a:lnTo>
                  <a:lnTo>
                    <a:pt x="532" y="1565"/>
                  </a:lnTo>
                  <a:lnTo>
                    <a:pt x="549" y="1555"/>
                  </a:lnTo>
                  <a:lnTo>
                    <a:pt x="527" y="1602"/>
                  </a:lnTo>
                  <a:cubicBezTo>
                    <a:pt x="525" y="1607"/>
                    <a:pt x="521" y="1610"/>
                    <a:pt x="516" y="1612"/>
                  </a:cubicBezTo>
                  <a:cubicBezTo>
                    <a:pt x="510" y="1613"/>
                    <a:pt x="505" y="1611"/>
                    <a:pt x="501" y="1608"/>
                  </a:cubicBezTo>
                  <a:lnTo>
                    <a:pt x="445" y="1561"/>
                  </a:lnTo>
                  <a:lnTo>
                    <a:pt x="456" y="1565"/>
                  </a:lnTo>
                  <a:lnTo>
                    <a:pt x="404" y="1565"/>
                  </a:lnTo>
                  <a:lnTo>
                    <a:pt x="420" y="1553"/>
                  </a:lnTo>
                  <a:lnTo>
                    <a:pt x="403" y="1613"/>
                  </a:lnTo>
                  <a:cubicBezTo>
                    <a:pt x="402" y="1618"/>
                    <a:pt x="397" y="1623"/>
                    <a:pt x="391" y="1624"/>
                  </a:cubicBezTo>
                  <a:cubicBezTo>
                    <a:pt x="386" y="1626"/>
                    <a:pt x="380" y="1624"/>
                    <a:pt x="375" y="1620"/>
                  </a:cubicBezTo>
                  <a:lnTo>
                    <a:pt x="336" y="1581"/>
                  </a:lnTo>
                  <a:lnTo>
                    <a:pt x="276" y="1512"/>
                  </a:lnTo>
                  <a:cubicBezTo>
                    <a:pt x="275" y="1511"/>
                    <a:pt x="274" y="1509"/>
                    <a:pt x="273" y="1507"/>
                  </a:cubicBezTo>
                  <a:lnTo>
                    <a:pt x="234" y="1417"/>
                  </a:lnTo>
                  <a:cubicBezTo>
                    <a:pt x="233" y="1415"/>
                    <a:pt x="233" y="1413"/>
                    <a:pt x="233" y="1411"/>
                  </a:cubicBezTo>
                  <a:lnTo>
                    <a:pt x="233" y="1355"/>
                  </a:lnTo>
                  <a:cubicBezTo>
                    <a:pt x="233" y="1350"/>
                    <a:pt x="235" y="1345"/>
                    <a:pt x="240" y="1342"/>
                  </a:cubicBezTo>
                  <a:lnTo>
                    <a:pt x="300" y="1299"/>
                  </a:lnTo>
                  <a:lnTo>
                    <a:pt x="295" y="1319"/>
                  </a:lnTo>
                  <a:lnTo>
                    <a:pt x="273" y="1272"/>
                  </a:lnTo>
                  <a:lnTo>
                    <a:pt x="288" y="1282"/>
                  </a:lnTo>
                  <a:lnTo>
                    <a:pt x="232" y="1282"/>
                  </a:lnTo>
                  <a:lnTo>
                    <a:pt x="164" y="1282"/>
                  </a:lnTo>
                  <a:cubicBezTo>
                    <a:pt x="158" y="1282"/>
                    <a:pt x="153" y="1279"/>
                    <a:pt x="150" y="1275"/>
                  </a:cubicBezTo>
                  <a:lnTo>
                    <a:pt x="90" y="1189"/>
                  </a:lnTo>
                  <a:cubicBezTo>
                    <a:pt x="89" y="1188"/>
                    <a:pt x="89" y="1187"/>
                    <a:pt x="88" y="1187"/>
                  </a:cubicBezTo>
                  <a:lnTo>
                    <a:pt x="2" y="1011"/>
                  </a:lnTo>
                  <a:cubicBezTo>
                    <a:pt x="0" y="1006"/>
                    <a:pt x="0" y="1000"/>
                    <a:pt x="3" y="995"/>
                  </a:cubicBezTo>
                  <a:cubicBezTo>
                    <a:pt x="6" y="990"/>
                    <a:pt x="12" y="987"/>
                    <a:pt x="17" y="987"/>
                  </a:cubicBezTo>
                  <a:lnTo>
                    <a:pt x="82" y="987"/>
                  </a:lnTo>
                  <a:lnTo>
                    <a:pt x="75" y="988"/>
                  </a:lnTo>
                  <a:lnTo>
                    <a:pt x="127" y="967"/>
                  </a:lnTo>
                  <a:lnTo>
                    <a:pt x="124" y="968"/>
                  </a:lnTo>
                  <a:lnTo>
                    <a:pt x="180" y="930"/>
                  </a:lnTo>
                  <a:lnTo>
                    <a:pt x="177" y="933"/>
                  </a:lnTo>
                  <a:lnTo>
                    <a:pt x="220" y="881"/>
                  </a:lnTo>
                  <a:lnTo>
                    <a:pt x="218" y="884"/>
                  </a:lnTo>
                  <a:lnTo>
                    <a:pt x="244" y="837"/>
                  </a:lnTo>
                  <a:cubicBezTo>
                    <a:pt x="245" y="835"/>
                    <a:pt x="246" y="833"/>
                    <a:pt x="248" y="832"/>
                  </a:cubicBezTo>
                  <a:lnTo>
                    <a:pt x="269" y="815"/>
                  </a:lnTo>
                  <a:lnTo>
                    <a:pt x="264" y="821"/>
                  </a:lnTo>
                  <a:lnTo>
                    <a:pt x="333" y="664"/>
                  </a:lnTo>
                  <a:lnTo>
                    <a:pt x="380" y="510"/>
                  </a:lnTo>
                  <a:cubicBezTo>
                    <a:pt x="381" y="507"/>
                    <a:pt x="382" y="505"/>
                    <a:pt x="384" y="503"/>
                  </a:cubicBezTo>
                  <a:lnTo>
                    <a:pt x="423" y="464"/>
                  </a:lnTo>
                  <a:cubicBezTo>
                    <a:pt x="429" y="458"/>
                    <a:pt x="440" y="458"/>
                    <a:pt x="446" y="464"/>
                  </a:cubicBezTo>
                  <a:cubicBezTo>
                    <a:pt x="453" y="471"/>
                    <a:pt x="453" y="481"/>
                    <a:pt x="446" y="488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11932300" y="7756560"/>
              <a:ext cx="200025" cy="16668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4"/>
                </a:cxn>
                <a:cxn ang="0">
                  <a:pos x="9" y="22"/>
                </a:cxn>
                <a:cxn ang="0">
                  <a:pos x="21" y="25"/>
                </a:cxn>
                <a:cxn ang="0">
                  <a:pos x="32" y="39"/>
                </a:cxn>
                <a:cxn ang="0">
                  <a:pos x="43" y="45"/>
                </a:cxn>
                <a:cxn ang="0">
                  <a:pos x="62" y="58"/>
                </a:cxn>
                <a:cxn ang="0">
                  <a:pos x="72" y="64"/>
                </a:cxn>
                <a:cxn ang="0">
                  <a:pos x="86" y="75"/>
                </a:cxn>
                <a:cxn ang="0">
                  <a:pos x="90" y="69"/>
                </a:cxn>
                <a:cxn ang="0">
                  <a:pos x="62" y="46"/>
                </a:cxn>
                <a:cxn ang="0">
                  <a:pos x="60" y="38"/>
                </a:cxn>
                <a:cxn ang="0">
                  <a:pos x="57" y="27"/>
                </a:cxn>
                <a:cxn ang="0">
                  <a:pos x="45" y="17"/>
                </a:cxn>
                <a:cxn ang="0">
                  <a:pos x="42" y="18"/>
                </a:cxn>
                <a:cxn ang="0">
                  <a:pos x="25" y="7"/>
                </a:cxn>
                <a:cxn ang="0">
                  <a:pos x="18" y="3"/>
                </a:cxn>
                <a:cxn ang="0">
                  <a:pos x="7" y="0"/>
                </a:cxn>
              </a:cxnLst>
              <a:rect l="0" t="0" r="r" b="b"/>
              <a:pathLst>
                <a:path w="90" h="75">
                  <a:moveTo>
                    <a:pt x="7" y="0"/>
                  </a:moveTo>
                  <a:lnTo>
                    <a:pt x="0" y="4"/>
                  </a:lnTo>
                  <a:lnTo>
                    <a:pt x="9" y="22"/>
                  </a:lnTo>
                  <a:lnTo>
                    <a:pt x="21" y="25"/>
                  </a:lnTo>
                  <a:lnTo>
                    <a:pt x="32" y="39"/>
                  </a:lnTo>
                  <a:lnTo>
                    <a:pt x="43" y="45"/>
                  </a:lnTo>
                  <a:lnTo>
                    <a:pt x="62" y="58"/>
                  </a:lnTo>
                  <a:lnTo>
                    <a:pt x="72" y="64"/>
                  </a:lnTo>
                  <a:lnTo>
                    <a:pt x="86" y="75"/>
                  </a:lnTo>
                  <a:lnTo>
                    <a:pt x="90" y="69"/>
                  </a:lnTo>
                  <a:lnTo>
                    <a:pt x="62" y="46"/>
                  </a:lnTo>
                  <a:lnTo>
                    <a:pt x="60" y="38"/>
                  </a:lnTo>
                  <a:lnTo>
                    <a:pt x="57" y="27"/>
                  </a:lnTo>
                  <a:lnTo>
                    <a:pt x="45" y="17"/>
                  </a:lnTo>
                  <a:lnTo>
                    <a:pt x="42" y="18"/>
                  </a:lnTo>
                  <a:lnTo>
                    <a:pt x="25" y="7"/>
                  </a:lnTo>
                  <a:lnTo>
                    <a:pt x="18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11925627" y="7747675"/>
              <a:ext cx="215582" cy="182245"/>
            </a:xfrm>
            <a:custGeom>
              <a:avLst/>
              <a:gdLst/>
              <a:ahLst/>
              <a:cxnLst>
                <a:cxn ang="0">
                  <a:pos x="28" y="59"/>
                </a:cxn>
                <a:cxn ang="0">
                  <a:pos x="81" y="136"/>
                </a:cxn>
                <a:cxn ang="0">
                  <a:pos x="138" y="144"/>
                </a:cxn>
                <a:cxn ang="0">
                  <a:pos x="211" y="227"/>
                </a:cxn>
                <a:cxn ang="0">
                  <a:pos x="266" y="253"/>
                </a:cxn>
                <a:cxn ang="0">
                  <a:pos x="375" y="331"/>
                </a:cxn>
                <a:cxn ang="0">
                  <a:pos x="431" y="362"/>
                </a:cxn>
                <a:cxn ang="0">
                  <a:pos x="484" y="425"/>
                </a:cxn>
                <a:cxn ang="0">
                  <a:pos x="508" y="418"/>
                </a:cxn>
                <a:cxn ang="0">
                  <a:pos x="349" y="281"/>
                </a:cxn>
                <a:cxn ang="0">
                  <a:pos x="319" y="178"/>
                </a:cxn>
                <a:cxn ang="0">
                  <a:pos x="256" y="126"/>
                </a:cxn>
                <a:cxn ang="0">
                  <a:pos x="257" y="137"/>
                </a:cxn>
                <a:cxn ang="0">
                  <a:pos x="150" y="71"/>
                </a:cxn>
                <a:cxn ang="0">
                  <a:pos x="117" y="52"/>
                </a:cxn>
                <a:cxn ang="0">
                  <a:pos x="41" y="15"/>
                </a:cxn>
                <a:cxn ang="0">
                  <a:pos x="126" y="20"/>
                </a:cxn>
                <a:cxn ang="0">
                  <a:pos x="170" y="44"/>
                </a:cxn>
                <a:cxn ang="0">
                  <a:pos x="242" y="107"/>
                </a:cxn>
                <a:cxn ang="0">
                  <a:pos x="278" y="101"/>
                </a:cxn>
                <a:cxn ang="0">
                  <a:pos x="351" y="168"/>
                </a:cxn>
                <a:cxn ang="0">
                  <a:pos x="381" y="272"/>
                </a:cxn>
                <a:cxn ang="0">
                  <a:pos x="530" y="392"/>
                </a:cxn>
                <a:cxn ang="0">
                  <a:pos x="511" y="444"/>
                </a:cxn>
                <a:cxn ang="0">
                  <a:pos x="488" y="448"/>
                </a:cxn>
                <a:cxn ang="0">
                  <a:pos x="413" y="389"/>
                </a:cxn>
                <a:cxn ang="0">
                  <a:pos x="248" y="281"/>
                </a:cxn>
                <a:cxn ang="0">
                  <a:pos x="191" y="253"/>
                </a:cxn>
                <a:cxn ang="0">
                  <a:pos x="121" y="171"/>
                </a:cxn>
                <a:cxn ang="0">
                  <a:pos x="62" y="160"/>
                </a:cxn>
                <a:cxn ang="0">
                  <a:pos x="4" y="52"/>
                </a:cxn>
                <a:cxn ang="0">
                  <a:pos x="48" y="5"/>
                </a:cxn>
                <a:cxn ang="0">
                  <a:pos x="66" y="33"/>
                </a:cxn>
              </a:cxnLst>
              <a:rect l="0" t="0" r="r" b="b"/>
              <a:pathLst>
                <a:path w="538" h="452">
                  <a:moveTo>
                    <a:pt x="66" y="33"/>
                  </a:moveTo>
                  <a:lnTo>
                    <a:pt x="28" y="59"/>
                  </a:lnTo>
                  <a:lnTo>
                    <a:pt x="34" y="38"/>
                  </a:lnTo>
                  <a:lnTo>
                    <a:pt x="81" y="136"/>
                  </a:lnTo>
                  <a:lnTo>
                    <a:pt x="70" y="127"/>
                  </a:lnTo>
                  <a:lnTo>
                    <a:pt x="138" y="144"/>
                  </a:lnTo>
                  <a:cubicBezTo>
                    <a:pt x="142" y="145"/>
                    <a:pt x="145" y="147"/>
                    <a:pt x="147" y="150"/>
                  </a:cubicBezTo>
                  <a:lnTo>
                    <a:pt x="211" y="227"/>
                  </a:lnTo>
                  <a:lnTo>
                    <a:pt x="206" y="223"/>
                  </a:lnTo>
                  <a:lnTo>
                    <a:pt x="266" y="253"/>
                  </a:lnTo>
                  <a:cubicBezTo>
                    <a:pt x="266" y="253"/>
                    <a:pt x="267" y="254"/>
                    <a:pt x="268" y="254"/>
                  </a:cubicBezTo>
                  <a:lnTo>
                    <a:pt x="375" y="331"/>
                  </a:lnTo>
                  <a:lnTo>
                    <a:pt x="429" y="360"/>
                  </a:lnTo>
                  <a:cubicBezTo>
                    <a:pt x="429" y="361"/>
                    <a:pt x="430" y="361"/>
                    <a:pt x="431" y="362"/>
                  </a:cubicBezTo>
                  <a:lnTo>
                    <a:pt x="508" y="422"/>
                  </a:lnTo>
                  <a:lnTo>
                    <a:pt x="484" y="425"/>
                  </a:lnTo>
                  <a:lnTo>
                    <a:pt x="506" y="395"/>
                  </a:lnTo>
                  <a:lnTo>
                    <a:pt x="508" y="418"/>
                  </a:lnTo>
                  <a:lnTo>
                    <a:pt x="354" y="289"/>
                  </a:lnTo>
                  <a:cubicBezTo>
                    <a:pt x="352" y="287"/>
                    <a:pt x="350" y="284"/>
                    <a:pt x="349" y="281"/>
                  </a:cubicBezTo>
                  <a:lnTo>
                    <a:pt x="336" y="233"/>
                  </a:lnTo>
                  <a:lnTo>
                    <a:pt x="319" y="178"/>
                  </a:lnTo>
                  <a:lnTo>
                    <a:pt x="324" y="186"/>
                  </a:lnTo>
                  <a:lnTo>
                    <a:pt x="256" y="126"/>
                  </a:lnTo>
                  <a:lnTo>
                    <a:pt x="274" y="128"/>
                  </a:lnTo>
                  <a:lnTo>
                    <a:pt x="257" y="137"/>
                  </a:lnTo>
                  <a:cubicBezTo>
                    <a:pt x="252" y="140"/>
                    <a:pt x="245" y="139"/>
                    <a:pt x="240" y="136"/>
                  </a:cubicBezTo>
                  <a:lnTo>
                    <a:pt x="150" y="71"/>
                  </a:lnTo>
                  <a:lnTo>
                    <a:pt x="113" y="51"/>
                  </a:lnTo>
                  <a:lnTo>
                    <a:pt x="117" y="52"/>
                  </a:lnTo>
                  <a:lnTo>
                    <a:pt x="53" y="35"/>
                  </a:lnTo>
                  <a:cubicBezTo>
                    <a:pt x="44" y="33"/>
                    <a:pt x="39" y="24"/>
                    <a:pt x="41" y="15"/>
                  </a:cubicBezTo>
                  <a:cubicBezTo>
                    <a:pt x="43" y="6"/>
                    <a:pt x="53" y="1"/>
                    <a:pt x="62" y="3"/>
                  </a:cubicBezTo>
                  <a:lnTo>
                    <a:pt x="126" y="20"/>
                  </a:lnTo>
                  <a:cubicBezTo>
                    <a:pt x="127" y="21"/>
                    <a:pt x="128" y="21"/>
                    <a:pt x="129" y="22"/>
                  </a:cubicBezTo>
                  <a:lnTo>
                    <a:pt x="170" y="44"/>
                  </a:lnTo>
                  <a:lnTo>
                    <a:pt x="259" y="108"/>
                  </a:lnTo>
                  <a:lnTo>
                    <a:pt x="242" y="107"/>
                  </a:lnTo>
                  <a:lnTo>
                    <a:pt x="259" y="99"/>
                  </a:lnTo>
                  <a:cubicBezTo>
                    <a:pt x="265" y="95"/>
                    <a:pt x="273" y="96"/>
                    <a:pt x="278" y="101"/>
                  </a:cubicBezTo>
                  <a:lnTo>
                    <a:pt x="346" y="161"/>
                  </a:lnTo>
                  <a:cubicBezTo>
                    <a:pt x="349" y="163"/>
                    <a:pt x="350" y="166"/>
                    <a:pt x="351" y="168"/>
                  </a:cubicBezTo>
                  <a:lnTo>
                    <a:pt x="368" y="225"/>
                  </a:lnTo>
                  <a:lnTo>
                    <a:pt x="381" y="272"/>
                  </a:lnTo>
                  <a:lnTo>
                    <a:pt x="376" y="263"/>
                  </a:lnTo>
                  <a:lnTo>
                    <a:pt x="530" y="392"/>
                  </a:lnTo>
                  <a:cubicBezTo>
                    <a:pt x="537" y="398"/>
                    <a:pt x="538" y="407"/>
                    <a:pt x="533" y="414"/>
                  </a:cubicBezTo>
                  <a:lnTo>
                    <a:pt x="511" y="444"/>
                  </a:lnTo>
                  <a:cubicBezTo>
                    <a:pt x="509" y="448"/>
                    <a:pt x="505" y="451"/>
                    <a:pt x="500" y="451"/>
                  </a:cubicBezTo>
                  <a:cubicBezTo>
                    <a:pt x="496" y="452"/>
                    <a:pt x="491" y="451"/>
                    <a:pt x="488" y="448"/>
                  </a:cubicBezTo>
                  <a:lnTo>
                    <a:pt x="411" y="388"/>
                  </a:lnTo>
                  <a:lnTo>
                    <a:pt x="413" y="389"/>
                  </a:lnTo>
                  <a:lnTo>
                    <a:pt x="355" y="358"/>
                  </a:lnTo>
                  <a:lnTo>
                    <a:pt x="248" y="281"/>
                  </a:lnTo>
                  <a:lnTo>
                    <a:pt x="251" y="283"/>
                  </a:lnTo>
                  <a:lnTo>
                    <a:pt x="191" y="253"/>
                  </a:lnTo>
                  <a:cubicBezTo>
                    <a:pt x="189" y="252"/>
                    <a:pt x="187" y="250"/>
                    <a:pt x="186" y="248"/>
                  </a:cubicBezTo>
                  <a:lnTo>
                    <a:pt x="121" y="171"/>
                  </a:lnTo>
                  <a:lnTo>
                    <a:pt x="130" y="177"/>
                  </a:lnTo>
                  <a:lnTo>
                    <a:pt x="62" y="160"/>
                  </a:lnTo>
                  <a:cubicBezTo>
                    <a:pt x="57" y="158"/>
                    <a:pt x="53" y="155"/>
                    <a:pt x="51" y="151"/>
                  </a:cubicBezTo>
                  <a:lnTo>
                    <a:pt x="4" y="52"/>
                  </a:lnTo>
                  <a:cubicBezTo>
                    <a:pt x="0" y="45"/>
                    <a:pt x="3" y="36"/>
                    <a:pt x="9" y="31"/>
                  </a:cubicBezTo>
                  <a:lnTo>
                    <a:pt x="48" y="5"/>
                  </a:lnTo>
                  <a:cubicBezTo>
                    <a:pt x="56" y="0"/>
                    <a:pt x="66" y="2"/>
                    <a:pt x="71" y="10"/>
                  </a:cubicBezTo>
                  <a:cubicBezTo>
                    <a:pt x="76" y="18"/>
                    <a:pt x="74" y="28"/>
                    <a:pt x="66" y="33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12156767" y="8318853"/>
              <a:ext cx="384492" cy="104457"/>
            </a:xfrm>
            <a:custGeom>
              <a:avLst/>
              <a:gdLst/>
              <a:ahLst/>
              <a:cxnLst>
                <a:cxn ang="0">
                  <a:pos x="36" y="10"/>
                </a:cxn>
                <a:cxn ang="0">
                  <a:pos x="48" y="3"/>
                </a:cxn>
                <a:cxn ang="0">
                  <a:pos x="55" y="10"/>
                </a:cxn>
                <a:cxn ang="0">
                  <a:pos x="59" y="11"/>
                </a:cxn>
                <a:cxn ang="0">
                  <a:pos x="69" y="7"/>
                </a:cxn>
                <a:cxn ang="0">
                  <a:pos x="75" y="3"/>
                </a:cxn>
                <a:cxn ang="0">
                  <a:pos x="103" y="7"/>
                </a:cxn>
                <a:cxn ang="0">
                  <a:pos x="129" y="5"/>
                </a:cxn>
                <a:cxn ang="0">
                  <a:pos x="138" y="14"/>
                </a:cxn>
                <a:cxn ang="0">
                  <a:pos x="138" y="17"/>
                </a:cxn>
                <a:cxn ang="0">
                  <a:pos x="157" y="15"/>
                </a:cxn>
                <a:cxn ang="0">
                  <a:pos x="168" y="17"/>
                </a:cxn>
                <a:cxn ang="0">
                  <a:pos x="173" y="22"/>
                </a:cxn>
                <a:cxn ang="0">
                  <a:pos x="168" y="29"/>
                </a:cxn>
                <a:cxn ang="0">
                  <a:pos x="150" y="29"/>
                </a:cxn>
                <a:cxn ang="0">
                  <a:pos x="139" y="34"/>
                </a:cxn>
                <a:cxn ang="0">
                  <a:pos x="120" y="34"/>
                </a:cxn>
                <a:cxn ang="0">
                  <a:pos x="101" y="43"/>
                </a:cxn>
                <a:cxn ang="0">
                  <a:pos x="85" y="47"/>
                </a:cxn>
                <a:cxn ang="0">
                  <a:pos x="71" y="37"/>
                </a:cxn>
                <a:cxn ang="0">
                  <a:pos x="55" y="29"/>
                </a:cxn>
                <a:cxn ang="0">
                  <a:pos x="38" y="29"/>
                </a:cxn>
                <a:cxn ang="0">
                  <a:pos x="15" y="24"/>
                </a:cxn>
                <a:cxn ang="0">
                  <a:pos x="7" y="17"/>
                </a:cxn>
                <a:cxn ang="0">
                  <a:pos x="0" y="5"/>
                </a:cxn>
                <a:cxn ang="0">
                  <a:pos x="3" y="0"/>
                </a:cxn>
                <a:cxn ang="0">
                  <a:pos x="22" y="3"/>
                </a:cxn>
                <a:cxn ang="0">
                  <a:pos x="36" y="10"/>
                </a:cxn>
              </a:cxnLst>
              <a:rect l="0" t="0" r="r" b="b"/>
              <a:pathLst>
                <a:path w="173" h="47">
                  <a:moveTo>
                    <a:pt x="36" y="10"/>
                  </a:moveTo>
                  <a:lnTo>
                    <a:pt x="48" y="3"/>
                  </a:lnTo>
                  <a:lnTo>
                    <a:pt x="55" y="10"/>
                  </a:lnTo>
                  <a:lnTo>
                    <a:pt x="59" y="11"/>
                  </a:lnTo>
                  <a:lnTo>
                    <a:pt x="69" y="7"/>
                  </a:lnTo>
                  <a:lnTo>
                    <a:pt x="75" y="3"/>
                  </a:lnTo>
                  <a:lnTo>
                    <a:pt x="103" y="7"/>
                  </a:lnTo>
                  <a:lnTo>
                    <a:pt x="129" y="5"/>
                  </a:lnTo>
                  <a:lnTo>
                    <a:pt x="138" y="14"/>
                  </a:lnTo>
                  <a:lnTo>
                    <a:pt x="138" y="17"/>
                  </a:lnTo>
                  <a:lnTo>
                    <a:pt x="157" y="15"/>
                  </a:lnTo>
                  <a:lnTo>
                    <a:pt x="168" y="17"/>
                  </a:lnTo>
                  <a:lnTo>
                    <a:pt x="173" y="22"/>
                  </a:lnTo>
                  <a:lnTo>
                    <a:pt x="168" y="29"/>
                  </a:lnTo>
                  <a:lnTo>
                    <a:pt x="150" y="29"/>
                  </a:lnTo>
                  <a:lnTo>
                    <a:pt x="139" y="34"/>
                  </a:lnTo>
                  <a:lnTo>
                    <a:pt x="120" y="34"/>
                  </a:lnTo>
                  <a:lnTo>
                    <a:pt x="101" y="43"/>
                  </a:lnTo>
                  <a:lnTo>
                    <a:pt x="85" y="47"/>
                  </a:lnTo>
                  <a:lnTo>
                    <a:pt x="71" y="37"/>
                  </a:lnTo>
                  <a:lnTo>
                    <a:pt x="55" y="29"/>
                  </a:lnTo>
                  <a:lnTo>
                    <a:pt x="38" y="29"/>
                  </a:lnTo>
                  <a:lnTo>
                    <a:pt x="15" y="24"/>
                  </a:lnTo>
                  <a:lnTo>
                    <a:pt x="7" y="17"/>
                  </a:lnTo>
                  <a:lnTo>
                    <a:pt x="0" y="5"/>
                  </a:lnTo>
                  <a:lnTo>
                    <a:pt x="3" y="0"/>
                  </a:lnTo>
                  <a:lnTo>
                    <a:pt x="22" y="3"/>
                  </a:lnTo>
                  <a:lnTo>
                    <a:pt x="36" y="1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12150100" y="8312188"/>
              <a:ext cx="400050" cy="117792"/>
            </a:xfrm>
            <a:custGeom>
              <a:avLst/>
              <a:gdLst/>
              <a:ahLst/>
              <a:cxnLst>
                <a:cxn ang="0">
                  <a:pos x="279" y="20"/>
                </a:cxn>
                <a:cxn ang="0">
                  <a:pos x="338" y="61"/>
                </a:cxn>
                <a:cxn ang="0">
                  <a:pos x="354" y="65"/>
                </a:cxn>
                <a:cxn ang="0">
                  <a:pos x="396" y="40"/>
                </a:cxn>
                <a:cxn ang="0">
                  <a:pos x="424" y="21"/>
                </a:cxn>
                <a:cxn ang="0">
                  <a:pos x="594" y="39"/>
                </a:cxn>
                <a:cxn ang="0">
                  <a:pos x="736" y="26"/>
                </a:cxn>
                <a:cxn ang="0">
                  <a:pos x="797" y="82"/>
                </a:cxn>
                <a:cxn ang="0">
                  <a:pos x="802" y="111"/>
                </a:cxn>
                <a:cxn ang="0">
                  <a:pos x="891" y="86"/>
                </a:cxn>
                <a:cxn ang="0">
                  <a:pos x="954" y="94"/>
                </a:cxn>
                <a:cxn ang="0">
                  <a:pos x="994" y="129"/>
                </a:cxn>
                <a:cxn ang="0">
                  <a:pos x="965" y="189"/>
                </a:cxn>
                <a:cxn ang="0">
                  <a:pos x="853" y="195"/>
                </a:cxn>
                <a:cxn ang="0">
                  <a:pos x="801" y="223"/>
                </a:cxn>
                <a:cxn ang="0">
                  <a:pos x="686" y="225"/>
                </a:cxn>
                <a:cxn ang="0">
                  <a:pos x="586" y="271"/>
                </a:cxn>
                <a:cxn ang="0">
                  <a:pos x="497" y="293"/>
                </a:cxn>
                <a:cxn ang="0">
                  <a:pos x="407" y="239"/>
                </a:cxn>
                <a:cxn ang="0">
                  <a:pos x="326" y="195"/>
                </a:cxn>
                <a:cxn ang="0">
                  <a:pos x="228" y="195"/>
                </a:cxn>
                <a:cxn ang="0">
                  <a:pos x="93" y="162"/>
                </a:cxn>
                <a:cxn ang="0">
                  <a:pos x="42" y="119"/>
                </a:cxn>
                <a:cxn ang="0">
                  <a:pos x="4" y="33"/>
                </a:cxn>
                <a:cxn ang="0">
                  <a:pos x="37" y="1"/>
                </a:cxn>
                <a:cxn ang="0">
                  <a:pos x="149" y="19"/>
                </a:cxn>
                <a:cxn ang="0">
                  <a:pos x="234" y="80"/>
                </a:cxn>
                <a:cxn ang="0">
                  <a:pos x="134" y="49"/>
                </a:cxn>
                <a:cxn ang="0">
                  <a:pos x="32" y="34"/>
                </a:cxn>
                <a:cxn ang="0">
                  <a:pos x="31" y="52"/>
                </a:cxn>
                <a:cxn ang="0">
                  <a:pos x="71" y="102"/>
                </a:cxn>
                <a:cxn ang="0">
                  <a:pos x="114" y="136"/>
                </a:cxn>
                <a:cxn ang="0">
                  <a:pos x="236" y="162"/>
                </a:cxn>
                <a:cxn ang="0">
                  <a:pos x="326" y="162"/>
                </a:cxn>
                <a:cxn ang="0">
                  <a:pos x="425" y="212"/>
                </a:cxn>
                <a:cxn ang="0">
                  <a:pos x="489" y="260"/>
                </a:cxn>
                <a:cxn ang="0">
                  <a:pos x="572" y="240"/>
                </a:cxn>
                <a:cxn ang="0">
                  <a:pos x="686" y="192"/>
                </a:cxn>
                <a:cxn ang="0">
                  <a:pos x="786" y="194"/>
                </a:cxn>
                <a:cxn ang="0">
                  <a:pos x="853" y="162"/>
                </a:cxn>
                <a:cxn ang="0">
                  <a:pos x="939" y="168"/>
                </a:cxn>
                <a:cxn ang="0">
                  <a:pos x="970" y="152"/>
                </a:cxn>
                <a:cxn ang="0">
                  <a:pos x="950" y="127"/>
                </a:cxn>
                <a:cxn ang="0">
                  <a:pos x="893" y="119"/>
                </a:cxn>
                <a:cxn ang="0">
                  <a:pos x="774" y="123"/>
                </a:cxn>
                <a:cxn ang="0">
                  <a:pos x="768" y="94"/>
                </a:cxn>
                <a:cxn ang="0">
                  <a:pos x="725" y="54"/>
                </a:cxn>
                <a:cxn ang="0">
                  <a:pos x="593" y="72"/>
                </a:cxn>
                <a:cxn ang="0">
                  <a:pos x="431" y="51"/>
                </a:cxn>
                <a:cxn ang="0">
                  <a:pos x="413" y="69"/>
                </a:cxn>
                <a:cxn ang="0">
                  <a:pos x="355" y="96"/>
                </a:cxn>
                <a:cxn ang="0">
                  <a:pos x="320" y="88"/>
                </a:cxn>
                <a:cxn ang="0">
                  <a:pos x="276" y="46"/>
                </a:cxn>
                <a:cxn ang="0">
                  <a:pos x="227" y="87"/>
                </a:cxn>
                <a:cxn ang="0">
                  <a:pos x="211" y="58"/>
                </a:cxn>
              </a:cxnLst>
              <a:rect l="0" t="0" r="r" b="b"/>
              <a:pathLst>
                <a:path w="1000" h="294">
                  <a:moveTo>
                    <a:pt x="211" y="58"/>
                  </a:moveTo>
                  <a:lnTo>
                    <a:pt x="279" y="20"/>
                  </a:lnTo>
                  <a:cubicBezTo>
                    <a:pt x="286" y="16"/>
                    <a:pt x="294" y="17"/>
                    <a:pt x="299" y="22"/>
                  </a:cubicBezTo>
                  <a:lnTo>
                    <a:pt x="338" y="61"/>
                  </a:lnTo>
                  <a:lnTo>
                    <a:pt x="332" y="57"/>
                  </a:lnTo>
                  <a:lnTo>
                    <a:pt x="354" y="65"/>
                  </a:lnTo>
                  <a:lnTo>
                    <a:pt x="341" y="66"/>
                  </a:lnTo>
                  <a:lnTo>
                    <a:pt x="396" y="40"/>
                  </a:lnTo>
                  <a:lnTo>
                    <a:pt x="394" y="42"/>
                  </a:lnTo>
                  <a:lnTo>
                    <a:pt x="424" y="21"/>
                  </a:lnTo>
                  <a:cubicBezTo>
                    <a:pt x="427" y="18"/>
                    <a:pt x="431" y="17"/>
                    <a:pt x="436" y="18"/>
                  </a:cubicBezTo>
                  <a:lnTo>
                    <a:pt x="594" y="39"/>
                  </a:lnTo>
                  <a:lnTo>
                    <a:pt x="590" y="39"/>
                  </a:lnTo>
                  <a:lnTo>
                    <a:pt x="736" y="26"/>
                  </a:lnTo>
                  <a:cubicBezTo>
                    <a:pt x="741" y="26"/>
                    <a:pt x="746" y="28"/>
                    <a:pt x="750" y="31"/>
                  </a:cubicBezTo>
                  <a:lnTo>
                    <a:pt x="797" y="82"/>
                  </a:lnTo>
                  <a:cubicBezTo>
                    <a:pt x="800" y="85"/>
                    <a:pt x="802" y="89"/>
                    <a:pt x="802" y="94"/>
                  </a:cubicBezTo>
                  <a:lnTo>
                    <a:pt x="802" y="111"/>
                  </a:lnTo>
                  <a:lnTo>
                    <a:pt x="784" y="94"/>
                  </a:lnTo>
                  <a:lnTo>
                    <a:pt x="891" y="86"/>
                  </a:lnTo>
                  <a:cubicBezTo>
                    <a:pt x="892" y="85"/>
                    <a:pt x="893" y="85"/>
                    <a:pt x="894" y="86"/>
                  </a:cubicBezTo>
                  <a:lnTo>
                    <a:pt x="954" y="94"/>
                  </a:lnTo>
                  <a:cubicBezTo>
                    <a:pt x="958" y="95"/>
                    <a:pt x="961" y="96"/>
                    <a:pt x="964" y="99"/>
                  </a:cubicBezTo>
                  <a:lnTo>
                    <a:pt x="994" y="129"/>
                  </a:lnTo>
                  <a:cubicBezTo>
                    <a:pt x="1000" y="135"/>
                    <a:pt x="1000" y="144"/>
                    <a:pt x="995" y="151"/>
                  </a:cubicBezTo>
                  <a:lnTo>
                    <a:pt x="965" y="189"/>
                  </a:lnTo>
                  <a:cubicBezTo>
                    <a:pt x="962" y="193"/>
                    <a:pt x="957" y="195"/>
                    <a:pt x="952" y="195"/>
                  </a:cubicBezTo>
                  <a:lnTo>
                    <a:pt x="853" y="195"/>
                  </a:lnTo>
                  <a:lnTo>
                    <a:pt x="861" y="194"/>
                  </a:lnTo>
                  <a:lnTo>
                    <a:pt x="801" y="223"/>
                  </a:lnTo>
                  <a:cubicBezTo>
                    <a:pt x="799" y="225"/>
                    <a:pt x="796" y="225"/>
                    <a:pt x="793" y="225"/>
                  </a:cubicBezTo>
                  <a:lnTo>
                    <a:pt x="686" y="225"/>
                  </a:lnTo>
                  <a:lnTo>
                    <a:pt x="693" y="224"/>
                  </a:lnTo>
                  <a:lnTo>
                    <a:pt x="586" y="271"/>
                  </a:lnTo>
                  <a:cubicBezTo>
                    <a:pt x="585" y="271"/>
                    <a:pt x="584" y="271"/>
                    <a:pt x="583" y="271"/>
                  </a:cubicBezTo>
                  <a:lnTo>
                    <a:pt x="497" y="293"/>
                  </a:lnTo>
                  <a:cubicBezTo>
                    <a:pt x="493" y="294"/>
                    <a:pt x="488" y="293"/>
                    <a:pt x="484" y="290"/>
                  </a:cubicBezTo>
                  <a:lnTo>
                    <a:pt x="407" y="239"/>
                  </a:lnTo>
                  <a:lnTo>
                    <a:pt x="318" y="193"/>
                  </a:lnTo>
                  <a:lnTo>
                    <a:pt x="326" y="195"/>
                  </a:lnTo>
                  <a:lnTo>
                    <a:pt x="232" y="195"/>
                  </a:lnTo>
                  <a:cubicBezTo>
                    <a:pt x="231" y="195"/>
                    <a:pt x="229" y="195"/>
                    <a:pt x="228" y="195"/>
                  </a:cubicBezTo>
                  <a:lnTo>
                    <a:pt x="99" y="165"/>
                  </a:lnTo>
                  <a:cubicBezTo>
                    <a:pt x="97" y="165"/>
                    <a:pt x="95" y="163"/>
                    <a:pt x="93" y="162"/>
                  </a:cubicBezTo>
                  <a:lnTo>
                    <a:pt x="46" y="124"/>
                  </a:lnTo>
                  <a:cubicBezTo>
                    <a:pt x="44" y="122"/>
                    <a:pt x="43" y="121"/>
                    <a:pt x="42" y="119"/>
                  </a:cubicBezTo>
                  <a:lnTo>
                    <a:pt x="3" y="51"/>
                  </a:lnTo>
                  <a:cubicBezTo>
                    <a:pt x="0" y="45"/>
                    <a:pt x="0" y="39"/>
                    <a:pt x="4" y="33"/>
                  </a:cubicBezTo>
                  <a:lnTo>
                    <a:pt x="21" y="8"/>
                  </a:lnTo>
                  <a:cubicBezTo>
                    <a:pt x="24" y="2"/>
                    <a:pt x="31" y="0"/>
                    <a:pt x="37" y="1"/>
                  </a:cubicBezTo>
                  <a:lnTo>
                    <a:pt x="144" y="18"/>
                  </a:lnTo>
                  <a:cubicBezTo>
                    <a:pt x="146" y="18"/>
                    <a:pt x="148" y="18"/>
                    <a:pt x="149" y="19"/>
                  </a:cubicBezTo>
                  <a:lnTo>
                    <a:pt x="226" y="57"/>
                  </a:lnTo>
                  <a:cubicBezTo>
                    <a:pt x="235" y="62"/>
                    <a:pt x="238" y="72"/>
                    <a:pt x="234" y="80"/>
                  </a:cubicBezTo>
                  <a:cubicBezTo>
                    <a:pt x="230" y="88"/>
                    <a:pt x="220" y="91"/>
                    <a:pt x="212" y="87"/>
                  </a:cubicBezTo>
                  <a:lnTo>
                    <a:pt x="134" y="49"/>
                  </a:lnTo>
                  <a:lnTo>
                    <a:pt x="139" y="51"/>
                  </a:lnTo>
                  <a:lnTo>
                    <a:pt x="32" y="34"/>
                  </a:lnTo>
                  <a:lnTo>
                    <a:pt x="48" y="26"/>
                  </a:lnTo>
                  <a:lnTo>
                    <a:pt x="31" y="52"/>
                  </a:lnTo>
                  <a:lnTo>
                    <a:pt x="32" y="34"/>
                  </a:lnTo>
                  <a:lnTo>
                    <a:pt x="71" y="102"/>
                  </a:lnTo>
                  <a:lnTo>
                    <a:pt x="67" y="98"/>
                  </a:lnTo>
                  <a:lnTo>
                    <a:pt x="114" y="136"/>
                  </a:lnTo>
                  <a:lnTo>
                    <a:pt x="107" y="133"/>
                  </a:lnTo>
                  <a:lnTo>
                    <a:pt x="236" y="162"/>
                  </a:lnTo>
                  <a:lnTo>
                    <a:pt x="232" y="162"/>
                  </a:lnTo>
                  <a:lnTo>
                    <a:pt x="326" y="162"/>
                  </a:lnTo>
                  <a:cubicBezTo>
                    <a:pt x="329" y="162"/>
                    <a:pt x="331" y="163"/>
                    <a:pt x="334" y="164"/>
                  </a:cubicBezTo>
                  <a:lnTo>
                    <a:pt x="425" y="212"/>
                  </a:lnTo>
                  <a:lnTo>
                    <a:pt x="503" y="263"/>
                  </a:lnTo>
                  <a:lnTo>
                    <a:pt x="489" y="260"/>
                  </a:lnTo>
                  <a:lnTo>
                    <a:pt x="575" y="239"/>
                  </a:lnTo>
                  <a:lnTo>
                    <a:pt x="572" y="240"/>
                  </a:lnTo>
                  <a:lnTo>
                    <a:pt x="680" y="193"/>
                  </a:lnTo>
                  <a:cubicBezTo>
                    <a:pt x="682" y="192"/>
                    <a:pt x="684" y="192"/>
                    <a:pt x="686" y="192"/>
                  </a:cubicBezTo>
                  <a:lnTo>
                    <a:pt x="793" y="192"/>
                  </a:lnTo>
                  <a:lnTo>
                    <a:pt x="786" y="194"/>
                  </a:lnTo>
                  <a:lnTo>
                    <a:pt x="846" y="164"/>
                  </a:lnTo>
                  <a:cubicBezTo>
                    <a:pt x="848" y="163"/>
                    <a:pt x="851" y="162"/>
                    <a:pt x="853" y="162"/>
                  </a:cubicBezTo>
                  <a:lnTo>
                    <a:pt x="952" y="162"/>
                  </a:lnTo>
                  <a:lnTo>
                    <a:pt x="939" y="168"/>
                  </a:lnTo>
                  <a:lnTo>
                    <a:pt x="969" y="130"/>
                  </a:lnTo>
                  <a:lnTo>
                    <a:pt x="970" y="152"/>
                  </a:lnTo>
                  <a:lnTo>
                    <a:pt x="940" y="122"/>
                  </a:lnTo>
                  <a:lnTo>
                    <a:pt x="950" y="127"/>
                  </a:lnTo>
                  <a:lnTo>
                    <a:pt x="890" y="119"/>
                  </a:lnTo>
                  <a:lnTo>
                    <a:pt x="893" y="119"/>
                  </a:lnTo>
                  <a:lnTo>
                    <a:pt x="786" y="127"/>
                  </a:lnTo>
                  <a:cubicBezTo>
                    <a:pt x="782" y="128"/>
                    <a:pt x="777" y="126"/>
                    <a:pt x="774" y="123"/>
                  </a:cubicBezTo>
                  <a:cubicBezTo>
                    <a:pt x="770" y="120"/>
                    <a:pt x="768" y="115"/>
                    <a:pt x="768" y="111"/>
                  </a:cubicBezTo>
                  <a:lnTo>
                    <a:pt x="768" y="94"/>
                  </a:lnTo>
                  <a:lnTo>
                    <a:pt x="773" y="105"/>
                  </a:lnTo>
                  <a:lnTo>
                    <a:pt x="725" y="54"/>
                  </a:lnTo>
                  <a:lnTo>
                    <a:pt x="739" y="59"/>
                  </a:lnTo>
                  <a:lnTo>
                    <a:pt x="593" y="72"/>
                  </a:lnTo>
                  <a:cubicBezTo>
                    <a:pt x="592" y="72"/>
                    <a:pt x="591" y="72"/>
                    <a:pt x="590" y="72"/>
                  </a:cubicBezTo>
                  <a:lnTo>
                    <a:pt x="431" y="51"/>
                  </a:lnTo>
                  <a:lnTo>
                    <a:pt x="443" y="48"/>
                  </a:lnTo>
                  <a:lnTo>
                    <a:pt x="413" y="69"/>
                  </a:lnTo>
                  <a:cubicBezTo>
                    <a:pt x="412" y="70"/>
                    <a:pt x="411" y="70"/>
                    <a:pt x="410" y="71"/>
                  </a:cubicBezTo>
                  <a:lnTo>
                    <a:pt x="355" y="96"/>
                  </a:lnTo>
                  <a:cubicBezTo>
                    <a:pt x="350" y="98"/>
                    <a:pt x="346" y="98"/>
                    <a:pt x="341" y="96"/>
                  </a:cubicBezTo>
                  <a:lnTo>
                    <a:pt x="320" y="88"/>
                  </a:lnTo>
                  <a:cubicBezTo>
                    <a:pt x="318" y="87"/>
                    <a:pt x="316" y="86"/>
                    <a:pt x="314" y="84"/>
                  </a:cubicBezTo>
                  <a:lnTo>
                    <a:pt x="276" y="46"/>
                  </a:lnTo>
                  <a:lnTo>
                    <a:pt x="296" y="49"/>
                  </a:lnTo>
                  <a:lnTo>
                    <a:pt x="227" y="87"/>
                  </a:lnTo>
                  <a:cubicBezTo>
                    <a:pt x="219" y="91"/>
                    <a:pt x="209" y="89"/>
                    <a:pt x="204" y="81"/>
                  </a:cubicBezTo>
                  <a:cubicBezTo>
                    <a:pt x="200" y="72"/>
                    <a:pt x="203" y="62"/>
                    <a:pt x="211" y="58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12154545" y="7556535"/>
              <a:ext cx="62230" cy="60007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1" y="0"/>
                </a:cxn>
                <a:cxn ang="0">
                  <a:pos x="1" y="5"/>
                </a:cxn>
                <a:cxn ang="0">
                  <a:pos x="0" y="15"/>
                </a:cxn>
                <a:cxn ang="0">
                  <a:pos x="0" y="25"/>
                </a:cxn>
                <a:cxn ang="0">
                  <a:pos x="9" y="27"/>
                </a:cxn>
                <a:cxn ang="0">
                  <a:pos x="25" y="18"/>
                </a:cxn>
                <a:cxn ang="0">
                  <a:pos x="28" y="0"/>
                </a:cxn>
              </a:cxnLst>
              <a:rect l="0" t="0" r="r" b="b"/>
              <a:pathLst>
                <a:path w="28" h="27">
                  <a:moveTo>
                    <a:pt x="28" y="0"/>
                  </a:moveTo>
                  <a:lnTo>
                    <a:pt x="11" y="0"/>
                  </a:lnTo>
                  <a:lnTo>
                    <a:pt x="1" y="5"/>
                  </a:lnTo>
                  <a:lnTo>
                    <a:pt x="0" y="15"/>
                  </a:lnTo>
                  <a:lnTo>
                    <a:pt x="0" y="25"/>
                  </a:lnTo>
                  <a:lnTo>
                    <a:pt x="9" y="27"/>
                  </a:lnTo>
                  <a:lnTo>
                    <a:pt x="25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12147878" y="7549867"/>
              <a:ext cx="77787" cy="73342"/>
            </a:xfrm>
            <a:custGeom>
              <a:avLst/>
              <a:gdLst/>
              <a:ahLst/>
              <a:cxnLst>
                <a:cxn ang="0">
                  <a:pos x="175" y="35"/>
                </a:cxn>
                <a:cxn ang="0">
                  <a:pos x="77" y="35"/>
                </a:cxn>
                <a:cxn ang="0">
                  <a:pos x="85" y="33"/>
                </a:cxn>
                <a:cxn ang="0">
                  <a:pos x="34" y="62"/>
                </a:cxn>
                <a:cxn ang="0">
                  <a:pos x="42" y="50"/>
                </a:cxn>
                <a:cxn ang="0">
                  <a:pos x="33" y="105"/>
                </a:cxn>
                <a:cxn ang="0">
                  <a:pos x="34" y="103"/>
                </a:cxn>
                <a:cxn ang="0">
                  <a:pos x="34" y="158"/>
                </a:cxn>
                <a:cxn ang="0">
                  <a:pos x="21" y="141"/>
                </a:cxn>
                <a:cxn ang="0">
                  <a:pos x="72" y="154"/>
                </a:cxn>
                <a:cxn ang="0">
                  <a:pos x="59" y="156"/>
                </a:cxn>
                <a:cxn ang="0">
                  <a:pos x="145" y="101"/>
                </a:cxn>
                <a:cxn ang="0">
                  <a:pos x="137" y="112"/>
                </a:cxn>
                <a:cxn ang="0">
                  <a:pos x="159" y="15"/>
                </a:cxn>
                <a:cxn ang="0">
                  <a:pos x="179" y="2"/>
                </a:cxn>
                <a:cxn ang="0">
                  <a:pos x="191" y="22"/>
                </a:cxn>
                <a:cxn ang="0">
                  <a:pos x="170" y="119"/>
                </a:cxn>
                <a:cxn ang="0">
                  <a:pos x="163" y="129"/>
                </a:cxn>
                <a:cxn ang="0">
                  <a:pos x="77" y="184"/>
                </a:cxn>
                <a:cxn ang="0">
                  <a:pos x="64" y="186"/>
                </a:cxn>
                <a:cxn ang="0">
                  <a:pos x="13" y="174"/>
                </a:cxn>
                <a:cxn ang="0">
                  <a:pos x="0" y="158"/>
                </a:cxn>
                <a:cxn ang="0">
                  <a:pos x="0" y="103"/>
                </a:cxn>
                <a:cxn ang="0">
                  <a:pos x="1" y="100"/>
                </a:cxn>
                <a:cxn ang="0">
                  <a:pos x="9" y="45"/>
                </a:cxn>
                <a:cxn ang="0">
                  <a:pos x="17" y="33"/>
                </a:cxn>
                <a:cxn ang="0">
                  <a:pos x="68" y="4"/>
                </a:cxn>
                <a:cxn ang="0">
                  <a:pos x="77" y="2"/>
                </a:cxn>
                <a:cxn ang="0">
                  <a:pos x="175" y="2"/>
                </a:cxn>
                <a:cxn ang="0">
                  <a:pos x="192" y="18"/>
                </a:cxn>
                <a:cxn ang="0">
                  <a:pos x="175" y="35"/>
                </a:cxn>
              </a:cxnLst>
              <a:rect l="0" t="0" r="r" b="b"/>
              <a:pathLst>
                <a:path w="193" h="187">
                  <a:moveTo>
                    <a:pt x="175" y="35"/>
                  </a:moveTo>
                  <a:lnTo>
                    <a:pt x="77" y="35"/>
                  </a:lnTo>
                  <a:lnTo>
                    <a:pt x="85" y="33"/>
                  </a:lnTo>
                  <a:lnTo>
                    <a:pt x="34" y="62"/>
                  </a:lnTo>
                  <a:lnTo>
                    <a:pt x="42" y="50"/>
                  </a:lnTo>
                  <a:lnTo>
                    <a:pt x="33" y="105"/>
                  </a:lnTo>
                  <a:lnTo>
                    <a:pt x="34" y="103"/>
                  </a:lnTo>
                  <a:lnTo>
                    <a:pt x="34" y="158"/>
                  </a:lnTo>
                  <a:lnTo>
                    <a:pt x="21" y="141"/>
                  </a:lnTo>
                  <a:lnTo>
                    <a:pt x="72" y="154"/>
                  </a:lnTo>
                  <a:lnTo>
                    <a:pt x="59" y="156"/>
                  </a:lnTo>
                  <a:lnTo>
                    <a:pt x="145" y="101"/>
                  </a:lnTo>
                  <a:lnTo>
                    <a:pt x="137" y="112"/>
                  </a:lnTo>
                  <a:lnTo>
                    <a:pt x="159" y="15"/>
                  </a:lnTo>
                  <a:cubicBezTo>
                    <a:pt x="161" y="6"/>
                    <a:pt x="170" y="0"/>
                    <a:pt x="179" y="2"/>
                  </a:cubicBezTo>
                  <a:cubicBezTo>
                    <a:pt x="188" y="4"/>
                    <a:pt x="193" y="13"/>
                    <a:pt x="191" y="22"/>
                  </a:cubicBezTo>
                  <a:lnTo>
                    <a:pt x="170" y="119"/>
                  </a:lnTo>
                  <a:cubicBezTo>
                    <a:pt x="169" y="123"/>
                    <a:pt x="166" y="127"/>
                    <a:pt x="163" y="129"/>
                  </a:cubicBezTo>
                  <a:lnTo>
                    <a:pt x="77" y="184"/>
                  </a:lnTo>
                  <a:cubicBezTo>
                    <a:pt x="73" y="187"/>
                    <a:pt x="69" y="187"/>
                    <a:pt x="64" y="186"/>
                  </a:cubicBezTo>
                  <a:lnTo>
                    <a:pt x="13" y="174"/>
                  </a:lnTo>
                  <a:cubicBezTo>
                    <a:pt x="6" y="172"/>
                    <a:pt x="0" y="165"/>
                    <a:pt x="0" y="158"/>
                  </a:cubicBezTo>
                  <a:lnTo>
                    <a:pt x="0" y="103"/>
                  </a:lnTo>
                  <a:cubicBezTo>
                    <a:pt x="0" y="102"/>
                    <a:pt x="0" y="101"/>
                    <a:pt x="1" y="100"/>
                  </a:cubicBezTo>
                  <a:lnTo>
                    <a:pt x="9" y="45"/>
                  </a:lnTo>
                  <a:cubicBezTo>
                    <a:pt x="10" y="40"/>
                    <a:pt x="13" y="36"/>
                    <a:pt x="17" y="33"/>
                  </a:cubicBezTo>
                  <a:lnTo>
                    <a:pt x="68" y="4"/>
                  </a:lnTo>
                  <a:cubicBezTo>
                    <a:pt x="71" y="2"/>
                    <a:pt x="74" y="2"/>
                    <a:pt x="77" y="2"/>
                  </a:cubicBezTo>
                  <a:lnTo>
                    <a:pt x="175" y="2"/>
                  </a:lnTo>
                  <a:cubicBezTo>
                    <a:pt x="184" y="2"/>
                    <a:pt x="192" y="9"/>
                    <a:pt x="192" y="18"/>
                  </a:cubicBezTo>
                  <a:cubicBezTo>
                    <a:pt x="192" y="27"/>
                    <a:pt x="184" y="35"/>
                    <a:pt x="175" y="35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12561267" y="8156613"/>
              <a:ext cx="84455" cy="73342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11"/>
                </a:cxn>
                <a:cxn ang="0">
                  <a:pos x="14" y="27"/>
                </a:cxn>
                <a:cxn ang="0">
                  <a:pos x="3" y="33"/>
                </a:cxn>
                <a:cxn ang="0">
                  <a:pos x="0" y="30"/>
                </a:cxn>
                <a:cxn ang="0">
                  <a:pos x="3" y="18"/>
                </a:cxn>
                <a:cxn ang="0">
                  <a:pos x="19" y="5"/>
                </a:cxn>
                <a:cxn ang="0">
                  <a:pos x="38" y="0"/>
                </a:cxn>
              </a:cxnLst>
              <a:rect l="0" t="0" r="r" b="b"/>
              <a:pathLst>
                <a:path w="38" h="33">
                  <a:moveTo>
                    <a:pt x="38" y="0"/>
                  </a:moveTo>
                  <a:lnTo>
                    <a:pt x="38" y="11"/>
                  </a:lnTo>
                  <a:lnTo>
                    <a:pt x="14" y="27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3" y="18"/>
                  </a:lnTo>
                  <a:lnTo>
                    <a:pt x="19" y="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12554595" y="8149943"/>
              <a:ext cx="97790" cy="86677"/>
            </a:xfrm>
            <a:custGeom>
              <a:avLst/>
              <a:gdLst/>
              <a:ahLst/>
              <a:cxnLst>
                <a:cxn ang="0">
                  <a:pos x="242" y="19"/>
                </a:cxn>
                <a:cxn ang="0">
                  <a:pos x="242" y="79"/>
                </a:cxn>
                <a:cxn ang="0">
                  <a:pos x="234" y="93"/>
                </a:cxn>
                <a:cxn ang="0">
                  <a:pos x="103" y="184"/>
                </a:cxn>
                <a:cxn ang="0">
                  <a:pos x="42" y="215"/>
                </a:cxn>
                <a:cxn ang="0">
                  <a:pos x="24" y="213"/>
                </a:cxn>
                <a:cxn ang="0">
                  <a:pos x="7" y="200"/>
                </a:cxn>
                <a:cxn ang="0">
                  <a:pos x="1" y="183"/>
                </a:cxn>
                <a:cxn ang="0">
                  <a:pos x="18" y="114"/>
                </a:cxn>
                <a:cxn ang="0">
                  <a:pos x="24" y="105"/>
                </a:cxn>
                <a:cxn ang="0">
                  <a:pos x="113" y="36"/>
                </a:cxn>
                <a:cxn ang="0">
                  <a:pos x="119" y="33"/>
                </a:cxn>
                <a:cxn ang="0">
                  <a:pos x="220" y="3"/>
                </a:cxn>
                <a:cxn ang="0">
                  <a:pos x="241" y="14"/>
                </a:cxn>
                <a:cxn ang="0">
                  <a:pos x="230" y="35"/>
                </a:cxn>
                <a:cxn ang="0">
                  <a:pos x="128" y="65"/>
                </a:cxn>
                <a:cxn ang="0">
                  <a:pos x="134" y="62"/>
                </a:cxn>
                <a:cxn ang="0">
                  <a:pos x="45" y="131"/>
                </a:cxn>
                <a:cxn ang="0">
                  <a:pos x="51" y="122"/>
                </a:cxn>
                <a:cxn ang="0">
                  <a:pos x="34" y="191"/>
                </a:cxn>
                <a:cxn ang="0">
                  <a:pos x="28" y="174"/>
                </a:cxn>
                <a:cxn ang="0">
                  <a:pos x="44" y="187"/>
                </a:cxn>
                <a:cxn ang="0">
                  <a:pos x="27" y="185"/>
                </a:cxn>
                <a:cxn ang="0">
                  <a:pos x="84" y="156"/>
                </a:cxn>
                <a:cxn ang="0">
                  <a:pos x="215" y="66"/>
                </a:cxn>
                <a:cxn ang="0">
                  <a:pos x="208" y="79"/>
                </a:cxn>
                <a:cxn ang="0">
                  <a:pos x="208" y="19"/>
                </a:cxn>
                <a:cxn ang="0">
                  <a:pos x="225" y="2"/>
                </a:cxn>
                <a:cxn ang="0">
                  <a:pos x="242" y="19"/>
                </a:cxn>
              </a:cxnLst>
              <a:rect l="0" t="0" r="r" b="b"/>
              <a:pathLst>
                <a:path w="244" h="218">
                  <a:moveTo>
                    <a:pt x="242" y="19"/>
                  </a:moveTo>
                  <a:lnTo>
                    <a:pt x="242" y="79"/>
                  </a:lnTo>
                  <a:cubicBezTo>
                    <a:pt x="242" y="85"/>
                    <a:pt x="239" y="90"/>
                    <a:pt x="234" y="93"/>
                  </a:cubicBezTo>
                  <a:lnTo>
                    <a:pt x="103" y="184"/>
                  </a:lnTo>
                  <a:lnTo>
                    <a:pt x="42" y="215"/>
                  </a:lnTo>
                  <a:cubicBezTo>
                    <a:pt x="36" y="218"/>
                    <a:pt x="29" y="217"/>
                    <a:pt x="24" y="213"/>
                  </a:cubicBezTo>
                  <a:lnTo>
                    <a:pt x="7" y="200"/>
                  </a:lnTo>
                  <a:cubicBezTo>
                    <a:pt x="2" y="196"/>
                    <a:pt x="0" y="190"/>
                    <a:pt x="1" y="183"/>
                  </a:cubicBezTo>
                  <a:lnTo>
                    <a:pt x="18" y="114"/>
                  </a:lnTo>
                  <a:cubicBezTo>
                    <a:pt x="19" y="111"/>
                    <a:pt x="21" y="107"/>
                    <a:pt x="24" y="105"/>
                  </a:cubicBezTo>
                  <a:lnTo>
                    <a:pt x="113" y="36"/>
                  </a:lnTo>
                  <a:cubicBezTo>
                    <a:pt x="115" y="35"/>
                    <a:pt x="117" y="34"/>
                    <a:pt x="119" y="33"/>
                  </a:cubicBezTo>
                  <a:lnTo>
                    <a:pt x="220" y="3"/>
                  </a:lnTo>
                  <a:cubicBezTo>
                    <a:pt x="229" y="0"/>
                    <a:pt x="238" y="5"/>
                    <a:pt x="241" y="14"/>
                  </a:cubicBezTo>
                  <a:cubicBezTo>
                    <a:pt x="244" y="23"/>
                    <a:pt x="239" y="32"/>
                    <a:pt x="230" y="35"/>
                  </a:cubicBezTo>
                  <a:lnTo>
                    <a:pt x="128" y="65"/>
                  </a:lnTo>
                  <a:lnTo>
                    <a:pt x="134" y="62"/>
                  </a:lnTo>
                  <a:lnTo>
                    <a:pt x="45" y="131"/>
                  </a:lnTo>
                  <a:lnTo>
                    <a:pt x="51" y="122"/>
                  </a:lnTo>
                  <a:lnTo>
                    <a:pt x="34" y="191"/>
                  </a:lnTo>
                  <a:lnTo>
                    <a:pt x="28" y="174"/>
                  </a:lnTo>
                  <a:lnTo>
                    <a:pt x="44" y="187"/>
                  </a:lnTo>
                  <a:lnTo>
                    <a:pt x="27" y="185"/>
                  </a:lnTo>
                  <a:lnTo>
                    <a:pt x="84" y="156"/>
                  </a:lnTo>
                  <a:lnTo>
                    <a:pt x="215" y="66"/>
                  </a:lnTo>
                  <a:lnTo>
                    <a:pt x="208" y="79"/>
                  </a:lnTo>
                  <a:lnTo>
                    <a:pt x="208" y="19"/>
                  </a:lnTo>
                  <a:cubicBezTo>
                    <a:pt x="208" y="10"/>
                    <a:pt x="216" y="2"/>
                    <a:pt x="225" y="2"/>
                  </a:cubicBezTo>
                  <a:cubicBezTo>
                    <a:pt x="234" y="2"/>
                    <a:pt x="242" y="10"/>
                    <a:pt x="242" y="19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12270115" y="7652103"/>
              <a:ext cx="97790" cy="68897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4" y="22"/>
                </a:cxn>
                <a:cxn ang="0">
                  <a:pos x="40" y="27"/>
                </a:cxn>
                <a:cxn ang="0">
                  <a:pos x="28" y="31"/>
                </a:cxn>
                <a:cxn ang="0">
                  <a:pos x="27" y="24"/>
                </a:cxn>
                <a:cxn ang="0">
                  <a:pos x="23" y="20"/>
                </a:cxn>
                <a:cxn ang="0">
                  <a:pos x="16" y="24"/>
                </a:cxn>
                <a:cxn ang="0">
                  <a:pos x="7" y="19"/>
                </a:cxn>
                <a:cxn ang="0">
                  <a:pos x="4" y="13"/>
                </a:cxn>
                <a:cxn ang="0">
                  <a:pos x="10" y="10"/>
                </a:cxn>
                <a:cxn ang="0">
                  <a:pos x="1" y="16"/>
                </a:cxn>
                <a:cxn ang="0">
                  <a:pos x="0" y="10"/>
                </a:cxn>
                <a:cxn ang="0">
                  <a:pos x="11" y="5"/>
                </a:cxn>
                <a:cxn ang="0">
                  <a:pos x="23" y="0"/>
                </a:cxn>
              </a:cxnLst>
              <a:rect l="0" t="0" r="r" b="b"/>
              <a:pathLst>
                <a:path w="44" h="31">
                  <a:moveTo>
                    <a:pt x="23" y="0"/>
                  </a:moveTo>
                  <a:lnTo>
                    <a:pt x="44" y="22"/>
                  </a:lnTo>
                  <a:lnTo>
                    <a:pt x="40" y="27"/>
                  </a:lnTo>
                  <a:lnTo>
                    <a:pt x="28" y="31"/>
                  </a:lnTo>
                  <a:lnTo>
                    <a:pt x="27" y="24"/>
                  </a:lnTo>
                  <a:lnTo>
                    <a:pt x="23" y="20"/>
                  </a:lnTo>
                  <a:lnTo>
                    <a:pt x="16" y="24"/>
                  </a:lnTo>
                  <a:lnTo>
                    <a:pt x="7" y="19"/>
                  </a:lnTo>
                  <a:lnTo>
                    <a:pt x="4" y="13"/>
                  </a:lnTo>
                  <a:lnTo>
                    <a:pt x="10" y="10"/>
                  </a:lnTo>
                  <a:lnTo>
                    <a:pt x="1" y="16"/>
                  </a:lnTo>
                  <a:lnTo>
                    <a:pt x="0" y="10"/>
                  </a:lnTo>
                  <a:lnTo>
                    <a:pt x="11" y="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12261225" y="7645438"/>
              <a:ext cx="113347" cy="82232"/>
            </a:xfrm>
            <a:custGeom>
              <a:avLst/>
              <a:gdLst/>
              <a:ahLst/>
              <a:cxnLst>
                <a:cxn ang="0">
                  <a:pos x="159" y="7"/>
                </a:cxn>
                <a:cxn ang="0">
                  <a:pos x="274" y="127"/>
                </a:cxn>
                <a:cxn ang="0">
                  <a:pos x="276" y="148"/>
                </a:cxn>
                <a:cxn ang="0">
                  <a:pos x="254" y="178"/>
                </a:cxn>
                <a:cxn ang="0">
                  <a:pos x="246" y="184"/>
                </a:cxn>
                <a:cxn ang="0">
                  <a:pos x="182" y="206"/>
                </a:cxn>
                <a:cxn ang="0">
                  <a:pos x="168" y="204"/>
                </a:cxn>
                <a:cxn ang="0">
                  <a:pos x="160" y="193"/>
                </a:cxn>
                <a:cxn ang="0">
                  <a:pos x="152" y="155"/>
                </a:cxn>
                <a:cxn ang="0">
                  <a:pos x="156" y="163"/>
                </a:cxn>
                <a:cxn ang="0">
                  <a:pos x="135" y="142"/>
                </a:cxn>
                <a:cxn ang="0">
                  <a:pos x="155" y="144"/>
                </a:cxn>
                <a:cxn ang="0">
                  <a:pos x="116" y="166"/>
                </a:cxn>
                <a:cxn ang="0">
                  <a:pos x="99" y="165"/>
                </a:cxn>
                <a:cxn ang="0">
                  <a:pos x="52" y="135"/>
                </a:cxn>
                <a:cxn ang="0">
                  <a:pos x="47" y="130"/>
                </a:cxn>
                <a:cxn ang="0">
                  <a:pos x="30" y="100"/>
                </a:cxn>
                <a:cxn ang="0">
                  <a:pos x="36" y="77"/>
                </a:cxn>
                <a:cxn ang="0">
                  <a:pos x="66" y="60"/>
                </a:cxn>
                <a:cxn ang="0">
                  <a:pos x="88" y="66"/>
                </a:cxn>
                <a:cxn ang="0">
                  <a:pos x="83" y="88"/>
                </a:cxn>
                <a:cxn ang="0">
                  <a:pos x="36" y="118"/>
                </a:cxn>
                <a:cxn ang="0">
                  <a:pos x="21" y="120"/>
                </a:cxn>
                <a:cxn ang="0">
                  <a:pos x="11" y="109"/>
                </a:cxn>
                <a:cxn ang="0">
                  <a:pos x="2" y="79"/>
                </a:cxn>
                <a:cxn ang="0">
                  <a:pos x="11" y="59"/>
                </a:cxn>
                <a:cxn ang="0">
                  <a:pos x="75" y="29"/>
                </a:cxn>
                <a:cxn ang="0">
                  <a:pos x="140" y="3"/>
                </a:cxn>
                <a:cxn ang="0">
                  <a:pos x="162" y="12"/>
                </a:cxn>
                <a:cxn ang="0">
                  <a:pos x="153" y="34"/>
                </a:cxn>
                <a:cxn ang="0">
                  <a:pos x="90" y="59"/>
                </a:cxn>
                <a:cxn ang="0">
                  <a:pos x="25" y="89"/>
                </a:cxn>
                <a:cxn ang="0">
                  <a:pos x="34" y="70"/>
                </a:cxn>
                <a:cxn ang="0">
                  <a:pos x="43" y="100"/>
                </a:cxn>
                <a:cxn ang="0">
                  <a:pos x="18" y="90"/>
                </a:cxn>
                <a:cxn ang="0">
                  <a:pos x="65" y="60"/>
                </a:cxn>
                <a:cxn ang="0">
                  <a:pos x="82" y="89"/>
                </a:cxn>
                <a:cxn ang="0">
                  <a:pos x="52" y="106"/>
                </a:cxn>
                <a:cxn ang="0">
                  <a:pos x="59" y="83"/>
                </a:cxn>
                <a:cxn ang="0">
                  <a:pos x="76" y="113"/>
                </a:cxn>
                <a:cxn ang="0">
                  <a:pos x="70" y="107"/>
                </a:cxn>
                <a:cxn ang="0">
                  <a:pos x="117" y="137"/>
                </a:cxn>
                <a:cxn ang="0">
                  <a:pos x="100" y="137"/>
                </a:cxn>
                <a:cxn ang="0">
                  <a:pos x="138" y="115"/>
                </a:cxn>
                <a:cxn ang="0">
                  <a:pos x="158" y="118"/>
                </a:cxn>
                <a:cxn ang="0">
                  <a:pos x="180" y="140"/>
                </a:cxn>
                <a:cxn ang="0">
                  <a:pos x="184" y="148"/>
                </a:cxn>
                <a:cxn ang="0">
                  <a:pos x="193" y="186"/>
                </a:cxn>
                <a:cxn ang="0">
                  <a:pos x="171" y="174"/>
                </a:cxn>
                <a:cxn ang="0">
                  <a:pos x="235" y="153"/>
                </a:cxn>
                <a:cxn ang="0">
                  <a:pos x="227" y="159"/>
                </a:cxn>
                <a:cxn ang="0">
                  <a:pos x="248" y="129"/>
                </a:cxn>
                <a:cxn ang="0">
                  <a:pos x="250" y="150"/>
                </a:cxn>
                <a:cxn ang="0">
                  <a:pos x="135" y="30"/>
                </a:cxn>
                <a:cxn ang="0">
                  <a:pos x="135" y="6"/>
                </a:cxn>
                <a:cxn ang="0">
                  <a:pos x="159" y="7"/>
                </a:cxn>
              </a:cxnLst>
              <a:rect l="0" t="0" r="r" b="b"/>
              <a:pathLst>
                <a:path w="280" h="207">
                  <a:moveTo>
                    <a:pt x="159" y="7"/>
                  </a:moveTo>
                  <a:lnTo>
                    <a:pt x="274" y="127"/>
                  </a:lnTo>
                  <a:cubicBezTo>
                    <a:pt x="280" y="133"/>
                    <a:pt x="280" y="142"/>
                    <a:pt x="276" y="148"/>
                  </a:cubicBezTo>
                  <a:lnTo>
                    <a:pt x="254" y="178"/>
                  </a:lnTo>
                  <a:cubicBezTo>
                    <a:pt x="252" y="181"/>
                    <a:pt x="249" y="183"/>
                    <a:pt x="246" y="184"/>
                  </a:cubicBezTo>
                  <a:lnTo>
                    <a:pt x="182" y="206"/>
                  </a:lnTo>
                  <a:cubicBezTo>
                    <a:pt x="177" y="207"/>
                    <a:pt x="172" y="207"/>
                    <a:pt x="168" y="204"/>
                  </a:cubicBezTo>
                  <a:cubicBezTo>
                    <a:pt x="164" y="202"/>
                    <a:pt x="161" y="198"/>
                    <a:pt x="160" y="193"/>
                  </a:cubicBezTo>
                  <a:lnTo>
                    <a:pt x="152" y="155"/>
                  </a:lnTo>
                  <a:lnTo>
                    <a:pt x="156" y="163"/>
                  </a:lnTo>
                  <a:lnTo>
                    <a:pt x="135" y="142"/>
                  </a:lnTo>
                  <a:lnTo>
                    <a:pt x="155" y="144"/>
                  </a:lnTo>
                  <a:lnTo>
                    <a:pt x="116" y="166"/>
                  </a:lnTo>
                  <a:cubicBezTo>
                    <a:pt x="111" y="169"/>
                    <a:pt x="104" y="169"/>
                    <a:pt x="99" y="165"/>
                  </a:cubicBezTo>
                  <a:lnTo>
                    <a:pt x="52" y="135"/>
                  </a:lnTo>
                  <a:cubicBezTo>
                    <a:pt x="50" y="134"/>
                    <a:pt x="48" y="132"/>
                    <a:pt x="47" y="130"/>
                  </a:cubicBezTo>
                  <a:lnTo>
                    <a:pt x="30" y="100"/>
                  </a:lnTo>
                  <a:cubicBezTo>
                    <a:pt x="25" y="92"/>
                    <a:pt x="28" y="81"/>
                    <a:pt x="36" y="77"/>
                  </a:cubicBezTo>
                  <a:lnTo>
                    <a:pt x="66" y="60"/>
                  </a:lnTo>
                  <a:cubicBezTo>
                    <a:pt x="74" y="55"/>
                    <a:pt x="84" y="58"/>
                    <a:pt x="88" y="66"/>
                  </a:cubicBezTo>
                  <a:cubicBezTo>
                    <a:pt x="93" y="73"/>
                    <a:pt x="91" y="83"/>
                    <a:pt x="83" y="88"/>
                  </a:cubicBezTo>
                  <a:lnTo>
                    <a:pt x="36" y="118"/>
                  </a:lnTo>
                  <a:cubicBezTo>
                    <a:pt x="31" y="121"/>
                    <a:pt x="26" y="122"/>
                    <a:pt x="21" y="120"/>
                  </a:cubicBezTo>
                  <a:cubicBezTo>
                    <a:pt x="16" y="118"/>
                    <a:pt x="12" y="114"/>
                    <a:pt x="11" y="109"/>
                  </a:cubicBezTo>
                  <a:lnTo>
                    <a:pt x="2" y="79"/>
                  </a:lnTo>
                  <a:cubicBezTo>
                    <a:pt x="0" y="71"/>
                    <a:pt x="4" y="63"/>
                    <a:pt x="11" y="59"/>
                  </a:cubicBezTo>
                  <a:lnTo>
                    <a:pt x="75" y="29"/>
                  </a:lnTo>
                  <a:lnTo>
                    <a:pt x="140" y="3"/>
                  </a:lnTo>
                  <a:cubicBezTo>
                    <a:pt x="149" y="0"/>
                    <a:pt x="159" y="4"/>
                    <a:pt x="162" y="12"/>
                  </a:cubicBezTo>
                  <a:cubicBezTo>
                    <a:pt x="165" y="21"/>
                    <a:pt x="161" y="30"/>
                    <a:pt x="153" y="34"/>
                  </a:cubicBezTo>
                  <a:lnTo>
                    <a:pt x="90" y="59"/>
                  </a:lnTo>
                  <a:lnTo>
                    <a:pt x="25" y="89"/>
                  </a:lnTo>
                  <a:lnTo>
                    <a:pt x="34" y="70"/>
                  </a:lnTo>
                  <a:lnTo>
                    <a:pt x="43" y="100"/>
                  </a:lnTo>
                  <a:lnTo>
                    <a:pt x="18" y="90"/>
                  </a:lnTo>
                  <a:lnTo>
                    <a:pt x="65" y="60"/>
                  </a:lnTo>
                  <a:lnTo>
                    <a:pt x="82" y="89"/>
                  </a:lnTo>
                  <a:lnTo>
                    <a:pt x="52" y="106"/>
                  </a:lnTo>
                  <a:lnTo>
                    <a:pt x="59" y="83"/>
                  </a:lnTo>
                  <a:lnTo>
                    <a:pt x="76" y="113"/>
                  </a:lnTo>
                  <a:lnTo>
                    <a:pt x="70" y="107"/>
                  </a:lnTo>
                  <a:lnTo>
                    <a:pt x="117" y="137"/>
                  </a:lnTo>
                  <a:lnTo>
                    <a:pt x="100" y="137"/>
                  </a:lnTo>
                  <a:lnTo>
                    <a:pt x="138" y="115"/>
                  </a:lnTo>
                  <a:cubicBezTo>
                    <a:pt x="145" y="112"/>
                    <a:pt x="153" y="113"/>
                    <a:pt x="158" y="118"/>
                  </a:cubicBezTo>
                  <a:lnTo>
                    <a:pt x="180" y="140"/>
                  </a:lnTo>
                  <a:cubicBezTo>
                    <a:pt x="182" y="142"/>
                    <a:pt x="184" y="145"/>
                    <a:pt x="184" y="148"/>
                  </a:cubicBezTo>
                  <a:lnTo>
                    <a:pt x="193" y="186"/>
                  </a:lnTo>
                  <a:lnTo>
                    <a:pt x="171" y="174"/>
                  </a:lnTo>
                  <a:lnTo>
                    <a:pt x="235" y="153"/>
                  </a:lnTo>
                  <a:lnTo>
                    <a:pt x="227" y="159"/>
                  </a:lnTo>
                  <a:lnTo>
                    <a:pt x="248" y="129"/>
                  </a:lnTo>
                  <a:lnTo>
                    <a:pt x="250" y="150"/>
                  </a:lnTo>
                  <a:lnTo>
                    <a:pt x="135" y="30"/>
                  </a:lnTo>
                  <a:cubicBezTo>
                    <a:pt x="128" y="23"/>
                    <a:pt x="128" y="13"/>
                    <a:pt x="135" y="6"/>
                  </a:cubicBezTo>
                  <a:cubicBezTo>
                    <a:pt x="142" y="0"/>
                    <a:pt x="152" y="0"/>
                    <a:pt x="159" y="7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0047620" y="6992023"/>
              <a:ext cx="128905" cy="233362"/>
            </a:xfrm>
            <a:custGeom>
              <a:avLst/>
              <a:gdLst/>
              <a:ahLst/>
              <a:cxnLst>
                <a:cxn ang="0">
                  <a:pos x="58" y="0"/>
                </a:cxn>
                <a:cxn ang="0">
                  <a:pos x="39" y="22"/>
                </a:cxn>
                <a:cxn ang="0">
                  <a:pos x="17" y="22"/>
                </a:cxn>
                <a:cxn ang="0">
                  <a:pos x="0" y="35"/>
                </a:cxn>
                <a:cxn ang="0">
                  <a:pos x="3" y="54"/>
                </a:cxn>
                <a:cxn ang="0">
                  <a:pos x="3" y="83"/>
                </a:cxn>
                <a:cxn ang="0">
                  <a:pos x="17" y="105"/>
                </a:cxn>
                <a:cxn ang="0">
                  <a:pos x="32" y="99"/>
                </a:cxn>
                <a:cxn ang="0">
                  <a:pos x="35" y="87"/>
                </a:cxn>
                <a:cxn ang="0">
                  <a:pos x="51" y="57"/>
                </a:cxn>
                <a:cxn ang="0">
                  <a:pos x="51" y="40"/>
                </a:cxn>
                <a:cxn ang="0">
                  <a:pos x="58" y="0"/>
                </a:cxn>
              </a:cxnLst>
              <a:rect l="0" t="0" r="r" b="b"/>
              <a:pathLst>
                <a:path w="58" h="105">
                  <a:moveTo>
                    <a:pt x="58" y="0"/>
                  </a:moveTo>
                  <a:lnTo>
                    <a:pt x="39" y="22"/>
                  </a:lnTo>
                  <a:lnTo>
                    <a:pt x="17" y="22"/>
                  </a:lnTo>
                  <a:lnTo>
                    <a:pt x="0" y="35"/>
                  </a:lnTo>
                  <a:lnTo>
                    <a:pt x="3" y="54"/>
                  </a:lnTo>
                  <a:lnTo>
                    <a:pt x="3" y="83"/>
                  </a:lnTo>
                  <a:lnTo>
                    <a:pt x="17" y="105"/>
                  </a:lnTo>
                  <a:lnTo>
                    <a:pt x="32" y="99"/>
                  </a:lnTo>
                  <a:lnTo>
                    <a:pt x="35" y="87"/>
                  </a:lnTo>
                  <a:lnTo>
                    <a:pt x="51" y="57"/>
                  </a:lnTo>
                  <a:lnTo>
                    <a:pt x="51" y="4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10040947" y="6985353"/>
              <a:ext cx="142240" cy="246697"/>
            </a:xfrm>
            <a:custGeom>
              <a:avLst/>
              <a:gdLst/>
              <a:ahLst/>
              <a:cxnLst>
                <a:cxn ang="0">
                  <a:pos x="701" y="59"/>
                </a:cxn>
                <a:cxn ang="0">
                  <a:pos x="490" y="307"/>
                </a:cxn>
                <a:cxn ang="0">
                  <a:pos x="465" y="319"/>
                </a:cxn>
                <a:cxn ang="0">
                  <a:pos x="220" y="319"/>
                </a:cxn>
                <a:cxn ang="0">
                  <a:pos x="240" y="312"/>
                </a:cxn>
                <a:cxn ang="0">
                  <a:pos x="55" y="449"/>
                </a:cxn>
                <a:cxn ang="0">
                  <a:pos x="68" y="417"/>
                </a:cxn>
                <a:cxn ang="0">
                  <a:pos x="101" y="631"/>
                </a:cxn>
                <a:cxn ang="0">
                  <a:pos x="102" y="636"/>
                </a:cxn>
                <a:cxn ang="0">
                  <a:pos x="102" y="961"/>
                </a:cxn>
                <a:cxn ang="0">
                  <a:pos x="97" y="943"/>
                </a:cxn>
                <a:cxn ang="0">
                  <a:pos x="248" y="1183"/>
                </a:cxn>
                <a:cxn ang="0">
                  <a:pos x="209" y="1169"/>
                </a:cxn>
                <a:cxn ang="0">
                  <a:pos x="378" y="1109"/>
                </a:cxn>
                <a:cxn ang="0">
                  <a:pos x="356" y="1133"/>
                </a:cxn>
                <a:cxn ang="0">
                  <a:pos x="390" y="996"/>
                </a:cxn>
                <a:cxn ang="0">
                  <a:pos x="393" y="988"/>
                </a:cxn>
                <a:cxn ang="0">
                  <a:pos x="570" y="655"/>
                </a:cxn>
                <a:cxn ang="0">
                  <a:pos x="566" y="670"/>
                </a:cxn>
                <a:cxn ang="0">
                  <a:pos x="566" y="482"/>
                </a:cxn>
                <a:cxn ang="0">
                  <a:pos x="567" y="476"/>
                </a:cxn>
                <a:cxn ang="0">
                  <a:pos x="642" y="32"/>
                </a:cxn>
                <a:cxn ang="0">
                  <a:pos x="681" y="4"/>
                </a:cxn>
                <a:cxn ang="0">
                  <a:pos x="708" y="43"/>
                </a:cxn>
                <a:cxn ang="0">
                  <a:pos x="632" y="488"/>
                </a:cxn>
                <a:cxn ang="0">
                  <a:pos x="633" y="482"/>
                </a:cxn>
                <a:cxn ang="0">
                  <a:pos x="633" y="670"/>
                </a:cxn>
                <a:cxn ang="0">
                  <a:pos x="629" y="686"/>
                </a:cxn>
                <a:cxn ang="0">
                  <a:pos x="452" y="1019"/>
                </a:cxn>
                <a:cxn ang="0">
                  <a:pos x="455" y="1012"/>
                </a:cxn>
                <a:cxn ang="0">
                  <a:pos x="421" y="1148"/>
                </a:cxn>
                <a:cxn ang="0">
                  <a:pos x="400" y="1172"/>
                </a:cxn>
                <a:cxn ang="0">
                  <a:pos x="231" y="1232"/>
                </a:cxn>
                <a:cxn ang="0">
                  <a:pos x="192" y="1218"/>
                </a:cxn>
                <a:cxn ang="0">
                  <a:pos x="40" y="979"/>
                </a:cxn>
                <a:cxn ang="0">
                  <a:pos x="35" y="961"/>
                </a:cxn>
                <a:cxn ang="0">
                  <a:pos x="35" y="636"/>
                </a:cxn>
                <a:cxn ang="0">
                  <a:pos x="36" y="641"/>
                </a:cxn>
                <a:cxn ang="0">
                  <a:pos x="2" y="427"/>
                </a:cxn>
                <a:cxn ang="0">
                  <a:pos x="15" y="395"/>
                </a:cxn>
                <a:cxn ang="0">
                  <a:pos x="200" y="258"/>
                </a:cxn>
                <a:cxn ang="0">
                  <a:pos x="220" y="252"/>
                </a:cxn>
                <a:cxn ang="0">
                  <a:pos x="465" y="252"/>
                </a:cxn>
                <a:cxn ang="0">
                  <a:pos x="439" y="264"/>
                </a:cxn>
                <a:cxn ang="0">
                  <a:pos x="650" y="16"/>
                </a:cxn>
                <a:cxn ang="0">
                  <a:pos x="697" y="12"/>
                </a:cxn>
                <a:cxn ang="0">
                  <a:pos x="701" y="59"/>
                </a:cxn>
              </a:cxnLst>
              <a:rect l="0" t="0" r="r" b="b"/>
              <a:pathLst>
                <a:path w="713" h="1237">
                  <a:moveTo>
                    <a:pt x="701" y="59"/>
                  </a:moveTo>
                  <a:lnTo>
                    <a:pt x="490" y="307"/>
                  </a:lnTo>
                  <a:cubicBezTo>
                    <a:pt x="484" y="314"/>
                    <a:pt x="474" y="319"/>
                    <a:pt x="465" y="319"/>
                  </a:cubicBezTo>
                  <a:lnTo>
                    <a:pt x="220" y="319"/>
                  </a:lnTo>
                  <a:lnTo>
                    <a:pt x="240" y="312"/>
                  </a:lnTo>
                  <a:lnTo>
                    <a:pt x="55" y="449"/>
                  </a:lnTo>
                  <a:lnTo>
                    <a:pt x="68" y="417"/>
                  </a:lnTo>
                  <a:lnTo>
                    <a:pt x="101" y="631"/>
                  </a:lnTo>
                  <a:cubicBezTo>
                    <a:pt x="102" y="632"/>
                    <a:pt x="102" y="634"/>
                    <a:pt x="102" y="636"/>
                  </a:cubicBezTo>
                  <a:lnTo>
                    <a:pt x="102" y="961"/>
                  </a:lnTo>
                  <a:lnTo>
                    <a:pt x="97" y="943"/>
                  </a:lnTo>
                  <a:lnTo>
                    <a:pt x="248" y="1183"/>
                  </a:lnTo>
                  <a:lnTo>
                    <a:pt x="209" y="1169"/>
                  </a:lnTo>
                  <a:lnTo>
                    <a:pt x="378" y="1109"/>
                  </a:lnTo>
                  <a:lnTo>
                    <a:pt x="356" y="1133"/>
                  </a:lnTo>
                  <a:lnTo>
                    <a:pt x="390" y="996"/>
                  </a:lnTo>
                  <a:cubicBezTo>
                    <a:pt x="391" y="993"/>
                    <a:pt x="392" y="990"/>
                    <a:pt x="393" y="988"/>
                  </a:cubicBezTo>
                  <a:lnTo>
                    <a:pt x="570" y="655"/>
                  </a:lnTo>
                  <a:lnTo>
                    <a:pt x="566" y="670"/>
                  </a:lnTo>
                  <a:lnTo>
                    <a:pt x="566" y="482"/>
                  </a:lnTo>
                  <a:cubicBezTo>
                    <a:pt x="566" y="480"/>
                    <a:pt x="566" y="478"/>
                    <a:pt x="567" y="476"/>
                  </a:cubicBezTo>
                  <a:lnTo>
                    <a:pt x="642" y="32"/>
                  </a:lnTo>
                  <a:cubicBezTo>
                    <a:pt x="646" y="14"/>
                    <a:pt x="663" y="1"/>
                    <a:pt x="681" y="4"/>
                  </a:cubicBezTo>
                  <a:cubicBezTo>
                    <a:pt x="699" y="8"/>
                    <a:pt x="711" y="25"/>
                    <a:pt x="708" y="43"/>
                  </a:cubicBezTo>
                  <a:lnTo>
                    <a:pt x="632" y="488"/>
                  </a:lnTo>
                  <a:lnTo>
                    <a:pt x="633" y="482"/>
                  </a:lnTo>
                  <a:lnTo>
                    <a:pt x="633" y="670"/>
                  </a:lnTo>
                  <a:cubicBezTo>
                    <a:pt x="633" y="676"/>
                    <a:pt x="631" y="681"/>
                    <a:pt x="629" y="686"/>
                  </a:cubicBezTo>
                  <a:lnTo>
                    <a:pt x="452" y="1019"/>
                  </a:lnTo>
                  <a:lnTo>
                    <a:pt x="455" y="1012"/>
                  </a:lnTo>
                  <a:lnTo>
                    <a:pt x="421" y="1148"/>
                  </a:lnTo>
                  <a:cubicBezTo>
                    <a:pt x="418" y="1159"/>
                    <a:pt x="411" y="1168"/>
                    <a:pt x="400" y="1172"/>
                  </a:cubicBezTo>
                  <a:lnTo>
                    <a:pt x="231" y="1232"/>
                  </a:lnTo>
                  <a:cubicBezTo>
                    <a:pt x="217" y="1237"/>
                    <a:pt x="200" y="1231"/>
                    <a:pt x="192" y="1218"/>
                  </a:cubicBezTo>
                  <a:lnTo>
                    <a:pt x="40" y="979"/>
                  </a:lnTo>
                  <a:cubicBezTo>
                    <a:pt x="37" y="973"/>
                    <a:pt x="35" y="967"/>
                    <a:pt x="35" y="961"/>
                  </a:cubicBezTo>
                  <a:lnTo>
                    <a:pt x="35" y="636"/>
                  </a:lnTo>
                  <a:lnTo>
                    <a:pt x="36" y="641"/>
                  </a:lnTo>
                  <a:lnTo>
                    <a:pt x="2" y="427"/>
                  </a:lnTo>
                  <a:cubicBezTo>
                    <a:pt x="0" y="415"/>
                    <a:pt x="5" y="403"/>
                    <a:pt x="15" y="395"/>
                  </a:cubicBezTo>
                  <a:lnTo>
                    <a:pt x="200" y="258"/>
                  </a:lnTo>
                  <a:cubicBezTo>
                    <a:pt x="206" y="254"/>
                    <a:pt x="213" y="252"/>
                    <a:pt x="220" y="252"/>
                  </a:cubicBezTo>
                  <a:lnTo>
                    <a:pt x="465" y="252"/>
                  </a:lnTo>
                  <a:lnTo>
                    <a:pt x="439" y="264"/>
                  </a:lnTo>
                  <a:lnTo>
                    <a:pt x="650" y="16"/>
                  </a:lnTo>
                  <a:cubicBezTo>
                    <a:pt x="662" y="2"/>
                    <a:pt x="683" y="0"/>
                    <a:pt x="697" y="12"/>
                  </a:cubicBezTo>
                  <a:cubicBezTo>
                    <a:pt x="711" y="24"/>
                    <a:pt x="713" y="45"/>
                    <a:pt x="701" y="5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8711893" y="5482947"/>
              <a:ext cx="1464627" cy="1435735"/>
            </a:xfrm>
            <a:custGeom>
              <a:avLst/>
              <a:gdLst/>
              <a:ahLst/>
              <a:cxnLst>
                <a:cxn ang="0">
                  <a:pos x="9" y="125"/>
                </a:cxn>
                <a:cxn ang="0">
                  <a:pos x="10" y="151"/>
                </a:cxn>
                <a:cxn ang="0">
                  <a:pos x="63" y="191"/>
                </a:cxn>
                <a:cxn ang="0">
                  <a:pos x="105" y="216"/>
                </a:cxn>
                <a:cxn ang="0">
                  <a:pos x="101" y="250"/>
                </a:cxn>
                <a:cxn ang="0">
                  <a:pos x="124" y="301"/>
                </a:cxn>
                <a:cxn ang="0">
                  <a:pos x="136" y="372"/>
                </a:cxn>
                <a:cxn ang="0">
                  <a:pos x="114" y="372"/>
                </a:cxn>
                <a:cxn ang="0">
                  <a:pos x="100" y="407"/>
                </a:cxn>
                <a:cxn ang="0">
                  <a:pos x="84" y="442"/>
                </a:cxn>
                <a:cxn ang="0">
                  <a:pos x="49" y="505"/>
                </a:cxn>
                <a:cxn ang="0">
                  <a:pos x="51" y="535"/>
                </a:cxn>
                <a:cxn ang="0">
                  <a:pos x="139" y="592"/>
                </a:cxn>
                <a:cxn ang="0">
                  <a:pos x="214" y="628"/>
                </a:cxn>
                <a:cxn ang="0">
                  <a:pos x="280" y="646"/>
                </a:cxn>
                <a:cxn ang="0">
                  <a:pos x="303" y="596"/>
                </a:cxn>
                <a:cxn ang="0">
                  <a:pos x="363" y="575"/>
                </a:cxn>
                <a:cxn ang="0">
                  <a:pos x="406" y="596"/>
                </a:cxn>
                <a:cxn ang="0">
                  <a:pos x="465" y="628"/>
                </a:cxn>
                <a:cxn ang="0">
                  <a:pos x="519" y="616"/>
                </a:cxn>
                <a:cxn ang="0">
                  <a:pos x="560" y="573"/>
                </a:cxn>
                <a:cxn ang="0">
                  <a:pos x="536" y="556"/>
                </a:cxn>
                <a:cxn ang="0">
                  <a:pos x="532" y="496"/>
                </a:cxn>
                <a:cxn ang="0">
                  <a:pos x="546" y="442"/>
                </a:cxn>
                <a:cxn ang="0">
                  <a:pos x="546" y="392"/>
                </a:cxn>
                <a:cxn ang="0">
                  <a:pos x="518" y="395"/>
                </a:cxn>
                <a:cxn ang="0">
                  <a:pos x="506" y="386"/>
                </a:cxn>
                <a:cxn ang="0">
                  <a:pos x="536" y="351"/>
                </a:cxn>
                <a:cxn ang="0">
                  <a:pos x="583" y="305"/>
                </a:cxn>
                <a:cxn ang="0">
                  <a:pos x="606" y="284"/>
                </a:cxn>
                <a:cxn ang="0">
                  <a:pos x="625" y="240"/>
                </a:cxn>
                <a:cxn ang="0">
                  <a:pos x="659" y="202"/>
                </a:cxn>
                <a:cxn ang="0">
                  <a:pos x="620" y="184"/>
                </a:cxn>
                <a:cxn ang="0">
                  <a:pos x="574" y="169"/>
                </a:cxn>
                <a:cxn ang="0">
                  <a:pos x="543" y="140"/>
                </a:cxn>
                <a:cxn ang="0">
                  <a:pos x="501" y="104"/>
                </a:cxn>
                <a:cxn ang="0">
                  <a:pos x="464" y="65"/>
                </a:cxn>
                <a:cxn ang="0">
                  <a:pos x="438" y="27"/>
                </a:cxn>
                <a:cxn ang="0">
                  <a:pos x="381" y="2"/>
                </a:cxn>
                <a:cxn ang="0">
                  <a:pos x="357" y="30"/>
                </a:cxn>
                <a:cxn ang="0">
                  <a:pos x="273" y="75"/>
                </a:cxn>
                <a:cxn ang="0">
                  <a:pos x="227" y="89"/>
                </a:cxn>
                <a:cxn ang="0">
                  <a:pos x="189" y="67"/>
                </a:cxn>
                <a:cxn ang="0">
                  <a:pos x="169" y="49"/>
                </a:cxn>
                <a:cxn ang="0">
                  <a:pos x="175" y="72"/>
                </a:cxn>
                <a:cxn ang="0">
                  <a:pos x="169" y="98"/>
                </a:cxn>
                <a:cxn ang="0">
                  <a:pos x="157" y="119"/>
                </a:cxn>
                <a:cxn ang="0">
                  <a:pos x="121" y="108"/>
                </a:cxn>
                <a:cxn ang="0">
                  <a:pos x="81" y="82"/>
                </a:cxn>
                <a:cxn ang="0">
                  <a:pos x="51" y="93"/>
                </a:cxn>
              </a:cxnLst>
              <a:rect l="0" t="0" r="r" b="b"/>
              <a:pathLst>
                <a:path w="659" h="646">
                  <a:moveTo>
                    <a:pt x="10" y="91"/>
                  </a:moveTo>
                  <a:lnTo>
                    <a:pt x="17" y="107"/>
                  </a:lnTo>
                  <a:lnTo>
                    <a:pt x="10" y="121"/>
                  </a:lnTo>
                  <a:lnTo>
                    <a:pt x="9" y="125"/>
                  </a:lnTo>
                  <a:lnTo>
                    <a:pt x="0" y="123"/>
                  </a:lnTo>
                  <a:lnTo>
                    <a:pt x="3" y="130"/>
                  </a:lnTo>
                  <a:lnTo>
                    <a:pt x="3" y="137"/>
                  </a:lnTo>
                  <a:lnTo>
                    <a:pt x="10" y="151"/>
                  </a:lnTo>
                  <a:lnTo>
                    <a:pt x="26" y="145"/>
                  </a:lnTo>
                  <a:lnTo>
                    <a:pt x="44" y="166"/>
                  </a:lnTo>
                  <a:lnTo>
                    <a:pt x="52" y="180"/>
                  </a:lnTo>
                  <a:lnTo>
                    <a:pt x="63" y="191"/>
                  </a:lnTo>
                  <a:lnTo>
                    <a:pt x="78" y="191"/>
                  </a:lnTo>
                  <a:lnTo>
                    <a:pt x="84" y="203"/>
                  </a:lnTo>
                  <a:lnTo>
                    <a:pt x="98" y="214"/>
                  </a:lnTo>
                  <a:lnTo>
                    <a:pt x="105" y="216"/>
                  </a:lnTo>
                  <a:lnTo>
                    <a:pt x="107" y="221"/>
                  </a:lnTo>
                  <a:lnTo>
                    <a:pt x="103" y="233"/>
                  </a:lnTo>
                  <a:lnTo>
                    <a:pt x="103" y="242"/>
                  </a:lnTo>
                  <a:lnTo>
                    <a:pt x="101" y="250"/>
                  </a:lnTo>
                  <a:lnTo>
                    <a:pt x="98" y="268"/>
                  </a:lnTo>
                  <a:lnTo>
                    <a:pt x="110" y="284"/>
                  </a:lnTo>
                  <a:lnTo>
                    <a:pt x="124" y="294"/>
                  </a:lnTo>
                  <a:lnTo>
                    <a:pt x="124" y="301"/>
                  </a:lnTo>
                  <a:lnTo>
                    <a:pt x="122" y="330"/>
                  </a:lnTo>
                  <a:lnTo>
                    <a:pt x="119" y="352"/>
                  </a:lnTo>
                  <a:lnTo>
                    <a:pt x="122" y="361"/>
                  </a:lnTo>
                  <a:lnTo>
                    <a:pt x="136" y="372"/>
                  </a:lnTo>
                  <a:lnTo>
                    <a:pt x="136" y="391"/>
                  </a:lnTo>
                  <a:lnTo>
                    <a:pt x="136" y="403"/>
                  </a:lnTo>
                  <a:lnTo>
                    <a:pt x="121" y="384"/>
                  </a:lnTo>
                  <a:lnTo>
                    <a:pt x="114" y="372"/>
                  </a:lnTo>
                  <a:lnTo>
                    <a:pt x="109" y="376"/>
                  </a:lnTo>
                  <a:lnTo>
                    <a:pt x="112" y="384"/>
                  </a:lnTo>
                  <a:lnTo>
                    <a:pt x="107" y="396"/>
                  </a:lnTo>
                  <a:lnTo>
                    <a:pt x="100" y="407"/>
                  </a:lnTo>
                  <a:lnTo>
                    <a:pt x="95" y="416"/>
                  </a:lnTo>
                  <a:lnTo>
                    <a:pt x="101" y="423"/>
                  </a:lnTo>
                  <a:lnTo>
                    <a:pt x="96" y="431"/>
                  </a:lnTo>
                  <a:lnTo>
                    <a:pt x="84" y="442"/>
                  </a:lnTo>
                  <a:lnTo>
                    <a:pt x="82" y="453"/>
                  </a:lnTo>
                  <a:lnTo>
                    <a:pt x="77" y="463"/>
                  </a:lnTo>
                  <a:lnTo>
                    <a:pt x="60" y="484"/>
                  </a:lnTo>
                  <a:lnTo>
                    <a:pt x="49" y="505"/>
                  </a:lnTo>
                  <a:lnTo>
                    <a:pt x="49" y="508"/>
                  </a:lnTo>
                  <a:lnTo>
                    <a:pt x="54" y="514"/>
                  </a:lnTo>
                  <a:lnTo>
                    <a:pt x="47" y="524"/>
                  </a:lnTo>
                  <a:lnTo>
                    <a:pt x="51" y="535"/>
                  </a:lnTo>
                  <a:lnTo>
                    <a:pt x="60" y="549"/>
                  </a:lnTo>
                  <a:lnTo>
                    <a:pt x="101" y="572"/>
                  </a:lnTo>
                  <a:lnTo>
                    <a:pt x="129" y="596"/>
                  </a:lnTo>
                  <a:lnTo>
                    <a:pt x="139" y="592"/>
                  </a:lnTo>
                  <a:lnTo>
                    <a:pt x="154" y="588"/>
                  </a:lnTo>
                  <a:lnTo>
                    <a:pt x="203" y="609"/>
                  </a:lnTo>
                  <a:lnTo>
                    <a:pt x="210" y="616"/>
                  </a:lnTo>
                  <a:lnTo>
                    <a:pt x="214" y="628"/>
                  </a:lnTo>
                  <a:lnTo>
                    <a:pt x="222" y="633"/>
                  </a:lnTo>
                  <a:lnTo>
                    <a:pt x="233" y="635"/>
                  </a:lnTo>
                  <a:lnTo>
                    <a:pt x="251" y="643"/>
                  </a:lnTo>
                  <a:lnTo>
                    <a:pt x="280" y="646"/>
                  </a:lnTo>
                  <a:lnTo>
                    <a:pt x="289" y="635"/>
                  </a:lnTo>
                  <a:lnTo>
                    <a:pt x="291" y="621"/>
                  </a:lnTo>
                  <a:lnTo>
                    <a:pt x="291" y="607"/>
                  </a:lnTo>
                  <a:lnTo>
                    <a:pt x="303" y="596"/>
                  </a:lnTo>
                  <a:lnTo>
                    <a:pt x="327" y="584"/>
                  </a:lnTo>
                  <a:lnTo>
                    <a:pt x="339" y="582"/>
                  </a:lnTo>
                  <a:lnTo>
                    <a:pt x="352" y="575"/>
                  </a:lnTo>
                  <a:lnTo>
                    <a:pt x="363" y="575"/>
                  </a:lnTo>
                  <a:lnTo>
                    <a:pt x="377" y="584"/>
                  </a:lnTo>
                  <a:lnTo>
                    <a:pt x="385" y="595"/>
                  </a:lnTo>
                  <a:lnTo>
                    <a:pt x="397" y="595"/>
                  </a:lnTo>
                  <a:lnTo>
                    <a:pt x="406" y="596"/>
                  </a:lnTo>
                  <a:lnTo>
                    <a:pt x="425" y="598"/>
                  </a:lnTo>
                  <a:lnTo>
                    <a:pt x="438" y="616"/>
                  </a:lnTo>
                  <a:lnTo>
                    <a:pt x="450" y="623"/>
                  </a:lnTo>
                  <a:lnTo>
                    <a:pt x="465" y="628"/>
                  </a:lnTo>
                  <a:lnTo>
                    <a:pt x="479" y="636"/>
                  </a:lnTo>
                  <a:lnTo>
                    <a:pt x="486" y="638"/>
                  </a:lnTo>
                  <a:lnTo>
                    <a:pt x="508" y="617"/>
                  </a:lnTo>
                  <a:lnTo>
                    <a:pt x="519" y="616"/>
                  </a:lnTo>
                  <a:lnTo>
                    <a:pt x="530" y="607"/>
                  </a:lnTo>
                  <a:lnTo>
                    <a:pt x="543" y="596"/>
                  </a:lnTo>
                  <a:lnTo>
                    <a:pt x="562" y="596"/>
                  </a:lnTo>
                  <a:lnTo>
                    <a:pt x="560" y="573"/>
                  </a:lnTo>
                  <a:lnTo>
                    <a:pt x="557" y="566"/>
                  </a:lnTo>
                  <a:lnTo>
                    <a:pt x="548" y="556"/>
                  </a:lnTo>
                  <a:lnTo>
                    <a:pt x="543" y="558"/>
                  </a:lnTo>
                  <a:lnTo>
                    <a:pt x="536" y="556"/>
                  </a:lnTo>
                  <a:lnTo>
                    <a:pt x="530" y="545"/>
                  </a:lnTo>
                  <a:lnTo>
                    <a:pt x="529" y="524"/>
                  </a:lnTo>
                  <a:lnTo>
                    <a:pt x="541" y="508"/>
                  </a:lnTo>
                  <a:lnTo>
                    <a:pt x="532" y="496"/>
                  </a:lnTo>
                  <a:lnTo>
                    <a:pt x="532" y="491"/>
                  </a:lnTo>
                  <a:lnTo>
                    <a:pt x="550" y="474"/>
                  </a:lnTo>
                  <a:lnTo>
                    <a:pt x="550" y="467"/>
                  </a:lnTo>
                  <a:lnTo>
                    <a:pt x="546" y="442"/>
                  </a:lnTo>
                  <a:lnTo>
                    <a:pt x="558" y="431"/>
                  </a:lnTo>
                  <a:lnTo>
                    <a:pt x="548" y="419"/>
                  </a:lnTo>
                  <a:lnTo>
                    <a:pt x="548" y="409"/>
                  </a:lnTo>
                  <a:lnTo>
                    <a:pt x="546" y="392"/>
                  </a:lnTo>
                  <a:lnTo>
                    <a:pt x="543" y="388"/>
                  </a:lnTo>
                  <a:lnTo>
                    <a:pt x="532" y="388"/>
                  </a:lnTo>
                  <a:lnTo>
                    <a:pt x="522" y="391"/>
                  </a:lnTo>
                  <a:lnTo>
                    <a:pt x="518" y="395"/>
                  </a:lnTo>
                  <a:lnTo>
                    <a:pt x="511" y="399"/>
                  </a:lnTo>
                  <a:lnTo>
                    <a:pt x="502" y="403"/>
                  </a:lnTo>
                  <a:lnTo>
                    <a:pt x="499" y="395"/>
                  </a:lnTo>
                  <a:lnTo>
                    <a:pt x="506" y="386"/>
                  </a:lnTo>
                  <a:lnTo>
                    <a:pt x="509" y="379"/>
                  </a:lnTo>
                  <a:lnTo>
                    <a:pt x="509" y="372"/>
                  </a:lnTo>
                  <a:lnTo>
                    <a:pt x="527" y="354"/>
                  </a:lnTo>
                  <a:lnTo>
                    <a:pt x="536" y="351"/>
                  </a:lnTo>
                  <a:lnTo>
                    <a:pt x="537" y="338"/>
                  </a:lnTo>
                  <a:lnTo>
                    <a:pt x="546" y="326"/>
                  </a:lnTo>
                  <a:lnTo>
                    <a:pt x="574" y="305"/>
                  </a:lnTo>
                  <a:lnTo>
                    <a:pt x="583" y="305"/>
                  </a:lnTo>
                  <a:lnTo>
                    <a:pt x="587" y="298"/>
                  </a:lnTo>
                  <a:lnTo>
                    <a:pt x="595" y="289"/>
                  </a:lnTo>
                  <a:lnTo>
                    <a:pt x="602" y="289"/>
                  </a:lnTo>
                  <a:lnTo>
                    <a:pt x="606" y="284"/>
                  </a:lnTo>
                  <a:lnTo>
                    <a:pt x="611" y="281"/>
                  </a:lnTo>
                  <a:lnTo>
                    <a:pt x="618" y="268"/>
                  </a:lnTo>
                  <a:lnTo>
                    <a:pt x="623" y="250"/>
                  </a:lnTo>
                  <a:lnTo>
                    <a:pt x="625" y="240"/>
                  </a:lnTo>
                  <a:lnTo>
                    <a:pt x="625" y="231"/>
                  </a:lnTo>
                  <a:lnTo>
                    <a:pt x="635" y="217"/>
                  </a:lnTo>
                  <a:lnTo>
                    <a:pt x="649" y="210"/>
                  </a:lnTo>
                  <a:lnTo>
                    <a:pt x="659" y="202"/>
                  </a:lnTo>
                  <a:lnTo>
                    <a:pt x="659" y="198"/>
                  </a:lnTo>
                  <a:lnTo>
                    <a:pt x="644" y="189"/>
                  </a:lnTo>
                  <a:lnTo>
                    <a:pt x="639" y="186"/>
                  </a:lnTo>
                  <a:lnTo>
                    <a:pt x="620" y="184"/>
                  </a:lnTo>
                  <a:lnTo>
                    <a:pt x="598" y="180"/>
                  </a:lnTo>
                  <a:lnTo>
                    <a:pt x="590" y="180"/>
                  </a:lnTo>
                  <a:lnTo>
                    <a:pt x="583" y="177"/>
                  </a:lnTo>
                  <a:lnTo>
                    <a:pt x="574" y="169"/>
                  </a:lnTo>
                  <a:lnTo>
                    <a:pt x="567" y="156"/>
                  </a:lnTo>
                  <a:lnTo>
                    <a:pt x="562" y="147"/>
                  </a:lnTo>
                  <a:lnTo>
                    <a:pt x="553" y="144"/>
                  </a:lnTo>
                  <a:lnTo>
                    <a:pt x="543" y="140"/>
                  </a:lnTo>
                  <a:lnTo>
                    <a:pt x="539" y="138"/>
                  </a:lnTo>
                  <a:lnTo>
                    <a:pt x="527" y="128"/>
                  </a:lnTo>
                  <a:lnTo>
                    <a:pt x="509" y="115"/>
                  </a:lnTo>
                  <a:lnTo>
                    <a:pt x="501" y="104"/>
                  </a:lnTo>
                  <a:lnTo>
                    <a:pt x="489" y="100"/>
                  </a:lnTo>
                  <a:lnTo>
                    <a:pt x="483" y="95"/>
                  </a:lnTo>
                  <a:lnTo>
                    <a:pt x="478" y="82"/>
                  </a:lnTo>
                  <a:lnTo>
                    <a:pt x="464" y="65"/>
                  </a:lnTo>
                  <a:lnTo>
                    <a:pt x="460" y="54"/>
                  </a:lnTo>
                  <a:lnTo>
                    <a:pt x="450" y="44"/>
                  </a:lnTo>
                  <a:lnTo>
                    <a:pt x="445" y="33"/>
                  </a:lnTo>
                  <a:lnTo>
                    <a:pt x="438" y="27"/>
                  </a:lnTo>
                  <a:lnTo>
                    <a:pt x="427" y="17"/>
                  </a:lnTo>
                  <a:lnTo>
                    <a:pt x="415" y="5"/>
                  </a:lnTo>
                  <a:lnTo>
                    <a:pt x="406" y="0"/>
                  </a:lnTo>
                  <a:lnTo>
                    <a:pt x="381" y="2"/>
                  </a:lnTo>
                  <a:lnTo>
                    <a:pt x="373" y="2"/>
                  </a:lnTo>
                  <a:lnTo>
                    <a:pt x="359" y="10"/>
                  </a:lnTo>
                  <a:lnTo>
                    <a:pt x="367" y="19"/>
                  </a:lnTo>
                  <a:lnTo>
                    <a:pt x="357" y="30"/>
                  </a:lnTo>
                  <a:lnTo>
                    <a:pt x="334" y="61"/>
                  </a:lnTo>
                  <a:lnTo>
                    <a:pt x="322" y="67"/>
                  </a:lnTo>
                  <a:lnTo>
                    <a:pt x="289" y="70"/>
                  </a:lnTo>
                  <a:lnTo>
                    <a:pt x="273" y="75"/>
                  </a:lnTo>
                  <a:lnTo>
                    <a:pt x="266" y="82"/>
                  </a:lnTo>
                  <a:lnTo>
                    <a:pt x="262" y="89"/>
                  </a:lnTo>
                  <a:lnTo>
                    <a:pt x="248" y="86"/>
                  </a:lnTo>
                  <a:lnTo>
                    <a:pt x="227" y="89"/>
                  </a:lnTo>
                  <a:lnTo>
                    <a:pt x="215" y="88"/>
                  </a:lnTo>
                  <a:lnTo>
                    <a:pt x="205" y="81"/>
                  </a:lnTo>
                  <a:lnTo>
                    <a:pt x="196" y="70"/>
                  </a:lnTo>
                  <a:lnTo>
                    <a:pt x="189" y="67"/>
                  </a:lnTo>
                  <a:lnTo>
                    <a:pt x="194" y="60"/>
                  </a:lnTo>
                  <a:lnTo>
                    <a:pt x="186" y="50"/>
                  </a:lnTo>
                  <a:lnTo>
                    <a:pt x="176" y="49"/>
                  </a:lnTo>
                  <a:lnTo>
                    <a:pt x="169" y="49"/>
                  </a:lnTo>
                  <a:lnTo>
                    <a:pt x="169" y="50"/>
                  </a:lnTo>
                  <a:lnTo>
                    <a:pt x="175" y="57"/>
                  </a:lnTo>
                  <a:lnTo>
                    <a:pt x="172" y="63"/>
                  </a:lnTo>
                  <a:lnTo>
                    <a:pt x="175" y="72"/>
                  </a:lnTo>
                  <a:lnTo>
                    <a:pt x="176" y="82"/>
                  </a:lnTo>
                  <a:lnTo>
                    <a:pt x="176" y="91"/>
                  </a:lnTo>
                  <a:lnTo>
                    <a:pt x="175" y="93"/>
                  </a:lnTo>
                  <a:lnTo>
                    <a:pt x="169" y="98"/>
                  </a:lnTo>
                  <a:lnTo>
                    <a:pt x="168" y="105"/>
                  </a:lnTo>
                  <a:lnTo>
                    <a:pt x="168" y="114"/>
                  </a:lnTo>
                  <a:lnTo>
                    <a:pt x="166" y="121"/>
                  </a:lnTo>
                  <a:lnTo>
                    <a:pt x="157" y="119"/>
                  </a:lnTo>
                  <a:lnTo>
                    <a:pt x="146" y="112"/>
                  </a:lnTo>
                  <a:lnTo>
                    <a:pt x="139" y="119"/>
                  </a:lnTo>
                  <a:lnTo>
                    <a:pt x="128" y="111"/>
                  </a:lnTo>
                  <a:lnTo>
                    <a:pt x="121" y="108"/>
                  </a:lnTo>
                  <a:lnTo>
                    <a:pt x="114" y="115"/>
                  </a:lnTo>
                  <a:lnTo>
                    <a:pt x="107" y="114"/>
                  </a:lnTo>
                  <a:lnTo>
                    <a:pt x="107" y="108"/>
                  </a:lnTo>
                  <a:lnTo>
                    <a:pt x="81" y="82"/>
                  </a:lnTo>
                  <a:lnTo>
                    <a:pt x="74" y="82"/>
                  </a:lnTo>
                  <a:lnTo>
                    <a:pt x="68" y="86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84"/>
                  </a:lnTo>
                  <a:lnTo>
                    <a:pt x="24" y="84"/>
                  </a:lnTo>
                  <a:lnTo>
                    <a:pt x="10" y="91"/>
                  </a:lnTo>
                  <a:close/>
                </a:path>
              </a:pathLst>
            </a:custGeom>
            <a:solidFill>
              <a:srgbClr val="00762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8705228" y="5476275"/>
              <a:ext cx="1477962" cy="1449070"/>
            </a:xfrm>
            <a:custGeom>
              <a:avLst/>
              <a:gdLst/>
              <a:ahLst/>
              <a:cxnLst>
                <a:cxn ang="0">
                  <a:pos x="177" y="1691"/>
                </a:cxn>
                <a:cxn ang="0">
                  <a:pos x="983" y="2262"/>
                </a:cxn>
                <a:cxn ang="0">
                  <a:pos x="1143" y="2989"/>
                </a:cxn>
                <a:cxn ang="0">
                  <a:pos x="1579" y="4372"/>
                </a:cxn>
                <a:cxn ang="0">
                  <a:pos x="1248" y="4450"/>
                </a:cxn>
                <a:cxn ang="0">
                  <a:pos x="911" y="5190"/>
                </a:cxn>
                <a:cxn ang="0">
                  <a:pos x="724" y="6112"/>
                </a:cxn>
                <a:cxn ang="0">
                  <a:pos x="2435" y="6994"/>
                </a:cxn>
                <a:cxn ang="0">
                  <a:pos x="3228" y="6927"/>
                </a:cxn>
                <a:cxn ang="0">
                  <a:pos x="4231" y="6487"/>
                </a:cxn>
                <a:cxn ang="0">
                  <a:pos x="5211" y="6973"/>
                </a:cxn>
                <a:cxn ang="0">
                  <a:pos x="6273" y="6619"/>
                </a:cxn>
                <a:cxn ang="0">
                  <a:pos x="5888" y="6089"/>
                </a:cxn>
                <a:cxn ang="0">
                  <a:pos x="6060" y="4943"/>
                </a:cxn>
                <a:cxn ang="0">
                  <a:pos x="5948" y="4370"/>
                </a:cxn>
                <a:cxn ang="0">
                  <a:pos x="5656" y="4235"/>
                </a:cxn>
                <a:cxn ang="0">
                  <a:pos x="6504" y="3387"/>
                </a:cxn>
                <a:cxn ang="0">
                  <a:pos x="6859" y="2999"/>
                </a:cxn>
                <a:cxn ang="0">
                  <a:pos x="7312" y="2229"/>
                </a:cxn>
                <a:cxn ang="0">
                  <a:pos x="6386" y="1926"/>
                </a:cxn>
                <a:cxn ang="0">
                  <a:pos x="5568" y="1202"/>
                </a:cxn>
                <a:cxn ang="0">
                  <a:pos x="4999" y="530"/>
                </a:cxn>
                <a:cxn ang="0">
                  <a:pos x="4040" y="122"/>
                </a:cxn>
                <a:cxn ang="0">
                  <a:pos x="3016" y="959"/>
                </a:cxn>
                <a:cxn ang="0">
                  <a:pos x="2115" y="802"/>
                </a:cxn>
                <a:cxn ang="0">
                  <a:pos x="2001" y="648"/>
                </a:cxn>
                <a:cxn ang="0">
                  <a:pos x="1930" y="1207"/>
                </a:cxn>
                <a:cxn ang="0">
                  <a:pos x="1441" y="1291"/>
                </a:cxn>
                <a:cxn ang="0">
                  <a:pos x="810" y="1013"/>
                </a:cxn>
                <a:cxn ang="0">
                  <a:pos x="287" y="938"/>
                </a:cxn>
                <a:cxn ang="0">
                  <a:pos x="951" y="919"/>
                </a:cxn>
                <a:cxn ang="0">
                  <a:pos x="1625" y="1253"/>
                </a:cxn>
                <a:cxn ang="0">
                  <a:pos x="1968" y="1022"/>
                </a:cxn>
                <a:cxn ang="0">
                  <a:pos x="1914" y="541"/>
                </a:cxn>
                <a:cxn ang="0">
                  <a:pos x="2440" y="975"/>
                </a:cxn>
                <a:cxn ang="0">
                  <a:pos x="3233" y="772"/>
                </a:cxn>
                <a:cxn ang="0">
                  <a:pos x="4263" y="18"/>
                </a:cxn>
                <a:cxn ang="0">
                  <a:pos x="5215" y="743"/>
                </a:cxn>
                <a:cxn ang="0">
                  <a:pos x="5909" y="1424"/>
                </a:cxn>
                <a:cxn ang="0">
                  <a:pos x="6582" y="1998"/>
                </a:cxn>
                <a:cxn ang="0">
                  <a:pos x="7257" y="2396"/>
                </a:cxn>
                <a:cxn ang="0">
                  <a:pos x="6783" y="3215"/>
                </a:cxn>
                <a:cxn ang="0">
                  <a:pos x="6120" y="3671"/>
                </a:cxn>
                <a:cxn ang="0">
                  <a:pos x="5600" y="4401"/>
                </a:cxn>
                <a:cxn ang="0">
                  <a:pos x="6120" y="4371"/>
                </a:cxn>
                <a:cxn ang="0">
                  <a:pos x="6159" y="5313"/>
                </a:cxn>
                <a:cxn ang="0">
                  <a:pos x="6066" y="6192"/>
                </a:cxn>
                <a:cxn ang="0">
                  <a:pos x="5942" y="6799"/>
                </a:cxn>
                <a:cxn ang="0">
                  <a:pos x="4875" y="6896"/>
                </a:cxn>
                <a:cxn ang="0">
                  <a:pos x="3939" y="6455"/>
                </a:cxn>
                <a:cxn ang="0">
                  <a:pos x="3262" y="7102"/>
                </a:cxn>
                <a:cxn ang="0">
                  <a:pos x="2260" y="6813"/>
                </a:cxn>
                <a:cxn ang="0">
                  <a:pos x="527" y="5865"/>
                </a:cxn>
                <a:cxn ang="0">
                  <a:pos x="912" y="5053"/>
                </a:cxn>
                <a:cxn ang="0">
                  <a:pos x="1249" y="4309"/>
                </a:cxn>
                <a:cxn ang="0">
                  <a:pos x="1371" y="4064"/>
                </a:cxn>
                <a:cxn ang="0">
                  <a:pos x="1144" y="2711"/>
                </a:cxn>
                <a:cxn ang="0">
                  <a:pos x="902" y="2185"/>
                </a:cxn>
                <a:cxn ang="0">
                  <a:pos x="37" y="1474"/>
                </a:cxn>
              </a:cxnLst>
              <a:rect l="0" t="0" r="r" b="b"/>
              <a:pathLst>
                <a:path w="7379" h="7236">
                  <a:moveTo>
                    <a:pt x="177" y="1032"/>
                  </a:moveTo>
                  <a:lnTo>
                    <a:pt x="255" y="1203"/>
                  </a:lnTo>
                  <a:cubicBezTo>
                    <a:pt x="259" y="1212"/>
                    <a:pt x="259" y="1223"/>
                    <a:pt x="254" y="1232"/>
                  </a:cubicBezTo>
                  <a:lnTo>
                    <a:pt x="177" y="1386"/>
                  </a:lnTo>
                  <a:lnTo>
                    <a:pt x="161" y="1427"/>
                  </a:lnTo>
                  <a:cubicBezTo>
                    <a:pt x="155" y="1441"/>
                    <a:pt x="140" y="1450"/>
                    <a:pt x="124" y="1447"/>
                  </a:cubicBezTo>
                  <a:lnTo>
                    <a:pt x="30" y="1430"/>
                  </a:lnTo>
                  <a:lnTo>
                    <a:pt x="66" y="1383"/>
                  </a:lnTo>
                  <a:lnTo>
                    <a:pt x="100" y="1461"/>
                  </a:lnTo>
                  <a:cubicBezTo>
                    <a:pt x="102" y="1465"/>
                    <a:pt x="103" y="1469"/>
                    <a:pt x="103" y="1474"/>
                  </a:cubicBezTo>
                  <a:lnTo>
                    <a:pt x="103" y="1551"/>
                  </a:lnTo>
                  <a:lnTo>
                    <a:pt x="100" y="1536"/>
                  </a:lnTo>
                  <a:lnTo>
                    <a:pt x="177" y="1691"/>
                  </a:lnTo>
                  <a:lnTo>
                    <a:pt x="136" y="1674"/>
                  </a:lnTo>
                  <a:lnTo>
                    <a:pt x="308" y="1614"/>
                  </a:lnTo>
                  <a:cubicBezTo>
                    <a:pt x="321" y="1610"/>
                    <a:pt x="335" y="1614"/>
                    <a:pt x="344" y="1624"/>
                  </a:cubicBezTo>
                  <a:lnTo>
                    <a:pt x="541" y="1856"/>
                  </a:lnTo>
                  <a:cubicBezTo>
                    <a:pt x="543" y="1857"/>
                    <a:pt x="544" y="1858"/>
                    <a:pt x="544" y="1860"/>
                  </a:cubicBezTo>
                  <a:lnTo>
                    <a:pt x="639" y="2014"/>
                  </a:lnTo>
                  <a:lnTo>
                    <a:pt x="634" y="2008"/>
                  </a:lnTo>
                  <a:lnTo>
                    <a:pt x="754" y="2128"/>
                  </a:lnTo>
                  <a:lnTo>
                    <a:pt x="730" y="2118"/>
                  </a:lnTo>
                  <a:lnTo>
                    <a:pt x="902" y="2118"/>
                  </a:lnTo>
                  <a:cubicBezTo>
                    <a:pt x="915" y="2118"/>
                    <a:pt x="927" y="2126"/>
                    <a:pt x="933" y="2138"/>
                  </a:cubicBezTo>
                  <a:lnTo>
                    <a:pt x="993" y="2275"/>
                  </a:lnTo>
                  <a:lnTo>
                    <a:pt x="983" y="2262"/>
                  </a:lnTo>
                  <a:lnTo>
                    <a:pt x="1137" y="2382"/>
                  </a:lnTo>
                  <a:lnTo>
                    <a:pt x="1124" y="2376"/>
                  </a:lnTo>
                  <a:lnTo>
                    <a:pt x="1201" y="2393"/>
                  </a:lnTo>
                  <a:cubicBezTo>
                    <a:pt x="1211" y="2396"/>
                    <a:pt x="1220" y="2403"/>
                    <a:pt x="1224" y="2413"/>
                  </a:cubicBezTo>
                  <a:lnTo>
                    <a:pt x="1250" y="2473"/>
                  </a:lnTo>
                  <a:cubicBezTo>
                    <a:pt x="1253" y="2480"/>
                    <a:pt x="1254" y="2488"/>
                    <a:pt x="1251" y="2496"/>
                  </a:cubicBezTo>
                  <a:lnTo>
                    <a:pt x="1208" y="2633"/>
                  </a:lnTo>
                  <a:lnTo>
                    <a:pt x="1210" y="2623"/>
                  </a:lnTo>
                  <a:lnTo>
                    <a:pt x="1210" y="2717"/>
                  </a:lnTo>
                  <a:cubicBezTo>
                    <a:pt x="1210" y="2719"/>
                    <a:pt x="1210" y="2721"/>
                    <a:pt x="1209" y="2723"/>
                  </a:cubicBezTo>
                  <a:lnTo>
                    <a:pt x="1192" y="2818"/>
                  </a:lnTo>
                  <a:lnTo>
                    <a:pt x="1149" y="3016"/>
                  </a:lnTo>
                  <a:lnTo>
                    <a:pt x="1143" y="2989"/>
                  </a:lnTo>
                  <a:lnTo>
                    <a:pt x="1280" y="3169"/>
                  </a:lnTo>
                  <a:lnTo>
                    <a:pt x="1273" y="3162"/>
                  </a:lnTo>
                  <a:lnTo>
                    <a:pt x="1428" y="3273"/>
                  </a:lnTo>
                  <a:cubicBezTo>
                    <a:pt x="1436" y="3280"/>
                    <a:pt x="1442" y="3290"/>
                    <a:pt x="1442" y="3300"/>
                  </a:cubicBezTo>
                  <a:lnTo>
                    <a:pt x="1442" y="3378"/>
                  </a:lnTo>
                  <a:lnTo>
                    <a:pt x="1424" y="3697"/>
                  </a:lnTo>
                  <a:lnTo>
                    <a:pt x="1390" y="3948"/>
                  </a:lnTo>
                  <a:lnTo>
                    <a:pt x="1388" y="3932"/>
                  </a:lnTo>
                  <a:lnTo>
                    <a:pt x="1422" y="4026"/>
                  </a:lnTo>
                  <a:lnTo>
                    <a:pt x="1412" y="4011"/>
                  </a:lnTo>
                  <a:lnTo>
                    <a:pt x="1566" y="4131"/>
                  </a:lnTo>
                  <a:cubicBezTo>
                    <a:pt x="1574" y="4138"/>
                    <a:pt x="1579" y="4147"/>
                    <a:pt x="1579" y="4158"/>
                  </a:cubicBezTo>
                  <a:lnTo>
                    <a:pt x="1579" y="4372"/>
                  </a:lnTo>
                  <a:lnTo>
                    <a:pt x="1579" y="4509"/>
                  </a:lnTo>
                  <a:cubicBezTo>
                    <a:pt x="1579" y="4523"/>
                    <a:pt x="1570" y="4536"/>
                    <a:pt x="1557" y="4541"/>
                  </a:cubicBezTo>
                  <a:cubicBezTo>
                    <a:pt x="1543" y="4545"/>
                    <a:pt x="1528" y="4541"/>
                    <a:pt x="1520" y="4530"/>
                  </a:cubicBezTo>
                  <a:lnTo>
                    <a:pt x="1348" y="4316"/>
                  </a:lnTo>
                  <a:cubicBezTo>
                    <a:pt x="1347" y="4314"/>
                    <a:pt x="1346" y="4313"/>
                    <a:pt x="1345" y="4311"/>
                  </a:cubicBezTo>
                  <a:lnTo>
                    <a:pt x="1268" y="4174"/>
                  </a:lnTo>
                  <a:lnTo>
                    <a:pt x="1316" y="4185"/>
                  </a:lnTo>
                  <a:lnTo>
                    <a:pt x="1256" y="4228"/>
                  </a:lnTo>
                  <a:lnTo>
                    <a:pt x="1267" y="4187"/>
                  </a:lnTo>
                  <a:lnTo>
                    <a:pt x="1310" y="4281"/>
                  </a:lnTo>
                  <a:cubicBezTo>
                    <a:pt x="1314" y="4290"/>
                    <a:pt x="1314" y="4300"/>
                    <a:pt x="1310" y="4308"/>
                  </a:cubicBezTo>
                  <a:lnTo>
                    <a:pt x="1250" y="4445"/>
                  </a:lnTo>
                  <a:cubicBezTo>
                    <a:pt x="1249" y="4447"/>
                    <a:pt x="1249" y="4449"/>
                    <a:pt x="1248" y="4450"/>
                  </a:cubicBezTo>
                  <a:lnTo>
                    <a:pt x="1170" y="4570"/>
                  </a:lnTo>
                  <a:lnTo>
                    <a:pt x="1110" y="4664"/>
                  </a:lnTo>
                  <a:lnTo>
                    <a:pt x="1106" y="4623"/>
                  </a:lnTo>
                  <a:lnTo>
                    <a:pt x="1183" y="4700"/>
                  </a:lnTo>
                  <a:cubicBezTo>
                    <a:pt x="1194" y="4711"/>
                    <a:pt x="1196" y="4728"/>
                    <a:pt x="1188" y="4742"/>
                  </a:cubicBezTo>
                  <a:lnTo>
                    <a:pt x="1128" y="4836"/>
                  </a:lnTo>
                  <a:cubicBezTo>
                    <a:pt x="1126" y="4839"/>
                    <a:pt x="1124" y="4841"/>
                    <a:pt x="1121" y="4843"/>
                  </a:cubicBezTo>
                  <a:lnTo>
                    <a:pt x="984" y="4963"/>
                  </a:lnTo>
                  <a:lnTo>
                    <a:pt x="995" y="4943"/>
                  </a:lnTo>
                  <a:lnTo>
                    <a:pt x="978" y="5063"/>
                  </a:lnTo>
                  <a:cubicBezTo>
                    <a:pt x="977" y="5067"/>
                    <a:pt x="976" y="5070"/>
                    <a:pt x="974" y="5074"/>
                  </a:cubicBezTo>
                  <a:lnTo>
                    <a:pt x="914" y="5185"/>
                  </a:lnTo>
                  <a:cubicBezTo>
                    <a:pt x="913" y="5187"/>
                    <a:pt x="912" y="5189"/>
                    <a:pt x="911" y="5190"/>
                  </a:cubicBezTo>
                  <a:lnTo>
                    <a:pt x="722" y="5430"/>
                  </a:lnTo>
                  <a:lnTo>
                    <a:pt x="726" y="5425"/>
                  </a:lnTo>
                  <a:lnTo>
                    <a:pt x="606" y="5656"/>
                  </a:lnTo>
                  <a:lnTo>
                    <a:pt x="609" y="5641"/>
                  </a:lnTo>
                  <a:lnTo>
                    <a:pt x="609" y="5675"/>
                  </a:lnTo>
                  <a:lnTo>
                    <a:pt x="600" y="5652"/>
                  </a:lnTo>
                  <a:lnTo>
                    <a:pt x="660" y="5712"/>
                  </a:lnTo>
                  <a:cubicBezTo>
                    <a:pt x="671" y="5723"/>
                    <a:pt x="673" y="5740"/>
                    <a:pt x="664" y="5753"/>
                  </a:cubicBezTo>
                  <a:lnTo>
                    <a:pt x="587" y="5873"/>
                  </a:lnTo>
                  <a:lnTo>
                    <a:pt x="591" y="5846"/>
                  </a:lnTo>
                  <a:lnTo>
                    <a:pt x="625" y="5957"/>
                  </a:lnTo>
                  <a:lnTo>
                    <a:pt x="621" y="5949"/>
                  </a:lnTo>
                  <a:lnTo>
                    <a:pt x="724" y="6112"/>
                  </a:lnTo>
                  <a:lnTo>
                    <a:pt x="712" y="6100"/>
                  </a:lnTo>
                  <a:lnTo>
                    <a:pt x="1175" y="6349"/>
                  </a:lnTo>
                  <a:cubicBezTo>
                    <a:pt x="1178" y="6350"/>
                    <a:pt x="1180" y="6352"/>
                    <a:pt x="1182" y="6353"/>
                  </a:cubicBezTo>
                  <a:lnTo>
                    <a:pt x="1490" y="6628"/>
                  </a:lnTo>
                  <a:lnTo>
                    <a:pt x="1456" y="6622"/>
                  </a:lnTo>
                  <a:lnTo>
                    <a:pt x="1558" y="6579"/>
                  </a:lnTo>
                  <a:lnTo>
                    <a:pt x="1733" y="6526"/>
                  </a:lnTo>
                  <a:cubicBezTo>
                    <a:pt x="1741" y="6524"/>
                    <a:pt x="1749" y="6525"/>
                    <a:pt x="1756" y="6528"/>
                  </a:cubicBezTo>
                  <a:lnTo>
                    <a:pt x="2296" y="6759"/>
                  </a:lnTo>
                  <a:cubicBezTo>
                    <a:pt x="2300" y="6761"/>
                    <a:pt x="2304" y="6763"/>
                    <a:pt x="2307" y="6766"/>
                  </a:cubicBezTo>
                  <a:lnTo>
                    <a:pt x="2384" y="6843"/>
                  </a:lnTo>
                  <a:cubicBezTo>
                    <a:pt x="2388" y="6847"/>
                    <a:pt x="2391" y="6852"/>
                    <a:pt x="2392" y="6857"/>
                  </a:cubicBezTo>
                  <a:lnTo>
                    <a:pt x="2435" y="6994"/>
                  </a:lnTo>
                  <a:lnTo>
                    <a:pt x="2421" y="6976"/>
                  </a:lnTo>
                  <a:lnTo>
                    <a:pt x="2516" y="7036"/>
                  </a:lnTo>
                  <a:lnTo>
                    <a:pt x="2503" y="7031"/>
                  </a:lnTo>
                  <a:lnTo>
                    <a:pt x="2623" y="7048"/>
                  </a:lnTo>
                  <a:cubicBezTo>
                    <a:pt x="2626" y="7049"/>
                    <a:pt x="2629" y="7050"/>
                    <a:pt x="2632" y="7051"/>
                  </a:cubicBezTo>
                  <a:lnTo>
                    <a:pt x="2830" y="7146"/>
                  </a:lnTo>
                  <a:lnTo>
                    <a:pt x="2818" y="7143"/>
                  </a:lnTo>
                  <a:lnTo>
                    <a:pt x="3144" y="7168"/>
                  </a:lnTo>
                  <a:lnTo>
                    <a:pt x="3115" y="7181"/>
                  </a:lnTo>
                  <a:lnTo>
                    <a:pt x="3209" y="7061"/>
                  </a:lnTo>
                  <a:lnTo>
                    <a:pt x="3203" y="7076"/>
                  </a:lnTo>
                  <a:lnTo>
                    <a:pt x="3229" y="6922"/>
                  </a:lnTo>
                  <a:lnTo>
                    <a:pt x="3228" y="6927"/>
                  </a:lnTo>
                  <a:lnTo>
                    <a:pt x="3228" y="6773"/>
                  </a:lnTo>
                  <a:cubicBezTo>
                    <a:pt x="3228" y="6763"/>
                    <a:pt x="3232" y="6754"/>
                    <a:pt x="3239" y="6748"/>
                  </a:cubicBezTo>
                  <a:lnTo>
                    <a:pt x="3377" y="6628"/>
                  </a:lnTo>
                  <a:cubicBezTo>
                    <a:pt x="3379" y="6626"/>
                    <a:pt x="3381" y="6624"/>
                    <a:pt x="3383" y="6623"/>
                  </a:cubicBezTo>
                  <a:lnTo>
                    <a:pt x="3649" y="6486"/>
                  </a:lnTo>
                  <a:cubicBezTo>
                    <a:pt x="3653" y="6484"/>
                    <a:pt x="3657" y="6483"/>
                    <a:pt x="3661" y="6482"/>
                  </a:cubicBezTo>
                  <a:lnTo>
                    <a:pt x="3798" y="6465"/>
                  </a:lnTo>
                  <a:lnTo>
                    <a:pt x="3786" y="6469"/>
                  </a:lnTo>
                  <a:lnTo>
                    <a:pt x="3923" y="6392"/>
                  </a:lnTo>
                  <a:cubicBezTo>
                    <a:pt x="3928" y="6389"/>
                    <a:pt x="3933" y="6388"/>
                    <a:pt x="3939" y="6388"/>
                  </a:cubicBezTo>
                  <a:lnTo>
                    <a:pt x="4059" y="6388"/>
                  </a:lnTo>
                  <a:cubicBezTo>
                    <a:pt x="4065" y="6388"/>
                    <a:pt x="4071" y="6390"/>
                    <a:pt x="4077" y="6393"/>
                  </a:cubicBezTo>
                  <a:lnTo>
                    <a:pt x="4231" y="6487"/>
                  </a:lnTo>
                  <a:cubicBezTo>
                    <a:pt x="4234" y="6489"/>
                    <a:pt x="4237" y="6492"/>
                    <a:pt x="4240" y="6495"/>
                  </a:cubicBezTo>
                  <a:lnTo>
                    <a:pt x="4334" y="6615"/>
                  </a:lnTo>
                  <a:lnTo>
                    <a:pt x="4308" y="6602"/>
                  </a:lnTo>
                  <a:lnTo>
                    <a:pt x="4445" y="6602"/>
                  </a:lnTo>
                  <a:cubicBezTo>
                    <a:pt x="4447" y="6602"/>
                    <a:pt x="4449" y="6602"/>
                    <a:pt x="4451" y="6603"/>
                  </a:cubicBezTo>
                  <a:lnTo>
                    <a:pt x="4546" y="6620"/>
                  </a:lnTo>
                  <a:lnTo>
                    <a:pt x="4757" y="6637"/>
                  </a:lnTo>
                  <a:cubicBezTo>
                    <a:pt x="4767" y="6637"/>
                    <a:pt x="4776" y="6643"/>
                    <a:pt x="4782" y="6651"/>
                  </a:cubicBezTo>
                  <a:lnTo>
                    <a:pt x="4919" y="6848"/>
                  </a:lnTo>
                  <a:lnTo>
                    <a:pt x="4908" y="6838"/>
                  </a:lnTo>
                  <a:lnTo>
                    <a:pt x="5045" y="6915"/>
                  </a:lnTo>
                  <a:lnTo>
                    <a:pt x="5040" y="6913"/>
                  </a:lnTo>
                  <a:lnTo>
                    <a:pt x="5211" y="6973"/>
                  </a:lnTo>
                  <a:cubicBezTo>
                    <a:pt x="5214" y="6974"/>
                    <a:pt x="5216" y="6975"/>
                    <a:pt x="5218" y="6976"/>
                  </a:cubicBezTo>
                  <a:lnTo>
                    <a:pt x="5372" y="7070"/>
                  </a:lnTo>
                  <a:lnTo>
                    <a:pt x="5362" y="7066"/>
                  </a:lnTo>
                  <a:lnTo>
                    <a:pt x="5439" y="7083"/>
                  </a:lnTo>
                  <a:lnTo>
                    <a:pt x="5409" y="7092"/>
                  </a:lnTo>
                  <a:lnTo>
                    <a:pt x="5649" y="6860"/>
                  </a:lnTo>
                  <a:cubicBezTo>
                    <a:pt x="5654" y="6855"/>
                    <a:pt x="5661" y="6852"/>
                    <a:pt x="5668" y="6851"/>
                  </a:cubicBezTo>
                  <a:lnTo>
                    <a:pt x="5796" y="6834"/>
                  </a:lnTo>
                  <a:lnTo>
                    <a:pt x="5780" y="6841"/>
                  </a:lnTo>
                  <a:lnTo>
                    <a:pt x="5900" y="6747"/>
                  </a:lnTo>
                  <a:lnTo>
                    <a:pt x="6036" y="6628"/>
                  </a:lnTo>
                  <a:cubicBezTo>
                    <a:pt x="6042" y="6622"/>
                    <a:pt x="6050" y="6619"/>
                    <a:pt x="6058" y="6619"/>
                  </a:cubicBezTo>
                  <a:lnTo>
                    <a:pt x="6273" y="6619"/>
                  </a:lnTo>
                  <a:lnTo>
                    <a:pt x="6239" y="6655"/>
                  </a:lnTo>
                  <a:lnTo>
                    <a:pt x="6222" y="6398"/>
                  </a:lnTo>
                  <a:lnTo>
                    <a:pt x="6226" y="6412"/>
                  </a:lnTo>
                  <a:lnTo>
                    <a:pt x="6184" y="6335"/>
                  </a:lnTo>
                  <a:lnTo>
                    <a:pt x="6187" y="6340"/>
                  </a:lnTo>
                  <a:lnTo>
                    <a:pt x="6093" y="6228"/>
                  </a:lnTo>
                  <a:lnTo>
                    <a:pt x="6127" y="6239"/>
                  </a:lnTo>
                  <a:lnTo>
                    <a:pt x="6067" y="6256"/>
                  </a:lnTo>
                  <a:cubicBezTo>
                    <a:pt x="6062" y="6258"/>
                    <a:pt x="6056" y="6258"/>
                    <a:pt x="6051" y="6257"/>
                  </a:cubicBezTo>
                  <a:lnTo>
                    <a:pt x="5974" y="6239"/>
                  </a:lnTo>
                  <a:cubicBezTo>
                    <a:pt x="5964" y="6237"/>
                    <a:pt x="5956" y="6231"/>
                    <a:pt x="5951" y="6222"/>
                  </a:cubicBezTo>
                  <a:lnTo>
                    <a:pt x="5891" y="6102"/>
                  </a:lnTo>
                  <a:cubicBezTo>
                    <a:pt x="5889" y="6098"/>
                    <a:pt x="5888" y="6094"/>
                    <a:pt x="5888" y="6089"/>
                  </a:cubicBezTo>
                  <a:lnTo>
                    <a:pt x="5871" y="5858"/>
                  </a:lnTo>
                  <a:cubicBezTo>
                    <a:pt x="5870" y="5850"/>
                    <a:pt x="5872" y="5842"/>
                    <a:pt x="5877" y="5835"/>
                  </a:cubicBezTo>
                  <a:lnTo>
                    <a:pt x="6015" y="5655"/>
                  </a:lnTo>
                  <a:lnTo>
                    <a:pt x="6014" y="5695"/>
                  </a:lnTo>
                  <a:lnTo>
                    <a:pt x="5912" y="5558"/>
                  </a:lnTo>
                  <a:cubicBezTo>
                    <a:pt x="5907" y="5552"/>
                    <a:pt x="5905" y="5545"/>
                    <a:pt x="5905" y="5538"/>
                  </a:cubicBezTo>
                  <a:lnTo>
                    <a:pt x="5905" y="5487"/>
                  </a:lnTo>
                  <a:cubicBezTo>
                    <a:pt x="5905" y="5478"/>
                    <a:pt x="5908" y="5469"/>
                    <a:pt x="5915" y="5463"/>
                  </a:cubicBezTo>
                  <a:lnTo>
                    <a:pt x="6112" y="5266"/>
                  </a:lnTo>
                  <a:lnTo>
                    <a:pt x="6102" y="5289"/>
                  </a:lnTo>
                  <a:lnTo>
                    <a:pt x="6102" y="5212"/>
                  </a:lnTo>
                  <a:lnTo>
                    <a:pt x="6103" y="5217"/>
                  </a:lnTo>
                  <a:lnTo>
                    <a:pt x="6060" y="4943"/>
                  </a:lnTo>
                  <a:cubicBezTo>
                    <a:pt x="6058" y="4932"/>
                    <a:pt x="6062" y="4920"/>
                    <a:pt x="6071" y="4913"/>
                  </a:cubicBezTo>
                  <a:lnTo>
                    <a:pt x="6208" y="4793"/>
                  </a:lnTo>
                  <a:lnTo>
                    <a:pt x="6204" y="4839"/>
                  </a:lnTo>
                  <a:lnTo>
                    <a:pt x="6092" y="4702"/>
                  </a:lnTo>
                  <a:cubicBezTo>
                    <a:pt x="6088" y="4696"/>
                    <a:pt x="6085" y="4688"/>
                    <a:pt x="6085" y="4681"/>
                  </a:cubicBezTo>
                  <a:lnTo>
                    <a:pt x="6085" y="4569"/>
                  </a:lnTo>
                  <a:lnTo>
                    <a:pt x="6085" y="4574"/>
                  </a:lnTo>
                  <a:lnTo>
                    <a:pt x="6060" y="4394"/>
                  </a:lnTo>
                  <a:lnTo>
                    <a:pt x="6065" y="4408"/>
                  </a:lnTo>
                  <a:lnTo>
                    <a:pt x="6031" y="4356"/>
                  </a:lnTo>
                  <a:lnTo>
                    <a:pt x="6058" y="4371"/>
                  </a:lnTo>
                  <a:lnTo>
                    <a:pt x="5938" y="4371"/>
                  </a:lnTo>
                  <a:lnTo>
                    <a:pt x="5948" y="4370"/>
                  </a:lnTo>
                  <a:lnTo>
                    <a:pt x="5836" y="4404"/>
                  </a:lnTo>
                  <a:lnTo>
                    <a:pt x="5850" y="4396"/>
                  </a:lnTo>
                  <a:lnTo>
                    <a:pt x="5807" y="4439"/>
                  </a:lnTo>
                  <a:cubicBezTo>
                    <a:pt x="5806" y="4440"/>
                    <a:pt x="5804" y="4441"/>
                    <a:pt x="5802" y="4443"/>
                  </a:cubicBezTo>
                  <a:lnTo>
                    <a:pt x="5725" y="4494"/>
                  </a:lnTo>
                  <a:cubicBezTo>
                    <a:pt x="5724" y="4495"/>
                    <a:pt x="5722" y="4496"/>
                    <a:pt x="5720" y="4497"/>
                  </a:cubicBezTo>
                  <a:lnTo>
                    <a:pt x="5626" y="4540"/>
                  </a:lnTo>
                  <a:cubicBezTo>
                    <a:pt x="5609" y="4547"/>
                    <a:pt x="5589" y="4540"/>
                    <a:pt x="5582" y="4523"/>
                  </a:cubicBezTo>
                  <a:lnTo>
                    <a:pt x="5539" y="4429"/>
                  </a:lnTo>
                  <a:cubicBezTo>
                    <a:pt x="5534" y="4418"/>
                    <a:pt x="5535" y="4405"/>
                    <a:pt x="5543" y="4395"/>
                  </a:cubicBezTo>
                  <a:lnTo>
                    <a:pt x="5620" y="4292"/>
                  </a:lnTo>
                  <a:lnTo>
                    <a:pt x="5660" y="4219"/>
                  </a:lnTo>
                  <a:lnTo>
                    <a:pt x="5656" y="4235"/>
                  </a:lnTo>
                  <a:lnTo>
                    <a:pt x="5656" y="4158"/>
                  </a:lnTo>
                  <a:cubicBezTo>
                    <a:pt x="5656" y="4149"/>
                    <a:pt x="5660" y="4140"/>
                    <a:pt x="5666" y="4134"/>
                  </a:cubicBezTo>
                  <a:lnTo>
                    <a:pt x="5863" y="3937"/>
                  </a:lnTo>
                  <a:cubicBezTo>
                    <a:pt x="5867" y="3934"/>
                    <a:pt x="5871" y="3931"/>
                    <a:pt x="5875" y="3929"/>
                  </a:cubicBezTo>
                  <a:lnTo>
                    <a:pt x="5970" y="3895"/>
                  </a:lnTo>
                  <a:lnTo>
                    <a:pt x="5948" y="3922"/>
                  </a:lnTo>
                  <a:lnTo>
                    <a:pt x="5965" y="3785"/>
                  </a:lnTo>
                  <a:cubicBezTo>
                    <a:pt x="5966" y="3780"/>
                    <a:pt x="5968" y="3775"/>
                    <a:pt x="5971" y="3770"/>
                  </a:cubicBezTo>
                  <a:lnTo>
                    <a:pt x="6065" y="3633"/>
                  </a:lnTo>
                  <a:cubicBezTo>
                    <a:pt x="6067" y="3630"/>
                    <a:pt x="6070" y="3627"/>
                    <a:pt x="6073" y="3625"/>
                  </a:cubicBezTo>
                  <a:lnTo>
                    <a:pt x="6390" y="3393"/>
                  </a:lnTo>
                  <a:cubicBezTo>
                    <a:pt x="6396" y="3389"/>
                    <a:pt x="6403" y="3387"/>
                    <a:pt x="6410" y="3387"/>
                  </a:cubicBezTo>
                  <a:lnTo>
                    <a:pt x="6504" y="3387"/>
                  </a:lnTo>
                  <a:lnTo>
                    <a:pt x="6475" y="3404"/>
                  </a:lnTo>
                  <a:lnTo>
                    <a:pt x="6518" y="3327"/>
                  </a:lnTo>
                  <a:cubicBezTo>
                    <a:pt x="6519" y="3325"/>
                    <a:pt x="6521" y="3323"/>
                    <a:pt x="6523" y="3321"/>
                  </a:cubicBezTo>
                  <a:lnTo>
                    <a:pt x="6617" y="3218"/>
                  </a:lnTo>
                  <a:cubicBezTo>
                    <a:pt x="6623" y="3211"/>
                    <a:pt x="6632" y="3207"/>
                    <a:pt x="6642" y="3207"/>
                  </a:cubicBezTo>
                  <a:lnTo>
                    <a:pt x="6719" y="3207"/>
                  </a:lnTo>
                  <a:lnTo>
                    <a:pt x="6693" y="3219"/>
                  </a:lnTo>
                  <a:lnTo>
                    <a:pt x="6736" y="3168"/>
                  </a:lnTo>
                  <a:cubicBezTo>
                    <a:pt x="6737" y="3166"/>
                    <a:pt x="6739" y="3165"/>
                    <a:pt x="6740" y="3163"/>
                  </a:cubicBezTo>
                  <a:lnTo>
                    <a:pt x="6792" y="3120"/>
                  </a:lnTo>
                  <a:lnTo>
                    <a:pt x="6784" y="3130"/>
                  </a:lnTo>
                  <a:lnTo>
                    <a:pt x="6861" y="2993"/>
                  </a:lnTo>
                  <a:lnTo>
                    <a:pt x="6859" y="2999"/>
                  </a:lnTo>
                  <a:lnTo>
                    <a:pt x="6919" y="2802"/>
                  </a:lnTo>
                  <a:lnTo>
                    <a:pt x="6918" y="2807"/>
                  </a:lnTo>
                  <a:lnTo>
                    <a:pt x="6935" y="2695"/>
                  </a:lnTo>
                  <a:lnTo>
                    <a:pt x="6934" y="2700"/>
                  </a:lnTo>
                  <a:lnTo>
                    <a:pt x="6934" y="2597"/>
                  </a:lnTo>
                  <a:cubicBezTo>
                    <a:pt x="6934" y="2590"/>
                    <a:pt x="6937" y="2583"/>
                    <a:pt x="6941" y="2577"/>
                  </a:cubicBezTo>
                  <a:lnTo>
                    <a:pt x="7061" y="2423"/>
                  </a:lnTo>
                  <a:cubicBezTo>
                    <a:pt x="7065" y="2419"/>
                    <a:pt x="7068" y="2415"/>
                    <a:pt x="7073" y="2413"/>
                  </a:cubicBezTo>
                  <a:lnTo>
                    <a:pt x="7227" y="2336"/>
                  </a:lnTo>
                  <a:lnTo>
                    <a:pt x="7220" y="2341"/>
                  </a:lnTo>
                  <a:lnTo>
                    <a:pt x="7323" y="2247"/>
                  </a:lnTo>
                  <a:lnTo>
                    <a:pt x="7312" y="2272"/>
                  </a:lnTo>
                  <a:lnTo>
                    <a:pt x="7312" y="2229"/>
                  </a:lnTo>
                  <a:lnTo>
                    <a:pt x="7328" y="2258"/>
                  </a:lnTo>
                  <a:lnTo>
                    <a:pt x="7165" y="2163"/>
                  </a:lnTo>
                  <a:cubicBezTo>
                    <a:pt x="7164" y="2162"/>
                    <a:pt x="7162" y="2161"/>
                    <a:pt x="7161" y="2160"/>
                  </a:cubicBezTo>
                  <a:lnTo>
                    <a:pt x="7109" y="2117"/>
                  </a:lnTo>
                  <a:lnTo>
                    <a:pt x="7128" y="2125"/>
                  </a:lnTo>
                  <a:lnTo>
                    <a:pt x="6914" y="2108"/>
                  </a:lnTo>
                  <a:lnTo>
                    <a:pt x="6670" y="2064"/>
                  </a:lnTo>
                  <a:lnTo>
                    <a:pt x="6676" y="2065"/>
                  </a:lnTo>
                  <a:lnTo>
                    <a:pt x="6582" y="2065"/>
                  </a:lnTo>
                  <a:cubicBezTo>
                    <a:pt x="6577" y="2065"/>
                    <a:pt x="6572" y="2064"/>
                    <a:pt x="6568" y="2062"/>
                  </a:cubicBezTo>
                  <a:lnTo>
                    <a:pt x="6491" y="2028"/>
                  </a:lnTo>
                  <a:cubicBezTo>
                    <a:pt x="6487" y="2026"/>
                    <a:pt x="6484" y="2024"/>
                    <a:pt x="6481" y="2021"/>
                  </a:cubicBezTo>
                  <a:lnTo>
                    <a:pt x="6386" y="1926"/>
                  </a:lnTo>
                  <a:cubicBezTo>
                    <a:pt x="6384" y="1924"/>
                    <a:pt x="6382" y="1922"/>
                    <a:pt x="6381" y="1919"/>
                  </a:cubicBezTo>
                  <a:lnTo>
                    <a:pt x="6304" y="1782"/>
                  </a:lnTo>
                  <a:lnTo>
                    <a:pt x="6244" y="1680"/>
                  </a:lnTo>
                  <a:lnTo>
                    <a:pt x="6261" y="1694"/>
                  </a:lnTo>
                  <a:lnTo>
                    <a:pt x="6167" y="1660"/>
                  </a:lnTo>
                  <a:lnTo>
                    <a:pt x="6047" y="1617"/>
                  </a:lnTo>
                  <a:lnTo>
                    <a:pt x="6003" y="1599"/>
                  </a:lnTo>
                  <a:cubicBezTo>
                    <a:pt x="5999" y="1598"/>
                    <a:pt x="5996" y="1596"/>
                    <a:pt x="5993" y="1593"/>
                  </a:cubicBezTo>
                  <a:lnTo>
                    <a:pt x="5864" y="1473"/>
                  </a:lnTo>
                  <a:lnTo>
                    <a:pt x="5868" y="1476"/>
                  </a:lnTo>
                  <a:lnTo>
                    <a:pt x="5670" y="1339"/>
                  </a:lnTo>
                  <a:cubicBezTo>
                    <a:pt x="5667" y="1337"/>
                    <a:pt x="5665" y="1334"/>
                    <a:pt x="5662" y="1331"/>
                  </a:cubicBezTo>
                  <a:lnTo>
                    <a:pt x="5568" y="1202"/>
                  </a:lnTo>
                  <a:lnTo>
                    <a:pt x="5585" y="1214"/>
                  </a:lnTo>
                  <a:lnTo>
                    <a:pt x="5448" y="1172"/>
                  </a:lnTo>
                  <a:cubicBezTo>
                    <a:pt x="5443" y="1170"/>
                    <a:pt x="5438" y="1167"/>
                    <a:pt x="5434" y="1163"/>
                  </a:cubicBezTo>
                  <a:lnTo>
                    <a:pt x="5374" y="1103"/>
                  </a:lnTo>
                  <a:cubicBezTo>
                    <a:pt x="5371" y="1100"/>
                    <a:pt x="5369" y="1097"/>
                    <a:pt x="5367" y="1093"/>
                  </a:cubicBezTo>
                  <a:lnTo>
                    <a:pt x="5307" y="956"/>
                  </a:lnTo>
                  <a:lnTo>
                    <a:pt x="5312" y="964"/>
                  </a:lnTo>
                  <a:lnTo>
                    <a:pt x="5157" y="775"/>
                  </a:lnTo>
                  <a:cubicBezTo>
                    <a:pt x="5155" y="772"/>
                    <a:pt x="5153" y="769"/>
                    <a:pt x="5152" y="765"/>
                  </a:cubicBezTo>
                  <a:lnTo>
                    <a:pt x="5109" y="645"/>
                  </a:lnTo>
                  <a:lnTo>
                    <a:pt x="5116" y="657"/>
                  </a:lnTo>
                  <a:lnTo>
                    <a:pt x="5004" y="537"/>
                  </a:lnTo>
                  <a:cubicBezTo>
                    <a:pt x="5002" y="535"/>
                    <a:pt x="5001" y="532"/>
                    <a:pt x="4999" y="530"/>
                  </a:cubicBezTo>
                  <a:lnTo>
                    <a:pt x="4939" y="418"/>
                  </a:lnTo>
                  <a:lnTo>
                    <a:pt x="4945" y="426"/>
                  </a:lnTo>
                  <a:lnTo>
                    <a:pt x="4868" y="349"/>
                  </a:lnTo>
                  <a:lnTo>
                    <a:pt x="4750" y="248"/>
                  </a:lnTo>
                  <a:lnTo>
                    <a:pt x="4618" y="108"/>
                  </a:lnTo>
                  <a:lnTo>
                    <a:pt x="4628" y="115"/>
                  </a:lnTo>
                  <a:lnTo>
                    <a:pt x="4525" y="64"/>
                  </a:lnTo>
                  <a:lnTo>
                    <a:pt x="4542" y="67"/>
                  </a:lnTo>
                  <a:lnTo>
                    <a:pt x="4267" y="84"/>
                  </a:lnTo>
                  <a:lnTo>
                    <a:pt x="4171" y="84"/>
                  </a:lnTo>
                  <a:lnTo>
                    <a:pt x="4188" y="79"/>
                  </a:lnTo>
                  <a:lnTo>
                    <a:pt x="4034" y="174"/>
                  </a:lnTo>
                  <a:lnTo>
                    <a:pt x="4040" y="122"/>
                  </a:lnTo>
                  <a:lnTo>
                    <a:pt x="4134" y="216"/>
                  </a:lnTo>
                  <a:cubicBezTo>
                    <a:pt x="4147" y="229"/>
                    <a:pt x="4147" y="249"/>
                    <a:pt x="4135" y="262"/>
                  </a:cubicBezTo>
                  <a:lnTo>
                    <a:pt x="4024" y="382"/>
                  </a:lnTo>
                  <a:lnTo>
                    <a:pt x="3769" y="731"/>
                  </a:lnTo>
                  <a:cubicBezTo>
                    <a:pt x="3765" y="736"/>
                    <a:pt x="3761" y="739"/>
                    <a:pt x="3755" y="742"/>
                  </a:cubicBezTo>
                  <a:lnTo>
                    <a:pt x="3618" y="802"/>
                  </a:lnTo>
                  <a:cubicBezTo>
                    <a:pt x="3615" y="803"/>
                    <a:pt x="3611" y="804"/>
                    <a:pt x="3608" y="804"/>
                  </a:cubicBezTo>
                  <a:lnTo>
                    <a:pt x="3239" y="839"/>
                  </a:lnTo>
                  <a:lnTo>
                    <a:pt x="3247" y="837"/>
                  </a:lnTo>
                  <a:lnTo>
                    <a:pt x="3075" y="897"/>
                  </a:lnTo>
                  <a:lnTo>
                    <a:pt x="3088" y="889"/>
                  </a:lnTo>
                  <a:lnTo>
                    <a:pt x="3010" y="966"/>
                  </a:lnTo>
                  <a:lnTo>
                    <a:pt x="3016" y="959"/>
                  </a:lnTo>
                  <a:lnTo>
                    <a:pt x="2973" y="1036"/>
                  </a:lnTo>
                  <a:cubicBezTo>
                    <a:pt x="2966" y="1049"/>
                    <a:pt x="2951" y="1055"/>
                    <a:pt x="2937" y="1052"/>
                  </a:cubicBezTo>
                  <a:lnTo>
                    <a:pt x="2782" y="1018"/>
                  </a:lnTo>
                  <a:lnTo>
                    <a:pt x="2794" y="1018"/>
                  </a:lnTo>
                  <a:lnTo>
                    <a:pt x="2563" y="1053"/>
                  </a:lnTo>
                  <a:cubicBezTo>
                    <a:pt x="2560" y="1053"/>
                    <a:pt x="2557" y="1053"/>
                    <a:pt x="2554" y="1053"/>
                  </a:cubicBezTo>
                  <a:lnTo>
                    <a:pt x="2416" y="1036"/>
                  </a:lnTo>
                  <a:cubicBezTo>
                    <a:pt x="2411" y="1035"/>
                    <a:pt x="2406" y="1033"/>
                    <a:pt x="2402" y="1030"/>
                  </a:cubicBezTo>
                  <a:lnTo>
                    <a:pt x="2290" y="953"/>
                  </a:lnTo>
                  <a:cubicBezTo>
                    <a:pt x="2288" y="951"/>
                    <a:pt x="2286" y="949"/>
                    <a:pt x="2284" y="947"/>
                  </a:cubicBezTo>
                  <a:lnTo>
                    <a:pt x="2181" y="827"/>
                  </a:lnTo>
                  <a:lnTo>
                    <a:pt x="2193" y="836"/>
                  </a:lnTo>
                  <a:lnTo>
                    <a:pt x="2115" y="802"/>
                  </a:lnTo>
                  <a:cubicBezTo>
                    <a:pt x="2106" y="797"/>
                    <a:pt x="2099" y="789"/>
                    <a:pt x="2097" y="779"/>
                  </a:cubicBezTo>
                  <a:cubicBezTo>
                    <a:pt x="2094" y="769"/>
                    <a:pt x="2096" y="759"/>
                    <a:pt x="2103" y="751"/>
                  </a:cubicBezTo>
                  <a:lnTo>
                    <a:pt x="2163" y="673"/>
                  </a:lnTo>
                  <a:lnTo>
                    <a:pt x="2164" y="716"/>
                  </a:lnTo>
                  <a:lnTo>
                    <a:pt x="2070" y="614"/>
                  </a:lnTo>
                  <a:lnTo>
                    <a:pt x="2089" y="624"/>
                  </a:lnTo>
                  <a:lnTo>
                    <a:pt x="1986" y="607"/>
                  </a:lnTo>
                  <a:lnTo>
                    <a:pt x="1992" y="607"/>
                  </a:lnTo>
                  <a:lnTo>
                    <a:pt x="1914" y="607"/>
                  </a:lnTo>
                  <a:lnTo>
                    <a:pt x="1948" y="574"/>
                  </a:lnTo>
                  <a:lnTo>
                    <a:pt x="1948" y="591"/>
                  </a:lnTo>
                  <a:lnTo>
                    <a:pt x="1941" y="571"/>
                  </a:lnTo>
                  <a:lnTo>
                    <a:pt x="2001" y="648"/>
                  </a:lnTo>
                  <a:cubicBezTo>
                    <a:pt x="2009" y="658"/>
                    <a:pt x="2010" y="673"/>
                    <a:pt x="2003" y="685"/>
                  </a:cubicBezTo>
                  <a:lnTo>
                    <a:pt x="1969" y="745"/>
                  </a:lnTo>
                  <a:lnTo>
                    <a:pt x="1972" y="718"/>
                  </a:lnTo>
                  <a:lnTo>
                    <a:pt x="2006" y="821"/>
                  </a:lnTo>
                  <a:cubicBezTo>
                    <a:pt x="2007" y="822"/>
                    <a:pt x="2007" y="824"/>
                    <a:pt x="2007" y="826"/>
                  </a:cubicBezTo>
                  <a:lnTo>
                    <a:pt x="2025" y="938"/>
                  </a:lnTo>
                  <a:cubicBezTo>
                    <a:pt x="2025" y="939"/>
                    <a:pt x="2025" y="941"/>
                    <a:pt x="2025" y="943"/>
                  </a:cubicBezTo>
                  <a:lnTo>
                    <a:pt x="2025" y="1045"/>
                  </a:lnTo>
                  <a:cubicBezTo>
                    <a:pt x="2025" y="1054"/>
                    <a:pt x="2021" y="1063"/>
                    <a:pt x="2015" y="1069"/>
                  </a:cubicBezTo>
                  <a:lnTo>
                    <a:pt x="1998" y="1086"/>
                  </a:lnTo>
                  <a:lnTo>
                    <a:pt x="1938" y="1146"/>
                  </a:lnTo>
                  <a:lnTo>
                    <a:pt x="1947" y="1130"/>
                  </a:lnTo>
                  <a:lnTo>
                    <a:pt x="1930" y="1207"/>
                  </a:lnTo>
                  <a:lnTo>
                    <a:pt x="1931" y="1200"/>
                  </a:lnTo>
                  <a:lnTo>
                    <a:pt x="1931" y="1294"/>
                  </a:lnTo>
                  <a:cubicBezTo>
                    <a:pt x="1931" y="1297"/>
                    <a:pt x="1930" y="1299"/>
                    <a:pt x="1930" y="1301"/>
                  </a:cubicBezTo>
                  <a:lnTo>
                    <a:pt x="1913" y="1379"/>
                  </a:lnTo>
                  <a:cubicBezTo>
                    <a:pt x="1909" y="1396"/>
                    <a:pt x="1892" y="1407"/>
                    <a:pt x="1875" y="1404"/>
                  </a:cubicBezTo>
                  <a:lnTo>
                    <a:pt x="1772" y="1387"/>
                  </a:lnTo>
                  <a:cubicBezTo>
                    <a:pt x="1768" y="1386"/>
                    <a:pt x="1764" y="1385"/>
                    <a:pt x="1760" y="1383"/>
                  </a:cubicBezTo>
                  <a:lnTo>
                    <a:pt x="1631" y="1306"/>
                  </a:lnTo>
                  <a:lnTo>
                    <a:pt x="1672" y="1301"/>
                  </a:lnTo>
                  <a:lnTo>
                    <a:pt x="1595" y="1378"/>
                  </a:lnTo>
                  <a:cubicBezTo>
                    <a:pt x="1583" y="1390"/>
                    <a:pt x="1564" y="1391"/>
                    <a:pt x="1551" y="1380"/>
                  </a:cubicBezTo>
                  <a:lnTo>
                    <a:pt x="1431" y="1286"/>
                  </a:lnTo>
                  <a:lnTo>
                    <a:pt x="1441" y="1291"/>
                  </a:lnTo>
                  <a:lnTo>
                    <a:pt x="1363" y="1266"/>
                  </a:lnTo>
                  <a:lnTo>
                    <a:pt x="1398" y="1258"/>
                  </a:lnTo>
                  <a:lnTo>
                    <a:pt x="1320" y="1335"/>
                  </a:lnTo>
                  <a:cubicBezTo>
                    <a:pt x="1312" y="1343"/>
                    <a:pt x="1301" y="1346"/>
                    <a:pt x="1290" y="1344"/>
                  </a:cubicBezTo>
                  <a:lnTo>
                    <a:pt x="1212" y="1327"/>
                  </a:lnTo>
                  <a:cubicBezTo>
                    <a:pt x="1197" y="1323"/>
                    <a:pt x="1186" y="1310"/>
                    <a:pt x="1186" y="1294"/>
                  </a:cubicBezTo>
                  <a:lnTo>
                    <a:pt x="1186" y="1234"/>
                  </a:lnTo>
                  <a:lnTo>
                    <a:pt x="1196" y="1258"/>
                  </a:lnTo>
                  <a:lnTo>
                    <a:pt x="904" y="966"/>
                  </a:lnTo>
                  <a:lnTo>
                    <a:pt x="928" y="976"/>
                  </a:lnTo>
                  <a:lnTo>
                    <a:pt x="851" y="976"/>
                  </a:lnTo>
                  <a:lnTo>
                    <a:pt x="870" y="970"/>
                  </a:lnTo>
                  <a:lnTo>
                    <a:pt x="810" y="1013"/>
                  </a:lnTo>
                  <a:cubicBezTo>
                    <a:pt x="809" y="1014"/>
                    <a:pt x="807" y="1014"/>
                    <a:pt x="805" y="1015"/>
                  </a:cubicBezTo>
                  <a:lnTo>
                    <a:pt x="685" y="1075"/>
                  </a:lnTo>
                  <a:cubicBezTo>
                    <a:pt x="683" y="1077"/>
                    <a:pt x="680" y="1077"/>
                    <a:pt x="678" y="1078"/>
                  </a:cubicBezTo>
                  <a:lnTo>
                    <a:pt x="600" y="1095"/>
                  </a:lnTo>
                  <a:cubicBezTo>
                    <a:pt x="589" y="1098"/>
                    <a:pt x="578" y="1094"/>
                    <a:pt x="570" y="1086"/>
                  </a:cubicBezTo>
                  <a:lnTo>
                    <a:pt x="475" y="992"/>
                  </a:lnTo>
                  <a:lnTo>
                    <a:pt x="499" y="1002"/>
                  </a:lnTo>
                  <a:lnTo>
                    <a:pt x="302" y="1002"/>
                  </a:lnTo>
                  <a:lnTo>
                    <a:pt x="316" y="998"/>
                  </a:lnTo>
                  <a:lnTo>
                    <a:pt x="162" y="1075"/>
                  </a:lnTo>
                  <a:cubicBezTo>
                    <a:pt x="146" y="1084"/>
                    <a:pt x="126" y="1077"/>
                    <a:pt x="117" y="1060"/>
                  </a:cubicBezTo>
                  <a:cubicBezTo>
                    <a:pt x="109" y="1044"/>
                    <a:pt x="116" y="1024"/>
                    <a:pt x="132" y="1016"/>
                  </a:cubicBezTo>
                  <a:lnTo>
                    <a:pt x="287" y="938"/>
                  </a:lnTo>
                  <a:cubicBezTo>
                    <a:pt x="291" y="936"/>
                    <a:pt x="296" y="935"/>
                    <a:pt x="302" y="935"/>
                  </a:cubicBezTo>
                  <a:lnTo>
                    <a:pt x="499" y="935"/>
                  </a:lnTo>
                  <a:cubicBezTo>
                    <a:pt x="508" y="935"/>
                    <a:pt x="516" y="938"/>
                    <a:pt x="522" y="945"/>
                  </a:cubicBezTo>
                  <a:lnTo>
                    <a:pt x="617" y="1039"/>
                  </a:lnTo>
                  <a:lnTo>
                    <a:pt x="586" y="1030"/>
                  </a:lnTo>
                  <a:lnTo>
                    <a:pt x="663" y="1013"/>
                  </a:lnTo>
                  <a:lnTo>
                    <a:pt x="656" y="1016"/>
                  </a:lnTo>
                  <a:lnTo>
                    <a:pt x="776" y="956"/>
                  </a:lnTo>
                  <a:lnTo>
                    <a:pt x="771" y="958"/>
                  </a:lnTo>
                  <a:lnTo>
                    <a:pt x="831" y="915"/>
                  </a:lnTo>
                  <a:cubicBezTo>
                    <a:pt x="837" y="911"/>
                    <a:pt x="844" y="909"/>
                    <a:pt x="851" y="909"/>
                  </a:cubicBezTo>
                  <a:lnTo>
                    <a:pt x="928" y="909"/>
                  </a:lnTo>
                  <a:cubicBezTo>
                    <a:pt x="937" y="909"/>
                    <a:pt x="945" y="913"/>
                    <a:pt x="951" y="919"/>
                  </a:cubicBezTo>
                  <a:lnTo>
                    <a:pt x="1243" y="1211"/>
                  </a:lnTo>
                  <a:cubicBezTo>
                    <a:pt x="1249" y="1217"/>
                    <a:pt x="1253" y="1225"/>
                    <a:pt x="1253" y="1234"/>
                  </a:cubicBezTo>
                  <a:lnTo>
                    <a:pt x="1253" y="1294"/>
                  </a:lnTo>
                  <a:lnTo>
                    <a:pt x="1227" y="1262"/>
                  </a:lnTo>
                  <a:lnTo>
                    <a:pt x="1304" y="1279"/>
                  </a:lnTo>
                  <a:lnTo>
                    <a:pt x="1273" y="1288"/>
                  </a:lnTo>
                  <a:lnTo>
                    <a:pt x="1350" y="1211"/>
                  </a:lnTo>
                  <a:cubicBezTo>
                    <a:pt x="1359" y="1202"/>
                    <a:pt x="1373" y="1198"/>
                    <a:pt x="1384" y="1202"/>
                  </a:cubicBezTo>
                  <a:lnTo>
                    <a:pt x="1462" y="1228"/>
                  </a:lnTo>
                  <a:cubicBezTo>
                    <a:pt x="1465" y="1229"/>
                    <a:pt x="1469" y="1231"/>
                    <a:pt x="1472" y="1234"/>
                  </a:cubicBezTo>
                  <a:lnTo>
                    <a:pt x="1592" y="1328"/>
                  </a:lnTo>
                  <a:lnTo>
                    <a:pt x="1548" y="1331"/>
                  </a:lnTo>
                  <a:lnTo>
                    <a:pt x="1625" y="1253"/>
                  </a:lnTo>
                  <a:cubicBezTo>
                    <a:pt x="1636" y="1243"/>
                    <a:pt x="1653" y="1241"/>
                    <a:pt x="1666" y="1248"/>
                  </a:cubicBezTo>
                  <a:lnTo>
                    <a:pt x="1794" y="1326"/>
                  </a:lnTo>
                  <a:lnTo>
                    <a:pt x="1783" y="1321"/>
                  </a:lnTo>
                  <a:lnTo>
                    <a:pt x="1886" y="1338"/>
                  </a:lnTo>
                  <a:lnTo>
                    <a:pt x="1848" y="1364"/>
                  </a:lnTo>
                  <a:lnTo>
                    <a:pt x="1865" y="1287"/>
                  </a:lnTo>
                  <a:lnTo>
                    <a:pt x="1864" y="1294"/>
                  </a:lnTo>
                  <a:lnTo>
                    <a:pt x="1864" y="1200"/>
                  </a:lnTo>
                  <a:cubicBezTo>
                    <a:pt x="1864" y="1197"/>
                    <a:pt x="1864" y="1195"/>
                    <a:pt x="1865" y="1193"/>
                  </a:cubicBezTo>
                  <a:lnTo>
                    <a:pt x="1882" y="1115"/>
                  </a:lnTo>
                  <a:cubicBezTo>
                    <a:pt x="1883" y="1109"/>
                    <a:pt x="1886" y="1104"/>
                    <a:pt x="1891" y="1099"/>
                  </a:cubicBezTo>
                  <a:lnTo>
                    <a:pt x="1951" y="1039"/>
                  </a:lnTo>
                  <a:lnTo>
                    <a:pt x="1968" y="1022"/>
                  </a:lnTo>
                  <a:lnTo>
                    <a:pt x="1958" y="1045"/>
                  </a:lnTo>
                  <a:lnTo>
                    <a:pt x="1958" y="943"/>
                  </a:lnTo>
                  <a:lnTo>
                    <a:pt x="1959" y="948"/>
                  </a:lnTo>
                  <a:lnTo>
                    <a:pt x="1942" y="836"/>
                  </a:lnTo>
                  <a:lnTo>
                    <a:pt x="1943" y="842"/>
                  </a:lnTo>
                  <a:lnTo>
                    <a:pt x="1909" y="739"/>
                  </a:lnTo>
                  <a:cubicBezTo>
                    <a:pt x="1906" y="730"/>
                    <a:pt x="1907" y="720"/>
                    <a:pt x="1911" y="712"/>
                  </a:cubicBezTo>
                  <a:lnTo>
                    <a:pt x="1946" y="652"/>
                  </a:lnTo>
                  <a:lnTo>
                    <a:pt x="1948" y="689"/>
                  </a:lnTo>
                  <a:lnTo>
                    <a:pt x="1888" y="612"/>
                  </a:lnTo>
                  <a:cubicBezTo>
                    <a:pt x="1884" y="606"/>
                    <a:pt x="1881" y="598"/>
                    <a:pt x="1881" y="591"/>
                  </a:cubicBezTo>
                  <a:lnTo>
                    <a:pt x="1881" y="574"/>
                  </a:lnTo>
                  <a:cubicBezTo>
                    <a:pt x="1881" y="556"/>
                    <a:pt x="1896" y="541"/>
                    <a:pt x="1914" y="541"/>
                  </a:cubicBezTo>
                  <a:lnTo>
                    <a:pt x="1992" y="541"/>
                  </a:lnTo>
                  <a:cubicBezTo>
                    <a:pt x="1993" y="541"/>
                    <a:pt x="1995" y="541"/>
                    <a:pt x="1997" y="541"/>
                  </a:cubicBezTo>
                  <a:lnTo>
                    <a:pt x="2100" y="558"/>
                  </a:lnTo>
                  <a:cubicBezTo>
                    <a:pt x="2107" y="559"/>
                    <a:pt x="2114" y="563"/>
                    <a:pt x="2119" y="569"/>
                  </a:cubicBezTo>
                  <a:lnTo>
                    <a:pt x="2214" y="671"/>
                  </a:lnTo>
                  <a:cubicBezTo>
                    <a:pt x="2225" y="683"/>
                    <a:pt x="2225" y="702"/>
                    <a:pt x="2215" y="714"/>
                  </a:cubicBezTo>
                  <a:lnTo>
                    <a:pt x="2155" y="792"/>
                  </a:lnTo>
                  <a:lnTo>
                    <a:pt x="2142" y="741"/>
                  </a:lnTo>
                  <a:lnTo>
                    <a:pt x="2220" y="775"/>
                  </a:lnTo>
                  <a:cubicBezTo>
                    <a:pt x="2224" y="777"/>
                    <a:pt x="2228" y="780"/>
                    <a:pt x="2231" y="784"/>
                  </a:cubicBezTo>
                  <a:lnTo>
                    <a:pt x="2334" y="904"/>
                  </a:lnTo>
                  <a:lnTo>
                    <a:pt x="2328" y="898"/>
                  </a:lnTo>
                  <a:lnTo>
                    <a:pt x="2440" y="975"/>
                  </a:lnTo>
                  <a:lnTo>
                    <a:pt x="2425" y="970"/>
                  </a:lnTo>
                  <a:lnTo>
                    <a:pt x="2562" y="987"/>
                  </a:lnTo>
                  <a:lnTo>
                    <a:pt x="2553" y="987"/>
                  </a:lnTo>
                  <a:lnTo>
                    <a:pt x="2785" y="952"/>
                  </a:lnTo>
                  <a:cubicBezTo>
                    <a:pt x="2789" y="952"/>
                    <a:pt x="2793" y="952"/>
                    <a:pt x="2797" y="953"/>
                  </a:cubicBezTo>
                  <a:lnTo>
                    <a:pt x="2951" y="987"/>
                  </a:lnTo>
                  <a:lnTo>
                    <a:pt x="2915" y="1004"/>
                  </a:lnTo>
                  <a:lnTo>
                    <a:pt x="2958" y="926"/>
                  </a:lnTo>
                  <a:cubicBezTo>
                    <a:pt x="2959" y="924"/>
                    <a:pt x="2961" y="921"/>
                    <a:pt x="2963" y="919"/>
                  </a:cubicBezTo>
                  <a:lnTo>
                    <a:pt x="3041" y="842"/>
                  </a:lnTo>
                  <a:cubicBezTo>
                    <a:pt x="3044" y="838"/>
                    <a:pt x="3048" y="836"/>
                    <a:pt x="3053" y="834"/>
                  </a:cubicBezTo>
                  <a:lnTo>
                    <a:pt x="3225" y="774"/>
                  </a:lnTo>
                  <a:cubicBezTo>
                    <a:pt x="3227" y="773"/>
                    <a:pt x="3230" y="772"/>
                    <a:pt x="3233" y="772"/>
                  </a:cubicBezTo>
                  <a:lnTo>
                    <a:pt x="3601" y="738"/>
                  </a:lnTo>
                  <a:lnTo>
                    <a:pt x="3591" y="741"/>
                  </a:lnTo>
                  <a:lnTo>
                    <a:pt x="3728" y="681"/>
                  </a:lnTo>
                  <a:lnTo>
                    <a:pt x="3715" y="691"/>
                  </a:lnTo>
                  <a:lnTo>
                    <a:pt x="3975" y="337"/>
                  </a:lnTo>
                  <a:lnTo>
                    <a:pt x="4086" y="217"/>
                  </a:lnTo>
                  <a:lnTo>
                    <a:pt x="4087" y="263"/>
                  </a:lnTo>
                  <a:lnTo>
                    <a:pt x="3993" y="169"/>
                  </a:lnTo>
                  <a:cubicBezTo>
                    <a:pt x="3986" y="162"/>
                    <a:pt x="3982" y="151"/>
                    <a:pt x="3983" y="141"/>
                  </a:cubicBezTo>
                  <a:cubicBezTo>
                    <a:pt x="3984" y="131"/>
                    <a:pt x="3990" y="122"/>
                    <a:pt x="3999" y="117"/>
                  </a:cubicBezTo>
                  <a:lnTo>
                    <a:pt x="4153" y="22"/>
                  </a:lnTo>
                  <a:cubicBezTo>
                    <a:pt x="4159" y="19"/>
                    <a:pt x="4165" y="18"/>
                    <a:pt x="4171" y="18"/>
                  </a:cubicBezTo>
                  <a:lnTo>
                    <a:pt x="4263" y="18"/>
                  </a:lnTo>
                  <a:lnTo>
                    <a:pt x="4538" y="0"/>
                  </a:lnTo>
                  <a:cubicBezTo>
                    <a:pt x="4544" y="0"/>
                    <a:pt x="4549" y="1"/>
                    <a:pt x="4555" y="4"/>
                  </a:cubicBezTo>
                  <a:lnTo>
                    <a:pt x="4658" y="55"/>
                  </a:lnTo>
                  <a:cubicBezTo>
                    <a:pt x="4661" y="57"/>
                    <a:pt x="4664" y="60"/>
                    <a:pt x="4667" y="62"/>
                  </a:cubicBezTo>
                  <a:lnTo>
                    <a:pt x="4793" y="197"/>
                  </a:lnTo>
                  <a:lnTo>
                    <a:pt x="4915" y="302"/>
                  </a:lnTo>
                  <a:lnTo>
                    <a:pt x="4992" y="379"/>
                  </a:lnTo>
                  <a:cubicBezTo>
                    <a:pt x="4995" y="381"/>
                    <a:pt x="4997" y="384"/>
                    <a:pt x="4998" y="387"/>
                  </a:cubicBezTo>
                  <a:lnTo>
                    <a:pt x="5058" y="498"/>
                  </a:lnTo>
                  <a:lnTo>
                    <a:pt x="5053" y="491"/>
                  </a:lnTo>
                  <a:lnTo>
                    <a:pt x="5165" y="611"/>
                  </a:lnTo>
                  <a:cubicBezTo>
                    <a:pt x="5168" y="615"/>
                    <a:pt x="5170" y="618"/>
                    <a:pt x="5172" y="623"/>
                  </a:cubicBezTo>
                  <a:lnTo>
                    <a:pt x="5215" y="743"/>
                  </a:lnTo>
                  <a:lnTo>
                    <a:pt x="5209" y="733"/>
                  </a:lnTo>
                  <a:lnTo>
                    <a:pt x="5363" y="921"/>
                  </a:lnTo>
                  <a:cubicBezTo>
                    <a:pt x="5365" y="924"/>
                    <a:pt x="5367" y="926"/>
                    <a:pt x="5368" y="929"/>
                  </a:cubicBezTo>
                  <a:lnTo>
                    <a:pt x="5428" y="1066"/>
                  </a:lnTo>
                  <a:lnTo>
                    <a:pt x="5421" y="1056"/>
                  </a:lnTo>
                  <a:lnTo>
                    <a:pt x="5481" y="1116"/>
                  </a:lnTo>
                  <a:lnTo>
                    <a:pt x="5468" y="1108"/>
                  </a:lnTo>
                  <a:lnTo>
                    <a:pt x="5605" y="1151"/>
                  </a:lnTo>
                  <a:cubicBezTo>
                    <a:pt x="5612" y="1153"/>
                    <a:pt x="5618" y="1157"/>
                    <a:pt x="5622" y="1163"/>
                  </a:cubicBezTo>
                  <a:lnTo>
                    <a:pt x="5716" y="1292"/>
                  </a:lnTo>
                  <a:lnTo>
                    <a:pt x="5708" y="1284"/>
                  </a:lnTo>
                  <a:lnTo>
                    <a:pt x="5906" y="1421"/>
                  </a:lnTo>
                  <a:cubicBezTo>
                    <a:pt x="5907" y="1422"/>
                    <a:pt x="5908" y="1423"/>
                    <a:pt x="5909" y="1424"/>
                  </a:cubicBezTo>
                  <a:lnTo>
                    <a:pt x="6038" y="1544"/>
                  </a:lnTo>
                  <a:lnTo>
                    <a:pt x="6028" y="1538"/>
                  </a:lnTo>
                  <a:lnTo>
                    <a:pt x="6069" y="1554"/>
                  </a:lnTo>
                  <a:lnTo>
                    <a:pt x="6190" y="1597"/>
                  </a:lnTo>
                  <a:lnTo>
                    <a:pt x="6284" y="1631"/>
                  </a:lnTo>
                  <a:cubicBezTo>
                    <a:pt x="6291" y="1634"/>
                    <a:pt x="6298" y="1639"/>
                    <a:pt x="6302" y="1646"/>
                  </a:cubicBezTo>
                  <a:lnTo>
                    <a:pt x="6362" y="1749"/>
                  </a:lnTo>
                  <a:lnTo>
                    <a:pt x="6439" y="1887"/>
                  </a:lnTo>
                  <a:lnTo>
                    <a:pt x="6434" y="1879"/>
                  </a:lnTo>
                  <a:lnTo>
                    <a:pt x="6528" y="1974"/>
                  </a:lnTo>
                  <a:lnTo>
                    <a:pt x="6518" y="1967"/>
                  </a:lnTo>
                  <a:lnTo>
                    <a:pt x="6595" y="2001"/>
                  </a:lnTo>
                  <a:lnTo>
                    <a:pt x="6582" y="1998"/>
                  </a:lnTo>
                  <a:lnTo>
                    <a:pt x="6676" y="1998"/>
                  </a:lnTo>
                  <a:cubicBezTo>
                    <a:pt x="6678" y="1998"/>
                    <a:pt x="6680" y="1998"/>
                    <a:pt x="6682" y="1999"/>
                  </a:cubicBezTo>
                  <a:lnTo>
                    <a:pt x="6919" y="2041"/>
                  </a:lnTo>
                  <a:lnTo>
                    <a:pt x="7133" y="2058"/>
                  </a:lnTo>
                  <a:cubicBezTo>
                    <a:pt x="7140" y="2059"/>
                    <a:pt x="7147" y="2061"/>
                    <a:pt x="7152" y="2066"/>
                  </a:cubicBezTo>
                  <a:lnTo>
                    <a:pt x="7204" y="2109"/>
                  </a:lnTo>
                  <a:lnTo>
                    <a:pt x="7199" y="2105"/>
                  </a:lnTo>
                  <a:lnTo>
                    <a:pt x="7362" y="2200"/>
                  </a:lnTo>
                  <a:cubicBezTo>
                    <a:pt x="7372" y="2206"/>
                    <a:pt x="7379" y="2217"/>
                    <a:pt x="7379" y="2229"/>
                  </a:cubicBezTo>
                  <a:lnTo>
                    <a:pt x="7379" y="2272"/>
                  </a:lnTo>
                  <a:cubicBezTo>
                    <a:pt x="7379" y="2281"/>
                    <a:pt x="7375" y="2290"/>
                    <a:pt x="7368" y="2296"/>
                  </a:cubicBezTo>
                  <a:lnTo>
                    <a:pt x="7265" y="2390"/>
                  </a:lnTo>
                  <a:cubicBezTo>
                    <a:pt x="7262" y="2393"/>
                    <a:pt x="7260" y="2394"/>
                    <a:pt x="7257" y="2396"/>
                  </a:cubicBezTo>
                  <a:lnTo>
                    <a:pt x="7103" y="2473"/>
                  </a:lnTo>
                  <a:lnTo>
                    <a:pt x="7114" y="2463"/>
                  </a:lnTo>
                  <a:lnTo>
                    <a:pt x="6994" y="2618"/>
                  </a:lnTo>
                  <a:lnTo>
                    <a:pt x="7001" y="2597"/>
                  </a:lnTo>
                  <a:lnTo>
                    <a:pt x="7001" y="2700"/>
                  </a:lnTo>
                  <a:cubicBezTo>
                    <a:pt x="7001" y="2702"/>
                    <a:pt x="7001" y="2704"/>
                    <a:pt x="7001" y="2705"/>
                  </a:cubicBezTo>
                  <a:lnTo>
                    <a:pt x="6983" y="2817"/>
                  </a:lnTo>
                  <a:cubicBezTo>
                    <a:pt x="6983" y="2818"/>
                    <a:pt x="6983" y="2820"/>
                    <a:pt x="6982" y="2821"/>
                  </a:cubicBezTo>
                  <a:lnTo>
                    <a:pt x="6922" y="3019"/>
                  </a:lnTo>
                  <a:cubicBezTo>
                    <a:pt x="6922" y="3021"/>
                    <a:pt x="6921" y="3023"/>
                    <a:pt x="6920" y="3025"/>
                  </a:cubicBezTo>
                  <a:lnTo>
                    <a:pt x="6842" y="3162"/>
                  </a:lnTo>
                  <a:cubicBezTo>
                    <a:pt x="6840" y="3166"/>
                    <a:pt x="6838" y="3169"/>
                    <a:pt x="6835" y="3172"/>
                  </a:cubicBezTo>
                  <a:lnTo>
                    <a:pt x="6783" y="3215"/>
                  </a:lnTo>
                  <a:lnTo>
                    <a:pt x="6787" y="3210"/>
                  </a:lnTo>
                  <a:lnTo>
                    <a:pt x="6744" y="3262"/>
                  </a:lnTo>
                  <a:cubicBezTo>
                    <a:pt x="6738" y="3269"/>
                    <a:pt x="6729" y="3274"/>
                    <a:pt x="6719" y="3274"/>
                  </a:cubicBezTo>
                  <a:lnTo>
                    <a:pt x="6642" y="3274"/>
                  </a:lnTo>
                  <a:lnTo>
                    <a:pt x="6666" y="3263"/>
                  </a:lnTo>
                  <a:lnTo>
                    <a:pt x="6572" y="3366"/>
                  </a:lnTo>
                  <a:lnTo>
                    <a:pt x="6576" y="3359"/>
                  </a:lnTo>
                  <a:lnTo>
                    <a:pt x="6534" y="3437"/>
                  </a:lnTo>
                  <a:cubicBezTo>
                    <a:pt x="6528" y="3447"/>
                    <a:pt x="6517" y="3454"/>
                    <a:pt x="6504" y="3454"/>
                  </a:cubicBezTo>
                  <a:lnTo>
                    <a:pt x="6410" y="3454"/>
                  </a:lnTo>
                  <a:lnTo>
                    <a:pt x="6430" y="3447"/>
                  </a:lnTo>
                  <a:lnTo>
                    <a:pt x="6112" y="3679"/>
                  </a:lnTo>
                  <a:lnTo>
                    <a:pt x="6120" y="3671"/>
                  </a:lnTo>
                  <a:lnTo>
                    <a:pt x="6026" y="3808"/>
                  </a:lnTo>
                  <a:lnTo>
                    <a:pt x="6031" y="3793"/>
                  </a:lnTo>
                  <a:lnTo>
                    <a:pt x="6014" y="3930"/>
                  </a:lnTo>
                  <a:cubicBezTo>
                    <a:pt x="6013" y="3943"/>
                    <a:pt x="6004" y="3953"/>
                    <a:pt x="5992" y="3958"/>
                  </a:cubicBezTo>
                  <a:lnTo>
                    <a:pt x="5898" y="3992"/>
                  </a:lnTo>
                  <a:lnTo>
                    <a:pt x="5910" y="3984"/>
                  </a:lnTo>
                  <a:lnTo>
                    <a:pt x="5713" y="4181"/>
                  </a:lnTo>
                  <a:lnTo>
                    <a:pt x="5723" y="4158"/>
                  </a:lnTo>
                  <a:lnTo>
                    <a:pt x="5723" y="4235"/>
                  </a:lnTo>
                  <a:cubicBezTo>
                    <a:pt x="5723" y="4241"/>
                    <a:pt x="5721" y="4246"/>
                    <a:pt x="5718" y="4251"/>
                  </a:cubicBezTo>
                  <a:lnTo>
                    <a:pt x="5673" y="4332"/>
                  </a:lnTo>
                  <a:lnTo>
                    <a:pt x="5596" y="4435"/>
                  </a:lnTo>
                  <a:lnTo>
                    <a:pt x="5600" y="4401"/>
                  </a:lnTo>
                  <a:lnTo>
                    <a:pt x="5642" y="4495"/>
                  </a:lnTo>
                  <a:lnTo>
                    <a:pt x="5598" y="4479"/>
                  </a:lnTo>
                  <a:lnTo>
                    <a:pt x="5693" y="4436"/>
                  </a:lnTo>
                  <a:lnTo>
                    <a:pt x="5688" y="4439"/>
                  </a:lnTo>
                  <a:lnTo>
                    <a:pt x="5765" y="4387"/>
                  </a:lnTo>
                  <a:lnTo>
                    <a:pt x="5760" y="4391"/>
                  </a:lnTo>
                  <a:lnTo>
                    <a:pt x="5803" y="4349"/>
                  </a:lnTo>
                  <a:cubicBezTo>
                    <a:pt x="5807" y="4345"/>
                    <a:pt x="5812" y="4342"/>
                    <a:pt x="5817" y="4340"/>
                  </a:cubicBezTo>
                  <a:lnTo>
                    <a:pt x="5928" y="4306"/>
                  </a:lnTo>
                  <a:cubicBezTo>
                    <a:pt x="5932" y="4305"/>
                    <a:pt x="5935" y="4304"/>
                    <a:pt x="5938" y="4304"/>
                  </a:cubicBezTo>
                  <a:lnTo>
                    <a:pt x="6058" y="4304"/>
                  </a:lnTo>
                  <a:cubicBezTo>
                    <a:pt x="6069" y="4304"/>
                    <a:pt x="6080" y="4310"/>
                    <a:pt x="6086" y="4319"/>
                  </a:cubicBezTo>
                  <a:lnTo>
                    <a:pt x="6120" y="4371"/>
                  </a:lnTo>
                  <a:cubicBezTo>
                    <a:pt x="6123" y="4375"/>
                    <a:pt x="6125" y="4380"/>
                    <a:pt x="6126" y="4385"/>
                  </a:cubicBezTo>
                  <a:lnTo>
                    <a:pt x="6151" y="4565"/>
                  </a:lnTo>
                  <a:cubicBezTo>
                    <a:pt x="6152" y="4566"/>
                    <a:pt x="6152" y="4568"/>
                    <a:pt x="6152" y="4569"/>
                  </a:cubicBezTo>
                  <a:lnTo>
                    <a:pt x="6152" y="4681"/>
                  </a:lnTo>
                  <a:lnTo>
                    <a:pt x="6144" y="4660"/>
                  </a:lnTo>
                  <a:lnTo>
                    <a:pt x="6256" y="4797"/>
                  </a:lnTo>
                  <a:cubicBezTo>
                    <a:pt x="6267" y="4811"/>
                    <a:pt x="6265" y="4831"/>
                    <a:pt x="6252" y="4843"/>
                  </a:cubicBezTo>
                  <a:lnTo>
                    <a:pt x="6115" y="4963"/>
                  </a:lnTo>
                  <a:lnTo>
                    <a:pt x="6126" y="4933"/>
                  </a:lnTo>
                  <a:lnTo>
                    <a:pt x="6168" y="5207"/>
                  </a:lnTo>
                  <a:cubicBezTo>
                    <a:pt x="6169" y="5209"/>
                    <a:pt x="6169" y="5211"/>
                    <a:pt x="6169" y="5212"/>
                  </a:cubicBezTo>
                  <a:lnTo>
                    <a:pt x="6169" y="5289"/>
                  </a:lnTo>
                  <a:cubicBezTo>
                    <a:pt x="6169" y="5298"/>
                    <a:pt x="6165" y="5307"/>
                    <a:pt x="6159" y="5313"/>
                  </a:cubicBezTo>
                  <a:lnTo>
                    <a:pt x="5962" y="5510"/>
                  </a:lnTo>
                  <a:lnTo>
                    <a:pt x="5971" y="5487"/>
                  </a:lnTo>
                  <a:lnTo>
                    <a:pt x="5971" y="5538"/>
                  </a:lnTo>
                  <a:lnTo>
                    <a:pt x="5965" y="5518"/>
                  </a:lnTo>
                  <a:lnTo>
                    <a:pt x="6068" y="5655"/>
                  </a:lnTo>
                  <a:cubicBezTo>
                    <a:pt x="6077" y="5667"/>
                    <a:pt x="6077" y="5684"/>
                    <a:pt x="6068" y="5696"/>
                  </a:cubicBezTo>
                  <a:lnTo>
                    <a:pt x="5930" y="5876"/>
                  </a:lnTo>
                  <a:lnTo>
                    <a:pt x="5937" y="5853"/>
                  </a:lnTo>
                  <a:lnTo>
                    <a:pt x="5954" y="6084"/>
                  </a:lnTo>
                  <a:lnTo>
                    <a:pt x="5951" y="6072"/>
                  </a:lnTo>
                  <a:lnTo>
                    <a:pt x="6011" y="6192"/>
                  </a:lnTo>
                  <a:lnTo>
                    <a:pt x="5988" y="6174"/>
                  </a:lnTo>
                  <a:lnTo>
                    <a:pt x="6066" y="6192"/>
                  </a:lnTo>
                  <a:lnTo>
                    <a:pt x="6049" y="6192"/>
                  </a:lnTo>
                  <a:lnTo>
                    <a:pt x="6109" y="6175"/>
                  </a:lnTo>
                  <a:cubicBezTo>
                    <a:pt x="6122" y="6171"/>
                    <a:pt x="6135" y="6175"/>
                    <a:pt x="6144" y="6185"/>
                  </a:cubicBezTo>
                  <a:lnTo>
                    <a:pt x="6238" y="6297"/>
                  </a:lnTo>
                  <a:cubicBezTo>
                    <a:pt x="6240" y="6298"/>
                    <a:pt x="6241" y="6300"/>
                    <a:pt x="6242" y="6302"/>
                  </a:cubicBezTo>
                  <a:lnTo>
                    <a:pt x="6285" y="6379"/>
                  </a:lnTo>
                  <a:cubicBezTo>
                    <a:pt x="6287" y="6384"/>
                    <a:pt x="6289" y="6388"/>
                    <a:pt x="6289" y="6393"/>
                  </a:cubicBezTo>
                  <a:lnTo>
                    <a:pt x="6306" y="6651"/>
                  </a:lnTo>
                  <a:cubicBezTo>
                    <a:pt x="6307" y="6660"/>
                    <a:pt x="6303" y="6669"/>
                    <a:pt x="6297" y="6676"/>
                  </a:cubicBezTo>
                  <a:cubicBezTo>
                    <a:pt x="6291" y="6682"/>
                    <a:pt x="6282" y="6686"/>
                    <a:pt x="6273" y="6686"/>
                  </a:cubicBezTo>
                  <a:lnTo>
                    <a:pt x="6058" y="6686"/>
                  </a:lnTo>
                  <a:lnTo>
                    <a:pt x="6080" y="6678"/>
                  </a:lnTo>
                  <a:lnTo>
                    <a:pt x="5942" y="6799"/>
                  </a:lnTo>
                  <a:lnTo>
                    <a:pt x="5821" y="6893"/>
                  </a:lnTo>
                  <a:cubicBezTo>
                    <a:pt x="5817" y="6897"/>
                    <a:pt x="5811" y="6899"/>
                    <a:pt x="5805" y="6900"/>
                  </a:cubicBezTo>
                  <a:lnTo>
                    <a:pt x="5677" y="6917"/>
                  </a:lnTo>
                  <a:lnTo>
                    <a:pt x="5695" y="6908"/>
                  </a:lnTo>
                  <a:lnTo>
                    <a:pt x="5455" y="7140"/>
                  </a:lnTo>
                  <a:cubicBezTo>
                    <a:pt x="5447" y="7147"/>
                    <a:pt x="5436" y="7151"/>
                    <a:pt x="5425" y="7148"/>
                  </a:cubicBezTo>
                  <a:lnTo>
                    <a:pt x="5348" y="7131"/>
                  </a:lnTo>
                  <a:cubicBezTo>
                    <a:pt x="5344" y="7130"/>
                    <a:pt x="5341" y="7129"/>
                    <a:pt x="5337" y="7127"/>
                  </a:cubicBezTo>
                  <a:lnTo>
                    <a:pt x="5183" y="7033"/>
                  </a:lnTo>
                  <a:lnTo>
                    <a:pt x="5189" y="7036"/>
                  </a:lnTo>
                  <a:lnTo>
                    <a:pt x="5018" y="6976"/>
                  </a:lnTo>
                  <a:cubicBezTo>
                    <a:pt x="5016" y="6975"/>
                    <a:pt x="5014" y="6974"/>
                    <a:pt x="5012" y="6973"/>
                  </a:cubicBezTo>
                  <a:lnTo>
                    <a:pt x="4875" y="6896"/>
                  </a:lnTo>
                  <a:cubicBezTo>
                    <a:pt x="4871" y="6894"/>
                    <a:pt x="4867" y="6890"/>
                    <a:pt x="4864" y="6886"/>
                  </a:cubicBezTo>
                  <a:lnTo>
                    <a:pt x="4727" y="6689"/>
                  </a:lnTo>
                  <a:lnTo>
                    <a:pt x="4752" y="6703"/>
                  </a:lnTo>
                  <a:lnTo>
                    <a:pt x="4534" y="6686"/>
                  </a:lnTo>
                  <a:lnTo>
                    <a:pt x="4439" y="6668"/>
                  </a:lnTo>
                  <a:lnTo>
                    <a:pt x="4445" y="6669"/>
                  </a:lnTo>
                  <a:lnTo>
                    <a:pt x="4308" y="6669"/>
                  </a:lnTo>
                  <a:cubicBezTo>
                    <a:pt x="4298" y="6669"/>
                    <a:pt x="4288" y="6664"/>
                    <a:pt x="4282" y="6656"/>
                  </a:cubicBezTo>
                  <a:lnTo>
                    <a:pt x="4188" y="6536"/>
                  </a:lnTo>
                  <a:lnTo>
                    <a:pt x="4196" y="6544"/>
                  </a:lnTo>
                  <a:lnTo>
                    <a:pt x="4042" y="6450"/>
                  </a:lnTo>
                  <a:lnTo>
                    <a:pt x="4059" y="6455"/>
                  </a:lnTo>
                  <a:lnTo>
                    <a:pt x="3939" y="6455"/>
                  </a:lnTo>
                  <a:lnTo>
                    <a:pt x="3956" y="6450"/>
                  </a:lnTo>
                  <a:lnTo>
                    <a:pt x="3818" y="6527"/>
                  </a:lnTo>
                  <a:cubicBezTo>
                    <a:pt x="3814" y="6530"/>
                    <a:pt x="3810" y="6531"/>
                    <a:pt x="3806" y="6531"/>
                  </a:cubicBezTo>
                  <a:lnTo>
                    <a:pt x="3669" y="6549"/>
                  </a:lnTo>
                  <a:lnTo>
                    <a:pt x="3680" y="6545"/>
                  </a:lnTo>
                  <a:lnTo>
                    <a:pt x="3414" y="6682"/>
                  </a:lnTo>
                  <a:lnTo>
                    <a:pt x="3421" y="6678"/>
                  </a:lnTo>
                  <a:lnTo>
                    <a:pt x="3283" y="6798"/>
                  </a:lnTo>
                  <a:lnTo>
                    <a:pt x="3295" y="6773"/>
                  </a:lnTo>
                  <a:lnTo>
                    <a:pt x="3295" y="6927"/>
                  </a:lnTo>
                  <a:cubicBezTo>
                    <a:pt x="3295" y="6929"/>
                    <a:pt x="3295" y="6931"/>
                    <a:pt x="3294" y="6933"/>
                  </a:cubicBezTo>
                  <a:lnTo>
                    <a:pt x="3269" y="7087"/>
                  </a:lnTo>
                  <a:cubicBezTo>
                    <a:pt x="3268" y="7092"/>
                    <a:pt x="3265" y="7098"/>
                    <a:pt x="3262" y="7102"/>
                  </a:cubicBezTo>
                  <a:lnTo>
                    <a:pt x="3167" y="7222"/>
                  </a:lnTo>
                  <a:cubicBezTo>
                    <a:pt x="3161" y="7231"/>
                    <a:pt x="3150" y="7236"/>
                    <a:pt x="3139" y="7235"/>
                  </a:cubicBezTo>
                  <a:lnTo>
                    <a:pt x="2813" y="7209"/>
                  </a:lnTo>
                  <a:cubicBezTo>
                    <a:pt x="2809" y="7209"/>
                    <a:pt x="2805" y="7208"/>
                    <a:pt x="2801" y="7206"/>
                  </a:cubicBezTo>
                  <a:lnTo>
                    <a:pt x="2604" y="7111"/>
                  </a:lnTo>
                  <a:lnTo>
                    <a:pt x="2613" y="7114"/>
                  </a:lnTo>
                  <a:lnTo>
                    <a:pt x="2493" y="7097"/>
                  </a:lnTo>
                  <a:cubicBezTo>
                    <a:pt x="2488" y="7097"/>
                    <a:pt x="2484" y="7095"/>
                    <a:pt x="2480" y="7092"/>
                  </a:cubicBezTo>
                  <a:lnTo>
                    <a:pt x="2386" y="7032"/>
                  </a:lnTo>
                  <a:cubicBezTo>
                    <a:pt x="2379" y="7028"/>
                    <a:pt x="2374" y="7022"/>
                    <a:pt x="2372" y="7014"/>
                  </a:cubicBezTo>
                  <a:lnTo>
                    <a:pt x="2329" y="6877"/>
                  </a:lnTo>
                  <a:lnTo>
                    <a:pt x="2337" y="6891"/>
                  </a:lnTo>
                  <a:lnTo>
                    <a:pt x="2260" y="6813"/>
                  </a:lnTo>
                  <a:lnTo>
                    <a:pt x="2270" y="6821"/>
                  </a:lnTo>
                  <a:lnTo>
                    <a:pt x="1730" y="6589"/>
                  </a:lnTo>
                  <a:lnTo>
                    <a:pt x="1752" y="6590"/>
                  </a:lnTo>
                  <a:lnTo>
                    <a:pt x="1584" y="6641"/>
                  </a:lnTo>
                  <a:lnTo>
                    <a:pt x="1481" y="6684"/>
                  </a:lnTo>
                  <a:cubicBezTo>
                    <a:pt x="1469" y="6688"/>
                    <a:pt x="1456" y="6686"/>
                    <a:pt x="1446" y="6678"/>
                  </a:cubicBezTo>
                  <a:lnTo>
                    <a:pt x="1137" y="6403"/>
                  </a:lnTo>
                  <a:lnTo>
                    <a:pt x="1144" y="6408"/>
                  </a:lnTo>
                  <a:lnTo>
                    <a:pt x="680" y="6159"/>
                  </a:lnTo>
                  <a:cubicBezTo>
                    <a:pt x="675" y="6156"/>
                    <a:pt x="671" y="6152"/>
                    <a:pt x="668" y="6148"/>
                  </a:cubicBezTo>
                  <a:lnTo>
                    <a:pt x="565" y="5985"/>
                  </a:lnTo>
                  <a:cubicBezTo>
                    <a:pt x="563" y="5982"/>
                    <a:pt x="562" y="5979"/>
                    <a:pt x="561" y="5977"/>
                  </a:cubicBezTo>
                  <a:lnTo>
                    <a:pt x="527" y="5865"/>
                  </a:lnTo>
                  <a:cubicBezTo>
                    <a:pt x="524" y="5856"/>
                    <a:pt x="526" y="5846"/>
                    <a:pt x="531" y="5837"/>
                  </a:cubicBezTo>
                  <a:lnTo>
                    <a:pt x="608" y="5717"/>
                  </a:lnTo>
                  <a:lnTo>
                    <a:pt x="613" y="5759"/>
                  </a:lnTo>
                  <a:lnTo>
                    <a:pt x="553" y="5699"/>
                  </a:lnTo>
                  <a:cubicBezTo>
                    <a:pt x="546" y="5693"/>
                    <a:pt x="543" y="5684"/>
                    <a:pt x="543" y="5675"/>
                  </a:cubicBezTo>
                  <a:lnTo>
                    <a:pt x="543" y="5641"/>
                  </a:lnTo>
                  <a:cubicBezTo>
                    <a:pt x="543" y="5636"/>
                    <a:pt x="544" y="5630"/>
                    <a:pt x="546" y="5626"/>
                  </a:cubicBezTo>
                  <a:lnTo>
                    <a:pt x="667" y="5394"/>
                  </a:lnTo>
                  <a:cubicBezTo>
                    <a:pt x="668" y="5392"/>
                    <a:pt x="669" y="5391"/>
                    <a:pt x="670" y="5389"/>
                  </a:cubicBezTo>
                  <a:lnTo>
                    <a:pt x="859" y="5149"/>
                  </a:lnTo>
                  <a:lnTo>
                    <a:pt x="856" y="5154"/>
                  </a:lnTo>
                  <a:lnTo>
                    <a:pt x="916" y="5042"/>
                  </a:lnTo>
                  <a:lnTo>
                    <a:pt x="912" y="5053"/>
                  </a:lnTo>
                  <a:lnTo>
                    <a:pt x="929" y="4933"/>
                  </a:lnTo>
                  <a:cubicBezTo>
                    <a:pt x="930" y="4925"/>
                    <a:pt x="934" y="4918"/>
                    <a:pt x="940" y="4913"/>
                  </a:cubicBezTo>
                  <a:lnTo>
                    <a:pt x="1077" y="4793"/>
                  </a:lnTo>
                  <a:lnTo>
                    <a:pt x="1071" y="4800"/>
                  </a:lnTo>
                  <a:lnTo>
                    <a:pt x="1131" y="4706"/>
                  </a:lnTo>
                  <a:lnTo>
                    <a:pt x="1136" y="4747"/>
                  </a:lnTo>
                  <a:lnTo>
                    <a:pt x="1059" y="4670"/>
                  </a:lnTo>
                  <a:cubicBezTo>
                    <a:pt x="1048" y="4659"/>
                    <a:pt x="1046" y="4642"/>
                    <a:pt x="1054" y="4629"/>
                  </a:cubicBezTo>
                  <a:lnTo>
                    <a:pt x="1114" y="4534"/>
                  </a:lnTo>
                  <a:lnTo>
                    <a:pt x="1191" y="4414"/>
                  </a:lnTo>
                  <a:lnTo>
                    <a:pt x="1189" y="4419"/>
                  </a:lnTo>
                  <a:lnTo>
                    <a:pt x="1249" y="4282"/>
                  </a:lnTo>
                  <a:lnTo>
                    <a:pt x="1249" y="4309"/>
                  </a:lnTo>
                  <a:lnTo>
                    <a:pt x="1206" y="4214"/>
                  </a:lnTo>
                  <a:cubicBezTo>
                    <a:pt x="1200" y="4200"/>
                    <a:pt x="1204" y="4183"/>
                    <a:pt x="1217" y="4173"/>
                  </a:cubicBezTo>
                  <a:lnTo>
                    <a:pt x="1277" y="4131"/>
                  </a:lnTo>
                  <a:cubicBezTo>
                    <a:pt x="1285" y="4125"/>
                    <a:pt x="1295" y="4123"/>
                    <a:pt x="1304" y="4125"/>
                  </a:cubicBezTo>
                  <a:cubicBezTo>
                    <a:pt x="1313" y="4127"/>
                    <a:pt x="1321" y="4133"/>
                    <a:pt x="1326" y="4141"/>
                  </a:cubicBezTo>
                  <a:lnTo>
                    <a:pt x="1403" y="4279"/>
                  </a:lnTo>
                  <a:lnTo>
                    <a:pt x="1400" y="4274"/>
                  </a:lnTo>
                  <a:lnTo>
                    <a:pt x="1572" y="4488"/>
                  </a:lnTo>
                  <a:lnTo>
                    <a:pt x="1512" y="4509"/>
                  </a:lnTo>
                  <a:lnTo>
                    <a:pt x="1512" y="4372"/>
                  </a:lnTo>
                  <a:lnTo>
                    <a:pt x="1512" y="4158"/>
                  </a:lnTo>
                  <a:lnTo>
                    <a:pt x="1525" y="4184"/>
                  </a:lnTo>
                  <a:lnTo>
                    <a:pt x="1371" y="4064"/>
                  </a:lnTo>
                  <a:cubicBezTo>
                    <a:pt x="1366" y="4060"/>
                    <a:pt x="1362" y="4055"/>
                    <a:pt x="1360" y="4049"/>
                  </a:cubicBezTo>
                  <a:lnTo>
                    <a:pt x="1325" y="3955"/>
                  </a:lnTo>
                  <a:cubicBezTo>
                    <a:pt x="1324" y="3950"/>
                    <a:pt x="1323" y="3944"/>
                    <a:pt x="1324" y="3939"/>
                  </a:cubicBezTo>
                  <a:lnTo>
                    <a:pt x="1358" y="3693"/>
                  </a:lnTo>
                  <a:lnTo>
                    <a:pt x="1375" y="3378"/>
                  </a:lnTo>
                  <a:lnTo>
                    <a:pt x="1375" y="3300"/>
                  </a:lnTo>
                  <a:lnTo>
                    <a:pt x="1389" y="3327"/>
                  </a:lnTo>
                  <a:lnTo>
                    <a:pt x="1234" y="3216"/>
                  </a:lnTo>
                  <a:cubicBezTo>
                    <a:pt x="1232" y="3214"/>
                    <a:pt x="1229" y="3212"/>
                    <a:pt x="1227" y="3209"/>
                  </a:cubicBezTo>
                  <a:lnTo>
                    <a:pt x="1090" y="3029"/>
                  </a:lnTo>
                  <a:cubicBezTo>
                    <a:pt x="1084" y="3021"/>
                    <a:pt x="1082" y="3011"/>
                    <a:pt x="1084" y="3002"/>
                  </a:cubicBezTo>
                  <a:lnTo>
                    <a:pt x="1127" y="2806"/>
                  </a:lnTo>
                  <a:lnTo>
                    <a:pt x="1144" y="2711"/>
                  </a:lnTo>
                  <a:lnTo>
                    <a:pt x="1143" y="2717"/>
                  </a:lnTo>
                  <a:lnTo>
                    <a:pt x="1143" y="2623"/>
                  </a:lnTo>
                  <a:cubicBezTo>
                    <a:pt x="1143" y="2620"/>
                    <a:pt x="1144" y="2616"/>
                    <a:pt x="1145" y="2613"/>
                  </a:cubicBezTo>
                  <a:lnTo>
                    <a:pt x="1188" y="2476"/>
                  </a:lnTo>
                  <a:lnTo>
                    <a:pt x="1189" y="2499"/>
                  </a:lnTo>
                  <a:lnTo>
                    <a:pt x="1163" y="2439"/>
                  </a:lnTo>
                  <a:lnTo>
                    <a:pt x="1187" y="2458"/>
                  </a:lnTo>
                  <a:lnTo>
                    <a:pt x="1109" y="2441"/>
                  </a:lnTo>
                  <a:cubicBezTo>
                    <a:pt x="1105" y="2440"/>
                    <a:pt x="1100" y="2438"/>
                    <a:pt x="1096" y="2435"/>
                  </a:cubicBezTo>
                  <a:lnTo>
                    <a:pt x="942" y="2315"/>
                  </a:lnTo>
                  <a:cubicBezTo>
                    <a:pt x="937" y="2312"/>
                    <a:pt x="934" y="2307"/>
                    <a:pt x="932" y="2302"/>
                  </a:cubicBezTo>
                  <a:lnTo>
                    <a:pt x="872" y="2165"/>
                  </a:lnTo>
                  <a:lnTo>
                    <a:pt x="902" y="2185"/>
                  </a:lnTo>
                  <a:lnTo>
                    <a:pt x="730" y="2185"/>
                  </a:lnTo>
                  <a:cubicBezTo>
                    <a:pt x="722" y="2185"/>
                    <a:pt x="713" y="2181"/>
                    <a:pt x="707" y="2175"/>
                  </a:cubicBezTo>
                  <a:lnTo>
                    <a:pt x="587" y="2055"/>
                  </a:lnTo>
                  <a:cubicBezTo>
                    <a:pt x="585" y="2053"/>
                    <a:pt x="583" y="2051"/>
                    <a:pt x="582" y="2049"/>
                  </a:cubicBezTo>
                  <a:lnTo>
                    <a:pt x="488" y="1895"/>
                  </a:lnTo>
                  <a:lnTo>
                    <a:pt x="491" y="1899"/>
                  </a:lnTo>
                  <a:lnTo>
                    <a:pt x="293" y="1667"/>
                  </a:lnTo>
                  <a:lnTo>
                    <a:pt x="330" y="1677"/>
                  </a:lnTo>
                  <a:lnTo>
                    <a:pt x="158" y="1737"/>
                  </a:lnTo>
                  <a:cubicBezTo>
                    <a:pt x="142" y="1743"/>
                    <a:pt x="125" y="1736"/>
                    <a:pt x="117" y="1721"/>
                  </a:cubicBezTo>
                  <a:lnTo>
                    <a:pt x="40" y="1566"/>
                  </a:lnTo>
                  <a:cubicBezTo>
                    <a:pt x="38" y="1562"/>
                    <a:pt x="37" y="1557"/>
                    <a:pt x="37" y="1551"/>
                  </a:cubicBezTo>
                  <a:lnTo>
                    <a:pt x="37" y="1474"/>
                  </a:lnTo>
                  <a:lnTo>
                    <a:pt x="39" y="1488"/>
                  </a:lnTo>
                  <a:lnTo>
                    <a:pt x="5" y="1411"/>
                  </a:lnTo>
                  <a:cubicBezTo>
                    <a:pt x="0" y="1399"/>
                    <a:pt x="2" y="1386"/>
                    <a:pt x="9" y="1376"/>
                  </a:cubicBezTo>
                  <a:cubicBezTo>
                    <a:pt x="17" y="1367"/>
                    <a:pt x="29" y="1362"/>
                    <a:pt x="42" y="1364"/>
                  </a:cubicBezTo>
                  <a:lnTo>
                    <a:pt x="136" y="1381"/>
                  </a:lnTo>
                  <a:lnTo>
                    <a:pt x="99" y="1402"/>
                  </a:lnTo>
                  <a:lnTo>
                    <a:pt x="117" y="1356"/>
                  </a:lnTo>
                  <a:lnTo>
                    <a:pt x="195" y="1202"/>
                  </a:lnTo>
                  <a:lnTo>
                    <a:pt x="194" y="1231"/>
                  </a:lnTo>
                  <a:lnTo>
                    <a:pt x="117" y="1059"/>
                  </a:lnTo>
                  <a:cubicBezTo>
                    <a:pt x="109" y="1042"/>
                    <a:pt x="117" y="1023"/>
                    <a:pt x="133" y="1015"/>
                  </a:cubicBezTo>
                  <a:cubicBezTo>
                    <a:pt x="150" y="1008"/>
                    <a:pt x="170" y="1015"/>
                    <a:pt x="177" y="103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572250" y="4513938"/>
              <a:ext cx="708977" cy="377825"/>
            </a:xfrm>
            <a:custGeom>
              <a:avLst/>
              <a:gdLst/>
              <a:ahLst/>
              <a:cxnLst>
                <a:cxn ang="0">
                  <a:pos x="78" y="57"/>
                </a:cxn>
                <a:cxn ang="0">
                  <a:pos x="71" y="34"/>
                </a:cxn>
                <a:cxn ang="0">
                  <a:pos x="50" y="23"/>
                </a:cxn>
                <a:cxn ang="0">
                  <a:pos x="27" y="41"/>
                </a:cxn>
                <a:cxn ang="0">
                  <a:pos x="14" y="78"/>
                </a:cxn>
                <a:cxn ang="0">
                  <a:pos x="10" y="90"/>
                </a:cxn>
                <a:cxn ang="0">
                  <a:pos x="0" y="104"/>
                </a:cxn>
                <a:cxn ang="0">
                  <a:pos x="3" y="130"/>
                </a:cxn>
                <a:cxn ang="0">
                  <a:pos x="11" y="147"/>
                </a:cxn>
                <a:cxn ang="0">
                  <a:pos x="41" y="133"/>
                </a:cxn>
                <a:cxn ang="0">
                  <a:pos x="59" y="130"/>
                </a:cxn>
                <a:cxn ang="0">
                  <a:pos x="84" y="136"/>
                </a:cxn>
                <a:cxn ang="0">
                  <a:pos x="108" y="130"/>
                </a:cxn>
                <a:cxn ang="0">
                  <a:pos x="124" y="134"/>
                </a:cxn>
                <a:cxn ang="0">
                  <a:pos x="145" y="130"/>
                </a:cxn>
                <a:cxn ang="0">
                  <a:pos x="169" y="129"/>
                </a:cxn>
                <a:cxn ang="0">
                  <a:pos x="192" y="145"/>
                </a:cxn>
                <a:cxn ang="0">
                  <a:pos x="225" y="159"/>
                </a:cxn>
                <a:cxn ang="0">
                  <a:pos x="245" y="170"/>
                </a:cxn>
                <a:cxn ang="0">
                  <a:pos x="272" y="162"/>
                </a:cxn>
                <a:cxn ang="0">
                  <a:pos x="287" y="147"/>
                </a:cxn>
                <a:cxn ang="0">
                  <a:pos x="313" y="117"/>
                </a:cxn>
                <a:cxn ang="0">
                  <a:pos x="315" y="79"/>
                </a:cxn>
                <a:cxn ang="0">
                  <a:pos x="294" y="60"/>
                </a:cxn>
                <a:cxn ang="0">
                  <a:pos x="282" y="28"/>
                </a:cxn>
                <a:cxn ang="0">
                  <a:pos x="260" y="17"/>
                </a:cxn>
                <a:cxn ang="0">
                  <a:pos x="224" y="27"/>
                </a:cxn>
                <a:cxn ang="0">
                  <a:pos x="202" y="17"/>
                </a:cxn>
                <a:cxn ang="0">
                  <a:pos x="183" y="3"/>
                </a:cxn>
                <a:cxn ang="0">
                  <a:pos x="164" y="0"/>
                </a:cxn>
                <a:cxn ang="0">
                  <a:pos x="143" y="3"/>
                </a:cxn>
                <a:cxn ang="0">
                  <a:pos x="132" y="17"/>
                </a:cxn>
                <a:cxn ang="0">
                  <a:pos x="136" y="53"/>
                </a:cxn>
                <a:cxn ang="0">
                  <a:pos x="124" y="74"/>
                </a:cxn>
                <a:cxn ang="0">
                  <a:pos x="110" y="74"/>
                </a:cxn>
              </a:cxnLst>
              <a:rect l="0" t="0" r="r" b="b"/>
              <a:pathLst>
                <a:path w="319" h="170">
                  <a:moveTo>
                    <a:pt x="94" y="67"/>
                  </a:moveTo>
                  <a:lnTo>
                    <a:pt x="78" y="57"/>
                  </a:lnTo>
                  <a:lnTo>
                    <a:pt x="74" y="46"/>
                  </a:lnTo>
                  <a:lnTo>
                    <a:pt x="71" y="34"/>
                  </a:lnTo>
                  <a:lnTo>
                    <a:pt x="62" y="23"/>
                  </a:lnTo>
                  <a:lnTo>
                    <a:pt x="50" y="23"/>
                  </a:lnTo>
                  <a:lnTo>
                    <a:pt x="41" y="28"/>
                  </a:lnTo>
                  <a:lnTo>
                    <a:pt x="27" y="41"/>
                  </a:lnTo>
                  <a:lnTo>
                    <a:pt x="11" y="71"/>
                  </a:lnTo>
                  <a:lnTo>
                    <a:pt x="14" y="78"/>
                  </a:lnTo>
                  <a:lnTo>
                    <a:pt x="14" y="86"/>
                  </a:lnTo>
                  <a:lnTo>
                    <a:pt x="10" y="90"/>
                  </a:lnTo>
                  <a:lnTo>
                    <a:pt x="4" y="97"/>
                  </a:lnTo>
                  <a:lnTo>
                    <a:pt x="0" y="104"/>
                  </a:lnTo>
                  <a:lnTo>
                    <a:pt x="3" y="111"/>
                  </a:lnTo>
                  <a:lnTo>
                    <a:pt x="3" y="130"/>
                  </a:lnTo>
                  <a:lnTo>
                    <a:pt x="4" y="145"/>
                  </a:lnTo>
                  <a:lnTo>
                    <a:pt x="11" y="147"/>
                  </a:lnTo>
                  <a:lnTo>
                    <a:pt x="26" y="143"/>
                  </a:lnTo>
                  <a:lnTo>
                    <a:pt x="41" y="133"/>
                  </a:lnTo>
                  <a:lnTo>
                    <a:pt x="48" y="127"/>
                  </a:lnTo>
                  <a:lnTo>
                    <a:pt x="59" y="130"/>
                  </a:lnTo>
                  <a:lnTo>
                    <a:pt x="73" y="133"/>
                  </a:lnTo>
                  <a:lnTo>
                    <a:pt x="84" y="136"/>
                  </a:lnTo>
                  <a:lnTo>
                    <a:pt x="92" y="140"/>
                  </a:lnTo>
                  <a:lnTo>
                    <a:pt x="108" y="130"/>
                  </a:lnTo>
                  <a:lnTo>
                    <a:pt x="117" y="130"/>
                  </a:lnTo>
                  <a:lnTo>
                    <a:pt x="124" y="134"/>
                  </a:lnTo>
                  <a:lnTo>
                    <a:pt x="135" y="137"/>
                  </a:lnTo>
                  <a:lnTo>
                    <a:pt x="145" y="130"/>
                  </a:lnTo>
                  <a:lnTo>
                    <a:pt x="159" y="127"/>
                  </a:lnTo>
                  <a:lnTo>
                    <a:pt x="169" y="129"/>
                  </a:lnTo>
                  <a:lnTo>
                    <a:pt x="176" y="143"/>
                  </a:lnTo>
                  <a:lnTo>
                    <a:pt x="192" y="145"/>
                  </a:lnTo>
                  <a:lnTo>
                    <a:pt x="212" y="143"/>
                  </a:lnTo>
                  <a:lnTo>
                    <a:pt x="225" y="159"/>
                  </a:lnTo>
                  <a:lnTo>
                    <a:pt x="234" y="168"/>
                  </a:lnTo>
                  <a:lnTo>
                    <a:pt x="245" y="170"/>
                  </a:lnTo>
                  <a:lnTo>
                    <a:pt x="259" y="165"/>
                  </a:lnTo>
                  <a:lnTo>
                    <a:pt x="272" y="162"/>
                  </a:lnTo>
                  <a:lnTo>
                    <a:pt x="282" y="154"/>
                  </a:lnTo>
                  <a:lnTo>
                    <a:pt x="287" y="147"/>
                  </a:lnTo>
                  <a:lnTo>
                    <a:pt x="304" y="127"/>
                  </a:lnTo>
                  <a:lnTo>
                    <a:pt x="313" y="117"/>
                  </a:lnTo>
                  <a:lnTo>
                    <a:pt x="319" y="103"/>
                  </a:lnTo>
                  <a:lnTo>
                    <a:pt x="315" y="79"/>
                  </a:lnTo>
                  <a:lnTo>
                    <a:pt x="308" y="74"/>
                  </a:lnTo>
                  <a:lnTo>
                    <a:pt x="294" y="60"/>
                  </a:lnTo>
                  <a:lnTo>
                    <a:pt x="287" y="46"/>
                  </a:lnTo>
                  <a:lnTo>
                    <a:pt x="282" y="28"/>
                  </a:lnTo>
                  <a:lnTo>
                    <a:pt x="268" y="17"/>
                  </a:lnTo>
                  <a:lnTo>
                    <a:pt x="260" y="17"/>
                  </a:lnTo>
                  <a:lnTo>
                    <a:pt x="234" y="17"/>
                  </a:lnTo>
                  <a:lnTo>
                    <a:pt x="224" y="27"/>
                  </a:lnTo>
                  <a:lnTo>
                    <a:pt x="215" y="28"/>
                  </a:lnTo>
                  <a:lnTo>
                    <a:pt x="202" y="17"/>
                  </a:lnTo>
                  <a:lnTo>
                    <a:pt x="190" y="12"/>
                  </a:lnTo>
                  <a:lnTo>
                    <a:pt x="183" y="3"/>
                  </a:lnTo>
                  <a:lnTo>
                    <a:pt x="178" y="2"/>
                  </a:lnTo>
                  <a:lnTo>
                    <a:pt x="164" y="0"/>
                  </a:lnTo>
                  <a:lnTo>
                    <a:pt x="154" y="3"/>
                  </a:lnTo>
                  <a:lnTo>
                    <a:pt x="143" y="3"/>
                  </a:lnTo>
                  <a:lnTo>
                    <a:pt x="138" y="9"/>
                  </a:lnTo>
                  <a:lnTo>
                    <a:pt x="132" y="17"/>
                  </a:lnTo>
                  <a:lnTo>
                    <a:pt x="132" y="34"/>
                  </a:lnTo>
                  <a:lnTo>
                    <a:pt x="136" y="53"/>
                  </a:lnTo>
                  <a:lnTo>
                    <a:pt x="136" y="61"/>
                  </a:lnTo>
                  <a:lnTo>
                    <a:pt x="124" y="74"/>
                  </a:lnTo>
                  <a:lnTo>
                    <a:pt x="117" y="81"/>
                  </a:lnTo>
                  <a:lnTo>
                    <a:pt x="110" y="74"/>
                  </a:lnTo>
                  <a:lnTo>
                    <a:pt x="94" y="67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565582" y="4507265"/>
              <a:ext cx="722312" cy="391160"/>
            </a:xfrm>
            <a:custGeom>
              <a:avLst/>
              <a:gdLst/>
              <a:ahLst/>
              <a:cxnLst>
                <a:cxn ang="0">
                  <a:pos x="399" y="206"/>
                </a:cxn>
                <a:cxn ang="0">
                  <a:pos x="305" y="156"/>
                </a:cxn>
                <a:cxn ang="0">
                  <a:pos x="96" y="417"/>
                </a:cxn>
                <a:cxn ang="0">
                  <a:pos x="106" y="507"/>
                </a:cxn>
                <a:cxn ang="0">
                  <a:pos x="50" y="626"/>
                </a:cxn>
                <a:cxn ang="0">
                  <a:pos x="85" y="815"/>
                </a:cxn>
                <a:cxn ang="0">
                  <a:pos x="277" y="710"/>
                </a:cxn>
                <a:cxn ang="0">
                  <a:pos x="491" y="755"/>
                </a:cxn>
                <a:cxn ang="0">
                  <a:pos x="668" y="724"/>
                </a:cxn>
                <a:cxn ang="0">
                  <a:pos x="757" y="766"/>
                </a:cxn>
                <a:cxn ang="0">
                  <a:pos x="961" y="715"/>
                </a:cxn>
                <a:cxn ang="0">
                  <a:pos x="1085" y="806"/>
                </a:cxn>
                <a:cxn ang="0">
                  <a:pos x="1322" y="931"/>
                </a:cxn>
                <a:cxn ang="0">
                  <a:pos x="1529" y="901"/>
                </a:cxn>
                <a:cxn ang="0">
                  <a:pos x="1695" y="712"/>
                </a:cxn>
                <a:cxn ang="0">
                  <a:pos x="1751" y="459"/>
                </a:cxn>
                <a:cxn ang="0">
                  <a:pos x="1598" y="279"/>
                </a:cxn>
                <a:cxn ang="0">
                  <a:pos x="1506" y="129"/>
                </a:cxn>
                <a:cxn ang="0">
                  <a:pos x="1265" y="180"/>
                </a:cxn>
                <a:cxn ang="0">
                  <a:pos x="1067" y="97"/>
                </a:cxn>
                <a:cxn ang="0">
                  <a:pos x="1008" y="42"/>
                </a:cxn>
                <a:cxn ang="0">
                  <a:pos x="813" y="51"/>
                </a:cxn>
                <a:cxn ang="0">
                  <a:pos x="770" y="112"/>
                </a:cxn>
                <a:cxn ang="0">
                  <a:pos x="791" y="357"/>
                </a:cxn>
                <a:cxn ang="0">
                  <a:pos x="656" y="477"/>
                </a:cxn>
                <a:cxn ang="0">
                  <a:pos x="546" y="372"/>
                </a:cxn>
                <a:cxn ang="0">
                  <a:pos x="694" y="414"/>
                </a:cxn>
                <a:cxn ang="0">
                  <a:pos x="737" y="206"/>
                </a:cxn>
                <a:cxn ang="0">
                  <a:pos x="771" y="53"/>
                </a:cxn>
                <a:cxn ang="0">
                  <a:pos x="924" y="1"/>
                </a:cxn>
                <a:cxn ang="0">
                  <a:pos x="1049" y="24"/>
                </a:cxn>
                <a:cxn ang="0">
                  <a:pos x="1222" y="160"/>
                </a:cxn>
                <a:cxn ang="0">
                  <a:pos x="1318" y="95"/>
                </a:cxn>
                <a:cxn ang="0">
                  <a:pos x="1599" y="167"/>
                </a:cxn>
                <a:cxn ang="0">
                  <a:pos x="1739" y="413"/>
                </a:cxn>
                <a:cxn ang="0">
                  <a:pos x="1774" y="669"/>
                </a:cxn>
                <a:cxn ang="0">
                  <a:pos x="1595" y="882"/>
                </a:cxn>
                <a:cxn ang="0">
                  <a:pos x="1384" y="976"/>
                </a:cxn>
                <a:cxn ang="0">
                  <a:pos x="1181" y="820"/>
                </a:cxn>
                <a:cxn ang="0">
                  <a:pos x="982" y="817"/>
                </a:cxn>
                <a:cxn ang="0">
                  <a:pos x="825" y="757"/>
                </a:cxn>
                <a:cxn ang="0">
                  <a:pos x="698" y="777"/>
                </a:cxn>
                <a:cxn ang="0">
                  <a:pos x="539" y="807"/>
                </a:cxn>
                <a:cxn ang="0">
                  <a:pos x="342" y="756"/>
                </a:cxn>
                <a:cxn ang="0">
                  <a:pos x="167" y="825"/>
                </a:cxn>
                <a:cxn ang="0">
                  <a:pos x="18" y="740"/>
                </a:cxn>
                <a:cxn ang="0">
                  <a:pos x="30" y="545"/>
                </a:cxn>
                <a:cxn ang="0">
                  <a:pos x="79" y="453"/>
                </a:cxn>
                <a:cxn ang="0">
                  <a:pos x="237" y="160"/>
                </a:cxn>
                <a:cxn ang="0">
                  <a:pos x="377" y="131"/>
                </a:cxn>
                <a:cxn ang="0">
                  <a:pos x="463" y="318"/>
                </a:cxn>
              </a:cxnLst>
              <a:rect l="0" t="0" r="r" b="b"/>
              <a:pathLst>
                <a:path w="1806" h="977">
                  <a:moveTo>
                    <a:pt x="530" y="401"/>
                  </a:moveTo>
                  <a:lnTo>
                    <a:pt x="445" y="345"/>
                  </a:lnTo>
                  <a:cubicBezTo>
                    <a:pt x="442" y="343"/>
                    <a:pt x="439" y="341"/>
                    <a:pt x="438" y="337"/>
                  </a:cubicBezTo>
                  <a:lnTo>
                    <a:pt x="417" y="277"/>
                  </a:lnTo>
                  <a:lnTo>
                    <a:pt x="399" y="206"/>
                  </a:lnTo>
                  <a:lnTo>
                    <a:pt x="403" y="213"/>
                  </a:lnTo>
                  <a:lnTo>
                    <a:pt x="351" y="153"/>
                  </a:lnTo>
                  <a:lnTo>
                    <a:pt x="364" y="159"/>
                  </a:lnTo>
                  <a:lnTo>
                    <a:pt x="296" y="159"/>
                  </a:lnTo>
                  <a:lnTo>
                    <a:pt x="305" y="156"/>
                  </a:lnTo>
                  <a:lnTo>
                    <a:pt x="257" y="186"/>
                  </a:lnTo>
                  <a:lnTo>
                    <a:pt x="260" y="185"/>
                  </a:lnTo>
                  <a:lnTo>
                    <a:pt x="183" y="254"/>
                  </a:lnTo>
                  <a:lnTo>
                    <a:pt x="186" y="249"/>
                  </a:lnTo>
                  <a:lnTo>
                    <a:pt x="96" y="417"/>
                  </a:lnTo>
                  <a:lnTo>
                    <a:pt x="97" y="404"/>
                  </a:lnTo>
                  <a:lnTo>
                    <a:pt x="110" y="442"/>
                  </a:lnTo>
                  <a:cubicBezTo>
                    <a:pt x="111" y="444"/>
                    <a:pt x="111" y="446"/>
                    <a:pt x="111" y="448"/>
                  </a:cubicBezTo>
                  <a:lnTo>
                    <a:pt x="111" y="495"/>
                  </a:lnTo>
                  <a:cubicBezTo>
                    <a:pt x="111" y="499"/>
                    <a:pt x="109" y="504"/>
                    <a:pt x="106" y="507"/>
                  </a:cubicBezTo>
                  <a:lnTo>
                    <a:pt x="85" y="528"/>
                  </a:lnTo>
                  <a:lnTo>
                    <a:pt x="56" y="566"/>
                  </a:lnTo>
                  <a:lnTo>
                    <a:pt x="31" y="603"/>
                  </a:lnTo>
                  <a:lnTo>
                    <a:pt x="33" y="587"/>
                  </a:lnTo>
                  <a:lnTo>
                    <a:pt x="50" y="626"/>
                  </a:lnTo>
                  <a:cubicBezTo>
                    <a:pt x="51" y="628"/>
                    <a:pt x="51" y="631"/>
                    <a:pt x="51" y="633"/>
                  </a:cubicBezTo>
                  <a:lnTo>
                    <a:pt x="51" y="740"/>
                  </a:lnTo>
                  <a:lnTo>
                    <a:pt x="60" y="821"/>
                  </a:lnTo>
                  <a:lnTo>
                    <a:pt x="47" y="806"/>
                  </a:lnTo>
                  <a:lnTo>
                    <a:pt x="85" y="815"/>
                  </a:lnTo>
                  <a:lnTo>
                    <a:pt x="77" y="815"/>
                  </a:lnTo>
                  <a:lnTo>
                    <a:pt x="159" y="793"/>
                  </a:lnTo>
                  <a:lnTo>
                    <a:pt x="154" y="795"/>
                  </a:lnTo>
                  <a:lnTo>
                    <a:pt x="239" y="739"/>
                  </a:lnTo>
                  <a:lnTo>
                    <a:pt x="277" y="710"/>
                  </a:lnTo>
                  <a:cubicBezTo>
                    <a:pt x="281" y="707"/>
                    <a:pt x="286" y="706"/>
                    <a:pt x="292" y="707"/>
                  </a:cubicBezTo>
                  <a:lnTo>
                    <a:pt x="351" y="724"/>
                  </a:lnTo>
                  <a:lnTo>
                    <a:pt x="427" y="737"/>
                  </a:lnTo>
                  <a:lnTo>
                    <a:pt x="488" y="755"/>
                  </a:lnTo>
                  <a:cubicBezTo>
                    <a:pt x="489" y="755"/>
                    <a:pt x="490" y="755"/>
                    <a:pt x="491" y="755"/>
                  </a:cubicBezTo>
                  <a:lnTo>
                    <a:pt x="538" y="777"/>
                  </a:lnTo>
                  <a:lnTo>
                    <a:pt x="523" y="778"/>
                  </a:lnTo>
                  <a:lnTo>
                    <a:pt x="612" y="726"/>
                  </a:lnTo>
                  <a:cubicBezTo>
                    <a:pt x="615" y="725"/>
                    <a:pt x="618" y="724"/>
                    <a:pt x="621" y="724"/>
                  </a:cubicBezTo>
                  <a:lnTo>
                    <a:pt x="668" y="724"/>
                  </a:lnTo>
                  <a:cubicBezTo>
                    <a:pt x="671" y="724"/>
                    <a:pt x="673" y="725"/>
                    <a:pt x="676" y="726"/>
                  </a:cubicBezTo>
                  <a:lnTo>
                    <a:pt x="714" y="747"/>
                  </a:lnTo>
                  <a:lnTo>
                    <a:pt x="711" y="746"/>
                  </a:lnTo>
                  <a:lnTo>
                    <a:pt x="771" y="763"/>
                  </a:lnTo>
                  <a:lnTo>
                    <a:pt x="757" y="766"/>
                  </a:lnTo>
                  <a:lnTo>
                    <a:pt x="812" y="727"/>
                  </a:lnTo>
                  <a:cubicBezTo>
                    <a:pt x="814" y="726"/>
                    <a:pt x="816" y="725"/>
                    <a:pt x="818" y="724"/>
                  </a:cubicBezTo>
                  <a:lnTo>
                    <a:pt x="900" y="707"/>
                  </a:lnTo>
                  <a:cubicBezTo>
                    <a:pt x="902" y="707"/>
                    <a:pt x="904" y="706"/>
                    <a:pt x="906" y="707"/>
                  </a:cubicBezTo>
                  <a:lnTo>
                    <a:pt x="961" y="715"/>
                  </a:lnTo>
                  <a:cubicBezTo>
                    <a:pt x="967" y="716"/>
                    <a:pt x="971" y="720"/>
                    <a:pt x="974" y="724"/>
                  </a:cubicBezTo>
                  <a:lnTo>
                    <a:pt x="1012" y="802"/>
                  </a:lnTo>
                  <a:lnTo>
                    <a:pt x="1000" y="793"/>
                  </a:lnTo>
                  <a:lnTo>
                    <a:pt x="1089" y="806"/>
                  </a:lnTo>
                  <a:lnTo>
                    <a:pt x="1085" y="806"/>
                  </a:lnTo>
                  <a:lnTo>
                    <a:pt x="1192" y="793"/>
                  </a:lnTo>
                  <a:cubicBezTo>
                    <a:pt x="1198" y="792"/>
                    <a:pt x="1203" y="794"/>
                    <a:pt x="1207" y="799"/>
                  </a:cubicBezTo>
                  <a:lnTo>
                    <a:pt x="1284" y="889"/>
                  </a:lnTo>
                  <a:lnTo>
                    <a:pt x="1330" y="935"/>
                  </a:lnTo>
                  <a:lnTo>
                    <a:pt x="1322" y="931"/>
                  </a:lnTo>
                  <a:lnTo>
                    <a:pt x="1381" y="944"/>
                  </a:lnTo>
                  <a:lnTo>
                    <a:pt x="1372" y="944"/>
                  </a:lnTo>
                  <a:lnTo>
                    <a:pt x="1449" y="914"/>
                  </a:lnTo>
                  <a:cubicBezTo>
                    <a:pt x="1450" y="914"/>
                    <a:pt x="1451" y="914"/>
                    <a:pt x="1452" y="913"/>
                  </a:cubicBezTo>
                  <a:lnTo>
                    <a:pt x="1529" y="901"/>
                  </a:lnTo>
                  <a:lnTo>
                    <a:pt x="1521" y="905"/>
                  </a:lnTo>
                  <a:lnTo>
                    <a:pt x="1572" y="857"/>
                  </a:lnTo>
                  <a:lnTo>
                    <a:pt x="1570" y="859"/>
                  </a:lnTo>
                  <a:lnTo>
                    <a:pt x="1600" y="821"/>
                  </a:lnTo>
                  <a:lnTo>
                    <a:pt x="1695" y="712"/>
                  </a:lnTo>
                  <a:lnTo>
                    <a:pt x="1746" y="652"/>
                  </a:lnTo>
                  <a:lnTo>
                    <a:pt x="1743" y="657"/>
                  </a:lnTo>
                  <a:lnTo>
                    <a:pt x="1773" y="579"/>
                  </a:lnTo>
                  <a:lnTo>
                    <a:pt x="1772" y="588"/>
                  </a:lnTo>
                  <a:lnTo>
                    <a:pt x="1751" y="459"/>
                  </a:lnTo>
                  <a:lnTo>
                    <a:pt x="1757" y="469"/>
                  </a:lnTo>
                  <a:lnTo>
                    <a:pt x="1718" y="439"/>
                  </a:lnTo>
                  <a:lnTo>
                    <a:pt x="1640" y="360"/>
                  </a:lnTo>
                  <a:cubicBezTo>
                    <a:pt x="1639" y="359"/>
                    <a:pt x="1638" y="358"/>
                    <a:pt x="1637" y="356"/>
                  </a:cubicBezTo>
                  <a:lnTo>
                    <a:pt x="1598" y="279"/>
                  </a:lnTo>
                  <a:cubicBezTo>
                    <a:pt x="1598" y="278"/>
                    <a:pt x="1598" y="277"/>
                    <a:pt x="1597" y="276"/>
                  </a:cubicBezTo>
                  <a:lnTo>
                    <a:pt x="1567" y="177"/>
                  </a:lnTo>
                  <a:lnTo>
                    <a:pt x="1573" y="185"/>
                  </a:lnTo>
                  <a:lnTo>
                    <a:pt x="1496" y="125"/>
                  </a:lnTo>
                  <a:lnTo>
                    <a:pt x="1506" y="129"/>
                  </a:lnTo>
                  <a:lnTo>
                    <a:pt x="1464" y="129"/>
                  </a:lnTo>
                  <a:lnTo>
                    <a:pt x="1318" y="129"/>
                  </a:lnTo>
                  <a:lnTo>
                    <a:pt x="1329" y="124"/>
                  </a:lnTo>
                  <a:lnTo>
                    <a:pt x="1274" y="176"/>
                  </a:lnTo>
                  <a:cubicBezTo>
                    <a:pt x="1271" y="178"/>
                    <a:pt x="1268" y="180"/>
                    <a:pt x="1265" y="180"/>
                  </a:cubicBezTo>
                  <a:lnTo>
                    <a:pt x="1214" y="189"/>
                  </a:lnTo>
                  <a:cubicBezTo>
                    <a:pt x="1209" y="189"/>
                    <a:pt x="1204" y="188"/>
                    <a:pt x="1200" y="185"/>
                  </a:cubicBezTo>
                  <a:lnTo>
                    <a:pt x="1132" y="124"/>
                  </a:lnTo>
                  <a:lnTo>
                    <a:pt x="1136" y="127"/>
                  </a:lnTo>
                  <a:lnTo>
                    <a:pt x="1067" y="97"/>
                  </a:lnTo>
                  <a:cubicBezTo>
                    <a:pt x="1065" y="96"/>
                    <a:pt x="1063" y="94"/>
                    <a:pt x="1061" y="92"/>
                  </a:cubicBezTo>
                  <a:lnTo>
                    <a:pt x="1023" y="45"/>
                  </a:lnTo>
                  <a:lnTo>
                    <a:pt x="1030" y="50"/>
                  </a:lnTo>
                  <a:lnTo>
                    <a:pt x="1005" y="42"/>
                  </a:lnTo>
                  <a:lnTo>
                    <a:pt x="1008" y="42"/>
                  </a:lnTo>
                  <a:lnTo>
                    <a:pt x="927" y="34"/>
                  </a:lnTo>
                  <a:lnTo>
                    <a:pt x="934" y="33"/>
                  </a:lnTo>
                  <a:lnTo>
                    <a:pt x="878" y="50"/>
                  </a:lnTo>
                  <a:cubicBezTo>
                    <a:pt x="876" y="51"/>
                    <a:pt x="875" y="51"/>
                    <a:pt x="873" y="51"/>
                  </a:cubicBezTo>
                  <a:lnTo>
                    <a:pt x="813" y="51"/>
                  </a:lnTo>
                  <a:lnTo>
                    <a:pt x="825" y="46"/>
                  </a:lnTo>
                  <a:lnTo>
                    <a:pt x="795" y="76"/>
                  </a:lnTo>
                  <a:lnTo>
                    <a:pt x="797" y="74"/>
                  </a:lnTo>
                  <a:lnTo>
                    <a:pt x="767" y="121"/>
                  </a:lnTo>
                  <a:lnTo>
                    <a:pt x="770" y="112"/>
                  </a:lnTo>
                  <a:lnTo>
                    <a:pt x="770" y="202"/>
                  </a:lnTo>
                  <a:lnTo>
                    <a:pt x="770" y="199"/>
                  </a:lnTo>
                  <a:lnTo>
                    <a:pt x="791" y="307"/>
                  </a:lnTo>
                  <a:cubicBezTo>
                    <a:pt x="791" y="308"/>
                    <a:pt x="791" y="309"/>
                    <a:pt x="791" y="310"/>
                  </a:cubicBezTo>
                  <a:lnTo>
                    <a:pt x="791" y="357"/>
                  </a:lnTo>
                  <a:cubicBezTo>
                    <a:pt x="791" y="362"/>
                    <a:pt x="790" y="366"/>
                    <a:pt x="787" y="369"/>
                  </a:cubicBezTo>
                  <a:lnTo>
                    <a:pt x="718" y="438"/>
                  </a:lnTo>
                  <a:lnTo>
                    <a:pt x="680" y="477"/>
                  </a:lnTo>
                  <a:cubicBezTo>
                    <a:pt x="676" y="480"/>
                    <a:pt x="672" y="482"/>
                    <a:pt x="668" y="482"/>
                  </a:cubicBezTo>
                  <a:cubicBezTo>
                    <a:pt x="663" y="482"/>
                    <a:pt x="659" y="480"/>
                    <a:pt x="656" y="477"/>
                  </a:cubicBezTo>
                  <a:lnTo>
                    <a:pt x="617" y="438"/>
                  </a:lnTo>
                  <a:lnTo>
                    <a:pt x="623" y="442"/>
                  </a:lnTo>
                  <a:lnTo>
                    <a:pt x="533" y="403"/>
                  </a:lnTo>
                  <a:cubicBezTo>
                    <a:pt x="524" y="399"/>
                    <a:pt x="520" y="389"/>
                    <a:pt x="524" y="381"/>
                  </a:cubicBezTo>
                  <a:cubicBezTo>
                    <a:pt x="528" y="372"/>
                    <a:pt x="538" y="369"/>
                    <a:pt x="546" y="372"/>
                  </a:cubicBezTo>
                  <a:lnTo>
                    <a:pt x="636" y="411"/>
                  </a:lnTo>
                  <a:cubicBezTo>
                    <a:pt x="638" y="412"/>
                    <a:pt x="640" y="413"/>
                    <a:pt x="641" y="414"/>
                  </a:cubicBezTo>
                  <a:lnTo>
                    <a:pt x="680" y="453"/>
                  </a:lnTo>
                  <a:lnTo>
                    <a:pt x="656" y="453"/>
                  </a:lnTo>
                  <a:lnTo>
                    <a:pt x="694" y="414"/>
                  </a:lnTo>
                  <a:lnTo>
                    <a:pt x="763" y="346"/>
                  </a:lnTo>
                  <a:lnTo>
                    <a:pt x="758" y="357"/>
                  </a:lnTo>
                  <a:lnTo>
                    <a:pt x="758" y="310"/>
                  </a:lnTo>
                  <a:lnTo>
                    <a:pt x="758" y="313"/>
                  </a:lnTo>
                  <a:lnTo>
                    <a:pt x="737" y="206"/>
                  </a:lnTo>
                  <a:cubicBezTo>
                    <a:pt x="737" y="205"/>
                    <a:pt x="737" y="203"/>
                    <a:pt x="737" y="202"/>
                  </a:cubicBezTo>
                  <a:lnTo>
                    <a:pt x="737" y="112"/>
                  </a:lnTo>
                  <a:cubicBezTo>
                    <a:pt x="737" y="109"/>
                    <a:pt x="738" y="106"/>
                    <a:pt x="739" y="103"/>
                  </a:cubicBezTo>
                  <a:lnTo>
                    <a:pt x="769" y="56"/>
                  </a:lnTo>
                  <a:cubicBezTo>
                    <a:pt x="770" y="55"/>
                    <a:pt x="771" y="54"/>
                    <a:pt x="771" y="53"/>
                  </a:cubicBezTo>
                  <a:lnTo>
                    <a:pt x="801" y="23"/>
                  </a:lnTo>
                  <a:cubicBezTo>
                    <a:pt x="805" y="20"/>
                    <a:pt x="809" y="18"/>
                    <a:pt x="813" y="18"/>
                  </a:cubicBezTo>
                  <a:lnTo>
                    <a:pt x="873" y="18"/>
                  </a:lnTo>
                  <a:lnTo>
                    <a:pt x="868" y="19"/>
                  </a:lnTo>
                  <a:lnTo>
                    <a:pt x="924" y="1"/>
                  </a:lnTo>
                  <a:cubicBezTo>
                    <a:pt x="926" y="1"/>
                    <a:pt x="928" y="0"/>
                    <a:pt x="930" y="1"/>
                  </a:cubicBezTo>
                  <a:lnTo>
                    <a:pt x="1012" y="9"/>
                  </a:lnTo>
                  <a:cubicBezTo>
                    <a:pt x="1013" y="9"/>
                    <a:pt x="1014" y="10"/>
                    <a:pt x="1015" y="10"/>
                  </a:cubicBezTo>
                  <a:lnTo>
                    <a:pt x="1041" y="19"/>
                  </a:lnTo>
                  <a:cubicBezTo>
                    <a:pt x="1044" y="20"/>
                    <a:pt x="1047" y="21"/>
                    <a:pt x="1049" y="24"/>
                  </a:cubicBezTo>
                  <a:lnTo>
                    <a:pt x="1087" y="71"/>
                  </a:lnTo>
                  <a:lnTo>
                    <a:pt x="1081" y="67"/>
                  </a:lnTo>
                  <a:lnTo>
                    <a:pt x="1149" y="97"/>
                  </a:lnTo>
                  <a:cubicBezTo>
                    <a:pt x="1151" y="97"/>
                    <a:pt x="1152" y="98"/>
                    <a:pt x="1154" y="99"/>
                  </a:cubicBezTo>
                  <a:lnTo>
                    <a:pt x="1222" y="160"/>
                  </a:lnTo>
                  <a:lnTo>
                    <a:pt x="1208" y="156"/>
                  </a:lnTo>
                  <a:lnTo>
                    <a:pt x="1260" y="147"/>
                  </a:lnTo>
                  <a:lnTo>
                    <a:pt x="1251" y="151"/>
                  </a:lnTo>
                  <a:lnTo>
                    <a:pt x="1307" y="100"/>
                  </a:lnTo>
                  <a:cubicBezTo>
                    <a:pt x="1310" y="97"/>
                    <a:pt x="1314" y="95"/>
                    <a:pt x="1318" y="95"/>
                  </a:cubicBezTo>
                  <a:lnTo>
                    <a:pt x="1464" y="95"/>
                  </a:lnTo>
                  <a:lnTo>
                    <a:pt x="1506" y="95"/>
                  </a:lnTo>
                  <a:cubicBezTo>
                    <a:pt x="1510" y="95"/>
                    <a:pt x="1514" y="97"/>
                    <a:pt x="1517" y="99"/>
                  </a:cubicBezTo>
                  <a:lnTo>
                    <a:pt x="1594" y="159"/>
                  </a:lnTo>
                  <a:cubicBezTo>
                    <a:pt x="1596" y="161"/>
                    <a:pt x="1598" y="164"/>
                    <a:pt x="1599" y="167"/>
                  </a:cubicBezTo>
                  <a:lnTo>
                    <a:pt x="1629" y="266"/>
                  </a:lnTo>
                  <a:lnTo>
                    <a:pt x="1628" y="264"/>
                  </a:lnTo>
                  <a:lnTo>
                    <a:pt x="1667" y="341"/>
                  </a:lnTo>
                  <a:lnTo>
                    <a:pt x="1664" y="337"/>
                  </a:lnTo>
                  <a:lnTo>
                    <a:pt x="1739" y="413"/>
                  </a:lnTo>
                  <a:lnTo>
                    <a:pt x="1778" y="443"/>
                  </a:lnTo>
                  <a:cubicBezTo>
                    <a:pt x="1781" y="446"/>
                    <a:pt x="1783" y="449"/>
                    <a:pt x="1784" y="454"/>
                  </a:cubicBezTo>
                  <a:lnTo>
                    <a:pt x="1805" y="583"/>
                  </a:lnTo>
                  <a:cubicBezTo>
                    <a:pt x="1806" y="586"/>
                    <a:pt x="1805" y="589"/>
                    <a:pt x="1804" y="591"/>
                  </a:cubicBezTo>
                  <a:lnTo>
                    <a:pt x="1774" y="669"/>
                  </a:lnTo>
                  <a:cubicBezTo>
                    <a:pt x="1774" y="671"/>
                    <a:pt x="1773" y="672"/>
                    <a:pt x="1771" y="674"/>
                  </a:cubicBezTo>
                  <a:lnTo>
                    <a:pt x="1720" y="734"/>
                  </a:lnTo>
                  <a:lnTo>
                    <a:pt x="1626" y="841"/>
                  </a:lnTo>
                  <a:lnTo>
                    <a:pt x="1596" y="880"/>
                  </a:lnTo>
                  <a:cubicBezTo>
                    <a:pt x="1596" y="881"/>
                    <a:pt x="1595" y="881"/>
                    <a:pt x="1595" y="882"/>
                  </a:cubicBezTo>
                  <a:lnTo>
                    <a:pt x="1543" y="929"/>
                  </a:lnTo>
                  <a:cubicBezTo>
                    <a:pt x="1541" y="931"/>
                    <a:pt x="1538" y="933"/>
                    <a:pt x="1535" y="933"/>
                  </a:cubicBezTo>
                  <a:lnTo>
                    <a:pt x="1458" y="946"/>
                  </a:lnTo>
                  <a:lnTo>
                    <a:pt x="1461" y="945"/>
                  </a:lnTo>
                  <a:lnTo>
                    <a:pt x="1384" y="976"/>
                  </a:lnTo>
                  <a:cubicBezTo>
                    <a:pt x="1381" y="977"/>
                    <a:pt x="1378" y="977"/>
                    <a:pt x="1374" y="976"/>
                  </a:cubicBezTo>
                  <a:lnTo>
                    <a:pt x="1315" y="963"/>
                  </a:lnTo>
                  <a:cubicBezTo>
                    <a:pt x="1311" y="963"/>
                    <a:pt x="1309" y="961"/>
                    <a:pt x="1306" y="959"/>
                  </a:cubicBezTo>
                  <a:lnTo>
                    <a:pt x="1258" y="911"/>
                  </a:lnTo>
                  <a:lnTo>
                    <a:pt x="1181" y="820"/>
                  </a:lnTo>
                  <a:lnTo>
                    <a:pt x="1196" y="826"/>
                  </a:lnTo>
                  <a:lnTo>
                    <a:pt x="1089" y="839"/>
                  </a:lnTo>
                  <a:cubicBezTo>
                    <a:pt x="1088" y="839"/>
                    <a:pt x="1086" y="839"/>
                    <a:pt x="1085" y="839"/>
                  </a:cubicBezTo>
                  <a:lnTo>
                    <a:pt x="995" y="826"/>
                  </a:lnTo>
                  <a:cubicBezTo>
                    <a:pt x="989" y="825"/>
                    <a:pt x="985" y="822"/>
                    <a:pt x="982" y="817"/>
                  </a:cubicBezTo>
                  <a:lnTo>
                    <a:pt x="944" y="739"/>
                  </a:lnTo>
                  <a:lnTo>
                    <a:pt x="956" y="748"/>
                  </a:lnTo>
                  <a:lnTo>
                    <a:pt x="901" y="740"/>
                  </a:lnTo>
                  <a:lnTo>
                    <a:pt x="907" y="740"/>
                  </a:lnTo>
                  <a:lnTo>
                    <a:pt x="825" y="757"/>
                  </a:lnTo>
                  <a:lnTo>
                    <a:pt x="831" y="754"/>
                  </a:lnTo>
                  <a:lnTo>
                    <a:pt x="776" y="793"/>
                  </a:lnTo>
                  <a:cubicBezTo>
                    <a:pt x="772" y="796"/>
                    <a:pt x="766" y="797"/>
                    <a:pt x="762" y="795"/>
                  </a:cubicBezTo>
                  <a:lnTo>
                    <a:pt x="702" y="778"/>
                  </a:lnTo>
                  <a:cubicBezTo>
                    <a:pt x="700" y="778"/>
                    <a:pt x="699" y="777"/>
                    <a:pt x="698" y="777"/>
                  </a:cubicBezTo>
                  <a:lnTo>
                    <a:pt x="660" y="755"/>
                  </a:lnTo>
                  <a:lnTo>
                    <a:pt x="668" y="757"/>
                  </a:lnTo>
                  <a:lnTo>
                    <a:pt x="621" y="757"/>
                  </a:lnTo>
                  <a:lnTo>
                    <a:pt x="629" y="755"/>
                  </a:lnTo>
                  <a:lnTo>
                    <a:pt x="539" y="807"/>
                  </a:lnTo>
                  <a:cubicBezTo>
                    <a:pt x="534" y="809"/>
                    <a:pt x="529" y="810"/>
                    <a:pt x="524" y="807"/>
                  </a:cubicBezTo>
                  <a:lnTo>
                    <a:pt x="477" y="786"/>
                  </a:lnTo>
                  <a:lnTo>
                    <a:pt x="479" y="787"/>
                  </a:lnTo>
                  <a:lnTo>
                    <a:pt x="421" y="770"/>
                  </a:lnTo>
                  <a:lnTo>
                    <a:pt x="342" y="756"/>
                  </a:lnTo>
                  <a:lnTo>
                    <a:pt x="282" y="739"/>
                  </a:lnTo>
                  <a:lnTo>
                    <a:pt x="297" y="736"/>
                  </a:lnTo>
                  <a:lnTo>
                    <a:pt x="258" y="767"/>
                  </a:lnTo>
                  <a:lnTo>
                    <a:pt x="172" y="823"/>
                  </a:lnTo>
                  <a:cubicBezTo>
                    <a:pt x="171" y="824"/>
                    <a:pt x="169" y="825"/>
                    <a:pt x="167" y="825"/>
                  </a:cubicBezTo>
                  <a:lnTo>
                    <a:pt x="86" y="847"/>
                  </a:lnTo>
                  <a:cubicBezTo>
                    <a:pt x="83" y="848"/>
                    <a:pt x="81" y="848"/>
                    <a:pt x="78" y="847"/>
                  </a:cubicBezTo>
                  <a:lnTo>
                    <a:pt x="39" y="839"/>
                  </a:lnTo>
                  <a:cubicBezTo>
                    <a:pt x="33" y="837"/>
                    <a:pt x="27" y="831"/>
                    <a:pt x="27" y="824"/>
                  </a:cubicBezTo>
                  <a:lnTo>
                    <a:pt x="18" y="740"/>
                  </a:lnTo>
                  <a:lnTo>
                    <a:pt x="18" y="633"/>
                  </a:lnTo>
                  <a:lnTo>
                    <a:pt x="19" y="640"/>
                  </a:lnTo>
                  <a:lnTo>
                    <a:pt x="2" y="601"/>
                  </a:lnTo>
                  <a:cubicBezTo>
                    <a:pt x="0" y="596"/>
                    <a:pt x="0" y="590"/>
                    <a:pt x="4" y="585"/>
                  </a:cubicBezTo>
                  <a:lnTo>
                    <a:pt x="30" y="545"/>
                  </a:lnTo>
                  <a:lnTo>
                    <a:pt x="61" y="505"/>
                  </a:lnTo>
                  <a:lnTo>
                    <a:pt x="83" y="483"/>
                  </a:lnTo>
                  <a:lnTo>
                    <a:pt x="78" y="495"/>
                  </a:lnTo>
                  <a:lnTo>
                    <a:pt x="78" y="448"/>
                  </a:lnTo>
                  <a:lnTo>
                    <a:pt x="79" y="453"/>
                  </a:lnTo>
                  <a:lnTo>
                    <a:pt x="66" y="414"/>
                  </a:lnTo>
                  <a:cubicBezTo>
                    <a:pt x="64" y="410"/>
                    <a:pt x="65" y="405"/>
                    <a:pt x="67" y="401"/>
                  </a:cubicBezTo>
                  <a:lnTo>
                    <a:pt x="157" y="233"/>
                  </a:lnTo>
                  <a:cubicBezTo>
                    <a:pt x="158" y="232"/>
                    <a:pt x="159" y="230"/>
                    <a:pt x="160" y="229"/>
                  </a:cubicBezTo>
                  <a:lnTo>
                    <a:pt x="237" y="160"/>
                  </a:lnTo>
                  <a:cubicBezTo>
                    <a:pt x="238" y="159"/>
                    <a:pt x="239" y="159"/>
                    <a:pt x="240" y="158"/>
                  </a:cubicBezTo>
                  <a:lnTo>
                    <a:pt x="287" y="128"/>
                  </a:lnTo>
                  <a:cubicBezTo>
                    <a:pt x="289" y="126"/>
                    <a:pt x="292" y="125"/>
                    <a:pt x="296" y="125"/>
                  </a:cubicBezTo>
                  <a:lnTo>
                    <a:pt x="364" y="125"/>
                  </a:lnTo>
                  <a:cubicBezTo>
                    <a:pt x="369" y="125"/>
                    <a:pt x="374" y="128"/>
                    <a:pt x="377" y="131"/>
                  </a:cubicBezTo>
                  <a:lnTo>
                    <a:pt x="428" y="192"/>
                  </a:lnTo>
                  <a:cubicBezTo>
                    <a:pt x="430" y="194"/>
                    <a:pt x="431" y="196"/>
                    <a:pt x="432" y="198"/>
                  </a:cubicBezTo>
                  <a:lnTo>
                    <a:pt x="448" y="266"/>
                  </a:lnTo>
                  <a:lnTo>
                    <a:pt x="470" y="326"/>
                  </a:lnTo>
                  <a:lnTo>
                    <a:pt x="463" y="318"/>
                  </a:lnTo>
                  <a:lnTo>
                    <a:pt x="549" y="374"/>
                  </a:lnTo>
                  <a:cubicBezTo>
                    <a:pt x="556" y="379"/>
                    <a:pt x="558" y="389"/>
                    <a:pt x="553" y="397"/>
                  </a:cubicBezTo>
                  <a:cubicBezTo>
                    <a:pt x="548" y="404"/>
                    <a:pt x="538" y="406"/>
                    <a:pt x="530" y="401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8729672" y="4036098"/>
              <a:ext cx="862330" cy="1433512"/>
            </a:xfrm>
            <a:custGeom>
              <a:avLst/>
              <a:gdLst/>
              <a:ahLst/>
              <a:cxnLst>
                <a:cxn ang="0">
                  <a:pos x="126" y="445"/>
                </a:cxn>
                <a:cxn ang="0">
                  <a:pos x="83" y="474"/>
                </a:cxn>
                <a:cxn ang="0">
                  <a:pos x="71" y="501"/>
                </a:cxn>
                <a:cxn ang="0">
                  <a:pos x="97" y="517"/>
                </a:cxn>
                <a:cxn ang="0">
                  <a:pos x="116" y="525"/>
                </a:cxn>
                <a:cxn ang="0">
                  <a:pos x="155" y="535"/>
                </a:cxn>
                <a:cxn ang="0">
                  <a:pos x="130" y="563"/>
                </a:cxn>
                <a:cxn ang="0">
                  <a:pos x="75" y="546"/>
                </a:cxn>
                <a:cxn ang="0">
                  <a:pos x="34" y="580"/>
                </a:cxn>
                <a:cxn ang="0">
                  <a:pos x="1" y="597"/>
                </a:cxn>
                <a:cxn ang="0">
                  <a:pos x="18" y="611"/>
                </a:cxn>
                <a:cxn ang="0">
                  <a:pos x="50" y="607"/>
                </a:cxn>
                <a:cxn ang="0">
                  <a:pos x="94" y="626"/>
                </a:cxn>
                <a:cxn ang="0">
                  <a:pos x="127" y="596"/>
                </a:cxn>
                <a:cxn ang="0">
                  <a:pos x="157" y="614"/>
                </a:cxn>
                <a:cxn ang="0">
                  <a:pos x="197" y="621"/>
                </a:cxn>
                <a:cxn ang="0">
                  <a:pos x="227" y="617"/>
                </a:cxn>
                <a:cxn ang="0">
                  <a:pos x="271" y="634"/>
                </a:cxn>
                <a:cxn ang="0">
                  <a:pos x="306" y="638"/>
                </a:cxn>
                <a:cxn ang="0">
                  <a:pos x="343" y="626"/>
                </a:cxn>
                <a:cxn ang="0">
                  <a:pos x="327" y="596"/>
                </a:cxn>
                <a:cxn ang="0">
                  <a:pos x="328" y="577"/>
                </a:cxn>
                <a:cxn ang="0">
                  <a:pos x="376" y="546"/>
                </a:cxn>
                <a:cxn ang="0">
                  <a:pos x="388" y="505"/>
                </a:cxn>
                <a:cxn ang="0">
                  <a:pos x="354" y="481"/>
                </a:cxn>
                <a:cxn ang="0">
                  <a:pos x="330" y="480"/>
                </a:cxn>
                <a:cxn ang="0">
                  <a:pos x="339" y="441"/>
                </a:cxn>
                <a:cxn ang="0">
                  <a:pos x="339" y="387"/>
                </a:cxn>
                <a:cxn ang="0">
                  <a:pos x="304" y="322"/>
                </a:cxn>
                <a:cxn ang="0">
                  <a:pos x="304" y="273"/>
                </a:cxn>
                <a:cxn ang="0">
                  <a:pos x="292" y="235"/>
                </a:cxn>
                <a:cxn ang="0">
                  <a:pos x="255" y="213"/>
                </a:cxn>
                <a:cxn ang="0">
                  <a:pos x="252" y="198"/>
                </a:cxn>
                <a:cxn ang="0">
                  <a:pos x="283" y="203"/>
                </a:cxn>
                <a:cxn ang="0">
                  <a:pos x="334" y="141"/>
                </a:cxn>
                <a:cxn ang="0">
                  <a:pos x="330" y="103"/>
                </a:cxn>
                <a:cxn ang="0">
                  <a:pos x="283" y="83"/>
                </a:cxn>
                <a:cxn ang="0">
                  <a:pos x="253" y="79"/>
                </a:cxn>
                <a:cxn ang="0">
                  <a:pos x="292" y="45"/>
                </a:cxn>
                <a:cxn ang="0">
                  <a:pos x="337" y="21"/>
                </a:cxn>
                <a:cxn ang="0">
                  <a:pos x="274" y="8"/>
                </a:cxn>
                <a:cxn ang="0">
                  <a:pos x="239" y="28"/>
                </a:cxn>
                <a:cxn ang="0">
                  <a:pos x="199" y="47"/>
                </a:cxn>
                <a:cxn ang="0">
                  <a:pos x="185" y="89"/>
                </a:cxn>
                <a:cxn ang="0">
                  <a:pos x="160" y="131"/>
                </a:cxn>
                <a:cxn ang="0">
                  <a:pos x="183" y="141"/>
                </a:cxn>
                <a:cxn ang="0">
                  <a:pos x="137" y="216"/>
                </a:cxn>
                <a:cxn ang="0">
                  <a:pos x="171" y="189"/>
                </a:cxn>
                <a:cxn ang="0">
                  <a:pos x="183" y="239"/>
                </a:cxn>
                <a:cxn ang="0">
                  <a:pos x="152" y="270"/>
                </a:cxn>
                <a:cxn ang="0">
                  <a:pos x="197" y="297"/>
                </a:cxn>
                <a:cxn ang="0">
                  <a:pos x="199" y="315"/>
                </a:cxn>
                <a:cxn ang="0">
                  <a:pos x="227" y="352"/>
                </a:cxn>
                <a:cxn ang="0">
                  <a:pos x="199" y="386"/>
                </a:cxn>
                <a:cxn ang="0">
                  <a:pos x="169" y="394"/>
                </a:cxn>
              </a:cxnLst>
              <a:rect l="0" t="0" r="r" b="b"/>
              <a:pathLst>
                <a:path w="388" h="645">
                  <a:moveTo>
                    <a:pt x="115" y="413"/>
                  </a:moveTo>
                  <a:lnTo>
                    <a:pt x="134" y="429"/>
                  </a:lnTo>
                  <a:lnTo>
                    <a:pt x="126" y="445"/>
                  </a:lnTo>
                  <a:lnTo>
                    <a:pt x="115" y="459"/>
                  </a:lnTo>
                  <a:lnTo>
                    <a:pt x="97" y="467"/>
                  </a:lnTo>
                  <a:lnTo>
                    <a:pt x="83" y="474"/>
                  </a:lnTo>
                  <a:lnTo>
                    <a:pt x="68" y="477"/>
                  </a:lnTo>
                  <a:lnTo>
                    <a:pt x="61" y="481"/>
                  </a:lnTo>
                  <a:lnTo>
                    <a:pt x="71" y="501"/>
                  </a:lnTo>
                  <a:lnTo>
                    <a:pt x="89" y="501"/>
                  </a:lnTo>
                  <a:lnTo>
                    <a:pt x="97" y="503"/>
                  </a:lnTo>
                  <a:lnTo>
                    <a:pt x="97" y="517"/>
                  </a:lnTo>
                  <a:lnTo>
                    <a:pt x="106" y="517"/>
                  </a:lnTo>
                  <a:lnTo>
                    <a:pt x="113" y="513"/>
                  </a:lnTo>
                  <a:lnTo>
                    <a:pt x="116" y="525"/>
                  </a:lnTo>
                  <a:lnTo>
                    <a:pt x="127" y="538"/>
                  </a:lnTo>
                  <a:lnTo>
                    <a:pt x="143" y="538"/>
                  </a:lnTo>
                  <a:lnTo>
                    <a:pt x="155" y="535"/>
                  </a:lnTo>
                  <a:lnTo>
                    <a:pt x="163" y="538"/>
                  </a:lnTo>
                  <a:lnTo>
                    <a:pt x="139" y="557"/>
                  </a:lnTo>
                  <a:lnTo>
                    <a:pt x="130" y="563"/>
                  </a:lnTo>
                  <a:lnTo>
                    <a:pt x="116" y="557"/>
                  </a:lnTo>
                  <a:lnTo>
                    <a:pt x="89" y="546"/>
                  </a:lnTo>
                  <a:lnTo>
                    <a:pt x="75" y="546"/>
                  </a:lnTo>
                  <a:lnTo>
                    <a:pt x="61" y="557"/>
                  </a:lnTo>
                  <a:lnTo>
                    <a:pt x="43" y="573"/>
                  </a:lnTo>
                  <a:lnTo>
                    <a:pt x="34" y="580"/>
                  </a:lnTo>
                  <a:lnTo>
                    <a:pt x="24" y="583"/>
                  </a:lnTo>
                  <a:lnTo>
                    <a:pt x="10" y="590"/>
                  </a:lnTo>
                  <a:lnTo>
                    <a:pt x="1" y="597"/>
                  </a:lnTo>
                  <a:lnTo>
                    <a:pt x="0" y="603"/>
                  </a:lnTo>
                  <a:lnTo>
                    <a:pt x="10" y="604"/>
                  </a:lnTo>
                  <a:lnTo>
                    <a:pt x="18" y="611"/>
                  </a:lnTo>
                  <a:lnTo>
                    <a:pt x="29" y="617"/>
                  </a:lnTo>
                  <a:lnTo>
                    <a:pt x="40" y="611"/>
                  </a:lnTo>
                  <a:lnTo>
                    <a:pt x="50" y="607"/>
                  </a:lnTo>
                  <a:lnTo>
                    <a:pt x="61" y="608"/>
                  </a:lnTo>
                  <a:lnTo>
                    <a:pt x="78" y="618"/>
                  </a:lnTo>
                  <a:lnTo>
                    <a:pt x="94" y="626"/>
                  </a:lnTo>
                  <a:lnTo>
                    <a:pt x="104" y="618"/>
                  </a:lnTo>
                  <a:lnTo>
                    <a:pt x="109" y="607"/>
                  </a:lnTo>
                  <a:lnTo>
                    <a:pt x="127" y="596"/>
                  </a:lnTo>
                  <a:lnTo>
                    <a:pt x="137" y="596"/>
                  </a:lnTo>
                  <a:lnTo>
                    <a:pt x="148" y="607"/>
                  </a:lnTo>
                  <a:lnTo>
                    <a:pt x="157" y="614"/>
                  </a:lnTo>
                  <a:lnTo>
                    <a:pt x="169" y="614"/>
                  </a:lnTo>
                  <a:lnTo>
                    <a:pt x="187" y="615"/>
                  </a:lnTo>
                  <a:lnTo>
                    <a:pt x="197" y="621"/>
                  </a:lnTo>
                  <a:lnTo>
                    <a:pt x="209" y="611"/>
                  </a:lnTo>
                  <a:lnTo>
                    <a:pt x="218" y="611"/>
                  </a:lnTo>
                  <a:lnTo>
                    <a:pt x="227" y="617"/>
                  </a:lnTo>
                  <a:lnTo>
                    <a:pt x="239" y="629"/>
                  </a:lnTo>
                  <a:lnTo>
                    <a:pt x="253" y="631"/>
                  </a:lnTo>
                  <a:lnTo>
                    <a:pt x="271" y="634"/>
                  </a:lnTo>
                  <a:lnTo>
                    <a:pt x="281" y="641"/>
                  </a:lnTo>
                  <a:lnTo>
                    <a:pt x="295" y="645"/>
                  </a:lnTo>
                  <a:lnTo>
                    <a:pt x="306" y="638"/>
                  </a:lnTo>
                  <a:lnTo>
                    <a:pt x="321" y="629"/>
                  </a:lnTo>
                  <a:lnTo>
                    <a:pt x="330" y="627"/>
                  </a:lnTo>
                  <a:lnTo>
                    <a:pt x="343" y="626"/>
                  </a:lnTo>
                  <a:lnTo>
                    <a:pt x="353" y="615"/>
                  </a:lnTo>
                  <a:lnTo>
                    <a:pt x="344" y="607"/>
                  </a:lnTo>
                  <a:lnTo>
                    <a:pt x="327" y="596"/>
                  </a:lnTo>
                  <a:lnTo>
                    <a:pt x="321" y="590"/>
                  </a:lnTo>
                  <a:lnTo>
                    <a:pt x="321" y="583"/>
                  </a:lnTo>
                  <a:lnTo>
                    <a:pt x="328" y="577"/>
                  </a:lnTo>
                  <a:lnTo>
                    <a:pt x="343" y="575"/>
                  </a:lnTo>
                  <a:lnTo>
                    <a:pt x="354" y="569"/>
                  </a:lnTo>
                  <a:lnTo>
                    <a:pt x="376" y="546"/>
                  </a:lnTo>
                  <a:lnTo>
                    <a:pt x="385" y="536"/>
                  </a:lnTo>
                  <a:lnTo>
                    <a:pt x="388" y="517"/>
                  </a:lnTo>
                  <a:lnTo>
                    <a:pt x="388" y="505"/>
                  </a:lnTo>
                  <a:lnTo>
                    <a:pt x="379" y="498"/>
                  </a:lnTo>
                  <a:lnTo>
                    <a:pt x="365" y="487"/>
                  </a:lnTo>
                  <a:lnTo>
                    <a:pt x="354" y="481"/>
                  </a:lnTo>
                  <a:lnTo>
                    <a:pt x="343" y="484"/>
                  </a:lnTo>
                  <a:lnTo>
                    <a:pt x="334" y="489"/>
                  </a:lnTo>
                  <a:lnTo>
                    <a:pt x="330" y="480"/>
                  </a:lnTo>
                  <a:lnTo>
                    <a:pt x="337" y="467"/>
                  </a:lnTo>
                  <a:lnTo>
                    <a:pt x="340" y="459"/>
                  </a:lnTo>
                  <a:lnTo>
                    <a:pt x="339" y="441"/>
                  </a:lnTo>
                  <a:lnTo>
                    <a:pt x="337" y="417"/>
                  </a:lnTo>
                  <a:lnTo>
                    <a:pt x="343" y="398"/>
                  </a:lnTo>
                  <a:lnTo>
                    <a:pt x="339" y="387"/>
                  </a:lnTo>
                  <a:lnTo>
                    <a:pt x="330" y="372"/>
                  </a:lnTo>
                  <a:lnTo>
                    <a:pt x="311" y="338"/>
                  </a:lnTo>
                  <a:lnTo>
                    <a:pt x="304" y="322"/>
                  </a:lnTo>
                  <a:lnTo>
                    <a:pt x="300" y="303"/>
                  </a:lnTo>
                  <a:lnTo>
                    <a:pt x="299" y="292"/>
                  </a:lnTo>
                  <a:lnTo>
                    <a:pt x="304" y="273"/>
                  </a:lnTo>
                  <a:lnTo>
                    <a:pt x="304" y="259"/>
                  </a:lnTo>
                  <a:lnTo>
                    <a:pt x="300" y="243"/>
                  </a:lnTo>
                  <a:lnTo>
                    <a:pt x="292" y="235"/>
                  </a:lnTo>
                  <a:lnTo>
                    <a:pt x="278" y="220"/>
                  </a:lnTo>
                  <a:lnTo>
                    <a:pt x="267" y="216"/>
                  </a:lnTo>
                  <a:lnTo>
                    <a:pt x="255" y="213"/>
                  </a:lnTo>
                  <a:lnTo>
                    <a:pt x="248" y="212"/>
                  </a:lnTo>
                  <a:lnTo>
                    <a:pt x="248" y="205"/>
                  </a:lnTo>
                  <a:lnTo>
                    <a:pt x="252" y="198"/>
                  </a:lnTo>
                  <a:lnTo>
                    <a:pt x="265" y="196"/>
                  </a:lnTo>
                  <a:lnTo>
                    <a:pt x="276" y="201"/>
                  </a:lnTo>
                  <a:lnTo>
                    <a:pt x="283" y="203"/>
                  </a:lnTo>
                  <a:lnTo>
                    <a:pt x="288" y="194"/>
                  </a:lnTo>
                  <a:lnTo>
                    <a:pt x="286" y="185"/>
                  </a:lnTo>
                  <a:lnTo>
                    <a:pt x="334" y="141"/>
                  </a:lnTo>
                  <a:lnTo>
                    <a:pt x="343" y="133"/>
                  </a:lnTo>
                  <a:lnTo>
                    <a:pt x="343" y="114"/>
                  </a:lnTo>
                  <a:lnTo>
                    <a:pt x="330" y="103"/>
                  </a:lnTo>
                  <a:lnTo>
                    <a:pt x="318" y="101"/>
                  </a:lnTo>
                  <a:lnTo>
                    <a:pt x="306" y="83"/>
                  </a:lnTo>
                  <a:lnTo>
                    <a:pt x="283" y="83"/>
                  </a:lnTo>
                  <a:lnTo>
                    <a:pt x="264" y="87"/>
                  </a:lnTo>
                  <a:lnTo>
                    <a:pt x="259" y="86"/>
                  </a:lnTo>
                  <a:lnTo>
                    <a:pt x="253" y="79"/>
                  </a:lnTo>
                  <a:lnTo>
                    <a:pt x="264" y="72"/>
                  </a:lnTo>
                  <a:lnTo>
                    <a:pt x="273" y="62"/>
                  </a:lnTo>
                  <a:lnTo>
                    <a:pt x="292" y="45"/>
                  </a:lnTo>
                  <a:lnTo>
                    <a:pt x="307" y="43"/>
                  </a:lnTo>
                  <a:lnTo>
                    <a:pt x="323" y="31"/>
                  </a:lnTo>
                  <a:lnTo>
                    <a:pt x="337" y="21"/>
                  </a:lnTo>
                  <a:lnTo>
                    <a:pt x="304" y="12"/>
                  </a:lnTo>
                  <a:lnTo>
                    <a:pt x="290" y="10"/>
                  </a:lnTo>
                  <a:lnTo>
                    <a:pt x="274" y="8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39" y="28"/>
                  </a:lnTo>
                  <a:lnTo>
                    <a:pt x="228" y="31"/>
                  </a:lnTo>
                  <a:lnTo>
                    <a:pt x="215" y="42"/>
                  </a:lnTo>
                  <a:lnTo>
                    <a:pt x="199" y="47"/>
                  </a:lnTo>
                  <a:lnTo>
                    <a:pt x="199" y="61"/>
                  </a:lnTo>
                  <a:lnTo>
                    <a:pt x="197" y="72"/>
                  </a:lnTo>
                  <a:lnTo>
                    <a:pt x="185" y="89"/>
                  </a:lnTo>
                  <a:lnTo>
                    <a:pt x="163" y="112"/>
                  </a:lnTo>
                  <a:lnTo>
                    <a:pt x="157" y="124"/>
                  </a:lnTo>
                  <a:lnTo>
                    <a:pt x="160" y="131"/>
                  </a:lnTo>
                  <a:lnTo>
                    <a:pt x="181" y="129"/>
                  </a:lnTo>
                  <a:lnTo>
                    <a:pt x="183" y="133"/>
                  </a:lnTo>
                  <a:lnTo>
                    <a:pt x="183" y="141"/>
                  </a:lnTo>
                  <a:lnTo>
                    <a:pt x="155" y="178"/>
                  </a:lnTo>
                  <a:lnTo>
                    <a:pt x="145" y="198"/>
                  </a:lnTo>
                  <a:lnTo>
                    <a:pt x="137" y="216"/>
                  </a:lnTo>
                  <a:lnTo>
                    <a:pt x="145" y="224"/>
                  </a:lnTo>
                  <a:lnTo>
                    <a:pt x="159" y="209"/>
                  </a:lnTo>
                  <a:lnTo>
                    <a:pt x="171" y="189"/>
                  </a:lnTo>
                  <a:lnTo>
                    <a:pt x="180" y="194"/>
                  </a:lnTo>
                  <a:lnTo>
                    <a:pt x="181" y="222"/>
                  </a:lnTo>
                  <a:lnTo>
                    <a:pt x="183" y="239"/>
                  </a:lnTo>
                  <a:lnTo>
                    <a:pt x="166" y="249"/>
                  </a:lnTo>
                  <a:lnTo>
                    <a:pt x="155" y="261"/>
                  </a:lnTo>
                  <a:lnTo>
                    <a:pt x="152" y="270"/>
                  </a:lnTo>
                  <a:lnTo>
                    <a:pt x="173" y="289"/>
                  </a:lnTo>
                  <a:lnTo>
                    <a:pt x="194" y="285"/>
                  </a:lnTo>
                  <a:lnTo>
                    <a:pt x="197" y="297"/>
                  </a:lnTo>
                  <a:lnTo>
                    <a:pt x="218" y="284"/>
                  </a:lnTo>
                  <a:lnTo>
                    <a:pt x="216" y="294"/>
                  </a:lnTo>
                  <a:lnTo>
                    <a:pt x="199" y="315"/>
                  </a:lnTo>
                  <a:lnTo>
                    <a:pt x="208" y="338"/>
                  </a:lnTo>
                  <a:lnTo>
                    <a:pt x="209" y="350"/>
                  </a:lnTo>
                  <a:lnTo>
                    <a:pt x="227" y="352"/>
                  </a:lnTo>
                  <a:lnTo>
                    <a:pt x="227" y="362"/>
                  </a:lnTo>
                  <a:lnTo>
                    <a:pt x="208" y="389"/>
                  </a:lnTo>
                  <a:lnTo>
                    <a:pt x="199" y="386"/>
                  </a:lnTo>
                  <a:lnTo>
                    <a:pt x="192" y="393"/>
                  </a:lnTo>
                  <a:lnTo>
                    <a:pt x="190" y="406"/>
                  </a:lnTo>
                  <a:lnTo>
                    <a:pt x="169" y="394"/>
                  </a:lnTo>
                  <a:lnTo>
                    <a:pt x="115" y="413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8720783" y="4029428"/>
              <a:ext cx="877887" cy="1446847"/>
            </a:xfrm>
            <a:custGeom>
              <a:avLst/>
              <a:gdLst/>
              <a:ahLst/>
              <a:cxnLst>
                <a:cxn ang="0">
                  <a:pos x="967" y="5339"/>
                </a:cxn>
                <a:cxn ang="0">
                  <a:pos x="1150" y="5624"/>
                </a:cxn>
                <a:cxn ang="0">
                  <a:pos x="1476" y="5988"/>
                </a:cxn>
                <a:cxn ang="0">
                  <a:pos x="1605" y="6254"/>
                </a:cxn>
                <a:cxn ang="0">
                  <a:pos x="443" y="6507"/>
                </a:cxn>
                <a:cxn ang="0">
                  <a:pos x="151" y="6716"/>
                </a:cxn>
                <a:cxn ang="0">
                  <a:pos x="730" y="6763"/>
                </a:cxn>
                <a:cxn ang="0">
                  <a:pos x="1563" y="6621"/>
                </a:cxn>
                <a:cxn ang="0">
                  <a:pos x="2340" y="6800"/>
                </a:cxn>
                <a:cxn ang="0">
                  <a:pos x="3066" y="7056"/>
                </a:cxn>
                <a:cxn ang="0">
                  <a:pos x="3821" y="6966"/>
                </a:cxn>
                <a:cxn ang="0">
                  <a:pos x="3582" y="6493"/>
                </a:cxn>
                <a:cxn ang="0">
                  <a:pos x="4319" y="5772"/>
                </a:cxn>
                <a:cxn ang="0">
                  <a:pos x="3862" y="5438"/>
                </a:cxn>
                <a:cxn ang="0">
                  <a:pos x="3770" y="4940"/>
                </a:cxn>
                <a:cxn ang="0">
                  <a:pos x="3384" y="3622"/>
                </a:cxn>
                <a:cxn ang="0">
                  <a:pos x="3256" y="2669"/>
                </a:cxn>
                <a:cxn ang="0">
                  <a:pos x="2804" y="2217"/>
                </a:cxn>
                <a:cxn ang="0">
                  <a:pos x="3196" y="2072"/>
                </a:cxn>
                <a:cxn ang="0">
                  <a:pos x="3406" y="982"/>
                </a:cxn>
                <a:cxn ang="0">
                  <a:pos x="2832" y="883"/>
                </a:cxn>
                <a:cxn ang="0">
                  <a:pos x="3777" y="300"/>
                </a:cxn>
                <a:cxn ang="0">
                  <a:pos x="2728" y="339"/>
                </a:cxn>
                <a:cxn ang="0">
                  <a:pos x="2265" y="839"/>
                </a:cxn>
                <a:cxn ang="0">
                  <a:pos x="2083" y="1457"/>
                </a:cxn>
                <a:cxn ang="0">
                  <a:pos x="1673" y="2503"/>
                </a:cxn>
                <a:cxn ang="0">
                  <a:pos x="2085" y="2726"/>
                </a:cxn>
                <a:cxn ang="0">
                  <a:pos x="2221" y="3193"/>
                </a:cxn>
                <a:cxn ang="0">
                  <a:pos x="2375" y="3775"/>
                </a:cxn>
                <a:cxn ang="0">
                  <a:pos x="2238" y="4351"/>
                </a:cxn>
                <a:cxn ang="0">
                  <a:pos x="1282" y="4640"/>
                </a:cxn>
                <a:cxn ang="0">
                  <a:pos x="2355" y="4322"/>
                </a:cxn>
                <a:cxn ang="0">
                  <a:pos x="2218" y="3550"/>
                </a:cxn>
                <a:cxn ang="0">
                  <a:pos x="2195" y="3236"/>
                </a:cxn>
                <a:cxn ang="0">
                  <a:pos x="2036" y="2700"/>
                </a:cxn>
                <a:cxn ang="0">
                  <a:pos x="1624" y="2548"/>
                </a:cxn>
                <a:cxn ang="0">
                  <a:pos x="2021" y="1482"/>
                </a:cxn>
                <a:cxn ang="0">
                  <a:pos x="2199" y="830"/>
                </a:cxn>
                <a:cxn ang="0">
                  <a:pos x="2663" y="350"/>
                </a:cxn>
                <a:cxn ang="0">
                  <a:pos x="3795" y="236"/>
                </a:cxn>
                <a:cxn ang="0">
                  <a:pos x="2988" y="862"/>
                </a:cxn>
                <a:cxn ang="0">
                  <a:pos x="3461" y="944"/>
                </a:cxn>
                <a:cxn ang="0">
                  <a:pos x="3242" y="2120"/>
                </a:cxn>
                <a:cxn ang="0">
                  <a:pos x="2862" y="2250"/>
                </a:cxn>
                <a:cxn ang="0">
                  <a:pos x="3303" y="2622"/>
                </a:cxn>
                <a:cxn ang="0">
                  <a:pos x="3449" y="3609"/>
                </a:cxn>
                <a:cxn ang="0">
                  <a:pos x="3836" y="4935"/>
                </a:cxn>
                <a:cxn ang="0">
                  <a:pos x="3839" y="5377"/>
                </a:cxn>
                <a:cxn ang="0">
                  <a:pos x="4342" y="6000"/>
                </a:cxn>
                <a:cxn ang="0">
                  <a:pos x="3639" y="6517"/>
                </a:cxn>
                <a:cxn ang="0">
                  <a:pos x="3850" y="7022"/>
                </a:cxn>
                <a:cxn ang="0">
                  <a:pos x="3040" y="7116"/>
                </a:cxn>
                <a:cxn ang="0">
                  <a:pos x="2253" y="6955"/>
                </a:cxn>
                <a:cxn ang="0">
                  <a:pos x="1451" y="6688"/>
                </a:cxn>
                <a:cxn ang="0">
                  <a:pos x="708" y="6825"/>
                </a:cxn>
                <a:cxn ang="0">
                  <a:pos x="30" y="6764"/>
                </a:cxn>
                <a:cxn ang="0">
                  <a:pos x="399" y="6458"/>
                </a:cxn>
                <a:cxn ang="0">
                  <a:pos x="1571" y="6196"/>
                </a:cxn>
                <a:cxn ang="0">
                  <a:pos x="1306" y="5895"/>
                </a:cxn>
                <a:cxn ang="0">
                  <a:pos x="1013" y="5631"/>
                </a:cxn>
                <a:cxn ang="0">
                  <a:pos x="1102" y="5199"/>
                </a:cxn>
              </a:cxnLst>
              <a:rect l="0" t="0" r="r" b="b"/>
              <a:pathLst>
                <a:path w="4385" h="7238">
                  <a:moveTo>
                    <a:pt x="1334" y="4602"/>
                  </a:moveTo>
                  <a:lnTo>
                    <a:pt x="1549" y="4774"/>
                  </a:lnTo>
                  <a:cubicBezTo>
                    <a:pt x="1561" y="4784"/>
                    <a:pt x="1565" y="4801"/>
                    <a:pt x="1558" y="4816"/>
                  </a:cubicBezTo>
                  <a:lnTo>
                    <a:pt x="1463" y="4996"/>
                  </a:lnTo>
                  <a:cubicBezTo>
                    <a:pt x="1462" y="4998"/>
                    <a:pt x="1461" y="4999"/>
                    <a:pt x="1460" y="5001"/>
                  </a:cubicBezTo>
                  <a:lnTo>
                    <a:pt x="1340" y="5155"/>
                  </a:lnTo>
                  <a:cubicBezTo>
                    <a:pt x="1337" y="5159"/>
                    <a:pt x="1333" y="5163"/>
                    <a:pt x="1328" y="5165"/>
                  </a:cubicBezTo>
                  <a:lnTo>
                    <a:pt x="1131" y="5259"/>
                  </a:lnTo>
                  <a:lnTo>
                    <a:pt x="977" y="5336"/>
                  </a:lnTo>
                  <a:cubicBezTo>
                    <a:pt x="973" y="5338"/>
                    <a:pt x="970" y="5339"/>
                    <a:pt x="967" y="5339"/>
                  </a:cubicBezTo>
                  <a:lnTo>
                    <a:pt x="795" y="5365"/>
                  </a:lnTo>
                  <a:lnTo>
                    <a:pt x="809" y="5360"/>
                  </a:lnTo>
                  <a:lnTo>
                    <a:pt x="731" y="5412"/>
                  </a:lnTo>
                  <a:lnTo>
                    <a:pt x="742" y="5368"/>
                  </a:lnTo>
                  <a:lnTo>
                    <a:pt x="854" y="5583"/>
                  </a:lnTo>
                  <a:lnTo>
                    <a:pt x="824" y="5565"/>
                  </a:lnTo>
                  <a:lnTo>
                    <a:pt x="1022" y="5565"/>
                  </a:lnTo>
                  <a:cubicBezTo>
                    <a:pt x="1025" y="5565"/>
                    <a:pt x="1028" y="5565"/>
                    <a:pt x="1031" y="5566"/>
                  </a:cubicBezTo>
                  <a:lnTo>
                    <a:pt x="1125" y="5592"/>
                  </a:lnTo>
                  <a:cubicBezTo>
                    <a:pt x="1139" y="5596"/>
                    <a:pt x="1150" y="5609"/>
                    <a:pt x="1150" y="5624"/>
                  </a:cubicBezTo>
                  <a:lnTo>
                    <a:pt x="1150" y="5779"/>
                  </a:lnTo>
                  <a:lnTo>
                    <a:pt x="1116" y="5745"/>
                  </a:lnTo>
                  <a:lnTo>
                    <a:pt x="1219" y="5745"/>
                  </a:lnTo>
                  <a:lnTo>
                    <a:pt x="1203" y="5750"/>
                  </a:lnTo>
                  <a:lnTo>
                    <a:pt x="1280" y="5707"/>
                  </a:lnTo>
                  <a:cubicBezTo>
                    <a:pt x="1289" y="5702"/>
                    <a:pt x="1300" y="5701"/>
                    <a:pt x="1310" y="5705"/>
                  </a:cubicBezTo>
                  <a:cubicBezTo>
                    <a:pt x="1319" y="5709"/>
                    <a:pt x="1326" y="5718"/>
                    <a:pt x="1329" y="5728"/>
                  </a:cubicBezTo>
                  <a:lnTo>
                    <a:pt x="1363" y="5865"/>
                  </a:lnTo>
                  <a:lnTo>
                    <a:pt x="1356" y="5851"/>
                  </a:lnTo>
                  <a:lnTo>
                    <a:pt x="1476" y="5988"/>
                  </a:lnTo>
                  <a:lnTo>
                    <a:pt x="1451" y="5977"/>
                  </a:lnTo>
                  <a:lnTo>
                    <a:pt x="1623" y="5977"/>
                  </a:lnTo>
                  <a:lnTo>
                    <a:pt x="1615" y="5978"/>
                  </a:lnTo>
                  <a:lnTo>
                    <a:pt x="1752" y="5944"/>
                  </a:lnTo>
                  <a:cubicBezTo>
                    <a:pt x="1758" y="5942"/>
                    <a:pt x="1765" y="5942"/>
                    <a:pt x="1771" y="5945"/>
                  </a:cubicBezTo>
                  <a:lnTo>
                    <a:pt x="1866" y="5979"/>
                  </a:lnTo>
                  <a:cubicBezTo>
                    <a:pt x="1877" y="5983"/>
                    <a:pt x="1885" y="5993"/>
                    <a:pt x="1887" y="6005"/>
                  </a:cubicBezTo>
                  <a:cubicBezTo>
                    <a:pt x="1889" y="6017"/>
                    <a:pt x="1885" y="6029"/>
                    <a:pt x="1875" y="6036"/>
                  </a:cubicBezTo>
                  <a:lnTo>
                    <a:pt x="1609" y="6251"/>
                  </a:lnTo>
                  <a:cubicBezTo>
                    <a:pt x="1608" y="6252"/>
                    <a:pt x="1607" y="6253"/>
                    <a:pt x="1605" y="6254"/>
                  </a:cubicBezTo>
                  <a:lnTo>
                    <a:pt x="1502" y="6314"/>
                  </a:lnTo>
                  <a:cubicBezTo>
                    <a:pt x="1493" y="6319"/>
                    <a:pt x="1483" y="6320"/>
                    <a:pt x="1473" y="6316"/>
                  </a:cubicBezTo>
                  <a:lnTo>
                    <a:pt x="1319" y="6256"/>
                  </a:lnTo>
                  <a:lnTo>
                    <a:pt x="1010" y="6136"/>
                  </a:lnTo>
                  <a:lnTo>
                    <a:pt x="1022" y="6138"/>
                  </a:lnTo>
                  <a:lnTo>
                    <a:pt x="867" y="6138"/>
                  </a:lnTo>
                  <a:lnTo>
                    <a:pt x="888" y="6131"/>
                  </a:lnTo>
                  <a:lnTo>
                    <a:pt x="733" y="6251"/>
                  </a:lnTo>
                  <a:lnTo>
                    <a:pt x="537" y="6422"/>
                  </a:lnTo>
                  <a:lnTo>
                    <a:pt x="443" y="6507"/>
                  </a:lnTo>
                  <a:cubicBezTo>
                    <a:pt x="440" y="6511"/>
                    <a:pt x="435" y="6513"/>
                    <a:pt x="430" y="6515"/>
                  </a:cubicBezTo>
                  <a:lnTo>
                    <a:pt x="310" y="6549"/>
                  </a:lnTo>
                  <a:lnTo>
                    <a:pt x="316" y="6547"/>
                  </a:lnTo>
                  <a:lnTo>
                    <a:pt x="161" y="6624"/>
                  </a:lnTo>
                  <a:lnTo>
                    <a:pt x="167" y="6620"/>
                  </a:lnTo>
                  <a:lnTo>
                    <a:pt x="73" y="6697"/>
                  </a:lnTo>
                  <a:lnTo>
                    <a:pt x="84" y="6681"/>
                  </a:lnTo>
                  <a:lnTo>
                    <a:pt x="67" y="6741"/>
                  </a:lnTo>
                  <a:lnTo>
                    <a:pt x="40" y="6699"/>
                  </a:lnTo>
                  <a:lnTo>
                    <a:pt x="151" y="6716"/>
                  </a:lnTo>
                  <a:cubicBezTo>
                    <a:pt x="157" y="6717"/>
                    <a:pt x="163" y="6719"/>
                    <a:pt x="167" y="6723"/>
                  </a:cubicBezTo>
                  <a:lnTo>
                    <a:pt x="262" y="6800"/>
                  </a:lnTo>
                  <a:lnTo>
                    <a:pt x="256" y="6796"/>
                  </a:lnTo>
                  <a:lnTo>
                    <a:pt x="376" y="6856"/>
                  </a:lnTo>
                  <a:lnTo>
                    <a:pt x="346" y="6856"/>
                  </a:lnTo>
                  <a:lnTo>
                    <a:pt x="466" y="6796"/>
                  </a:lnTo>
                  <a:lnTo>
                    <a:pt x="579" y="6744"/>
                  </a:lnTo>
                  <a:cubicBezTo>
                    <a:pt x="584" y="6741"/>
                    <a:pt x="591" y="6740"/>
                    <a:pt x="597" y="6741"/>
                  </a:cubicBezTo>
                  <a:lnTo>
                    <a:pt x="717" y="6759"/>
                  </a:lnTo>
                  <a:cubicBezTo>
                    <a:pt x="722" y="6759"/>
                    <a:pt x="726" y="6761"/>
                    <a:pt x="730" y="6763"/>
                  </a:cubicBezTo>
                  <a:lnTo>
                    <a:pt x="919" y="6874"/>
                  </a:lnTo>
                  <a:lnTo>
                    <a:pt x="1096" y="6959"/>
                  </a:lnTo>
                  <a:lnTo>
                    <a:pt x="1062" y="6963"/>
                  </a:lnTo>
                  <a:lnTo>
                    <a:pt x="1173" y="6877"/>
                  </a:lnTo>
                  <a:lnTo>
                    <a:pt x="1163" y="6889"/>
                  </a:lnTo>
                  <a:lnTo>
                    <a:pt x="1223" y="6760"/>
                  </a:lnTo>
                  <a:cubicBezTo>
                    <a:pt x="1226" y="6754"/>
                    <a:pt x="1231" y="6749"/>
                    <a:pt x="1236" y="6746"/>
                  </a:cubicBezTo>
                  <a:lnTo>
                    <a:pt x="1434" y="6626"/>
                  </a:lnTo>
                  <a:cubicBezTo>
                    <a:pt x="1439" y="6623"/>
                    <a:pt x="1445" y="6621"/>
                    <a:pt x="1451" y="6621"/>
                  </a:cubicBezTo>
                  <a:lnTo>
                    <a:pt x="1563" y="6621"/>
                  </a:lnTo>
                  <a:cubicBezTo>
                    <a:pt x="1571" y="6621"/>
                    <a:pt x="1580" y="6624"/>
                    <a:pt x="1586" y="6631"/>
                  </a:cubicBezTo>
                  <a:lnTo>
                    <a:pt x="1706" y="6751"/>
                  </a:lnTo>
                  <a:lnTo>
                    <a:pt x="1798" y="6826"/>
                  </a:lnTo>
                  <a:lnTo>
                    <a:pt x="1777" y="6818"/>
                  </a:lnTo>
                  <a:lnTo>
                    <a:pt x="1914" y="6818"/>
                  </a:lnTo>
                  <a:lnTo>
                    <a:pt x="2115" y="6836"/>
                  </a:lnTo>
                  <a:cubicBezTo>
                    <a:pt x="2119" y="6836"/>
                    <a:pt x="2123" y="6837"/>
                    <a:pt x="2127" y="6839"/>
                  </a:cubicBezTo>
                  <a:lnTo>
                    <a:pt x="2247" y="6899"/>
                  </a:lnTo>
                  <a:lnTo>
                    <a:pt x="2211" y="6903"/>
                  </a:lnTo>
                  <a:lnTo>
                    <a:pt x="2340" y="6800"/>
                  </a:lnTo>
                  <a:cubicBezTo>
                    <a:pt x="2346" y="6795"/>
                    <a:pt x="2353" y="6793"/>
                    <a:pt x="2361" y="6793"/>
                  </a:cubicBezTo>
                  <a:lnTo>
                    <a:pt x="2464" y="6793"/>
                  </a:lnTo>
                  <a:cubicBezTo>
                    <a:pt x="2470" y="6793"/>
                    <a:pt x="2476" y="6794"/>
                    <a:pt x="2482" y="6798"/>
                  </a:cubicBezTo>
                  <a:lnTo>
                    <a:pt x="2576" y="6858"/>
                  </a:lnTo>
                  <a:cubicBezTo>
                    <a:pt x="2578" y="6859"/>
                    <a:pt x="2580" y="6861"/>
                    <a:pt x="2582" y="6862"/>
                  </a:cubicBezTo>
                  <a:lnTo>
                    <a:pt x="2719" y="7000"/>
                  </a:lnTo>
                  <a:lnTo>
                    <a:pt x="2699" y="6990"/>
                  </a:lnTo>
                  <a:lnTo>
                    <a:pt x="2854" y="7007"/>
                  </a:lnTo>
                  <a:lnTo>
                    <a:pt x="3055" y="7051"/>
                  </a:lnTo>
                  <a:cubicBezTo>
                    <a:pt x="3059" y="7052"/>
                    <a:pt x="3063" y="7054"/>
                    <a:pt x="3066" y="7056"/>
                  </a:cubicBezTo>
                  <a:lnTo>
                    <a:pt x="3178" y="7133"/>
                  </a:lnTo>
                  <a:lnTo>
                    <a:pt x="3168" y="7129"/>
                  </a:lnTo>
                  <a:lnTo>
                    <a:pt x="3322" y="7171"/>
                  </a:lnTo>
                  <a:lnTo>
                    <a:pt x="3294" y="7176"/>
                  </a:lnTo>
                  <a:lnTo>
                    <a:pt x="3414" y="7091"/>
                  </a:lnTo>
                  <a:lnTo>
                    <a:pt x="3589" y="6994"/>
                  </a:lnTo>
                  <a:cubicBezTo>
                    <a:pt x="3593" y="6992"/>
                    <a:pt x="3596" y="6991"/>
                    <a:pt x="3600" y="6990"/>
                  </a:cubicBezTo>
                  <a:lnTo>
                    <a:pt x="3703" y="6973"/>
                  </a:lnTo>
                  <a:lnTo>
                    <a:pt x="3842" y="6956"/>
                  </a:lnTo>
                  <a:lnTo>
                    <a:pt x="3821" y="6966"/>
                  </a:lnTo>
                  <a:lnTo>
                    <a:pt x="3933" y="6846"/>
                  </a:lnTo>
                  <a:lnTo>
                    <a:pt x="3934" y="6892"/>
                  </a:lnTo>
                  <a:lnTo>
                    <a:pt x="3839" y="6798"/>
                  </a:lnTo>
                  <a:lnTo>
                    <a:pt x="3846" y="6803"/>
                  </a:lnTo>
                  <a:lnTo>
                    <a:pt x="3648" y="6683"/>
                  </a:lnTo>
                  <a:cubicBezTo>
                    <a:pt x="3646" y="6681"/>
                    <a:pt x="3644" y="6680"/>
                    <a:pt x="3642" y="6678"/>
                  </a:cubicBezTo>
                  <a:lnTo>
                    <a:pt x="3582" y="6618"/>
                  </a:lnTo>
                  <a:cubicBezTo>
                    <a:pt x="3576" y="6611"/>
                    <a:pt x="3572" y="6603"/>
                    <a:pt x="3572" y="6594"/>
                  </a:cubicBezTo>
                  <a:lnTo>
                    <a:pt x="3572" y="6517"/>
                  </a:lnTo>
                  <a:cubicBezTo>
                    <a:pt x="3572" y="6508"/>
                    <a:pt x="3576" y="6500"/>
                    <a:pt x="3582" y="6493"/>
                  </a:cubicBezTo>
                  <a:lnTo>
                    <a:pt x="3659" y="6416"/>
                  </a:lnTo>
                  <a:cubicBezTo>
                    <a:pt x="3664" y="6411"/>
                    <a:pt x="3672" y="6407"/>
                    <a:pt x="3679" y="6406"/>
                  </a:cubicBezTo>
                  <a:lnTo>
                    <a:pt x="3842" y="6389"/>
                  </a:lnTo>
                  <a:lnTo>
                    <a:pt x="3832" y="6392"/>
                  </a:lnTo>
                  <a:lnTo>
                    <a:pt x="3960" y="6332"/>
                  </a:lnTo>
                  <a:lnTo>
                    <a:pt x="3950" y="6340"/>
                  </a:lnTo>
                  <a:lnTo>
                    <a:pt x="4190" y="6082"/>
                  </a:lnTo>
                  <a:lnTo>
                    <a:pt x="4284" y="5972"/>
                  </a:lnTo>
                  <a:lnTo>
                    <a:pt x="4277" y="5987"/>
                  </a:lnTo>
                  <a:lnTo>
                    <a:pt x="4319" y="5772"/>
                  </a:lnTo>
                  <a:lnTo>
                    <a:pt x="4319" y="5779"/>
                  </a:lnTo>
                  <a:lnTo>
                    <a:pt x="4319" y="5641"/>
                  </a:lnTo>
                  <a:lnTo>
                    <a:pt x="4332" y="5668"/>
                  </a:lnTo>
                  <a:lnTo>
                    <a:pt x="4229" y="5591"/>
                  </a:lnTo>
                  <a:lnTo>
                    <a:pt x="4074" y="5470"/>
                  </a:lnTo>
                  <a:lnTo>
                    <a:pt x="4080" y="5474"/>
                  </a:lnTo>
                  <a:lnTo>
                    <a:pt x="3960" y="5414"/>
                  </a:lnTo>
                  <a:lnTo>
                    <a:pt x="3981" y="5416"/>
                  </a:lnTo>
                  <a:lnTo>
                    <a:pt x="3852" y="5442"/>
                  </a:lnTo>
                  <a:lnTo>
                    <a:pt x="3862" y="5438"/>
                  </a:lnTo>
                  <a:lnTo>
                    <a:pt x="3759" y="5498"/>
                  </a:lnTo>
                  <a:cubicBezTo>
                    <a:pt x="3751" y="5503"/>
                    <a:pt x="3740" y="5504"/>
                    <a:pt x="3731" y="5501"/>
                  </a:cubicBezTo>
                  <a:cubicBezTo>
                    <a:pt x="3722" y="5497"/>
                    <a:pt x="3714" y="5490"/>
                    <a:pt x="3711" y="5480"/>
                  </a:cubicBezTo>
                  <a:lnTo>
                    <a:pt x="3677" y="5377"/>
                  </a:lnTo>
                  <a:cubicBezTo>
                    <a:pt x="3674" y="5368"/>
                    <a:pt x="3675" y="5358"/>
                    <a:pt x="3679" y="5350"/>
                  </a:cubicBezTo>
                  <a:lnTo>
                    <a:pt x="3757" y="5213"/>
                  </a:lnTo>
                  <a:lnTo>
                    <a:pt x="3754" y="5218"/>
                  </a:lnTo>
                  <a:lnTo>
                    <a:pt x="3789" y="5123"/>
                  </a:lnTo>
                  <a:lnTo>
                    <a:pt x="3787" y="5138"/>
                  </a:lnTo>
                  <a:lnTo>
                    <a:pt x="3770" y="4940"/>
                  </a:lnTo>
                  <a:lnTo>
                    <a:pt x="3752" y="4673"/>
                  </a:lnTo>
                  <a:cubicBezTo>
                    <a:pt x="3752" y="4670"/>
                    <a:pt x="3752" y="4666"/>
                    <a:pt x="3754" y="4662"/>
                  </a:cubicBezTo>
                  <a:lnTo>
                    <a:pt x="3814" y="4448"/>
                  </a:lnTo>
                  <a:lnTo>
                    <a:pt x="3814" y="4468"/>
                  </a:lnTo>
                  <a:lnTo>
                    <a:pt x="3771" y="4348"/>
                  </a:lnTo>
                  <a:lnTo>
                    <a:pt x="3774" y="4353"/>
                  </a:lnTo>
                  <a:lnTo>
                    <a:pt x="3679" y="4181"/>
                  </a:lnTo>
                  <a:lnTo>
                    <a:pt x="3465" y="3804"/>
                  </a:lnTo>
                  <a:lnTo>
                    <a:pt x="3386" y="3629"/>
                  </a:lnTo>
                  <a:cubicBezTo>
                    <a:pt x="3385" y="3627"/>
                    <a:pt x="3384" y="3624"/>
                    <a:pt x="3384" y="3622"/>
                  </a:cubicBezTo>
                  <a:lnTo>
                    <a:pt x="3341" y="3407"/>
                  </a:lnTo>
                  <a:lnTo>
                    <a:pt x="3323" y="3285"/>
                  </a:lnTo>
                  <a:cubicBezTo>
                    <a:pt x="3323" y="3281"/>
                    <a:pt x="3323" y="3276"/>
                    <a:pt x="3324" y="3272"/>
                  </a:cubicBezTo>
                  <a:lnTo>
                    <a:pt x="3384" y="3057"/>
                  </a:lnTo>
                  <a:lnTo>
                    <a:pt x="3383" y="3066"/>
                  </a:lnTo>
                  <a:lnTo>
                    <a:pt x="3383" y="2912"/>
                  </a:lnTo>
                  <a:lnTo>
                    <a:pt x="3384" y="2920"/>
                  </a:lnTo>
                  <a:lnTo>
                    <a:pt x="3341" y="2748"/>
                  </a:lnTo>
                  <a:lnTo>
                    <a:pt x="3350" y="2763"/>
                  </a:lnTo>
                  <a:lnTo>
                    <a:pt x="3256" y="2669"/>
                  </a:lnTo>
                  <a:lnTo>
                    <a:pt x="3100" y="2505"/>
                  </a:lnTo>
                  <a:lnTo>
                    <a:pt x="3112" y="2513"/>
                  </a:lnTo>
                  <a:lnTo>
                    <a:pt x="2991" y="2462"/>
                  </a:lnTo>
                  <a:lnTo>
                    <a:pt x="2998" y="2464"/>
                  </a:lnTo>
                  <a:lnTo>
                    <a:pt x="2861" y="2438"/>
                  </a:lnTo>
                  <a:lnTo>
                    <a:pt x="2783" y="2420"/>
                  </a:lnTo>
                  <a:cubicBezTo>
                    <a:pt x="2767" y="2417"/>
                    <a:pt x="2757" y="2404"/>
                    <a:pt x="2757" y="2388"/>
                  </a:cubicBezTo>
                  <a:lnTo>
                    <a:pt x="2757" y="2311"/>
                  </a:lnTo>
                  <a:cubicBezTo>
                    <a:pt x="2757" y="2305"/>
                    <a:pt x="2758" y="2299"/>
                    <a:pt x="2761" y="2295"/>
                  </a:cubicBezTo>
                  <a:lnTo>
                    <a:pt x="2804" y="2217"/>
                  </a:lnTo>
                  <a:cubicBezTo>
                    <a:pt x="2809" y="2208"/>
                    <a:pt x="2818" y="2202"/>
                    <a:pt x="2829" y="2200"/>
                  </a:cubicBezTo>
                  <a:lnTo>
                    <a:pt x="2984" y="2183"/>
                  </a:lnTo>
                  <a:cubicBezTo>
                    <a:pt x="2990" y="2182"/>
                    <a:pt x="2996" y="2183"/>
                    <a:pt x="3001" y="2186"/>
                  </a:cubicBezTo>
                  <a:lnTo>
                    <a:pt x="3113" y="2238"/>
                  </a:lnTo>
                  <a:lnTo>
                    <a:pt x="3194" y="2262"/>
                  </a:lnTo>
                  <a:lnTo>
                    <a:pt x="3155" y="2279"/>
                  </a:lnTo>
                  <a:lnTo>
                    <a:pt x="3206" y="2176"/>
                  </a:lnTo>
                  <a:lnTo>
                    <a:pt x="3203" y="2196"/>
                  </a:lnTo>
                  <a:lnTo>
                    <a:pt x="3186" y="2102"/>
                  </a:lnTo>
                  <a:cubicBezTo>
                    <a:pt x="3184" y="2091"/>
                    <a:pt x="3188" y="2079"/>
                    <a:pt x="3196" y="2072"/>
                  </a:cubicBezTo>
                  <a:lnTo>
                    <a:pt x="3720" y="1582"/>
                  </a:lnTo>
                  <a:lnTo>
                    <a:pt x="3823" y="1488"/>
                  </a:lnTo>
                  <a:lnTo>
                    <a:pt x="3812" y="1512"/>
                  </a:lnTo>
                  <a:lnTo>
                    <a:pt x="3812" y="1298"/>
                  </a:lnTo>
                  <a:lnTo>
                    <a:pt x="3824" y="1323"/>
                  </a:lnTo>
                  <a:lnTo>
                    <a:pt x="3686" y="1203"/>
                  </a:lnTo>
                  <a:lnTo>
                    <a:pt x="3704" y="1211"/>
                  </a:lnTo>
                  <a:lnTo>
                    <a:pt x="3567" y="1194"/>
                  </a:lnTo>
                  <a:cubicBezTo>
                    <a:pt x="3558" y="1192"/>
                    <a:pt x="3549" y="1187"/>
                    <a:pt x="3544" y="1179"/>
                  </a:cubicBezTo>
                  <a:lnTo>
                    <a:pt x="3406" y="982"/>
                  </a:lnTo>
                  <a:lnTo>
                    <a:pt x="3434" y="996"/>
                  </a:lnTo>
                  <a:lnTo>
                    <a:pt x="3185" y="996"/>
                  </a:lnTo>
                  <a:lnTo>
                    <a:pt x="3191" y="996"/>
                  </a:lnTo>
                  <a:lnTo>
                    <a:pt x="2977" y="1039"/>
                  </a:lnTo>
                  <a:cubicBezTo>
                    <a:pt x="2972" y="1040"/>
                    <a:pt x="2966" y="1039"/>
                    <a:pt x="2961" y="1038"/>
                  </a:cubicBezTo>
                  <a:lnTo>
                    <a:pt x="2901" y="1021"/>
                  </a:lnTo>
                  <a:cubicBezTo>
                    <a:pt x="2894" y="1019"/>
                    <a:pt x="2888" y="1015"/>
                    <a:pt x="2884" y="1009"/>
                  </a:cubicBezTo>
                  <a:lnTo>
                    <a:pt x="2824" y="932"/>
                  </a:lnTo>
                  <a:cubicBezTo>
                    <a:pt x="2818" y="925"/>
                    <a:pt x="2816" y="915"/>
                    <a:pt x="2817" y="906"/>
                  </a:cubicBezTo>
                  <a:cubicBezTo>
                    <a:pt x="2819" y="897"/>
                    <a:pt x="2824" y="889"/>
                    <a:pt x="2832" y="883"/>
                  </a:cubicBezTo>
                  <a:lnTo>
                    <a:pt x="2952" y="806"/>
                  </a:lnTo>
                  <a:lnTo>
                    <a:pt x="2946" y="812"/>
                  </a:lnTo>
                  <a:lnTo>
                    <a:pt x="3040" y="709"/>
                  </a:lnTo>
                  <a:lnTo>
                    <a:pt x="3257" y="509"/>
                  </a:lnTo>
                  <a:cubicBezTo>
                    <a:pt x="3262" y="504"/>
                    <a:pt x="3269" y="501"/>
                    <a:pt x="3276" y="501"/>
                  </a:cubicBezTo>
                  <a:lnTo>
                    <a:pt x="3448" y="483"/>
                  </a:lnTo>
                  <a:lnTo>
                    <a:pt x="3431" y="490"/>
                  </a:lnTo>
                  <a:lnTo>
                    <a:pt x="3611" y="353"/>
                  </a:lnTo>
                  <a:lnTo>
                    <a:pt x="3766" y="241"/>
                  </a:lnTo>
                  <a:lnTo>
                    <a:pt x="3777" y="300"/>
                  </a:lnTo>
                  <a:lnTo>
                    <a:pt x="3408" y="197"/>
                  </a:lnTo>
                  <a:lnTo>
                    <a:pt x="3413" y="198"/>
                  </a:lnTo>
                  <a:lnTo>
                    <a:pt x="3258" y="181"/>
                  </a:lnTo>
                  <a:lnTo>
                    <a:pt x="3079" y="164"/>
                  </a:lnTo>
                  <a:cubicBezTo>
                    <a:pt x="3075" y="163"/>
                    <a:pt x="3072" y="162"/>
                    <a:pt x="3068" y="161"/>
                  </a:cubicBezTo>
                  <a:lnTo>
                    <a:pt x="2854" y="66"/>
                  </a:lnTo>
                  <a:lnTo>
                    <a:pt x="2892" y="58"/>
                  </a:lnTo>
                  <a:lnTo>
                    <a:pt x="2703" y="264"/>
                  </a:lnTo>
                  <a:lnTo>
                    <a:pt x="2711" y="236"/>
                  </a:lnTo>
                  <a:lnTo>
                    <a:pt x="2728" y="339"/>
                  </a:lnTo>
                  <a:cubicBezTo>
                    <a:pt x="2731" y="356"/>
                    <a:pt x="2721" y="372"/>
                    <a:pt x="2705" y="377"/>
                  </a:cubicBezTo>
                  <a:lnTo>
                    <a:pt x="2585" y="411"/>
                  </a:lnTo>
                  <a:lnTo>
                    <a:pt x="2596" y="406"/>
                  </a:lnTo>
                  <a:lnTo>
                    <a:pt x="2441" y="526"/>
                  </a:lnTo>
                  <a:cubicBezTo>
                    <a:pt x="2438" y="528"/>
                    <a:pt x="2435" y="530"/>
                    <a:pt x="2432" y="531"/>
                  </a:cubicBezTo>
                  <a:lnTo>
                    <a:pt x="2260" y="591"/>
                  </a:lnTo>
                  <a:lnTo>
                    <a:pt x="2283" y="560"/>
                  </a:lnTo>
                  <a:lnTo>
                    <a:pt x="2283" y="714"/>
                  </a:lnTo>
                  <a:cubicBezTo>
                    <a:pt x="2283" y="716"/>
                    <a:pt x="2282" y="717"/>
                    <a:pt x="2282" y="719"/>
                  </a:cubicBezTo>
                  <a:lnTo>
                    <a:pt x="2265" y="839"/>
                  </a:lnTo>
                  <a:cubicBezTo>
                    <a:pt x="2264" y="844"/>
                    <a:pt x="2262" y="849"/>
                    <a:pt x="2259" y="854"/>
                  </a:cubicBezTo>
                  <a:lnTo>
                    <a:pt x="2122" y="1043"/>
                  </a:lnTo>
                  <a:lnTo>
                    <a:pt x="1879" y="1303"/>
                  </a:lnTo>
                  <a:lnTo>
                    <a:pt x="1883" y="1297"/>
                  </a:lnTo>
                  <a:lnTo>
                    <a:pt x="1806" y="1434"/>
                  </a:lnTo>
                  <a:lnTo>
                    <a:pt x="1806" y="1402"/>
                  </a:lnTo>
                  <a:lnTo>
                    <a:pt x="1849" y="1479"/>
                  </a:lnTo>
                  <a:lnTo>
                    <a:pt x="1816" y="1462"/>
                  </a:lnTo>
                  <a:lnTo>
                    <a:pt x="2048" y="1436"/>
                  </a:lnTo>
                  <a:cubicBezTo>
                    <a:pt x="2063" y="1435"/>
                    <a:pt x="2077" y="1443"/>
                    <a:pt x="2083" y="1457"/>
                  </a:cubicBezTo>
                  <a:lnTo>
                    <a:pt x="2100" y="1500"/>
                  </a:lnTo>
                  <a:cubicBezTo>
                    <a:pt x="2101" y="1504"/>
                    <a:pt x="2102" y="1508"/>
                    <a:pt x="2102" y="1512"/>
                  </a:cubicBezTo>
                  <a:lnTo>
                    <a:pt x="2102" y="1607"/>
                  </a:lnTo>
                  <a:cubicBezTo>
                    <a:pt x="2102" y="1614"/>
                    <a:pt x="2100" y="1621"/>
                    <a:pt x="2096" y="1627"/>
                  </a:cubicBezTo>
                  <a:lnTo>
                    <a:pt x="1787" y="2039"/>
                  </a:lnTo>
                  <a:lnTo>
                    <a:pt x="1790" y="2034"/>
                  </a:lnTo>
                  <a:lnTo>
                    <a:pt x="1678" y="2249"/>
                  </a:lnTo>
                  <a:lnTo>
                    <a:pt x="1593" y="2444"/>
                  </a:lnTo>
                  <a:lnTo>
                    <a:pt x="1587" y="2408"/>
                  </a:lnTo>
                  <a:lnTo>
                    <a:pt x="1673" y="2503"/>
                  </a:lnTo>
                  <a:lnTo>
                    <a:pt x="1624" y="2503"/>
                  </a:lnTo>
                  <a:lnTo>
                    <a:pt x="1778" y="2331"/>
                  </a:lnTo>
                  <a:lnTo>
                    <a:pt x="1775" y="2336"/>
                  </a:lnTo>
                  <a:lnTo>
                    <a:pt x="1912" y="2121"/>
                  </a:lnTo>
                  <a:cubicBezTo>
                    <a:pt x="1922" y="2106"/>
                    <a:pt x="1941" y="2101"/>
                    <a:pt x="1956" y="2110"/>
                  </a:cubicBezTo>
                  <a:lnTo>
                    <a:pt x="2051" y="2161"/>
                  </a:lnTo>
                  <a:cubicBezTo>
                    <a:pt x="2061" y="2167"/>
                    <a:pt x="2067" y="2177"/>
                    <a:pt x="2068" y="2189"/>
                  </a:cubicBezTo>
                  <a:lnTo>
                    <a:pt x="2085" y="2506"/>
                  </a:lnTo>
                  <a:lnTo>
                    <a:pt x="2102" y="2694"/>
                  </a:lnTo>
                  <a:cubicBezTo>
                    <a:pt x="2103" y="2707"/>
                    <a:pt x="2097" y="2720"/>
                    <a:pt x="2085" y="2726"/>
                  </a:cubicBezTo>
                  <a:lnTo>
                    <a:pt x="1896" y="2829"/>
                  </a:lnTo>
                  <a:lnTo>
                    <a:pt x="1905" y="2822"/>
                  </a:lnTo>
                  <a:lnTo>
                    <a:pt x="1785" y="2959"/>
                  </a:lnTo>
                  <a:lnTo>
                    <a:pt x="1791" y="2949"/>
                  </a:lnTo>
                  <a:lnTo>
                    <a:pt x="1757" y="3043"/>
                  </a:lnTo>
                  <a:lnTo>
                    <a:pt x="1748" y="3007"/>
                  </a:lnTo>
                  <a:lnTo>
                    <a:pt x="1980" y="3222"/>
                  </a:lnTo>
                  <a:lnTo>
                    <a:pt x="1951" y="3214"/>
                  </a:lnTo>
                  <a:lnTo>
                    <a:pt x="2183" y="3171"/>
                  </a:lnTo>
                  <a:cubicBezTo>
                    <a:pt x="2200" y="3168"/>
                    <a:pt x="2216" y="3177"/>
                    <a:pt x="2221" y="3193"/>
                  </a:cubicBezTo>
                  <a:lnTo>
                    <a:pt x="2264" y="3331"/>
                  </a:lnTo>
                  <a:lnTo>
                    <a:pt x="2214" y="3313"/>
                  </a:lnTo>
                  <a:lnTo>
                    <a:pt x="2445" y="3159"/>
                  </a:lnTo>
                  <a:cubicBezTo>
                    <a:pt x="2457" y="3151"/>
                    <a:pt x="2471" y="3151"/>
                    <a:pt x="2483" y="3159"/>
                  </a:cubicBezTo>
                  <a:cubicBezTo>
                    <a:pt x="2494" y="3166"/>
                    <a:pt x="2499" y="3180"/>
                    <a:pt x="2496" y="3193"/>
                  </a:cubicBezTo>
                  <a:lnTo>
                    <a:pt x="2471" y="3313"/>
                  </a:lnTo>
                  <a:cubicBezTo>
                    <a:pt x="2470" y="3319"/>
                    <a:pt x="2467" y="3323"/>
                    <a:pt x="2464" y="3327"/>
                  </a:cubicBezTo>
                  <a:lnTo>
                    <a:pt x="2275" y="3559"/>
                  </a:lnTo>
                  <a:lnTo>
                    <a:pt x="2280" y="3526"/>
                  </a:lnTo>
                  <a:lnTo>
                    <a:pt x="2375" y="3775"/>
                  </a:lnTo>
                  <a:cubicBezTo>
                    <a:pt x="2376" y="3778"/>
                    <a:pt x="2376" y="3780"/>
                    <a:pt x="2377" y="3783"/>
                  </a:cubicBezTo>
                  <a:lnTo>
                    <a:pt x="2394" y="3920"/>
                  </a:lnTo>
                  <a:lnTo>
                    <a:pt x="2365" y="3891"/>
                  </a:lnTo>
                  <a:lnTo>
                    <a:pt x="2563" y="3917"/>
                  </a:lnTo>
                  <a:cubicBezTo>
                    <a:pt x="2579" y="3919"/>
                    <a:pt x="2592" y="3934"/>
                    <a:pt x="2592" y="3950"/>
                  </a:cubicBezTo>
                  <a:lnTo>
                    <a:pt x="2592" y="4062"/>
                  </a:lnTo>
                  <a:cubicBezTo>
                    <a:pt x="2592" y="4069"/>
                    <a:pt x="2589" y="4076"/>
                    <a:pt x="2585" y="4082"/>
                  </a:cubicBezTo>
                  <a:lnTo>
                    <a:pt x="2370" y="4373"/>
                  </a:lnTo>
                  <a:cubicBezTo>
                    <a:pt x="2362" y="4385"/>
                    <a:pt x="2346" y="4390"/>
                    <a:pt x="2332" y="4385"/>
                  </a:cubicBezTo>
                  <a:lnTo>
                    <a:pt x="2238" y="4351"/>
                  </a:lnTo>
                  <a:lnTo>
                    <a:pt x="2273" y="4343"/>
                  </a:lnTo>
                  <a:lnTo>
                    <a:pt x="2196" y="4420"/>
                  </a:lnTo>
                  <a:lnTo>
                    <a:pt x="2205" y="4402"/>
                  </a:lnTo>
                  <a:lnTo>
                    <a:pt x="2179" y="4557"/>
                  </a:lnTo>
                  <a:cubicBezTo>
                    <a:pt x="2177" y="4567"/>
                    <a:pt x="2170" y="4577"/>
                    <a:pt x="2160" y="4581"/>
                  </a:cubicBezTo>
                  <a:cubicBezTo>
                    <a:pt x="2150" y="4586"/>
                    <a:pt x="2139" y="4585"/>
                    <a:pt x="2129" y="4580"/>
                  </a:cubicBezTo>
                  <a:lnTo>
                    <a:pt x="1897" y="4442"/>
                  </a:lnTo>
                  <a:lnTo>
                    <a:pt x="1926" y="4445"/>
                  </a:lnTo>
                  <a:lnTo>
                    <a:pt x="1325" y="4660"/>
                  </a:lnTo>
                  <a:cubicBezTo>
                    <a:pt x="1307" y="4666"/>
                    <a:pt x="1288" y="4657"/>
                    <a:pt x="1282" y="4640"/>
                  </a:cubicBezTo>
                  <a:cubicBezTo>
                    <a:pt x="1276" y="4622"/>
                    <a:pt x="1285" y="4603"/>
                    <a:pt x="1302" y="4597"/>
                  </a:cubicBezTo>
                  <a:lnTo>
                    <a:pt x="1903" y="4382"/>
                  </a:lnTo>
                  <a:cubicBezTo>
                    <a:pt x="1913" y="4379"/>
                    <a:pt x="1923" y="4380"/>
                    <a:pt x="1931" y="4385"/>
                  </a:cubicBezTo>
                  <a:lnTo>
                    <a:pt x="2163" y="4522"/>
                  </a:lnTo>
                  <a:lnTo>
                    <a:pt x="2113" y="4546"/>
                  </a:lnTo>
                  <a:lnTo>
                    <a:pt x="2139" y="4391"/>
                  </a:lnTo>
                  <a:cubicBezTo>
                    <a:pt x="2140" y="4384"/>
                    <a:pt x="2143" y="4378"/>
                    <a:pt x="2148" y="4373"/>
                  </a:cubicBezTo>
                  <a:lnTo>
                    <a:pt x="2226" y="4296"/>
                  </a:lnTo>
                  <a:cubicBezTo>
                    <a:pt x="2235" y="4287"/>
                    <a:pt x="2248" y="4284"/>
                    <a:pt x="2261" y="4288"/>
                  </a:cubicBezTo>
                  <a:lnTo>
                    <a:pt x="2355" y="4322"/>
                  </a:lnTo>
                  <a:lnTo>
                    <a:pt x="2317" y="4334"/>
                  </a:lnTo>
                  <a:lnTo>
                    <a:pt x="2531" y="4042"/>
                  </a:lnTo>
                  <a:lnTo>
                    <a:pt x="2525" y="4062"/>
                  </a:lnTo>
                  <a:lnTo>
                    <a:pt x="2525" y="3950"/>
                  </a:lnTo>
                  <a:lnTo>
                    <a:pt x="2554" y="3983"/>
                  </a:lnTo>
                  <a:lnTo>
                    <a:pt x="2356" y="3958"/>
                  </a:lnTo>
                  <a:cubicBezTo>
                    <a:pt x="2341" y="3956"/>
                    <a:pt x="2330" y="3944"/>
                    <a:pt x="2328" y="3929"/>
                  </a:cubicBezTo>
                  <a:lnTo>
                    <a:pt x="2311" y="3791"/>
                  </a:lnTo>
                  <a:lnTo>
                    <a:pt x="2312" y="3799"/>
                  </a:lnTo>
                  <a:lnTo>
                    <a:pt x="2218" y="3550"/>
                  </a:lnTo>
                  <a:cubicBezTo>
                    <a:pt x="2214" y="3539"/>
                    <a:pt x="2216" y="3526"/>
                    <a:pt x="2223" y="3517"/>
                  </a:cubicBezTo>
                  <a:lnTo>
                    <a:pt x="2412" y="3285"/>
                  </a:lnTo>
                  <a:lnTo>
                    <a:pt x="2405" y="3299"/>
                  </a:lnTo>
                  <a:lnTo>
                    <a:pt x="2431" y="3179"/>
                  </a:lnTo>
                  <a:lnTo>
                    <a:pt x="2482" y="3214"/>
                  </a:lnTo>
                  <a:lnTo>
                    <a:pt x="2251" y="3369"/>
                  </a:lnTo>
                  <a:cubicBezTo>
                    <a:pt x="2242" y="3374"/>
                    <a:pt x="2231" y="3376"/>
                    <a:pt x="2221" y="3372"/>
                  </a:cubicBezTo>
                  <a:cubicBezTo>
                    <a:pt x="2211" y="3369"/>
                    <a:pt x="2203" y="3361"/>
                    <a:pt x="2200" y="3351"/>
                  </a:cubicBezTo>
                  <a:lnTo>
                    <a:pt x="2157" y="3213"/>
                  </a:lnTo>
                  <a:lnTo>
                    <a:pt x="2195" y="3236"/>
                  </a:lnTo>
                  <a:lnTo>
                    <a:pt x="1963" y="3279"/>
                  </a:lnTo>
                  <a:cubicBezTo>
                    <a:pt x="1953" y="3281"/>
                    <a:pt x="1942" y="3278"/>
                    <a:pt x="1935" y="3271"/>
                  </a:cubicBezTo>
                  <a:lnTo>
                    <a:pt x="1703" y="3056"/>
                  </a:lnTo>
                  <a:cubicBezTo>
                    <a:pt x="1693" y="3047"/>
                    <a:pt x="1690" y="3033"/>
                    <a:pt x="1694" y="3020"/>
                  </a:cubicBezTo>
                  <a:lnTo>
                    <a:pt x="1729" y="2926"/>
                  </a:lnTo>
                  <a:cubicBezTo>
                    <a:pt x="1730" y="2922"/>
                    <a:pt x="1732" y="2918"/>
                    <a:pt x="1735" y="2915"/>
                  </a:cubicBezTo>
                  <a:lnTo>
                    <a:pt x="1855" y="2778"/>
                  </a:lnTo>
                  <a:cubicBezTo>
                    <a:pt x="1858" y="2775"/>
                    <a:pt x="1861" y="2773"/>
                    <a:pt x="1864" y="2771"/>
                  </a:cubicBezTo>
                  <a:lnTo>
                    <a:pt x="2053" y="2668"/>
                  </a:lnTo>
                  <a:lnTo>
                    <a:pt x="2036" y="2700"/>
                  </a:lnTo>
                  <a:lnTo>
                    <a:pt x="2018" y="2510"/>
                  </a:lnTo>
                  <a:lnTo>
                    <a:pt x="2001" y="2192"/>
                  </a:lnTo>
                  <a:lnTo>
                    <a:pt x="2019" y="2220"/>
                  </a:lnTo>
                  <a:lnTo>
                    <a:pt x="1924" y="2168"/>
                  </a:lnTo>
                  <a:lnTo>
                    <a:pt x="1968" y="2157"/>
                  </a:lnTo>
                  <a:lnTo>
                    <a:pt x="1831" y="2372"/>
                  </a:lnTo>
                  <a:cubicBezTo>
                    <a:pt x="1830" y="2373"/>
                    <a:pt x="1829" y="2375"/>
                    <a:pt x="1828" y="2376"/>
                  </a:cubicBezTo>
                  <a:lnTo>
                    <a:pt x="1673" y="2548"/>
                  </a:lnTo>
                  <a:cubicBezTo>
                    <a:pt x="1667" y="2555"/>
                    <a:pt x="1658" y="2559"/>
                    <a:pt x="1648" y="2559"/>
                  </a:cubicBezTo>
                  <a:cubicBezTo>
                    <a:pt x="1639" y="2559"/>
                    <a:pt x="1630" y="2555"/>
                    <a:pt x="1624" y="2548"/>
                  </a:cubicBezTo>
                  <a:lnTo>
                    <a:pt x="1538" y="2453"/>
                  </a:lnTo>
                  <a:cubicBezTo>
                    <a:pt x="1529" y="2444"/>
                    <a:pt x="1527" y="2430"/>
                    <a:pt x="1532" y="2418"/>
                  </a:cubicBezTo>
                  <a:lnTo>
                    <a:pt x="1619" y="2218"/>
                  </a:lnTo>
                  <a:lnTo>
                    <a:pt x="1730" y="2003"/>
                  </a:lnTo>
                  <a:cubicBezTo>
                    <a:pt x="1731" y="2002"/>
                    <a:pt x="1732" y="2000"/>
                    <a:pt x="1733" y="1999"/>
                  </a:cubicBezTo>
                  <a:lnTo>
                    <a:pt x="2042" y="1587"/>
                  </a:lnTo>
                  <a:lnTo>
                    <a:pt x="2036" y="1607"/>
                  </a:lnTo>
                  <a:lnTo>
                    <a:pt x="2036" y="1512"/>
                  </a:lnTo>
                  <a:lnTo>
                    <a:pt x="2038" y="1525"/>
                  </a:lnTo>
                  <a:lnTo>
                    <a:pt x="2021" y="1482"/>
                  </a:lnTo>
                  <a:lnTo>
                    <a:pt x="2055" y="1503"/>
                  </a:lnTo>
                  <a:lnTo>
                    <a:pt x="1824" y="1528"/>
                  </a:lnTo>
                  <a:cubicBezTo>
                    <a:pt x="1810" y="1530"/>
                    <a:pt x="1797" y="1523"/>
                    <a:pt x="1791" y="1511"/>
                  </a:cubicBezTo>
                  <a:lnTo>
                    <a:pt x="1748" y="1434"/>
                  </a:lnTo>
                  <a:cubicBezTo>
                    <a:pt x="1742" y="1424"/>
                    <a:pt x="1742" y="1412"/>
                    <a:pt x="1748" y="1402"/>
                  </a:cubicBezTo>
                  <a:lnTo>
                    <a:pt x="1825" y="1264"/>
                  </a:lnTo>
                  <a:cubicBezTo>
                    <a:pt x="1827" y="1262"/>
                    <a:pt x="1828" y="1260"/>
                    <a:pt x="1830" y="1258"/>
                  </a:cubicBezTo>
                  <a:lnTo>
                    <a:pt x="2068" y="1003"/>
                  </a:lnTo>
                  <a:lnTo>
                    <a:pt x="2205" y="815"/>
                  </a:lnTo>
                  <a:lnTo>
                    <a:pt x="2199" y="830"/>
                  </a:lnTo>
                  <a:lnTo>
                    <a:pt x="2216" y="709"/>
                  </a:lnTo>
                  <a:lnTo>
                    <a:pt x="2216" y="714"/>
                  </a:lnTo>
                  <a:lnTo>
                    <a:pt x="2216" y="560"/>
                  </a:lnTo>
                  <a:cubicBezTo>
                    <a:pt x="2216" y="545"/>
                    <a:pt x="2225" y="533"/>
                    <a:pt x="2238" y="528"/>
                  </a:cubicBezTo>
                  <a:lnTo>
                    <a:pt x="2410" y="468"/>
                  </a:lnTo>
                  <a:lnTo>
                    <a:pt x="2400" y="473"/>
                  </a:lnTo>
                  <a:lnTo>
                    <a:pt x="2555" y="353"/>
                  </a:lnTo>
                  <a:cubicBezTo>
                    <a:pt x="2558" y="350"/>
                    <a:pt x="2562" y="348"/>
                    <a:pt x="2566" y="347"/>
                  </a:cubicBezTo>
                  <a:lnTo>
                    <a:pt x="2686" y="313"/>
                  </a:lnTo>
                  <a:lnTo>
                    <a:pt x="2663" y="350"/>
                  </a:lnTo>
                  <a:lnTo>
                    <a:pt x="2645" y="247"/>
                  </a:lnTo>
                  <a:cubicBezTo>
                    <a:pt x="2644" y="237"/>
                    <a:pt x="2647" y="227"/>
                    <a:pt x="2654" y="219"/>
                  </a:cubicBezTo>
                  <a:lnTo>
                    <a:pt x="2843" y="13"/>
                  </a:lnTo>
                  <a:cubicBezTo>
                    <a:pt x="2852" y="3"/>
                    <a:pt x="2868" y="0"/>
                    <a:pt x="2881" y="5"/>
                  </a:cubicBezTo>
                  <a:lnTo>
                    <a:pt x="3095" y="100"/>
                  </a:lnTo>
                  <a:lnTo>
                    <a:pt x="3085" y="97"/>
                  </a:lnTo>
                  <a:lnTo>
                    <a:pt x="3266" y="114"/>
                  </a:lnTo>
                  <a:lnTo>
                    <a:pt x="3420" y="132"/>
                  </a:lnTo>
                  <a:cubicBezTo>
                    <a:pt x="3422" y="132"/>
                    <a:pt x="3424" y="132"/>
                    <a:pt x="3425" y="133"/>
                  </a:cubicBezTo>
                  <a:lnTo>
                    <a:pt x="3795" y="236"/>
                  </a:lnTo>
                  <a:cubicBezTo>
                    <a:pt x="3807" y="239"/>
                    <a:pt x="3816" y="249"/>
                    <a:pt x="3818" y="262"/>
                  </a:cubicBezTo>
                  <a:cubicBezTo>
                    <a:pt x="3821" y="274"/>
                    <a:pt x="3816" y="287"/>
                    <a:pt x="3805" y="295"/>
                  </a:cubicBezTo>
                  <a:lnTo>
                    <a:pt x="3651" y="406"/>
                  </a:lnTo>
                  <a:lnTo>
                    <a:pt x="3471" y="543"/>
                  </a:lnTo>
                  <a:cubicBezTo>
                    <a:pt x="3466" y="547"/>
                    <a:pt x="3460" y="549"/>
                    <a:pt x="3454" y="550"/>
                  </a:cubicBezTo>
                  <a:lnTo>
                    <a:pt x="3283" y="567"/>
                  </a:lnTo>
                  <a:lnTo>
                    <a:pt x="3302" y="558"/>
                  </a:lnTo>
                  <a:lnTo>
                    <a:pt x="3089" y="754"/>
                  </a:lnTo>
                  <a:lnTo>
                    <a:pt x="2995" y="857"/>
                  </a:lnTo>
                  <a:cubicBezTo>
                    <a:pt x="2993" y="859"/>
                    <a:pt x="2991" y="861"/>
                    <a:pt x="2988" y="862"/>
                  </a:cubicBezTo>
                  <a:lnTo>
                    <a:pt x="2868" y="940"/>
                  </a:lnTo>
                  <a:lnTo>
                    <a:pt x="2876" y="891"/>
                  </a:lnTo>
                  <a:lnTo>
                    <a:pt x="2936" y="968"/>
                  </a:lnTo>
                  <a:lnTo>
                    <a:pt x="2919" y="957"/>
                  </a:lnTo>
                  <a:lnTo>
                    <a:pt x="2979" y="974"/>
                  </a:lnTo>
                  <a:lnTo>
                    <a:pt x="2964" y="973"/>
                  </a:lnTo>
                  <a:lnTo>
                    <a:pt x="3178" y="930"/>
                  </a:lnTo>
                  <a:cubicBezTo>
                    <a:pt x="3180" y="930"/>
                    <a:pt x="3183" y="930"/>
                    <a:pt x="3185" y="930"/>
                  </a:cubicBezTo>
                  <a:lnTo>
                    <a:pt x="3434" y="930"/>
                  </a:lnTo>
                  <a:cubicBezTo>
                    <a:pt x="3445" y="930"/>
                    <a:pt x="3455" y="935"/>
                    <a:pt x="3461" y="944"/>
                  </a:cubicBezTo>
                  <a:lnTo>
                    <a:pt x="3598" y="1141"/>
                  </a:lnTo>
                  <a:lnTo>
                    <a:pt x="3575" y="1127"/>
                  </a:lnTo>
                  <a:lnTo>
                    <a:pt x="3712" y="1145"/>
                  </a:lnTo>
                  <a:cubicBezTo>
                    <a:pt x="3719" y="1145"/>
                    <a:pt x="3725" y="1148"/>
                    <a:pt x="3730" y="1153"/>
                  </a:cubicBezTo>
                  <a:lnTo>
                    <a:pt x="3868" y="1273"/>
                  </a:lnTo>
                  <a:cubicBezTo>
                    <a:pt x="3875" y="1279"/>
                    <a:pt x="3879" y="1288"/>
                    <a:pt x="3879" y="1298"/>
                  </a:cubicBezTo>
                  <a:lnTo>
                    <a:pt x="3879" y="1512"/>
                  </a:lnTo>
                  <a:cubicBezTo>
                    <a:pt x="3879" y="1522"/>
                    <a:pt x="3875" y="1531"/>
                    <a:pt x="3868" y="1537"/>
                  </a:cubicBezTo>
                  <a:lnTo>
                    <a:pt x="3765" y="1631"/>
                  </a:lnTo>
                  <a:lnTo>
                    <a:pt x="3242" y="2120"/>
                  </a:lnTo>
                  <a:lnTo>
                    <a:pt x="3252" y="2090"/>
                  </a:lnTo>
                  <a:lnTo>
                    <a:pt x="3269" y="2185"/>
                  </a:lnTo>
                  <a:cubicBezTo>
                    <a:pt x="3270" y="2192"/>
                    <a:pt x="3269" y="2199"/>
                    <a:pt x="3266" y="2205"/>
                  </a:cubicBezTo>
                  <a:lnTo>
                    <a:pt x="3215" y="2308"/>
                  </a:lnTo>
                  <a:cubicBezTo>
                    <a:pt x="3207" y="2323"/>
                    <a:pt x="3191" y="2330"/>
                    <a:pt x="3175" y="2325"/>
                  </a:cubicBezTo>
                  <a:lnTo>
                    <a:pt x="3085" y="2298"/>
                  </a:lnTo>
                  <a:lnTo>
                    <a:pt x="2973" y="2247"/>
                  </a:lnTo>
                  <a:lnTo>
                    <a:pt x="2991" y="2249"/>
                  </a:lnTo>
                  <a:lnTo>
                    <a:pt x="2837" y="2267"/>
                  </a:lnTo>
                  <a:lnTo>
                    <a:pt x="2862" y="2250"/>
                  </a:lnTo>
                  <a:lnTo>
                    <a:pt x="2819" y="2327"/>
                  </a:lnTo>
                  <a:lnTo>
                    <a:pt x="2823" y="2311"/>
                  </a:lnTo>
                  <a:lnTo>
                    <a:pt x="2823" y="2388"/>
                  </a:lnTo>
                  <a:lnTo>
                    <a:pt x="2797" y="2355"/>
                  </a:lnTo>
                  <a:lnTo>
                    <a:pt x="2873" y="2372"/>
                  </a:lnTo>
                  <a:lnTo>
                    <a:pt x="3011" y="2398"/>
                  </a:lnTo>
                  <a:cubicBezTo>
                    <a:pt x="3013" y="2399"/>
                    <a:pt x="3015" y="2399"/>
                    <a:pt x="3018" y="2400"/>
                  </a:cubicBezTo>
                  <a:lnTo>
                    <a:pt x="3138" y="2452"/>
                  </a:lnTo>
                  <a:cubicBezTo>
                    <a:pt x="3142" y="2454"/>
                    <a:pt x="3146" y="2456"/>
                    <a:pt x="3149" y="2459"/>
                  </a:cubicBezTo>
                  <a:lnTo>
                    <a:pt x="3303" y="2622"/>
                  </a:lnTo>
                  <a:lnTo>
                    <a:pt x="3397" y="2716"/>
                  </a:lnTo>
                  <a:cubicBezTo>
                    <a:pt x="3401" y="2721"/>
                    <a:pt x="3404" y="2726"/>
                    <a:pt x="3406" y="2732"/>
                  </a:cubicBezTo>
                  <a:lnTo>
                    <a:pt x="3449" y="2903"/>
                  </a:lnTo>
                  <a:cubicBezTo>
                    <a:pt x="3450" y="2906"/>
                    <a:pt x="3450" y="2909"/>
                    <a:pt x="3450" y="2912"/>
                  </a:cubicBezTo>
                  <a:lnTo>
                    <a:pt x="3450" y="3066"/>
                  </a:lnTo>
                  <a:cubicBezTo>
                    <a:pt x="3450" y="3069"/>
                    <a:pt x="3449" y="3072"/>
                    <a:pt x="3449" y="3075"/>
                  </a:cubicBezTo>
                  <a:lnTo>
                    <a:pt x="3389" y="3290"/>
                  </a:lnTo>
                  <a:lnTo>
                    <a:pt x="3389" y="3276"/>
                  </a:lnTo>
                  <a:lnTo>
                    <a:pt x="3406" y="3394"/>
                  </a:lnTo>
                  <a:lnTo>
                    <a:pt x="3449" y="3609"/>
                  </a:lnTo>
                  <a:lnTo>
                    <a:pt x="3447" y="3602"/>
                  </a:lnTo>
                  <a:lnTo>
                    <a:pt x="3523" y="3771"/>
                  </a:lnTo>
                  <a:lnTo>
                    <a:pt x="3738" y="4149"/>
                  </a:lnTo>
                  <a:lnTo>
                    <a:pt x="3832" y="4320"/>
                  </a:lnTo>
                  <a:cubicBezTo>
                    <a:pt x="3833" y="4322"/>
                    <a:pt x="3834" y="4324"/>
                    <a:pt x="3834" y="4325"/>
                  </a:cubicBezTo>
                  <a:lnTo>
                    <a:pt x="3877" y="4445"/>
                  </a:lnTo>
                  <a:cubicBezTo>
                    <a:pt x="3879" y="4452"/>
                    <a:pt x="3880" y="4459"/>
                    <a:pt x="3878" y="4466"/>
                  </a:cubicBezTo>
                  <a:lnTo>
                    <a:pt x="3818" y="4680"/>
                  </a:lnTo>
                  <a:lnTo>
                    <a:pt x="3819" y="4669"/>
                  </a:lnTo>
                  <a:lnTo>
                    <a:pt x="3836" y="4935"/>
                  </a:lnTo>
                  <a:lnTo>
                    <a:pt x="3853" y="5132"/>
                  </a:lnTo>
                  <a:cubicBezTo>
                    <a:pt x="3854" y="5137"/>
                    <a:pt x="3853" y="5142"/>
                    <a:pt x="3851" y="5146"/>
                  </a:cubicBezTo>
                  <a:lnTo>
                    <a:pt x="3817" y="5241"/>
                  </a:lnTo>
                  <a:cubicBezTo>
                    <a:pt x="3816" y="5242"/>
                    <a:pt x="3816" y="5244"/>
                    <a:pt x="3815" y="5246"/>
                  </a:cubicBezTo>
                  <a:lnTo>
                    <a:pt x="3737" y="5383"/>
                  </a:lnTo>
                  <a:lnTo>
                    <a:pt x="3740" y="5356"/>
                  </a:lnTo>
                  <a:lnTo>
                    <a:pt x="3774" y="5459"/>
                  </a:lnTo>
                  <a:lnTo>
                    <a:pt x="3726" y="5441"/>
                  </a:lnTo>
                  <a:lnTo>
                    <a:pt x="3829" y="5381"/>
                  </a:lnTo>
                  <a:cubicBezTo>
                    <a:pt x="3832" y="5379"/>
                    <a:pt x="3836" y="5378"/>
                    <a:pt x="3839" y="5377"/>
                  </a:cubicBezTo>
                  <a:lnTo>
                    <a:pt x="3968" y="5351"/>
                  </a:lnTo>
                  <a:cubicBezTo>
                    <a:pt x="3975" y="5350"/>
                    <a:pt x="3983" y="5351"/>
                    <a:pt x="3989" y="5354"/>
                  </a:cubicBezTo>
                  <a:lnTo>
                    <a:pt x="4110" y="5414"/>
                  </a:lnTo>
                  <a:cubicBezTo>
                    <a:pt x="4111" y="5415"/>
                    <a:pt x="4113" y="5416"/>
                    <a:pt x="4115" y="5418"/>
                  </a:cubicBezTo>
                  <a:lnTo>
                    <a:pt x="4269" y="5537"/>
                  </a:lnTo>
                  <a:lnTo>
                    <a:pt x="4372" y="5615"/>
                  </a:lnTo>
                  <a:cubicBezTo>
                    <a:pt x="4381" y="5621"/>
                    <a:pt x="4385" y="5631"/>
                    <a:pt x="4385" y="5641"/>
                  </a:cubicBezTo>
                  <a:lnTo>
                    <a:pt x="4385" y="5779"/>
                  </a:lnTo>
                  <a:cubicBezTo>
                    <a:pt x="4385" y="5781"/>
                    <a:pt x="4385" y="5783"/>
                    <a:pt x="4385" y="5785"/>
                  </a:cubicBezTo>
                  <a:lnTo>
                    <a:pt x="4342" y="6000"/>
                  </a:lnTo>
                  <a:cubicBezTo>
                    <a:pt x="4341" y="6005"/>
                    <a:pt x="4338" y="6010"/>
                    <a:pt x="4335" y="6015"/>
                  </a:cubicBezTo>
                  <a:lnTo>
                    <a:pt x="4239" y="6128"/>
                  </a:lnTo>
                  <a:lnTo>
                    <a:pt x="3999" y="6385"/>
                  </a:lnTo>
                  <a:cubicBezTo>
                    <a:pt x="3996" y="6388"/>
                    <a:pt x="3992" y="6391"/>
                    <a:pt x="3989" y="6393"/>
                  </a:cubicBezTo>
                  <a:lnTo>
                    <a:pt x="3860" y="6453"/>
                  </a:lnTo>
                  <a:cubicBezTo>
                    <a:pt x="3856" y="6454"/>
                    <a:pt x="3853" y="6455"/>
                    <a:pt x="3849" y="6456"/>
                  </a:cubicBezTo>
                  <a:lnTo>
                    <a:pt x="3686" y="6473"/>
                  </a:lnTo>
                  <a:lnTo>
                    <a:pt x="3706" y="6463"/>
                  </a:lnTo>
                  <a:lnTo>
                    <a:pt x="3629" y="6540"/>
                  </a:lnTo>
                  <a:lnTo>
                    <a:pt x="3639" y="6517"/>
                  </a:lnTo>
                  <a:lnTo>
                    <a:pt x="3639" y="6594"/>
                  </a:lnTo>
                  <a:lnTo>
                    <a:pt x="3629" y="6571"/>
                  </a:lnTo>
                  <a:lnTo>
                    <a:pt x="3689" y="6631"/>
                  </a:lnTo>
                  <a:lnTo>
                    <a:pt x="3683" y="6626"/>
                  </a:lnTo>
                  <a:lnTo>
                    <a:pt x="3880" y="6746"/>
                  </a:lnTo>
                  <a:cubicBezTo>
                    <a:pt x="3882" y="6747"/>
                    <a:pt x="3885" y="6749"/>
                    <a:pt x="3886" y="6751"/>
                  </a:cubicBezTo>
                  <a:lnTo>
                    <a:pt x="3981" y="6845"/>
                  </a:lnTo>
                  <a:cubicBezTo>
                    <a:pt x="3994" y="6858"/>
                    <a:pt x="3994" y="6878"/>
                    <a:pt x="3982" y="6892"/>
                  </a:cubicBezTo>
                  <a:lnTo>
                    <a:pt x="3870" y="7012"/>
                  </a:lnTo>
                  <a:cubicBezTo>
                    <a:pt x="3865" y="7017"/>
                    <a:pt x="3858" y="7021"/>
                    <a:pt x="3850" y="7022"/>
                  </a:cubicBezTo>
                  <a:lnTo>
                    <a:pt x="3714" y="7039"/>
                  </a:lnTo>
                  <a:lnTo>
                    <a:pt x="3611" y="7056"/>
                  </a:lnTo>
                  <a:lnTo>
                    <a:pt x="3621" y="7053"/>
                  </a:lnTo>
                  <a:lnTo>
                    <a:pt x="3453" y="7145"/>
                  </a:lnTo>
                  <a:lnTo>
                    <a:pt x="3333" y="7231"/>
                  </a:lnTo>
                  <a:cubicBezTo>
                    <a:pt x="3325" y="7237"/>
                    <a:pt x="3314" y="7238"/>
                    <a:pt x="3305" y="7236"/>
                  </a:cubicBezTo>
                  <a:lnTo>
                    <a:pt x="3150" y="7193"/>
                  </a:lnTo>
                  <a:cubicBezTo>
                    <a:pt x="3147" y="7192"/>
                    <a:pt x="3143" y="7190"/>
                    <a:pt x="3140" y="7188"/>
                  </a:cubicBezTo>
                  <a:lnTo>
                    <a:pt x="3028" y="7111"/>
                  </a:lnTo>
                  <a:lnTo>
                    <a:pt x="3040" y="7116"/>
                  </a:lnTo>
                  <a:lnTo>
                    <a:pt x="2846" y="7074"/>
                  </a:lnTo>
                  <a:lnTo>
                    <a:pt x="2692" y="7056"/>
                  </a:lnTo>
                  <a:cubicBezTo>
                    <a:pt x="2684" y="7056"/>
                    <a:pt x="2677" y="7052"/>
                    <a:pt x="2672" y="7047"/>
                  </a:cubicBezTo>
                  <a:lnTo>
                    <a:pt x="2535" y="6910"/>
                  </a:lnTo>
                  <a:lnTo>
                    <a:pt x="2540" y="6914"/>
                  </a:lnTo>
                  <a:lnTo>
                    <a:pt x="2446" y="6854"/>
                  </a:lnTo>
                  <a:lnTo>
                    <a:pt x="2464" y="6859"/>
                  </a:lnTo>
                  <a:lnTo>
                    <a:pt x="2361" y="6859"/>
                  </a:lnTo>
                  <a:lnTo>
                    <a:pt x="2382" y="6852"/>
                  </a:lnTo>
                  <a:lnTo>
                    <a:pt x="2253" y="6955"/>
                  </a:lnTo>
                  <a:cubicBezTo>
                    <a:pt x="2243" y="6963"/>
                    <a:pt x="2229" y="6965"/>
                    <a:pt x="2217" y="6959"/>
                  </a:cubicBezTo>
                  <a:lnTo>
                    <a:pt x="2097" y="6899"/>
                  </a:lnTo>
                  <a:lnTo>
                    <a:pt x="2109" y="6902"/>
                  </a:lnTo>
                  <a:lnTo>
                    <a:pt x="1914" y="6885"/>
                  </a:lnTo>
                  <a:lnTo>
                    <a:pt x="1777" y="6885"/>
                  </a:lnTo>
                  <a:cubicBezTo>
                    <a:pt x="1769" y="6885"/>
                    <a:pt x="1762" y="6882"/>
                    <a:pt x="1756" y="6877"/>
                  </a:cubicBezTo>
                  <a:lnTo>
                    <a:pt x="1659" y="6798"/>
                  </a:lnTo>
                  <a:lnTo>
                    <a:pt x="1539" y="6678"/>
                  </a:lnTo>
                  <a:lnTo>
                    <a:pt x="1563" y="6688"/>
                  </a:lnTo>
                  <a:lnTo>
                    <a:pt x="1451" y="6688"/>
                  </a:lnTo>
                  <a:lnTo>
                    <a:pt x="1468" y="6683"/>
                  </a:lnTo>
                  <a:lnTo>
                    <a:pt x="1271" y="6803"/>
                  </a:lnTo>
                  <a:lnTo>
                    <a:pt x="1284" y="6788"/>
                  </a:lnTo>
                  <a:lnTo>
                    <a:pt x="1224" y="6917"/>
                  </a:lnTo>
                  <a:cubicBezTo>
                    <a:pt x="1221" y="6922"/>
                    <a:pt x="1218" y="6926"/>
                    <a:pt x="1214" y="6930"/>
                  </a:cubicBezTo>
                  <a:lnTo>
                    <a:pt x="1102" y="7015"/>
                  </a:lnTo>
                  <a:cubicBezTo>
                    <a:pt x="1092" y="7023"/>
                    <a:pt x="1079" y="7024"/>
                    <a:pt x="1068" y="7019"/>
                  </a:cubicBezTo>
                  <a:lnTo>
                    <a:pt x="885" y="6932"/>
                  </a:lnTo>
                  <a:lnTo>
                    <a:pt x="696" y="6820"/>
                  </a:lnTo>
                  <a:lnTo>
                    <a:pt x="708" y="6825"/>
                  </a:lnTo>
                  <a:lnTo>
                    <a:pt x="588" y="6807"/>
                  </a:lnTo>
                  <a:lnTo>
                    <a:pt x="607" y="6805"/>
                  </a:lnTo>
                  <a:lnTo>
                    <a:pt x="496" y="6856"/>
                  </a:lnTo>
                  <a:lnTo>
                    <a:pt x="376" y="6916"/>
                  </a:lnTo>
                  <a:cubicBezTo>
                    <a:pt x="366" y="6920"/>
                    <a:pt x="355" y="6920"/>
                    <a:pt x="346" y="6916"/>
                  </a:cubicBezTo>
                  <a:lnTo>
                    <a:pt x="226" y="6856"/>
                  </a:lnTo>
                  <a:cubicBezTo>
                    <a:pt x="224" y="6855"/>
                    <a:pt x="221" y="6853"/>
                    <a:pt x="220" y="6852"/>
                  </a:cubicBezTo>
                  <a:lnTo>
                    <a:pt x="125" y="6774"/>
                  </a:lnTo>
                  <a:lnTo>
                    <a:pt x="141" y="6782"/>
                  </a:lnTo>
                  <a:lnTo>
                    <a:pt x="30" y="6764"/>
                  </a:lnTo>
                  <a:cubicBezTo>
                    <a:pt x="20" y="6763"/>
                    <a:pt x="12" y="6758"/>
                    <a:pt x="7" y="6749"/>
                  </a:cubicBezTo>
                  <a:cubicBezTo>
                    <a:pt x="1" y="6741"/>
                    <a:pt x="0" y="6732"/>
                    <a:pt x="3" y="6722"/>
                  </a:cubicBezTo>
                  <a:lnTo>
                    <a:pt x="20" y="6662"/>
                  </a:lnTo>
                  <a:cubicBezTo>
                    <a:pt x="22" y="6656"/>
                    <a:pt x="25" y="6650"/>
                    <a:pt x="31" y="6646"/>
                  </a:cubicBezTo>
                  <a:lnTo>
                    <a:pt x="125" y="6568"/>
                  </a:lnTo>
                  <a:cubicBezTo>
                    <a:pt x="127" y="6567"/>
                    <a:pt x="129" y="6565"/>
                    <a:pt x="131" y="6564"/>
                  </a:cubicBezTo>
                  <a:lnTo>
                    <a:pt x="286" y="6487"/>
                  </a:lnTo>
                  <a:cubicBezTo>
                    <a:pt x="288" y="6486"/>
                    <a:pt x="290" y="6485"/>
                    <a:pt x="292" y="6485"/>
                  </a:cubicBezTo>
                  <a:lnTo>
                    <a:pt x="412" y="6450"/>
                  </a:lnTo>
                  <a:lnTo>
                    <a:pt x="399" y="6458"/>
                  </a:lnTo>
                  <a:lnTo>
                    <a:pt x="493" y="6372"/>
                  </a:lnTo>
                  <a:lnTo>
                    <a:pt x="692" y="6199"/>
                  </a:lnTo>
                  <a:lnTo>
                    <a:pt x="847" y="6079"/>
                  </a:lnTo>
                  <a:cubicBezTo>
                    <a:pt x="853" y="6074"/>
                    <a:pt x="860" y="6072"/>
                    <a:pt x="867" y="6072"/>
                  </a:cubicBezTo>
                  <a:lnTo>
                    <a:pt x="1022" y="6072"/>
                  </a:lnTo>
                  <a:cubicBezTo>
                    <a:pt x="1026" y="6072"/>
                    <a:pt x="1030" y="6072"/>
                    <a:pt x="1034" y="6074"/>
                  </a:cubicBezTo>
                  <a:lnTo>
                    <a:pt x="1343" y="6194"/>
                  </a:lnTo>
                  <a:lnTo>
                    <a:pt x="1497" y="6254"/>
                  </a:lnTo>
                  <a:lnTo>
                    <a:pt x="1468" y="6256"/>
                  </a:lnTo>
                  <a:lnTo>
                    <a:pt x="1571" y="6196"/>
                  </a:lnTo>
                  <a:lnTo>
                    <a:pt x="1567" y="6199"/>
                  </a:lnTo>
                  <a:lnTo>
                    <a:pt x="1833" y="5984"/>
                  </a:lnTo>
                  <a:lnTo>
                    <a:pt x="1843" y="6042"/>
                  </a:lnTo>
                  <a:lnTo>
                    <a:pt x="1749" y="6007"/>
                  </a:lnTo>
                  <a:lnTo>
                    <a:pt x="1768" y="6008"/>
                  </a:lnTo>
                  <a:lnTo>
                    <a:pt x="1631" y="6043"/>
                  </a:lnTo>
                  <a:cubicBezTo>
                    <a:pt x="1628" y="6043"/>
                    <a:pt x="1625" y="6044"/>
                    <a:pt x="1623" y="6044"/>
                  </a:cubicBezTo>
                  <a:lnTo>
                    <a:pt x="1451" y="6044"/>
                  </a:lnTo>
                  <a:cubicBezTo>
                    <a:pt x="1441" y="6044"/>
                    <a:pt x="1432" y="6040"/>
                    <a:pt x="1426" y="6032"/>
                  </a:cubicBezTo>
                  <a:lnTo>
                    <a:pt x="1306" y="5895"/>
                  </a:lnTo>
                  <a:cubicBezTo>
                    <a:pt x="1302" y="5891"/>
                    <a:pt x="1300" y="5886"/>
                    <a:pt x="1298" y="5881"/>
                  </a:cubicBezTo>
                  <a:lnTo>
                    <a:pt x="1264" y="5744"/>
                  </a:lnTo>
                  <a:lnTo>
                    <a:pt x="1313" y="5765"/>
                  </a:lnTo>
                  <a:lnTo>
                    <a:pt x="1235" y="5808"/>
                  </a:lnTo>
                  <a:cubicBezTo>
                    <a:pt x="1230" y="5811"/>
                    <a:pt x="1225" y="5812"/>
                    <a:pt x="1219" y="5812"/>
                  </a:cubicBezTo>
                  <a:lnTo>
                    <a:pt x="1116" y="5812"/>
                  </a:lnTo>
                  <a:cubicBezTo>
                    <a:pt x="1098" y="5812"/>
                    <a:pt x="1083" y="5797"/>
                    <a:pt x="1083" y="5779"/>
                  </a:cubicBezTo>
                  <a:lnTo>
                    <a:pt x="1083" y="5624"/>
                  </a:lnTo>
                  <a:lnTo>
                    <a:pt x="1107" y="5656"/>
                  </a:lnTo>
                  <a:lnTo>
                    <a:pt x="1013" y="5631"/>
                  </a:lnTo>
                  <a:lnTo>
                    <a:pt x="1022" y="5632"/>
                  </a:lnTo>
                  <a:lnTo>
                    <a:pt x="824" y="5632"/>
                  </a:lnTo>
                  <a:cubicBezTo>
                    <a:pt x="812" y="5632"/>
                    <a:pt x="801" y="5625"/>
                    <a:pt x="795" y="5614"/>
                  </a:cubicBezTo>
                  <a:lnTo>
                    <a:pt x="683" y="5399"/>
                  </a:lnTo>
                  <a:cubicBezTo>
                    <a:pt x="675" y="5384"/>
                    <a:pt x="680" y="5365"/>
                    <a:pt x="694" y="5356"/>
                  </a:cubicBezTo>
                  <a:lnTo>
                    <a:pt x="772" y="5305"/>
                  </a:lnTo>
                  <a:cubicBezTo>
                    <a:pt x="776" y="5302"/>
                    <a:pt x="780" y="5300"/>
                    <a:pt x="785" y="5299"/>
                  </a:cubicBezTo>
                  <a:lnTo>
                    <a:pt x="957" y="5274"/>
                  </a:lnTo>
                  <a:lnTo>
                    <a:pt x="947" y="5277"/>
                  </a:lnTo>
                  <a:lnTo>
                    <a:pt x="1102" y="5199"/>
                  </a:lnTo>
                  <a:lnTo>
                    <a:pt x="1299" y="5105"/>
                  </a:lnTo>
                  <a:lnTo>
                    <a:pt x="1287" y="5114"/>
                  </a:lnTo>
                  <a:lnTo>
                    <a:pt x="1407" y="4960"/>
                  </a:lnTo>
                  <a:lnTo>
                    <a:pt x="1404" y="4965"/>
                  </a:lnTo>
                  <a:lnTo>
                    <a:pt x="1499" y="4785"/>
                  </a:lnTo>
                  <a:lnTo>
                    <a:pt x="1507" y="4826"/>
                  </a:lnTo>
                  <a:lnTo>
                    <a:pt x="1293" y="4654"/>
                  </a:lnTo>
                  <a:cubicBezTo>
                    <a:pt x="1278" y="4643"/>
                    <a:pt x="1276" y="4622"/>
                    <a:pt x="1288" y="4608"/>
                  </a:cubicBezTo>
                  <a:cubicBezTo>
                    <a:pt x="1299" y="4593"/>
                    <a:pt x="1320" y="4591"/>
                    <a:pt x="1334" y="460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9038600" y="4729518"/>
              <a:ext cx="71120" cy="6445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30" y="2"/>
                </a:cxn>
                <a:cxn ang="0">
                  <a:pos x="32" y="13"/>
                </a:cxn>
                <a:cxn ang="0">
                  <a:pos x="17" y="24"/>
                </a:cxn>
                <a:cxn ang="0">
                  <a:pos x="2" y="29"/>
                </a:cxn>
                <a:cxn ang="0">
                  <a:pos x="0" y="15"/>
                </a:cxn>
                <a:cxn ang="0">
                  <a:pos x="17" y="0"/>
                </a:cxn>
              </a:cxnLst>
              <a:rect l="0" t="0" r="r" b="b"/>
              <a:pathLst>
                <a:path w="32" h="29">
                  <a:moveTo>
                    <a:pt x="17" y="0"/>
                  </a:moveTo>
                  <a:lnTo>
                    <a:pt x="30" y="2"/>
                  </a:lnTo>
                  <a:lnTo>
                    <a:pt x="32" y="13"/>
                  </a:lnTo>
                  <a:lnTo>
                    <a:pt x="17" y="24"/>
                  </a:lnTo>
                  <a:lnTo>
                    <a:pt x="2" y="29"/>
                  </a:lnTo>
                  <a:lnTo>
                    <a:pt x="0" y="1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9031937" y="4722848"/>
              <a:ext cx="84455" cy="77787"/>
            </a:xfrm>
            <a:custGeom>
              <a:avLst/>
              <a:gdLst/>
              <a:ahLst/>
              <a:cxnLst>
                <a:cxn ang="0">
                  <a:pos x="227" y="4"/>
                </a:cxn>
                <a:cxn ang="0">
                  <a:pos x="364" y="21"/>
                </a:cxn>
                <a:cxn ang="0">
                  <a:pos x="393" y="48"/>
                </a:cxn>
                <a:cxn ang="0">
                  <a:pos x="418" y="179"/>
                </a:cxn>
                <a:cxn ang="0">
                  <a:pos x="406" y="212"/>
                </a:cxn>
                <a:cxn ang="0">
                  <a:pos x="243" y="334"/>
                </a:cxn>
                <a:cxn ang="0">
                  <a:pos x="232" y="340"/>
                </a:cxn>
                <a:cxn ang="0">
                  <a:pos x="61" y="392"/>
                </a:cxn>
                <a:cxn ang="0">
                  <a:pos x="33" y="388"/>
                </a:cxn>
                <a:cxn ang="0">
                  <a:pos x="18" y="364"/>
                </a:cxn>
                <a:cxn ang="0">
                  <a:pos x="1" y="207"/>
                </a:cxn>
                <a:cxn ang="0">
                  <a:pos x="12" y="178"/>
                </a:cxn>
                <a:cxn ang="0">
                  <a:pos x="201" y="12"/>
                </a:cxn>
                <a:cxn ang="0">
                  <a:pos x="248" y="15"/>
                </a:cxn>
                <a:cxn ang="0">
                  <a:pos x="245" y="62"/>
                </a:cxn>
                <a:cxn ang="0">
                  <a:pos x="56" y="228"/>
                </a:cxn>
                <a:cxn ang="0">
                  <a:pos x="67" y="199"/>
                </a:cxn>
                <a:cxn ang="0">
                  <a:pos x="84" y="357"/>
                </a:cxn>
                <a:cxn ang="0">
                  <a:pos x="41" y="328"/>
                </a:cxn>
                <a:cxn ang="0">
                  <a:pos x="213" y="276"/>
                </a:cxn>
                <a:cxn ang="0">
                  <a:pos x="203" y="281"/>
                </a:cxn>
                <a:cxn ang="0">
                  <a:pos x="366" y="159"/>
                </a:cxn>
                <a:cxn ang="0">
                  <a:pos x="353" y="192"/>
                </a:cxn>
                <a:cxn ang="0">
                  <a:pos x="327" y="61"/>
                </a:cxn>
                <a:cxn ang="0">
                  <a:pos x="356" y="88"/>
                </a:cxn>
                <a:cxn ang="0">
                  <a:pos x="218" y="70"/>
                </a:cxn>
                <a:cxn ang="0">
                  <a:pos x="190" y="33"/>
                </a:cxn>
                <a:cxn ang="0">
                  <a:pos x="227" y="4"/>
                </a:cxn>
              </a:cxnLst>
              <a:rect l="0" t="0" r="r" b="b"/>
              <a:pathLst>
                <a:path w="421" h="395">
                  <a:moveTo>
                    <a:pt x="227" y="4"/>
                  </a:moveTo>
                  <a:lnTo>
                    <a:pt x="364" y="21"/>
                  </a:lnTo>
                  <a:cubicBezTo>
                    <a:pt x="378" y="23"/>
                    <a:pt x="390" y="34"/>
                    <a:pt x="393" y="48"/>
                  </a:cubicBezTo>
                  <a:lnTo>
                    <a:pt x="418" y="179"/>
                  </a:lnTo>
                  <a:cubicBezTo>
                    <a:pt x="421" y="192"/>
                    <a:pt x="416" y="205"/>
                    <a:pt x="406" y="212"/>
                  </a:cubicBezTo>
                  <a:lnTo>
                    <a:pt x="243" y="334"/>
                  </a:lnTo>
                  <a:cubicBezTo>
                    <a:pt x="240" y="337"/>
                    <a:pt x="236" y="339"/>
                    <a:pt x="232" y="340"/>
                  </a:cubicBezTo>
                  <a:lnTo>
                    <a:pt x="61" y="392"/>
                  </a:lnTo>
                  <a:cubicBezTo>
                    <a:pt x="51" y="395"/>
                    <a:pt x="41" y="394"/>
                    <a:pt x="33" y="388"/>
                  </a:cubicBezTo>
                  <a:cubicBezTo>
                    <a:pt x="24" y="383"/>
                    <a:pt x="19" y="374"/>
                    <a:pt x="18" y="364"/>
                  </a:cubicBezTo>
                  <a:lnTo>
                    <a:pt x="1" y="207"/>
                  </a:lnTo>
                  <a:cubicBezTo>
                    <a:pt x="0" y="196"/>
                    <a:pt x="4" y="185"/>
                    <a:pt x="12" y="178"/>
                  </a:cubicBezTo>
                  <a:lnTo>
                    <a:pt x="201" y="12"/>
                  </a:lnTo>
                  <a:cubicBezTo>
                    <a:pt x="214" y="0"/>
                    <a:pt x="236" y="1"/>
                    <a:pt x="248" y="15"/>
                  </a:cubicBezTo>
                  <a:cubicBezTo>
                    <a:pt x="260" y="29"/>
                    <a:pt x="259" y="50"/>
                    <a:pt x="245" y="62"/>
                  </a:cubicBezTo>
                  <a:lnTo>
                    <a:pt x="56" y="228"/>
                  </a:lnTo>
                  <a:lnTo>
                    <a:pt x="67" y="199"/>
                  </a:lnTo>
                  <a:lnTo>
                    <a:pt x="84" y="357"/>
                  </a:lnTo>
                  <a:lnTo>
                    <a:pt x="41" y="328"/>
                  </a:lnTo>
                  <a:lnTo>
                    <a:pt x="213" y="276"/>
                  </a:lnTo>
                  <a:lnTo>
                    <a:pt x="203" y="281"/>
                  </a:lnTo>
                  <a:lnTo>
                    <a:pt x="366" y="159"/>
                  </a:lnTo>
                  <a:lnTo>
                    <a:pt x="353" y="192"/>
                  </a:lnTo>
                  <a:lnTo>
                    <a:pt x="327" y="61"/>
                  </a:lnTo>
                  <a:lnTo>
                    <a:pt x="356" y="88"/>
                  </a:lnTo>
                  <a:lnTo>
                    <a:pt x="218" y="70"/>
                  </a:lnTo>
                  <a:cubicBezTo>
                    <a:pt x="200" y="68"/>
                    <a:pt x="187" y="51"/>
                    <a:pt x="190" y="33"/>
                  </a:cubicBezTo>
                  <a:cubicBezTo>
                    <a:pt x="192" y="15"/>
                    <a:pt x="209" y="2"/>
                    <a:pt x="227" y="4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8987482" y="4393918"/>
              <a:ext cx="73342" cy="622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33" y="13"/>
                </a:cxn>
                <a:cxn ang="0">
                  <a:pos x="18" y="23"/>
                </a:cxn>
                <a:cxn ang="0">
                  <a:pos x="4" y="28"/>
                </a:cxn>
                <a:cxn ang="0">
                  <a:pos x="0" y="14"/>
                </a:cxn>
                <a:cxn ang="0">
                  <a:pos x="7" y="4"/>
                </a:cxn>
                <a:cxn ang="0">
                  <a:pos x="28" y="0"/>
                </a:cxn>
              </a:cxnLst>
              <a:rect l="0" t="0" r="r" b="b"/>
              <a:pathLst>
                <a:path w="33" h="28">
                  <a:moveTo>
                    <a:pt x="28" y="0"/>
                  </a:moveTo>
                  <a:lnTo>
                    <a:pt x="33" y="13"/>
                  </a:lnTo>
                  <a:lnTo>
                    <a:pt x="18" y="23"/>
                  </a:lnTo>
                  <a:lnTo>
                    <a:pt x="4" y="28"/>
                  </a:lnTo>
                  <a:lnTo>
                    <a:pt x="0" y="14"/>
                  </a:lnTo>
                  <a:lnTo>
                    <a:pt x="7" y="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980815" y="4385028"/>
              <a:ext cx="86677" cy="77787"/>
            </a:xfrm>
            <a:custGeom>
              <a:avLst/>
              <a:gdLst/>
              <a:ahLst/>
              <a:cxnLst>
                <a:cxn ang="0">
                  <a:pos x="366" y="25"/>
                </a:cxn>
                <a:cxn ang="0">
                  <a:pos x="426" y="169"/>
                </a:cxn>
                <a:cxn ang="0">
                  <a:pos x="414" y="209"/>
                </a:cxn>
                <a:cxn ang="0">
                  <a:pos x="242" y="328"/>
                </a:cxn>
                <a:cxn ang="0">
                  <a:pos x="234" y="332"/>
                </a:cxn>
                <a:cxn ang="0">
                  <a:pos x="79" y="383"/>
                </a:cxn>
                <a:cxn ang="0">
                  <a:pos x="52" y="380"/>
                </a:cxn>
                <a:cxn ang="0">
                  <a:pos x="36" y="359"/>
                </a:cxn>
                <a:cxn ang="0">
                  <a:pos x="2" y="206"/>
                </a:cxn>
                <a:cxn ang="0">
                  <a:pos x="6" y="182"/>
                </a:cxn>
                <a:cxn ang="0">
                  <a:pos x="74" y="63"/>
                </a:cxn>
                <a:cxn ang="0">
                  <a:pos x="97" y="47"/>
                </a:cxn>
                <a:cxn ang="0">
                  <a:pos x="329" y="5"/>
                </a:cxn>
                <a:cxn ang="0">
                  <a:pos x="368" y="32"/>
                </a:cxn>
                <a:cxn ang="0">
                  <a:pos x="341" y="70"/>
                </a:cxn>
                <a:cxn ang="0">
                  <a:pos x="109" y="113"/>
                </a:cxn>
                <a:cxn ang="0">
                  <a:pos x="132" y="97"/>
                </a:cxn>
                <a:cxn ang="0">
                  <a:pos x="63" y="215"/>
                </a:cxn>
                <a:cxn ang="0">
                  <a:pos x="67" y="191"/>
                </a:cxn>
                <a:cxn ang="0">
                  <a:pos x="101" y="344"/>
                </a:cxn>
                <a:cxn ang="0">
                  <a:pos x="58" y="320"/>
                </a:cxn>
                <a:cxn ang="0">
                  <a:pos x="213" y="269"/>
                </a:cxn>
                <a:cxn ang="0">
                  <a:pos x="205" y="273"/>
                </a:cxn>
                <a:cxn ang="0">
                  <a:pos x="376" y="154"/>
                </a:cxn>
                <a:cxn ang="0">
                  <a:pos x="365" y="195"/>
                </a:cxn>
                <a:cxn ang="0">
                  <a:pos x="304" y="51"/>
                </a:cxn>
                <a:cxn ang="0">
                  <a:pos x="322" y="7"/>
                </a:cxn>
                <a:cxn ang="0">
                  <a:pos x="366" y="25"/>
                </a:cxn>
              </a:cxnLst>
              <a:rect l="0" t="0" r="r" b="b"/>
              <a:pathLst>
                <a:path w="432" h="386">
                  <a:moveTo>
                    <a:pt x="366" y="25"/>
                  </a:moveTo>
                  <a:lnTo>
                    <a:pt x="426" y="169"/>
                  </a:lnTo>
                  <a:cubicBezTo>
                    <a:pt x="432" y="184"/>
                    <a:pt x="427" y="200"/>
                    <a:pt x="414" y="209"/>
                  </a:cubicBezTo>
                  <a:lnTo>
                    <a:pt x="242" y="328"/>
                  </a:lnTo>
                  <a:cubicBezTo>
                    <a:pt x="240" y="330"/>
                    <a:pt x="237" y="331"/>
                    <a:pt x="234" y="332"/>
                  </a:cubicBezTo>
                  <a:lnTo>
                    <a:pt x="79" y="383"/>
                  </a:lnTo>
                  <a:cubicBezTo>
                    <a:pt x="70" y="386"/>
                    <a:pt x="61" y="385"/>
                    <a:pt x="52" y="380"/>
                  </a:cubicBezTo>
                  <a:cubicBezTo>
                    <a:pt x="44" y="376"/>
                    <a:pt x="38" y="368"/>
                    <a:pt x="36" y="359"/>
                  </a:cubicBezTo>
                  <a:lnTo>
                    <a:pt x="2" y="206"/>
                  </a:lnTo>
                  <a:cubicBezTo>
                    <a:pt x="0" y="198"/>
                    <a:pt x="1" y="189"/>
                    <a:pt x="6" y="182"/>
                  </a:cubicBezTo>
                  <a:lnTo>
                    <a:pt x="74" y="63"/>
                  </a:lnTo>
                  <a:cubicBezTo>
                    <a:pt x="79" y="55"/>
                    <a:pt x="88" y="49"/>
                    <a:pt x="97" y="47"/>
                  </a:cubicBezTo>
                  <a:lnTo>
                    <a:pt x="329" y="5"/>
                  </a:lnTo>
                  <a:cubicBezTo>
                    <a:pt x="347" y="2"/>
                    <a:pt x="365" y="14"/>
                    <a:pt x="368" y="32"/>
                  </a:cubicBezTo>
                  <a:cubicBezTo>
                    <a:pt x="371" y="50"/>
                    <a:pt x="359" y="67"/>
                    <a:pt x="341" y="70"/>
                  </a:cubicBezTo>
                  <a:lnTo>
                    <a:pt x="109" y="113"/>
                  </a:lnTo>
                  <a:lnTo>
                    <a:pt x="132" y="97"/>
                  </a:lnTo>
                  <a:lnTo>
                    <a:pt x="63" y="215"/>
                  </a:lnTo>
                  <a:lnTo>
                    <a:pt x="67" y="191"/>
                  </a:lnTo>
                  <a:lnTo>
                    <a:pt x="101" y="344"/>
                  </a:lnTo>
                  <a:lnTo>
                    <a:pt x="58" y="320"/>
                  </a:lnTo>
                  <a:lnTo>
                    <a:pt x="213" y="269"/>
                  </a:lnTo>
                  <a:lnTo>
                    <a:pt x="205" y="273"/>
                  </a:lnTo>
                  <a:lnTo>
                    <a:pt x="376" y="154"/>
                  </a:lnTo>
                  <a:lnTo>
                    <a:pt x="365" y="195"/>
                  </a:lnTo>
                  <a:lnTo>
                    <a:pt x="304" y="51"/>
                  </a:lnTo>
                  <a:cubicBezTo>
                    <a:pt x="297" y="34"/>
                    <a:pt x="305" y="14"/>
                    <a:pt x="322" y="7"/>
                  </a:cubicBezTo>
                  <a:cubicBezTo>
                    <a:pt x="339" y="0"/>
                    <a:pt x="359" y="8"/>
                    <a:pt x="366" y="25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9098608" y="4133885"/>
              <a:ext cx="60007" cy="97790"/>
            </a:xfrm>
            <a:custGeom>
              <a:avLst/>
              <a:gdLst/>
              <a:ahLst/>
              <a:cxnLst>
                <a:cxn ang="0">
                  <a:pos x="11" y="44"/>
                </a:cxn>
                <a:cxn ang="0">
                  <a:pos x="27" y="33"/>
                </a:cxn>
                <a:cxn ang="0">
                  <a:pos x="21" y="19"/>
                </a:cxn>
                <a:cxn ang="0">
                  <a:pos x="16" y="10"/>
                </a:cxn>
                <a:cxn ang="0">
                  <a:pos x="11" y="0"/>
                </a:cxn>
                <a:cxn ang="0">
                  <a:pos x="0" y="5"/>
                </a:cxn>
                <a:cxn ang="0">
                  <a:pos x="5" y="21"/>
                </a:cxn>
                <a:cxn ang="0">
                  <a:pos x="11" y="44"/>
                </a:cxn>
              </a:cxnLst>
              <a:rect l="0" t="0" r="r" b="b"/>
              <a:pathLst>
                <a:path w="27" h="44">
                  <a:moveTo>
                    <a:pt x="11" y="44"/>
                  </a:moveTo>
                  <a:lnTo>
                    <a:pt x="27" y="33"/>
                  </a:lnTo>
                  <a:lnTo>
                    <a:pt x="21" y="19"/>
                  </a:lnTo>
                  <a:lnTo>
                    <a:pt x="16" y="10"/>
                  </a:lnTo>
                  <a:lnTo>
                    <a:pt x="11" y="0"/>
                  </a:lnTo>
                  <a:lnTo>
                    <a:pt x="0" y="5"/>
                  </a:lnTo>
                  <a:lnTo>
                    <a:pt x="5" y="21"/>
                  </a:lnTo>
                  <a:lnTo>
                    <a:pt x="11" y="44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9091943" y="4127223"/>
              <a:ext cx="73342" cy="111125"/>
            </a:xfrm>
            <a:custGeom>
              <a:avLst/>
              <a:gdLst/>
              <a:ahLst/>
              <a:cxnLst>
                <a:cxn ang="0">
                  <a:pos x="138" y="499"/>
                </a:cxn>
                <a:cxn ang="0">
                  <a:pos x="317" y="379"/>
                </a:cxn>
                <a:cxn ang="0">
                  <a:pos x="304" y="418"/>
                </a:cxn>
                <a:cxn ang="0">
                  <a:pos x="244" y="264"/>
                </a:cxn>
                <a:cxn ang="0">
                  <a:pos x="247" y="268"/>
                </a:cxn>
                <a:cxn ang="0">
                  <a:pos x="187" y="165"/>
                </a:cxn>
                <a:cxn ang="0">
                  <a:pos x="127" y="53"/>
                </a:cxn>
                <a:cxn ang="0">
                  <a:pos x="170" y="68"/>
                </a:cxn>
                <a:cxn ang="0">
                  <a:pos x="50" y="119"/>
                </a:cxn>
                <a:cxn ang="0">
                  <a:pos x="69" y="78"/>
                </a:cxn>
                <a:cxn ang="0">
                  <a:pos x="128" y="258"/>
                </a:cxn>
                <a:cxn ang="0">
                  <a:pos x="189" y="519"/>
                </a:cxn>
                <a:cxn ang="0">
                  <a:pos x="164" y="559"/>
                </a:cxn>
                <a:cxn ang="0">
                  <a:pos x="124" y="534"/>
                </a:cxn>
                <a:cxn ang="0">
                  <a:pos x="65" y="279"/>
                </a:cxn>
                <a:cxn ang="0">
                  <a:pos x="6" y="99"/>
                </a:cxn>
                <a:cxn ang="0">
                  <a:pos x="24" y="58"/>
                </a:cxn>
                <a:cxn ang="0">
                  <a:pos x="143" y="7"/>
                </a:cxn>
                <a:cxn ang="0">
                  <a:pos x="186" y="21"/>
                </a:cxn>
                <a:cxn ang="0">
                  <a:pos x="245" y="132"/>
                </a:cxn>
                <a:cxn ang="0">
                  <a:pos x="304" y="235"/>
                </a:cxn>
                <a:cxn ang="0">
                  <a:pos x="307" y="240"/>
                </a:cxn>
                <a:cxn ang="0">
                  <a:pos x="366" y="394"/>
                </a:cxn>
                <a:cxn ang="0">
                  <a:pos x="354" y="434"/>
                </a:cxn>
                <a:cxn ang="0">
                  <a:pos x="175" y="554"/>
                </a:cxn>
                <a:cxn ang="0">
                  <a:pos x="129" y="545"/>
                </a:cxn>
                <a:cxn ang="0">
                  <a:pos x="138" y="499"/>
                </a:cxn>
              </a:cxnLst>
              <a:rect l="0" t="0" r="r" b="b"/>
              <a:pathLst>
                <a:path w="372" h="564">
                  <a:moveTo>
                    <a:pt x="138" y="499"/>
                  </a:moveTo>
                  <a:lnTo>
                    <a:pt x="317" y="379"/>
                  </a:lnTo>
                  <a:lnTo>
                    <a:pt x="304" y="418"/>
                  </a:lnTo>
                  <a:lnTo>
                    <a:pt x="244" y="264"/>
                  </a:lnTo>
                  <a:lnTo>
                    <a:pt x="247" y="268"/>
                  </a:lnTo>
                  <a:lnTo>
                    <a:pt x="187" y="165"/>
                  </a:lnTo>
                  <a:lnTo>
                    <a:pt x="127" y="53"/>
                  </a:lnTo>
                  <a:lnTo>
                    <a:pt x="170" y="68"/>
                  </a:lnTo>
                  <a:lnTo>
                    <a:pt x="50" y="119"/>
                  </a:lnTo>
                  <a:lnTo>
                    <a:pt x="69" y="78"/>
                  </a:lnTo>
                  <a:lnTo>
                    <a:pt x="128" y="258"/>
                  </a:lnTo>
                  <a:lnTo>
                    <a:pt x="189" y="519"/>
                  </a:lnTo>
                  <a:cubicBezTo>
                    <a:pt x="193" y="537"/>
                    <a:pt x="182" y="555"/>
                    <a:pt x="164" y="559"/>
                  </a:cubicBezTo>
                  <a:cubicBezTo>
                    <a:pt x="146" y="563"/>
                    <a:pt x="128" y="552"/>
                    <a:pt x="124" y="534"/>
                  </a:cubicBezTo>
                  <a:lnTo>
                    <a:pt x="65" y="279"/>
                  </a:lnTo>
                  <a:lnTo>
                    <a:pt x="6" y="99"/>
                  </a:lnTo>
                  <a:cubicBezTo>
                    <a:pt x="0" y="83"/>
                    <a:pt x="8" y="65"/>
                    <a:pt x="24" y="58"/>
                  </a:cubicBezTo>
                  <a:lnTo>
                    <a:pt x="143" y="7"/>
                  </a:lnTo>
                  <a:cubicBezTo>
                    <a:pt x="159" y="0"/>
                    <a:pt x="178" y="6"/>
                    <a:pt x="186" y="21"/>
                  </a:cubicBezTo>
                  <a:lnTo>
                    <a:pt x="245" y="132"/>
                  </a:lnTo>
                  <a:lnTo>
                    <a:pt x="304" y="235"/>
                  </a:lnTo>
                  <a:cubicBezTo>
                    <a:pt x="305" y="237"/>
                    <a:pt x="306" y="238"/>
                    <a:pt x="307" y="240"/>
                  </a:cubicBezTo>
                  <a:lnTo>
                    <a:pt x="366" y="394"/>
                  </a:lnTo>
                  <a:cubicBezTo>
                    <a:pt x="372" y="409"/>
                    <a:pt x="367" y="425"/>
                    <a:pt x="354" y="434"/>
                  </a:cubicBezTo>
                  <a:lnTo>
                    <a:pt x="175" y="554"/>
                  </a:lnTo>
                  <a:cubicBezTo>
                    <a:pt x="160" y="564"/>
                    <a:pt x="139" y="560"/>
                    <a:pt x="129" y="545"/>
                  </a:cubicBezTo>
                  <a:cubicBezTo>
                    <a:pt x="118" y="530"/>
                    <a:pt x="123" y="509"/>
                    <a:pt x="138" y="499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8811905" y="4525045"/>
              <a:ext cx="184467" cy="184467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8" y="0"/>
                </a:cxn>
                <a:cxn ang="0">
                  <a:pos x="62" y="3"/>
                </a:cxn>
                <a:cxn ang="0">
                  <a:pos x="72" y="17"/>
                </a:cxn>
                <a:cxn ang="0">
                  <a:pos x="80" y="38"/>
                </a:cxn>
                <a:cxn ang="0">
                  <a:pos x="83" y="57"/>
                </a:cxn>
                <a:cxn ang="0">
                  <a:pos x="74" y="67"/>
                </a:cxn>
                <a:cxn ang="0">
                  <a:pos x="71" y="79"/>
                </a:cxn>
                <a:cxn ang="0">
                  <a:pos x="60" y="83"/>
                </a:cxn>
                <a:cxn ang="0">
                  <a:pos x="51" y="72"/>
                </a:cxn>
                <a:cxn ang="0">
                  <a:pos x="43" y="52"/>
                </a:cxn>
                <a:cxn ang="0">
                  <a:pos x="38" y="45"/>
                </a:cxn>
                <a:cxn ang="0">
                  <a:pos x="21" y="43"/>
                </a:cxn>
                <a:cxn ang="0">
                  <a:pos x="0" y="22"/>
                </a:cxn>
                <a:cxn ang="0">
                  <a:pos x="29" y="0"/>
                </a:cxn>
              </a:cxnLst>
              <a:rect l="0" t="0" r="r" b="b"/>
              <a:pathLst>
                <a:path w="83" h="83">
                  <a:moveTo>
                    <a:pt x="29" y="0"/>
                  </a:moveTo>
                  <a:lnTo>
                    <a:pt x="48" y="0"/>
                  </a:lnTo>
                  <a:lnTo>
                    <a:pt x="62" y="3"/>
                  </a:lnTo>
                  <a:lnTo>
                    <a:pt x="72" y="17"/>
                  </a:lnTo>
                  <a:lnTo>
                    <a:pt x="80" y="38"/>
                  </a:lnTo>
                  <a:lnTo>
                    <a:pt x="83" y="57"/>
                  </a:lnTo>
                  <a:lnTo>
                    <a:pt x="74" y="67"/>
                  </a:lnTo>
                  <a:lnTo>
                    <a:pt x="71" y="79"/>
                  </a:lnTo>
                  <a:lnTo>
                    <a:pt x="60" y="83"/>
                  </a:lnTo>
                  <a:lnTo>
                    <a:pt x="51" y="72"/>
                  </a:lnTo>
                  <a:lnTo>
                    <a:pt x="43" y="52"/>
                  </a:lnTo>
                  <a:lnTo>
                    <a:pt x="38" y="45"/>
                  </a:lnTo>
                  <a:lnTo>
                    <a:pt x="21" y="43"/>
                  </a:lnTo>
                  <a:lnTo>
                    <a:pt x="0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8805237" y="4516155"/>
              <a:ext cx="197802" cy="202247"/>
            </a:xfrm>
            <a:custGeom>
              <a:avLst/>
              <a:gdLst/>
              <a:ahLst/>
              <a:cxnLst>
                <a:cxn ang="0">
                  <a:pos x="358" y="4"/>
                </a:cxn>
                <a:cxn ang="0">
                  <a:pos x="571" y="4"/>
                </a:cxn>
                <a:cxn ang="0">
                  <a:pos x="578" y="5"/>
                </a:cxn>
                <a:cxn ang="0">
                  <a:pos x="731" y="40"/>
                </a:cxn>
                <a:cxn ang="0">
                  <a:pos x="751" y="53"/>
                </a:cxn>
                <a:cxn ang="0">
                  <a:pos x="862" y="208"/>
                </a:cxn>
                <a:cxn ang="0">
                  <a:pos x="866" y="215"/>
                </a:cxn>
                <a:cxn ang="0">
                  <a:pos x="959" y="447"/>
                </a:cxn>
                <a:cxn ang="0">
                  <a:pos x="962" y="455"/>
                </a:cxn>
                <a:cxn ang="0">
                  <a:pos x="987" y="670"/>
                </a:cxn>
                <a:cxn ang="0">
                  <a:pos x="979" y="697"/>
                </a:cxn>
                <a:cxn ang="0">
                  <a:pos x="876" y="808"/>
                </a:cxn>
                <a:cxn ang="0">
                  <a:pos x="884" y="794"/>
                </a:cxn>
                <a:cxn ang="0">
                  <a:pos x="850" y="932"/>
                </a:cxn>
                <a:cxn ang="0">
                  <a:pos x="829" y="955"/>
                </a:cxn>
                <a:cxn ang="0">
                  <a:pos x="710" y="998"/>
                </a:cxn>
                <a:cxn ang="0">
                  <a:pos x="672" y="987"/>
                </a:cxn>
                <a:cxn ang="0">
                  <a:pos x="579" y="867"/>
                </a:cxn>
                <a:cxn ang="0">
                  <a:pos x="574" y="859"/>
                </a:cxn>
                <a:cxn ang="0">
                  <a:pos x="480" y="626"/>
                </a:cxn>
                <a:cxn ang="0">
                  <a:pos x="485" y="634"/>
                </a:cxn>
                <a:cxn ang="0">
                  <a:pos x="425" y="557"/>
                </a:cxn>
                <a:cxn ang="0">
                  <a:pos x="449" y="570"/>
                </a:cxn>
                <a:cxn ang="0">
                  <a:pos x="261" y="553"/>
                </a:cxn>
                <a:cxn ang="0">
                  <a:pos x="241" y="543"/>
                </a:cxn>
                <a:cxn ang="0">
                  <a:pos x="11" y="311"/>
                </a:cxn>
                <a:cxn ang="0">
                  <a:pos x="1" y="285"/>
                </a:cxn>
                <a:cxn ang="0">
                  <a:pos x="14" y="261"/>
                </a:cxn>
                <a:cxn ang="0">
                  <a:pos x="338" y="11"/>
                </a:cxn>
                <a:cxn ang="0">
                  <a:pos x="384" y="17"/>
                </a:cxn>
                <a:cxn ang="0">
                  <a:pos x="378" y="64"/>
                </a:cxn>
                <a:cxn ang="0">
                  <a:pos x="55" y="314"/>
                </a:cxn>
                <a:cxn ang="0">
                  <a:pos x="58" y="264"/>
                </a:cxn>
                <a:cxn ang="0">
                  <a:pos x="288" y="496"/>
                </a:cxn>
                <a:cxn ang="0">
                  <a:pos x="267" y="486"/>
                </a:cxn>
                <a:cxn ang="0">
                  <a:pos x="455" y="503"/>
                </a:cxn>
                <a:cxn ang="0">
                  <a:pos x="478" y="516"/>
                </a:cxn>
                <a:cxn ang="0">
                  <a:pos x="538" y="594"/>
                </a:cxn>
                <a:cxn ang="0">
                  <a:pos x="542" y="602"/>
                </a:cxn>
                <a:cxn ang="0">
                  <a:pos x="636" y="834"/>
                </a:cxn>
                <a:cxn ang="0">
                  <a:pos x="631" y="826"/>
                </a:cxn>
                <a:cxn ang="0">
                  <a:pos x="725" y="946"/>
                </a:cxn>
                <a:cxn ang="0">
                  <a:pos x="687" y="935"/>
                </a:cxn>
                <a:cxn ang="0">
                  <a:pos x="806" y="892"/>
                </a:cxn>
                <a:cxn ang="0">
                  <a:pos x="785" y="916"/>
                </a:cxn>
                <a:cxn ang="0">
                  <a:pos x="819" y="778"/>
                </a:cxn>
                <a:cxn ang="0">
                  <a:pos x="827" y="763"/>
                </a:cxn>
                <a:cxn ang="0">
                  <a:pos x="929" y="652"/>
                </a:cxn>
                <a:cxn ang="0">
                  <a:pos x="921" y="678"/>
                </a:cxn>
                <a:cxn ang="0">
                  <a:pos x="895" y="463"/>
                </a:cxn>
                <a:cxn ang="0">
                  <a:pos x="898" y="472"/>
                </a:cxn>
                <a:cxn ang="0">
                  <a:pos x="804" y="239"/>
                </a:cxn>
                <a:cxn ang="0">
                  <a:pos x="808" y="246"/>
                </a:cxn>
                <a:cxn ang="0">
                  <a:pos x="697" y="92"/>
                </a:cxn>
                <a:cxn ang="0">
                  <a:pos x="717" y="105"/>
                </a:cxn>
                <a:cxn ang="0">
                  <a:pos x="563" y="70"/>
                </a:cxn>
                <a:cxn ang="0">
                  <a:pos x="571" y="71"/>
                </a:cxn>
                <a:cxn ang="0">
                  <a:pos x="358" y="71"/>
                </a:cxn>
                <a:cxn ang="0">
                  <a:pos x="325" y="38"/>
                </a:cxn>
                <a:cxn ang="0">
                  <a:pos x="358" y="4"/>
                </a:cxn>
              </a:cxnLst>
              <a:rect l="0" t="0" r="r" b="b"/>
              <a:pathLst>
                <a:path w="988" h="1003">
                  <a:moveTo>
                    <a:pt x="358" y="4"/>
                  </a:moveTo>
                  <a:lnTo>
                    <a:pt x="571" y="4"/>
                  </a:lnTo>
                  <a:cubicBezTo>
                    <a:pt x="573" y="4"/>
                    <a:pt x="576" y="5"/>
                    <a:pt x="578" y="5"/>
                  </a:cubicBezTo>
                  <a:lnTo>
                    <a:pt x="731" y="40"/>
                  </a:lnTo>
                  <a:cubicBezTo>
                    <a:pt x="739" y="41"/>
                    <a:pt x="746" y="46"/>
                    <a:pt x="751" y="53"/>
                  </a:cubicBezTo>
                  <a:lnTo>
                    <a:pt x="862" y="208"/>
                  </a:lnTo>
                  <a:cubicBezTo>
                    <a:pt x="863" y="210"/>
                    <a:pt x="865" y="212"/>
                    <a:pt x="866" y="215"/>
                  </a:cubicBezTo>
                  <a:lnTo>
                    <a:pt x="959" y="447"/>
                  </a:lnTo>
                  <a:cubicBezTo>
                    <a:pt x="961" y="449"/>
                    <a:pt x="961" y="452"/>
                    <a:pt x="962" y="455"/>
                  </a:cubicBezTo>
                  <a:lnTo>
                    <a:pt x="987" y="670"/>
                  </a:lnTo>
                  <a:cubicBezTo>
                    <a:pt x="988" y="680"/>
                    <a:pt x="985" y="690"/>
                    <a:pt x="979" y="697"/>
                  </a:cubicBezTo>
                  <a:lnTo>
                    <a:pt x="876" y="808"/>
                  </a:lnTo>
                  <a:lnTo>
                    <a:pt x="884" y="794"/>
                  </a:lnTo>
                  <a:lnTo>
                    <a:pt x="850" y="932"/>
                  </a:lnTo>
                  <a:cubicBezTo>
                    <a:pt x="847" y="942"/>
                    <a:pt x="840" y="951"/>
                    <a:pt x="829" y="955"/>
                  </a:cubicBezTo>
                  <a:lnTo>
                    <a:pt x="710" y="998"/>
                  </a:lnTo>
                  <a:cubicBezTo>
                    <a:pt x="696" y="1003"/>
                    <a:pt x="681" y="998"/>
                    <a:pt x="672" y="987"/>
                  </a:cubicBezTo>
                  <a:lnTo>
                    <a:pt x="579" y="867"/>
                  </a:lnTo>
                  <a:cubicBezTo>
                    <a:pt x="577" y="864"/>
                    <a:pt x="575" y="861"/>
                    <a:pt x="574" y="859"/>
                  </a:cubicBezTo>
                  <a:lnTo>
                    <a:pt x="480" y="626"/>
                  </a:lnTo>
                  <a:lnTo>
                    <a:pt x="485" y="634"/>
                  </a:lnTo>
                  <a:lnTo>
                    <a:pt x="425" y="557"/>
                  </a:lnTo>
                  <a:lnTo>
                    <a:pt x="449" y="570"/>
                  </a:lnTo>
                  <a:lnTo>
                    <a:pt x="261" y="553"/>
                  </a:lnTo>
                  <a:cubicBezTo>
                    <a:pt x="253" y="552"/>
                    <a:pt x="246" y="548"/>
                    <a:pt x="241" y="543"/>
                  </a:cubicBezTo>
                  <a:lnTo>
                    <a:pt x="11" y="311"/>
                  </a:lnTo>
                  <a:cubicBezTo>
                    <a:pt x="4" y="304"/>
                    <a:pt x="0" y="295"/>
                    <a:pt x="1" y="285"/>
                  </a:cubicBezTo>
                  <a:cubicBezTo>
                    <a:pt x="2" y="275"/>
                    <a:pt x="6" y="267"/>
                    <a:pt x="14" y="261"/>
                  </a:cubicBezTo>
                  <a:lnTo>
                    <a:pt x="338" y="11"/>
                  </a:lnTo>
                  <a:cubicBezTo>
                    <a:pt x="352" y="0"/>
                    <a:pt x="373" y="3"/>
                    <a:pt x="384" y="17"/>
                  </a:cubicBezTo>
                  <a:cubicBezTo>
                    <a:pt x="396" y="32"/>
                    <a:pt x="393" y="53"/>
                    <a:pt x="378" y="64"/>
                  </a:cubicBezTo>
                  <a:lnTo>
                    <a:pt x="55" y="314"/>
                  </a:lnTo>
                  <a:lnTo>
                    <a:pt x="58" y="264"/>
                  </a:lnTo>
                  <a:lnTo>
                    <a:pt x="288" y="496"/>
                  </a:lnTo>
                  <a:lnTo>
                    <a:pt x="267" y="486"/>
                  </a:lnTo>
                  <a:lnTo>
                    <a:pt x="455" y="503"/>
                  </a:lnTo>
                  <a:cubicBezTo>
                    <a:pt x="464" y="504"/>
                    <a:pt x="472" y="509"/>
                    <a:pt x="478" y="516"/>
                  </a:cubicBezTo>
                  <a:lnTo>
                    <a:pt x="538" y="594"/>
                  </a:lnTo>
                  <a:cubicBezTo>
                    <a:pt x="539" y="596"/>
                    <a:pt x="541" y="599"/>
                    <a:pt x="542" y="602"/>
                  </a:cubicBezTo>
                  <a:lnTo>
                    <a:pt x="636" y="834"/>
                  </a:lnTo>
                  <a:lnTo>
                    <a:pt x="631" y="826"/>
                  </a:lnTo>
                  <a:lnTo>
                    <a:pt x="725" y="946"/>
                  </a:lnTo>
                  <a:lnTo>
                    <a:pt x="687" y="935"/>
                  </a:lnTo>
                  <a:lnTo>
                    <a:pt x="806" y="892"/>
                  </a:lnTo>
                  <a:lnTo>
                    <a:pt x="785" y="916"/>
                  </a:lnTo>
                  <a:lnTo>
                    <a:pt x="819" y="778"/>
                  </a:lnTo>
                  <a:cubicBezTo>
                    <a:pt x="821" y="773"/>
                    <a:pt x="823" y="768"/>
                    <a:pt x="827" y="763"/>
                  </a:cubicBezTo>
                  <a:lnTo>
                    <a:pt x="929" y="652"/>
                  </a:lnTo>
                  <a:lnTo>
                    <a:pt x="921" y="678"/>
                  </a:lnTo>
                  <a:lnTo>
                    <a:pt x="895" y="463"/>
                  </a:lnTo>
                  <a:lnTo>
                    <a:pt x="898" y="472"/>
                  </a:lnTo>
                  <a:lnTo>
                    <a:pt x="804" y="239"/>
                  </a:lnTo>
                  <a:lnTo>
                    <a:pt x="808" y="246"/>
                  </a:lnTo>
                  <a:lnTo>
                    <a:pt x="697" y="92"/>
                  </a:lnTo>
                  <a:lnTo>
                    <a:pt x="717" y="105"/>
                  </a:lnTo>
                  <a:lnTo>
                    <a:pt x="563" y="70"/>
                  </a:lnTo>
                  <a:lnTo>
                    <a:pt x="571" y="71"/>
                  </a:lnTo>
                  <a:lnTo>
                    <a:pt x="358" y="71"/>
                  </a:lnTo>
                  <a:cubicBezTo>
                    <a:pt x="339" y="71"/>
                    <a:pt x="325" y="56"/>
                    <a:pt x="325" y="38"/>
                  </a:cubicBezTo>
                  <a:cubicBezTo>
                    <a:pt x="325" y="19"/>
                    <a:pt x="339" y="4"/>
                    <a:pt x="358" y="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9085272" y="4018318"/>
              <a:ext cx="97790" cy="73342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44" y="7"/>
                </a:cxn>
                <a:cxn ang="0">
                  <a:pos x="27" y="16"/>
                </a:cxn>
                <a:cxn ang="0">
                  <a:pos x="10" y="33"/>
                </a:cxn>
                <a:cxn ang="0">
                  <a:pos x="2" y="29"/>
                </a:cxn>
                <a:cxn ang="0">
                  <a:pos x="0" y="11"/>
                </a:cxn>
                <a:cxn ang="0">
                  <a:pos x="0" y="5"/>
                </a:cxn>
                <a:cxn ang="0">
                  <a:pos x="27" y="0"/>
                </a:cxn>
                <a:cxn ang="0">
                  <a:pos x="39" y="0"/>
                </a:cxn>
              </a:cxnLst>
              <a:rect l="0" t="0" r="r" b="b"/>
              <a:pathLst>
                <a:path w="44" h="33">
                  <a:moveTo>
                    <a:pt x="39" y="0"/>
                  </a:moveTo>
                  <a:lnTo>
                    <a:pt x="44" y="7"/>
                  </a:lnTo>
                  <a:lnTo>
                    <a:pt x="27" y="16"/>
                  </a:lnTo>
                  <a:lnTo>
                    <a:pt x="10" y="33"/>
                  </a:lnTo>
                  <a:lnTo>
                    <a:pt x="2" y="29"/>
                  </a:lnTo>
                  <a:lnTo>
                    <a:pt x="0" y="11"/>
                  </a:lnTo>
                  <a:lnTo>
                    <a:pt x="0" y="5"/>
                  </a:lnTo>
                  <a:lnTo>
                    <a:pt x="27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9078610" y="4011648"/>
              <a:ext cx="111125" cy="86677"/>
            </a:xfrm>
            <a:custGeom>
              <a:avLst/>
              <a:gdLst/>
              <a:ahLst/>
              <a:cxnLst>
                <a:cxn ang="0">
                  <a:pos x="487" y="18"/>
                </a:cxn>
                <a:cxn ang="0">
                  <a:pos x="547" y="95"/>
                </a:cxn>
                <a:cxn ang="0">
                  <a:pos x="553" y="123"/>
                </a:cxn>
                <a:cxn ang="0">
                  <a:pos x="536" y="145"/>
                </a:cxn>
                <a:cxn ang="0">
                  <a:pos x="339" y="249"/>
                </a:cxn>
                <a:cxn ang="0">
                  <a:pos x="347" y="243"/>
                </a:cxn>
                <a:cxn ang="0">
                  <a:pos x="168" y="424"/>
                </a:cxn>
                <a:cxn ang="0">
                  <a:pos x="130" y="431"/>
                </a:cxn>
                <a:cxn ang="0">
                  <a:pos x="36" y="388"/>
                </a:cxn>
                <a:cxn ang="0">
                  <a:pos x="17" y="360"/>
                </a:cxn>
                <a:cxn ang="0">
                  <a:pos x="0" y="162"/>
                </a:cxn>
                <a:cxn ang="0">
                  <a:pos x="0" y="98"/>
                </a:cxn>
                <a:cxn ang="0">
                  <a:pos x="26" y="66"/>
                </a:cxn>
                <a:cxn ang="0">
                  <a:pos x="317" y="5"/>
                </a:cxn>
                <a:cxn ang="0">
                  <a:pos x="324" y="5"/>
                </a:cxn>
                <a:cxn ang="0">
                  <a:pos x="460" y="5"/>
                </a:cxn>
                <a:cxn ang="0">
                  <a:pos x="494" y="38"/>
                </a:cxn>
                <a:cxn ang="0">
                  <a:pos x="460" y="71"/>
                </a:cxn>
                <a:cxn ang="0">
                  <a:pos x="324" y="71"/>
                </a:cxn>
                <a:cxn ang="0">
                  <a:pos x="331" y="71"/>
                </a:cxn>
                <a:cxn ang="0">
                  <a:pos x="40" y="131"/>
                </a:cxn>
                <a:cxn ang="0">
                  <a:pos x="67" y="98"/>
                </a:cxn>
                <a:cxn ang="0">
                  <a:pos x="66" y="156"/>
                </a:cxn>
                <a:cxn ang="0">
                  <a:pos x="83" y="354"/>
                </a:cxn>
                <a:cxn ang="0">
                  <a:pos x="64" y="327"/>
                </a:cxn>
                <a:cxn ang="0">
                  <a:pos x="158" y="370"/>
                </a:cxn>
                <a:cxn ang="0">
                  <a:pos x="121" y="377"/>
                </a:cxn>
                <a:cxn ang="0">
                  <a:pos x="300" y="196"/>
                </a:cxn>
                <a:cxn ang="0">
                  <a:pos x="308" y="190"/>
                </a:cxn>
                <a:cxn ang="0">
                  <a:pos x="505" y="86"/>
                </a:cxn>
                <a:cxn ang="0">
                  <a:pos x="494" y="136"/>
                </a:cxn>
                <a:cxn ang="0">
                  <a:pos x="434" y="58"/>
                </a:cxn>
                <a:cxn ang="0">
                  <a:pos x="440" y="12"/>
                </a:cxn>
                <a:cxn ang="0">
                  <a:pos x="487" y="18"/>
                </a:cxn>
              </a:cxnLst>
              <a:rect l="0" t="0" r="r" b="b"/>
              <a:pathLst>
                <a:path w="555" h="437">
                  <a:moveTo>
                    <a:pt x="487" y="18"/>
                  </a:moveTo>
                  <a:lnTo>
                    <a:pt x="547" y="95"/>
                  </a:lnTo>
                  <a:cubicBezTo>
                    <a:pt x="553" y="103"/>
                    <a:pt x="555" y="113"/>
                    <a:pt x="553" y="123"/>
                  </a:cubicBezTo>
                  <a:cubicBezTo>
                    <a:pt x="551" y="132"/>
                    <a:pt x="545" y="141"/>
                    <a:pt x="536" y="145"/>
                  </a:cubicBezTo>
                  <a:lnTo>
                    <a:pt x="339" y="249"/>
                  </a:lnTo>
                  <a:lnTo>
                    <a:pt x="347" y="243"/>
                  </a:lnTo>
                  <a:lnTo>
                    <a:pt x="168" y="424"/>
                  </a:lnTo>
                  <a:cubicBezTo>
                    <a:pt x="158" y="434"/>
                    <a:pt x="143" y="437"/>
                    <a:pt x="130" y="431"/>
                  </a:cubicBezTo>
                  <a:lnTo>
                    <a:pt x="36" y="388"/>
                  </a:lnTo>
                  <a:cubicBezTo>
                    <a:pt x="25" y="383"/>
                    <a:pt x="18" y="372"/>
                    <a:pt x="17" y="360"/>
                  </a:cubicBezTo>
                  <a:lnTo>
                    <a:pt x="0" y="162"/>
                  </a:lnTo>
                  <a:lnTo>
                    <a:pt x="0" y="98"/>
                  </a:lnTo>
                  <a:cubicBezTo>
                    <a:pt x="0" y="83"/>
                    <a:pt x="11" y="69"/>
                    <a:pt x="26" y="66"/>
                  </a:cubicBezTo>
                  <a:lnTo>
                    <a:pt x="317" y="5"/>
                  </a:lnTo>
                  <a:cubicBezTo>
                    <a:pt x="319" y="5"/>
                    <a:pt x="321" y="5"/>
                    <a:pt x="324" y="5"/>
                  </a:cubicBezTo>
                  <a:lnTo>
                    <a:pt x="460" y="5"/>
                  </a:lnTo>
                  <a:cubicBezTo>
                    <a:pt x="479" y="5"/>
                    <a:pt x="494" y="20"/>
                    <a:pt x="494" y="38"/>
                  </a:cubicBezTo>
                  <a:cubicBezTo>
                    <a:pt x="494" y="56"/>
                    <a:pt x="479" y="71"/>
                    <a:pt x="460" y="71"/>
                  </a:cubicBezTo>
                  <a:lnTo>
                    <a:pt x="324" y="71"/>
                  </a:lnTo>
                  <a:lnTo>
                    <a:pt x="331" y="71"/>
                  </a:lnTo>
                  <a:lnTo>
                    <a:pt x="40" y="131"/>
                  </a:lnTo>
                  <a:lnTo>
                    <a:pt x="67" y="98"/>
                  </a:lnTo>
                  <a:lnTo>
                    <a:pt x="66" y="156"/>
                  </a:lnTo>
                  <a:lnTo>
                    <a:pt x="83" y="354"/>
                  </a:lnTo>
                  <a:lnTo>
                    <a:pt x="64" y="327"/>
                  </a:lnTo>
                  <a:lnTo>
                    <a:pt x="158" y="370"/>
                  </a:lnTo>
                  <a:lnTo>
                    <a:pt x="121" y="377"/>
                  </a:lnTo>
                  <a:lnTo>
                    <a:pt x="300" y="196"/>
                  </a:lnTo>
                  <a:cubicBezTo>
                    <a:pt x="302" y="193"/>
                    <a:pt x="305" y="191"/>
                    <a:pt x="308" y="190"/>
                  </a:cubicBezTo>
                  <a:lnTo>
                    <a:pt x="505" y="86"/>
                  </a:lnTo>
                  <a:lnTo>
                    <a:pt x="494" y="136"/>
                  </a:lnTo>
                  <a:lnTo>
                    <a:pt x="434" y="58"/>
                  </a:lnTo>
                  <a:cubicBezTo>
                    <a:pt x="423" y="44"/>
                    <a:pt x="426" y="23"/>
                    <a:pt x="440" y="12"/>
                  </a:cubicBezTo>
                  <a:cubicBezTo>
                    <a:pt x="455" y="0"/>
                    <a:pt x="476" y="3"/>
                    <a:pt x="487" y="18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1165533" y="4609500"/>
              <a:ext cx="68897" cy="17557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9" y="26"/>
                </a:cxn>
                <a:cxn ang="0">
                  <a:pos x="21" y="47"/>
                </a:cxn>
                <a:cxn ang="0">
                  <a:pos x="4" y="59"/>
                </a:cxn>
                <a:cxn ang="0">
                  <a:pos x="8" y="73"/>
                </a:cxn>
                <a:cxn ang="0">
                  <a:pos x="3" y="79"/>
                </a:cxn>
                <a:cxn ang="0">
                  <a:pos x="0" y="61"/>
                </a:cxn>
                <a:cxn ang="0">
                  <a:pos x="4" y="49"/>
                </a:cxn>
                <a:cxn ang="0">
                  <a:pos x="8" y="33"/>
                </a:cxn>
                <a:cxn ang="0">
                  <a:pos x="31" y="0"/>
                </a:cxn>
              </a:cxnLst>
              <a:rect l="0" t="0" r="r" b="b"/>
              <a:pathLst>
                <a:path w="31" h="79">
                  <a:moveTo>
                    <a:pt x="31" y="0"/>
                  </a:moveTo>
                  <a:lnTo>
                    <a:pt x="29" y="26"/>
                  </a:lnTo>
                  <a:lnTo>
                    <a:pt x="21" y="47"/>
                  </a:lnTo>
                  <a:lnTo>
                    <a:pt x="4" y="59"/>
                  </a:lnTo>
                  <a:lnTo>
                    <a:pt x="8" y="73"/>
                  </a:lnTo>
                  <a:lnTo>
                    <a:pt x="3" y="79"/>
                  </a:lnTo>
                  <a:lnTo>
                    <a:pt x="0" y="61"/>
                  </a:lnTo>
                  <a:lnTo>
                    <a:pt x="4" y="49"/>
                  </a:lnTo>
                  <a:lnTo>
                    <a:pt x="8" y="33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1158870" y="4602835"/>
              <a:ext cx="84455" cy="188912"/>
            </a:xfrm>
            <a:custGeom>
              <a:avLst/>
              <a:gdLst/>
              <a:ahLst/>
              <a:cxnLst>
                <a:cxn ang="0">
                  <a:pos x="210" y="21"/>
                </a:cxn>
                <a:cxn ang="0">
                  <a:pos x="197" y="166"/>
                </a:cxn>
                <a:cxn ang="0">
                  <a:pos x="196" y="170"/>
                </a:cxn>
                <a:cxn ang="0">
                  <a:pos x="149" y="285"/>
                </a:cxn>
                <a:cxn ang="0">
                  <a:pos x="143" y="292"/>
                </a:cxn>
                <a:cxn ang="0">
                  <a:pos x="53" y="361"/>
                </a:cxn>
                <a:cxn ang="0">
                  <a:pos x="59" y="343"/>
                </a:cxn>
                <a:cxn ang="0">
                  <a:pos x="80" y="419"/>
                </a:cxn>
                <a:cxn ang="0">
                  <a:pos x="76" y="436"/>
                </a:cxn>
                <a:cxn ang="0">
                  <a:pos x="46" y="466"/>
                </a:cxn>
                <a:cxn ang="0">
                  <a:pos x="29" y="470"/>
                </a:cxn>
                <a:cxn ang="0">
                  <a:pos x="18" y="457"/>
                </a:cxn>
                <a:cxn ang="0">
                  <a:pos x="1" y="359"/>
                </a:cxn>
                <a:cxn ang="0">
                  <a:pos x="2" y="350"/>
                </a:cxn>
                <a:cxn ang="0">
                  <a:pos x="27" y="282"/>
                </a:cxn>
                <a:cxn ang="0">
                  <a:pos x="48" y="198"/>
                </a:cxn>
                <a:cxn ang="0">
                  <a:pos x="51" y="193"/>
                </a:cxn>
                <a:cxn ang="0">
                  <a:pos x="180" y="10"/>
                </a:cxn>
                <a:cxn ang="0">
                  <a:pos x="203" y="6"/>
                </a:cxn>
                <a:cxn ang="0">
                  <a:pos x="207" y="29"/>
                </a:cxn>
                <a:cxn ang="0">
                  <a:pos x="78" y="212"/>
                </a:cxn>
                <a:cxn ang="0">
                  <a:pos x="81" y="207"/>
                </a:cxn>
                <a:cxn ang="0">
                  <a:pos x="59" y="294"/>
                </a:cxn>
                <a:cxn ang="0">
                  <a:pos x="33" y="362"/>
                </a:cxn>
                <a:cxn ang="0">
                  <a:pos x="34" y="353"/>
                </a:cxn>
                <a:cxn ang="0">
                  <a:pos x="51" y="451"/>
                </a:cxn>
                <a:cxn ang="0">
                  <a:pos x="23" y="442"/>
                </a:cxn>
                <a:cxn ang="0">
                  <a:pos x="53" y="412"/>
                </a:cxn>
                <a:cxn ang="0">
                  <a:pos x="48" y="428"/>
                </a:cxn>
                <a:cxn ang="0">
                  <a:pos x="27" y="352"/>
                </a:cxn>
                <a:cxn ang="0">
                  <a:pos x="33" y="334"/>
                </a:cxn>
                <a:cxn ang="0">
                  <a:pos x="123" y="266"/>
                </a:cxn>
                <a:cxn ang="0">
                  <a:pos x="118" y="273"/>
                </a:cxn>
                <a:cxn ang="0">
                  <a:pos x="165" y="158"/>
                </a:cxn>
                <a:cxn ang="0">
                  <a:pos x="164" y="163"/>
                </a:cxn>
                <a:cxn ang="0">
                  <a:pos x="177" y="18"/>
                </a:cxn>
                <a:cxn ang="0">
                  <a:pos x="195" y="3"/>
                </a:cxn>
                <a:cxn ang="0">
                  <a:pos x="210" y="21"/>
                </a:cxn>
              </a:cxnLst>
              <a:rect l="0" t="0" r="r" b="b"/>
              <a:pathLst>
                <a:path w="212" h="471">
                  <a:moveTo>
                    <a:pt x="210" y="21"/>
                  </a:moveTo>
                  <a:lnTo>
                    <a:pt x="197" y="166"/>
                  </a:lnTo>
                  <a:cubicBezTo>
                    <a:pt x="197" y="167"/>
                    <a:pt x="196" y="169"/>
                    <a:pt x="196" y="170"/>
                  </a:cubicBezTo>
                  <a:lnTo>
                    <a:pt x="149" y="285"/>
                  </a:lnTo>
                  <a:cubicBezTo>
                    <a:pt x="147" y="288"/>
                    <a:pt x="146" y="291"/>
                    <a:pt x="143" y="292"/>
                  </a:cubicBezTo>
                  <a:lnTo>
                    <a:pt x="53" y="361"/>
                  </a:lnTo>
                  <a:lnTo>
                    <a:pt x="59" y="343"/>
                  </a:lnTo>
                  <a:lnTo>
                    <a:pt x="80" y="419"/>
                  </a:lnTo>
                  <a:cubicBezTo>
                    <a:pt x="82" y="425"/>
                    <a:pt x="80" y="431"/>
                    <a:pt x="76" y="436"/>
                  </a:cubicBezTo>
                  <a:lnTo>
                    <a:pt x="46" y="466"/>
                  </a:lnTo>
                  <a:cubicBezTo>
                    <a:pt x="42" y="470"/>
                    <a:pt x="35" y="471"/>
                    <a:pt x="29" y="470"/>
                  </a:cubicBezTo>
                  <a:cubicBezTo>
                    <a:pt x="23" y="468"/>
                    <a:pt x="19" y="463"/>
                    <a:pt x="18" y="457"/>
                  </a:cubicBezTo>
                  <a:lnTo>
                    <a:pt x="1" y="359"/>
                  </a:lnTo>
                  <a:cubicBezTo>
                    <a:pt x="0" y="356"/>
                    <a:pt x="0" y="353"/>
                    <a:pt x="2" y="350"/>
                  </a:cubicBezTo>
                  <a:lnTo>
                    <a:pt x="27" y="282"/>
                  </a:lnTo>
                  <a:lnTo>
                    <a:pt x="48" y="198"/>
                  </a:lnTo>
                  <a:cubicBezTo>
                    <a:pt x="49" y="196"/>
                    <a:pt x="50" y="195"/>
                    <a:pt x="51" y="193"/>
                  </a:cubicBezTo>
                  <a:lnTo>
                    <a:pt x="180" y="10"/>
                  </a:lnTo>
                  <a:cubicBezTo>
                    <a:pt x="185" y="2"/>
                    <a:pt x="195" y="0"/>
                    <a:pt x="203" y="6"/>
                  </a:cubicBezTo>
                  <a:cubicBezTo>
                    <a:pt x="210" y="11"/>
                    <a:pt x="212" y="21"/>
                    <a:pt x="207" y="29"/>
                  </a:cubicBezTo>
                  <a:lnTo>
                    <a:pt x="78" y="212"/>
                  </a:lnTo>
                  <a:lnTo>
                    <a:pt x="81" y="207"/>
                  </a:lnTo>
                  <a:lnTo>
                    <a:pt x="59" y="294"/>
                  </a:lnTo>
                  <a:lnTo>
                    <a:pt x="33" y="362"/>
                  </a:lnTo>
                  <a:lnTo>
                    <a:pt x="34" y="353"/>
                  </a:lnTo>
                  <a:lnTo>
                    <a:pt x="51" y="451"/>
                  </a:lnTo>
                  <a:lnTo>
                    <a:pt x="23" y="442"/>
                  </a:lnTo>
                  <a:lnTo>
                    <a:pt x="53" y="412"/>
                  </a:lnTo>
                  <a:lnTo>
                    <a:pt x="48" y="428"/>
                  </a:lnTo>
                  <a:lnTo>
                    <a:pt x="27" y="352"/>
                  </a:lnTo>
                  <a:cubicBezTo>
                    <a:pt x="25" y="345"/>
                    <a:pt x="27" y="338"/>
                    <a:pt x="33" y="334"/>
                  </a:cubicBezTo>
                  <a:lnTo>
                    <a:pt x="123" y="266"/>
                  </a:lnTo>
                  <a:lnTo>
                    <a:pt x="118" y="273"/>
                  </a:lnTo>
                  <a:lnTo>
                    <a:pt x="165" y="158"/>
                  </a:lnTo>
                  <a:lnTo>
                    <a:pt x="164" y="163"/>
                  </a:lnTo>
                  <a:lnTo>
                    <a:pt x="177" y="18"/>
                  </a:lnTo>
                  <a:cubicBezTo>
                    <a:pt x="178" y="9"/>
                    <a:pt x="186" y="2"/>
                    <a:pt x="195" y="3"/>
                  </a:cubicBezTo>
                  <a:cubicBezTo>
                    <a:pt x="204" y="4"/>
                    <a:pt x="211" y="12"/>
                    <a:pt x="210" y="21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25552" y="4531715"/>
              <a:ext cx="97790" cy="135572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4" y="0"/>
                </a:cxn>
                <a:cxn ang="0">
                  <a:pos x="33" y="12"/>
                </a:cxn>
                <a:cxn ang="0">
                  <a:pos x="31" y="20"/>
                </a:cxn>
                <a:cxn ang="0">
                  <a:pos x="34" y="34"/>
                </a:cxn>
                <a:cxn ang="0">
                  <a:pos x="22" y="46"/>
                </a:cxn>
                <a:cxn ang="0">
                  <a:pos x="8" y="61"/>
                </a:cxn>
                <a:cxn ang="0">
                  <a:pos x="4" y="46"/>
                </a:cxn>
                <a:cxn ang="0">
                  <a:pos x="0" y="41"/>
                </a:cxn>
                <a:cxn ang="0">
                  <a:pos x="0" y="28"/>
                </a:cxn>
                <a:cxn ang="0">
                  <a:pos x="14" y="17"/>
                </a:cxn>
                <a:cxn ang="0">
                  <a:pos x="34" y="0"/>
                </a:cxn>
              </a:cxnLst>
              <a:rect l="0" t="0" r="r" b="b"/>
              <a:pathLst>
                <a:path w="44" h="61">
                  <a:moveTo>
                    <a:pt x="34" y="0"/>
                  </a:moveTo>
                  <a:lnTo>
                    <a:pt x="44" y="0"/>
                  </a:lnTo>
                  <a:lnTo>
                    <a:pt x="33" y="12"/>
                  </a:lnTo>
                  <a:lnTo>
                    <a:pt x="31" y="20"/>
                  </a:lnTo>
                  <a:lnTo>
                    <a:pt x="34" y="34"/>
                  </a:lnTo>
                  <a:lnTo>
                    <a:pt x="22" y="46"/>
                  </a:lnTo>
                  <a:lnTo>
                    <a:pt x="8" y="61"/>
                  </a:lnTo>
                  <a:lnTo>
                    <a:pt x="4" y="46"/>
                  </a:lnTo>
                  <a:lnTo>
                    <a:pt x="0" y="41"/>
                  </a:lnTo>
                  <a:lnTo>
                    <a:pt x="0" y="28"/>
                  </a:lnTo>
                  <a:lnTo>
                    <a:pt x="14" y="1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18890" y="4525045"/>
              <a:ext cx="111125" cy="151130"/>
            </a:xfrm>
            <a:custGeom>
              <a:avLst/>
              <a:gdLst/>
              <a:ahLst/>
              <a:cxnLst>
                <a:cxn ang="0">
                  <a:pos x="210" y="2"/>
                </a:cxn>
                <a:cxn ang="0">
                  <a:pos x="262" y="2"/>
                </a:cxn>
                <a:cxn ang="0">
                  <a:pos x="277" y="12"/>
                </a:cxn>
                <a:cxn ang="0">
                  <a:pos x="274" y="30"/>
                </a:cxn>
                <a:cxn ang="0">
                  <a:pos x="214" y="94"/>
                </a:cxn>
                <a:cxn ang="0">
                  <a:pos x="218" y="85"/>
                </a:cxn>
                <a:cxn ang="0">
                  <a:pos x="209" y="132"/>
                </a:cxn>
                <a:cxn ang="0">
                  <a:pos x="209" y="125"/>
                </a:cxn>
                <a:cxn ang="0">
                  <a:pos x="226" y="202"/>
                </a:cxn>
                <a:cxn ang="0">
                  <a:pos x="222" y="218"/>
                </a:cxn>
                <a:cxn ang="0">
                  <a:pos x="153" y="286"/>
                </a:cxn>
                <a:cxn ang="0">
                  <a:pos x="76" y="370"/>
                </a:cxn>
                <a:cxn ang="0">
                  <a:pos x="60" y="375"/>
                </a:cxn>
                <a:cxn ang="0">
                  <a:pos x="48" y="363"/>
                </a:cxn>
                <a:cxn ang="0">
                  <a:pos x="26" y="278"/>
                </a:cxn>
                <a:cxn ang="0">
                  <a:pos x="30" y="285"/>
                </a:cxn>
                <a:cxn ang="0">
                  <a:pos x="4" y="255"/>
                </a:cxn>
                <a:cxn ang="0">
                  <a:pos x="0" y="244"/>
                </a:cxn>
                <a:cxn ang="0">
                  <a:pos x="0" y="176"/>
                </a:cxn>
                <a:cxn ang="0">
                  <a:pos x="6" y="163"/>
                </a:cxn>
                <a:cxn ang="0">
                  <a:pos x="84" y="99"/>
                </a:cxn>
                <a:cxn ang="0">
                  <a:pos x="200" y="5"/>
                </a:cxn>
                <a:cxn ang="0">
                  <a:pos x="223" y="8"/>
                </a:cxn>
                <a:cxn ang="0">
                  <a:pos x="221" y="31"/>
                </a:cxn>
                <a:cxn ang="0">
                  <a:pos x="105" y="125"/>
                </a:cxn>
                <a:cxn ang="0">
                  <a:pos x="27" y="189"/>
                </a:cxn>
                <a:cxn ang="0">
                  <a:pos x="33" y="176"/>
                </a:cxn>
                <a:cxn ang="0">
                  <a:pos x="33" y="244"/>
                </a:cxn>
                <a:cxn ang="0">
                  <a:pos x="29" y="233"/>
                </a:cxn>
                <a:cxn ang="0">
                  <a:pos x="55" y="263"/>
                </a:cxn>
                <a:cxn ang="0">
                  <a:pos x="59" y="270"/>
                </a:cxn>
                <a:cxn ang="0">
                  <a:pos x="80" y="355"/>
                </a:cxn>
                <a:cxn ang="0">
                  <a:pos x="52" y="348"/>
                </a:cxn>
                <a:cxn ang="0">
                  <a:pos x="130" y="262"/>
                </a:cxn>
                <a:cxn ang="0">
                  <a:pos x="198" y="194"/>
                </a:cxn>
                <a:cxn ang="0">
                  <a:pos x="194" y="209"/>
                </a:cxn>
                <a:cxn ang="0">
                  <a:pos x="177" y="133"/>
                </a:cxn>
                <a:cxn ang="0">
                  <a:pos x="177" y="126"/>
                </a:cxn>
                <a:cxn ang="0">
                  <a:pos x="185" y="79"/>
                </a:cxn>
                <a:cxn ang="0">
                  <a:pos x="189" y="71"/>
                </a:cxn>
                <a:cxn ang="0">
                  <a:pos x="250" y="7"/>
                </a:cxn>
                <a:cxn ang="0">
                  <a:pos x="262" y="35"/>
                </a:cxn>
                <a:cxn ang="0">
                  <a:pos x="210" y="35"/>
                </a:cxn>
                <a:cxn ang="0">
                  <a:pos x="194" y="18"/>
                </a:cxn>
                <a:cxn ang="0">
                  <a:pos x="210" y="2"/>
                </a:cxn>
              </a:cxnLst>
              <a:rect l="0" t="0" r="r" b="b"/>
              <a:pathLst>
                <a:path w="280" h="377">
                  <a:moveTo>
                    <a:pt x="210" y="2"/>
                  </a:moveTo>
                  <a:lnTo>
                    <a:pt x="262" y="2"/>
                  </a:lnTo>
                  <a:cubicBezTo>
                    <a:pt x="268" y="2"/>
                    <a:pt x="274" y="6"/>
                    <a:pt x="277" y="12"/>
                  </a:cubicBezTo>
                  <a:cubicBezTo>
                    <a:pt x="280" y="18"/>
                    <a:pt x="278" y="25"/>
                    <a:pt x="274" y="30"/>
                  </a:cubicBezTo>
                  <a:lnTo>
                    <a:pt x="214" y="94"/>
                  </a:lnTo>
                  <a:lnTo>
                    <a:pt x="218" y="85"/>
                  </a:lnTo>
                  <a:lnTo>
                    <a:pt x="209" y="132"/>
                  </a:lnTo>
                  <a:lnTo>
                    <a:pt x="209" y="125"/>
                  </a:lnTo>
                  <a:lnTo>
                    <a:pt x="226" y="202"/>
                  </a:lnTo>
                  <a:cubicBezTo>
                    <a:pt x="228" y="208"/>
                    <a:pt x="226" y="214"/>
                    <a:pt x="222" y="218"/>
                  </a:cubicBezTo>
                  <a:lnTo>
                    <a:pt x="153" y="286"/>
                  </a:lnTo>
                  <a:lnTo>
                    <a:pt x="76" y="370"/>
                  </a:lnTo>
                  <a:cubicBezTo>
                    <a:pt x="72" y="375"/>
                    <a:pt x="66" y="377"/>
                    <a:pt x="60" y="375"/>
                  </a:cubicBezTo>
                  <a:cubicBezTo>
                    <a:pt x="54" y="374"/>
                    <a:pt x="49" y="369"/>
                    <a:pt x="48" y="363"/>
                  </a:cubicBezTo>
                  <a:lnTo>
                    <a:pt x="26" y="278"/>
                  </a:lnTo>
                  <a:lnTo>
                    <a:pt x="30" y="285"/>
                  </a:lnTo>
                  <a:lnTo>
                    <a:pt x="4" y="255"/>
                  </a:lnTo>
                  <a:cubicBezTo>
                    <a:pt x="2" y="252"/>
                    <a:pt x="0" y="248"/>
                    <a:pt x="0" y="244"/>
                  </a:cubicBezTo>
                  <a:lnTo>
                    <a:pt x="0" y="176"/>
                  </a:lnTo>
                  <a:cubicBezTo>
                    <a:pt x="0" y="171"/>
                    <a:pt x="2" y="166"/>
                    <a:pt x="6" y="163"/>
                  </a:cubicBezTo>
                  <a:lnTo>
                    <a:pt x="84" y="99"/>
                  </a:lnTo>
                  <a:lnTo>
                    <a:pt x="200" y="5"/>
                  </a:lnTo>
                  <a:cubicBezTo>
                    <a:pt x="207" y="0"/>
                    <a:pt x="217" y="1"/>
                    <a:pt x="223" y="8"/>
                  </a:cubicBezTo>
                  <a:cubicBezTo>
                    <a:pt x="229" y="15"/>
                    <a:pt x="228" y="26"/>
                    <a:pt x="221" y="31"/>
                  </a:cubicBezTo>
                  <a:lnTo>
                    <a:pt x="105" y="125"/>
                  </a:lnTo>
                  <a:lnTo>
                    <a:pt x="27" y="189"/>
                  </a:lnTo>
                  <a:lnTo>
                    <a:pt x="33" y="176"/>
                  </a:lnTo>
                  <a:lnTo>
                    <a:pt x="33" y="244"/>
                  </a:lnTo>
                  <a:lnTo>
                    <a:pt x="29" y="233"/>
                  </a:lnTo>
                  <a:lnTo>
                    <a:pt x="55" y="263"/>
                  </a:lnTo>
                  <a:cubicBezTo>
                    <a:pt x="57" y="265"/>
                    <a:pt x="58" y="267"/>
                    <a:pt x="59" y="270"/>
                  </a:cubicBezTo>
                  <a:lnTo>
                    <a:pt x="80" y="355"/>
                  </a:lnTo>
                  <a:lnTo>
                    <a:pt x="52" y="348"/>
                  </a:lnTo>
                  <a:lnTo>
                    <a:pt x="130" y="262"/>
                  </a:lnTo>
                  <a:lnTo>
                    <a:pt x="198" y="194"/>
                  </a:lnTo>
                  <a:lnTo>
                    <a:pt x="194" y="209"/>
                  </a:lnTo>
                  <a:lnTo>
                    <a:pt x="177" y="133"/>
                  </a:lnTo>
                  <a:cubicBezTo>
                    <a:pt x="176" y="131"/>
                    <a:pt x="176" y="128"/>
                    <a:pt x="177" y="126"/>
                  </a:cubicBezTo>
                  <a:lnTo>
                    <a:pt x="185" y="79"/>
                  </a:lnTo>
                  <a:cubicBezTo>
                    <a:pt x="186" y="76"/>
                    <a:pt x="187" y="73"/>
                    <a:pt x="189" y="71"/>
                  </a:cubicBezTo>
                  <a:lnTo>
                    <a:pt x="250" y="7"/>
                  </a:lnTo>
                  <a:lnTo>
                    <a:pt x="262" y="35"/>
                  </a:lnTo>
                  <a:lnTo>
                    <a:pt x="210" y="35"/>
                  </a:lnTo>
                  <a:cubicBezTo>
                    <a:pt x="201" y="35"/>
                    <a:pt x="194" y="28"/>
                    <a:pt x="194" y="18"/>
                  </a:cubicBezTo>
                  <a:cubicBezTo>
                    <a:pt x="194" y="9"/>
                    <a:pt x="201" y="2"/>
                    <a:pt x="210" y="2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0736590" y="2647035"/>
              <a:ext cx="1075690" cy="2269172"/>
            </a:xfrm>
            <a:custGeom>
              <a:avLst/>
              <a:gdLst/>
              <a:ahLst/>
              <a:cxnLst>
                <a:cxn ang="0">
                  <a:pos x="381" y="18"/>
                </a:cxn>
                <a:cxn ang="0">
                  <a:pos x="447" y="62"/>
                </a:cxn>
                <a:cxn ang="0">
                  <a:pos x="451" y="100"/>
                </a:cxn>
                <a:cxn ang="0">
                  <a:pos x="467" y="136"/>
                </a:cxn>
                <a:cxn ang="0">
                  <a:pos x="464" y="181"/>
                </a:cxn>
                <a:cxn ang="0">
                  <a:pos x="478" y="212"/>
                </a:cxn>
                <a:cxn ang="0">
                  <a:pos x="474" y="238"/>
                </a:cxn>
                <a:cxn ang="0">
                  <a:pos x="416" y="243"/>
                </a:cxn>
                <a:cxn ang="0">
                  <a:pos x="390" y="281"/>
                </a:cxn>
                <a:cxn ang="0">
                  <a:pos x="382" y="311"/>
                </a:cxn>
                <a:cxn ang="0">
                  <a:pos x="386" y="351"/>
                </a:cxn>
                <a:cxn ang="0">
                  <a:pos x="368" y="390"/>
                </a:cxn>
                <a:cxn ang="0">
                  <a:pos x="314" y="422"/>
                </a:cxn>
                <a:cxn ang="0">
                  <a:pos x="293" y="442"/>
                </a:cxn>
                <a:cxn ang="0">
                  <a:pos x="268" y="489"/>
                </a:cxn>
                <a:cxn ang="0">
                  <a:pos x="259" y="527"/>
                </a:cxn>
                <a:cxn ang="0">
                  <a:pos x="236" y="578"/>
                </a:cxn>
                <a:cxn ang="0">
                  <a:pos x="269" y="646"/>
                </a:cxn>
                <a:cxn ang="0">
                  <a:pos x="296" y="696"/>
                </a:cxn>
                <a:cxn ang="0">
                  <a:pos x="268" y="715"/>
                </a:cxn>
                <a:cxn ang="0">
                  <a:pos x="241" y="719"/>
                </a:cxn>
                <a:cxn ang="0">
                  <a:pos x="187" y="722"/>
                </a:cxn>
                <a:cxn ang="0">
                  <a:pos x="237" y="735"/>
                </a:cxn>
                <a:cxn ang="0">
                  <a:pos x="268" y="750"/>
                </a:cxn>
                <a:cxn ang="0">
                  <a:pos x="248" y="762"/>
                </a:cxn>
                <a:cxn ang="0">
                  <a:pos x="215" y="792"/>
                </a:cxn>
                <a:cxn ang="0">
                  <a:pos x="206" y="820"/>
                </a:cxn>
                <a:cxn ang="0">
                  <a:pos x="193" y="886"/>
                </a:cxn>
                <a:cxn ang="0">
                  <a:pos x="178" y="932"/>
                </a:cxn>
                <a:cxn ang="0">
                  <a:pos x="137" y="966"/>
                </a:cxn>
                <a:cxn ang="0">
                  <a:pos x="101" y="978"/>
                </a:cxn>
                <a:cxn ang="0">
                  <a:pos x="93" y="1012"/>
                </a:cxn>
                <a:cxn ang="0">
                  <a:pos x="54" y="1021"/>
                </a:cxn>
                <a:cxn ang="0">
                  <a:pos x="39" y="1005"/>
                </a:cxn>
                <a:cxn ang="0">
                  <a:pos x="22" y="947"/>
                </a:cxn>
                <a:cxn ang="0">
                  <a:pos x="35" y="935"/>
                </a:cxn>
                <a:cxn ang="0">
                  <a:pos x="39" y="916"/>
                </a:cxn>
                <a:cxn ang="0">
                  <a:pos x="22" y="864"/>
                </a:cxn>
                <a:cxn ang="0">
                  <a:pos x="8" y="824"/>
                </a:cxn>
                <a:cxn ang="0">
                  <a:pos x="0" y="759"/>
                </a:cxn>
                <a:cxn ang="0">
                  <a:pos x="15" y="735"/>
                </a:cxn>
                <a:cxn ang="0">
                  <a:pos x="28" y="670"/>
                </a:cxn>
                <a:cxn ang="0">
                  <a:pos x="61" y="632"/>
                </a:cxn>
                <a:cxn ang="0">
                  <a:pos x="51" y="566"/>
                </a:cxn>
                <a:cxn ang="0">
                  <a:pos x="65" y="535"/>
                </a:cxn>
                <a:cxn ang="0">
                  <a:pos x="58" y="477"/>
                </a:cxn>
                <a:cxn ang="0">
                  <a:pos x="70" y="409"/>
                </a:cxn>
                <a:cxn ang="0">
                  <a:pos x="112" y="365"/>
                </a:cxn>
                <a:cxn ang="0">
                  <a:pos x="152" y="351"/>
                </a:cxn>
                <a:cxn ang="0">
                  <a:pos x="135" y="311"/>
                </a:cxn>
                <a:cxn ang="0">
                  <a:pos x="152" y="277"/>
                </a:cxn>
                <a:cxn ang="0">
                  <a:pos x="160" y="225"/>
                </a:cxn>
                <a:cxn ang="0">
                  <a:pos x="203" y="193"/>
                </a:cxn>
                <a:cxn ang="0">
                  <a:pos x="222" y="153"/>
                </a:cxn>
                <a:cxn ang="0">
                  <a:pos x="254" y="88"/>
                </a:cxn>
                <a:cxn ang="0">
                  <a:pos x="289" y="59"/>
                </a:cxn>
                <a:cxn ang="0">
                  <a:pos x="321" y="36"/>
                </a:cxn>
                <a:cxn ang="0">
                  <a:pos x="361" y="0"/>
                </a:cxn>
              </a:cxnLst>
              <a:rect l="0" t="0" r="r" b="b"/>
              <a:pathLst>
                <a:path w="484" h="1021">
                  <a:moveTo>
                    <a:pt x="365" y="0"/>
                  </a:moveTo>
                  <a:lnTo>
                    <a:pt x="371" y="3"/>
                  </a:lnTo>
                  <a:lnTo>
                    <a:pt x="381" y="18"/>
                  </a:lnTo>
                  <a:lnTo>
                    <a:pt x="423" y="59"/>
                  </a:lnTo>
                  <a:lnTo>
                    <a:pt x="429" y="50"/>
                  </a:lnTo>
                  <a:lnTo>
                    <a:pt x="447" y="62"/>
                  </a:lnTo>
                  <a:lnTo>
                    <a:pt x="451" y="76"/>
                  </a:lnTo>
                  <a:lnTo>
                    <a:pt x="451" y="85"/>
                  </a:lnTo>
                  <a:lnTo>
                    <a:pt x="451" y="100"/>
                  </a:lnTo>
                  <a:lnTo>
                    <a:pt x="447" y="111"/>
                  </a:lnTo>
                  <a:lnTo>
                    <a:pt x="457" y="123"/>
                  </a:lnTo>
                  <a:lnTo>
                    <a:pt x="467" y="136"/>
                  </a:lnTo>
                  <a:lnTo>
                    <a:pt x="467" y="146"/>
                  </a:lnTo>
                  <a:lnTo>
                    <a:pt x="467" y="162"/>
                  </a:lnTo>
                  <a:lnTo>
                    <a:pt x="464" y="181"/>
                  </a:lnTo>
                  <a:lnTo>
                    <a:pt x="457" y="188"/>
                  </a:lnTo>
                  <a:lnTo>
                    <a:pt x="467" y="196"/>
                  </a:lnTo>
                  <a:lnTo>
                    <a:pt x="478" y="212"/>
                  </a:lnTo>
                  <a:lnTo>
                    <a:pt x="484" y="228"/>
                  </a:lnTo>
                  <a:lnTo>
                    <a:pt x="484" y="234"/>
                  </a:lnTo>
                  <a:lnTo>
                    <a:pt x="474" y="238"/>
                  </a:lnTo>
                  <a:lnTo>
                    <a:pt x="432" y="238"/>
                  </a:lnTo>
                  <a:lnTo>
                    <a:pt x="423" y="238"/>
                  </a:lnTo>
                  <a:lnTo>
                    <a:pt x="416" y="243"/>
                  </a:lnTo>
                  <a:lnTo>
                    <a:pt x="416" y="258"/>
                  </a:lnTo>
                  <a:lnTo>
                    <a:pt x="409" y="266"/>
                  </a:lnTo>
                  <a:lnTo>
                    <a:pt x="390" y="281"/>
                  </a:lnTo>
                  <a:lnTo>
                    <a:pt x="393" y="296"/>
                  </a:lnTo>
                  <a:lnTo>
                    <a:pt x="390" y="304"/>
                  </a:lnTo>
                  <a:lnTo>
                    <a:pt x="382" y="311"/>
                  </a:lnTo>
                  <a:lnTo>
                    <a:pt x="390" y="330"/>
                  </a:lnTo>
                  <a:lnTo>
                    <a:pt x="393" y="343"/>
                  </a:lnTo>
                  <a:lnTo>
                    <a:pt x="386" y="351"/>
                  </a:lnTo>
                  <a:lnTo>
                    <a:pt x="374" y="362"/>
                  </a:lnTo>
                  <a:lnTo>
                    <a:pt x="371" y="374"/>
                  </a:lnTo>
                  <a:lnTo>
                    <a:pt x="368" y="390"/>
                  </a:lnTo>
                  <a:lnTo>
                    <a:pt x="346" y="400"/>
                  </a:lnTo>
                  <a:lnTo>
                    <a:pt x="331" y="409"/>
                  </a:lnTo>
                  <a:lnTo>
                    <a:pt x="314" y="422"/>
                  </a:lnTo>
                  <a:lnTo>
                    <a:pt x="316" y="432"/>
                  </a:lnTo>
                  <a:lnTo>
                    <a:pt x="299" y="435"/>
                  </a:lnTo>
                  <a:lnTo>
                    <a:pt x="293" y="442"/>
                  </a:lnTo>
                  <a:lnTo>
                    <a:pt x="277" y="463"/>
                  </a:lnTo>
                  <a:lnTo>
                    <a:pt x="265" y="473"/>
                  </a:lnTo>
                  <a:lnTo>
                    <a:pt x="268" y="489"/>
                  </a:lnTo>
                  <a:lnTo>
                    <a:pt x="259" y="496"/>
                  </a:lnTo>
                  <a:lnTo>
                    <a:pt x="252" y="503"/>
                  </a:lnTo>
                  <a:lnTo>
                    <a:pt x="259" y="527"/>
                  </a:lnTo>
                  <a:lnTo>
                    <a:pt x="255" y="543"/>
                  </a:lnTo>
                  <a:lnTo>
                    <a:pt x="237" y="554"/>
                  </a:lnTo>
                  <a:lnTo>
                    <a:pt x="236" y="578"/>
                  </a:lnTo>
                  <a:lnTo>
                    <a:pt x="237" y="611"/>
                  </a:lnTo>
                  <a:lnTo>
                    <a:pt x="245" y="625"/>
                  </a:lnTo>
                  <a:lnTo>
                    <a:pt x="269" y="646"/>
                  </a:lnTo>
                  <a:lnTo>
                    <a:pt x="280" y="665"/>
                  </a:lnTo>
                  <a:lnTo>
                    <a:pt x="291" y="683"/>
                  </a:lnTo>
                  <a:lnTo>
                    <a:pt x="296" y="696"/>
                  </a:lnTo>
                  <a:lnTo>
                    <a:pt x="291" y="708"/>
                  </a:lnTo>
                  <a:lnTo>
                    <a:pt x="277" y="719"/>
                  </a:lnTo>
                  <a:lnTo>
                    <a:pt x="268" y="715"/>
                  </a:lnTo>
                  <a:lnTo>
                    <a:pt x="259" y="705"/>
                  </a:lnTo>
                  <a:lnTo>
                    <a:pt x="245" y="708"/>
                  </a:lnTo>
                  <a:lnTo>
                    <a:pt x="241" y="719"/>
                  </a:lnTo>
                  <a:lnTo>
                    <a:pt x="222" y="719"/>
                  </a:lnTo>
                  <a:lnTo>
                    <a:pt x="193" y="715"/>
                  </a:lnTo>
                  <a:lnTo>
                    <a:pt x="187" y="722"/>
                  </a:lnTo>
                  <a:lnTo>
                    <a:pt x="206" y="731"/>
                  </a:lnTo>
                  <a:lnTo>
                    <a:pt x="233" y="722"/>
                  </a:lnTo>
                  <a:lnTo>
                    <a:pt x="237" y="735"/>
                  </a:lnTo>
                  <a:lnTo>
                    <a:pt x="259" y="738"/>
                  </a:lnTo>
                  <a:lnTo>
                    <a:pt x="273" y="743"/>
                  </a:lnTo>
                  <a:lnTo>
                    <a:pt x="268" y="750"/>
                  </a:lnTo>
                  <a:lnTo>
                    <a:pt x="248" y="747"/>
                  </a:lnTo>
                  <a:lnTo>
                    <a:pt x="245" y="754"/>
                  </a:lnTo>
                  <a:lnTo>
                    <a:pt x="248" y="762"/>
                  </a:lnTo>
                  <a:lnTo>
                    <a:pt x="237" y="777"/>
                  </a:lnTo>
                  <a:lnTo>
                    <a:pt x="222" y="788"/>
                  </a:lnTo>
                  <a:lnTo>
                    <a:pt x="215" y="792"/>
                  </a:lnTo>
                  <a:lnTo>
                    <a:pt x="210" y="795"/>
                  </a:lnTo>
                  <a:lnTo>
                    <a:pt x="214" y="810"/>
                  </a:lnTo>
                  <a:lnTo>
                    <a:pt x="206" y="820"/>
                  </a:lnTo>
                  <a:lnTo>
                    <a:pt x="196" y="839"/>
                  </a:lnTo>
                  <a:lnTo>
                    <a:pt x="199" y="858"/>
                  </a:lnTo>
                  <a:lnTo>
                    <a:pt x="193" y="886"/>
                  </a:lnTo>
                  <a:lnTo>
                    <a:pt x="187" y="900"/>
                  </a:lnTo>
                  <a:lnTo>
                    <a:pt x="187" y="917"/>
                  </a:lnTo>
                  <a:lnTo>
                    <a:pt x="178" y="932"/>
                  </a:lnTo>
                  <a:lnTo>
                    <a:pt x="164" y="954"/>
                  </a:lnTo>
                  <a:lnTo>
                    <a:pt x="160" y="970"/>
                  </a:lnTo>
                  <a:lnTo>
                    <a:pt x="137" y="966"/>
                  </a:lnTo>
                  <a:lnTo>
                    <a:pt x="116" y="966"/>
                  </a:lnTo>
                  <a:lnTo>
                    <a:pt x="112" y="975"/>
                  </a:lnTo>
                  <a:lnTo>
                    <a:pt x="101" y="978"/>
                  </a:lnTo>
                  <a:lnTo>
                    <a:pt x="93" y="982"/>
                  </a:lnTo>
                  <a:lnTo>
                    <a:pt x="97" y="994"/>
                  </a:lnTo>
                  <a:lnTo>
                    <a:pt x="93" y="1012"/>
                  </a:lnTo>
                  <a:lnTo>
                    <a:pt x="77" y="1021"/>
                  </a:lnTo>
                  <a:lnTo>
                    <a:pt x="68" y="1012"/>
                  </a:lnTo>
                  <a:lnTo>
                    <a:pt x="54" y="1021"/>
                  </a:lnTo>
                  <a:lnTo>
                    <a:pt x="39" y="1021"/>
                  </a:lnTo>
                  <a:lnTo>
                    <a:pt x="32" y="1012"/>
                  </a:lnTo>
                  <a:lnTo>
                    <a:pt x="39" y="1005"/>
                  </a:lnTo>
                  <a:lnTo>
                    <a:pt x="42" y="985"/>
                  </a:lnTo>
                  <a:lnTo>
                    <a:pt x="28" y="961"/>
                  </a:lnTo>
                  <a:lnTo>
                    <a:pt x="22" y="947"/>
                  </a:lnTo>
                  <a:lnTo>
                    <a:pt x="26" y="940"/>
                  </a:lnTo>
                  <a:lnTo>
                    <a:pt x="32" y="940"/>
                  </a:lnTo>
                  <a:lnTo>
                    <a:pt x="35" y="935"/>
                  </a:lnTo>
                  <a:lnTo>
                    <a:pt x="39" y="928"/>
                  </a:lnTo>
                  <a:lnTo>
                    <a:pt x="42" y="921"/>
                  </a:lnTo>
                  <a:lnTo>
                    <a:pt x="39" y="916"/>
                  </a:lnTo>
                  <a:lnTo>
                    <a:pt x="32" y="903"/>
                  </a:lnTo>
                  <a:lnTo>
                    <a:pt x="19" y="884"/>
                  </a:lnTo>
                  <a:lnTo>
                    <a:pt x="22" y="864"/>
                  </a:lnTo>
                  <a:lnTo>
                    <a:pt x="12" y="850"/>
                  </a:lnTo>
                  <a:lnTo>
                    <a:pt x="3" y="839"/>
                  </a:lnTo>
                  <a:lnTo>
                    <a:pt x="8" y="824"/>
                  </a:lnTo>
                  <a:lnTo>
                    <a:pt x="15" y="792"/>
                  </a:lnTo>
                  <a:lnTo>
                    <a:pt x="3" y="777"/>
                  </a:lnTo>
                  <a:lnTo>
                    <a:pt x="0" y="759"/>
                  </a:lnTo>
                  <a:lnTo>
                    <a:pt x="0" y="750"/>
                  </a:lnTo>
                  <a:lnTo>
                    <a:pt x="7" y="731"/>
                  </a:lnTo>
                  <a:lnTo>
                    <a:pt x="15" y="735"/>
                  </a:lnTo>
                  <a:lnTo>
                    <a:pt x="26" y="708"/>
                  </a:lnTo>
                  <a:lnTo>
                    <a:pt x="26" y="681"/>
                  </a:lnTo>
                  <a:lnTo>
                    <a:pt x="28" y="670"/>
                  </a:lnTo>
                  <a:lnTo>
                    <a:pt x="42" y="662"/>
                  </a:lnTo>
                  <a:lnTo>
                    <a:pt x="61" y="647"/>
                  </a:lnTo>
                  <a:lnTo>
                    <a:pt x="61" y="632"/>
                  </a:lnTo>
                  <a:lnTo>
                    <a:pt x="58" y="585"/>
                  </a:lnTo>
                  <a:lnTo>
                    <a:pt x="51" y="578"/>
                  </a:lnTo>
                  <a:lnTo>
                    <a:pt x="51" y="566"/>
                  </a:lnTo>
                  <a:lnTo>
                    <a:pt x="68" y="559"/>
                  </a:lnTo>
                  <a:lnTo>
                    <a:pt x="73" y="554"/>
                  </a:lnTo>
                  <a:lnTo>
                    <a:pt x="65" y="535"/>
                  </a:lnTo>
                  <a:lnTo>
                    <a:pt x="51" y="515"/>
                  </a:lnTo>
                  <a:lnTo>
                    <a:pt x="54" y="492"/>
                  </a:lnTo>
                  <a:lnTo>
                    <a:pt x="58" y="477"/>
                  </a:lnTo>
                  <a:lnTo>
                    <a:pt x="70" y="447"/>
                  </a:lnTo>
                  <a:lnTo>
                    <a:pt x="70" y="435"/>
                  </a:lnTo>
                  <a:lnTo>
                    <a:pt x="70" y="409"/>
                  </a:lnTo>
                  <a:lnTo>
                    <a:pt x="80" y="388"/>
                  </a:lnTo>
                  <a:lnTo>
                    <a:pt x="97" y="374"/>
                  </a:lnTo>
                  <a:lnTo>
                    <a:pt x="112" y="365"/>
                  </a:lnTo>
                  <a:lnTo>
                    <a:pt x="128" y="369"/>
                  </a:lnTo>
                  <a:lnTo>
                    <a:pt x="145" y="374"/>
                  </a:lnTo>
                  <a:lnTo>
                    <a:pt x="152" y="351"/>
                  </a:lnTo>
                  <a:lnTo>
                    <a:pt x="145" y="332"/>
                  </a:lnTo>
                  <a:lnTo>
                    <a:pt x="137" y="320"/>
                  </a:lnTo>
                  <a:lnTo>
                    <a:pt x="135" y="311"/>
                  </a:lnTo>
                  <a:lnTo>
                    <a:pt x="137" y="301"/>
                  </a:lnTo>
                  <a:lnTo>
                    <a:pt x="148" y="298"/>
                  </a:lnTo>
                  <a:lnTo>
                    <a:pt x="152" y="277"/>
                  </a:lnTo>
                  <a:lnTo>
                    <a:pt x="159" y="258"/>
                  </a:lnTo>
                  <a:lnTo>
                    <a:pt x="160" y="242"/>
                  </a:lnTo>
                  <a:lnTo>
                    <a:pt x="160" y="225"/>
                  </a:lnTo>
                  <a:lnTo>
                    <a:pt x="171" y="210"/>
                  </a:lnTo>
                  <a:lnTo>
                    <a:pt x="190" y="196"/>
                  </a:lnTo>
                  <a:lnTo>
                    <a:pt x="203" y="193"/>
                  </a:lnTo>
                  <a:lnTo>
                    <a:pt x="203" y="177"/>
                  </a:lnTo>
                  <a:lnTo>
                    <a:pt x="210" y="167"/>
                  </a:lnTo>
                  <a:lnTo>
                    <a:pt x="222" y="153"/>
                  </a:lnTo>
                  <a:lnTo>
                    <a:pt x="236" y="142"/>
                  </a:lnTo>
                  <a:lnTo>
                    <a:pt x="229" y="114"/>
                  </a:lnTo>
                  <a:lnTo>
                    <a:pt x="254" y="88"/>
                  </a:lnTo>
                  <a:lnTo>
                    <a:pt x="259" y="78"/>
                  </a:lnTo>
                  <a:lnTo>
                    <a:pt x="277" y="74"/>
                  </a:lnTo>
                  <a:lnTo>
                    <a:pt x="289" y="59"/>
                  </a:lnTo>
                  <a:lnTo>
                    <a:pt x="289" y="50"/>
                  </a:lnTo>
                  <a:lnTo>
                    <a:pt x="299" y="37"/>
                  </a:lnTo>
                  <a:lnTo>
                    <a:pt x="321" y="36"/>
                  </a:lnTo>
                  <a:lnTo>
                    <a:pt x="346" y="36"/>
                  </a:lnTo>
                  <a:lnTo>
                    <a:pt x="365" y="18"/>
                  </a:lnTo>
                  <a:lnTo>
                    <a:pt x="361" y="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0732145" y="2640370"/>
              <a:ext cx="1084580" cy="2280285"/>
            </a:xfrm>
            <a:custGeom>
              <a:avLst/>
              <a:gdLst/>
              <a:ahLst/>
              <a:cxnLst>
                <a:cxn ang="0">
                  <a:pos x="2499" y="349"/>
                </a:cxn>
                <a:cxn ang="0">
                  <a:pos x="2620" y="768"/>
                </a:cxn>
                <a:cxn ang="0">
                  <a:pos x="2680" y="1190"/>
                </a:cxn>
                <a:cxn ang="0">
                  <a:pos x="2337" y="1364"/>
                </a:cxn>
                <a:cxn ang="0">
                  <a:pos x="2143" y="1753"/>
                </a:cxn>
                <a:cxn ang="0">
                  <a:pos x="2063" y="2189"/>
                </a:cxn>
                <a:cxn ang="0">
                  <a:pos x="1647" y="2475"/>
                </a:cxn>
                <a:cxn ang="0">
                  <a:pos x="1464" y="2947"/>
                </a:cxn>
                <a:cxn ang="0">
                  <a:pos x="1518" y="3594"/>
                </a:cxn>
                <a:cxn ang="0">
                  <a:pos x="1489" y="3995"/>
                </a:cxn>
                <a:cxn ang="0">
                  <a:pos x="1053" y="4015"/>
                </a:cxn>
                <a:cxn ang="0">
                  <a:pos x="1539" y="4149"/>
                </a:cxn>
                <a:cxn ang="0">
                  <a:pos x="1253" y="4402"/>
                </a:cxn>
                <a:cxn ang="0">
                  <a:pos x="1129" y="4782"/>
                </a:cxn>
                <a:cxn ang="0">
                  <a:pos x="900" y="5414"/>
                </a:cxn>
                <a:cxn ang="0">
                  <a:pos x="561" y="5536"/>
                </a:cxn>
                <a:cxn ang="0">
                  <a:pos x="178" y="5639"/>
                </a:cxn>
                <a:cxn ang="0">
                  <a:pos x="158" y="5223"/>
                </a:cxn>
                <a:cxn ang="0">
                  <a:pos x="124" y="4808"/>
                </a:cxn>
                <a:cxn ang="0">
                  <a:pos x="0" y="4230"/>
                </a:cxn>
                <a:cxn ang="0">
                  <a:pos x="146" y="3794"/>
                </a:cxn>
                <a:cxn ang="0">
                  <a:pos x="283" y="3157"/>
                </a:cxn>
                <a:cxn ang="0">
                  <a:pos x="322" y="2660"/>
                </a:cxn>
                <a:cxn ang="0">
                  <a:pos x="629" y="2031"/>
                </a:cxn>
                <a:cxn ang="0">
                  <a:pos x="752" y="1746"/>
                </a:cxn>
                <a:cxn ang="0">
                  <a:pos x="889" y="1262"/>
                </a:cxn>
                <a:cxn ang="0">
                  <a:pos x="1236" y="854"/>
                </a:cxn>
                <a:cxn ang="0">
                  <a:pos x="1541" y="419"/>
                </a:cxn>
                <a:cxn ang="0">
                  <a:pos x="2028" y="119"/>
                </a:cxn>
                <a:cxn ang="0">
                  <a:pos x="1941" y="224"/>
                </a:cxn>
                <a:cxn ang="0">
                  <a:pos x="1454" y="461"/>
                </a:cxn>
                <a:cxn ang="0">
                  <a:pos x="1148" y="1005"/>
                </a:cxn>
                <a:cxn ang="0">
                  <a:pos x="905" y="1446"/>
                </a:cxn>
                <a:cxn ang="0">
                  <a:pos x="783" y="1783"/>
                </a:cxn>
                <a:cxn ang="0">
                  <a:pos x="556" y="2103"/>
                </a:cxn>
                <a:cxn ang="0">
                  <a:pos x="325" y="2750"/>
                </a:cxn>
                <a:cxn ang="0">
                  <a:pos x="308" y="3225"/>
                </a:cxn>
                <a:cxn ang="0">
                  <a:pos x="171" y="3796"/>
                </a:cxn>
                <a:cxn ang="0">
                  <a:pos x="24" y="4228"/>
                </a:cxn>
                <a:cxn ang="0">
                  <a:pos x="132" y="4926"/>
                </a:cxn>
                <a:cxn ang="0">
                  <a:pos x="169" y="5242"/>
                </a:cxn>
                <a:cxn ang="0">
                  <a:pos x="237" y="5675"/>
                </a:cxn>
                <a:cxn ang="0">
                  <a:pos x="537" y="5538"/>
                </a:cxn>
                <a:cxn ang="0">
                  <a:pos x="889" y="5399"/>
                </a:cxn>
                <a:cxn ang="0">
                  <a:pos x="1104" y="4782"/>
                </a:cxn>
                <a:cxn ang="0">
                  <a:pos x="1324" y="4318"/>
                </a:cxn>
                <a:cxn ang="0">
                  <a:pos x="1525" y="4153"/>
                </a:cxn>
                <a:cxn ang="0">
                  <a:pos x="1039" y="4017"/>
                </a:cxn>
                <a:cxn ang="0">
                  <a:pos x="1504" y="3976"/>
                </a:cxn>
                <a:cxn ang="0">
                  <a:pos x="1499" y="3610"/>
                </a:cxn>
                <a:cxn ang="0">
                  <a:pos x="1440" y="2948"/>
                </a:cxn>
                <a:cxn ang="0">
                  <a:pos x="1628" y="2458"/>
                </a:cxn>
                <a:cxn ang="0">
                  <a:pos x="2045" y="2176"/>
                </a:cxn>
                <a:cxn ang="0">
                  <a:pos x="2170" y="1696"/>
                </a:cxn>
                <a:cxn ang="0">
                  <a:pos x="2317" y="1354"/>
                </a:cxn>
                <a:cxn ang="0">
                  <a:pos x="2658" y="1201"/>
                </a:cxn>
                <a:cxn ang="0">
                  <a:pos x="2595" y="768"/>
                </a:cxn>
                <a:cxn ang="0">
                  <a:pos x="2485" y="369"/>
                </a:cxn>
                <a:cxn ang="0">
                  <a:pos x="2030" y="8"/>
                </a:cxn>
              </a:cxnLst>
              <a:rect l="0" t="0" r="r" b="b"/>
              <a:pathLst>
                <a:path w="2711" h="5696">
                  <a:moveTo>
                    <a:pt x="2047" y="3"/>
                  </a:moveTo>
                  <a:lnTo>
                    <a:pt x="2077" y="20"/>
                  </a:lnTo>
                  <a:cubicBezTo>
                    <a:pt x="2078" y="21"/>
                    <a:pt x="2080" y="23"/>
                    <a:pt x="2081" y="24"/>
                  </a:cubicBezTo>
                  <a:lnTo>
                    <a:pt x="2137" y="110"/>
                  </a:lnTo>
                  <a:lnTo>
                    <a:pt x="2135" y="107"/>
                  </a:lnTo>
                  <a:lnTo>
                    <a:pt x="2371" y="333"/>
                  </a:lnTo>
                  <a:lnTo>
                    <a:pt x="2352" y="336"/>
                  </a:lnTo>
                  <a:lnTo>
                    <a:pt x="2382" y="285"/>
                  </a:lnTo>
                  <a:cubicBezTo>
                    <a:pt x="2384" y="282"/>
                    <a:pt x="2387" y="280"/>
                    <a:pt x="2390" y="279"/>
                  </a:cubicBezTo>
                  <a:cubicBezTo>
                    <a:pt x="2394" y="278"/>
                    <a:pt x="2397" y="279"/>
                    <a:pt x="2400" y="281"/>
                  </a:cubicBezTo>
                  <a:lnTo>
                    <a:pt x="2499" y="349"/>
                  </a:lnTo>
                  <a:cubicBezTo>
                    <a:pt x="2501" y="350"/>
                    <a:pt x="2503" y="353"/>
                    <a:pt x="2504" y="355"/>
                  </a:cubicBezTo>
                  <a:lnTo>
                    <a:pt x="2529" y="432"/>
                  </a:lnTo>
                  <a:cubicBezTo>
                    <a:pt x="2530" y="433"/>
                    <a:pt x="2530" y="434"/>
                    <a:pt x="2530" y="436"/>
                  </a:cubicBezTo>
                  <a:lnTo>
                    <a:pt x="2530" y="487"/>
                  </a:lnTo>
                  <a:lnTo>
                    <a:pt x="2530" y="572"/>
                  </a:lnTo>
                  <a:cubicBezTo>
                    <a:pt x="2530" y="574"/>
                    <a:pt x="2530" y="576"/>
                    <a:pt x="2529" y="577"/>
                  </a:cubicBezTo>
                  <a:lnTo>
                    <a:pt x="2503" y="637"/>
                  </a:lnTo>
                  <a:lnTo>
                    <a:pt x="2501" y="624"/>
                  </a:lnTo>
                  <a:lnTo>
                    <a:pt x="2557" y="692"/>
                  </a:lnTo>
                  <a:lnTo>
                    <a:pt x="2617" y="760"/>
                  </a:lnTo>
                  <a:cubicBezTo>
                    <a:pt x="2619" y="762"/>
                    <a:pt x="2620" y="765"/>
                    <a:pt x="2620" y="768"/>
                  </a:cubicBezTo>
                  <a:lnTo>
                    <a:pt x="2620" y="823"/>
                  </a:lnTo>
                  <a:lnTo>
                    <a:pt x="2620" y="913"/>
                  </a:lnTo>
                  <a:cubicBezTo>
                    <a:pt x="2620" y="914"/>
                    <a:pt x="2620" y="914"/>
                    <a:pt x="2620" y="915"/>
                  </a:cubicBezTo>
                  <a:lnTo>
                    <a:pt x="2599" y="1022"/>
                  </a:lnTo>
                  <a:cubicBezTo>
                    <a:pt x="2598" y="1024"/>
                    <a:pt x="2597" y="1026"/>
                    <a:pt x="2595" y="1028"/>
                  </a:cubicBezTo>
                  <a:lnTo>
                    <a:pt x="2556" y="1067"/>
                  </a:lnTo>
                  <a:lnTo>
                    <a:pt x="2555" y="1048"/>
                  </a:lnTo>
                  <a:lnTo>
                    <a:pt x="2615" y="1095"/>
                  </a:lnTo>
                  <a:cubicBezTo>
                    <a:pt x="2616" y="1095"/>
                    <a:pt x="2617" y="1096"/>
                    <a:pt x="2618" y="1097"/>
                  </a:cubicBezTo>
                  <a:lnTo>
                    <a:pt x="2678" y="1187"/>
                  </a:lnTo>
                  <a:cubicBezTo>
                    <a:pt x="2679" y="1188"/>
                    <a:pt x="2679" y="1189"/>
                    <a:pt x="2680" y="1190"/>
                  </a:cubicBezTo>
                  <a:lnTo>
                    <a:pt x="2710" y="1275"/>
                  </a:lnTo>
                  <a:cubicBezTo>
                    <a:pt x="2710" y="1276"/>
                    <a:pt x="2711" y="1278"/>
                    <a:pt x="2711" y="1279"/>
                  </a:cubicBezTo>
                  <a:lnTo>
                    <a:pt x="2711" y="1317"/>
                  </a:lnTo>
                  <a:cubicBezTo>
                    <a:pt x="2711" y="1322"/>
                    <a:pt x="2707" y="1327"/>
                    <a:pt x="2703" y="1329"/>
                  </a:cubicBezTo>
                  <a:lnTo>
                    <a:pt x="2651" y="1350"/>
                  </a:lnTo>
                  <a:cubicBezTo>
                    <a:pt x="2650" y="1351"/>
                    <a:pt x="2648" y="1351"/>
                    <a:pt x="2646" y="1351"/>
                  </a:cubicBezTo>
                  <a:lnTo>
                    <a:pt x="2410" y="1351"/>
                  </a:lnTo>
                  <a:lnTo>
                    <a:pt x="2363" y="1351"/>
                  </a:lnTo>
                  <a:lnTo>
                    <a:pt x="2370" y="1349"/>
                  </a:lnTo>
                  <a:lnTo>
                    <a:pt x="2331" y="1375"/>
                  </a:lnTo>
                  <a:lnTo>
                    <a:pt x="2337" y="1364"/>
                  </a:lnTo>
                  <a:lnTo>
                    <a:pt x="2337" y="1445"/>
                  </a:lnTo>
                  <a:cubicBezTo>
                    <a:pt x="2337" y="1448"/>
                    <a:pt x="2336" y="1451"/>
                    <a:pt x="2334" y="1453"/>
                  </a:cubicBezTo>
                  <a:lnTo>
                    <a:pt x="2295" y="1500"/>
                  </a:lnTo>
                  <a:cubicBezTo>
                    <a:pt x="2295" y="1501"/>
                    <a:pt x="2294" y="1501"/>
                    <a:pt x="2293" y="1502"/>
                  </a:cubicBezTo>
                  <a:lnTo>
                    <a:pt x="2186" y="1587"/>
                  </a:lnTo>
                  <a:lnTo>
                    <a:pt x="2190" y="1575"/>
                  </a:lnTo>
                  <a:lnTo>
                    <a:pt x="2207" y="1656"/>
                  </a:lnTo>
                  <a:cubicBezTo>
                    <a:pt x="2208" y="1658"/>
                    <a:pt x="2208" y="1660"/>
                    <a:pt x="2207" y="1662"/>
                  </a:cubicBezTo>
                  <a:lnTo>
                    <a:pt x="2190" y="1709"/>
                  </a:lnTo>
                  <a:cubicBezTo>
                    <a:pt x="2189" y="1711"/>
                    <a:pt x="2188" y="1713"/>
                    <a:pt x="2186" y="1714"/>
                  </a:cubicBezTo>
                  <a:lnTo>
                    <a:pt x="2143" y="1753"/>
                  </a:lnTo>
                  <a:lnTo>
                    <a:pt x="2147" y="1739"/>
                  </a:lnTo>
                  <a:lnTo>
                    <a:pt x="2190" y="1845"/>
                  </a:lnTo>
                  <a:lnTo>
                    <a:pt x="2207" y="1915"/>
                  </a:lnTo>
                  <a:cubicBezTo>
                    <a:pt x="2208" y="1919"/>
                    <a:pt x="2207" y="1923"/>
                    <a:pt x="2205" y="1926"/>
                  </a:cubicBezTo>
                  <a:lnTo>
                    <a:pt x="2166" y="1973"/>
                  </a:lnTo>
                  <a:cubicBezTo>
                    <a:pt x="2166" y="1973"/>
                    <a:pt x="2165" y="1974"/>
                    <a:pt x="2165" y="1974"/>
                  </a:cubicBezTo>
                  <a:lnTo>
                    <a:pt x="2096" y="2034"/>
                  </a:lnTo>
                  <a:lnTo>
                    <a:pt x="2100" y="2027"/>
                  </a:lnTo>
                  <a:lnTo>
                    <a:pt x="2083" y="2096"/>
                  </a:lnTo>
                  <a:lnTo>
                    <a:pt x="2070" y="2180"/>
                  </a:lnTo>
                  <a:cubicBezTo>
                    <a:pt x="2069" y="2184"/>
                    <a:pt x="2067" y="2187"/>
                    <a:pt x="2063" y="2189"/>
                  </a:cubicBezTo>
                  <a:lnTo>
                    <a:pt x="1938" y="2249"/>
                  </a:lnTo>
                  <a:lnTo>
                    <a:pt x="1858" y="2295"/>
                  </a:lnTo>
                  <a:lnTo>
                    <a:pt x="1859" y="2294"/>
                  </a:lnTo>
                  <a:lnTo>
                    <a:pt x="1765" y="2371"/>
                  </a:lnTo>
                  <a:lnTo>
                    <a:pt x="1769" y="2359"/>
                  </a:lnTo>
                  <a:lnTo>
                    <a:pt x="1778" y="2410"/>
                  </a:lnTo>
                  <a:cubicBezTo>
                    <a:pt x="1779" y="2417"/>
                    <a:pt x="1774" y="2423"/>
                    <a:pt x="1768" y="2424"/>
                  </a:cubicBezTo>
                  <a:lnTo>
                    <a:pt x="1678" y="2441"/>
                  </a:lnTo>
                  <a:lnTo>
                    <a:pt x="1684" y="2438"/>
                  </a:lnTo>
                  <a:lnTo>
                    <a:pt x="1645" y="2476"/>
                  </a:lnTo>
                  <a:lnTo>
                    <a:pt x="1647" y="2475"/>
                  </a:lnTo>
                  <a:lnTo>
                    <a:pt x="1561" y="2594"/>
                  </a:lnTo>
                  <a:cubicBezTo>
                    <a:pt x="1560" y="2595"/>
                    <a:pt x="1559" y="2596"/>
                    <a:pt x="1558" y="2596"/>
                  </a:cubicBezTo>
                  <a:lnTo>
                    <a:pt x="1490" y="2652"/>
                  </a:lnTo>
                  <a:lnTo>
                    <a:pt x="1494" y="2640"/>
                  </a:lnTo>
                  <a:lnTo>
                    <a:pt x="1511" y="2729"/>
                  </a:lnTo>
                  <a:cubicBezTo>
                    <a:pt x="1512" y="2733"/>
                    <a:pt x="1510" y="2738"/>
                    <a:pt x="1507" y="2741"/>
                  </a:cubicBezTo>
                  <a:lnTo>
                    <a:pt x="1460" y="2779"/>
                  </a:lnTo>
                  <a:lnTo>
                    <a:pt x="1422" y="2817"/>
                  </a:lnTo>
                  <a:lnTo>
                    <a:pt x="1425" y="2805"/>
                  </a:lnTo>
                  <a:lnTo>
                    <a:pt x="1464" y="2941"/>
                  </a:lnTo>
                  <a:cubicBezTo>
                    <a:pt x="1464" y="2943"/>
                    <a:pt x="1464" y="2945"/>
                    <a:pt x="1464" y="2947"/>
                  </a:cubicBezTo>
                  <a:lnTo>
                    <a:pt x="1442" y="3032"/>
                  </a:lnTo>
                  <a:cubicBezTo>
                    <a:pt x="1442" y="3036"/>
                    <a:pt x="1440" y="3038"/>
                    <a:pt x="1437" y="3040"/>
                  </a:cubicBezTo>
                  <a:lnTo>
                    <a:pt x="1338" y="3100"/>
                  </a:lnTo>
                  <a:lnTo>
                    <a:pt x="1344" y="3090"/>
                  </a:lnTo>
                  <a:lnTo>
                    <a:pt x="1335" y="3226"/>
                  </a:lnTo>
                  <a:lnTo>
                    <a:pt x="1344" y="3408"/>
                  </a:lnTo>
                  <a:lnTo>
                    <a:pt x="1342" y="3402"/>
                  </a:lnTo>
                  <a:lnTo>
                    <a:pt x="1385" y="3479"/>
                  </a:lnTo>
                  <a:lnTo>
                    <a:pt x="1383" y="3476"/>
                  </a:lnTo>
                  <a:lnTo>
                    <a:pt x="1516" y="3591"/>
                  </a:lnTo>
                  <a:cubicBezTo>
                    <a:pt x="1517" y="3592"/>
                    <a:pt x="1518" y="3593"/>
                    <a:pt x="1518" y="3594"/>
                  </a:cubicBezTo>
                  <a:lnTo>
                    <a:pt x="1579" y="3700"/>
                  </a:lnTo>
                  <a:lnTo>
                    <a:pt x="1639" y="3798"/>
                  </a:lnTo>
                  <a:cubicBezTo>
                    <a:pt x="1639" y="3799"/>
                    <a:pt x="1639" y="3799"/>
                    <a:pt x="1640" y="3800"/>
                  </a:cubicBezTo>
                  <a:lnTo>
                    <a:pt x="1670" y="3877"/>
                  </a:lnTo>
                  <a:cubicBezTo>
                    <a:pt x="1671" y="3880"/>
                    <a:pt x="1671" y="3883"/>
                    <a:pt x="1669" y="3886"/>
                  </a:cubicBezTo>
                  <a:lnTo>
                    <a:pt x="1639" y="3954"/>
                  </a:lnTo>
                  <a:cubicBezTo>
                    <a:pt x="1639" y="3956"/>
                    <a:pt x="1637" y="3958"/>
                    <a:pt x="1636" y="3959"/>
                  </a:cubicBezTo>
                  <a:lnTo>
                    <a:pt x="1558" y="4019"/>
                  </a:lnTo>
                  <a:cubicBezTo>
                    <a:pt x="1555" y="4022"/>
                    <a:pt x="1550" y="4022"/>
                    <a:pt x="1546" y="4020"/>
                  </a:cubicBezTo>
                  <a:lnTo>
                    <a:pt x="1494" y="3999"/>
                  </a:lnTo>
                  <a:cubicBezTo>
                    <a:pt x="1492" y="3998"/>
                    <a:pt x="1491" y="3997"/>
                    <a:pt x="1489" y="3995"/>
                  </a:cubicBezTo>
                  <a:lnTo>
                    <a:pt x="1442" y="3936"/>
                  </a:lnTo>
                  <a:lnTo>
                    <a:pt x="1455" y="3940"/>
                  </a:lnTo>
                  <a:lnTo>
                    <a:pt x="1378" y="3961"/>
                  </a:lnTo>
                  <a:lnTo>
                    <a:pt x="1386" y="3954"/>
                  </a:lnTo>
                  <a:lnTo>
                    <a:pt x="1365" y="4013"/>
                  </a:lnTo>
                  <a:cubicBezTo>
                    <a:pt x="1363" y="4018"/>
                    <a:pt x="1358" y="4021"/>
                    <a:pt x="1353" y="4021"/>
                  </a:cubicBezTo>
                  <a:lnTo>
                    <a:pt x="1245" y="4021"/>
                  </a:lnTo>
                  <a:lnTo>
                    <a:pt x="1085" y="4000"/>
                  </a:lnTo>
                  <a:lnTo>
                    <a:pt x="1095" y="3997"/>
                  </a:lnTo>
                  <a:lnTo>
                    <a:pt x="1057" y="4035"/>
                  </a:lnTo>
                  <a:lnTo>
                    <a:pt x="1053" y="4015"/>
                  </a:lnTo>
                  <a:lnTo>
                    <a:pt x="1160" y="4061"/>
                  </a:lnTo>
                  <a:lnTo>
                    <a:pt x="1151" y="4061"/>
                  </a:lnTo>
                  <a:lnTo>
                    <a:pt x="1302" y="4014"/>
                  </a:lnTo>
                  <a:cubicBezTo>
                    <a:pt x="1308" y="4012"/>
                    <a:pt x="1315" y="4015"/>
                    <a:pt x="1317" y="4022"/>
                  </a:cubicBezTo>
                  <a:lnTo>
                    <a:pt x="1343" y="4090"/>
                  </a:lnTo>
                  <a:lnTo>
                    <a:pt x="1334" y="4082"/>
                  </a:lnTo>
                  <a:lnTo>
                    <a:pt x="1454" y="4103"/>
                  </a:lnTo>
                  <a:cubicBezTo>
                    <a:pt x="1454" y="4103"/>
                    <a:pt x="1455" y="4103"/>
                    <a:pt x="1456" y="4104"/>
                  </a:cubicBezTo>
                  <a:lnTo>
                    <a:pt x="1533" y="4129"/>
                  </a:lnTo>
                  <a:cubicBezTo>
                    <a:pt x="1537" y="4130"/>
                    <a:pt x="1540" y="4133"/>
                    <a:pt x="1541" y="4137"/>
                  </a:cubicBezTo>
                  <a:cubicBezTo>
                    <a:pt x="1542" y="4141"/>
                    <a:pt x="1541" y="4145"/>
                    <a:pt x="1539" y="4149"/>
                  </a:cubicBezTo>
                  <a:lnTo>
                    <a:pt x="1509" y="4187"/>
                  </a:lnTo>
                  <a:cubicBezTo>
                    <a:pt x="1506" y="4191"/>
                    <a:pt x="1502" y="4192"/>
                    <a:pt x="1497" y="4192"/>
                  </a:cubicBezTo>
                  <a:lnTo>
                    <a:pt x="1390" y="4175"/>
                  </a:lnTo>
                  <a:lnTo>
                    <a:pt x="1403" y="4167"/>
                  </a:lnTo>
                  <a:lnTo>
                    <a:pt x="1386" y="4206"/>
                  </a:lnTo>
                  <a:lnTo>
                    <a:pt x="1386" y="4196"/>
                  </a:lnTo>
                  <a:lnTo>
                    <a:pt x="1403" y="4243"/>
                  </a:lnTo>
                  <a:cubicBezTo>
                    <a:pt x="1405" y="4247"/>
                    <a:pt x="1404" y="4252"/>
                    <a:pt x="1402" y="4255"/>
                  </a:cubicBezTo>
                  <a:lnTo>
                    <a:pt x="1341" y="4336"/>
                  </a:lnTo>
                  <a:cubicBezTo>
                    <a:pt x="1341" y="4337"/>
                    <a:pt x="1340" y="4338"/>
                    <a:pt x="1339" y="4338"/>
                  </a:cubicBezTo>
                  <a:lnTo>
                    <a:pt x="1253" y="4402"/>
                  </a:lnTo>
                  <a:lnTo>
                    <a:pt x="1213" y="4424"/>
                  </a:lnTo>
                  <a:lnTo>
                    <a:pt x="1183" y="4441"/>
                  </a:lnTo>
                  <a:lnTo>
                    <a:pt x="1189" y="4427"/>
                  </a:lnTo>
                  <a:lnTo>
                    <a:pt x="1210" y="4508"/>
                  </a:lnTo>
                  <a:cubicBezTo>
                    <a:pt x="1211" y="4512"/>
                    <a:pt x="1210" y="4516"/>
                    <a:pt x="1208" y="4519"/>
                  </a:cubicBezTo>
                  <a:lnTo>
                    <a:pt x="1165" y="4575"/>
                  </a:lnTo>
                  <a:lnTo>
                    <a:pt x="1166" y="4573"/>
                  </a:lnTo>
                  <a:lnTo>
                    <a:pt x="1110" y="4679"/>
                  </a:lnTo>
                  <a:lnTo>
                    <a:pt x="1112" y="4671"/>
                  </a:lnTo>
                  <a:lnTo>
                    <a:pt x="1129" y="4778"/>
                  </a:lnTo>
                  <a:cubicBezTo>
                    <a:pt x="1129" y="4779"/>
                    <a:pt x="1129" y="4781"/>
                    <a:pt x="1129" y="4782"/>
                  </a:cubicBezTo>
                  <a:lnTo>
                    <a:pt x="1099" y="4940"/>
                  </a:lnTo>
                  <a:cubicBezTo>
                    <a:pt x="1098" y="4941"/>
                    <a:pt x="1098" y="4942"/>
                    <a:pt x="1098" y="4943"/>
                  </a:cubicBezTo>
                  <a:lnTo>
                    <a:pt x="1059" y="5020"/>
                  </a:lnTo>
                  <a:lnTo>
                    <a:pt x="1060" y="5014"/>
                  </a:lnTo>
                  <a:lnTo>
                    <a:pt x="1060" y="5108"/>
                  </a:lnTo>
                  <a:cubicBezTo>
                    <a:pt x="1060" y="5110"/>
                    <a:pt x="1060" y="5112"/>
                    <a:pt x="1059" y="5114"/>
                  </a:cubicBezTo>
                  <a:lnTo>
                    <a:pt x="1011" y="5195"/>
                  </a:lnTo>
                  <a:lnTo>
                    <a:pt x="934" y="5319"/>
                  </a:lnTo>
                  <a:lnTo>
                    <a:pt x="935" y="5315"/>
                  </a:lnTo>
                  <a:lnTo>
                    <a:pt x="914" y="5404"/>
                  </a:lnTo>
                  <a:cubicBezTo>
                    <a:pt x="912" y="5411"/>
                    <a:pt x="906" y="5415"/>
                    <a:pt x="900" y="5414"/>
                  </a:cubicBezTo>
                  <a:lnTo>
                    <a:pt x="771" y="5393"/>
                  </a:lnTo>
                  <a:lnTo>
                    <a:pt x="773" y="5393"/>
                  </a:lnTo>
                  <a:lnTo>
                    <a:pt x="657" y="5393"/>
                  </a:lnTo>
                  <a:lnTo>
                    <a:pt x="668" y="5385"/>
                  </a:lnTo>
                  <a:lnTo>
                    <a:pt x="647" y="5432"/>
                  </a:lnTo>
                  <a:cubicBezTo>
                    <a:pt x="645" y="5435"/>
                    <a:pt x="642" y="5438"/>
                    <a:pt x="639" y="5439"/>
                  </a:cubicBezTo>
                  <a:lnTo>
                    <a:pt x="575" y="5460"/>
                  </a:lnTo>
                  <a:lnTo>
                    <a:pt x="533" y="5481"/>
                  </a:lnTo>
                  <a:lnTo>
                    <a:pt x="540" y="5466"/>
                  </a:lnTo>
                  <a:lnTo>
                    <a:pt x="561" y="5530"/>
                  </a:lnTo>
                  <a:cubicBezTo>
                    <a:pt x="562" y="5532"/>
                    <a:pt x="562" y="5534"/>
                    <a:pt x="561" y="5536"/>
                  </a:cubicBezTo>
                  <a:lnTo>
                    <a:pt x="540" y="5634"/>
                  </a:lnTo>
                  <a:cubicBezTo>
                    <a:pt x="539" y="5638"/>
                    <a:pt x="537" y="5641"/>
                    <a:pt x="534" y="5642"/>
                  </a:cubicBezTo>
                  <a:lnTo>
                    <a:pt x="448" y="5693"/>
                  </a:lnTo>
                  <a:cubicBezTo>
                    <a:pt x="443" y="5696"/>
                    <a:pt x="437" y="5696"/>
                    <a:pt x="433" y="5692"/>
                  </a:cubicBezTo>
                  <a:lnTo>
                    <a:pt x="381" y="5640"/>
                  </a:lnTo>
                  <a:lnTo>
                    <a:pt x="397" y="5642"/>
                  </a:lnTo>
                  <a:lnTo>
                    <a:pt x="320" y="5693"/>
                  </a:lnTo>
                  <a:cubicBezTo>
                    <a:pt x="318" y="5694"/>
                    <a:pt x="315" y="5695"/>
                    <a:pt x="313" y="5695"/>
                  </a:cubicBezTo>
                  <a:lnTo>
                    <a:pt x="227" y="5695"/>
                  </a:lnTo>
                  <a:cubicBezTo>
                    <a:pt x="223" y="5695"/>
                    <a:pt x="219" y="5693"/>
                    <a:pt x="217" y="5690"/>
                  </a:cubicBezTo>
                  <a:lnTo>
                    <a:pt x="178" y="5639"/>
                  </a:lnTo>
                  <a:cubicBezTo>
                    <a:pt x="175" y="5634"/>
                    <a:pt x="175" y="5627"/>
                    <a:pt x="179" y="5623"/>
                  </a:cubicBezTo>
                  <a:lnTo>
                    <a:pt x="218" y="5584"/>
                  </a:lnTo>
                  <a:lnTo>
                    <a:pt x="215" y="5591"/>
                  </a:lnTo>
                  <a:lnTo>
                    <a:pt x="232" y="5485"/>
                  </a:lnTo>
                  <a:lnTo>
                    <a:pt x="233" y="5493"/>
                  </a:lnTo>
                  <a:lnTo>
                    <a:pt x="156" y="5357"/>
                  </a:lnTo>
                  <a:cubicBezTo>
                    <a:pt x="156" y="5356"/>
                    <a:pt x="155" y="5356"/>
                    <a:pt x="155" y="5355"/>
                  </a:cubicBezTo>
                  <a:lnTo>
                    <a:pt x="125" y="5278"/>
                  </a:lnTo>
                  <a:cubicBezTo>
                    <a:pt x="124" y="5275"/>
                    <a:pt x="124" y="5271"/>
                    <a:pt x="126" y="5268"/>
                  </a:cubicBezTo>
                  <a:lnTo>
                    <a:pt x="147" y="5229"/>
                  </a:lnTo>
                  <a:cubicBezTo>
                    <a:pt x="149" y="5225"/>
                    <a:pt x="154" y="5223"/>
                    <a:pt x="158" y="5223"/>
                  </a:cubicBezTo>
                  <a:lnTo>
                    <a:pt x="188" y="5223"/>
                  </a:lnTo>
                  <a:lnTo>
                    <a:pt x="177" y="5229"/>
                  </a:lnTo>
                  <a:lnTo>
                    <a:pt x="195" y="5199"/>
                  </a:lnTo>
                  <a:lnTo>
                    <a:pt x="216" y="5161"/>
                  </a:lnTo>
                  <a:lnTo>
                    <a:pt x="233" y="5124"/>
                  </a:lnTo>
                  <a:lnTo>
                    <a:pt x="233" y="5135"/>
                  </a:lnTo>
                  <a:lnTo>
                    <a:pt x="216" y="5105"/>
                  </a:lnTo>
                  <a:lnTo>
                    <a:pt x="177" y="5037"/>
                  </a:lnTo>
                  <a:lnTo>
                    <a:pt x="109" y="4931"/>
                  </a:lnTo>
                  <a:cubicBezTo>
                    <a:pt x="107" y="4929"/>
                    <a:pt x="107" y="4926"/>
                    <a:pt x="107" y="4923"/>
                  </a:cubicBezTo>
                  <a:lnTo>
                    <a:pt x="124" y="4808"/>
                  </a:lnTo>
                  <a:lnTo>
                    <a:pt x="127" y="4817"/>
                  </a:lnTo>
                  <a:lnTo>
                    <a:pt x="67" y="4741"/>
                  </a:lnTo>
                  <a:lnTo>
                    <a:pt x="19" y="4681"/>
                  </a:lnTo>
                  <a:cubicBezTo>
                    <a:pt x="17" y="4678"/>
                    <a:pt x="16" y="4673"/>
                    <a:pt x="17" y="4669"/>
                  </a:cubicBezTo>
                  <a:lnTo>
                    <a:pt x="48" y="4584"/>
                  </a:lnTo>
                  <a:lnTo>
                    <a:pt x="86" y="4411"/>
                  </a:lnTo>
                  <a:lnTo>
                    <a:pt x="88" y="4421"/>
                  </a:lnTo>
                  <a:lnTo>
                    <a:pt x="20" y="4336"/>
                  </a:lnTo>
                  <a:cubicBezTo>
                    <a:pt x="18" y="4335"/>
                    <a:pt x="17" y="4333"/>
                    <a:pt x="17" y="4331"/>
                  </a:cubicBezTo>
                  <a:lnTo>
                    <a:pt x="0" y="4233"/>
                  </a:lnTo>
                  <a:cubicBezTo>
                    <a:pt x="0" y="4232"/>
                    <a:pt x="0" y="4231"/>
                    <a:pt x="0" y="4230"/>
                  </a:cubicBezTo>
                  <a:lnTo>
                    <a:pt x="0" y="4179"/>
                  </a:lnTo>
                  <a:cubicBezTo>
                    <a:pt x="0" y="4178"/>
                    <a:pt x="0" y="4176"/>
                    <a:pt x="0" y="4175"/>
                  </a:cubicBezTo>
                  <a:lnTo>
                    <a:pt x="39" y="4069"/>
                  </a:lnTo>
                  <a:cubicBezTo>
                    <a:pt x="40" y="4065"/>
                    <a:pt x="43" y="4063"/>
                    <a:pt x="46" y="4061"/>
                  </a:cubicBezTo>
                  <a:cubicBezTo>
                    <a:pt x="49" y="4060"/>
                    <a:pt x="53" y="4060"/>
                    <a:pt x="56" y="4061"/>
                  </a:cubicBezTo>
                  <a:lnTo>
                    <a:pt x="103" y="4083"/>
                  </a:lnTo>
                  <a:lnTo>
                    <a:pt x="86" y="4089"/>
                  </a:lnTo>
                  <a:lnTo>
                    <a:pt x="147" y="3945"/>
                  </a:lnTo>
                  <a:lnTo>
                    <a:pt x="146" y="3949"/>
                  </a:lnTo>
                  <a:lnTo>
                    <a:pt x="146" y="3796"/>
                  </a:lnTo>
                  <a:cubicBezTo>
                    <a:pt x="146" y="3795"/>
                    <a:pt x="146" y="3795"/>
                    <a:pt x="146" y="3794"/>
                  </a:cubicBezTo>
                  <a:lnTo>
                    <a:pt x="154" y="3735"/>
                  </a:lnTo>
                  <a:cubicBezTo>
                    <a:pt x="155" y="3731"/>
                    <a:pt x="157" y="3728"/>
                    <a:pt x="160" y="3726"/>
                  </a:cubicBezTo>
                  <a:lnTo>
                    <a:pt x="238" y="3679"/>
                  </a:lnTo>
                  <a:lnTo>
                    <a:pt x="344" y="3599"/>
                  </a:lnTo>
                  <a:lnTo>
                    <a:pt x="339" y="3609"/>
                  </a:lnTo>
                  <a:lnTo>
                    <a:pt x="339" y="3523"/>
                  </a:lnTo>
                  <a:lnTo>
                    <a:pt x="322" y="3264"/>
                  </a:lnTo>
                  <a:lnTo>
                    <a:pt x="326" y="3273"/>
                  </a:lnTo>
                  <a:lnTo>
                    <a:pt x="287" y="3234"/>
                  </a:lnTo>
                  <a:cubicBezTo>
                    <a:pt x="285" y="3232"/>
                    <a:pt x="283" y="3229"/>
                    <a:pt x="283" y="3225"/>
                  </a:cubicBezTo>
                  <a:lnTo>
                    <a:pt x="283" y="3157"/>
                  </a:lnTo>
                  <a:cubicBezTo>
                    <a:pt x="283" y="3152"/>
                    <a:pt x="286" y="3148"/>
                    <a:pt x="291" y="3146"/>
                  </a:cubicBezTo>
                  <a:lnTo>
                    <a:pt x="386" y="3107"/>
                  </a:lnTo>
                  <a:lnTo>
                    <a:pt x="381" y="3110"/>
                  </a:lnTo>
                  <a:lnTo>
                    <a:pt x="412" y="3080"/>
                  </a:lnTo>
                  <a:lnTo>
                    <a:pt x="409" y="3094"/>
                  </a:lnTo>
                  <a:lnTo>
                    <a:pt x="362" y="2988"/>
                  </a:lnTo>
                  <a:lnTo>
                    <a:pt x="363" y="2990"/>
                  </a:lnTo>
                  <a:lnTo>
                    <a:pt x="286" y="2883"/>
                  </a:lnTo>
                  <a:cubicBezTo>
                    <a:pt x="284" y="2881"/>
                    <a:pt x="283" y="2878"/>
                    <a:pt x="283" y="2874"/>
                  </a:cubicBezTo>
                  <a:lnTo>
                    <a:pt x="300" y="2747"/>
                  </a:lnTo>
                  <a:lnTo>
                    <a:pt x="322" y="2660"/>
                  </a:lnTo>
                  <a:cubicBezTo>
                    <a:pt x="322" y="2660"/>
                    <a:pt x="323" y="2659"/>
                    <a:pt x="323" y="2658"/>
                  </a:cubicBezTo>
                  <a:lnTo>
                    <a:pt x="392" y="2492"/>
                  </a:lnTo>
                  <a:lnTo>
                    <a:pt x="391" y="2497"/>
                  </a:lnTo>
                  <a:lnTo>
                    <a:pt x="391" y="2429"/>
                  </a:lnTo>
                  <a:lnTo>
                    <a:pt x="391" y="2284"/>
                  </a:lnTo>
                  <a:cubicBezTo>
                    <a:pt x="391" y="2282"/>
                    <a:pt x="391" y="2280"/>
                    <a:pt x="392" y="2279"/>
                  </a:cubicBezTo>
                  <a:lnTo>
                    <a:pt x="448" y="2164"/>
                  </a:lnTo>
                  <a:cubicBezTo>
                    <a:pt x="449" y="2162"/>
                    <a:pt x="450" y="2161"/>
                    <a:pt x="451" y="2160"/>
                  </a:cubicBezTo>
                  <a:lnTo>
                    <a:pt x="541" y="2083"/>
                  </a:lnTo>
                  <a:cubicBezTo>
                    <a:pt x="542" y="2083"/>
                    <a:pt x="542" y="2082"/>
                    <a:pt x="543" y="2082"/>
                  </a:cubicBezTo>
                  <a:lnTo>
                    <a:pt x="629" y="2031"/>
                  </a:lnTo>
                  <a:cubicBezTo>
                    <a:pt x="632" y="2029"/>
                    <a:pt x="635" y="2028"/>
                    <a:pt x="638" y="2029"/>
                  </a:cubicBezTo>
                  <a:lnTo>
                    <a:pt x="728" y="2051"/>
                  </a:lnTo>
                  <a:lnTo>
                    <a:pt x="820" y="2081"/>
                  </a:lnTo>
                  <a:lnTo>
                    <a:pt x="804" y="2089"/>
                  </a:lnTo>
                  <a:lnTo>
                    <a:pt x="842" y="1961"/>
                  </a:lnTo>
                  <a:lnTo>
                    <a:pt x="843" y="1969"/>
                  </a:lnTo>
                  <a:lnTo>
                    <a:pt x="804" y="1863"/>
                  </a:lnTo>
                  <a:lnTo>
                    <a:pt x="805" y="1865"/>
                  </a:lnTo>
                  <a:lnTo>
                    <a:pt x="762" y="1797"/>
                  </a:lnTo>
                  <a:cubicBezTo>
                    <a:pt x="761" y="1795"/>
                    <a:pt x="761" y="1794"/>
                    <a:pt x="760" y="1792"/>
                  </a:cubicBezTo>
                  <a:lnTo>
                    <a:pt x="752" y="1746"/>
                  </a:lnTo>
                  <a:cubicBezTo>
                    <a:pt x="752" y="1744"/>
                    <a:pt x="752" y="1743"/>
                    <a:pt x="752" y="1742"/>
                  </a:cubicBezTo>
                  <a:lnTo>
                    <a:pt x="760" y="1682"/>
                  </a:lnTo>
                  <a:cubicBezTo>
                    <a:pt x="761" y="1677"/>
                    <a:pt x="765" y="1673"/>
                    <a:pt x="769" y="1672"/>
                  </a:cubicBezTo>
                  <a:lnTo>
                    <a:pt x="829" y="1655"/>
                  </a:lnTo>
                  <a:lnTo>
                    <a:pt x="821" y="1664"/>
                  </a:lnTo>
                  <a:lnTo>
                    <a:pt x="842" y="1549"/>
                  </a:lnTo>
                  <a:cubicBezTo>
                    <a:pt x="842" y="1549"/>
                    <a:pt x="842" y="1548"/>
                    <a:pt x="843" y="1547"/>
                  </a:cubicBezTo>
                  <a:lnTo>
                    <a:pt x="881" y="1441"/>
                  </a:lnTo>
                  <a:lnTo>
                    <a:pt x="881" y="1444"/>
                  </a:lnTo>
                  <a:lnTo>
                    <a:pt x="889" y="1355"/>
                  </a:lnTo>
                  <a:lnTo>
                    <a:pt x="889" y="1262"/>
                  </a:lnTo>
                  <a:cubicBezTo>
                    <a:pt x="889" y="1259"/>
                    <a:pt x="890" y="1257"/>
                    <a:pt x="892" y="1255"/>
                  </a:cubicBezTo>
                  <a:lnTo>
                    <a:pt x="952" y="1174"/>
                  </a:lnTo>
                  <a:cubicBezTo>
                    <a:pt x="953" y="1173"/>
                    <a:pt x="953" y="1172"/>
                    <a:pt x="955" y="1171"/>
                  </a:cubicBezTo>
                  <a:lnTo>
                    <a:pt x="1062" y="1094"/>
                  </a:lnTo>
                  <a:cubicBezTo>
                    <a:pt x="1063" y="1093"/>
                    <a:pt x="1065" y="1093"/>
                    <a:pt x="1066" y="1092"/>
                  </a:cubicBezTo>
                  <a:lnTo>
                    <a:pt x="1135" y="1075"/>
                  </a:lnTo>
                  <a:lnTo>
                    <a:pt x="1126" y="1087"/>
                  </a:lnTo>
                  <a:lnTo>
                    <a:pt x="1126" y="998"/>
                  </a:lnTo>
                  <a:cubicBezTo>
                    <a:pt x="1126" y="995"/>
                    <a:pt x="1126" y="993"/>
                    <a:pt x="1128" y="991"/>
                  </a:cubicBezTo>
                  <a:lnTo>
                    <a:pt x="1166" y="935"/>
                  </a:lnTo>
                  <a:lnTo>
                    <a:pt x="1236" y="854"/>
                  </a:lnTo>
                  <a:cubicBezTo>
                    <a:pt x="1237" y="853"/>
                    <a:pt x="1237" y="852"/>
                    <a:pt x="1238" y="852"/>
                  </a:cubicBezTo>
                  <a:lnTo>
                    <a:pt x="1316" y="796"/>
                  </a:lnTo>
                  <a:lnTo>
                    <a:pt x="1311" y="809"/>
                  </a:lnTo>
                  <a:lnTo>
                    <a:pt x="1272" y="652"/>
                  </a:lnTo>
                  <a:cubicBezTo>
                    <a:pt x="1271" y="648"/>
                    <a:pt x="1272" y="643"/>
                    <a:pt x="1275" y="640"/>
                  </a:cubicBezTo>
                  <a:lnTo>
                    <a:pt x="1413" y="495"/>
                  </a:lnTo>
                  <a:lnTo>
                    <a:pt x="1411" y="498"/>
                  </a:lnTo>
                  <a:lnTo>
                    <a:pt x="1441" y="443"/>
                  </a:lnTo>
                  <a:cubicBezTo>
                    <a:pt x="1442" y="439"/>
                    <a:pt x="1446" y="437"/>
                    <a:pt x="1449" y="436"/>
                  </a:cubicBezTo>
                  <a:lnTo>
                    <a:pt x="1548" y="415"/>
                  </a:lnTo>
                  <a:lnTo>
                    <a:pt x="1541" y="419"/>
                  </a:lnTo>
                  <a:lnTo>
                    <a:pt x="1610" y="334"/>
                  </a:lnTo>
                  <a:lnTo>
                    <a:pt x="1607" y="342"/>
                  </a:lnTo>
                  <a:lnTo>
                    <a:pt x="1607" y="291"/>
                  </a:lnTo>
                  <a:cubicBezTo>
                    <a:pt x="1607" y="288"/>
                    <a:pt x="1608" y="285"/>
                    <a:pt x="1610" y="283"/>
                  </a:cubicBezTo>
                  <a:lnTo>
                    <a:pt x="1666" y="215"/>
                  </a:lnTo>
                  <a:cubicBezTo>
                    <a:pt x="1668" y="212"/>
                    <a:pt x="1671" y="211"/>
                    <a:pt x="1674" y="210"/>
                  </a:cubicBezTo>
                  <a:lnTo>
                    <a:pt x="1795" y="202"/>
                  </a:lnTo>
                  <a:lnTo>
                    <a:pt x="1933" y="202"/>
                  </a:lnTo>
                  <a:lnTo>
                    <a:pt x="1925" y="205"/>
                  </a:lnTo>
                  <a:lnTo>
                    <a:pt x="2032" y="107"/>
                  </a:lnTo>
                  <a:lnTo>
                    <a:pt x="2028" y="119"/>
                  </a:lnTo>
                  <a:lnTo>
                    <a:pt x="2007" y="17"/>
                  </a:lnTo>
                  <a:cubicBezTo>
                    <a:pt x="2006" y="13"/>
                    <a:pt x="2007" y="9"/>
                    <a:pt x="2009" y="6"/>
                  </a:cubicBezTo>
                  <a:cubicBezTo>
                    <a:pt x="2012" y="3"/>
                    <a:pt x="2015" y="2"/>
                    <a:pt x="2019" y="2"/>
                  </a:cubicBezTo>
                  <a:lnTo>
                    <a:pt x="2040" y="2"/>
                  </a:lnTo>
                  <a:cubicBezTo>
                    <a:pt x="2047" y="2"/>
                    <a:pt x="2053" y="7"/>
                    <a:pt x="2053" y="14"/>
                  </a:cubicBezTo>
                  <a:cubicBezTo>
                    <a:pt x="2053" y="21"/>
                    <a:pt x="2047" y="27"/>
                    <a:pt x="2040" y="27"/>
                  </a:cubicBezTo>
                  <a:lnTo>
                    <a:pt x="2019" y="27"/>
                  </a:lnTo>
                  <a:lnTo>
                    <a:pt x="2031" y="12"/>
                  </a:lnTo>
                  <a:lnTo>
                    <a:pt x="2053" y="114"/>
                  </a:lnTo>
                  <a:cubicBezTo>
                    <a:pt x="2054" y="118"/>
                    <a:pt x="2052" y="123"/>
                    <a:pt x="2049" y="126"/>
                  </a:cubicBezTo>
                  <a:lnTo>
                    <a:pt x="1941" y="224"/>
                  </a:lnTo>
                  <a:cubicBezTo>
                    <a:pt x="1939" y="226"/>
                    <a:pt x="1936" y="227"/>
                    <a:pt x="1933" y="227"/>
                  </a:cubicBezTo>
                  <a:lnTo>
                    <a:pt x="1796" y="227"/>
                  </a:lnTo>
                  <a:lnTo>
                    <a:pt x="1676" y="235"/>
                  </a:lnTo>
                  <a:lnTo>
                    <a:pt x="1685" y="231"/>
                  </a:lnTo>
                  <a:lnTo>
                    <a:pt x="1629" y="299"/>
                  </a:lnTo>
                  <a:lnTo>
                    <a:pt x="1632" y="291"/>
                  </a:lnTo>
                  <a:lnTo>
                    <a:pt x="1632" y="342"/>
                  </a:lnTo>
                  <a:cubicBezTo>
                    <a:pt x="1632" y="345"/>
                    <a:pt x="1631" y="348"/>
                    <a:pt x="1629" y="350"/>
                  </a:cubicBezTo>
                  <a:lnTo>
                    <a:pt x="1560" y="435"/>
                  </a:lnTo>
                  <a:cubicBezTo>
                    <a:pt x="1558" y="437"/>
                    <a:pt x="1556" y="439"/>
                    <a:pt x="1553" y="440"/>
                  </a:cubicBezTo>
                  <a:lnTo>
                    <a:pt x="1454" y="461"/>
                  </a:lnTo>
                  <a:lnTo>
                    <a:pt x="1463" y="455"/>
                  </a:lnTo>
                  <a:lnTo>
                    <a:pt x="1433" y="510"/>
                  </a:lnTo>
                  <a:cubicBezTo>
                    <a:pt x="1432" y="511"/>
                    <a:pt x="1431" y="512"/>
                    <a:pt x="1431" y="513"/>
                  </a:cubicBezTo>
                  <a:lnTo>
                    <a:pt x="1293" y="657"/>
                  </a:lnTo>
                  <a:lnTo>
                    <a:pt x="1296" y="646"/>
                  </a:lnTo>
                  <a:lnTo>
                    <a:pt x="1335" y="803"/>
                  </a:lnTo>
                  <a:cubicBezTo>
                    <a:pt x="1336" y="808"/>
                    <a:pt x="1334" y="814"/>
                    <a:pt x="1330" y="817"/>
                  </a:cubicBezTo>
                  <a:lnTo>
                    <a:pt x="1253" y="872"/>
                  </a:lnTo>
                  <a:lnTo>
                    <a:pt x="1255" y="870"/>
                  </a:lnTo>
                  <a:lnTo>
                    <a:pt x="1187" y="950"/>
                  </a:lnTo>
                  <a:lnTo>
                    <a:pt x="1148" y="1005"/>
                  </a:lnTo>
                  <a:lnTo>
                    <a:pt x="1151" y="998"/>
                  </a:lnTo>
                  <a:lnTo>
                    <a:pt x="1151" y="1087"/>
                  </a:lnTo>
                  <a:cubicBezTo>
                    <a:pt x="1151" y="1093"/>
                    <a:pt x="1147" y="1098"/>
                    <a:pt x="1141" y="1100"/>
                  </a:cubicBezTo>
                  <a:lnTo>
                    <a:pt x="1072" y="1117"/>
                  </a:lnTo>
                  <a:lnTo>
                    <a:pt x="1077" y="1115"/>
                  </a:lnTo>
                  <a:lnTo>
                    <a:pt x="969" y="1191"/>
                  </a:lnTo>
                  <a:lnTo>
                    <a:pt x="972" y="1189"/>
                  </a:lnTo>
                  <a:lnTo>
                    <a:pt x="912" y="1270"/>
                  </a:lnTo>
                  <a:lnTo>
                    <a:pt x="914" y="1262"/>
                  </a:lnTo>
                  <a:lnTo>
                    <a:pt x="914" y="1357"/>
                  </a:lnTo>
                  <a:lnTo>
                    <a:pt x="905" y="1446"/>
                  </a:lnTo>
                  <a:cubicBezTo>
                    <a:pt x="905" y="1447"/>
                    <a:pt x="905" y="1448"/>
                    <a:pt x="905" y="1449"/>
                  </a:cubicBezTo>
                  <a:lnTo>
                    <a:pt x="866" y="1556"/>
                  </a:lnTo>
                  <a:lnTo>
                    <a:pt x="867" y="1554"/>
                  </a:lnTo>
                  <a:lnTo>
                    <a:pt x="845" y="1669"/>
                  </a:lnTo>
                  <a:cubicBezTo>
                    <a:pt x="844" y="1674"/>
                    <a:pt x="841" y="1677"/>
                    <a:pt x="836" y="1679"/>
                  </a:cubicBezTo>
                  <a:lnTo>
                    <a:pt x="776" y="1696"/>
                  </a:lnTo>
                  <a:lnTo>
                    <a:pt x="785" y="1685"/>
                  </a:lnTo>
                  <a:lnTo>
                    <a:pt x="776" y="1745"/>
                  </a:lnTo>
                  <a:lnTo>
                    <a:pt x="776" y="1741"/>
                  </a:lnTo>
                  <a:lnTo>
                    <a:pt x="785" y="1788"/>
                  </a:lnTo>
                  <a:lnTo>
                    <a:pt x="783" y="1783"/>
                  </a:lnTo>
                  <a:lnTo>
                    <a:pt x="826" y="1852"/>
                  </a:lnTo>
                  <a:cubicBezTo>
                    <a:pt x="827" y="1852"/>
                    <a:pt x="827" y="1853"/>
                    <a:pt x="827" y="1854"/>
                  </a:cubicBezTo>
                  <a:lnTo>
                    <a:pt x="866" y="1960"/>
                  </a:lnTo>
                  <a:cubicBezTo>
                    <a:pt x="867" y="1963"/>
                    <a:pt x="867" y="1966"/>
                    <a:pt x="866" y="1968"/>
                  </a:cubicBezTo>
                  <a:lnTo>
                    <a:pt x="828" y="2096"/>
                  </a:lnTo>
                  <a:cubicBezTo>
                    <a:pt x="827" y="2099"/>
                    <a:pt x="824" y="2102"/>
                    <a:pt x="821" y="2104"/>
                  </a:cubicBezTo>
                  <a:cubicBezTo>
                    <a:pt x="818" y="2105"/>
                    <a:pt x="815" y="2105"/>
                    <a:pt x="812" y="2104"/>
                  </a:cubicBezTo>
                  <a:lnTo>
                    <a:pt x="723" y="2075"/>
                  </a:lnTo>
                  <a:lnTo>
                    <a:pt x="632" y="2054"/>
                  </a:lnTo>
                  <a:lnTo>
                    <a:pt x="642" y="2052"/>
                  </a:lnTo>
                  <a:lnTo>
                    <a:pt x="556" y="2103"/>
                  </a:lnTo>
                  <a:lnTo>
                    <a:pt x="557" y="2102"/>
                  </a:lnTo>
                  <a:lnTo>
                    <a:pt x="467" y="2179"/>
                  </a:lnTo>
                  <a:lnTo>
                    <a:pt x="470" y="2175"/>
                  </a:lnTo>
                  <a:lnTo>
                    <a:pt x="414" y="2290"/>
                  </a:lnTo>
                  <a:lnTo>
                    <a:pt x="416" y="2284"/>
                  </a:lnTo>
                  <a:lnTo>
                    <a:pt x="416" y="2429"/>
                  </a:lnTo>
                  <a:lnTo>
                    <a:pt x="416" y="2497"/>
                  </a:lnTo>
                  <a:cubicBezTo>
                    <a:pt x="416" y="2499"/>
                    <a:pt x="415" y="2500"/>
                    <a:pt x="415" y="2502"/>
                  </a:cubicBezTo>
                  <a:lnTo>
                    <a:pt x="346" y="2668"/>
                  </a:lnTo>
                  <a:lnTo>
                    <a:pt x="346" y="2666"/>
                  </a:lnTo>
                  <a:lnTo>
                    <a:pt x="325" y="2750"/>
                  </a:lnTo>
                  <a:lnTo>
                    <a:pt x="308" y="2878"/>
                  </a:lnTo>
                  <a:lnTo>
                    <a:pt x="306" y="2869"/>
                  </a:lnTo>
                  <a:lnTo>
                    <a:pt x="383" y="2975"/>
                  </a:lnTo>
                  <a:cubicBezTo>
                    <a:pt x="384" y="2976"/>
                    <a:pt x="384" y="2977"/>
                    <a:pt x="384" y="2978"/>
                  </a:cubicBezTo>
                  <a:lnTo>
                    <a:pt x="432" y="3084"/>
                  </a:lnTo>
                  <a:cubicBezTo>
                    <a:pt x="434" y="3089"/>
                    <a:pt x="433" y="3094"/>
                    <a:pt x="429" y="3098"/>
                  </a:cubicBezTo>
                  <a:lnTo>
                    <a:pt x="399" y="3128"/>
                  </a:lnTo>
                  <a:cubicBezTo>
                    <a:pt x="398" y="3129"/>
                    <a:pt x="396" y="3130"/>
                    <a:pt x="395" y="3130"/>
                  </a:cubicBezTo>
                  <a:lnTo>
                    <a:pt x="300" y="3169"/>
                  </a:lnTo>
                  <a:lnTo>
                    <a:pt x="308" y="3157"/>
                  </a:lnTo>
                  <a:lnTo>
                    <a:pt x="308" y="3225"/>
                  </a:lnTo>
                  <a:lnTo>
                    <a:pt x="304" y="3216"/>
                  </a:lnTo>
                  <a:lnTo>
                    <a:pt x="343" y="3255"/>
                  </a:lnTo>
                  <a:cubicBezTo>
                    <a:pt x="345" y="3257"/>
                    <a:pt x="347" y="3260"/>
                    <a:pt x="347" y="3263"/>
                  </a:cubicBezTo>
                  <a:lnTo>
                    <a:pt x="364" y="3523"/>
                  </a:lnTo>
                  <a:lnTo>
                    <a:pt x="364" y="3609"/>
                  </a:lnTo>
                  <a:cubicBezTo>
                    <a:pt x="364" y="3613"/>
                    <a:pt x="362" y="3616"/>
                    <a:pt x="359" y="3619"/>
                  </a:cubicBezTo>
                  <a:lnTo>
                    <a:pt x="251" y="3700"/>
                  </a:lnTo>
                  <a:lnTo>
                    <a:pt x="173" y="3747"/>
                  </a:lnTo>
                  <a:lnTo>
                    <a:pt x="179" y="3738"/>
                  </a:lnTo>
                  <a:lnTo>
                    <a:pt x="171" y="3798"/>
                  </a:lnTo>
                  <a:lnTo>
                    <a:pt x="171" y="3796"/>
                  </a:lnTo>
                  <a:lnTo>
                    <a:pt x="171" y="3949"/>
                  </a:lnTo>
                  <a:cubicBezTo>
                    <a:pt x="171" y="3951"/>
                    <a:pt x="170" y="3953"/>
                    <a:pt x="170" y="3954"/>
                  </a:cubicBezTo>
                  <a:lnTo>
                    <a:pt x="110" y="4099"/>
                  </a:lnTo>
                  <a:cubicBezTo>
                    <a:pt x="108" y="4102"/>
                    <a:pt x="106" y="4104"/>
                    <a:pt x="103" y="4106"/>
                  </a:cubicBezTo>
                  <a:cubicBezTo>
                    <a:pt x="99" y="4107"/>
                    <a:pt x="96" y="4107"/>
                    <a:pt x="93" y="4106"/>
                  </a:cubicBezTo>
                  <a:lnTo>
                    <a:pt x="46" y="4084"/>
                  </a:lnTo>
                  <a:lnTo>
                    <a:pt x="62" y="4077"/>
                  </a:lnTo>
                  <a:lnTo>
                    <a:pt x="24" y="4184"/>
                  </a:lnTo>
                  <a:lnTo>
                    <a:pt x="25" y="4179"/>
                  </a:lnTo>
                  <a:lnTo>
                    <a:pt x="25" y="4230"/>
                  </a:lnTo>
                  <a:lnTo>
                    <a:pt x="24" y="4228"/>
                  </a:lnTo>
                  <a:lnTo>
                    <a:pt x="42" y="4326"/>
                  </a:lnTo>
                  <a:lnTo>
                    <a:pt x="39" y="4320"/>
                  </a:lnTo>
                  <a:lnTo>
                    <a:pt x="108" y="4406"/>
                  </a:lnTo>
                  <a:cubicBezTo>
                    <a:pt x="110" y="4409"/>
                    <a:pt x="111" y="4413"/>
                    <a:pt x="110" y="4416"/>
                  </a:cubicBezTo>
                  <a:lnTo>
                    <a:pt x="71" y="4592"/>
                  </a:lnTo>
                  <a:lnTo>
                    <a:pt x="41" y="4677"/>
                  </a:lnTo>
                  <a:lnTo>
                    <a:pt x="39" y="4666"/>
                  </a:lnTo>
                  <a:lnTo>
                    <a:pt x="86" y="4725"/>
                  </a:lnTo>
                  <a:lnTo>
                    <a:pt x="147" y="4802"/>
                  </a:lnTo>
                  <a:cubicBezTo>
                    <a:pt x="149" y="4805"/>
                    <a:pt x="150" y="4808"/>
                    <a:pt x="149" y="4811"/>
                  </a:cubicBezTo>
                  <a:lnTo>
                    <a:pt x="132" y="4926"/>
                  </a:lnTo>
                  <a:lnTo>
                    <a:pt x="130" y="4918"/>
                  </a:lnTo>
                  <a:lnTo>
                    <a:pt x="199" y="5025"/>
                  </a:lnTo>
                  <a:lnTo>
                    <a:pt x="238" y="5093"/>
                  </a:lnTo>
                  <a:lnTo>
                    <a:pt x="255" y="5123"/>
                  </a:lnTo>
                  <a:cubicBezTo>
                    <a:pt x="257" y="5126"/>
                    <a:pt x="257" y="5130"/>
                    <a:pt x="256" y="5134"/>
                  </a:cubicBezTo>
                  <a:lnTo>
                    <a:pt x="238" y="5173"/>
                  </a:lnTo>
                  <a:lnTo>
                    <a:pt x="216" y="5212"/>
                  </a:lnTo>
                  <a:lnTo>
                    <a:pt x="199" y="5242"/>
                  </a:lnTo>
                  <a:cubicBezTo>
                    <a:pt x="197" y="5246"/>
                    <a:pt x="193" y="5248"/>
                    <a:pt x="188" y="5248"/>
                  </a:cubicBezTo>
                  <a:lnTo>
                    <a:pt x="158" y="5248"/>
                  </a:lnTo>
                  <a:lnTo>
                    <a:pt x="169" y="5242"/>
                  </a:lnTo>
                  <a:lnTo>
                    <a:pt x="148" y="5280"/>
                  </a:lnTo>
                  <a:lnTo>
                    <a:pt x="148" y="5269"/>
                  </a:lnTo>
                  <a:lnTo>
                    <a:pt x="178" y="5346"/>
                  </a:lnTo>
                  <a:lnTo>
                    <a:pt x="178" y="5344"/>
                  </a:lnTo>
                  <a:lnTo>
                    <a:pt x="255" y="5481"/>
                  </a:lnTo>
                  <a:cubicBezTo>
                    <a:pt x="256" y="5483"/>
                    <a:pt x="257" y="5486"/>
                    <a:pt x="256" y="5489"/>
                  </a:cubicBezTo>
                  <a:lnTo>
                    <a:pt x="239" y="5595"/>
                  </a:lnTo>
                  <a:cubicBezTo>
                    <a:pt x="239" y="5598"/>
                    <a:pt x="238" y="5600"/>
                    <a:pt x="236" y="5602"/>
                  </a:cubicBezTo>
                  <a:lnTo>
                    <a:pt x="197" y="5640"/>
                  </a:lnTo>
                  <a:lnTo>
                    <a:pt x="198" y="5624"/>
                  </a:lnTo>
                  <a:lnTo>
                    <a:pt x="237" y="5675"/>
                  </a:lnTo>
                  <a:lnTo>
                    <a:pt x="227" y="5670"/>
                  </a:lnTo>
                  <a:lnTo>
                    <a:pt x="313" y="5670"/>
                  </a:lnTo>
                  <a:lnTo>
                    <a:pt x="306" y="5672"/>
                  </a:lnTo>
                  <a:lnTo>
                    <a:pt x="383" y="5621"/>
                  </a:lnTo>
                  <a:cubicBezTo>
                    <a:pt x="388" y="5618"/>
                    <a:pt x="395" y="5618"/>
                    <a:pt x="399" y="5623"/>
                  </a:cubicBezTo>
                  <a:lnTo>
                    <a:pt x="451" y="5674"/>
                  </a:lnTo>
                  <a:lnTo>
                    <a:pt x="435" y="5672"/>
                  </a:lnTo>
                  <a:lnTo>
                    <a:pt x="521" y="5621"/>
                  </a:lnTo>
                  <a:lnTo>
                    <a:pt x="516" y="5629"/>
                  </a:lnTo>
                  <a:lnTo>
                    <a:pt x="537" y="5531"/>
                  </a:lnTo>
                  <a:lnTo>
                    <a:pt x="537" y="5538"/>
                  </a:lnTo>
                  <a:lnTo>
                    <a:pt x="516" y="5474"/>
                  </a:lnTo>
                  <a:cubicBezTo>
                    <a:pt x="514" y="5468"/>
                    <a:pt x="517" y="5461"/>
                    <a:pt x="522" y="5458"/>
                  </a:cubicBezTo>
                  <a:lnTo>
                    <a:pt x="567" y="5437"/>
                  </a:lnTo>
                  <a:lnTo>
                    <a:pt x="631" y="5415"/>
                  </a:lnTo>
                  <a:lnTo>
                    <a:pt x="624" y="5422"/>
                  </a:lnTo>
                  <a:lnTo>
                    <a:pt x="645" y="5375"/>
                  </a:lnTo>
                  <a:cubicBezTo>
                    <a:pt x="647" y="5371"/>
                    <a:pt x="652" y="5368"/>
                    <a:pt x="657" y="5368"/>
                  </a:cubicBezTo>
                  <a:lnTo>
                    <a:pt x="773" y="5368"/>
                  </a:lnTo>
                  <a:cubicBezTo>
                    <a:pt x="773" y="5368"/>
                    <a:pt x="774" y="5368"/>
                    <a:pt x="775" y="5368"/>
                  </a:cubicBezTo>
                  <a:lnTo>
                    <a:pt x="904" y="5389"/>
                  </a:lnTo>
                  <a:lnTo>
                    <a:pt x="889" y="5399"/>
                  </a:lnTo>
                  <a:lnTo>
                    <a:pt x="911" y="5309"/>
                  </a:lnTo>
                  <a:cubicBezTo>
                    <a:pt x="911" y="5308"/>
                    <a:pt x="912" y="5307"/>
                    <a:pt x="913" y="5305"/>
                  </a:cubicBezTo>
                  <a:lnTo>
                    <a:pt x="990" y="5182"/>
                  </a:lnTo>
                  <a:lnTo>
                    <a:pt x="1037" y="5101"/>
                  </a:lnTo>
                  <a:lnTo>
                    <a:pt x="1035" y="5108"/>
                  </a:lnTo>
                  <a:lnTo>
                    <a:pt x="1035" y="5014"/>
                  </a:lnTo>
                  <a:cubicBezTo>
                    <a:pt x="1035" y="5012"/>
                    <a:pt x="1036" y="5010"/>
                    <a:pt x="1037" y="5008"/>
                  </a:cubicBezTo>
                  <a:lnTo>
                    <a:pt x="1075" y="4932"/>
                  </a:lnTo>
                  <a:lnTo>
                    <a:pt x="1074" y="4935"/>
                  </a:lnTo>
                  <a:lnTo>
                    <a:pt x="1104" y="4777"/>
                  </a:lnTo>
                  <a:lnTo>
                    <a:pt x="1104" y="4782"/>
                  </a:lnTo>
                  <a:lnTo>
                    <a:pt x="1087" y="4675"/>
                  </a:lnTo>
                  <a:cubicBezTo>
                    <a:pt x="1087" y="4673"/>
                    <a:pt x="1087" y="4670"/>
                    <a:pt x="1088" y="4668"/>
                  </a:cubicBezTo>
                  <a:lnTo>
                    <a:pt x="1144" y="4561"/>
                  </a:lnTo>
                  <a:cubicBezTo>
                    <a:pt x="1144" y="4560"/>
                    <a:pt x="1145" y="4560"/>
                    <a:pt x="1145" y="4559"/>
                  </a:cubicBezTo>
                  <a:lnTo>
                    <a:pt x="1188" y="4504"/>
                  </a:lnTo>
                  <a:lnTo>
                    <a:pt x="1186" y="4515"/>
                  </a:lnTo>
                  <a:lnTo>
                    <a:pt x="1165" y="4434"/>
                  </a:lnTo>
                  <a:cubicBezTo>
                    <a:pt x="1163" y="4428"/>
                    <a:pt x="1166" y="4422"/>
                    <a:pt x="1171" y="4420"/>
                  </a:cubicBezTo>
                  <a:lnTo>
                    <a:pt x="1201" y="4403"/>
                  </a:lnTo>
                  <a:lnTo>
                    <a:pt x="1238" y="4382"/>
                  </a:lnTo>
                  <a:lnTo>
                    <a:pt x="1324" y="4318"/>
                  </a:lnTo>
                  <a:lnTo>
                    <a:pt x="1321" y="4321"/>
                  </a:lnTo>
                  <a:lnTo>
                    <a:pt x="1382" y="4240"/>
                  </a:lnTo>
                  <a:lnTo>
                    <a:pt x="1380" y="4252"/>
                  </a:lnTo>
                  <a:lnTo>
                    <a:pt x="1363" y="4205"/>
                  </a:lnTo>
                  <a:cubicBezTo>
                    <a:pt x="1362" y="4202"/>
                    <a:pt x="1362" y="4198"/>
                    <a:pt x="1363" y="4195"/>
                  </a:cubicBezTo>
                  <a:lnTo>
                    <a:pt x="1380" y="4157"/>
                  </a:lnTo>
                  <a:cubicBezTo>
                    <a:pt x="1382" y="4152"/>
                    <a:pt x="1388" y="4149"/>
                    <a:pt x="1394" y="4150"/>
                  </a:cubicBezTo>
                  <a:lnTo>
                    <a:pt x="1501" y="4167"/>
                  </a:lnTo>
                  <a:lnTo>
                    <a:pt x="1489" y="4172"/>
                  </a:lnTo>
                  <a:lnTo>
                    <a:pt x="1519" y="4133"/>
                  </a:lnTo>
                  <a:lnTo>
                    <a:pt x="1525" y="4153"/>
                  </a:lnTo>
                  <a:lnTo>
                    <a:pt x="1448" y="4127"/>
                  </a:lnTo>
                  <a:lnTo>
                    <a:pt x="1450" y="4128"/>
                  </a:lnTo>
                  <a:lnTo>
                    <a:pt x="1329" y="4106"/>
                  </a:lnTo>
                  <a:cubicBezTo>
                    <a:pt x="1325" y="4106"/>
                    <a:pt x="1321" y="4103"/>
                    <a:pt x="1320" y="4099"/>
                  </a:cubicBezTo>
                  <a:lnTo>
                    <a:pt x="1294" y="4030"/>
                  </a:lnTo>
                  <a:lnTo>
                    <a:pt x="1309" y="4038"/>
                  </a:lnTo>
                  <a:lnTo>
                    <a:pt x="1159" y="4085"/>
                  </a:lnTo>
                  <a:cubicBezTo>
                    <a:pt x="1156" y="4086"/>
                    <a:pt x="1153" y="4085"/>
                    <a:pt x="1150" y="4084"/>
                  </a:cubicBezTo>
                  <a:lnTo>
                    <a:pt x="1043" y="4037"/>
                  </a:lnTo>
                  <a:cubicBezTo>
                    <a:pt x="1039" y="4036"/>
                    <a:pt x="1036" y="4032"/>
                    <a:pt x="1035" y="4028"/>
                  </a:cubicBezTo>
                  <a:cubicBezTo>
                    <a:pt x="1035" y="4024"/>
                    <a:pt x="1036" y="4020"/>
                    <a:pt x="1039" y="4017"/>
                  </a:cubicBezTo>
                  <a:lnTo>
                    <a:pt x="1078" y="3979"/>
                  </a:lnTo>
                  <a:cubicBezTo>
                    <a:pt x="1080" y="3976"/>
                    <a:pt x="1084" y="3975"/>
                    <a:pt x="1088" y="3975"/>
                  </a:cubicBezTo>
                  <a:lnTo>
                    <a:pt x="1245" y="3996"/>
                  </a:lnTo>
                  <a:lnTo>
                    <a:pt x="1353" y="3996"/>
                  </a:lnTo>
                  <a:lnTo>
                    <a:pt x="1341" y="4005"/>
                  </a:lnTo>
                  <a:lnTo>
                    <a:pt x="1363" y="3945"/>
                  </a:lnTo>
                  <a:cubicBezTo>
                    <a:pt x="1364" y="3941"/>
                    <a:pt x="1367" y="3938"/>
                    <a:pt x="1371" y="3937"/>
                  </a:cubicBezTo>
                  <a:lnTo>
                    <a:pt x="1448" y="3916"/>
                  </a:lnTo>
                  <a:cubicBezTo>
                    <a:pt x="1453" y="3915"/>
                    <a:pt x="1458" y="3916"/>
                    <a:pt x="1462" y="3920"/>
                  </a:cubicBezTo>
                  <a:lnTo>
                    <a:pt x="1509" y="3980"/>
                  </a:lnTo>
                  <a:lnTo>
                    <a:pt x="1504" y="3976"/>
                  </a:lnTo>
                  <a:lnTo>
                    <a:pt x="1555" y="3997"/>
                  </a:lnTo>
                  <a:lnTo>
                    <a:pt x="1543" y="3999"/>
                  </a:lnTo>
                  <a:lnTo>
                    <a:pt x="1620" y="3939"/>
                  </a:lnTo>
                  <a:lnTo>
                    <a:pt x="1616" y="3944"/>
                  </a:lnTo>
                  <a:lnTo>
                    <a:pt x="1647" y="3876"/>
                  </a:lnTo>
                  <a:lnTo>
                    <a:pt x="1646" y="3886"/>
                  </a:lnTo>
                  <a:lnTo>
                    <a:pt x="1616" y="3809"/>
                  </a:lnTo>
                  <a:lnTo>
                    <a:pt x="1617" y="3811"/>
                  </a:lnTo>
                  <a:lnTo>
                    <a:pt x="1557" y="3713"/>
                  </a:lnTo>
                  <a:lnTo>
                    <a:pt x="1497" y="3606"/>
                  </a:lnTo>
                  <a:lnTo>
                    <a:pt x="1499" y="3610"/>
                  </a:lnTo>
                  <a:lnTo>
                    <a:pt x="1366" y="3495"/>
                  </a:lnTo>
                  <a:cubicBezTo>
                    <a:pt x="1365" y="3494"/>
                    <a:pt x="1364" y="3492"/>
                    <a:pt x="1363" y="3491"/>
                  </a:cubicBezTo>
                  <a:lnTo>
                    <a:pt x="1320" y="3415"/>
                  </a:lnTo>
                  <a:cubicBezTo>
                    <a:pt x="1320" y="3413"/>
                    <a:pt x="1319" y="3411"/>
                    <a:pt x="1319" y="3409"/>
                  </a:cubicBezTo>
                  <a:lnTo>
                    <a:pt x="1310" y="3225"/>
                  </a:lnTo>
                  <a:lnTo>
                    <a:pt x="1319" y="3088"/>
                  </a:lnTo>
                  <a:cubicBezTo>
                    <a:pt x="1319" y="3084"/>
                    <a:pt x="1321" y="3080"/>
                    <a:pt x="1325" y="3078"/>
                  </a:cubicBezTo>
                  <a:lnTo>
                    <a:pt x="1424" y="3019"/>
                  </a:lnTo>
                  <a:lnTo>
                    <a:pt x="1418" y="3026"/>
                  </a:lnTo>
                  <a:lnTo>
                    <a:pt x="1440" y="2941"/>
                  </a:lnTo>
                  <a:lnTo>
                    <a:pt x="1440" y="2948"/>
                  </a:lnTo>
                  <a:lnTo>
                    <a:pt x="1401" y="2811"/>
                  </a:lnTo>
                  <a:cubicBezTo>
                    <a:pt x="1400" y="2807"/>
                    <a:pt x="1401" y="2802"/>
                    <a:pt x="1404" y="2799"/>
                  </a:cubicBezTo>
                  <a:lnTo>
                    <a:pt x="1444" y="2760"/>
                  </a:lnTo>
                  <a:lnTo>
                    <a:pt x="1491" y="2722"/>
                  </a:lnTo>
                  <a:lnTo>
                    <a:pt x="1487" y="2734"/>
                  </a:lnTo>
                  <a:lnTo>
                    <a:pt x="1470" y="2644"/>
                  </a:lnTo>
                  <a:cubicBezTo>
                    <a:pt x="1469" y="2640"/>
                    <a:pt x="1470" y="2635"/>
                    <a:pt x="1474" y="2632"/>
                  </a:cubicBezTo>
                  <a:lnTo>
                    <a:pt x="1543" y="2577"/>
                  </a:lnTo>
                  <a:lnTo>
                    <a:pt x="1540" y="2579"/>
                  </a:lnTo>
                  <a:lnTo>
                    <a:pt x="1626" y="2460"/>
                  </a:lnTo>
                  <a:cubicBezTo>
                    <a:pt x="1627" y="2459"/>
                    <a:pt x="1627" y="2459"/>
                    <a:pt x="1628" y="2458"/>
                  </a:cubicBezTo>
                  <a:lnTo>
                    <a:pt x="1666" y="2420"/>
                  </a:lnTo>
                  <a:cubicBezTo>
                    <a:pt x="1668" y="2418"/>
                    <a:pt x="1670" y="2417"/>
                    <a:pt x="1673" y="2417"/>
                  </a:cubicBezTo>
                  <a:lnTo>
                    <a:pt x="1763" y="2400"/>
                  </a:lnTo>
                  <a:lnTo>
                    <a:pt x="1753" y="2414"/>
                  </a:lnTo>
                  <a:lnTo>
                    <a:pt x="1745" y="2363"/>
                  </a:lnTo>
                  <a:cubicBezTo>
                    <a:pt x="1744" y="2358"/>
                    <a:pt x="1745" y="2354"/>
                    <a:pt x="1749" y="2351"/>
                  </a:cubicBezTo>
                  <a:lnTo>
                    <a:pt x="1844" y="2274"/>
                  </a:lnTo>
                  <a:cubicBezTo>
                    <a:pt x="1844" y="2274"/>
                    <a:pt x="1845" y="2274"/>
                    <a:pt x="1845" y="2273"/>
                  </a:cubicBezTo>
                  <a:lnTo>
                    <a:pt x="1928" y="2226"/>
                  </a:lnTo>
                  <a:lnTo>
                    <a:pt x="2052" y="2166"/>
                  </a:lnTo>
                  <a:lnTo>
                    <a:pt x="2045" y="2176"/>
                  </a:lnTo>
                  <a:lnTo>
                    <a:pt x="2058" y="2089"/>
                  </a:lnTo>
                  <a:lnTo>
                    <a:pt x="2076" y="2021"/>
                  </a:lnTo>
                  <a:cubicBezTo>
                    <a:pt x="2076" y="2019"/>
                    <a:pt x="2078" y="2017"/>
                    <a:pt x="2080" y="2015"/>
                  </a:cubicBezTo>
                  <a:lnTo>
                    <a:pt x="2148" y="1955"/>
                  </a:lnTo>
                  <a:lnTo>
                    <a:pt x="2147" y="1957"/>
                  </a:lnTo>
                  <a:lnTo>
                    <a:pt x="2186" y="1910"/>
                  </a:lnTo>
                  <a:lnTo>
                    <a:pt x="2183" y="1921"/>
                  </a:lnTo>
                  <a:lnTo>
                    <a:pt x="2166" y="1854"/>
                  </a:lnTo>
                  <a:lnTo>
                    <a:pt x="2123" y="1748"/>
                  </a:lnTo>
                  <a:cubicBezTo>
                    <a:pt x="2121" y="1743"/>
                    <a:pt x="2123" y="1737"/>
                    <a:pt x="2127" y="1734"/>
                  </a:cubicBezTo>
                  <a:lnTo>
                    <a:pt x="2170" y="1696"/>
                  </a:lnTo>
                  <a:lnTo>
                    <a:pt x="2166" y="1701"/>
                  </a:lnTo>
                  <a:lnTo>
                    <a:pt x="2183" y="1654"/>
                  </a:lnTo>
                  <a:lnTo>
                    <a:pt x="2183" y="1661"/>
                  </a:lnTo>
                  <a:lnTo>
                    <a:pt x="2166" y="1580"/>
                  </a:lnTo>
                  <a:cubicBezTo>
                    <a:pt x="2165" y="1575"/>
                    <a:pt x="2167" y="1570"/>
                    <a:pt x="2170" y="1567"/>
                  </a:cubicBezTo>
                  <a:lnTo>
                    <a:pt x="2278" y="1482"/>
                  </a:lnTo>
                  <a:lnTo>
                    <a:pt x="2276" y="1484"/>
                  </a:lnTo>
                  <a:lnTo>
                    <a:pt x="2314" y="1437"/>
                  </a:lnTo>
                  <a:lnTo>
                    <a:pt x="2312" y="1445"/>
                  </a:lnTo>
                  <a:lnTo>
                    <a:pt x="2312" y="1364"/>
                  </a:lnTo>
                  <a:cubicBezTo>
                    <a:pt x="2312" y="1360"/>
                    <a:pt x="2314" y="1356"/>
                    <a:pt x="2317" y="1354"/>
                  </a:cubicBezTo>
                  <a:lnTo>
                    <a:pt x="2356" y="1328"/>
                  </a:lnTo>
                  <a:cubicBezTo>
                    <a:pt x="2358" y="1327"/>
                    <a:pt x="2360" y="1326"/>
                    <a:pt x="2363" y="1326"/>
                  </a:cubicBezTo>
                  <a:lnTo>
                    <a:pt x="2410" y="1326"/>
                  </a:lnTo>
                  <a:lnTo>
                    <a:pt x="2646" y="1326"/>
                  </a:lnTo>
                  <a:lnTo>
                    <a:pt x="2642" y="1327"/>
                  </a:lnTo>
                  <a:lnTo>
                    <a:pt x="2693" y="1306"/>
                  </a:lnTo>
                  <a:lnTo>
                    <a:pt x="2686" y="1317"/>
                  </a:lnTo>
                  <a:lnTo>
                    <a:pt x="2686" y="1279"/>
                  </a:lnTo>
                  <a:lnTo>
                    <a:pt x="2686" y="1283"/>
                  </a:lnTo>
                  <a:lnTo>
                    <a:pt x="2656" y="1198"/>
                  </a:lnTo>
                  <a:lnTo>
                    <a:pt x="2658" y="1201"/>
                  </a:lnTo>
                  <a:lnTo>
                    <a:pt x="2597" y="1111"/>
                  </a:lnTo>
                  <a:lnTo>
                    <a:pt x="2600" y="1114"/>
                  </a:lnTo>
                  <a:lnTo>
                    <a:pt x="2540" y="1067"/>
                  </a:lnTo>
                  <a:cubicBezTo>
                    <a:pt x="2537" y="1065"/>
                    <a:pt x="2535" y="1062"/>
                    <a:pt x="2535" y="1058"/>
                  </a:cubicBezTo>
                  <a:cubicBezTo>
                    <a:pt x="2535" y="1055"/>
                    <a:pt x="2536" y="1051"/>
                    <a:pt x="2539" y="1049"/>
                  </a:cubicBezTo>
                  <a:lnTo>
                    <a:pt x="2577" y="1010"/>
                  </a:lnTo>
                  <a:lnTo>
                    <a:pt x="2574" y="1017"/>
                  </a:lnTo>
                  <a:lnTo>
                    <a:pt x="2596" y="910"/>
                  </a:lnTo>
                  <a:lnTo>
                    <a:pt x="2595" y="913"/>
                  </a:lnTo>
                  <a:lnTo>
                    <a:pt x="2595" y="823"/>
                  </a:lnTo>
                  <a:lnTo>
                    <a:pt x="2595" y="768"/>
                  </a:lnTo>
                  <a:lnTo>
                    <a:pt x="2598" y="776"/>
                  </a:lnTo>
                  <a:lnTo>
                    <a:pt x="2538" y="708"/>
                  </a:lnTo>
                  <a:lnTo>
                    <a:pt x="2482" y="640"/>
                  </a:lnTo>
                  <a:cubicBezTo>
                    <a:pt x="2479" y="636"/>
                    <a:pt x="2478" y="631"/>
                    <a:pt x="2480" y="627"/>
                  </a:cubicBezTo>
                  <a:lnTo>
                    <a:pt x="2506" y="567"/>
                  </a:lnTo>
                  <a:lnTo>
                    <a:pt x="2505" y="572"/>
                  </a:lnTo>
                  <a:lnTo>
                    <a:pt x="2505" y="487"/>
                  </a:lnTo>
                  <a:lnTo>
                    <a:pt x="2505" y="436"/>
                  </a:lnTo>
                  <a:lnTo>
                    <a:pt x="2506" y="440"/>
                  </a:lnTo>
                  <a:lnTo>
                    <a:pt x="2480" y="363"/>
                  </a:lnTo>
                  <a:lnTo>
                    <a:pt x="2485" y="369"/>
                  </a:lnTo>
                  <a:lnTo>
                    <a:pt x="2386" y="301"/>
                  </a:lnTo>
                  <a:lnTo>
                    <a:pt x="2404" y="297"/>
                  </a:lnTo>
                  <a:lnTo>
                    <a:pt x="2374" y="348"/>
                  </a:lnTo>
                  <a:cubicBezTo>
                    <a:pt x="2372" y="352"/>
                    <a:pt x="2368" y="354"/>
                    <a:pt x="2365" y="355"/>
                  </a:cubicBezTo>
                  <a:cubicBezTo>
                    <a:pt x="2361" y="355"/>
                    <a:pt x="2357" y="354"/>
                    <a:pt x="2354" y="351"/>
                  </a:cubicBezTo>
                  <a:lnTo>
                    <a:pt x="2118" y="125"/>
                  </a:lnTo>
                  <a:cubicBezTo>
                    <a:pt x="2117" y="125"/>
                    <a:pt x="2117" y="124"/>
                    <a:pt x="2116" y="123"/>
                  </a:cubicBezTo>
                  <a:lnTo>
                    <a:pt x="2060" y="38"/>
                  </a:lnTo>
                  <a:lnTo>
                    <a:pt x="2064" y="42"/>
                  </a:lnTo>
                  <a:lnTo>
                    <a:pt x="2034" y="25"/>
                  </a:lnTo>
                  <a:cubicBezTo>
                    <a:pt x="2028" y="22"/>
                    <a:pt x="2026" y="14"/>
                    <a:pt x="2030" y="8"/>
                  </a:cubicBezTo>
                  <a:cubicBezTo>
                    <a:pt x="2033" y="2"/>
                    <a:pt x="2041" y="0"/>
                    <a:pt x="2047" y="3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0736590" y="2647035"/>
              <a:ext cx="1075690" cy="2269172"/>
            </a:xfrm>
            <a:custGeom>
              <a:avLst/>
              <a:gdLst/>
              <a:ahLst/>
              <a:cxnLst>
                <a:cxn ang="0">
                  <a:pos x="381" y="18"/>
                </a:cxn>
                <a:cxn ang="0">
                  <a:pos x="447" y="62"/>
                </a:cxn>
                <a:cxn ang="0">
                  <a:pos x="451" y="100"/>
                </a:cxn>
                <a:cxn ang="0">
                  <a:pos x="467" y="136"/>
                </a:cxn>
                <a:cxn ang="0">
                  <a:pos x="464" y="181"/>
                </a:cxn>
                <a:cxn ang="0">
                  <a:pos x="478" y="212"/>
                </a:cxn>
                <a:cxn ang="0">
                  <a:pos x="474" y="238"/>
                </a:cxn>
                <a:cxn ang="0">
                  <a:pos x="416" y="243"/>
                </a:cxn>
                <a:cxn ang="0">
                  <a:pos x="390" y="281"/>
                </a:cxn>
                <a:cxn ang="0">
                  <a:pos x="382" y="311"/>
                </a:cxn>
                <a:cxn ang="0">
                  <a:pos x="386" y="351"/>
                </a:cxn>
                <a:cxn ang="0">
                  <a:pos x="368" y="390"/>
                </a:cxn>
                <a:cxn ang="0">
                  <a:pos x="314" y="422"/>
                </a:cxn>
                <a:cxn ang="0">
                  <a:pos x="293" y="442"/>
                </a:cxn>
                <a:cxn ang="0">
                  <a:pos x="268" y="489"/>
                </a:cxn>
                <a:cxn ang="0">
                  <a:pos x="259" y="527"/>
                </a:cxn>
                <a:cxn ang="0">
                  <a:pos x="236" y="578"/>
                </a:cxn>
                <a:cxn ang="0">
                  <a:pos x="269" y="646"/>
                </a:cxn>
                <a:cxn ang="0">
                  <a:pos x="296" y="696"/>
                </a:cxn>
                <a:cxn ang="0">
                  <a:pos x="268" y="715"/>
                </a:cxn>
                <a:cxn ang="0">
                  <a:pos x="241" y="719"/>
                </a:cxn>
                <a:cxn ang="0">
                  <a:pos x="187" y="722"/>
                </a:cxn>
                <a:cxn ang="0">
                  <a:pos x="237" y="735"/>
                </a:cxn>
                <a:cxn ang="0">
                  <a:pos x="268" y="750"/>
                </a:cxn>
                <a:cxn ang="0">
                  <a:pos x="248" y="762"/>
                </a:cxn>
                <a:cxn ang="0">
                  <a:pos x="215" y="792"/>
                </a:cxn>
                <a:cxn ang="0">
                  <a:pos x="206" y="820"/>
                </a:cxn>
                <a:cxn ang="0">
                  <a:pos x="193" y="886"/>
                </a:cxn>
                <a:cxn ang="0">
                  <a:pos x="178" y="932"/>
                </a:cxn>
                <a:cxn ang="0">
                  <a:pos x="137" y="966"/>
                </a:cxn>
                <a:cxn ang="0">
                  <a:pos x="101" y="978"/>
                </a:cxn>
                <a:cxn ang="0">
                  <a:pos x="93" y="1012"/>
                </a:cxn>
                <a:cxn ang="0">
                  <a:pos x="54" y="1021"/>
                </a:cxn>
                <a:cxn ang="0">
                  <a:pos x="39" y="1005"/>
                </a:cxn>
                <a:cxn ang="0">
                  <a:pos x="22" y="947"/>
                </a:cxn>
                <a:cxn ang="0">
                  <a:pos x="35" y="935"/>
                </a:cxn>
                <a:cxn ang="0">
                  <a:pos x="39" y="916"/>
                </a:cxn>
                <a:cxn ang="0">
                  <a:pos x="22" y="864"/>
                </a:cxn>
                <a:cxn ang="0">
                  <a:pos x="8" y="824"/>
                </a:cxn>
                <a:cxn ang="0">
                  <a:pos x="0" y="759"/>
                </a:cxn>
                <a:cxn ang="0">
                  <a:pos x="15" y="735"/>
                </a:cxn>
                <a:cxn ang="0">
                  <a:pos x="28" y="670"/>
                </a:cxn>
                <a:cxn ang="0">
                  <a:pos x="61" y="632"/>
                </a:cxn>
                <a:cxn ang="0">
                  <a:pos x="51" y="566"/>
                </a:cxn>
                <a:cxn ang="0">
                  <a:pos x="65" y="535"/>
                </a:cxn>
                <a:cxn ang="0">
                  <a:pos x="58" y="477"/>
                </a:cxn>
                <a:cxn ang="0">
                  <a:pos x="70" y="409"/>
                </a:cxn>
                <a:cxn ang="0">
                  <a:pos x="112" y="365"/>
                </a:cxn>
                <a:cxn ang="0">
                  <a:pos x="152" y="351"/>
                </a:cxn>
                <a:cxn ang="0">
                  <a:pos x="135" y="311"/>
                </a:cxn>
                <a:cxn ang="0">
                  <a:pos x="152" y="277"/>
                </a:cxn>
                <a:cxn ang="0">
                  <a:pos x="160" y="225"/>
                </a:cxn>
                <a:cxn ang="0">
                  <a:pos x="203" y="193"/>
                </a:cxn>
                <a:cxn ang="0">
                  <a:pos x="222" y="153"/>
                </a:cxn>
                <a:cxn ang="0">
                  <a:pos x="254" y="88"/>
                </a:cxn>
                <a:cxn ang="0">
                  <a:pos x="289" y="59"/>
                </a:cxn>
                <a:cxn ang="0">
                  <a:pos x="321" y="36"/>
                </a:cxn>
                <a:cxn ang="0">
                  <a:pos x="361" y="0"/>
                </a:cxn>
              </a:cxnLst>
              <a:rect l="0" t="0" r="r" b="b"/>
              <a:pathLst>
                <a:path w="484" h="1021">
                  <a:moveTo>
                    <a:pt x="365" y="0"/>
                  </a:moveTo>
                  <a:lnTo>
                    <a:pt x="371" y="3"/>
                  </a:lnTo>
                  <a:lnTo>
                    <a:pt x="381" y="18"/>
                  </a:lnTo>
                  <a:lnTo>
                    <a:pt x="423" y="59"/>
                  </a:lnTo>
                  <a:lnTo>
                    <a:pt x="429" y="50"/>
                  </a:lnTo>
                  <a:lnTo>
                    <a:pt x="447" y="62"/>
                  </a:lnTo>
                  <a:lnTo>
                    <a:pt x="451" y="76"/>
                  </a:lnTo>
                  <a:lnTo>
                    <a:pt x="451" y="85"/>
                  </a:lnTo>
                  <a:lnTo>
                    <a:pt x="451" y="100"/>
                  </a:lnTo>
                  <a:lnTo>
                    <a:pt x="447" y="111"/>
                  </a:lnTo>
                  <a:lnTo>
                    <a:pt x="457" y="123"/>
                  </a:lnTo>
                  <a:lnTo>
                    <a:pt x="467" y="136"/>
                  </a:lnTo>
                  <a:lnTo>
                    <a:pt x="467" y="146"/>
                  </a:lnTo>
                  <a:lnTo>
                    <a:pt x="467" y="162"/>
                  </a:lnTo>
                  <a:lnTo>
                    <a:pt x="464" y="181"/>
                  </a:lnTo>
                  <a:lnTo>
                    <a:pt x="457" y="188"/>
                  </a:lnTo>
                  <a:lnTo>
                    <a:pt x="467" y="196"/>
                  </a:lnTo>
                  <a:lnTo>
                    <a:pt x="478" y="212"/>
                  </a:lnTo>
                  <a:lnTo>
                    <a:pt x="484" y="228"/>
                  </a:lnTo>
                  <a:lnTo>
                    <a:pt x="484" y="234"/>
                  </a:lnTo>
                  <a:lnTo>
                    <a:pt x="474" y="238"/>
                  </a:lnTo>
                  <a:lnTo>
                    <a:pt x="432" y="238"/>
                  </a:lnTo>
                  <a:lnTo>
                    <a:pt x="423" y="238"/>
                  </a:lnTo>
                  <a:lnTo>
                    <a:pt x="416" y="243"/>
                  </a:lnTo>
                  <a:lnTo>
                    <a:pt x="416" y="258"/>
                  </a:lnTo>
                  <a:lnTo>
                    <a:pt x="409" y="266"/>
                  </a:lnTo>
                  <a:lnTo>
                    <a:pt x="390" y="281"/>
                  </a:lnTo>
                  <a:lnTo>
                    <a:pt x="393" y="296"/>
                  </a:lnTo>
                  <a:lnTo>
                    <a:pt x="390" y="304"/>
                  </a:lnTo>
                  <a:lnTo>
                    <a:pt x="382" y="311"/>
                  </a:lnTo>
                  <a:lnTo>
                    <a:pt x="390" y="330"/>
                  </a:lnTo>
                  <a:lnTo>
                    <a:pt x="393" y="343"/>
                  </a:lnTo>
                  <a:lnTo>
                    <a:pt x="386" y="351"/>
                  </a:lnTo>
                  <a:lnTo>
                    <a:pt x="374" y="362"/>
                  </a:lnTo>
                  <a:lnTo>
                    <a:pt x="371" y="374"/>
                  </a:lnTo>
                  <a:lnTo>
                    <a:pt x="368" y="390"/>
                  </a:lnTo>
                  <a:lnTo>
                    <a:pt x="346" y="400"/>
                  </a:lnTo>
                  <a:lnTo>
                    <a:pt x="331" y="409"/>
                  </a:lnTo>
                  <a:lnTo>
                    <a:pt x="314" y="422"/>
                  </a:lnTo>
                  <a:lnTo>
                    <a:pt x="316" y="432"/>
                  </a:lnTo>
                  <a:lnTo>
                    <a:pt x="299" y="435"/>
                  </a:lnTo>
                  <a:lnTo>
                    <a:pt x="293" y="442"/>
                  </a:lnTo>
                  <a:lnTo>
                    <a:pt x="277" y="463"/>
                  </a:lnTo>
                  <a:lnTo>
                    <a:pt x="265" y="473"/>
                  </a:lnTo>
                  <a:lnTo>
                    <a:pt x="268" y="489"/>
                  </a:lnTo>
                  <a:lnTo>
                    <a:pt x="259" y="496"/>
                  </a:lnTo>
                  <a:lnTo>
                    <a:pt x="252" y="503"/>
                  </a:lnTo>
                  <a:lnTo>
                    <a:pt x="259" y="527"/>
                  </a:lnTo>
                  <a:lnTo>
                    <a:pt x="255" y="543"/>
                  </a:lnTo>
                  <a:lnTo>
                    <a:pt x="237" y="554"/>
                  </a:lnTo>
                  <a:lnTo>
                    <a:pt x="236" y="578"/>
                  </a:lnTo>
                  <a:lnTo>
                    <a:pt x="237" y="611"/>
                  </a:lnTo>
                  <a:lnTo>
                    <a:pt x="245" y="625"/>
                  </a:lnTo>
                  <a:lnTo>
                    <a:pt x="269" y="646"/>
                  </a:lnTo>
                  <a:lnTo>
                    <a:pt x="280" y="665"/>
                  </a:lnTo>
                  <a:lnTo>
                    <a:pt x="291" y="683"/>
                  </a:lnTo>
                  <a:lnTo>
                    <a:pt x="296" y="696"/>
                  </a:lnTo>
                  <a:lnTo>
                    <a:pt x="291" y="708"/>
                  </a:lnTo>
                  <a:lnTo>
                    <a:pt x="277" y="719"/>
                  </a:lnTo>
                  <a:lnTo>
                    <a:pt x="268" y="715"/>
                  </a:lnTo>
                  <a:lnTo>
                    <a:pt x="259" y="705"/>
                  </a:lnTo>
                  <a:lnTo>
                    <a:pt x="245" y="708"/>
                  </a:lnTo>
                  <a:lnTo>
                    <a:pt x="241" y="719"/>
                  </a:lnTo>
                  <a:lnTo>
                    <a:pt x="222" y="719"/>
                  </a:lnTo>
                  <a:lnTo>
                    <a:pt x="193" y="715"/>
                  </a:lnTo>
                  <a:lnTo>
                    <a:pt x="187" y="722"/>
                  </a:lnTo>
                  <a:lnTo>
                    <a:pt x="206" y="731"/>
                  </a:lnTo>
                  <a:lnTo>
                    <a:pt x="233" y="722"/>
                  </a:lnTo>
                  <a:lnTo>
                    <a:pt x="237" y="735"/>
                  </a:lnTo>
                  <a:lnTo>
                    <a:pt x="259" y="738"/>
                  </a:lnTo>
                  <a:lnTo>
                    <a:pt x="273" y="743"/>
                  </a:lnTo>
                  <a:lnTo>
                    <a:pt x="268" y="750"/>
                  </a:lnTo>
                  <a:lnTo>
                    <a:pt x="248" y="747"/>
                  </a:lnTo>
                  <a:lnTo>
                    <a:pt x="245" y="754"/>
                  </a:lnTo>
                  <a:lnTo>
                    <a:pt x="248" y="762"/>
                  </a:lnTo>
                  <a:lnTo>
                    <a:pt x="237" y="777"/>
                  </a:lnTo>
                  <a:lnTo>
                    <a:pt x="222" y="788"/>
                  </a:lnTo>
                  <a:lnTo>
                    <a:pt x="215" y="792"/>
                  </a:lnTo>
                  <a:lnTo>
                    <a:pt x="210" y="795"/>
                  </a:lnTo>
                  <a:lnTo>
                    <a:pt x="214" y="810"/>
                  </a:lnTo>
                  <a:lnTo>
                    <a:pt x="206" y="820"/>
                  </a:lnTo>
                  <a:lnTo>
                    <a:pt x="196" y="839"/>
                  </a:lnTo>
                  <a:lnTo>
                    <a:pt x="199" y="858"/>
                  </a:lnTo>
                  <a:lnTo>
                    <a:pt x="193" y="886"/>
                  </a:lnTo>
                  <a:lnTo>
                    <a:pt x="187" y="900"/>
                  </a:lnTo>
                  <a:lnTo>
                    <a:pt x="187" y="917"/>
                  </a:lnTo>
                  <a:lnTo>
                    <a:pt x="178" y="932"/>
                  </a:lnTo>
                  <a:lnTo>
                    <a:pt x="164" y="954"/>
                  </a:lnTo>
                  <a:lnTo>
                    <a:pt x="160" y="970"/>
                  </a:lnTo>
                  <a:lnTo>
                    <a:pt x="137" y="966"/>
                  </a:lnTo>
                  <a:lnTo>
                    <a:pt x="116" y="966"/>
                  </a:lnTo>
                  <a:lnTo>
                    <a:pt x="112" y="975"/>
                  </a:lnTo>
                  <a:lnTo>
                    <a:pt x="101" y="978"/>
                  </a:lnTo>
                  <a:lnTo>
                    <a:pt x="93" y="982"/>
                  </a:lnTo>
                  <a:lnTo>
                    <a:pt x="97" y="994"/>
                  </a:lnTo>
                  <a:lnTo>
                    <a:pt x="93" y="1012"/>
                  </a:lnTo>
                  <a:lnTo>
                    <a:pt x="77" y="1021"/>
                  </a:lnTo>
                  <a:lnTo>
                    <a:pt x="68" y="1012"/>
                  </a:lnTo>
                  <a:lnTo>
                    <a:pt x="54" y="1021"/>
                  </a:lnTo>
                  <a:lnTo>
                    <a:pt x="39" y="1021"/>
                  </a:lnTo>
                  <a:lnTo>
                    <a:pt x="32" y="1012"/>
                  </a:lnTo>
                  <a:lnTo>
                    <a:pt x="39" y="1005"/>
                  </a:lnTo>
                  <a:lnTo>
                    <a:pt x="42" y="985"/>
                  </a:lnTo>
                  <a:lnTo>
                    <a:pt x="28" y="961"/>
                  </a:lnTo>
                  <a:lnTo>
                    <a:pt x="22" y="947"/>
                  </a:lnTo>
                  <a:lnTo>
                    <a:pt x="26" y="940"/>
                  </a:lnTo>
                  <a:lnTo>
                    <a:pt x="32" y="940"/>
                  </a:lnTo>
                  <a:lnTo>
                    <a:pt x="35" y="935"/>
                  </a:lnTo>
                  <a:lnTo>
                    <a:pt x="39" y="928"/>
                  </a:lnTo>
                  <a:lnTo>
                    <a:pt x="42" y="921"/>
                  </a:lnTo>
                  <a:lnTo>
                    <a:pt x="39" y="916"/>
                  </a:lnTo>
                  <a:lnTo>
                    <a:pt x="32" y="903"/>
                  </a:lnTo>
                  <a:lnTo>
                    <a:pt x="19" y="884"/>
                  </a:lnTo>
                  <a:lnTo>
                    <a:pt x="22" y="864"/>
                  </a:lnTo>
                  <a:lnTo>
                    <a:pt x="12" y="850"/>
                  </a:lnTo>
                  <a:lnTo>
                    <a:pt x="3" y="839"/>
                  </a:lnTo>
                  <a:lnTo>
                    <a:pt x="8" y="824"/>
                  </a:lnTo>
                  <a:lnTo>
                    <a:pt x="15" y="792"/>
                  </a:lnTo>
                  <a:lnTo>
                    <a:pt x="3" y="777"/>
                  </a:lnTo>
                  <a:lnTo>
                    <a:pt x="0" y="759"/>
                  </a:lnTo>
                  <a:lnTo>
                    <a:pt x="0" y="750"/>
                  </a:lnTo>
                  <a:lnTo>
                    <a:pt x="7" y="731"/>
                  </a:lnTo>
                  <a:lnTo>
                    <a:pt x="15" y="735"/>
                  </a:lnTo>
                  <a:lnTo>
                    <a:pt x="26" y="708"/>
                  </a:lnTo>
                  <a:lnTo>
                    <a:pt x="26" y="681"/>
                  </a:lnTo>
                  <a:lnTo>
                    <a:pt x="28" y="670"/>
                  </a:lnTo>
                  <a:lnTo>
                    <a:pt x="42" y="662"/>
                  </a:lnTo>
                  <a:lnTo>
                    <a:pt x="61" y="647"/>
                  </a:lnTo>
                  <a:lnTo>
                    <a:pt x="61" y="632"/>
                  </a:lnTo>
                  <a:lnTo>
                    <a:pt x="58" y="585"/>
                  </a:lnTo>
                  <a:lnTo>
                    <a:pt x="51" y="578"/>
                  </a:lnTo>
                  <a:lnTo>
                    <a:pt x="51" y="566"/>
                  </a:lnTo>
                  <a:lnTo>
                    <a:pt x="68" y="559"/>
                  </a:lnTo>
                  <a:lnTo>
                    <a:pt x="73" y="554"/>
                  </a:lnTo>
                  <a:lnTo>
                    <a:pt x="65" y="535"/>
                  </a:lnTo>
                  <a:lnTo>
                    <a:pt x="51" y="515"/>
                  </a:lnTo>
                  <a:lnTo>
                    <a:pt x="54" y="492"/>
                  </a:lnTo>
                  <a:lnTo>
                    <a:pt x="58" y="477"/>
                  </a:lnTo>
                  <a:lnTo>
                    <a:pt x="70" y="447"/>
                  </a:lnTo>
                  <a:lnTo>
                    <a:pt x="70" y="435"/>
                  </a:lnTo>
                  <a:lnTo>
                    <a:pt x="70" y="409"/>
                  </a:lnTo>
                  <a:lnTo>
                    <a:pt x="80" y="388"/>
                  </a:lnTo>
                  <a:lnTo>
                    <a:pt x="97" y="374"/>
                  </a:lnTo>
                  <a:lnTo>
                    <a:pt x="112" y="365"/>
                  </a:lnTo>
                  <a:lnTo>
                    <a:pt x="128" y="369"/>
                  </a:lnTo>
                  <a:lnTo>
                    <a:pt x="145" y="374"/>
                  </a:lnTo>
                  <a:lnTo>
                    <a:pt x="152" y="351"/>
                  </a:lnTo>
                  <a:lnTo>
                    <a:pt x="145" y="332"/>
                  </a:lnTo>
                  <a:lnTo>
                    <a:pt x="137" y="320"/>
                  </a:lnTo>
                  <a:lnTo>
                    <a:pt x="135" y="311"/>
                  </a:lnTo>
                  <a:lnTo>
                    <a:pt x="137" y="301"/>
                  </a:lnTo>
                  <a:lnTo>
                    <a:pt x="148" y="298"/>
                  </a:lnTo>
                  <a:lnTo>
                    <a:pt x="152" y="277"/>
                  </a:lnTo>
                  <a:lnTo>
                    <a:pt x="159" y="258"/>
                  </a:lnTo>
                  <a:lnTo>
                    <a:pt x="160" y="242"/>
                  </a:lnTo>
                  <a:lnTo>
                    <a:pt x="160" y="225"/>
                  </a:lnTo>
                  <a:lnTo>
                    <a:pt x="171" y="210"/>
                  </a:lnTo>
                  <a:lnTo>
                    <a:pt x="190" y="196"/>
                  </a:lnTo>
                  <a:lnTo>
                    <a:pt x="203" y="193"/>
                  </a:lnTo>
                  <a:lnTo>
                    <a:pt x="203" y="177"/>
                  </a:lnTo>
                  <a:lnTo>
                    <a:pt x="210" y="167"/>
                  </a:lnTo>
                  <a:lnTo>
                    <a:pt x="222" y="153"/>
                  </a:lnTo>
                  <a:lnTo>
                    <a:pt x="236" y="142"/>
                  </a:lnTo>
                  <a:lnTo>
                    <a:pt x="229" y="114"/>
                  </a:lnTo>
                  <a:lnTo>
                    <a:pt x="254" y="88"/>
                  </a:lnTo>
                  <a:lnTo>
                    <a:pt x="259" y="78"/>
                  </a:lnTo>
                  <a:lnTo>
                    <a:pt x="277" y="74"/>
                  </a:lnTo>
                  <a:lnTo>
                    <a:pt x="289" y="59"/>
                  </a:lnTo>
                  <a:lnTo>
                    <a:pt x="289" y="50"/>
                  </a:lnTo>
                  <a:lnTo>
                    <a:pt x="299" y="37"/>
                  </a:lnTo>
                  <a:lnTo>
                    <a:pt x="321" y="36"/>
                  </a:lnTo>
                  <a:lnTo>
                    <a:pt x="346" y="36"/>
                  </a:lnTo>
                  <a:lnTo>
                    <a:pt x="365" y="18"/>
                  </a:lnTo>
                  <a:lnTo>
                    <a:pt x="361" y="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0076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0729927" y="2638143"/>
              <a:ext cx="1089025" cy="2284730"/>
            </a:xfrm>
            <a:custGeom>
              <a:avLst/>
              <a:gdLst/>
              <a:ahLst/>
              <a:cxnLst>
                <a:cxn ang="0">
                  <a:pos x="2506" y="350"/>
                </a:cxn>
                <a:cxn ang="0">
                  <a:pos x="2629" y="773"/>
                </a:cxn>
                <a:cxn ang="0">
                  <a:pos x="2689" y="1193"/>
                </a:cxn>
                <a:cxn ang="0">
                  <a:pos x="2346" y="1369"/>
                </a:cxn>
                <a:cxn ang="0">
                  <a:pos x="2151" y="1761"/>
                </a:cxn>
                <a:cxn ang="0">
                  <a:pos x="2070" y="2198"/>
                </a:cxn>
                <a:cxn ang="0">
                  <a:pos x="1655" y="2482"/>
                </a:cxn>
                <a:cxn ang="0">
                  <a:pos x="1473" y="2953"/>
                </a:cxn>
                <a:cxn ang="0">
                  <a:pos x="1527" y="3597"/>
                </a:cxn>
                <a:cxn ang="0">
                  <a:pos x="1491" y="4003"/>
                </a:cxn>
                <a:cxn ang="0">
                  <a:pos x="1059" y="4016"/>
                </a:cxn>
                <a:cxn ang="0">
                  <a:pos x="1547" y="4156"/>
                </a:cxn>
                <a:cxn ang="0">
                  <a:pos x="1260" y="4411"/>
                </a:cxn>
                <a:cxn ang="0">
                  <a:pos x="1138" y="4788"/>
                </a:cxn>
                <a:cxn ang="0">
                  <a:pos x="904" y="5423"/>
                </a:cxn>
                <a:cxn ang="0">
                  <a:pos x="571" y="5542"/>
                </a:cxn>
                <a:cxn ang="0">
                  <a:pos x="180" y="5647"/>
                </a:cxn>
                <a:cxn ang="0">
                  <a:pos x="163" y="5224"/>
                </a:cxn>
                <a:cxn ang="0">
                  <a:pos x="125" y="4812"/>
                </a:cxn>
                <a:cxn ang="0">
                  <a:pos x="0" y="4235"/>
                </a:cxn>
                <a:cxn ang="0">
                  <a:pos x="147" y="3799"/>
                </a:cxn>
                <a:cxn ang="0">
                  <a:pos x="284" y="3162"/>
                </a:cxn>
                <a:cxn ang="0">
                  <a:pos x="323" y="2664"/>
                </a:cxn>
                <a:cxn ang="0">
                  <a:pos x="632" y="2032"/>
                </a:cxn>
                <a:cxn ang="0">
                  <a:pos x="753" y="1751"/>
                </a:cxn>
                <a:cxn ang="0">
                  <a:pos x="890" y="1267"/>
                </a:cxn>
                <a:cxn ang="0">
                  <a:pos x="1238" y="856"/>
                </a:cxn>
                <a:cxn ang="0">
                  <a:pos x="1543" y="422"/>
                </a:cxn>
                <a:cxn ang="0">
                  <a:pos x="2029" y="125"/>
                </a:cxn>
                <a:cxn ang="0">
                  <a:pos x="1637" y="307"/>
                </a:cxn>
                <a:cxn ang="0">
                  <a:pos x="1305" y="650"/>
                </a:cxn>
                <a:cxn ang="0">
                  <a:pos x="1084" y="1123"/>
                </a:cxn>
                <a:cxn ang="0">
                  <a:pos x="842" y="1688"/>
                </a:cxn>
                <a:cxn ang="0">
                  <a:pos x="837" y="2102"/>
                </a:cxn>
                <a:cxn ang="0">
                  <a:pos x="425" y="2289"/>
                </a:cxn>
                <a:cxn ang="0">
                  <a:pos x="441" y="3087"/>
                </a:cxn>
                <a:cxn ang="0">
                  <a:pos x="373" y="3614"/>
                </a:cxn>
                <a:cxn ang="0">
                  <a:pos x="96" y="4114"/>
                </a:cxn>
                <a:cxn ang="0">
                  <a:pos x="80" y="4599"/>
                </a:cxn>
                <a:cxn ang="0">
                  <a:pos x="264" y="5141"/>
                </a:cxn>
                <a:cxn ang="0">
                  <a:pos x="264" y="5484"/>
                </a:cxn>
                <a:cxn ang="0">
                  <a:pos x="407" y="5625"/>
                </a:cxn>
                <a:cxn ang="0">
                  <a:pos x="625" y="5425"/>
                </a:cxn>
                <a:cxn ang="0">
                  <a:pos x="1036" y="5113"/>
                </a:cxn>
                <a:cxn ang="0">
                  <a:pos x="1190" y="4506"/>
                </a:cxn>
                <a:cxn ang="0">
                  <a:pos x="1364" y="4199"/>
                </a:cxn>
                <a:cxn ang="0">
                  <a:pos x="1295" y="4037"/>
                </a:cxn>
                <a:cxn ang="0">
                  <a:pos x="1342" y="4008"/>
                </a:cxn>
                <a:cxn ang="0">
                  <a:pos x="1648" y="3879"/>
                </a:cxn>
                <a:cxn ang="0">
                  <a:pos x="1311" y="3229"/>
                </a:cxn>
                <a:cxn ang="0">
                  <a:pos x="1488" y="2739"/>
                </a:cxn>
                <a:cxn ang="0">
                  <a:pos x="1745" y="2369"/>
                </a:cxn>
                <a:cxn ang="0">
                  <a:pos x="2149" y="1959"/>
                </a:cxn>
                <a:cxn ang="0">
                  <a:pos x="2173" y="1569"/>
                </a:cxn>
                <a:cxn ang="0">
                  <a:pos x="2645" y="1328"/>
                </a:cxn>
                <a:cxn ang="0">
                  <a:pos x="2541" y="1051"/>
                </a:cxn>
                <a:cxn ang="0">
                  <a:pos x="2507" y="571"/>
                </a:cxn>
                <a:cxn ang="0">
                  <a:pos x="2356" y="359"/>
                </a:cxn>
              </a:cxnLst>
              <a:rect l="0" t="0" r="r" b="b"/>
              <a:pathLst>
                <a:path w="2720" h="5706">
                  <a:moveTo>
                    <a:pt x="2054" y="5"/>
                  </a:moveTo>
                  <a:lnTo>
                    <a:pt x="2084" y="22"/>
                  </a:lnTo>
                  <a:cubicBezTo>
                    <a:pt x="2086" y="23"/>
                    <a:pt x="2088" y="25"/>
                    <a:pt x="2090" y="27"/>
                  </a:cubicBezTo>
                  <a:lnTo>
                    <a:pt x="2145" y="112"/>
                  </a:lnTo>
                  <a:lnTo>
                    <a:pt x="2143" y="109"/>
                  </a:lnTo>
                  <a:lnTo>
                    <a:pt x="2379" y="335"/>
                  </a:lnTo>
                  <a:lnTo>
                    <a:pt x="2353" y="339"/>
                  </a:lnTo>
                  <a:lnTo>
                    <a:pt x="2384" y="288"/>
                  </a:lnTo>
                  <a:cubicBezTo>
                    <a:pt x="2386" y="284"/>
                    <a:pt x="2390" y="281"/>
                    <a:pt x="2394" y="280"/>
                  </a:cubicBezTo>
                  <a:cubicBezTo>
                    <a:pt x="2399" y="279"/>
                    <a:pt x="2404" y="280"/>
                    <a:pt x="2407" y="282"/>
                  </a:cubicBezTo>
                  <a:lnTo>
                    <a:pt x="2506" y="350"/>
                  </a:lnTo>
                  <a:cubicBezTo>
                    <a:pt x="2509" y="353"/>
                    <a:pt x="2511" y="355"/>
                    <a:pt x="2513" y="359"/>
                  </a:cubicBezTo>
                  <a:lnTo>
                    <a:pt x="2538" y="436"/>
                  </a:lnTo>
                  <a:cubicBezTo>
                    <a:pt x="2539" y="437"/>
                    <a:pt x="2539" y="439"/>
                    <a:pt x="2539" y="441"/>
                  </a:cubicBezTo>
                  <a:lnTo>
                    <a:pt x="2539" y="492"/>
                  </a:lnTo>
                  <a:lnTo>
                    <a:pt x="2539" y="577"/>
                  </a:lnTo>
                  <a:cubicBezTo>
                    <a:pt x="2539" y="579"/>
                    <a:pt x="2539" y="582"/>
                    <a:pt x="2538" y="584"/>
                  </a:cubicBezTo>
                  <a:lnTo>
                    <a:pt x="2512" y="643"/>
                  </a:lnTo>
                  <a:lnTo>
                    <a:pt x="2510" y="626"/>
                  </a:lnTo>
                  <a:lnTo>
                    <a:pt x="2565" y="694"/>
                  </a:lnTo>
                  <a:lnTo>
                    <a:pt x="2625" y="762"/>
                  </a:lnTo>
                  <a:cubicBezTo>
                    <a:pt x="2628" y="765"/>
                    <a:pt x="2629" y="769"/>
                    <a:pt x="2629" y="773"/>
                  </a:cubicBezTo>
                  <a:lnTo>
                    <a:pt x="2629" y="828"/>
                  </a:lnTo>
                  <a:lnTo>
                    <a:pt x="2629" y="918"/>
                  </a:lnTo>
                  <a:cubicBezTo>
                    <a:pt x="2629" y="919"/>
                    <a:pt x="2629" y="920"/>
                    <a:pt x="2629" y="921"/>
                  </a:cubicBezTo>
                  <a:lnTo>
                    <a:pt x="2608" y="1028"/>
                  </a:lnTo>
                  <a:cubicBezTo>
                    <a:pt x="2607" y="1031"/>
                    <a:pt x="2605" y="1034"/>
                    <a:pt x="2603" y="1036"/>
                  </a:cubicBezTo>
                  <a:lnTo>
                    <a:pt x="2564" y="1074"/>
                  </a:lnTo>
                  <a:lnTo>
                    <a:pt x="2563" y="1049"/>
                  </a:lnTo>
                  <a:lnTo>
                    <a:pt x="2623" y="1096"/>
                  </a:lnTo>
                  <a:cubicBezTo>
                    <a:pt x="2624" y="1097"/>
                    <a:pt x="2626" y="1099"/>
                    <a:pt x="2627" y="1100"/>
                  </a:cubicBezTo>
                  <a:lnTo>
                    <a:pt x="2687" y="1190"/>
                  </a:lnTo>
                  <a:cubicBezTo>
                    <a:pt x="2688" y="1191"/>
                    <a:pt x="2688" y="1192"/>
                    <a:pt x="2689" y="1193"/>
                  </a:cubicBezTo>
                  <a:lnTo>
                    <a:pt x="2719" y="1279"/>
                  </a:lnTo>
                  <a:cubicBezTo>
                    <a:pt x="2719" y="1280"/>
                    <a:pt x="2720" y="1282"/>
                    <a:pt x="2720" y="1284"/>
                  </a:cubicBezTo>
                  <a:lnTo>
                    <a:pt x="2720" y="1322"/>
                  </a:lnTo>
                  <a:cubicBezTo>
                    <a:pt x="2720" y="1329"/>
                    <a:pt x="2716" y="1335"/>
                    <a:pt x="2709" y="1338"/>
                  </a:cubicBezTo>
                  <a:lnTo>
                    <a:pt x="2658" y="1359"/>
                  </a:lnTo>
                  <a:cubicBezTo>
                    <a:pt x="2656" y="1360"/>
                    <a:pt x="2654" y="1360"/>
                    <a:pt x="2651" y="1360"/>
                  </a:cubicBezTo>
                  <a:lnTo>
                    <a:pt x="2415" y="1360"/>
                  </a:lnTo>
                  <a:lnTo>
                    <a:pt x="2368" y="1360"/>
                  </a:lnTo>
                  <a:lnTo>
                    <a:pt x="2377" y="1358"/>
                  </a:lnTo>
                  <a:lnTo>
                    <a:pt x="2338" y="1383"/>
                  </a:lnTo>
                  <a:lnTo>
                    <a:pt x="2346" y="1369"/>
                  </a:lnTo>
                  <a:lnTo>
                    <a:pt x="2346" y="1450"/>
                  </a:lnTo>
                  <a:cubicBezTo>
                    <a:pt x="2346" y="1454"/>
                    <a:pt x="2344" y="1458"/>
                    <a:pt x="2342" y="1461"/>
                  </a:cubicBezTo>
                  <a:lnTo>
                    <a:pt x="2303" y="1508"/>
                  </a:lnTo>
                  <a:cubicBezTo>
                    <a:pt x="2303" y="1509"/>
                    <a:pt x="2302" y="1509"/>
                    <a:pt x="2301" y="1510"/>
                  </a:cubicBezTo>
                  <a:lnTo>
                    <a:pt x="2193" y="1595"/>
                  </a:lnTo>
                  <a:lnTo>
                    <a:pt x="2199" y="1579"/>
                  </a:lnTo>
                  <a:lnTo>
                    <a:pt x="2216" y="1660"/>
                  </a:lnTo>
                  <a:cubicBezTo>
                    <a:pt x="2217" y="1663"/>
                    <a:pt x="2217" y="1666"/>
                    <a:pt x="2216" y="1669"/>
                  </a:cubicBezTo>
                  <a:lnTo>
                    <a:pt x="2199" y="1716"/>
                  </a:lnTo>
                  <a:cubicBezTo>
                    <a:pt x="2198" y="1718"/>
                    <a:pt x="2196" y="1721"/>
                    <a:pt x="2194" y="1722"/>
                  </a:cubicBezTo>
                  <a:lnTo>
                    <a:pt x="2151" y="1761"/>
                  </a:lnTo>
                  <a:lnTo>
                    <a:pt x="2155" y="1742"/>
                  </a:lnTo>
                  <a:lnTo>
                    <a:pt x="2198" y="1849"/>
                  </a:lnTo>
                  <a:lnTo>
                    <a:pt x="2216" y="1919"/>
                  </a:lnTo>
                  <a:cubicBezTo>
                    <a:pt x="2218" y="1924"/>
                    <a:pt x="2216" y="1929"/>
                    <a:pt x="2213" y="1934"/>
                  </a:cubicBezTo>
                  <a:lnTo>
                    <a:pt x="2174" y="1980"/>
                  </a:lnTo>
                  <a:cubicBezTo>
                    <a:pt x="2174" y="1981"/>
                    <a:pt x="2173" y="1982"/>
                    <a:pt x="2172" y="1982"/>
                  </a:cubicBezTo>
                  <a:lnTo>
                    <a:pt x="2104" y="2042"/>
                  </a:lnTo>
                  <a:lnTo>
                    <a:pt x="2109" y="2033"/>
                  </a:lnTo>
                  <a:lnTo>
                    <a:pt x="2092" y="2102"/>
                  </a:lnTo>
                  <a:lnTo>
                    <a:pt x="2079" y="2185"/>
                  </a:lnTo>
                  <a:cubicBezTo>
                    <a:pt x="2078" y="2191"/>
                    <a:pt x="2075" y="2195"/>
                    <a:pt x="2070" y="2198"/>
                  </a:cubicBezTo>
                  <a:lnTo>
                    <a:pt x="1945" y="2257"/>
                  </a:lnTo>
                  <a:lnTo>
                    <a:pt x="1865" y="2304"/>
                  </a:lnTo>
                  <a:lnTo>
                    <a:pt x="1867" y="2302"/>
                  </a:lnTo>
                  <a:lnTo>
                    <a:pt x="1772" y="2379"/>
                  </a:lnTo>
                  <a:lnTo>
                    <a:pt x="1778" y="2363"/>
                  </a:lnTo>
                  <a:lnTo>
                    <a:pt x="1787" y="2414"/>
                  </a:lnTo>
                  <a:cubicBezTo>
                    <a:pt x="1788" y="2423"/>
                    <a:pt x="1782" y="2432"/>
                    <a:pt x="1774" y="2433"/>
                  </a:cubicBezTo>
                  <a:lnTo>
                    <a:pt x="1683" y="2450"/>
                  </a:lnTo>
                  <a:lnTo>
                    <a:pt x="1692" y="2446"/>
                  </a:lnTo>
                  <a:lnTo>
                    <a:pt x="1653" y="2484"/>
                  </a:lnTo>
                  <a:lnTo>
                    <a:pt x="1655" y="2482"/>
                  </a:lnTo>
                  <a:lnTo>
                    <a:pt x="1569" y="2601"/>
                  </a:lnTo>
                  <a:cubicBezTo>
                    <a:pt x="1568" y="2602"/>
                    <a:pt x="1567" y="2604"/>
                    <a:pt x="1566" y="2605"/>
                  </a:cubicBezTo>
                  <a:lnTo>
                    <a:pt x="1497" y="2660"/>
                  </a:lnTo>
                  <a:lnTo>
                    <a:pt x="1503" y="2644"/>
                  </a:lnTo>
                  <a:lnTo>
                    <a:pt x="1520" y="2733"/>
                  </a:lnTo>
                  <a:cubicBezTo>
                    <a:pt x="1522" y="2739"/>
                    <a:pt x="1519" y="2745"/>
                    <a:pt x="1514" y="2749"/>
                  </a:cubicBezTo>
                  <a:lnTo>
                    <a:pt x="1467" y="2788"/>
                  </a:lnTo>
                  <a:lnTo>
                    <a:pt x="1430" y="2825"/>
                  </a:lnTo>
                  <a:lnTo>
                    <a:pt x="1434" y="2808"/>
                  </a:lnTo>
                  <a:lnTo>
                    <a:pt x="1473" y="2945"/>
                  </a:lnTo>
                  <a:cubicBezTo>
                    <a:pt x="1474" y="2948"/>
                    <a:pt x="1474" y="2950"/>
                    <a:pt x="1473" y="2953"/>
                  </a:cubicBezTo>
                  <a:lnTo>
                    <a:pt x="1451" y="3039"/>
                  </a:lnTo>
                  <a:cubicBezTo>
                    <a:pt x="1450" y="3043"/>
                    <a:pt x="1448" y="3046"/>
                    <a:pt x="1444" y="3049"/>
                  </a:cubicBezTo>
                  <a:lnTo>
                    <a:pt x="1345" y="3108"/>
                  </a:lnTo>
                  <a:lnTo>
                    <a:pt x="1353" y="3095"/>
                  </a:lnTo>
                  <a:lnTo>
                    <a:pt x="1344" y="3231"/>
                  </a:lnTo>
                  <a:lnTo>
                    <a:pt x="1353" y="3413"/>
                  </a:lnTo>
                  <a:lnTo>
                    <a:pt x="1351" y="3405"/>
                  </a:lnTo>
                  <a:lnTo>
                    <a:pt x="1394" y="3482"/>
                  </a:lnTo>
                  <a:lnTo>
                    <a:pt x="1390" y="3478"/>
                  </a:lnTo>
                  <a:lnTo>
                    <a:pt x="1523" y="3592"/>
                  </a:lnTo>
                  <a:cubicBezTo>
                    <a:pt x="1525" y="3594"/>
                    <a:pt x="1526" y="3595"/>
                    <a:pt x="1527" y="3597"/>
                  </a:cubicBezTo>
                  <a:lnTo>
                    <a:pt x="1587" y="3703"/>
                  </a:lnTo>
                  <a:lnTo>
                    <a:pt x="1647" y="3801"/>
                  </a:lnTo>
                  <a:cubicBezTo>
                    <a:pt x="1648" y="3802"/>
                    <a:pt x="1648" y="3803"/>
                    <a:pt x="1648" y="3803"/>
                  </a:cubicBezTo>
                  <a:lnTo>
                    <a:pt x="1679" y="3880"/>
                  </a:lnTo>
                  <a:cubicBezTo>
                    <a:pt x="1680" y="3884"/>
                    <a:pt x="1680" y="3889"/>
                    <a:pt x="1678" y="3893"/>
                  </a:cubicBezTo>
                  <a:lnTo>
                    <a:pt x="1648" y="3961"/>
                  </a:lnTo>
                  <a:cubicBezTo>
                    <a:pt x="1647" y="3964"/>
                    <a:pt x="1645" y="3966"/>
                    <a:pt x="1643" y="3968"/>
                  </a:cubicBezTo>
                  <a:lnTo>
                    <a:pt x="1566" y="4027"/>
                  </a:lnTo>
                  <a:cubicBezTo>
                    <a:pt x="1561" y="4031"/>
                    <a:pt x="1555" y="4032"/>
                    <a:pt x="1549" y="4029"/>
                  </a:cubicBezTo>
                  <a:lnTo>
                    <a:pt x="1498" y="4008"/>
                  </a:lnTo>
                  <a:cubicBezTo>
                    <a:pt x="1495" y="4007"/>
                    <a:pt x="1493" y="4005"/>
                    <a:pt x="1491" y="4003"/>
                  </a:cubicBezTo>
                  <a:lnTo>
                    <a:pt x="1444" y="3943"/>
                  </a:lnTo>
                  <a:lnTo>
                    <a:pt x="1461" y="3949"/>
                  </a:lnTo>
                  <a:lnTo>
                    <a:pt x="1384" y="3970"/>
                  </a:lnTo>
                  <a:lnTo>
                    <a:pt x="1395" y="3960"/>
                  </a:lnTo>
                  <a:lnTo>
                    <a:pt x="1374" y="4020"/>
                  </a:lnTo>
                  <a:cubicBezTo>
                    <a:pt x="1371" y="4026"/>
                    <a:pt x="1365" y="4031"/>
                    <a:pt x="1358" y="4031"/>
                  </a:cubicBezTo>
                  <a:lnTo>
                    <a:pt x="1250" y="4031"/>
                  </a:lnTo>
                  <a:lnTo>
                    <a:pt x="1089" y="4009"/>
                  </a:lnTo>
                  <a:lnTo>
                    <a:pt x="1103" y="4004"/>
                  </a:lnTo>
                  <a:lnTo>
                    <a:pt x="1064" y="4043"/>
                  </a:lnTo>
                  <a:lnTo>
                    <a:pt x="1059" y="4016"/>
                  </a:lnTo>
                  <a:lnTo>
                    <a:pt x="1167" y="4063"/>
                  </a:lnTo>
                  <a:lnTo>
                    <a:pt x="1155" y="4062"/>
                  </a:lnTo>
                  <a:lnTo>
                    <a:pt x="1306" y="4015"/>
                  </a:lnTo>
                  <a:cubicBezTo>
                    <a:pt x="1314" y="4012"/>
                    <a:pt x="1323" y="4017"/>
                    <a:pt x="1326" y="4025"/>
                  </a:cubicBezTo>
                  <a:lnTo>
                    <a:pt x="1352" y="4093"/>
                  </a:lnTo>
                  <a:lnTo>
                    <a:pt x="1339" y="4083"/>
                  </a:lnTo>
                  <a:lnTo>
                    <a:pt x="1460" y="4104"/>
                  </a:lnTo>
                  <a:cubicBezTo>
                    <a:pt x="1460" y="4104"/>
                    <a:pt x="1461" y="4104"/>
                    <a:pt x="1462" y="4105"/>
                  </a:cubicBezTo>
                  <a:lnTo>
                    <a:pt x="1539" y="4130"/>
                  </a:lnTo>
                  <a:cubicBezTo>
                    <a:pt x="1544" y="4132"/>
                    <a:pt x="1548" y="4136"/>
                    <a:pt x="1550" y="4141"/>
                  </a:cubicBezTo>
                  <a:cubicBezTo>
                    <a:pt x="1552" y="4146"/>
                    <a:pt x="1551" y="4152"/>
                    <a:pt x="1547" y="4156"/>
                  </a:cubicBezTo>
                  <a:lnTo>
                    <a:pt x="1517" y="4195"/>
                  </a:lnTo>
                  <a:cubicBezTo>
                    <a:pt x="1513" y="4199"/>
                    <a:pt x="1507" y="4202"/>
                    <a:pt x="1501" y="4201"/>
                  </a:cubicBezTo>
                  <a:lnTo>
                    <a:pt x="1394" y="4184"/>
                  </a:lnTo>
                  <a:lnTo>
                    <a:pt x="1412" y="4174"/>
                  </a:lnTo>
                  <a:lnTo>
                    <a:pt x="1395" y="4212"/>
                  </a:lnTo>
                  <a:lnTo>
                    <a:pt x="1395" y="4200"/>
                  </a:lnTo>
                  <a:lnTo>
                    <a:pt x="1412" y="4247"/>
                  </a:lnTo>
                  <a:cubicBezTo>
                    <a:pt x="1414" y="4252"/>
                    <a:pt x="1413" y="4258"/>
                    <a:pt x="1410" y="4262"/>
                  </a:cubicBezTo>
                  <a:lnTo>
                    <a:pt x="1350" y="4343"/>
                  </a:lnTo>
                  <a:cubicBezTo>
                    <a:pt x="1349" y="4345"/>
                    <a:pt x="1348" y="4346"/>
                    <a:pt x="1346" y="4347"/>
                  </a:cubicBezTo>
                  <a:lnTo>
                    <a:pt x="1260" y="4411"/>
                  </a:lnTo>
                  <a:lnTo>
                    <a:pt x="1220" y="4433"/>
                  </a:lnTo>
                  <a:lnTo>
                    <a:pt x="1190" y="4450"/>
                  </a:lnTo>
                  <a:lnTo>
                    <a:pt x="1198" y="4431"/>
                  </a:lnTo>
                  <a:lnTo>
                    <a:pt x="1219" y="4512"/>
                  </a:lnTo>
                  <a:cubicBezTo>
                    <a:pt x="1221" y="4517"/>
                    <a:pt x="1220" y="4523"/>
                    <a:pt x="1216" y="4527"/>
                  </a:cubicBezTo>
                  <a:lnTo>
                    <a:pt x="1173" y="4582"/>
                  </a:lnTo>
                  <a:lnTo>
                    <a:pt x="1175" y="4580"/>
                  </a:lnTo>
                  <a:lnTo>
                    <a:pt x="1119" y="4686"/>
                  </a:lnTo>
                  <a:lnTo>
                    <a:pt x="1121" y="4676"/>
                  </a:lnTo>
                  <a:lnTo>
                    <a:pt x="1138" y="4782"/>
                  </a:lnTo>
                  <a:cubicBezTo>
                    <a:pt x="1138" y="4784"/>
                    <a:pt x="1138" y="4786"/>
                    <a:pt x="1138" y="4788"/>
                  </a:cubicBezTo>
                  <a:lnTo>
                    <a:pt x="1108" y="4945"/>
                  </a:lnTo>
                  <a:cubicBezTo>
                    <a:pt x="1108" y="4947"/>
                    <a:pt x="1107" y="4948"/>
                    <a:pt x="1106" y="4950"/>
                  </a:cubicBezTo>
                  <a:lnTo>
                    <a:pt x="1068" y="5027"/>
                  </a:lnTo>
                  <a:lnTo>
                    <a:pt x="1069" y="5019"/>
                  </a:lnTo>
                  <a:lnTo>
                    <a:pt x="1069" y="5113"/>
                  </a:lnTo>
                  <a:cubicBezTo>
                    <a:pt x="1069" y="5116"/>
                    <a:pt x="1069" y="5119"/>
                    <a:pt x="1067" y="5121"/>
                  </a:cubicBezTo>
                  <a:lnTo>
                    <a:pt x="1020" y="5202"/>
                  </a:lnTo>
                  <a:lnTo>
                    <a:pt x="942" y="5326"/>
                  </a:lnTo>
                  <a:lnTo>
                    <a:pt x="944" y="5321"/>
                  </a:lnTo>
                  <a:lnTo>
                    <a:pt x="923" y="5410"/>
                  </a:lnTo>
                  <a:cubicBezTo>
                    <a:pt x="921" y="5419"/>
                    <a:pt x="913" y="5424"/>
                    <a:pt x="904" y="5423"/>
                  </a:cubicBezTo>
                  <a:lnTo>
                    <a:pt x="775" y="5402"/>
                  </a:lnTo>
                  <a:lnTo>
                    <a:pt x="778" y="5402"/>
                  </a:lnTo>
                  <a:lnTo>
                    <a:pt x="662" y="5402"/>
                  </a:lnTo>
                  <a:lnTo>
                    <a:pt x="677" y="5392"/>
                  </a:lnTo>
                  <a:lnTo>
                    <a:pt x="655" y="5439"/>
                  </a:lnTo>
                  <a:cubicBezTo>
                    <a:pt x="653" y="5443"/>
                    <a:pt x="650" y="5446"/>
                    <a:pt x="645" y="5448"/>
                  </a:cubicBezTo>
                  <a:lnTo>
                    <a:pt x="581" y="5469"/>
                  </a:lnTo>
                  <a:lnTo>
                    <a:pt x="540" y="5490"/>
                  </a:lnTo>
                  <a:lnTo>
                    <a:pt x="549" y="5469"/>
                  </a:lnTo>
                  <a:lnTo>
                    <a:pt x="570" y="5533"/>
                  </a:lnTo>
                  <a:cubicBezTo>
                    <a:pt x="571" y="5536"/>
                    <a:pt x="571" y="5539"/>
                    <a:pt x="571" y="5542"/>
                  </a:cubicBezTo>
                  <a:lnTo>
                    <a:pt x="549" y="5640"/>
                  </a:lnTo>
                  <a:cubicBezTo>
                    <a:pt x="548" y="5645"/>
                    <a:pt x="545" y="5648"/>
                    <a:pt x="541" y="5651"/>
                  </a:cubicBezTo>
                  <a:lnTo>
                    <a:pt x="455" y="5702"/>
                  </a:lnTo>
                  <a:cubicBezTo>
                    <a:pt x="449" y="5706"/>
                    <a:pt x="440" y="5705"/>
                    <a:pt x="435" y="5699"/>
                  </a:cubicBezTo>
                  <a:lnTo>
                    <a:pt x="384" y="5648"/>
                  </a:lnTo>
                  <a:lnTo>
                    <a:pt x="404" y="5650"/>
                  </a:lnTo>
                  <a:lnTo>
                    <a:pt x="327" y="5702"/>
                  </a:lnTo>
                  <a:cubicBezTo>
                    <a:pt x="324" y="5703"/>
                    <a:pt x="321" y="5704"/>
                    <a:pt x="318" y="5704"/>
                  </a:cubicBezTo>
                  <a:lnTo>
                    <a:pt x="232" y="5704"/>
                  </a:lnTo>
                  <a:cubicBezTo>
                    <a:pt x="227" y="5704"/>
                    <a:pt x="222" y="5702"/>
                    <a:pt x="219" y="5698"/>
                  </a:cubicBezTo>
                  <a:lnTo>
                    <a:pt x="180" y="5647"/>
                  </a:lnTo>
                  <a:cubicBezTo>
                    <a:pt x="175" y="5640"/>
                    <a:pt x="176" y="5631"/>
                    <a:pt x="182" y="5625"/>
                  </a:cubicBezTo>
                  <a:lnTo>
                    <a:pt x="220" y="5586"/>
                  </a:lnTo>
                  <a:lnTo>
                    <a:pt x="215" y="5596"/>
                  </a:lnTo>
                  <a:lnTo>
                    <a:pt x="233" y="5489"/>
                  </a:lnTo>
                  <a:lnTo>
                    <a:pt x="235" y="5500"/>
                  </a:lnTo>
                  <a:lnTo>
                    <a:pt x="157" y="5364"/>
                  </a:lnTo>
                  <a:cubicBezTo>
                    <a:pt x="157" y="5363"/>
                    <a:pt x="157" y="5362"/>
                    <a:pt x="156" y="5362"/>
                  </a:cubicBezTo>
                  <a:lnTo>
                    <a:pt x="126" y="5285"/>
                  </a:lnTo>
                  <a:cubicBezTo>
                    <a:pt x="124" y="5280"/>
                    <a:pt x="125" y="5275"/>
                    <a:pt x="127" y="5271"/>
                  </a:cubicBezTo>
                  <a:lnTo>
                    <a:pt x="149" y="5232"/>
                  </a:lnTo>
                  <a:cubicBezTo>
                    <a:pt x="152" y="5227"/>
                    <a:pt x="157" y="5224"/>
                    <a:pt x="163" y="5224"/>
                  </a:cubicBezTo>
                  <a:lnTo>
                    <a:pt x="193" y="5224"/>
                  </a:lnTo>
                  <a:lnTo>
                    <a:pt x="179" y="5232"/>
                  </a:lnTo>
                  <a:lnTo>
                    <a:pt x="196" y="5202"/>
                  </a:lnTo>
                  <a:lnTo>
                    <a:pt x="217" y="5164"/>
                  </a:lnTo>
                  <a:lnTo>
                    <a:pt x="234" y="5127"/>
                  </a:lnTo>
                  <a:lnTo>
                    <a:pt x="235" y="5142"/>
                  </a:lnTo>
                  <a:lnTo>
                    <a:pt x="217" y="5113"/>
                  </a:lnTo>
                  <a:lnTo>
                    <a:pt x="179" y="5044"/>
                  </a:lnTo>
                  <a:lnTo>
                    <a:pt x="110" y="4939"/>
                  </a:lnTo>
                  <a:cubicBezTo>
                    <a:pt x="108" y="4935"/>
                    <a:pt x="107" y="4931"/>
                    <a:pt x="108" y="4927"/>
                  </a:cubicBezTo>
                  <a:lnTo>
                    <a:pt x="125" y="4812"/>
                  </a:lnTo>
                  <a:lnTo>
                    <a:pt x="129" y="4825"/>
                  </a:lnTo>
                  <a:lnTo>
                    <a:pt x="68" y="4748"/>
                  </a:lnTo>
                  <a:lnTo>
                    <a:pt x="21" y="4689"/>
                  </a:lnTo>
                  <a:cubicBezTo>
                    <a:pt x="18" y="4684"/>
                    <a:pt x="17" y="4678"/>
                    <a:pt x="19" y="4673"/>
                  </a:cubicBezTo>
                  <a:lnTo>
                    <a:pt x="49" y="4588"/>
                  </a:lnTo>
                  <a:lnTo>
                    <a:pt x="87" y="4415"/>
                  </a:lnTo>
                  <a:lnTo>
                    <a:pt x="90" y="4429"/>
                  </a:lnTo>
                  <a:lnTo>
                    <a:pt x="21" y="4344"/>
                  </a:lnTo>
                  <a:cubicBezTo>
                    <a:pt x="20" y="4342"/>
                    <a:pt x="18" y="4339"/>
                    <a:pt x="18" y="4336"/>
                  </a:cubicBezTo>
                  <a:lnTo>
                    <a:pt x="1" y="4238"/>
                  </a:lnTo>
                  <a:cubicBezTo>
                    <a:pt x="0" y="4237"/>
                    <a:pt x="0" y="4236"/>
                    <a:pt x="0" y="4235"/>
                  </a:cubicBezTo>
                  <a:lnTo>
                    <a:pt x="0" y="4184"/>
                  </a:lnTo>
                  <a:cubicBezTo>
                    <a:pt x="0" y="4182"/>
                    <a:pt x="1" y="4180"/>
                    <a:pt x="1" y="4179"/>
                  </a:cubicBezTo>
                  <a:lnTo>
                    <a:pt x="40" y="4072"/>
                  </a:lnTo>
                  <a:cubicBezTo>
                    <a:pt x="42" y="4068"/>
                    <a:pt x="45" y="4064"/>
                    <a:pt x="49" y="4062"/>
                  </a:cubicBezTo>
                  <a:cubicBezTo>
                    <a:pt x="54" y="4061"/>
                    <a:pt x="58" y="4061"/>
                    <a:pt x="63" y="4063"/>
                  </a:cubicBezTo>
                  <a:lnTo>
                    <a:pt x="110" y="4084"/>
                  </a:lnTo>
                  <a:lnTo>
                    <a:pt x="88" y="4093"/>
                  </a:lnTo>
                  <a:lnTo>
                    <a:pt x="148" y="3948"/>
                  </a:lnTo>
                  <a:lnTo>
                    <a:pt x="147" y="3954"/>
                  </a:lnTo>
                  <a:lnTo>
                    <a:pt x="147" y="3801"/>
                  </a:lnTo>
                  <a:cubicBezTo>
                    <a:pt x="147" y="3800"/>
                    <a:pt x="147" y="3799"/>
                    <a:pt x="147" y="3799"/>
                  </a:cubicBezTo>
                  <a:lnTo>
                    <a:pt x="155" y="3739"/>
                  </a:lnTo>
                  <a:cubicBezTo>
                    <a:pt x="156" y="3734"/>
                    <a:pt x="159" y="3730"/>
                    <a:pt x="163" y="3727"/>
                  </a:cubicBezTo>
                  <a:lnTo>
                    <a:pt x="240" y="3680"/>
                  </a:lnTo>
                  <a:lnTo>
                    <a:pt x="347" y="3600"/>
                  </a:lnTo>
                  <a:lnTo>
                    <a:pt x="340" y="3614"/>
                  </a:lnTo>
                  <a:lnTo>
                    <a:pt x="340" y="3528"/>
                  </a:lnTo>
                  <a:lnTo>
                    <a:pt x="323" y="3270"/>
                  </a:lnTo>
                  <a:lnTo>
                    <a:pt x="328" y="3281"/>
                  </a:lnTo>
                  <a:lnTo>
                    <a:pt x="289" y="3242"/>
                  </a:lnTo>
                  <a:cubicBezTo>
                    <a:pt x="286" y="3239"/>
                    <a:pt x="284" y="3235"/>
                    <a:pt x="284" y="3230"/>
                  </a:cubicBezTo>
                  <a:lnTo>
                    <a:pt x="284" y="3162"/>
                  </a:lnTo>
                  <a:cubicBezTo>
                    <a:pt x="284" y="3155"/>
                    <a:pt x="288" y="3149"/>
                    <a:pt x="294" y="3147"/>
                  </a:cubicBezTo>
                  <a:lnTo>
                    <a:pt x="389" y="3108"/>
                  </a:lnTo>
                  <a:lnTo>
                    <a:pt x="384" y="3112"/>
                  </a:lnTo>
                  <a:lnTo>
                    <a:pt x="414" y="3082"/>
                  </a:lnTo>
                  <a:lnTo>
                    <a:pt x="410" y="3101"/>
                  </a:lnTo>
                  <a:lnTo>
                    <a:pt x="363" y="2994"/>
                  </a:lnTo>
                  <a:lnTo>
                    <a:pt x="365" y="2997"/>
                  </a:lnTo>
                  <a:lnTo>
                    <a:pt x="287" y="2891"/>
                  </a:lnTo>
                  <a:cubicBezTo>
                    <a:pt x="285" y="2887"/>
                    <a:pt x="284" y="2883"/>
                    <a:pt x="284" y="2879"/>
                  </a:cubicBezTo>
                  <a:lnTo>
                    <a:pt x="301" y="2751"/>
                  </a:lnTo>
                  <a:lnTo>
                    <a:pt x="323" y="2664"/>
                  </a:lnTo>
                  <a:cubicBezTo>
                    <a:pt x="323" y="2663"/>
                    <a:pt x="324" y="2663"/>
                    <a:pt x="324" y="2662"/>
                  </a:cubicBezTo>
                  <a:lnTo>
                    <a:pt x="393" y="2496"/>
                  </a:lnTo>
                  <a:lnTo>
                    <a:pt x="391" y="2502"/>
                  </a:lnTo>
                  <a:lnTo>
                    <a:pt x="391" y="2434"/>
                  </a:lnTo>
                  <a:lnTo>
                    <a:pt x="391" y="2289"/>
                  </a:lnTo>
                  <a:cubicBezTo>
                    <a:pt x="391" y="2287"/>
                    <a:pt x="392" y="2284"/>
                    <a:pt x="393" y="2282"/>
                  </a:cubicBezTo>
                  <a:lnTo>
                    <a:pt x="449" y="2167"/>
                  </a:lnTo>
                  <a:cubicBezTo>
                    <a:pt x="450" y="2165"/>
                    <a:pt x="451" y="2163"/>
                    <a:pt x="453" y="2161"/>
                  </a:cubicBezTo>
                  <a:lnTo>
                    <a:pt x="543" y="2085"/>
                  </a:lnTo>
                  <a:cubicBezTo>
                    <a:pt x="544" y="2084"/>
                    <a:pt x="545" y="2084"/>
                    <a:pt x="546" y="2083"/>
                  </a:cubicBezTo>
                  <a:lnTo>
                    <a:pt x="632" y="2032"/>
                  </a:lnTo>
                  <a:cubicBezTo>
                    <a:pt x="635" y="2030"/>
                    <a:pt x="640" y="2029"/>
                    <a:pt x="644" y="2030"/>
                  </a:cubicBezTo>
                  <a:lnTo>
                    <a:pt x="734" y="2051"/>
                  </a:lnTo>
                  <a:lnTo>
                    <a:pt x="826" y="2082"/>
                  </a:lnTo>
                  <a:lnTo>
                    <a:pt x="805" y="2093"/>
                  </a:lnTo>
                  <a:lnTo>
                    <a:pt x="843" y="1965"/>
                  </a:lnTo>
                  <a:lnTo>
                    <a:pt x="844" y="1975"/>
                  </a:lnTo>
                  <a:lnTo>
                    <a:pt x="805" y="1869"/>
                  </a:lnTo>
                  <a:lnTo>
                    <a:pt x="807" y="1872"/>
                  </a:lnTo>
                  <a:lnTo>
                    <a:pt x="764" y="1804"/>
                  </a:lnTo>
                  <a:cubicBezTo>
                    <a:pt x="762" y="1802"/>
                    <a:pt x="762" y="1800"/>
                    <a:pt x="761" y="1798"/>
                  </a:cubicBezTo>
                  <a:lnTo>
                    <a:pt x="753" y="1751"/>
                  </a:lnTo>
                  <a:cubicBezTo>
                    <a:pt x="752" y="1750"/>
                    <a:pt x="752" y="1748"/>
                    <a:pt x="753" y="1746"/>
                  </a:cubicBezTo>
                  <a:lnTo>
                    <a:pt x="761" y="1686"/>
                  </a:lnTo>
                  <a:cubicBezTo>
                    <a:pt x="762" y="1680"/>
                    <a:pt x="767" y="1674"/>
                    <a:pt x="773" y="1673"/>
                  </a:cubicBezTo>
                  <a:lnTo>
                    <a:pt x="833" y="1656"/>
                  </a:lnTo>
                  <a:lnTo>
                    <a:pt x="821" y="1669"/>
                  </a:lnTo>
                  <a:lnTo>
                    <a:pt x="843" y="1554"/>
                  </a:lnTo>
                  <a:cubicBezTo>
                    <a:pt x="843" y="1553"/>
                    <a:pt x="843" y="1552"/>
                    <a:pt x="844" y="1551"/>
                  </a:cubicBezTo>
                  <a:lnTo>
                    <a:pt x="882" y="1444"/>
                  </a:lnTo>
                  <a:lnTo>
                    <a:pt x="881" y="1449"/>
                  </a:lnTo>
                  <a:lnTo>
                    <a:pt x="890" y="1359"/>
                  </a:lnTo>
                  <a:lnTo>
                    <a:pt x="890" y="1267"/>
                  </a:lnTo>
                  <a:cubicBezTo>
                    <a:pt x="890" y="1263"/>
                    <a:pt x="891" y="1260"/>
                    <a:pt x="893" y="1257"/>
                  </a:cubicBezTo>
                  <a:lnTo>
                    <a:pt x="953" y="1176"/>
                  </a:lnTo>
                  <a:cubicBezTo>
                    <a:pt x="954" y="1175"/>
                    <a:pt x="956" y="1174"/>
                    <a:pt x="957" y="1173"/>
                  </a:cubicBezTo>
                  <a:lnTo>
                    <a:pt x="1065" y="1096"/>
                  </a:lnTo>
                  <a:cubicBezTo>
                    <a:pt x="1066" y="1095"/>
                    <a:pt x="1068" y="1094"/>
                    <a:pt x="1070" y="1093"/>
                  </a:cubicBezTo>
                  <a:lnTo>
                    <a:pt x="1139" y="1076"/>
                  </a:lnTo>
                  <a:lnTo>
                    <a:pt x="1126" y="1092"/>
                  </a:lnTo>
                  <a:lnTo>
                    <a:pt x="1126" y="1003"/>
                  </a:lnTo>
                  <a:cubicBezTo>
                    <a:pt x="1126" y="1000"/>
                    <a:pt x="1127" y="996"/>
                    <a:pt x="1129" y="993"/>
                  </a:cubicBezTo>
                  <a:lnTo>
                    <a:pt x="1168" y="938"/>
                  </a:lnTo>
                  <a:lnTo>
                    <a:pt x="1238" y="856"/>
                  </a:lnTo>
                  <a:cubicBezTo>
                    <a:pt x="1239" y="855"/>
                    <a:pt x="1240" y="854"/>
                    <a:pt x="1241" y="853"/>
                  </a:cubicBezTo>
                  <a:lnTo>
                    <a:pt x="1318" y="798"/>
                  </a:lnTo>
                  <a:lnTo>
                    <a:pt x="1312" y="815"/>
                  </a:lnTo>
                  <a:lnTo>
                    <a:pt x="1273" y="658"/>
                  </a:lnTo>
                  <a:cubicBezTo>
                    <a:pt x="1272" y="652"/>
                    <a:pt x="1273" y="646"/>
                    <a:pt x="1277" y="642"/>
                  </a:cubicBezTo>
                  <a:lnTo>
                    <a:pt x="1415" y="498"/>
                  </a:lnTo>
                  <a:lnTo>
                    <a:pt x="1412" y="501"/>
                  </a:lnTo>
                  <a:lnTo>
                    <a:pt x="1442" y="446"/>
                  </a:lnTo>
                  <a:cubicBezTo>
                    <a:pt x="1444" y="441"/>
                    <a:pt x="1448" y="438"/>
                    <a:pt x="1453" y="437"/>
                  </a:cubicBezTo>
                  <a:lnTo>
                    <a:pt x="1552" y="416"/>
                  </a:lnTo>
                  <a:lnTo>
                    <a:pt x="1543" y="422"/>
                  </a:lnTo>
                  <a:lnTo>
                    <a:pt x="1611" y="337"/>
                  </a:lnTo>
                  <a:lnTo>
                    <a:pt x="1608" y="347"/>
                  </a:lnTo>
                  <a:lnTo>
                    <a:pt x="1608" y="296"/>
                  </a:lnTo>
                  <a:cubicBezTo>
                    <a:pt x="1608" y="292"/>
                    <a:pt x="1609" y="288"/>
                    <a:pt x="1611" y="285"/>
                  </a:cubicBezTo>
                  <a:lnTo>
                    <a:pt x="1667" y="217"/>
                  </a:lnTo>
                  <a:cubicBezTo>
                    <a:pt x="1670" y="214"/>
                    <a:pt x="1674" y="212"/>
                    <a:pt x="1679" y="211"/>
                  </a:cubicBezTo>
                  <a:lnTo>
                    <a:pt x="1799" y="203"/>
                  </a:lnTo>
                  <a:lnTo>
                    <a:pt x="1938" y="203"/>
                  </a:lnTo>
                  <a:lnTo>
                    <a:pt x="1927" y="207"/>
                  </a:lnTo>
                  <a:lnTo>
                    <a:pt x="2034" y="109"/>
                  </a:lnTo>
                  <a:lnTo>
                    <a:pt x="2029" y="125"/>
                  </a:lnTo>
                  <a:lnTo>
                    <a:pt x="2008" y="23"/>
                  </a:lnTo>
                  <a:cubicBezTo>
                    <a:pt x="2006" y="14"/>
                    <a:pt x="2012" y="5"/>
                    <a:pt x="2021" y="3"/>
                  </a:cubicBezTo>
                  <a:cubicBezTo>
                    <a:pt x="2030" y="1"/>
                    <a:pt x="2038" y="7"/>
                    <a:pt x="2040" y="16"/>
                  </a:cubicBezTo>
                  <a:lnTo>
                    <a:pt x="2062" y="118"/>
                  </a:lnTo>
                  <a:cubicBezTo>
                    <a:pt x="2063" y="124"/>
                    <a:pt x="2061" y="130"/>
                    <a:pt x="2057" y="134"/>
                  </a:cubicBezTo>
                  <a:lnTo>
                    <a:pt x="1949" y="232"/>
                  </a:lnTo>
                  <a:cubicBezTo>
                    <a:pt x="1946" y="235"/>
                    <a:pt x="1942" y="236"/>
                    <a:pt x="1938" y="236"/>
                  </a:cubicBezTo>
                  <a:lnTo>
                    <a:pt x="1802" y="236"/>
                  </a:lnTo>
                  <a:lnTo>
                    <a:pt x="1681" y="245"/>
                  </a:lnTo>
                  <a:lnTo>
                    <a:pt x="1693" y="238"/>
                  </a:lnTo>
                  <a:lnTo>
                    <a:pt x="1637" y="307"/>
                  </a:lnTo>
                  <a:lnTo>
                    <a:pt x="1641" y="296"/>
                  </a:lnTo>
                  <a:lnTo>
                    <a:pt x="1641" y="347"/>
                  </a:lnTo>
                  <a:cubicBezTo>
                    <a:pt x="1641" y="351"/>
                    <a:pt x="1640" y="355"/>
                    <a:pt x="1637" y="358"/>
                  </a:cubicBezTo>
                  <a:lnTo>
                    <a:pt x="1569" y="443"/>
                  </a:lnTo>
                  <a:cubicBezTo>
                    <a:pt x="1566" y="446"/>
                    <a:pt x="1563" y="448"/>
                    <a:pt x="1559" y="449"/>
                  </a:cubicBezTo>
                  <a:lnTo>
                    <a:pt x="1460" y="470"/>
                  </a:lnTo>
                  <a:lnTo>
                    <a:pt x="1471" y="462"/>
                  </a:lnTo>
                  <a:lnTo>
                    <a:pt x="1441" y="517"/>
                  </a:lnTo>
                  <a:cubicBezTo>
                    <a:pt x="1441" y="518"/>
                    <a:pt x="1440" y="519"/>
                    <a:pt x="1439" y="520"/>
                  </a:cubicBezTo>
                  <a:lnTo>
                    <a:pt x="1301" y="665"/>
                  </a:lnTo>
                  <a:lnTo>
                    <a:pt x="1305" y="650"/>
                  </a:lnTo>
                  <a:lnTo>
                    <a:pt x="1344" y="807"/>
                  </a:lnTo>
                  <a:cubicBezTo>
                    <a:pt x="1346" y="814"/>
                    <a:pt x="1343" y="821"/>
                    <a:pt x="1337" y="825"/>
                  </a:cubicBezTo>
                  <a:lnTo>
                    <a:pt x="1260" y="880"/>
                  </a:lnTo>
                  <a:lnTo>
                    <a:pt x="1263" y="878"/>
                  </a:lnTo>
                  <a:lnTo>
                    <a:pt x="1195" y="957"/>
                  </a:lnTo>
                  <a:lnTo>
                    <a:pt x="1157" y="1013"/>
                  </a:lnTo>
                  <a:lnTo>
                    <a:pt x="1160" y="1003"/>
                  </a:lnTo>
                  <a:lnTo>
                    <a:pt x="1160" y="1092"/>
                  </a:lnTo>
                  <a:cubicBezTo>
                    <a:pt x="1160" y="1100"/>
                    <a:pt x="1154" y="1107"/>
                    <a:pt x="1147" y="1109"/>
                  </a:cubicBezTo>
                  <a:lnTo>
                    <a:pt x="1078" y="1126"/>
                  </a:lnTo>
                  <a:lnTo>
                    <a:pt x="1084" y="1123"/>
                  </a:lnTo>
                  <a:lnTo>
                    <a:pt x="976" y="1200"/>
                  </a:lnTo>
                  <a:lnTo>
                    <a:pt x="980" y="1196"/>
                  </a:lnTo>
                  <a:lnTo>
                    <a:pt x="920" y="1277"/>
                  </a:lnTo>
                  <a:lnTo>
                    <a:pt x="923" y="1267"/>
                  </a:lnTo>
                  <a:lnTo>
                    <a:pt x="923" y="1362"/>
                  </a:lnTo>
                  <a:lnTo>
                    <a:pt x="915" y="1452"/>
                  </a:lnTo>
                  <a:cubicBezTo>
                    <a:pt x="915" y="1453"/>
                    <a:pt x="914" y="1455"/>
                    <a:pt x="914" y="1456"/>
                  </a:cubicBezTo>
                  <a:lnTo>
                    <a:pt x="875" y="1562"/>
                  </a:lnTo>
                  <a:lnTo>
                    <a:pt x="876" y="1560"/>
                  </a:lnTo>
                  <a:lnTo>
                    <a:pt x="854" y="1675"/>
                  </a:lnTo>
                  <a:cubicBezTo>
                    <a:pt x="853" y="1681"/>
                    <a:pt x="849" y="1686"/>
                    <a:pt x="842" y="1688"/>
                  </a:cubicBezTo>
                  <a:lnTo>
                    <a:pt x="782" y="1705"/>
                  </a:lnTo>
                  <a:lnTo>
                    <a:pt x="794" y="1691"/>
                  </a:lnTo>
                  <a:lnTo>
                    <a:pt x="786" y="1751"/>
                  </a:lnTo>
                  <a:lnTo>
                    <a:pt x="786" y="1745"/>
                  </a:lnTo>
                  <a:lnTo>
                    <a:pt x="794" y="1792"/>
                  </a:lnTo>
                  <a:lnTo>
                    <a:pt x="792" y="1786"/>
                  </a:lnTo>
                  <a:lnTo>
                    <a:pt x="835" y="1854"/>
                  </a:lnTo>
                  <a:cubicBezTo>
                    <a:pt x="835" y="1855"/>
                    <a:pt x="836" y="1856"/>
                    <a:pt x="836" y="1858"/>
                  </a:cubicBezTo>
                  <a:lnTo>
                    <a:pt x="875" y="1964"/>
                  </a:lnTo>
                  <a:cubicBezTo>
                    <a:pt x="876" y="1967"/>
                    <a:pt x="876" y="1971"/>
                    <a:pt x="875" y="1975"/>
                  </a:cubicBezTo>
                  <a:lnTo>
                    <a:pt x="837" y="2102"/>
                  </a:lnTo>
                  <a:cubicBezTo>
                    <a:pt x="835" y="2107"/>
                    <a:pt x="832" y="2110"/>
                    <a:pt x="828" y="2112"/>
                  </a:cubicBezTo>
                  <a:cubicBezTo>
                    <a:pt x="824" y="2114"/>
                    <a:pt x="820" y="2115"/>
                    <a:pt x="815" y="2113"/>
                  </a:cubicBezTo>
                  <a:lnTo>
                    <a:pt x="727" y="2084"/>
                  </a:lnTo>
                  <a:lnTo>
                    <a:pt x="636" y="2063"/>
                  </a:lnTo>
                  <a:lnTo>
                    <a:pt x="649" y="2061"/>
                  </a:lnTo>
                  <a:lnTo>
                    <a:pt x="563" y="2112"/>
                  </a:lnTo>
                  <a:lnTo>
                    <a:pt x="565" y="2110"/>
                  </a:lnTo>
                  <a:lnTo>
                    <a:pt x="475" y="2187"/>
                  </a:lnTo>
                  <a:lnTo>
                    <a:pt x="479" y="2181"/>
                  </a:lnTo>
                  <a:lnTo>
                    <a:pt x="423" y="2296"/>
                  </a:lnTo>
                  <a:lnTo>
                    <a:pt x="425" y="2289"/>
                  </a:lnTo>
                  <a:lnTo>
                    <a:pt x="425" y="2434"/>
                  </a:lnTo>
                  <a:lnTo>
                    <a:pt x="425" y="2502"/>
                  </a:lnTo>
                  <a:cubicBezTo>
                    <a:pt x="425" y="2504"/>
                    <a:pt x="424" y="2506"/>
                    <a:pt x="424" y="2508"/>
                  </a:cubicBezTo>
                  <a:lnTo>
                    <a:pt x="355" y="2675"/>
                  </a:lnTo>
                  <a:lnTo>
                    <a:pt x="356" y="2672"/>
                  </a:lnTo>
                  <a:lnTo>
                    <a:pt x="334" y="2756"/>
                  </a:lnTo>
                  <a:lnTo>
                    <a:pt x="317" y="2883"/>
                  </a:lnTo>
                  <a:lnTo>
                    <a:pt x="314" y="2871"/>
                  </a:lnTo>
                  <a:lnTo>
                    <a:pt x="392" y="2978"/>
                  </a:lnTo>
                  <a:cubicBezTo>
                    <a:pt x="392" y="2979"/>
                    <a:pt x="393" y="2980"/>
                    <a:pt x="393" y="2981"/>
                  </a:cubicBezTo>
                  <a:lnTo>
                    <a:pt x="441" y="3087"/>
                  </a:lnTo>
                  <a:cubicBezTo>
                    <a:pt x="443" y="3094"/>
                    <a:pt x="442" y="3101"/>
                    <a:pt x="437" y="3106"/>
                  </a:cubicBezTo>
                  <a:lnTo>
                    <a:pt x="407" y="3136"/>
                  </a:lnTo>
                  <a:cubicBezTo>
                    <a:pt x="405" y="3137"/>
                    <a:pt x="404" y="3138"/>
                    <a:pt x="401" y="3139"/>
                  </a:cubicBezTo>
                  <a:lnTo>
                    <a:pt x="307" y="3178"/>
                  </a:lnTo>
                  <a:lnTo>
                    <a:pt x="317" y="3162"/>
                  </a:lnTo>
                  <a:lnTo>
                    <a:pt x="317" y="3230"/>
                  </a:lnTo>
                  <a:lnTo>
                    <a:pt x="312" y="3218"/>
                  </a:lnTo>
                  <a:lnTo>
                    <a:pt x="351" y="3257"/>
                  </a:lnTo>
                  <a:cubicBezTo>
                    <a:pt x="354" y="3260"/>
                    <a:pt x="356" y="3264"/>
                    <a:pt x="356" y="3268"/>
                  </a:cubicBezTo>
                  <a:lnTo>
                    <a:pt x="373" y="3528"/>
                  </a:lnTo>
                  <a:lnTo>
                    <a:pt x="373" y="3614"/>
                  </a:lnTo>
                  <a:cubicBezTo>
                    <a:pt x="373" y="3619"/>
                    <a:pt x="371" y="3624"/>
                    <a:pt x="367" y="3627"/>
                  </a:cubicBezTo>
                  <a:lnTo>
                    <a:pt x="258" y="3709"/>
                  </a:lnTo>
                  <a:lnTo>
                    <a:pt x="180" y="3756"/>
                  </a:lnTo>
                  <a:lnTo>
                    <a:pt x="188" y="3744"/>
                  </a:lnTo>
                  <a:lnTo>
                    <a:pt x="180" y="3803"/>
                  </a:lnTo>
                  <a:lnTo>
                    <a:pt x="180" y="3801"/>
                  </a:lnTo>
                  <a:lnTo>
                    <a:pt x="180" y="3954"/>
                  </a:lnTo>
                  <a:cubicBezTo>
                    <a:pt x="180" y="3957"/>
                    <a:pt x="179" y="3959"/>
                    <a:pt x="179" y="3961"/>
                  </a:cubicBezTo>
                  <a:lnTo>
                    <a:pt x="118" y="4106"/>
                  </a:lnTo>
                  <a:cubicBezTo>
                    <a:pt x="117" y="4110"/>
                    <a:pt x="113" y="4113"/>
                    <a:pt x="109" y="4115"/>
                  </a:cubicBezTo>
                  <a:cubicBezTo>
                    <a:pt x="105" y="4116"/>
                    <a:pt x="100" y="4116"/>
                    <a:pt x="96" y="4114"/>
                  </a:cubicBezTo>
                  <a:lnTo>
                    <a:pt x="49" y="4093"/>
                  </a:lnTo>
                  <a:lnTo>
                    <a:pt x="71" y="4084"/>
                  </a:lnTo>
                  <a:lnTo>
                    <a:pt x="33" y="4190"/>
                  </a:lnTo>
                  <a:lnTo>
                    <a:pt x="34" y="4184"/>
                  </a:lnTo>
                  <a:lnTo>
                    <a:pt x="34" y="4235"/>
                  </a:lnTo>
                  <a:lnTo>
                    <a:pt x="33" y="4233"/>
                  </a:lnTo>
                  <a:lnTo>
                    <a:pt x="51" y="4330"/>
                  </a:lnTo>
                  <a:lnTo>
                    <a:pt x="47" y="4323"/>
                  </a:lnTo>
                  <a:lnTo>
                    <a:pt x="116" y="4408"/>
                  </a:lnTo>
                  <a:cubicBezTo>
                    <a:pt x="119" y="4412"/>
                    <a:pt x="120" y="4417"/>
                    <a:pt x="119" y="4422"/>
                  </a:cubicBezTo>
                  <a:lnTo>
                    <a:pt x="80" y="4599"/>
                  </a:lnTo>
                  <a:lnTo>
                    <a:pt x="50" y="4684"/>
                  </a:lnTo>
                  <a:lnTo>
                    <a:pt x="47" y="4668"/>
                  </a:lnTo>
                  <a:lnTo>
                    <a:pt x="95" y="4728"/>
                  </a:lnTo>
                  <a:lnTo>
                    <a:pt x="155" y="4804"/>
                  </a:lnTo>
                  <a:cubicBezTo>
                    <a:pt x="158" y="4808"/>
                    <a:pt x="159" y="4813"/>
                    <a:pt x="158" y="4817"/>
                  </a:cubicBezTo>
                  <a:lnTo>
                    <a:pt x="141" y="4932"/>
                  </a:lnTo>
                  <a:lnTo>
                    <a:pt x="138" y="4921"/>
                  </a:lnTo>
                  <a:lnTo>
                    <a:pt x="208" y="5028"/>
                  </a:lnTo>
                  <a:lnTo>
                    <a:pt x="246" y="5096"/>
                  </a:lnTo>
                  <a:lnTo>
                    <a:pt x="264" y="5126"/>
                  </a:lnTo>
                  <a:cubicBezTo>
                    <a:pt x="266" y="5130"/>
                    <a:pt x="267" y="5136"/>
                    <a:pt x="264" y="5141"/>
                  </a:cubicBezTo>
                  <a:lnTo>
                    <a:pt x="246" y="5180"/>
                  </a:lnTo>
                  <a:lnTo>
                    <a:pt x="225" y="5219"/>
                  </a:lnTo>
                  <a:lnTo>
                    <a:pt x="208" y="5249"/>
                  </a:lnTo>
                  <a:cubicBezTo>
                    <a:pt x="205" y="5254"/>
                    <a:pt x="199" y="5257"/>
                    <a:pt x="193" y="5257"/>
                  </a:cubicBezTo>
                  <a:lnTo>
                    <a:pt x="163" y="5257"/>
                  </a:lnTo>
                  <a:lnTo>
                    <a:pt x="178" y="5249"/>
                  </a:lnTo>
                  <a:lnTo>
                    <a:pt x="156" y="5287"/>
                  </a:lnTo>
                  <a:lnTo>
                    <a:pt x="157" y="5273"/>
                  </a:lnTo>
                  <a:lnTo>
                    <a:pt x="187" y="5349"/>
                  </a:lnTo>
                  <a:lnTo>
                    <a:pt x="186" y="5347"/>
                  </a:lnTo>
                  <a:lnTo>
                    <a:pt x="264" y="5484"/>
                  </a:lnTo>
                  <a:cubicBezTo>
                    <a:pt x="265" y="5487"/>
                    <a:pt x="266" y="5491"/>
                    <a:pt x="266" y="5494"/>
                  </a:cubicBezTo>
                  <a:lnTo>
                    <a:pt x="248" y="5601"/>
                  </a:lnTo>
                  <a:cubicBezTo>
                    <a:pt x="248" y="5604"/>
                    <a:pt x="246" y="5608"/>
                    <a:pt x="244" y="5610"/>
                  </a:cubicBezTo>
                  <a:lnTo>
                    <a:pt x="205" y="5648"/>
                  </a:lnTo>
                  <a:lnTo>
                    <a:pt x="207" y="5626"/>
                  </a:lnTo>
                  <a:lnTo>
                    <a:pt x="245" y="5678"/>
                  </a:lnTo>
                  <a:lnTo>
                    <a:pt x="232" y="5671"/>
                  </a:lnTo>
                  <a:lnTo>
                    <a:pt x="318" y="5671"/>
                  </a:lnTo>
                  <a:lnTo>
                    <a:pt x="309" y="5674"/>
                  </a:lnTo>
                  <a:lnTo>
                    <a:pt x="386" y="5623"/>
                  </a:lnTo>
                  <a:cubicBezTo>
                    <a:pt x="393" y="5618"/>
                    <a:pt x="401" y="5619"/>
                    <a:pt x="407" y="5625"/>
                  </a:cubicBezTo>
                  <a:lnTo>
                    <a:pt x="459" y="5676"/>
                  </a:lnTo>
                  <a:lnTo>
                    <a:pt x="438" y="5673"/>
                  </a:lnTo>
                  <a:lnTo>
                    <a:pt x="524" y="5622"/>
                  </a:lnTo>
                  <a:lnTo>
                    <a:pt x="516" y="5633"/>
                  </a:lnTo>
                  <a:lnTo>
                    <a:pt x="538" y="5535"/>
                  </a:lnTo>
                  <a:lnTo>
                    <a:pt x="538" y="5544"/>
                  </a:lnTo>
                  <a:lnTo>
                    <a:pt x="517" y="5480"/>
                  </a:lnTo>
                  <a:cubicBezTo>
                    <a:pt x="514" y="5472"/>
                    <a:pt x="518" y="5463"/>
                    <a:pt x="525" y="5460"/>
                  </a:cubicBezTo>
                  <a:lnTo>
                    <a:pt x="571" y="5438"/>
                  </a:lnTo>
                  <a:lnTo>
                    <a:pt x="635" y="5416"/>
                  </a:lnTo>
                  <a:lnTo>
                    <a:pt x="625" y="5425"/>
                  </a:lnTo>
                  <a:lnTo>
                    <a:pt x="647" y="5378"/>
                  </a:lnTo>
                  <a:cubicBezTo>
                    <a:pt x="649" y="5372"/>
                    <a:pt x="655" y="5369"/>
                    <a:pt x="662" y="5369"/>
                  </a:cubicBezTo>
                  <a:lnTo>
                    <a:pt x="778" y="5369"/>
                  </a:lnTo>
                  <a:cubicBezTo>
                    <a:pt x="779" y="5369"/>
                    <a:pt x="780" y="5369"/>
                    <a:pt x="780" y="5369"/>
                  </a:cubicBezTo>
                  <a:lnTo>
                    <a:pt x="909" y="5390"/>
                  </a:lnTo>
                  <a:lnTo>
                    <a:pt x="890" y="5403"/>
                  </a:lnTo>
                  <a:lnTo>
                    <a:pt x="912" y="5313"/>
                  </a:lnTo>
                  <a:cubicBezTo>
                    <a:pt x="912" y="5311"/>
                    <a:pt x="913" y="5310"/>
                    <a:pt x="914" y="5308"/>
                  </a:cubicBezTo>
                  <a:lnTo>
                    <a:pt x="991" y="5185"/>
                  </a:lnTo>
                  <a:lnTo>
                    <a:pt x="1038" y="5104"/>
                  </a:lnTo>
                  <a:lnTo>
                    <a:pt x="1036" y="5113"/>
                  </a:lnTo>
                  <a:lnTo>
                    <a:pt x="1036" y="5019"/>
                  </a:lnTo>
                  <a:cubicBezTo>
                    <a:pt x="1036" y="5016"/>
                    <a:pt x="1037" y="5014"/>
                    <a:pt x="1038" y="5012"/>
                  </a:cubicBezTo>
                  <a:lnTo>
                    <a:pt x="1077" y="4935"/>
                  </a:lnTo>
                  <a:lnTo>
                    <a:pt x="1075" y="4939"/>
                  </a:lnTo>
                  <a:lnTo>
                    <a:pt x="1105" y="4782"/>
                  </a:lnTo>
                  <a:lnTo>
                    <a:pt x="1105" y="4787"/>
                  </a:lnTo>
                  <a:lnTo>
                    <a:pt x="1088" y="4681"/>
                  </a:lnTo>
                  <a:cubicBezTo>
                    <a:pt x="1087" y="4677"/>
                    <a:pt x="1088" y="4674"/>
                    <a:pt x="1090" y="4671"/>
                  </a:cubicBezTo>
                  <a:lnTo>
                    <a:pt x="1145" y="4564"/>
                  </a:lnTo>
                  <a:cubicBezTo>
                    <a:pt x="1146" y="4563"/>
                    <a:pt x="1146" y="4562"/>
                    <a:pt x="1147" y="4562"/>
                  </a:cubicBezTo>
                  <a:lnTo>
                    <a:pt x="1190" y="4506"/>
                  </a:lnTo>
                  <a:lnTo>
                    <a:pt x="1187" y="4521"/>
                  </a:lnTo>
                  <a:lnTo>
                    <a:pt x="1166" y="4440"/>
                  </a:lnTo>
                  <a:cubicBezTo>
                    <a:pt x="1164" y="4433"/>
                    <a:pt x="1167" y="4425"/>
                    <a:pt x="1173" y="4421"/>
                  </a:cubicBezTo>
                  <a:lnTo>
                    <a:pt x="1204" y="4404"/>
                  </a:lnTo>
                  <a:lnTo>
                    <a:pt x="1241" y="4384"/>
                  </a:lnTo>
                  <a:lnTo>
                    <a:pt x="1326" y="4320"/>
                  </a:lnTo>
                  <a:lnTo>
                    <a:pt x="1323" y="4323"/>
                  </a:lnTo>
                  <a:lnTo>
                    <a:pt x="1383" y="4242"/>
                  </a:lnTo>
                  <a:lnTo>
                    <a:pt x="1381" y="4258"/>
                  </a:lnTo>
                  <a:lnTo>
                    <a:pt x="1364" y="4211"/>
                  </a:lnTo>
                  <a:cubicBezTo>
                    <a:pt x="1362" y="4207"/>
                    <a:pt x="1362" y="4203"/>
                    <a:pt x="1364" y="4199"/>
                  </a:cubicBezTo>
                  <a:lnTo>
                    <a:pt x="1381" y="4160"/>
                  </a:lnTo>
                  <a:cubicBezTo>
                    <a:pt x="1384" y="4154"/>
                    <a:pt x="1392" y="4150"/>
                    <a:pt x="1399" y="4151"/>
                  </a:cubicBezTo>
                  <a:lnTo>
                    <a:pt x="1507" y="4168"/>
                  </a:lnTo>
                  <a:lnTo>
                    <a:pt x="1491" y="4174"/>
                  </a:lnTo>
                  <a:lnTo>
                    <a:pt x="1521" y="4136"/>
                  </a:lnTo>
                  <a:lnTo>
                    <a:pt x="1529" y="4162"/>
                  </a:lnTo>
                  <a:lnTo>
                    <a:pt x="1451" y="4136"/>
                  </a:lnTo>
                  <a:lnTo>
                    <a:pt x="1454" y="4137"/>
                  </a:lnTo>
                  <a:lnTo>
                    <a:pt x="1333" y="4116"/>
                  </a:lnTo>
                  <a:cubicBezTo>
                    <a:pt x="1328" y="4115"/>
                    <a:pt x="1323" y="4111"/>
                    <a:pt x="1321" y="4105"/>
                  </a:cubicBezTo>
                  <a:lnTo>
                    <a:pt x="1295" y="4037"/>
                  </a:lnTo>
                  <a:lnTo>
                    <a:pt x="1316" y="4047"/>
                  </a:lnTo>
                  <a:lnTo>
                    <a:pt x="1165" y="4094"/>
                  </a:lnTo>
                  <a:cubicBezTo>
                    <a:pt x="1161" y="4095"/>
                    <a:pt x="1157" y="4095"/>
                    <a:pt x="1154" y="4093"/>
                  </a:cubicBezTo>
                  <a:lnTo>
                    <a:pt x="1046" y="4046"/>
                  </a:lnTo>
                  <a:cubicBezTo>
                    <a:pt x="1041" y="4044"/>
                    <a:pt x="1037" y="4039"/>
                    <a:pt x="1036" y="4034"/>
                  </a:cubicBezTo>
                  <a:cubicBezTo>
                    <a:pt x="1035" y="4029"/>
                    <a:pt x="1037" y="4023"/>
                    <a:pt x="1041" y="4019"/>
                  </a:cubicBezTo>
                  <a:lnTo>
                    <a:pt x="1080" y="3981"/>
                  </a:lnTo>
                  <a:cubicBezTo>
                    <a:pt x="1083" y="3977"/>
                    <a:pt x="1089" y="3975"/>
                    <a:pt x="1094" y="3976"/>
                  </a:cubicBezTo>
                  <a:lnTo>
                    <a:pt x="1250" y="3997"/>
                  </a:lnTo>
                  <a:lnTo>
                    <a:pt x="1358" y="3997"/>
                  </a:lnTo>
                  <a:lnTo>
                    <a:pt x="1342" y="4008"/>
                  </a:lnTo>
                  <a:lnTo>
                    <a:pt x="1364" y="3949"/>
                  </a:lnTo>
                  <a:cubicBezTo>
                    <a:pt x="1366" y="3944"/>
                    <a:pt x="1370" y="3940"/>
                    <a:pt x="1375" y="3938"/>
                  </a:cubicBezTo>
                  <a:lnTo>
                    <a:pt x="1452" y="3917"/>
                  </a:lnTo>
                  <a:cubicBezTo>
                    <a:pt x="1459" y="3915"/>
                    <a:pt x="1466" y="3917"/>
                    <a:pt x="1470" y="3923"/>
                  </a:cubicBezTo>
                  <a:lnTo>
                    <a:pt x="1517" y="3982"/>
                  </a:lnTo>
                  <a:lnTo>
                    <a:pt x="1510" y="3977"/>
                  </a:lnTo>
                  <a:lnTo>
                    <a:pt x="1562" y="3999"/>
                  </a:lnTo>
                  <a:lnTo>
                    <a:pt x="1545" y="4001"/>
                  </a:lnTo>
                  <a:lnTo>
                    <a:pt x="1623" y="3941"/>
                  </a:lnTo>
                  <a:lnTo>
                    <a:pt x="1618" y="3948"/>
                  </a:lnTo>
                  <a:lnTo>
                    <a:pt x="1648" y="3879"/>
                  </a:lnTo>
                  <a:lnTo>
                    <a:pt x="1647" y="3892"/>
                  </a:lnTo>
                  <a:lnTo>
                    <a:pt x="1617" y="3816"/>
                  </a:lnTo>
                  <a:lnTo>
                    <a:pt x="1619" y="3818"/>
                  </a:lnTo>
                  <a:lnTo>
                    <a:pt x="1558" y="3720"/>
                  </a:lnTo>
                  <a:lnTo>
                    <a:pt x="1498" y="3613"/>
                  </a:lnTo>
                  <a:lnTo>
                    <a:pt x="1502" y="3618"/>
                  </a:lnTo>
                  <a:lnTo>
                    <a:pt x="1368" y="3503"/>
                  </a:lnTo>
                  <a:cubicBezTo>
                    <a:pt x="1367" y="3501"/>
                    <a:pt x="1366" y="3500"/>
                    <a:pt x="1365" y="3498"/>
                  </a:cubicBezTo>
                  <a:lnTo>
                    <a:pt x="1322" y="3422"/>
                  </a:lnTo>
                  <a:cubicBezTo>
                    <a:pt x="1321" y="3419"/>
                    <a:pt x="1320" y="3417"/>
                    <a:pt x="1320" y="3414"/>
                  </a:cubicBezTo>
                  <a:lnTo>
                    <a:pt x="1311" y="3229"/>
                  </a:lnTo>
                  <a:lnTo>
                    <a:pt x="1320" y="3093"/>
                  </a:lnTo>
                  <a:cubicBezTo>
                    <a:pt x="1320" y="3088"/>
                    <a:pt x="1323" y="3083"/>
                    <a:pt x="1328" y="3080"/>
                  </a:cubicBezTo>
                  <a:lnTo>
                    <a:pt x="1427" y="3020"/>
                  </a:lnTo>
                  <a:lnTo>
                    <a:pt x="1419" y="3030"/>
                  </a:lnTo>
                  <a:lnTo>
                    <a:pt x="1441" y="2945"/>
                  </a:lnTo>
                  <a:lnTo>
                    <a:pt x="1441" y="2954"/>
                  </a:lnTo>
                  <a:lnTo>
                    <a:pt x="1402" y="2818"/>
                  </a:lnTo>
                  <a:cubicBezTo>
                    <a:pt x="1400" y="2812"/>
                    <a:pt x="1402" y="2805"/>
                    <a:pt x="1406" y="2801"/>
                  </a:cubicBezTo>
                  <a:lnTo>
                    <a:pt x="1446" y="2762"/>
                  </a:lnTo>
                  <a:lnTo>
                    <a:pt x="1494" y="2723"/>
                  </a:lnTo>
                  <a:lnTo>
                    <a:pt x="1488" y="2739"/>
                  </a:lnTo>
                  <a:lnTo>
                    <a:pt x="1470" y="2650"/>
                  </a:lnTo>
                  <a:cubicBezTo>
                    <a:pt x="1469" y="2644"/>
                    <a:pt x="1472" y="2638"/>
                    <a:pt x="1476" y="2634"/>
                  </a:cubicBezTo>
                  <a:lnTo>
                    <a:pt x="1545" y="2579"/>
                  </a:lnTo>
                  <a:lnTo>
                    <a:pt x="1542" y="2582"/>
                  </a:lnTo>
                  <a:lnTo>
                    <a:pt x="1628" y="2463"/>
                  </a:lnTo>
                  <a:cubicBezTo>
                    <a:pt x="1629" y="2462"/>
                    <a:pt x="1629" y="2461"/>
                    <a:pt x="1630" y="2460"/>
                  </a:cubicBezTo>
                  <a:lnTo>
                    <a:pt x="1668" y="2422"/>
                  </a:lnTo>
                  <a:cubicBezTo>
                    <a:pt x="1671" y="2420"/>
                    <a:pt x="1674" y="2418"/>
                    <a:pt x="1677" y="2418"/>
                  </a:cubicBezTo>
                  <a:lnTo>
                    <a:pt x="1767" y="2401"/>
                  </a:lnTo>
                  <a:lnTo>
                    <a:pt x="1754" y="2420"/>
                  </a:lnTo>
                  <a:lnTo>
                    <a:pt x="1745" y="2369"/>
                  </a:lnTo>
                  <a:cubicBezTo>
                    <a:pt x="1744" y="2363"/>
                    <a:pt x="1747" y="2357"/>
                    <a:pt x="1751" y="2353"/>
                  </a:cubicBezTo>
                  <a:lnTo>
                    <a:pt x="1846" y="2276"/>
                  </a:lnTo>
                  <a:cubicBezTo>
                    <a:pt x="1847" y="2276"/>
                    <a:pt x="1847" y="2275"/>
                    <a:pt x="1848" y="2275"/>
                  </a:cubicBezTo>
                  <a:lnTo>
                    <a:pt x="1931" y="2227"/>
                  </a:lnTo>
                  <a:lnTo>
                    <a:pt x="2055" y="2168"/>
                  </a:lnTo>
                  <a:lnTo>
                    <a:pt x="2046" y="2180"/>
                  </a:lnTo>
                  <a:lnTo>
                    <a:pt x="2059" y="2093"/>
                  </a:lnTo>
                  <a:lnTo>
                    <a:pt x="2077" y="2025"/>
                  </a:lnTo>
                  <a:cubicBezTo>
                    <a:pt x="2077" y="2022"/>
                    <a:pt x="2079" y="2019"/>
                    <a:pt x="2082" y="2017"/>
                  </a:cubicBezTo>
                  <a:lnTo>
                    <a:pt x="2151" y="1957"/>
                  </a:lnTo>
                  <a:lnTo>
                    <a:pt x="2149" y="1959"/>
                  </a:lnTo>
                  <a:lnTo>
                    <a:pt x="2187" y="1912"/>
                  </a:lnTo>
                  <a:lnTo>
                    <a:pt x="2184" y="1927"/>
                  </a:lnTo>
                  <a:lnTo>
                    <a:pt x="2168" y="1861"/>
                  </a:lnTo>
                  <a:lnTo>
                    <a:pt x="2125" y="1755"/>
                  </a:lnTo>
                  <a:cubicBezTo>
                    <a:pt x="2122" y="1748"/>
                    <a:pt x="2124" y="1741"/>
                    <a:pt x="2129" y="1736"/>
                  </a:cubicBezTo>
                  <a:lnTo>
                    <a:pt x="2172" y="1698"/>
                  </a:lnTo>
                  <a:lnTo>
                    <a:pt x="2167" y="1704"/>
                  </a:lnTo>
                  <a:lnTo>
                    <a:pt x="2185" y="1657"/>
                  </a:lnTo>
                  <a:lnTo>
                    <a:pt x="2184" y="1667"/>
                  </a:lnTo>
                  <a:lnTo>
                    <a:pt x="2167" y="1586"/>
                  </a:lnTo>
                  <a:cubicBezTo>
                    <a:pt x="2165" y="1579"/>
                    <a:pt x="2168" y="1573"/>
                    <a:pt x="2173" y="1569"/>
                  </a:cubicBezTo>
                  <a:lnTo>
                    <a:pt x="2280" y="1484"/>
                  </a:lnTo>
                  <a:lnTo>
                    <a:pt x="2278" y="1486"/>
                  </a:lnTo>
                  <a:lnTo>
                    <a:pt x="2316" y="1440"/>
                  </a:lnTo>
                  <a:lnTo>
                    <a:pt x="2312" y="1450"/>
                  </a:lnTo>
                  <a:lnTo>
                    <a:pt x="2312" y="1369"/>
                  </a:lnTo>
                  <a:cubicBezTo>
                    <a:pt x="2312" y="1364"/>
                    <a:pt x="2315" y="1358"/>
                    <a:pt x="2320" y="1355"/>
                  </a:cubicBezTo>
                  <a:lnTo>
                    <a:pt x="2359" y="1330"/>
                  </a:lnTo>
                  <a:cubicBezTo>
                    <a:pt x="2361" y="1328"/>
                    <a:pt x="2365" y="1327"/>
                    <a:pt x="2368" y="1327"/>
                  </a:cubicBezTo>
                  <a:lnTo>
                    <a:pt x="2415" y="1327"/>
                  </a:lnTo>
                  <a:lnTo>
                    <a:pt x="2651" y="1327"/>
                  </a:lnTo>
                  <a:lnTo>
                    <a:pt x="2645" y="1328"/>
                  </a:lnTo>
                  <a:lnTo>
                    <a:pt x="2697" y="1307"/>
                  </a:lnTo>
                  <a:lnTo>
                    <a:pt x="2686" y="1322"/>
                  </a:lnTo>
                  <a:lnTo>
                    <a:pt x="2686" y="1284"/>
                  </a:lnTo>
                  <a:lnTo>
                    <a:pt x="2687" y="1290"/>
                  </a:lnTo>
                  <a:lnTo>
                    <a:pt x="2657" y="1204"/>
                  </a:lnTo>
                  <a:lnTo>
                    <a:pt x="2659" y="1208"/>
                  </a:lnTo>
                  <a:lnTo>
                    <a:pt x="2599" y="1119"/>
                  </a:lnTo>
                  <a:lnTo>
                    <a:pt x="2603" y="1123"/>
                  </a:lnTo>
                  <a:lnTo>
                    <a:pt x="2542" y="1076"/>
                  </a:lnTo>
                  <a:cubicBezTo>
                    <a:pt x="2539" y="1073"/>
                    <a:pt x="2536" y="1068"/>
                    <a:pt x="2536" y="1064"/>
                  </a:cubicBezTo>
                  <a:cubicBezTo>
                    <a:pt x="2536" y="1059"/>
                    <a:pt x="2537" y="1054"/>
                    <a:pt x="2541" y="1051"/>
                  </a:cubicBezTo>
                  <a:lnTo>
                    <a:pt x="2580" y="1012"/>
                  </a:lnTo>
                  <a:lnTo>
                    <a:pt x="2575" y="1021"/>
                  </a:lnTo>
                  <a:lnTo>
                    <a:pt x="2596" y="915"/>
                  </a:lnTo>
                  <a:lnTo>
                    <a:pt x="2596" y="918"/>
                  </a:lnTo>
                  <a:lnTo>
                    <a:pt x="2596" y="828"/>
                  </a:lnTo>
                  <a:lnTo>
                    <a:pt x="2596" y="773"/>
                  </a:lnTo>
                  <a:lnTo>
                    <a:pt x="2600" y="784"/>
                  </a:lnTo>
                  <a:lnTo>
                    <a:pt x="2540" y="715"/>
                  </a:lnTo>
                  <a:lnTo>
                    <a:pt x="2484" y="647"/>
                  </a:lnTo>
                  <a:cubicBezTo>
                    <a:pt x="2480" y="642"/>
                    <a:pt x="2479" y="636"/>
                    <a:pt x="2481" y="630"/>
                  </a:cubicBezTo>
                  <a:lnTo>
                    <a:pt x="2507" y="571"/>
                  </a:lnTo>
                  <a:lnTo>
                    <a:pt x="2506" y="577"/>
                  </a:lnTo>
                  <a:lnTo>
                    <a:pt x="2506" y="492"/>
                  </a:lnTo>
                  <a:lnTo>
                    <a:pt x="2506" y="441"/>
                  </a:lnTo>
                  <a:lnTo>
                    <a:pt x="2507" y="446"/>
                  </a:lnTo>
                  <a:lnTo>
                    <a:pt x="2481" y="370"/>
                  </a:lnTo>
                  <a:lnTo>
                    <a:pt x="2487" y="378"/>
                  </a:lnTo>
                  <a:lnTo>
                    <a:pt x="2388" y="310"/>
                  </a:lnTo>
                  <a:lnTo>
                    <a:pt x="2412" y="305"/>
                  </a:lnTo>
                  <a:lnTo>
                    <a:pt x="2382" y="356"/>
                  </a:lnTo>
                  <a:cubicBezTo>
                    <a:pt x="2380" y="360"/>
                    <a:pt x="2375" y="363"/>
                    <a:pt x="2370" y="364"/>
                  </a:cubicBezTo>
                  <a:cubicBezTo>
                    <a:pt x="2365" y="364"/>
                    <a:pt x="2360" y="363"/>
                    <a:pt x="2356" y="359"/>
                  </a:cubicBezTo>
                  <a:lnTo>
                    <a:pt x="2120" y="133"/>
                  </a:lnTo>
                  <a:cubicBezTo>
                    <a:pt x="2119" y="133"/>
                    <a:pt x="2118" y="132"/>
                    <a:pt x="2117" y="131"/>
                  </a:cubicBezTo>
                  <a:lnTo>
                    <a:pt x="2062" y="45"/>
                  </a:lnTo>
                  <a:lnTo>
                    <a:pt x="2067" y="51"/>
                  </a:lnTo>
                  <a:lnTo>
                    <a:pt x="2037" y="34"/>
                  </a:lnTo>
                  <a:cubicBezTo>
                    <a:pt x="2029" y="29"/>
                    <a:pt x="2026" y="19"/>
                    <a:pt x="2031" y="11"/>
                  </a:cubicBezTo>
                  <a:cubicBezTo>
                    <a:pt x="2036" y="3"/>
                    <a:pt x="2046" y="0"/>
                    <a:pt x="2054" y="5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0963288" y="6538630"/>
              <a:ext cx="935672" cy="897890"/>
            </a:xfrm>
            <a:custGeom>
              <a:avLst/>
              <a:gdLst/>
              <a:ahLst/>
              <a:cxnLst>
                <a:cxn ang="0">
                  <a:pos x="210" y="314"/>
                </a:cxn>
                <a:cxn ang="0">
                  <a:pos x="222" y="282"/>
                </a:cxn>
                <a:cxn ang="0">
                  <a:pos x="247" y="282"/>
                </a:cxn>
                <a:cxn ang="0">
                  <a:pos x="263" y="296"/>
                </a:cxn>
                <a:cxn ang="0">
                  <a:pos x="285" y="305"/>
                </a:cxn>
                <a:cxn ang="0">
                  <a:pos x="280" y="364"/>
                </a:cxn>
                <a:cxn ang="0">
                  <a:pos x="298" y="393"/>
                </a:cxn>
                <a:cxn ang="0">
                  <a:pos x="310" y="398"/>
                </a:cxn>
                <a:cxn ang="0">
                  <a:pos x="334" y="404"/>
                </a:cxn>
                <a:cxn ang="0">
                  <a:pos x="366" y="386"/>
                </a:cxn>
                <a:cxn ang="0">
                  <a:pos x="410" y="384"/>
                </a:cxn>
                <a:cxn ang="0">
                  <a:pos x="411" y="361"/>
                </a:cxn>
                <a:cxn ang="0">
                  <a:pos x="401" y="314"/>
                </a:cxn>
                <a:cxn ang="0">
                  <a:pos x="387" y="300"/>
                </a:cxn>
                <a:cxn ang="0">
                  <a:pos x="392" y="266"/>
                </a:cxn>
                <a:cxn ang="0">
                  <a:pos x="410" y="233"/>
                </a:cxn>
                <a:cxn ang="0">
                  <a:pos x="410" y="201"/>
                </a:cxn>
                <a:cxn ang="0">
                  <a:pos x="387" y="178"/>
                </a:cxn>
                <a:cxn ang="0">
                  <a:pos x="394" y="157"/>
                </a:cxn>
                <a:cxn ang="0">
                  <a:pos x="392" y="144"/>
                </a:cxn>
                <a:cxn ang="0">
                  <a:pos x="377" y="126"/>
                </a:cxn>
                <a:cxn ang="0">
                  <a:pos x="366" y="103"/>
                </a:cxn>
                <a:cxn ang="0">
                  <a:pos x="340" y="114"/>
                </a:cxn>
                <a:cxn ang="0">
                  <a:pos x="334" y="84"/>
                </a:cxn>
                <a:cxn ang="0">
                  <a:pos x="308" y="58"/>
                </a:cxn>
                <a:cxn ang="0">
                  <a:pos x="301" y="33"/>
                </a:cxn>
                <a:cxn ang="0">
                  <a:pos x="289" y="17"/>
                </a:cxn>
                <a:cxn ang="0">
                  <a:pos x="278" y="3"/>
                </a:cxn>
                <a:cxn ang="0">
                  <a:pos x="233" y="3"/>
                </a:cxn>
                <a:cxn ang="0">
                  <a:pos x="180" y="50"/>
                </a:cxn>
                <a:cxn ang="0">
                  <a:pos x="193" y="80"/>
                </a:cxn>
                <a:cxn ang="0">
                  <a:pos x="179" y="87"/>
                </a:cxn>
                <a:cxn ang="0">
                  <a:pos x="154" y="72"/>
                </a:cxn>
                <a:cxn ang="0">
                  <a:pos x="114" y="77"/>
                </a:cxn>
                <a:cxn ang="0">
                  <a:pos x="101" y="77"/>
                </a:cxn>
                <a:cxn ang="0">
                  <a:pos x="74" y="61"/>
                </a:cxn>
                <a:cxn ang="0">
                  <a:pos x="16" y="75"/>
                </a:cxn>
                <a:cxn ang="0">
                  <a:pos x="0" y="87"/>
                </a:cxn>
                <a:cxn ang="0">
                  <a:pos x="45" y="152"/>
                </a:cxn>
                <a:cxn ang="0">
                  <a:pos x="77" y="168"/>
                </a:cxn>
                <a:cxn ang="0">
                  <a:pos x="132" y="235"/>
                </a:cxn>
                <a:cxn ang="0">
                  <a:pos x="124" y="259"/>
                </a:cxn>
              </a:cxnLst>
              <a:rect l="0" t="0" r="r" b="b"/>
              <a:pathLst>
                <a:path w="421" h="404">
                  <a:moveTo>
                    <a:pt x="203" y="330"/>
                  </a:moveTo>
                  <a:lnTo>
                    <a:pt x="210" y="314"/>
                  </a:lnTo>
                  <a:lnTo>
                    <a:pt x="215" y="287"/>
                  </a:lnTo>
                  <a:lnTo>
                    <a:pt x="222" y="282"/>
                  </a:lnTo>
                  <a:lnTo>
                    <a:pt x="244" y="286"/>
                  </a:lnTo>
                  <a:lnTo>
                    <a:pt x="247" y="282"/>
                  </a:lnTo>
                  <a:lnTo>
                    <a:pt x="258" y="284"/>
                  </a:lnTo>
                  <a:lnTo>
                    <a:pt x="263" y="296"/>
                  </a:lnTo>
                  <a:lnTo>
                    <a:pt x="280" y="300"/>
                  </a:lnTo>
                  <a:lnTo>
                    <a:pt x="285" y="305"/>
                  </a:lnTo>
                  <a:lnTo>
                    <a:pt x="285" y="353"/>
                  </a:lnTo>
                  <a:lnTo>
                    <a:pt x="280" y="364"/>
                  </a:lnTo>
                  <a:lnTo>
                    <a:pt x="287" y="386"/>
                  </a:lnTo>
                  <a:lnTo>
                    <a:pt x="298" y="393"/>
                  </a:lnTo>
                  <a:lnTo>
                    <a:pt x="305" y="391"/>
                  </a:lnTo>
                  <a:lnTo>
                    <a:pt x="310" y="398"/>
                  </a:lnTo>
                  <a:lnTo>
                    <a:pt x="327" y="401"/>
                  </a:lnTo>
                  <a:lnTo>
                    <a:pt x="334" y="404"/>
                  </a:lnTo>
                  <a:lnTo>
                    <a:pt x="356" y="404"/>
                  </a:lnTo>
                  <a:lnTo>
                    <a:pt x="366" y="386"/>
                  </a:lnTo>
                  <a:lnTo>
                    <a:pt x="382" y="389"/>
                  </a:lnTo>
                  <a:lnTo>
                    <a:pt x="410" y="384"/>
                  </a:lnTo>
                  <a:lnTo>
                    <a:pt x="421" y="368"/>
                  </a:lnTo>
                  <a:lnTo>
                    <a:pt x="411" y="361"/>
                  </a:lnTo>
                  <a:lnTo>
                    <a:pt x="411" y="326"/>
                  </a:lnTo>
                  <a:lnTo>
                    <a:pt x="401" y="314"/>
                  </a:lnTo>
                  <a:lnTo>
                    <a:pt x="392" y="314"/>
                  </a:lnTo>
                  <a:lnTo>
                    <a:pt x="387" y="300"/>
                  </a:lnTo>
                  <a:lnTo>
                    <a:pt x="394" y="286"/>
                  </a:lnTo>
                  <a:lnTo>
                    <a:pt x="392" y="266"/>
                  </a:lnTo>
                  <a:lnTo>
                    <a:pt x="391" y="251"/>
                  </a:lnTo>
                  <a:lnTo>
                    <a:pt x="410" y="233"/>
                  </a:lnTo>
                  <a:lnTo>
                    <a:pt x="413" y="212"/>
                  </a:lnTo>
                  <a:lnTo>
                    <a:pt x="410" y="201"/>
                  </a:lnTo>
                  <a:lnTo>
                    <a:pt x="394" y="200"/>
                  </a:lnTo>
                  <a:lnTo>
                    <a:pt x="387" y="178"/>
                  </a:lnTo>
                  <a:lnTo>
                    <a:pt x="387" y="170"/>
                  </a:lnTo>
                  <a:lnTo>
                    <a:pt x="394" y="157"/>
                  </a:lnTo>
                  <a:lnTo>
                    <a:pt x="391" y="154"/>
                  </a:lnTo>
                  <a:lnTo>
                    <a:pt x="392" y="144"/>
                  </a:lnTo>
                  <a:lnTo>
                    <a:pt x="394" y="137"/>
                  </a:lnTo>
                  <a:lnTo>
                    <a:pt x="377" y="126"/>
                  </a:lnTo>
                  <a:lnTo>
                    <a:pt x="377" y="114"/>
                  </a:lnTo>
                  <a:lnTo>
                    <a:pt x="366" y="103"/>
                  </a:lnTo>
                  <a:lnTo>
                    <a:pt x="350" y="114"/>
                  </a:lnTo>
                  <a:lnTo>
                    <a:pt x="340" y="114"/>
                  </a:lnTo>
                  <a:lnTo>
                    <a:pt x="334" y="103"/>
                  </a:lnTo>
                  <a:lnTo>
                    <a:pt x="334" y="84"/>
                  </a:lnTo>
                  <a:lnTo>
                    <a:pt x="326" y="60"/>
                  </a:lnTo>
                  <a:lnTo>
                    <a:pt x="308" y="58"/>
                  </a:lnTo>
                  <a:lnTo>
                    <a:pt x="301" y="53"/>
                  </a:lnTo>
                  <a:lnTo>
                    <a:pt x="301" y="33"/>
                  </a:lnTo>
                  <a:lnTo>
                    <a:pt x="294" y="21"/>
                  </a:lnTo>
                  <a:lnTo>
                    <a:pt x="289" y="17"/>
                  </a:lnTo>
                  <a:lnTo>
                    <a:pt x="285" y="7"/>
                  </a:lnTo>
                  <a:lnTo>
                    <a:pt x="278" y="3"/>
                  </a:lnTo>
                  <a:lnTo>
                    <a:pt x="263" y="0"/>
                  </a:lnTo>
                  <a:lnTo>
                    <a:pt x="233" y="3"/>
                  </a:lnTo>
                  <a:lnTo>
                    <a:pt x="180" y="24"/>
                  </a:lnTo>
                  <a:lnTo>
                    <a:pt x="180" y="50"/>
                  </a:lnTo>
                  <a:lnTo>
                    <a:pt x="196" y="68"/>
                  </a:lnTo>
                  <a:lnTo>
                    <a:pt x="193" y="80"/>
                  </a:lnTo>
                  <a:lnTo>
                    <a:pt x="191" y="87"/>
                  </a:lnTo>
                  <a:lnTo>
                    <a:pt x="179" y="87"/>
                  </a:lnTo>
                  <a:lnTo>
                    <a:pt x="170" y="79"/>
                  </a:lnTo>
                  <a:lnTo>
                    <a:pt x="154" y="72"/>
                  </a:lnTo>
                  <a:lnTo>
                    <a:pt x="136" y="80"/>
                  </a:lnTo>
                  <a:lnTo>
                    <a:pt x="114" y="77"/>
                  </a:lnTo>
                  <a:lnTo>
                    <a:pt x="103" y="84"/>
                  </a:lnTo>
                  <a:lnTo>
                    <a:pt x="101" y="77"/>
                  </a:lnTo>
                  <a:lnTo>
                    <a:pt x="89" y="77"/>
                  </a:lnTo>
                  <a:lnTo>
                    <a:pt x="74" y="61"/>
                  </a:lnTo>
                  <a:lnTo>
                    <a:pt x="49" y="87"/>
                  </a:lnTo>
                  <a:lnTo>
                    <a:pt x="16" y="75"/>
                  </a:lnTo>
                  <a:lnTo>
                    <a:pt x="0" y="77"/>
                  </a:lnTo>
                  <a:lnTo>
                    <a:pt x="0" y="87"/>
                  </a:lnTo>
                  <a:lnTo>
                    <a:pt x="38" y="127"/>
                  </a:lnTo>
                  <a:lnTo>
                    <a:pt x="45" y="152"/>
                  </a:lnTo>
                  <a:lnTo>
                    <a:pt x="63" y="170"/>
                  </a:lnTo>
                  <a:lnTo>
                    <a:pt x="77" y="168"/>
                  </a:lnTo>
                  <a:lnTo>
                    <a:pt x="128" y="226"/>
                  </a:lnTo>
                  <a:lnTo>
                    <a:pt x="132" y="235"/>
                  </a:lnTo>
                  <a:lnTo>
                    <a:pt x="128" y="240"/>
                  </a:lnTo>
                  <a:lnTo>
                    <a:pt x="124" y="259"/>
                  </a:lnTo>
                  <a:lnTo>
                    <a:pt x="203" y="33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10956618" y="6531967"/>
              <a:ext cx="949007" cy="911225"/>
            </a:xfrm>
            <a:custGeom>
              <a:avLst/>
              <a:gdLst/>
              <a:ahLst/>
              <a:cxnLst>
                <a:cxn ang="0">
                  <a:pos x="1239" y="1571"/>
                </a:cxn>
                <a:cxn ang="0">
                  <a:pos x="1448" y="1577"/>
                </a:cxn>
                <a:cxn ang="0">
                  <a:pos x="1612" y="1698"/>
                </a:cxn>
                <a:cxn ang="0">
                  <a:pos x="1625" y="2154"/>
                </a:cxn>
                <a:cxn ang="0">
                  <a:pos x="1751" y="2218"/>
                </a:cxn>
                <a:cxn ang="0">
                  <a:pos x="1991" y="2241"/>
                </a:cxn>
                <a:cxn ang="0">
                  <a:pos x="2288" y="2130"/>
                </a:cxn>
                <a:cxn ang="0">
                  <a:pos x="2283" y="1825"/>
                </a:cxn>
                <a:cxn ang="0">
                  <a:pos x="2147" y="1685"/>
                </a:cxn>
                <a:cxn ang="0">
                  <a:pos x="2173" y="1397"/>
                </a:cxn>
                <a:cxn ang="0">
                  <a:pos x="2290" y="1152"/>
                </a:cxn>
                <a:cxn ang="0">
                  <a:pos x="2148" y="951"/>
                </a:cxn>
                <a:cxn ang="0">
                  <a:pos x="2177" y="809"/>
                </a:cxn>
                <a:cxn ang="0">
                  <a:pos x="2095" y="659"/>
                </a:cxn>
                <a:cxn ang="0">
                  <a:pos x="1886" y="655"/>
                </a:cxn>
                <a:cxn ang="0">
                  <a:pos x="1822" y="363"/>
                </a:cxn>
                <a:cxn ang="0">
                  <a:pos x="1672" y="209"/>
                </a:cxn>
                <a:cxn ang="0">
                  <a:pos x="1592" y="70"/>
                </a:cxn>
                <a:cxn ang="0">
                  <a:pos x="1315" y="49"/>
                </a:cxn>
                <a:cxn ang="0">
                  <a:pos x="1119" y="398"/>
                </a:cxn>
                <a:cxn ang="0">
                  <a:pos x="945" y="466"/>
                </a:cxn>
                <a:cxn ang="0">
                  <a:pos x="645" y="462"/>
                </a:cxn>
                <a:cxn ang="0">
                  <a:pos x="579" y="462"/>
                </a:cxn>
                <a:cxn ang="0">
                  <a:pos x="281" y="517"/>
                </a:cxn>
                <a:cxn ang="0">
                  <a:pos x="29" y="490"/>
                </a:cxn>
                <a:cxn ang="0">
                  <a:pos x="363" y="943"/>
                </a:cxn>
                <a:cxn ang="0">
                  <a:pos x="760" y="1329"/>
                </a:cxn>
                <a:cxn ang="0">
                  <a:pos x="1154" y="1858"/>
                </a:cxn>
                <a:cxn ang="0">
                  <a:pos x="733" y="1310"/>
                </a:cxn>
                <a:cxn ang="0">
                  <a:pos x="366" y="976"/>
                </a:cxn>
                <a:cxn ang="0">
                  <a:pos x="5" y="512"/>
                </a:cxn>
                <a:cxn ang="0">
                  <a:pos x="293" y="485"/>
                </a:cxn>
                <a:cxn ang="0">
                  <a:pos x="510" y="429"/>
                </a:cxn>
                <a:cxn ang="0">
                  <a:pos x="650" y="429"/>
                </a:cxn>
                <a:cxn ang="0">
                  <a:pos x="968" y="442"/>
                </a:cxn>
                <a:cxn ang="0">
                  <a:pos x="1086" y="390"/>
                </a:cxn>
                <a:cxn ang="0">
                  <a:pos x="1302" y="18"/>
                </a:cxn>
                <a:cxn ang="0">
                  <a:pos x="1608" y="41"/>
                </a:cxn>
                <a:cxn ang="0">
                  <a:pos x="1701" y="193"/>
                </a:cxn>
                <a:cxn ang="0">
                  <a:pos x="1825" y="330"/>
                </a:cxn>
                <a:cxn ang="0">
                  <a:pos x="1915" y="639"/>
                </a:cxn>
                <a:cxn ang="0">
                  <a:pos x="2118" y="635"/>
                </a:cxn>
                <a:cxn ang="0">
                  <a:pos x="2208" y="819"/>
                </a:cxn>
                <a:cxn ang="0">
                  <a:pos x="2177" y="968"/>
                </a:cxn>
                <a:cxn ang="0">
                  <a:pos x="2293" y="1119"/>
                </a:cxn>
                <a:cxn ang="0">
                  <a:pos x="2195" y="1422"/>
                </a:cxn>
                <a:cxn ang="0">
                  <a:pos x="2178" y="1674"/>
                </a:cxn>
                <a:cxn ang="0">
                  <a:pos x="2316" y="1825"/>
                </a:cxn>
                <a:cxn ang="0">
                  <a:pos x="2294" y="2163"/>
                </a:cxn>
                <a:cxn ang="0">
                  <a:pos x="1991" y="2275"/>
                </a:cxn>
                <a:cxn ang="0">
                  <a:pos x="1725" y="2238"/>
                </a:cxn>
                <a:cxn ang="0">
                  <a:pos x="1593" y="2165"/>
                </a:cxn>
                <a:cxn ang="0">
                  <a:pos x="1589" y="1721"/>
                </a:cxn>
                <a:cxn ang="0">
                  <a:pos x="1443" y="1610"/>
                </a:cxn>
                <a:cxn ang="0">
                  <a:pos x="1258" y="1599"/>
                </a:cxn>
                <a:cxn ang="0">
                  <a:pos x="1134" y="1862"/>
                </a:cxn>
              </a:cxnLst>
              <a:rect l="0" t="0" r="r" b="b"/>
              <a:pathLst>
                <a:path w="2370" h="2275">
                  <a:moveTo>
                    <a:pt x="1126" y="1839"/>
                  </a:moveTo>
                  <a:lnTo>
                    <a:pt x="1169" y="1754"/>
                  </a:lnTo>
                  <a:lnTo>
                    <a:pt x="1168" y="1758"/>
                  </a:lnTo>
                  <a:lnTo>
                    <a:pt x="1193" y="1608"/>
                  </a:lnTo>
                  <a:cubicBezTo>
                    <a:pt x="1194" y="1604"/>
                    <a:pt x="1197" y="1600"/>
                    <a:pt x="1201" y="1597"/>
                  </a:cubicBezTo>
                  <a:lnTo>
                    <a:pt x="1239" y="1571"/>
                  </a:lnTo>
                  <a:cubicBezTo>
                    <a:pt x="1243" y="1569"/>
                    <a:pt x="1247" y="1568"/>
                    <a:pt x="1251" y="1569"/>
                  </a:cubicBezTo>
                  <a:lnTo>
                    <a:pt x="1371" y="1586"/>
                  </a:lnTo>
                  <a:lnTo>
                    <a:pt x="1357" y="1591"/>
                  </a:lnTo>
                  <a:lnTo>
                    <a:pt x="1374" y="1574"/>
                  </a:lnTo>
                  <a:cubicBezTo>
                    <a:pt x="1378" y="1570"/>
                    <a:pt x="1383" y="1568"/>
                    <a:pt x="1388" y="1569"/>
                  </a:cubicBezTo>
                  <a:lnTo>
                    <a:pt x="1448" y="1577"/>
                  </a:lnTo>
                  <a:cubicBezTo>
                    <a:pt x="1454" y="1578"/>
                    <a:pt x="1459" y="1582"/>
                    <a:pt x="1461" y="1587"/>
                  </a:cubicBezTo>
                  <a:lnTo>
                    <a:pt x="1491" y="1656"/>
                  </a:lnTo>
                  <a:lnTo>
                    <a:pt x="1479" y="1646"/>
                  </a:lnTo>
                  <a:lnTo>
                    <a:pt x="1573" y="1663"/>
                  </a:lnTo>
                  <a:cubicBezTo>
                    <a:pt x="1577" y="1664"/>
                    <a:pt x="1580" y="1665"/>
                    <a:pt x="1582" y="1668"/>
                  </a:cubicBezTo>
                  <a:lnTo>
                    <a:pt x="1612" y="1698"/>
                  </a:lnTo>
                  <a:cubicBezTo>
                    <a:pt x="1615" y="1701"/>
                    <a:pt x="1617" y="1705"/>
                    <a:pt x="1617" y="1710"/>
                  </a:cubicBezTo>
                  <a:lnTo>
                    <a:pt x="1617" y="1975"/>
                  </a:lnTo>
                  <a:cubicBezTo>
                    <a:pt x="1617" y="1978"/>
                    <a:pt x="1616" y="1980"/>
                    <a:pt x="1615" y="1982"/>
                  </a:cubicBezTo>
                  <a:lnTo>
                    <a:pt x="1585" y="2047"/>
                  </a:lnTo>
                  <a:lnTo>
                    <a:pt x="1586" y="2034"/>
                  </a:lnTo>
                  <a:lnTo>
                    <a:pt x="1625" y="2154"/>
                  </a:lnTo>
                  <a:lnTo>
                    <a:pt x="1618" y="2146"/>
                  </a:lnTo>
                  <a:lnTo>
                    <a:pt x="1678" y="2184"/>
                  </a:lnTo>
                  <a:lnTo>
                    <a:pt x="1665" y="2182"/>
                  </a:lnTo>
                  <a:lnTo>
                    <a:pt x="1704" y="2173"/>
                  </a:lnTo>
                  <a:cubicBezTo>
                    <a:pt x="1710" y="2172"/>
                    <a:pt x="1717" y="2174"/>
                    <a:pt x="1721" y="2179"/>
                  </a:cubicBezTo>
                  <a:lnTo>
                    <a:pt x="1751" y="2218"/>
                  </a:lnTo>
                  <a:lnTo>
                    <a:pt x="1741" y="2212"/>
                  </a:lnTo>
                  <a:lnTo>
                    <a:pt x="1835" y="2229"/>
                  </a:lnTo>
                  <a:cubicBezTo>
                    <a:pt x="1836" y="2229"/>
                    <a:pt x="1837" y="2229"/>
                    <a:pt x="1837" y="2229"/>
                  </a:cubicBezTo>
                  <a:lnTo>
                    <a:pt x="1876" y="2242"/>
                  </a:lnTo>
                  <a:lnTo>
                    <a:pt x="1871" y="2241"/>
                  </a:lnTo>
                  <a:lnTo>
                    <a:pt x="1991" y="2241"/>
                  </a:lnTo>
                  <a:lnTo>
                    <a:pt x="1976" y="2250"/>
                  </a:lnTo>
                  <a:lnTo>
                    <a:pt x="2032" y="2151"/>
                  </a:lnTo>
                  <a:cubicBezTo>
                    <a:pt x="2036" y="2145"/>
                    <a:pt x="2043" y="2142"/>
                    <a:pt x="2050" y="2143"/>
                  </a:cubicBezTo>
                  <a:lnTo>
                    <a:pt x="2140" y="2160"/>
                  </a:lnTo>
                  <a:lnTo>
                    <a:pt x="2134" y="2160"/>
                  </a:lnTo>
                  <a:lnTo>
                    <a:pt x="2288" y="2130"/>
                  </a:lnTo>
                  <a:lnTo>
                    <a:pt x="2278" y="2137"/>
                  </a:lnTo>
                  <a:lnTo>
                    <a:pt x="2338" y="2051"/>
                  </a:lnTo>
                  <a:lnTo>
                    <a:pt x="2341" y="2074"/>
                  </a:lnTo>
                  <a:lnTo>
                    <a:pt x="2290" y="2036"/>
                  </a:lnTo>
                  <a:cubicBezTo>
                    <a:pt x="2286" y="2033"/>
                    <a:pt x="2283" y="2028"/>
                    <a:pt x="2283" y="2022"/>
                  </a:cubicBezTo>
                  <a:lnTo>
                    <a:pt x="2283" y="1825"/>
                  </a:lnTo>
                  <a:lnTo>
                    <a:pt x="2287" y="1836"/>
                  </a:lnTo>
                  <a:lnTo>
                    <a:pt x="2231" y="1772"/>
                  </a:lnTo>
                  <a:lnTo>
                    <a:pt x="2244" y="1778"/>
                  </a:lnTo>
                  <a:lnTo>
                    <a:pt x="2193" y="1778"/>
                  </a:lnTo>
                  <a:cubicBezTo>
                    <a:pt x="2186" y="1778"/>
                    <a:pt x="2179" y="1773"/>
                    <a:pt x="2177" y="1767"/>
                  </a:cubicBezTo>
                  <a:lnTo>
                    <a:pt x="2147" y="1685"/>
                  </a:lnTo>
                  <a:cubicBezTo>
                    <a:pt x="2145" y="1681"/>
                    <a:pt x="2146" y="1676"/>
                    <a:pt x="2148" y="1671"/>
                  </a:cubicBezTo>
                  <a:lnTo>
                    <a:pt x="2191" y="1594"/>
                  </a:lnTo>
                  <a:lnTo>
                    <a:pt x="2189" y="1604"/>
                  </a:lnTo>
                  <a:lnTo>
                    <a:pt x="2176" y="1497"/>
                  </a:lnTo>
                  <a:lnTo>
                    <a:pt x="2167" y="1411"/>
                  </a:lnTo>
                  <a:cubicBezTo>
                    <a:pt x="2167" y="1406"/>
                    <a:pt x="2169" y="1401"/>
                    <a:pt x="2173" y="1397"/>
                  </a:cubicBezTo>
                  <a:lnTo>
                    <a:pt x="2280" y="1299"/>
                  </a:lnTo>
                  <a:lnTo>
                    <a:pt x="2275" y="1309"/>
                  </a:lnTo>
                  <a:lnTo>
                    <a:pt x="2292" y="1193"/>
                  </a:lnTo>
                  <a:lnTo>
                    <a:pt x="2292" y="1200"/>
                  </a:lnTo>
                  <a:lnTo>
                    <a:pt x="2275" y="1140"/>
                  </a:lnTo>
                  <a:lnTo>
                    <a:pt x="2290" y="1152"/>
                  </a:lnTo>
                  <a:lnTo>
                    <a:pt x="2204" y="1143"/>
                  </a:lnTo>
                  <a:cubicBezTo>
                    <a:pt x="2197" y="1143"/>
                    <a:pt x="2192" y="1138"/>
                    <a:pt x="2190" y="1132"/>
                  </a:cubicBezTo>
                  <a:lnTo>
                    <a:pt x="2147" y="1012"/>
                  </a:lnTo>
                  <a:cubicBezTo>
                    <a:pt x="2146" y="1011"/>
                    <a:pt x="2146" y="1009"/>
                    <a:pt x="2146" y="1007"/>
                  </a:cubicBezTo>
                  <a:lnTo>
                    <a:pt x="2146" y="960"/>
                  </a:lnTo>
                  <a:cubicBezTo>
                    <a:pt x="2146" y="956"/>
                    <a:pt x="2147" y="953"/>
                    <a:pt x="2148" y="951"/>
                  </a:cubicBezTo>
                  <a:lnTo>
                    <a:pt x="2191" y="882"/>
                  </a:lnTo>
                  <a:lnTo>
                    <a:pt x="2195" y="904"/>
                  </a:lnTo>
                  <a:lnTo>
                    <a:pt x="2174" y="887"/>
                  </a:lnTo>
                  <a:cubicBezTo>
                    <a:pt x="2169" y="883"/>
                    <a:pt x="2167" y="877"/>
                    <a:pt x="2167" y="872"/>
                  </a:cubicBezTo>
                  <a:lnTo>
                    <a:pt x="2176" y="812"/>
                  </a:lnTo>
                  <a:cubicBezTo>
                    <a:pt x="2176" y="811"/>
                    <a:pt x="2176" y="810"/>
                    <a:pt x="2177" y="809"/>
                  </a:cubicBezTo>
                  <a:lnTo>
                    <a:pt x="2190" y="770"/>
                  </a:lnTo>
                  <a:lnTo>
                    <a:pt x="2197" y="790"/>
                  </a:lnTo>
                  <a:lnTo>
                    <a:pt x="2098" y="730"/>
                  </a:lnTo>
                  <a:cubicBezTo>
                    <a:pt x="2093" y="727"/>
                    <a:pt x="2090" y="721"/>
                    <a:pt x="2090" y="715"/>
                  </a:cubicBezTo>
                  <a:lnTo>
                    <a:pt x="2090" y="647"/>
                  </a:lnTo>
                  <a:lnTo>
                    <a:pt x="2095" y="659"/>
                  </a:lnTo>
                  <a:lnTo>
                    <a:pt x="2035" y="603"/>
                  </a:lnTo>
                  <a:lnTo>
                    <a:pt x="2056" y="605"/>
                  </a:lnTo>
                  <a:lnTo>
                    <a:pt x="1970" y="661"/>
                  </a:lnTo>
                  <a:cubicBezTo>
                    <a:pt x="1967" y="663"/>
                    <a:pt x="1964" y="663"/>
                    <a:pt x="1961" y="663"/>
                  </a:cubicBezTo>
                  <a:lnTo>
                    <a:pt x="1901" y="663"/>
                  </a:lnTo>
                  <a:cubicBezTo>
                    <a:pt x="1895" y="663"/>
                    <a:pt x="1889" y="660"/>
                    <a:pt x="1886" y="655"/>
                  </a:cubicBezTo>
                  <a:lnTo>
                    <a:pt x="1856" y="599"/>
                  </a:lnTo>
                  <a:cubicBezTo>
                    <a:pt x="1855" y="597"/>
                    <a:pt x="1854" y="594"/>
                    <a:pt x="1854" y="591"/>
                  </a:cubicBezTo>
                  <a:lnTo>
                    <a:pt x="1854" y="484"/>
                  </a:lnTo>
                  <a:lnTo>
                    <a:pt x="1855" y="489"/>
                  </a:lnTo>
                  <a:lnTo>
                    <a:pt x="1808" y="352"/>
                  </a:lnTo>
                  <a:lnTo>
                    <a:pt x="1822" y="363"/>
                  </a:lnTo>
                  <a:lnTo>
                    <a:pt x="1723" y="355"/>
                  </a:lnTo>
                  <a:cubicBezTo>
                    <a:pt x="1720" y="355"/>
                    <a:pt x="1717" y="353"/>
                    <a:pt x="1715" y="351"/>
                  </a:cubicBezTo>
                  <a:lnTo>
                    <a:pt x="1676" y="321"/>
                  </a:lnTo>
                  <a:cubicBezTo>
                    <a:pt x="1672" y="318"/>
                    <a:pt x="1669" y="313"/>
                    <a:pt x="1669" y="308"/>
                  </a:cubicBezTo>
                  <a:lnTo>
                    <a:pt x="1669" y="201"/>
                  </a:lnTo>
                  <a:lnTo>
                    <a:pt x="1672" y="209"/>
                  </a:lnTo>
                  <a:lnTo>
                    <a:pt x="1633" y="141"/>
                  </a:lnTo>
                  <a:lnTo>
                    <a:pt x="1637" y="145"/>
                  </a:lnTo>
                  <a:lnTo>
                    <a:pt x="1611" y="124"/>
                  </a:lnTo>
                  <a:cubicBezTo>
                    <a:pt x="1609" y="122"/>
                    <a:pt x="1607" y="120"/>
                    <a:pt x="1606" y="117"/>
                  </a:cubicBezTo>
                  <a:lnTo>
                    <a:pt x="1585" y="61"/>
                  </a:lnTo>
                  <a:lnTo>
                    <a:pt x="1592" y="70"/>
                  </a:lnTo>
                  <a:lnTo>
                    <a:pt x="1554" y="49"/>
                  </a:lnTo>
                  <a:lnTo>
                    <a:pt x="1558" y="50"/>
                  </a:lnTo>
                  <a:lnTo>
                    <a:pt x="1473" y="33"/>
                  </a:lnTo>
                  <a:lnTo>
                    <a:pt x="1478" y="33"/>
                  </a:lnTo>
                  <a:lnTo>
                    <a:pt x="1310" y="51"/>
                  </a:lnTo>
                  <a:lnTo>
                    <a:pt x="1315" y="49"/>
                  </a:lnTo>
                  <a:lnTo>
                    <a:pt x="1023" y="165"/>
                  </a:lnTo>
                  <a:lnTo>
                    <a:pt x="1033" y="150"/>
                  </a:lnTo>
                  <a:lnTo>
                    <a:pt x="1033" y="295"/>
                  </a:lnTo>
                  <a:lnTo>
                    <a:pt x="1029" y="284"/>
                  </a:lnTo>
                  <a:lnTo>
                    <a:pt x="1115" y="383"/>
                  </a:lnTo>
                  <a:cubicBezTo>
                    <a:pt x="1119" y="387"/>
                    <a:pt x="1120" y="393"/>
                    <a:pt x="1119" y="398"/>
                  </a:cubicBezTo>
                  <a:lnTo>
                    <a:pt x="1102" y="467"/>
                  </a:lnTo>
                  <a:lnTo>
                    <a:pt x="1093" y="505"/>
                  </a:lnTo>
                  <a:cubicBezTo>
                    <a:pt x="1091" y="512"/>
                    <a:pt x="1085" y="518"/>
                    <a:pt x="1077" y="518"/>
                  </a:cubicBezTo>
                  <a:lnTo>
                    <a:pt x="1008" y="518"/>
                  </a:lnTo>
                  <a:cubicBezTo>
                    <a:pt x="1004" y="518"/>
                    <a:pt x="1000" y="516"/>
                    <a:pt x="997" y="513"/>
                  </a:cubicBezTo>
                  <a:lnTo>
                    <a:pt x="945" y="466"/>
                  </a:lnTo>
                  <a:lnTo>
                    <a:pt x="950" y="469"/>
                  </a:lnTo>
                  <a:lnTo>
                    <a:pt x="864" y="431"/>
                  </a:lnTo>
                  <a:lnTo>
                    <a:pt x="878" y="430"/>
                  </a:lnTo>
                  <a:lnTo>
                    <a:pt x="779" y="478"/>
                  </a:lnTo>
                  <a:cubicBezTo>
                    <a:pt x="776" y="479"/>
                    <a:pt x="773" y="479"/>
                    <a:pt x="770" y="479"/>
                  </a:cubicBezTo>
                  <a:lnTo>
                    <a:pt x="645" y="462"/>
                  </a:lnTo>
                  <a:lnTo>
                    <a:pt x="657" y="459"/>
                  </a:lnTo>
                  <a:lnTo>
                    <a:pt x="597" y="498"/>
                  </a:lnTo>
                  <a:cubicBezTo>
                    <a:pt x="592" y="501"/>
                    <a:pt x="586" y="501"/>
                    <a:pt x="581" y="499"/>
                  </a:cubicBezTo>
                  <a:cubicBezTo>
                    <a:pt x="576" y="497"/>
                    <a:pt x="573" y="493"/>
                    <a:pt x="571" y="488"/>
                  </a:cubicBezTo>
                  <a:lnTo>
                    <a:pt x="563" y="449"/>
                  </a:lnTo>
                  <a:lnTo>
                    <a:pt x="579" y="462"/>
                  </a:lnTo>
                  <a:lnTo>
                    <a:pt x="510" y="462"/>
                  </a:lnTo>
                  <a:cubicBezTo>
                    <a:pt x="506" y="462"/>
                    <a:pt x="501" y="460"/>
                    <a:pt x="498" y="457"/>
                  </a:cubicBezTo>
                  <a:lnTo>
                    <a:pt x="412" y="367"/>
                  </a:lnTo>
                  <a:lnTo>
                    <a:pt x="437" y="367"/>
                  </a:lnTo>
                  <a:lnTo>
                    <a:pt x="299" y="512"/>
                  </a:lnTo>
                  <a:cubicBezTo>
                    <a:pt x="295" y="517"/>
                    <a:pt x="288" y="519"/>
                    <a:pt x="281" y="517"/>
                  </a:cubicBezTo>
                  <a:lnTo>
                    <a:pt x="97" y="448"/>
                  </a:lnTo>
                  <a:lnTo>
                    <a:pt x="105" y="449"/>
                  </a:lnTo>
                  <a:lnTo>
                    <a:pt x="19" y="462"/>
                  </a:lnTo>
                  <a:lnTo>
                    <a:pt x="34" y="445"/>
                  </a:lnTo>
                  <a:lnTo>
                    <a:pt x="34" y="501"/>
                  </a:lnTo>
                  <a:lnTo>
                    <a:pt x="29" y="490"/>
                  </a:lnTo>
                  <a:lnTo>
                    <a:pt x="239" y="712"/>
                  </a:lnTo>
                  <a:cubicBezTo>
                    <a:pt x="241" y="714"/>
                    <a:pt x="242" y="717"/>
                    <a:pt x="243" y="719"/>
                  </a:cubicBezTo>
                  <a:lnTo>
                    <a:pt x="282" y="857"/>
                  </a:lnTo>
                  <a:lnTo>
                    <a:pt x="278" y="849"/>
                  </a:lnTo>
                  <a:lnTo>
                    <a:pt x="376" y="948"/>
                  </a:lnTo>
                  <a:lnTo>
                    <a:pt x="363" y="943"/>
                  </a:lnTo>
                  <a:lnTo>
                    <a:pt x="440" y="934"/>
                  </a:lnTo>
                  <a:cubicBezTo>
                    <a:pt x="445" y="934"/>
                    <a:pt x="451" y="936"/>
                    <a:pt x="454" y="940"/>
                  </a:cubicBezTo>
                  <a:lnTo>
                    <a:pt x="737" y="1261"/>
                  </a:lnTo>
                  <a:cubicBezTo>
                    <a:pt x="739" y="1263"/>
                    <a:pt x="739" y="1264"/>
                    <a:pt x="740" y="1266"/>
                  </a:cubicBezTo>
                  <a:lnTo>
                    <a:pt x="762" y="1313"/>
                  </a:lnTo>
                  <a:cubicBezTo>
                    <a:pt x="764" y="1318"/>
                    <a:pt x="763" y="1324"/>
                    <a:pt x="760" y="1329"/>
                  </a:cubicBezTo>
                  <a:lnTo>
                    <a:pt x="738" y="1359"/>
                  </a:lnTo>
                  <a:lnTo>
                    <a:pt x="741" y="1353"/>
                  </a:lnTo>
                  <a:lnTo>
                    <a:pt x="720" y="1460"/>
                  </a:lnTo>
                  <a:lnTo>
                    <a:pt x="715" y="1444"/>
                  </a:lnTo>
                  <a:lnTo>
                    <a:pt x="1152" y="1834"/>
                  </a:lnTo>
                  <a:cubicBezTo>
                    <a:pt x="1159" y="1840"/>
                    <a:pt x="1160" y="1851"/>
                    <a:pt x="1154" y="1858"/>
                  </a:cubicBezTo>
                  <a:cubicBezTo>
                    <a:pt x="1147" y="1865"/>
                    <a:pt x="1137" y="1865"/>
                    <a:pt x="1130" y="1859"/>
                  </a:cubicBezTo>
                  <a:lnTo>
                    <a:pt x="692" y="1469"/>
                  </a:lnTo>
                  <a:cubicBezTo>
                    <a:pt x="688" y="1465"/>
                    <a:pt x="686" y="1459"/>
                    <a:pt x="687" y="1453"/>
                  </a:cubicBezTo>
                  <a:lnTo>
                    <a:pt x="709" y="1346"/>
                  </a:lnTo>
                  <a:cubicBezTo>
                    <a:pt x="709" y="1344"/>
                    <a:pt x="710" y="1342"/>
                    <a:pt x="711" y="1340"/>
                  </a:cubicBezTo>
                  <a:lnTo>
                    <a:pt x="733" y="1310"/>
                  </a:lnTo>
                  <a:lnTo>
                    <a:pt x="731" y="1327"/>
                  </a:lnTo>
                  <a:lnTo>
                    <a:pt x="710" y="1279"/>
                  </a:lnTo>
                  <a:lnTo>
                    <a:pt x="712" y="1283"/>
                  </a:lnTo>
                  <a:lnTo>
                    <a:pt x="429" y="962"/>
                  </a:lnTo>
                  <a:lnTo>
                    <a:pt x="444" y="968"/>
                  </a:lnTo>
                  <a:lnTo>
                    <a:pt x="366" y="976"/>
                  </a:lnTo>
                  <a:cubicBezTo>
                    <a:pt x="361" y="977"/>
                    <a:pt x="356" y="975"/>
                    <a:pt x="353" y="971"/>
                  </a:cubicBezTo>
                  <a:lnTo>
                    <a:pt x="254" y="873"/>
                  </a:lnTo>
                  <a:cubicBezTo>
                    <a:pt x="252" y="871"/>
                    <a:pt x="250" y="868"/>
                    <a:pt x="250" y="866"/>
                  </a:cubicBezTo>
                  <a:lnTo>
                    <a:pt x="211" y="728"/>
                  </a:lnTo>
                  <a:lnTo>
                    <a:pt x="215" y="735"/>
                  </a:lnTo>
                  <a:lnTo>
                    <a:pt x="5" y="512"/>
                  </a:lnTo>
                  <a:cubicBezTo>
                    <a:pt x="2" y="509"/>
                    <a:pt x="0" y="505"/>
                    <a:pt x="0" y="501"/>
                  </a:cubicBezTo>
                  <a:lnTo>
                    <a:pt x="0" y="445"/>
                  </a:lnTo>
                  <a:cubicBezTo>
                    <a:pt x="0" y="437"/>
                    <a:pt x="6" y="430"/>
                    <a:pt x="14" y="429"/>
                  </a:cubicBezTo>
                  <a:lnTo>
                    <a:pt x="100" y="416"/>
                  </a:lnTo>
                  <a:cubicBezTo>
                    <a:pt x="103" y="416"/>
                    <a:pt x="106" y="416"/>
                    <a:pt x="108" y="417"/>
                  </a:cubicBezTo>
                  <a:lnTo>
                    <a:pt x="293" y="485"/>
                  </a:lnTo>
                  <a:lnTo>
                    <a:pt x="275" y="490"/>
                  </a:lnTo>
                  <a:lnTo>
                    <a:pt x="412" y="344"/>
                  </a:lnTo>
                  <a:cubicBezTo>
                    <a:pt x="416" y="341"/>
                    <a:pt x="420" y="339"/>
                    <a:pt x="424" y="339"/>
                  </a:cubicBezTo>
                  <a:cubicBezTo>
                    <a:pt x="429" y="339"/>
                    <a:pt x="433" y="341"/>
                    <a:pt x="437" y="344"/>
                  </a:cubicBezTo>
                  <a:lnTo>
                    <a:pt x="522" y="434"/>
                  </a:lnTo>
                  <a:lnTo>
                    <a:pt x="510" y="429"/>
                  </a:lnTo>
                  <a:lnTo>
                    <a:pt x="579" y="429"/>
                  </a:lnTo>
                  <a:cubicBezTo>
                    <a:pt x="587" y="429"/>
                    <a:pt x="594" y="434"/>
                    <a:pt x="595" y="442"/>
                  </a:cubicBezTo>
                  <a:lnTo>
                    <a:pt x="604" y="480"/>
                  </a:lnTo>
                  <a:lnTo>
                    <a:pt x="579" y="470"/>
                  </a:lnTo>
                  <a:lnTo>
                    <a:pt x="639" y="431"/>
                  </a:lnTo>
                  <a:cubicBezTo>
                    <a:pt x="642" y="429"/>
                    <a:pt x="646" y="428"/>
                    <a:pt x="650" y="429"/>
                  </a:cubicBezTo>
                  <a:lnTo>
                    <a:pt x="774" y="446"/>
                  </a:lnTo>
                  <a:lnTo>
                    <a:pt x="765" y="447"/>
                  </a:lnTo>
                  <a:lnTo>
                    <a:pt x="864" y="400"/>
                  </a:lnTo>
                  <a:cubicBezTo>
                    <a:pt x="868" y="398"/>
                    <a:pt x="873" y="398"/>
                    <a:pt x="878" y="400"/>
                  </a:cubicBezTo>
                  <a:lnTo>
                    <a:pt x="963" y="439"/>
                  </a:lnTo>
                  <a:cubicBezTo>
                    <a:pt x="965" y="439"/>
                    <a:pt x="967" y="440"/>
                    <a:pt x="968" y="442"/>
                  </a:cubicBezTo>
                  <a:lnTo>
                    <a:pt x="1019" y="489"/>
                  </a:lnTo>
                  <a:lnTo>
                    <a:pt x="1008" y="484"/>
                  </a:lnTo>
                  <a:lnTo>
                    <a:pt x="1077" y="484"/>
                  </a:lnTo>
                  <a:lnTo>
                    <a:pt x="1061" y="497"/>
                  </a:lnTo>
                  <a:lnTo>
                    <a:pt x="1069" y="458"/>
                  </a:lnTo>
                  <a:lnTo>
                    <a:pt x="1086" y="390"/>
                  </a:lnTo>
                  <a:lnTo>
                    <a:pt x="1090" y="405"/>
                  </a:lnTo>
                  <a:lnTo>
                    <a:pt x="1004" y="306"/>
                  </a:lnTo>
                  <a:cubicBezTo>
                    <a:pt x="1002" y="303"/>
                    <a:pt x="1000" y="299"/>
                    <a:pt x="1000" y="295"/>
                  </a:cubicBezTo>
                  <a:lnTo>
                    <a:pt x="1000" y="150"/>
                  </a:lnTo>
                  <a:cubicBezTo>
                    <a:pt x="1000" y="143"/>
                    <a:pt x="1004" y="137"/>
                    <a:pt x="1011" y="134"/>
                  </a:cubicBezTo>
                  <a:lnTo>
                    <a:pt x="1302" y="18"/>
                  </a:lnTo>
                  <a:cubicBezTo>
                    <a:pt x="1304" y="18"/>
                    <a:pt x="1305" y="18"/>
                    <a:pt x="1307" y="17"/>
                  </a:cubicBezTo>
                  <a:lnTo>
                    <a:pt x="1474" y="0"/>
                  </a:lnTo>
                  <a:cubicBezTo>
                    <a:pt x="1476" y="0"/>
                    <a:pt x="1478" y="0"/>
                    <a:pt x="1479" y="0"/>
                  </a:cubicBezTo>
                  <a:lnTo>
                    <a:pt x="1565" y="18"/>
                  </a:lnTo>
                  <a:cubicBezTo>
                    <a:pt x="1567" y="18"/>
                    <a:pt x="1568" y="19"/>
                    <a:pt x="1570" y="19"/>
                  </a:cubicBezTo>
                  <a:lnTo>
                    <a:pt x="1608" y="41"/>
                  </a:lnTo>
                  <a:cubicBezTo>
                    <a:pt x="1612" y="43"/>
                    <a:pt x="1614" y="46"/>
                    <a:pt x="1616" y="49"/>
                  </a:cubicBezTo>
                  <a:lnTo>
                    <a:pt x="1637" y="105"/>
                  </a:lnTo>
                  <a:lnTo>
                    <a:pt x="1632" y="98"/>
                  </a:lnTo>
                  <a:lnTo>
                    <a:pt x="1658" y="120"/>
                  </a:lnTo>
                  <a:cubicBezTo>
                    <a:pt x="1660" y="121"/>
                    <a:pt x="1661" y="123"/>
                    <a:pt x="1662" y="124"/>
                  </a:cubicBezTo>
                  <a:lnTo>
                    <a:pt x="1701" y="193"/>
                  </a:lnTo>
                  <a:cubicBezTo>
                    <a:pt x="1702" y="195"/>
                    <a:pt x="1703" y="198"/>
                    <a:pt x="1703" y="201"/>
                  </a:cubicBezTo>
                  <a:lnTo>
                    <a:pt x="1703" y="308"/>
                  </a:lnTo>
                  <a:lnTo>
                    <a:pt x="1696" y="295"/>
                  </a:lnTo>
                  <a:lnTo>
                    <a:pt x="1735" y="325"/>
                  </a:lnTo>
                  <a:lnTo>
                    <a:pt x="1726" y="322"/>
                  </a:lnTo>
                  <a:lnTo>
                    <a:pt x="1825" y="330"/>
                  </a:lnTo>
                  <a:cubicBezTo>
                    <a:pt x="1831" y="331"/>
                    <a:pt x="1837" y="335"/>
                    <a:pt x="1839" y="341"/>
                  </a:cubicBezTo>
                  <a:lnTo>
                    <a:pt x="1886" y="478"/>
                  </a:lnTo>
                  <a:cubicBezTo>
                    <a:pt x="1887" y="480"/>
                    <a:pt x="1887" y="482"/>
                    <a:pt x="1887" y="484"/>
                  </a:cubicBezTo>
                  <a:lnTo>
                    <a:pt x="1887" y="591"/>
                  </a:lnTo>
                  <a:lnTo>
                    <a:pt x="1885" y="583"/>
                  </a:lnTo>
                  <a:lnTo>
                    <a:pt x="1915" y="639"/>
                  </a:lnTo>
                  <a:lnTo>
                    <a:pt x="1901" y="630"/>
                  </a:lnTo>
                  <a:lnTo>
                    <a:pt x="1961" y="630"/>
                  </a:lnTo>
                  <a:lnTo>
                    <a:pt x="1952" y="633"/>
                  </a:lnTo>
                  <a:lnTo>
                    <a:pt x="2038" y="577"/>
                  </a:lnTo>
                  <a:cubicBezTo>
                    <a:pt x="2044" y="573"/>
                    <a:pt x="2052" y="574"/>
                    <a:pt x="2058" y="579"/>
                  </a:cubicBezTo>
                  <a:lnTo>
                    <a:pt x="2118" y="635"/>
                  </a:lnTo>
                  <a:cubicBezTo>
                    <a:pt x="2121" y="638"/>
                    <a:pt x="2123" y="642"/>
                    <a:pt x="2123" y="647"/>
                  </a:cubicBezTo>
                  <a:lnTo>
                    <a:pt x="2123" y="715"/>
                  </a:lnTo>
                  <a:lnTo>
                    <a:pt x="2115" y="701"/>
                  </a:lnTo>
                  <a:lnTo>
                    <a:pt x="2214" y="761"/>
                  </a:lnTo>
                  <a:cubicBezTo>
                    <a:pt x="2221" y="765"/>
                    <a:pt x="2224" y="773"/>
                    <a:pt x="2221" y="781"/>
                  </a:cubicBezTo>
                  <a:lnTo>
                    <a:pt x="2208" y="819"/>
                  </a:lnTo>
                  <a:lnTo>
                    <a:pt x="2209" y="816"/>
                  </a:lnTo>
                  <a:lnTo>
                    <a:pt x="2200" y="876"/>
                  </a:lnTo>
                  <a:lnTo>
                    <a:pt x="2194" y="861"/>
                  </a:lnTo>
                  <a:lnTo>
                    <a:pt x="2216" y="878"/>
                  </a:lnTo>
                  <a:cubicBezTo>
                    <a:pt x="2222" y="883"/>
                    <a:pt x="2224" y="893"/>
                    <a:pt x="2220" y="900"/>
                  </a:cubicBezTo>
                  <a:lnTo>
                    <a:pt x="2177" y="968"/>
                  </a:lnTo>
                  <a:lnTo>
                    <a:pt x="2179" y="960"/>
                  </a:lnTo>
                  <a:lnTo>
                    <a:pt x="2179" y="1007"/>
                  </a:lnTo>
                  <a:lnTo>
                    <a:pt x="2178" y="1001"/>
                  </a:lnTo>
                  <a:lnTo>
                    <a:pt x="2221" y="1121"/>
                  </a:lnTo>
                  <a:lnTo>
                    <a:pt x="2207" y="1110"/>
                  </a:lnTo>
                  <a:lnTo>
                    <a:pt x="2293" y="1119"/>
                  </a:lnTo>
                  <a:cubicBezTo>
                    <a:pt x="2300" y="1119"/>
                    <a:pt x="2305" y="1124"/>
                    <a:pt x="2307" y="1131"/>
                  </a:cubicBezTo>
                  <a:lnTo>
                    <a:pt x="2324" y="1191"/>
                  </a:lnTo>
                  <a:cubicBezTo>
                    <a:pt x="2325" y="1193"/>
                    <a:pt x="2325" y="1195"/>
                    <a:pt x="2325" y="1198"/>
                  </a:cubicBezTo>
                  <a:lnTo>
                    <a:pt x="2308" y="1313"/>
                  </a:lnTo>
                  <a:cubicBezTo>
                    <a:pt x="2307" y="1317"/>
                    <a:pt x="2305" y="1321"/>
                    <a:pt x="2303" y="1323"/>
                  </a:cubicBezTo>
                  <a:lnTo>
                    <a:pt x="2195" y="1422"/>
                  </a:lnTo>
                  <a:lnTo>
                    <a:pt x="2201" y="1408"/>
                  </a:lnTo>
                  <a:lnTo>
                    <a:pt x="2209" y="1493"/>
                  </a:lnTo>
                  <a:lnTo>
                    <a:pt x="2222" y="1600"/>
                  </a:lnTo>
                  <a:cubicBezTo>
                    <a:pt x="2222" y="1604"/>
                    <a:pt x="2222" y="1607"/>
                    <a:pt x="2220" y="1611"/>
                  </a:cubicBezTo>
                  <a:lnTo>
                    <a:pt x="2177" y="1688"/>
                  </a:lnTo>
                  <a:lnTo>
                    <a:pt x="2178" y="1674"/>
                  </a:lnTo>
                  <a:lnTo>
                    <a:pt x="2208" y="1755"/>
                  </a:lnTo>
                  <a:lnTo>
                    <a:pt x="2193" y="1744"/>
                  </a:lnTo>
                  <a:lnTo>
                    <a:pt x="2244" y="1744"/>
                  </a:lnTo>
                  <a:cubicBezTo>
                    <a:pt x="2249" y="1744"/>
                    <a:pt x="2253" y="1746"/>
                    <a:pt x="2257" y="1750"/>
                  </a:cubicBezTo>
                  <a:lnTo>
                    <a:pt x="2312" y="1814"/>
                  </a:lnTo>
                  <a:cubicBezTo>
                    <a:pt x="2315" y="1817"/>
                    <a:pt x="2316" y="1821"/>
                    <a:pt x="2316" y="1825"/>
                  </a:cubicBezTo>
                  <a:lnTo>
                    <a:pt x="2316" y="2022"/>
                  </a:lnTo>
                  <a:lnTo>
                    <a:pt x="2310" y="2009"/>
                  </a:lnTo>
                  <a:lnTo>
                    <a:pt x="2361" y="2048"/>
                  </a:lnTo>
                  <a:cubicBezTo>
                    <a:pt x="2369" y="2053"/>
                    <a:pt x="2370" y="2063"/>
                    <a:pt x="2365" y="2071"/>
                  </a:cubicBezTo>
                  <a:lnTo>
                    <a:pt x="2305" y="2156"/>
                  </a:lnTo>
                  <a:cubicBezTo>
                    <a:pt x="2302" y="2160"/>
                    <a:pt x="2299" y="2162"/>
                    <a:pt x="2294" y="2163"/>
                  </a:cubicBezTo>
                  <a:lnTo>
                    <a:pt x="2140" y="2193"/>
                  </a:lnTo>
                  <a:cubicBezTo>
                    <a:pt x="2138" y="2193"/>
                    <a:pt x="2136" y="2193"/>
                    <a:pt x="2134" y="2193"/>
                  </a:cubicBezTo>
                  <a:lnTo>
                    <a:pt x="2044" y="2176"/>
                  </a:lnTo>
                  <a:lnTo>
                    <a:pt x="2061" y="2168"/>
                  </a:lnTo>
                  <a:lnTo>
                    <a:pt x="2005" y="2266"/>
                  </a:lnTo>
                  <a:cubicBezTo>
                    <a:pt x="2002" y="2272"/>
                    <a:pt x="1997" y="2275"/>
                    <a:pt x="1991" y="2275"/>
                  </a:cubicBezTo>
                  <a:lnTo>
                    <a:pt x="1871" y="2275"/>
                  </a:lnTo>
                  <a:cubicBezTo>
                    <a:pt x="1869" y="2275"/>
                    <a:pt x="1867" y="2275"/>
                    <a:pt x="1865" y="2274"/>
                  </a:cubicBezTo>
                  <a:lnTo>
                    <a:pt x="1827" y="2261"/>
                  </a:lnTo>
                  <a:lnTo>
                    <a:pt x="1829" y="2262"/>
                  </a:lnTo>
                  <a:lnTo>
                    <a:pt x="1735" y="2245"/>
                  </a:lnTo>
                  <a:cubicBezTo>
                    <a:pt x="1731" y="2244"/>
                    <a:pt x="1727" y="2242"/>
                    <a:pt x="1725" y="2238"/>
                  </a:cubicBezTo>
                  <a:lnTo>
                    <a:pt x="1694" y="2200"/>
                  </a:lnTo>
                  <a:lnTo>
                    <a:pt x="1711" y="2206"/>
                  </a:lnTo>
                  <a:lnTo>
                    <a:pt x="1673" y="2214"/>
                  </a:lnTo>
                  <a:cubicBezTo>
                    <a:pt x="1668" y="2215"/>
                    <a:pt x="1664" y="2215"/>
                    <a:pt x="1660" y="2212"/>
                  </a:cubicBezTo>
                  <a:lnTo>
                    <a:pt x="1600" y="2174"/>
                  </a:lnTo>
                  <a:cubicBezTo>
                    <a:pt x="1597" y="2172"/>
                    <a:pt x="1594" y="2168"/>
                    <a:pt x="1593" y="2165"/>
                  </a:cubicBezTo>
                  <a:lnTo>
                    <a:pt x="1554" y="2045"/>
                  </a:lnTo>
                  <a:cubicBezTo>
                    <a:pt x="1553" y="2041"/>
                    <a:pt x="1553" y="2036"/>
                    <a:pt x="1555" y="2033"/>
                  </a:cubicBezTo>
                  <a:lnTo>
                    <a:pt x="1585" y="1968"/>
                  </a:lnTo>
                  <a:lnTo>
                    <a:pt x="1584" y="1975"/>
                  </a:lnTo>
                  <a:lnTo>
                    <a:pt x="1584" y="1710"/>
                  </a:lnTo>
                  <a:lnTo>
                    <a:pt x="1589" y="1721"/>
                  </a:lnTo>
                  <a:lnTo>
                    <a:pt x="1559" y="1691"/>
                  </a:lnTo>
                  <a:lnTo>
                    <a:pt x="1567" y="1696"/>
                  </a:lnTo>
                  <a:lnTo>
                    <a:pt x="1473" y="1679"/>
                  </a:lnTo>
                  <a:cubicBezTo>
                    <a:pt x="1467" y="1678"/>
                    <a:pt x="1463" y="1674"/>
                    <a:pt x="1461" y="1669"/>
                  </a:cubicBezTo>
                  <a:lnTo>
                    <a:pt x="1431" y="1601"/>
                  </a:lnTo>
                  <a:lnTo>
                    <a:pt x="1443" y="1610"/>
                  </a:lnTo>
                  <a:lnTo>
                    <a:pt x="1383" y="1602"/>
                  </a:lnTo>
                  <a:lnTo>
                    <a:pt x="1398" y="1597"/>
                  </a:lnTo>
                  <a:lnTo>
                    <a:pt x="1380" y="1614"/>
                  </a:lnTo>
                  <a:cubicBezTo>
                    <a:pt x="1377" y="1618"/>
                    <a:pt x="1371" y="1620"/>
                    <a:pt x="1366" y="1619"/>
                  </a:cubicBezTo>
                  <a:lnTo>
                    <a:pt x="1246" y="1602"/>
                  </a:lnTo>
                  <a:lnTo>
                    <a:pt x="1258" y="1599"/>
                  </a:lnTo>
                  <a:lnTo>
                    <a:pt x="1219" y="1625"/>
                  </a:lnTo>
                  <a:lnTo>
                    <a:pt x="1226" y="1614"/>
                  </a:lnTo>
                  <a:lnTo>
                    <a:pt x="1201" y="1764"/>
                  </a:lnTo>
                  <a:cubicBezTo>
                    <a:pt x="1200" y="1765"/>
                    <a:pt x="1200" y="1767"/>
                    <a:pt x="1199" y="1768"/>
                  </a:cubicBezTo>
                  <a:lnTo>
                    <a:pt x="1156" y="1854"/>
                  </a:lnTo>
                  <a:cubicBezTo>
                    <a:pt x="1152" y="1862"/>
                    <a:pt x="1142" y="1866"/>
                    <a:pt x="1134" y="1862"/>
                  </a:cubicBezTo>
                  <a:cubicBezTo>
                    <a:pt x="1125" y="1858"/>
                    <a:pt x="1122" y="1847"/>
                    <a:pt x="1126" y="183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10194305" y="2286988"/>
              <a:ext cx="1951355" cy="2133600"/>
            </a:xfrm>
            <a:custGeom>
              <a:avLst/>
              <a:gdLst/>
              <a:ahLst/>
              <a:cxnLst>
                <a:cxn ang="0">
                  <a:pos x="257" y="878"/>
                </a:cxn>
                <a:cxn ang="0">
                  <a:pos x="292" y="823"/>
                </a:cxn>
                <a:cxn ang="0">
                  <a:pos x="283" y="748"/>
                </a:cxn>
                <a:cxn ang="0">
                  <a:pos x="290" y="685"/>
                </a:cxn>
                <a:cxn ang="0">
                  <a:pos x="304" y="595"/>
                </a:cxn>
                <a:cxn ang="0">
                  <a:pos x="350" y="534"/>
                </a:cxn>
                <a:cxn ang="0">
                  <a:pos x="373" y="487"/>
                </a:cxn>
                <a:cxn ang="0">
                  <a:pos x="389" y="439"/>
                </a:cxn>
                <a:cxn ang="0">
                  <a:pos x="436" y="359"/>
                </a:cxn>
                <a:cxn ang="0">
                  <a:pos x="463" y="294"/>
                </a:cxn>
                <a:cxn ang="0">
                  <a:pos x="524" y="231"/>
                </a:cxn>
                <a:cxn ang="0">
                  <a:pos x="572" y="208"/>
                </a:cxn>
                <a:cxn ang="0">
                  <a:pos x="605" y="151"/>
                </a:cxn>
                <a:cxn ang="0">
                  <a:pos x="681" y="182"/>
                </a:cxn>
                <a:cxn ang="0">
                  <a:pos x="722" y="192"/>
                </a:cxn>
                <a:cxn ang="0">
                  <a:pos x="746" y="115"/>
                </a:cxn>
                <a:cxn ang="0">
                  <a:pos x="809" y="108"/>
                </a:cxn>
                <a:cxn ang="0">
                  <a:pos x="831" y="138"/>
                </a:cxn>
                <a:cxn ang="0">
                  <a:pos x="851" y="100"/>
                </a:cxn>
                <a:cxn ang="0">
                  <a:pos x="874" y="54"/>
                </a:cxn>
                <a:cxn ang="0">
                  <a:pos x="831" y="17"/>
                </a:cxn>
                <a:cxn ang="0">
                  <a:pos x="795" y="19"/>
                </a:cxn>
                <a:cxn ang="0">
                  <a:pos x="772" y="17"/>
                </a:cxn>
                <a:cxn ang="0">
                  <a:pos x="740" y="38"/>
                </a:cxn>
                <a:cxn ang="0">
                  <a:pos x="726" y="26"/>
                </a:cxn>
                <a:cxn ang="0">
                  <a:pos x="678" y="84"/>
                </a:cxn>
                <a:cxn ang="0">
                  <a:pos x="630" y="100"/>
                </a:cxn>
                <a:cxn ang="0">
                  <a:pos x="579" y="115"/>
                </a:cxn>
                <a:cxn ang="0">
                  <a:pos x="517" y="127"/>
                </a:cxn>
                <a:cxn ang="0">
                  <a:pos x="510" y="177"/>
                </a:cxn>
                <a:cxn ang="0">
                  <a:pos x="505" y="217"/>
                </a:cxn>
                <a:cxn ang="0">
                  <a:pos x="453" y="228"/>
                </a:cxn>
                <a:cxn ang="0">
                  <a:pos x="436" y="263"/>
                </a:cxn>
                <a:cxn ang="0">
                  <a:pos x="399" y="313"/>
                </a:cxn>
                <a:cxn ang="0">
                  <a:pos x="361" y="378"/>
                </a:cxn>
                <a:cxn ang="0">
                  <a:pos x="328" y="442"/>
                </a:cxn>
                <a:cxn ang="0">
                  <a:pos x="308" y="480"/>
                </a:cxn>
                <a:cxn ang="0">
                  <a:pos x="246" y="534"/>
                </a:cxn>
                <a:cxn ang="0">
                  <a:pos x="283" y="541"/>
                </a:cxn>
                <a:cxn ang="0">
                  <a:pos x="228" y="552"/>
                </a:cxn>
                <a:cxn ang="0">
                  <a:pos x="177" y="583"/>
                </a:cxn>
                <a:cxn ang="0">
                  <a:pos x="133" y="585"/>
                </a:cxn>
                <a:cxn ang="0">
                  <a:pos x="99" y="609"/>
                </a:cxn>
                <a:cxn ang="0">
                  <a:pos x="76" y="634"/>
                </a:cxn>
                <a:cxn ang="0">
                  <a:pos x="30" y="664"/>
                </a:cxn>
                <a:cxn ang="0">
                  <a:pos x="18" y="769"/>
                </a:cxn>
                <a:cxn ang="0">
                  <a:pos x="35" y="794"/>
                </a:cxn>
                <a:cxn ang="0">
                  <a:pos x="18" y="841"/>
                </a:cxn>
                <a:cxn ang="0">
                  <a:pos x="28" y="867"/>
                </a:cxn>
                <a:cxn ang="0">
                  <a:pos x="0" y="892"/>
                </a:cxn>
                <a:cxn ang="0">
                  <a:pos x="74" y="960"/>
                </a:cxn>
                <a:cxn ang="0">
                  <a:pos x="181" y="881"/>
                </a:cxn>
                <a:cxn ang="0">
                  <a:pos x="220" y="838"/>
                </a:cxn>
                <a:cxn ang="0">
                  <a:pos x="228" y="904"/>
                </a:cxn>
              </a:cxnLst>
              <a:rect l="0" t="0" r="r" b="b"/>
              <a:pathLst>
                <a:path w="878" h="960">
                  <a:moveTo>
                    <a:pt x="235" y="904"/>
                  </a:moveTo>
                  <a:lnTo>
                    <a:pt x="238" y="902"/>
                  </a:lnTo>
                  <a:lnTo>
                    <a:pt x="246" y="900"/>
                  </a:lnTo>
                  <a:lnTo>
                    <a:pt x="253" y="890"/>
                  </a:lnTo>
                  <a:lnTo>
                    <a:pt x="257" y="878"/>
                  </a:lnTo>
                  <a:lnTo>
                    <a:pt x="260" y="871"/>
                  </a:lnTo>
                  <a:lnTo>
                    <a:pt x="257" y="851"/>
                  </a:lnTo>
                  <a:lnTo>
                    <a:pt x="260" y="839"/>
                  </a:lnTo>
                  <a:lnTo>
                    <a:pt x="270" y="832"/>
                  </a:lnTo>
                  <a:lnTo>
                    <a:pt x="292" y="823"/>
                  </a:lnTo>
                  <a:lnTo>
                    <a:pt x="296" y="813"/>
                  </a:lnTo>
                  <a:lnTo>
                    <a:pt x="292" y="781"/>
                  </a:lnTo>
                  <a:lnTo>
                    <a:pt x="290" y="774"/>
                  </a:lnTo>
                  <a:lnTo>
                    <a:pt x="290" y="755"/>
                  </a:lnTo>
                  <a:lnTo>
                    <a:pt x="283" y="748"/>
                  </a:lnTo>
                  <a:lnTo>
                    <a:pt x="286" y="734"/>
                  </a:lnTo>
                  <a:lnTo>
                    <a:pt x="292" y="734"/>
                  </a:lnTo>
                  <a:lnTo>
                    <a:pt x="308" y="723"/>
                  </a:lnTo>
                  <a:lnTo>
                    <a:pt x="296" y="693"/>
                  </a:lnTo>
                  <a:lnTo>
                    <a:pt x="290" y="685"/>
                  </a:lnTo>
                  <a:lnTo>
                    <a:pt x="290" y="682"/>
                  </a:lnTo>
                  <a:lnTo>
                    <a:pt x="290" y="657"/>
                  </a:lnTo>
                  <a:lnTo>
                    <a:pt x="299" y="638"/>
                  </a:lnTo>
                  <a:lnTo>
                    <a:pt x="303" y="617"/>
                  </a:lnTo>
                  <a:lnTo>
                    <a:pt x="304" y="595"/>
                  </a:lnTo>
                  <a:lnTo>
                    <a:pt x="303" y="576"/>
                  </a:lnTo>
                  <a:lnTo>
                    <a:pt x="308" y="562"/>
                  </a:lnTo>
                  <a:lnTo>
                    <a:pt x="311" y="554"/>
                  </a:lnTo>
                  <a:lnTo>
                    <a:pt x="331" y="541"/>
                  </a:lnTo>
                  <a:lnTo>
                    <a:pt x="350" y="534"/>
                  </a:lnTo>
                  <a:lnTo>
                    <a:pt x="368" y="541"/>
                  </a:lnTo>
                  <a:lnTo>
                    <a:pt x="373" y="544"/>
                  </a:lnTo>
                  <a:lnTo>
                    <a:pt x="382" y="530"/>
                  </a:lnTo>
                  <a:lnTo>
                    <a:pt x="382" y="515"/>
                  </a:lnTo>
                  <a:lnTo>
                    <a:pt x="373" y="487"/>
                  </a:lnTo>
                  <a:lnTo>
                    <a:pt x="369" y="475"/>
                  </a:lnTo>
                  <a:lnTo>
                    <a:pt x="373" y="468"/>
                  </a:lnTo>
                  <a:lnTo>
                    <a:pt x="378" y="468"/>
                  </a:lnTo>
                  <a:lnTo>
                    <a:pt x="386" y="457"/>
                  </a:lnTo>
                  <a:lnTo>
                    <a:pt x="389" y="439"/>
                  </a:lnTo>
                  <a:lnTo>
                    <a:pt x="392" y="413"/>
                  </a:lnTo>
                  <a:lnTo>
                    <a:pt x="395" y="387"/>
                  </a:lnTo>
                  <a:lnTo>
                    <a:pt x="405" y="378"/>
                  </a:lnTo>
                  <a:lnTo>
                    <a:pt x="424" y="366"/>
                  </a:lnTo>
                  <a:lnTo>
                    <a:pt x="436" y="359"/>
                  </a:lnTo>
                  <a:lnTo>
                    <a:pt x="440" y="340"/>
                  </a:lnTo>
                  <a:lnTo>
                    <a:pt x="447" y="326"/>
                  </a:lnTo>
                  <a:lnTo>
                    <a:pt x="463" y="313"/>
                  </a:lnTo>
                  <a:lnTo>
                    <a:pt x="466" y="304"/>
                  </a:lnTo>
                  <a:lnTo>
                    <a:pt x="463" y="294"/>
                  </a:lnTo>
                  <a:lnTo>
                    <a:pt x="463" y="282"/>
                  </a:lnTo>
                  <a:lnTo>
                    <a:pt x="477" y="271"/>
                  </a:lnTo>
                  <a:lnTo>
                    <a:pt x="492" y="243"/>
                  </a:lnTo>
                  <a:lnTo>
                    <a:pt x="505" y="247"/>
                  </a:lnTo>
                  <a:lnTo>
                    <a:pt x="524" y="231"/>
                  </a:lnTo>
                  <a:lnTo>
                    <a:pt x="521" y="217"/>
                  </a:lnTo>
                  <a:lnTo>
                    <a:pt x="533" y="205"/>
                  </a:lnTo>
                  <a:lnTo>
                    <a:pt x="540" y="208"/>
                  </a:lnTo>
                  <a:lnTo>
                    <a:pt x="554" y="205"/>
                  </a:lnTo>
                  <a:lnTo>
                    <a:pt x="572" y="208"/>
                  </a:lnTo>
                  <a:lnTo>
                    <a:pt x="598" y="185"/>
                  </a:lnTo>
                  <a:lnTo>
                    <a:pt x="594" y="173"/>
                  </a:lnTo>
                  <a:lnTo>
                    <a:pt x="598" y="166"/>
                  </a:lnTo>
                  <a:lnTo>
                    <a:pt x="591" y="163"/>
                  </a:lnTo>
                  <a:lnTo>
                    <a:pt x="605" y="151"/>
                  </a:lnTo>
                  <a:lnTo>
                    <a:pt x="623" y="147"/>
                  </a:lnTo>
                  <a:lnTo>
                    <a:pt x="637" y="166"/>
                  </a:lnTo>
                  <a:lnTo>
                    <a:pt x="659" y="192"/>
                  </a:lnTo>
                  <a:lnTo>
                    <a:pt x="668" y="192"/>
                  </a:lnTo>
                  <a:lnTo>
                    <a:pt x="681" y="182"/>
                  </a:lnTo>
                  <a:lnTo>
                    <a:pt x="691" y="180"/>
                  </a:lnTo>
                  <a:lnTo>
                    <a:pt x="696" y="182"/>
                  </a:lnTo>
                  <a:lnTo>
                    <a:pt x="707" y="192"/>
                  </a:lnTo>
                  <a:lnTo>
                    <a:pt x="719" y="196"/>
                  </a:lnTo>
                  <a:lnTo>
                    <a:pt x="722" y="192"/>
                  </a:lnTo>
                  <a:lnTo>
                    <a:pt x="729" y="180"/>
                  </a:lnTo>
                  <a:lnTo>
                    <a:pt x="733" y="173"/>
                  </a:lnTo>
                  <a:lnTo>
                    <a:pt x="746" y="151"/>
                  </a:lnTo>
                  <a:lnTo>
                    <a:pt x="749" y="147"/>
                  </a:lnTo>
                  <a:lnTo>
                    <a:pt x="746" y="115"/>
                  </a:lnTo>
                  <a:lnTo>
                    <a:pt x="761" y="100"/>
                  </a:lnTo>
                  <a:lnTo>
                    <a:pt x="768" y="103"/>
                  </a:lnTo>
                  <a:lnTo>
                    <a:pt x="787" y="84"/>
                  </a:lnTo>
                  <a:lnTo>
                    <a:pt x="804" y="103"/>
                  </a:lnTo>
                  <a:lnTo>
                    <a:pt x="809" y="108"/>
                  </a:lnTo>
                  <a:lnTo>
                    <a:pt x="819" y="105"/>
                  </a:lnTo>
                  <a:lnTo>
                    <a:pt x="827" y="115"/>
                  </a:lnTo>
                  <a:lnTo>
                    <a:pt x="827" y="122"/>
                  </a:lnTo>
                  <a:lnTo>
                    <a:pt x="831" y="127"/>
                  </a:lnTo>
                  <a:lnTo>
                    <a:pt x="831" y="138"/>
                  </a:lnTo>
                  <a:lnTo>
                    <a:pt x="842" y="126"/>
                  </a:lnTo>
                  <a:lnTo>
                    <a:pt x="858" y="112"/>
                  </a:lnTo>
                  <a:lnTo>
                    <a:pt x="867" y="93"/>
                  </a:lnTo>
                  <a:lnTo>
                    <a:pt x="862" y="89"/>
                  </a:lnTo>
                  <a:lnTo>
                    <a:pt x="851" y="100"/>
                  </a:lnTo>
                  <a:lnTo>
                    <a:pt x="849" y="84"/>
                  </a:lnTo>
                  <a:lnTo>
                    <a:pt x="842" y="80"/>
                  </a:lnTo>
                  <a:lnTo>
                    <a:pt x="838" y="72"/>
                  </a:lnTo>
                  <a:lnTo>
                    <a:pt x="865" y="50"/>
                  </a:lnTo>
                  <a:lnTo>
                    <a:pt x="874" y="54"/>
                  </a:lnTo>
                  <a:lnTo>
                    <a:pt x="878" y="42"/>
                  </a:lnTo>
                  <a:lnTo>
                    <a:pt x="870" y="38"/>
                  </a:lnTo>
                  <a:lnTo>
                    <a:pt x="855" y="31"/>
                  </a:lnTo>
                  <a:lnTo>
                    <a:pt x="846" y="28"/>
                  </a:lnTo>
                  <a:lnTo>
                    <a:pt x="831" y="17"/>
                  </a:lnTo>
                  <a:lnTo>
                    <a:pt x="819" y="14"/>
                  </a:lnTo>
                  <a:lnTo>
                    <a:pt x="805" y="26"/>
                  </a:lnTo>
                  <a:lnTo>
                    <a:pt x="800" y="35"/>
                  </a:lnTo>
                  <a:lnTo>
                    <a:pt x="787" y="26"/>
                  </a:lnTo>
                  <a:lnTo>
                    <a:pt x="795" y="19"/>
                  </a:lnTo>
                  <a:lnTo>
                    <a:pt x="797" y="3"/>
                  </a:lnTo>
                  <a:lnTo>
                    <a:pt x="795" y="0"/>
                  </a:lnTo>
                  <a:lnTo>
                    <a:pt x="777" y="0"/>
                  </a:lnTo>
                  <a:lnTo>
                    <a:pt x="773" y="7"/>
                  </a:lnTo>
                  <a:lnTo>
                    <a:pt x="772" y="17"/>
                  </a:lnTo>
                  <a:lnTo>
                    <a:pt x="773" y="26"/>
                  </a:lnTo>
                  <a:lnTo>
                    <a:pt x="761" y="38"/>
                  </a:lnTo>
                  <a:lnTo>
                    <a:pt x="751" y="19"/>
                  </a:lnTo>
                  <a:lnTo>
                    <a:pt x="742" y="22"/>
                  </a:lnTo>
                  <a:lnTo>
                    <a:pt x="740" y="38"/>
                  </a:lnTo>
                  <a:lnTo>
                    <a:pt x="733" y="61"/>
                  </a:lnTo>
                  <a:lnTo>
                    <a:pt x="718" y="76"/>
                  </a:lnTo>
                  <a:lnTo>
                    <a:pt x="707" y="57"/>
                  </a:lnTo>
                  <a:lnTo>
                    <a:pt x="722" y="46"/>
                  </a:lnTo>
                  <a:lnTo>
                    <a:pt x="726" y="26"/>
                  </a:lnTo>
                  <a:lnTo>
                    <a:pt x="718" y="26"/>
                  </a:lnTo>
                  <a:lnTo>
                    <a:pt x="700" y="26"/>
                  </a:lnTo>
                  <a:lnTo>
                    <a:pt x="688" y="46"/>
                  </a:lnTo>
                  <a:lnTo>
                    <a:pt x="672" y="72"/>
                  </a:lnTo>
                  <a:lnTo>
                    <a:pt x="678" y="84"/>
                  </a:lnTo>
                  <a:lnTo>
                    <a:pt x="668" y="89"/>
                  </a:lnTo>
                  <a:lnTo>
                    <a:pt x="656" y="80"/>
                  </a:lnTo>
                  <a:lnTo>
                    <a:pt x="642" y="86"/>
                  </a:lnTo>
                  <a:lnTo>
                    <a:pt x="645" y="100"/>
                  </a:lnTo>
                  <a:lnTo>
                    <a:pt x="630" y="100"/>
                  </a:lnTo>
                  <a:lnTo>
                    <a:pt x="619" y="103"/>
                  </a:lnTo>
                  <a:lnTo>
                    <a:pt x="608" y="119"/>
                  </a:lnTo>
                  <a:lnTo>
                    <a:pt x="591" y="115"/>
                  </a:lnTo>
                  <a:lnTo>
                    <a:pt x="591" y="126"/>
                  </a:lnTo>
                  <a:lnTo>
                    <a:pt x="579" y="115"/>
                  </a:lnTo>
                  <a:lnTo>
                    <a:pt x="563" y="122"/>
                  </a:lnTo>
                  <a:lnTo>
                    <a:pt x="559" y="134"/>
                  </a:lnTo>
                  <a:lnTo>
                    <a:pt x="547" y="138"/>
                  </a:lnTo>
                  <a:lnTo>
                    <a:pt x="536" y="126"/>
                  </a:lnTo>
                  <a:lnTo>
                    <a:pt x="517" y="127"/>
                  </a:lnTo>
                  <a:lnTo>
                    <a:pt x="498" y="134"/>
                  </a:lnTo>
                  <a:lnTo>
                    <a:pt x="498" y="154"/>
                  </a:lnTo>
                  <a:lnTo>
                    <a:pt x="510" y="158"/>
                  </a:lnTo>
                  <a:lnTo>
                    <a:pt x="510" y="163"/>
                  </a:lnTo>
                  <a:lnTo>
                    <a:pt x="510" y="177"/>
                  </a:lnTo>
                  <a:lnTo>
                    <a:pt x="501" y="173"/>
                  </a:lnTo>
                  <a:lnTo>
                    <a:pt x="489" y="180"/>
                  </a:lnTo>
                  <a:lnTo>
                    <a:pt x="492" y="192"/>
                  </a:lnTo>
                  <a:lnTo>
                    <a:pt x="505" y="203"/>
                  </a:lnTo>
                  <a:lnTo>
                    <a:pt x="505" y="217"/>
                  </a:lnTo>
                  <a:lnTo>
                    <a:pt x="492" y="212"/>
                  </a:lnTo>
                  <a:lnTo>
                    <a:pt x="482" y="213"/>
                  </a:lnTo>
                  <a:lnTo>
                    <a:pt x="482" y="228"/>
                  </a:lnTo>
                  <a:lnTo>
                    <a:pt x="466" y="228"/>
                  </a:lnTo>
                  <a:lnTo>
                    <a:pt x="453" y="228"/>
                  </a:lnTo>
                  <a:lnTo>
                    <a:pt x="450" y="236"/>
                  </a:lnTo>
                  <a:lnTo>
                    <a:pt x="447" y="243"/>
                  </a:lnTo>
                  <a:lnTo>
                    <a:pt x="436" y="247"/>
                  </a:lnTo>
                  <a:lnTo>
                    <a:pt x="433" y="254"/>
                  </a:lnTo>
                  <a:lnTo>
                    <a:pt x="436" y="263"/>
                  </a:lnTo>
                  <a:lnTo>
                    <a:pt x="419" y="268"/>
                  </a:lnTo>
                  <a:lnTo>
                    <a:pt x="431" y="282"/>
                  </a:lnTo>
                  <a:lnTo>
                    <a:pt x="433" y="289"/>
                  </a:lnTo>
                  <a:lnTo>
                    <a:pt x="422" y="297"/>
                  </a:lnTo>
                  <a:lnTo>
                    <a:pt x="399" y="313"/>
                  </a:lnTo>
                  <a:lnTo>
                    <a:pt x="382" y="326"/>
                  </a:lnTo>
                  <a:lnTo>
                    <a:pt x="373" y="345"/>
                  </a:lnTo>
                  <a:lnTo>
                    <a:pt x="357" y="359"/>
                  </a:lnTo>
                  <a:lnTo>
                    <a:pt x="357" y="367"/>
                  </a:lnTo>
                  <a:lnTo>
                    <a:pt x="361" y="378"/>
                  </a:lnTo>
                  <a:lnTo>
                    <a:pt x="347" y="387"/>
                  </a:lnTo>
                  <a:lnTo>
                    <a:pt x="350" y="399"/>
                  </a:lnTo>
                  <a:lnTo>
                    <a:pt x="338" y="422"/>
                  </a:lnTo>
                  <a:lnTo>
                    <a:pt x="328" y="425"/>
                  </a:lnTo>
                  <a:lnTo>
                    <a:pt x="328" y="442"/>
                  </a:lnTo>
                  <a:lnTo>
                    <a:pt x="334" y="452"/>
                  </a:lnTo>
                  <a:lnTo>
                    <a:pt x="324" y="461"/>
                  </a:lnTo>
                  <a:lnTo>
                    <a:pt x="318" y="453"/>
                  </a:lnTo>
                  <a:lnTo>
                    <a:pt x="304" y="461"/>
                  </a:lnTo>
                  <a:lnTo>
                    <a:pt x="308" y="480"/>
                  </a:lnTo>
                  <a:lnTo>
                    <a:pt x="296" y="487"/>
                  </a:lnTo>
                  <a:lnTo>
                    <a:pt x="276" y="490"/>
                  </a:lnTo>
                  <a:lnTo>
                    <a:pt x="264" y="506"/>
                  </a:lnTo>
                  <a:lnTo>
                    <a:pt x="260" y="522"/>
                  </a:lnTo>
                  <a:lnTo>
                    <a:pt x="246" y="534"/>
                  </a:lnTo>
                  <a:lnTo>
                    <a:pt x="246" y="544"/>
                  </a:lnTo>
                  <a:lnTo>
                    <a:pt x="264" y="530"/>
                  </a:lnTo>
                  <a:lnTo>
                    <a:pt x="283" y="518"/>
                  </a:lnTo>
                  <a:lnTo>
                    <a:pt x="290" y="522"/>
                  </a:lnTo>
                  <a:lnTo>
                    <a:pt x="283" y="541"/>
                  </a:lnTo>
                  <a:lnTo>
                    <a:pt x="267" y="552"/>
                  </a:lnTo>
                  <a:lnTo>
                    <a:pt x="249" y="548"/>
                  </a:lnTo>
                  <a:lnTo>
                    <a:pt x="253" y="560"/>
                  </a:lnTo>
                  <a:lnTo>
                    <a:pt x="232" y="569"/>
                  </a:lnTo>
                  <a:lnTo>
                    <a:pt x="228" y="552"/>
                  </a:lnTo>
                  <a:lnTo>
                    <a:pt x="219" y="544"/>
                  </a:lnTo>
                  <a:lnTo>
                    <a:pt x="206" y="562"/>
                  </a:lnTo>
                  <a:lnTo>
                    <a:pt x="191" y="562"/>
                  </a:lnTo>
                  <a:lnTo>
                    <a:pt x="180" y="566"/>
                  </a:lnTo>
                  <a:lnTo>
                    <a:pt x="177" y="583"/>
                  </a:lnTo>
                  <a:lnTo>
                    <a:pt x="170" y="585"/>
                  </a:lnTo>
                  <a:lnTo>
                    <a:pt x="170" y="594"/>
                  </a:lnTo>
                  <a:lnTo>
                    <a:pt x="162" y="591"/>
                  </a:lnTo>
                  <a:lnTo>
                    <a:pt x="151" y="583"/>
                  </a:lnTo>
                  <a:lnTo>
                    <a:pt x="133" y="585"/>
                  </a:lnTo>
                  <a:lnTo>
                    <a:pt x="133" y="595"/>
                  </a:lnTo>
                  <a:lnTo>
                    <a:pt x="136" y="604"/>
                  </a:lnTo>
                  <a:lnTo>
                    <a:pt x="129" y="606"/>
                  </a:lnTo>
                  <a:lnTo>
                    <a:pt x="113" y="599"/>
                  </a:lnTo>
                  <a:lnTo>
                    <a:pt x="99" y="609"/>
                  </a:lnTo>
                  <a:lnTo>
                    <a:pt x="102" y="618"/>
                  </a:lnTo>
                  <a:lnTo>
                    <a:pt x="100" y="625"/>
                  </a:lnTo>
                  <a:lnTo>
                    <a:pt x="85" y="618"/>
                  </a:lnTo>
                  <a:lnTo>
                    <a:pt x="81" y="627"/>
                  </a:lnTo>
                  <a:lnTo>
                    <a:pt x="76" y="634"/>
                  </a:lnTo>
                  <a:lnTo>
                    <a:pt x="58" y="631"/>
                  </a:lnTo>
                  <a:lnTo>
                    <a:pt x="49" y="632"/>
                  </a:lnTo>
                  <a:lnTo>
                    <a:pt x="48" y="645"/>
                  </a:lnTo>
                  <a:lnTo>
                    <a:pt x="41" y="648"/>
                  </a:lnTo>
                  <a:lnTo>
                    <a:pt x="30" y="664"/>
                  </a:lnTo>
                  <a:lnTo>
                    <a:pt x="31" y="682"/>
                  </a:lnTo>
                  <a:lnTo>
                    <a:pt x="28" y="708"/>
                  </a:lnTo>
                  <a:lnTo>
                    <a:pt x="24" y="734"/>
                  </a:lnTo>
                  <a:lnTo>
                    <a:pt x="21" y="756"/>
                  </a:lnTo>
                  <a:lnTo>
                    <a:pt x="18" y="769"/>
                  </a:lnTo>
                  <a:lnTo>
                    <a:pt x="27" y="781"/>
                  </a:lnTo>
                  <a:lnTo>
                    <a:pt x="41" y="770"/>
                  </a:lnTo>
                  <a:lnTo>
                    <a:pt x="49" y="776"/>
                  </a:lnTo>
                  <a:lnTo>
                    <a:pt x="49" y="787"/>
                  </a:lnTo>
                  <a:lnTo>
                    <a:pt x="35" y="794"/>
                  </a:lnTo>
                  <a:lnTo>
                    <a:pt x="34" y="809"/>
                  </a:lnTo>
                  <a:lnTo>
                    <a:pt x="30" y="818"/>
                  </a:lnTo>
                  <a:lnTo>
                    <a:pt x="16" y="816"/>
                  </a:lnTo>
                  <a:lnTo>
                    <a:pt x="11" y="835"/>
                  </a:lnTo>
                  <a:lnTo>
                    <a:pt x="18" y="841"/>
                  </a:lnTo>
                  <a:lnTo>
                    <a:pt x="30" y="838"/>
                  </a:lnTo>
                  <a:lnTo>
                    <a:pt x="37" y="846"/>
                  </a:lnTo>
                  <a:lnTo>
                    <a:pt x="39" y="849"/>
                  </a:lnTo>
                  <a:lnTo>
                    <a:pt x="28" y="857"/>
                  </a:lnTo>
                  <a:lnTo>
                    <a:pt x="28" y="867"/>
                  </a:lnTo>
                  <a:lnTo>
                    <a:pt x="16" y="871"/>
                  </a:lnTo>
                  <a:lnTo>
                    <a:pt x="7" y="864"/>
                  </a:lnTo>
                  <a:lnTo>
                    <a:pt x="9" y="879"/>
                  </a:lnTo>
                  <a:lnTo>
                    <a:pt x="7" y="892"/>
                  </a:lnTo>
                  <a:lnTo>
                    <a:pt x="0" y="892"/>
                  </a:lnTo>
                  <a:lnTo>
                    <a:pt x="20" y="911"/>
                  </a:lnTo>
                  <a:lnTo>
                    <a:pt x="28" y="922"/>
                  </a:lnTo>
                  <a:lnTo>
                    <a:pt x="34" y="937"/>
                  </a:lnTo>
                  <a:lnTo>
                    <a:pt x="53" y="950"/>
                  </a:lnTo>
                  <a:lnTo>
                    <a:pt x="74" y="960"/>
                  </a:lnTo>
                  <a:lnTo>
                    <a:pt x="93" y="960"/>
                  </a:lnTo>
                  <a:lnTo>
                    <a:pt x="121" y="941"/>
                  </a:lnTo>
                  <a:lnTo>
                    <a:pt x="151" y="919"/>
                  </a:lnTo>
                  <a:lnTo>
                    <a:pt x="177" y="885"/>
                  </a:lnTo>
                  <a:lnTo>
                    <a:pt x="181" y="881"/>
                  </a:lnTo>
                  <a:lnTo>
                    <a:pt x="188" y="893"/>
                  </a:lnTo>
                  <a:lnTo>
                    <a:pt x="201" y="885"/>
                  </a:lnTo>
                  <a:lnTo>
                    <a:pt x="206" y="872"/>
                  </a:lnTo>
                  <a:lnTo>
                    <a:pt x="208" y="857"/>
                  </a:lnTo>
                  <a:lnTo>
                    <a:pt x="220" y="838"/>
                  </a:lnTo>
                  <a:lnTo>
                    <a:pt x="215" y="858"/>
                  </a:lnTo>
                  <a:lnTo>
                    <a:pt x="222" y="861"/>
                  </a:lnTo>
                  <a:lnTo>
                    <a:pt x="219" y="872"/>
                  </a:lnTo>
                  <a:lnTo>
                    <a:pt x="222" y="890"/>
                  </a:lnTo>
                  <a:lnTo>
                    <a:pt x="228" y="904"/>
                  </a:lnTo>
                  <a:lnTo>
                    <a:pt x="235" y="900"/>
                  </a:lnTo>
                  <a:lnTo>
                    <a:pt x="235" y="904"/>
                  </a:lnTo>
                  <a:close/>
                </a:path>
              </a:pathLst>
            </a:custGeom>
            <a:solidFill>
              <a:srgbClr val="F2F2F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0189860" y="2282543"/>
              <a:ext cx="1960245" cy="2142490"/>
            </a:xfrm>
            <a:custGeom>
              <a:avLst/>
              <a:gdLst/>
              <a:ahLst/>
              <a:cxnLst>
                <a:cxn ang="0">
                  <a:pos x="1627" y="4570"/>
                </a:cxn>
                <a:cxn ang="0">
                  <a:pos x="1641" y="3866"/>
                </a:cxn>
                <a:cxn ang="0">
                  <a:pos x="1839" y="3007"/>
                </a:cxn>
                <a:cxn ang="0">
                  <a:pos x="2112" y="2598"/>
                </a:cxn>
                <a:cxn ang="0">
                  <a:pos x="2572" y="1743"/>
                </a:cxn>
                <a:cxn ang="0">
                  <a:pos x="2893" y="1208"/>
                </a:cxn>
                <a:cxn ang="0">
                  <a:pos x="3284" y="908"/>
                </a:cxn>
                <a:cxn ang="0">
                  <a:pos x="3940" y="1068"/>
                </a:cxn>
                <a:cxn ang="0">
                  <a:pos x="4374" y="467"/>
                </a:cxn>
                <a:cxn ang="0">
                  <a:pos x="4765" y="625"/>
                </a:cxn>
                <a:cxn ang="0">
                  <a:pos x="4868" y="302"/>
                </a:cxn>
                <a:cxn ang="0">
                  <a:pos x="4375" y="169"/>
                </a:cxn>
                <a:cxn ang="0">
                  <a:pos x="4245" y="232"/>
                </a:cxn>
                <a:cxn ang="0">
                  <a:pos x="4010" y="263"/>
                </a:cxn>
                <a:cxn ang="0">
                  <a:pos x="3588" y="486"/>
                </a:cxn>
                <a:cxn ang="0">
                  <a:pos x="3138" y="702"/>
                </a:cxn>
                <a:cxn ang="0">
                  <a:pos x="2854" y="994"/>
                </a:cxn>
                <a:cxn ang="0">
                  <a:pos x="2700" y="1196"/>
                </a:cxn>
                <a:cxn ang="0">
                  <a:pos x="2339" y="1512"/>
                </a:cxn>
                <a:cxn ang="0">
                  <a:pos x="2020" y="2124"/>
                </a:cxn>
                <a:cxn ang="0">
                  <a:pos x="1783" y="2540"/>
                </a:cxn>
                <a:cxn ang="0">
                  <a:pos x="1469" y="2947"/>
                </a:cxn>
                <a:cxn ang="0">
                  <a:pos x="1272" y="3087"/>
                </a:cxn>
                <a:cxn ang="0">
                  <a:pos x="903" y="3302"/>
                </a:cxn>
                <a:cxn ang="0">
                  <a:pos x="588" y="3449"/>
                </a:cxn>
                <a:cxn ang="0">
                  <a:pos x="247" y="3616"/>
                </a:cxn>
                <a:cxn ang="0">
                  <a:pos x="296" y="4380"/>
                </a:cxn>
                <a:cxn ang="0">
                  <a:pos x="238" y="4720"/>
                </a:cxn>
                <a:cxn ang="0">
                  <a:pos x="129" y="5061"/>
                </a:cxn>
                <a:cxn ang="0">
                  <a:pos x="1067" y="4966"/>
                </a:cxn>
                <a:cxn ang="0">
                  <a:pos x="1253" y="4952"/>
                </a:cxn>
                <a:cxn ang="0">
                  <a:pos x="1211" y="4858"/>
                </a:cxn>
                <a:cxn ang="0">
                  <a:pos x="1007" y="4909"/>
                </a:cxn>
                <a:cxn ang="0">
                  <a:pos x="2" y="4958"/>
                </a:cxn>
                <a:cxn ang="0">
                  <a:pos x="205" y="4718"/>
                </a:cxn>
                <a:cxn ang="0">
                  <a:pos x="271" y="4320"/>
                </a:cxn>
                <a:cxn ang="0">
                  <a:pos x="226" y="3602"/>
                </a:cxn>
                <a:cxn ang="0">
                  <a:pos x="564" y="3450"/>
                </a:cxn>
                <a:cxn ang="0">
                  <a:pos x="962" y="3297"/>
                </a:cxn>
                <a:cxn ang="0">
                  <a:pos x="1313" y="3169"/>
                </a:cxn>
                <a:cxn ang="0">
                  <a:pos x="1373" y="3046"/>
                </a:cxn>
                <a:cxn ang="0">
                  <a:pos x="1787" y="2522"/>
                </a:cxn>
                <a:cxn ang="0">
                  <a:pos x="1980" y="2057"/>
                </a:cxn>
                <a:cxn ang="0">
                  <a:pos x="2430" y="1458"/>
                </a:cxn>
                <a:cxn ang="0">
                  <a:pos x="2741" y="1175"/>
                </a:cxn>
                <a:cxn ang="0">
                  <a:pos x="2769" y="878"/>
                </a:cxn>
                <a:cxn ang="0">
                  <a:pos x="3280" y="712"/>
                </a:cxn>
                <a:cxn ang="0">
                  <a:pos x="3716" y="495"/>
                </a:cxn>
                <a:cxn ang="0">
                  <a:pos x="3987" y="428"/>
                </a:cxn>
                <a:cxn ang="0">
                  <a:pos x="4316" y="7"/>
                </a:cxn>
                <a:cxn ang="0">
                  <a:pos x="4635" y="97"/>
                </a:cxn>
                <a:cxn ang="0">
                  <a:pos x="4738" y="475"/>
                </a:cxn>
                <a:cxn ang="0">
                  <a:pos x="4589" y="652"/>
                </a:cxn>
                <a:cxn ang="0">
                  <a:pos x="4160" y="857"/>
                </a:cxn>
                <a:cxn ang="0">
                  <a:pos x="3722" y="1093"/>
                </a:cxn>
                <a:cxn ang="0">
                  <a:pos x="3193" y="1180"/>
                </a:cxn>
                <a:cxn ang="0">
                  <a:pos x="2665" y="1527"/>
                </a:cxn>
                <a:cxn ang="0">
                  <a:pos x="2266" y="2122"/>
                </a:cxn>
                <a:cxn ang="0">
                  <a:pos x="2140" y="2964"/>
                </a:cxn>
                <a:cxn ang="0">
                  <a:pos x="1682" y="3555"/>
                </a:cxn>
                <a:cxn ang="0">
                  <a:pos x="1632" y="4196"/>
                </a:cxn>
                <a:cxn ang="0">
                  <a:pos x="1450" y="4890"/>
                </a:cxn>
              </a:cxnLst>
              <a:rect l="0" t="0" r="r" b="b"/>
              <a:pathLst>
                <a:path w="4898" h="5357">
                  <a:moveTo>
                    <a:pt x="1311" y="5021"/>
                  </a:moveTo>
                  <a:lnTo>
                    <a:pt x="1324" y="5013"/>
                  </a:lnTo>
                  <a:cubicBezTo>
                    <a:pt x="1325" y="5012"/>
                    <a:pt x="1326" y="5011"/>
                    <a:pt x="1328" y="5011"/>
                  </a:cubicBezTo>
                  <a:lnTo>
                    <a:pt x="1375" y="4998"/>
                  </a:lnTo>
                  <a:lnTo>
                    <a:pt x="1368" y="5003"/>
                  </a:lnTo>
                  <a:lnTo>
                    <a:pt x="1406" y="4947"/>
                  </a:lnTo>
                  <a:lnTo>
                    <a:pt x="1405" y="4951"/>
                  </a:lnTo>
                  <a:lnTo>
                    <a:pt x="1426" y="4882"/>
                  </a:lnTo>
                  <a:lnTo>
                    <a:pt x="1444" y="4842"/>
                  </a:lnTo>
                  <a:lnTo>
                    <a:pt x="1443" y="4849"/>
                  </a:lnTo>
                  <a:lnTo>
                    <a:pt x="1426" y="4742"/>
                  </a:lnTo>
                  <a:cubicBezTo>
                    <a:pt x="1426" y="4741"/>
                    <a:pt x="1426" y="4739"/>
                    <a:pt x="1426" y="4737"/>
                  </a:cubicBezTo>
                  <a:lnTo>
                    <a:pt x="1443" y="4669"/>
                  </a:lnTo>
                  <a:cubicBezTo>
                    <a:pt x="1444" y="4666"/>
                    <a:pt x="1446" y="4663"/>
                    <a:pt x="1448" y="4662"/>
                  </a:cubicBezTo>
                  <a:lnTo>
                    <a:pt x="1499" y="4623"/>
                  </a:lnTo>
                  <a:cubicBezTo>
                    <a:pt x="1500" y="4622"/>
                    <a:pt x="1501" y="4622"/>
                    <a:pt x="1502" y="4622"/>
                  </a:cubicBezTo>
                  <a:lnTo>
                    <a:pt x="1627" y="4570"/>
                  </a:lnTo>
                  <a:lnTo>
                    <a:pt x="1620" y="4577"/>
                  </a:lnTo>
                  <a:lnTo>
                    <a:pt x="1641" y="4521"/>
                  </a:lnTo>
                  <a:lnTo>
                    <a:pt x="1640" y="4527"/>
                  </a:lnTo>
                  <a:lnTo>
                    <a:pt x="1619" y="4352"/>
                  </a:lnTo>
                  <a:lnTo>
                    <a:pt x="1610" y="4314"/>
                  </a:lnTo>
                  <a:cubicBezTo>
                    <a:pt x="1610" y="4313"/>
                    <a:pt x="1610" y="4313"/>
                    <a:pt x="1610" y="4312"/>
                  </a:cubicBezTo>
                  <a:lnTo>
                    <a:pt x="1610" y="4204"/>
                  </a:lnTo>
                  <a:lnTo>
                    <a:pt x="1614" y="4213"/>
                  </a:lnTo>
                  <a:lnTo>
                    <a:pt x="1575" y="4175"/>
                  </a:lnTo>
                  <a:cubicBezTo>
                    <a:pt x="1572" y="4172"/>
                    <a:pt x="1571" y="4167"/>
                    <a:pt x="1572" y="4163"/>
                  </a:cubicBezTo>
                  <a:lnTo>
                    <a:pt x="1589" y="4086"/>
                  </a:lnTo>
                  <a:cubicBezTo>
                    <a:pt x="1590" y="4080"/>
                    <a:pt x="1595" y="4076"/>
                    <a:pt x="1601" y="4076"/>
                  </a:cubicBezTo>
                  <a:lnTo>
                    <a:pt x="1631" y="4076"/>
                  </a:lnTo>
                  <a:lnTo>
                    <a:pt x="1624" y="4078"/>
                  </a:lnTo>
                  <a:lnTo>
                    <a:pt x="1714" y="4018"/>
                  </a:lnTo>
                  <a:lnTo>
                    <a:pt x="1710" y="4034"/>
                  </a:lnTo>
                  <a:lnTo>
                    <a:pt x="1641" y="3866"/>
                  </a:lnTo>
                  <a:lnTo>
                    <a:pt x="1642" y="3868"/>
                  </a:lnTo>
                  <a:lnTo>
                    <a:pt x="1612" y="3821"/>
                  </a:lnTo>
                  <a:cubicBezTo>
                    <a:pt x="1611" y="3819"/>
                    <a:pt x="1610" y="3817"/>
                    <a:pt x="1610" y="3814"/>
                  </a:cubicBezTo>
                  <a:lnTo>
                    <a:pt x="1610" y="3797"/>
                  </a:lnTo>
                  <a:lnTo>
                    <a:pt x="1610" y="3660"/>
                  </a:lnTo>
                  <a:cubicBezTo>
                    <a:pt x="1610" y="3658"/>
                    <a:pt x="1611" y="3657"/>
                    <a:pt x="1611" y="3655"/>
                  </a:cubicBezTo>
                  <a:lnTo>
                    <a:pt x="1658" y="3548"/>
                  </a:lnTo>
                  <a:lnTo>
                    <a:pt x="1658" y="3551"/>
                  </a:lnTo>
                  <a:lnTo>
                    <a:pt x="1679" y="3435"/>
                  </a:lnTo>
                  <a:lnTo>
                    <a:pt x="1687" y="3316"/>
                  </a:lnTo>
                  <a:lnTo>
                    <a:pt x="1687" y="3318"/>
                  </a:lnTo>
                  <a:lnTo>
                    <a:pt x="1679" y="3211"/>
                  </a:lnTo>
                  <a:cubicBezTo>
                    <a:pt x="1679" y="3209"/>
                    <a:pt x="1679" y="3207"/>
                    <a:pt x="1680" y="3206"/>
                  </a:cubicBezTo>
                  <a:lnTo>
                    <a:pt x="1710" y="3129"/>
                  </a:lnTo>
                  <a:lnTo>
                    <a:pt x="1727" y="3082"/>
                  </a:lnTo>
                  <a:cubicBezTo>
                    <a:pt x="1728" y="3079"/>
                    <a:pt x="1730" y="3077"/>
                    <a:pt x="1732" y="3075"/>
                  </a:cubicBezTo>
                  <a:lnTo>
                    <a:pt x="1839" y="3007"/>
                  </a:lnTo>
                  <a:cubicBezTo>
                    <a:pt x="1840" y="3006"/>
                    <a:pt x="1841" y="3006"/>
                    <a:pt x="1842" y="3006"/>
                  </a:cubicBezTo>
                  <a:lnTo>
                    <a:pt x="1949" y="2967"/>
                  </a:lnTo>
                  <a:cubicBezTo>
                    <a:pt x="1952" y="2966"/>
                    <a:pt x="1955" y="2966"/>
                    <a:pt x="1958" y="2967"/>
                  </a:cubicBezTo>
                  <a:lnTo>
                    <a:pt x="2056" y="3006"/>
                  </a:lnTo>
                  <a:cubicBezTo>
                    <a:pt x="2057" y="3006"/>
                    <a:pt x="2058" y="3006"/>
                    <a:pt x="2058" y="3006"/>
                  </a:cubicBezTo>
                  <a:lnTo>
                    <a:pt x="2088" y="3024"/>
                  </a:lnTo>
                  <a:lnTo>
                    <a:pt x="2071" y="3028"/>
                  </a:lnTo>
                  <a:lnTo>
                    <a:pt x="2119" y="2951"/>
                  </a:lnTo>
                  <a:lnTo>
                    <a:pt x="2117" y="2957"/>
                  </a:lnTo>
                  <a:lnTo>
                    <a:pt x="2117" y="2872"/>
                  </a:lnTo>
                  <a:lnTo>
                    <a:pt x="2117" y="2875"/>
                  </a:lnTo>
                  <a:lnTo>
                    <a:pt x="2070" y="2721"/>
                  </a:lnTo>
                  <a:lnTo>
                    <a:pt x="2049" y="2652"/>
                  </a:lnTo>
                  <a:cubicBezTo>
                    <a:pt x="2048" y="2649"/>
                    <a:pt x="2048" y="2646"/>
                    <a:pt x="2050" y="2643"/>
                  </a:cubicBezTo>
                  <a:lnTo>
                    <a:pt x="2071" y="2604"/>
                  </a:lnTo>
                  <a:cubicBezTo>
                    <a:pt x="2073" y="2600"/>
                    <a:pt x="2077" y="2598"/>
                    <a:pt x="2082" y="2598"/>
                  </a:cubicBezTo>
                  <a:lnTo>
                    <a:pt x="2112" y="2598"/>
                  </a:lnTo>
                  <a:lnTo>
                    <a:pt x="2101" y="2603"/>
                  </a:lnTo>
                  <a:lnTo>
                    <a:pt x="2140" y="2543"/>
                  </a:lnTo>
                  <a:lnTo>
                    <a:pt x="2138" y="2548"/>
                  </a:lnTo>
                  <a:lnTo>
                    <a:pt x="2155" y="2449"/>
                  </a:lnTo>
                  <a:lnTo>
                    <a:pt x="2177" y="2304"/>
                  </a:lnTo>
                  <a:lnTo>
                    <a:pt x="2194" y="2159"/>
                  </a:lnTo>
                  <a:cubicBezTo>
                    <a:pt x="2194" y="2156"/>
                    <a:pt x="2196" y="2153"/>
                    <a:pt x="2198" y="2151"/>
                  </a:cubicBezTo>
                  <a:lnTo>
                    <a:pt x="2249" y="2104"/>
                  </a:lnTo>
                  <a:cubicBezTo>
                    <a:pt x="2250" y="2103"/>
                    <a:pt x="2251" y="2103"/>
                    <a:pt x="2251" y="2102"/>
                  </a:cubicBezTo>
                  <a:lnTo>
                    <a:pt x="2358" y="2034"/>
                  </a:lnTo>
                  <a:lnTo>
                    <a:pt x="2428" y="1995"/>
                  </a:lnTo>
                  <a:lnTo>
                    <a:pt x="2422" y="2004"/>
                  </a:lnTo>
                  <a:lnTo>
                    <a:pt x="2439" y="1897"/>
                  </a:lnTo>
                  <a:cubicBezTo>
                    <a:pt x="2439" y="1895"/>
                    <a:pt x="2439" y="1894"/>
                    <a:pt x="2440" y="1893"/>
                  </a:cubicBezTo>
                  <a:lnTo>
                    <a:pt x="2479" y="1816"/>
                  </a:lnTo>
                  <a:cubicBezTo>
                    <a:pt x="2479" y="1814"/>
                    <a:pt x="2481" y="1813"/>
                    <a:pt x="2482" y="1812"/>
                  </a:cubicBezTo>
                  <a:lnTo>
                    <a:pt x="2572" y="1743"/>
                  </a:lnTo>
                  <a:lnTo>
                    <a:pt x="2568" y="1749"/>
                  </a:lnTo>
                  <a:lnTo>
                    <a:pt x="2585" y="1698"/>
                  </a:lnTo>
                  <a:lnTo>
                    <a:pt x="2585" y="1705"/>
                  </a:lnTo>
                  <a:lnTo>
                    <a:pt x="2568" y="1650"/>
                  </a:lnTo>
                  <a:cubicBezTo>
                    <a:pt x="2568" y="1648"/>
                    <a:pt x="2567" y="1647"/>
                    <a:pt x="2567" y="1646"/>
                  </a:cubicBezTo>
                  <a:lnTo>
                    <a:pt x="2567" y="1577"/>
                  </a:lnTo>
                  <a:cubicBezTo>
                    <a:pt x="2567" y="1573"/>
                    <a:pt x="2569" y="1570"/>
                    <a:pt x="2572" y="1567"/>
                  </a:cubicBezTo>
                  <a:lnTo>
                    <a:pt x="2649" y="1507"/>
                  </a:lnTo>
                  <a:lnTo>
                    <a:pt x="2646" y="1511"/>
                  </a:lnTo>
                  <a:lnTo>
                    <a:pt x="2732" y="1357"/>
                  </a:lnTo>
                  <a:cubicBezTo>
                    <a:pt x="2735" y="1352"/>
                    <a:pt x="2741" y="1349"/>
                    <a:pt x="2747" y="1351"/>
                  </a:cubicBezTo>
                  <a:lnTo>
                    <a:pt x="2815" y="1372"/>
                  </a:lnTo>
                  <a:lnTo>
                    <a:pt x="2804" y="1375"/>
                  </a:lnTo>
                  <a:lnTo>
                    <a:pt x="2911" y="1285"/>
                  </a:lnTo>
                  <a:lnTo>
                    <a:pt x="2907" y="1297"/>
                  </a:lnTo>
                  <a:lnTo>
                    <a:pt x="2890" y="1220"/>
                  </a:lnTo>
                  <a:cubicBezTo>
                    <a:pt x="2889" y="1216"/>
                    <a:pt x="2890" y="1211"/>
                    <a:pt x="2893" y="1208"/>
                  </a:cubicBezTo>
                  <a:lnTo>
                    <a:pt x="2962" y="1140"/>
                  </a:lnTo>
                  <a:cubicBezTo>
                    <a:pt x="2966" y="1136"/>
                    <a:pt x="2972" y="1135"/>
                    <a:pt x="2976" y="1138"/>
                  </a:cubicBezTo>
                  <a:lnTo>
                    <a:pt x="3015" y="1159"/>
                  </a:lnTo>
                  <a:lnTo>
                    <a:pt x="3006" y="1158"/>
                  </a:lnTo>
                  <a:lnTo>
                    <a:pt x="3083" y="1137"/>
                  </a:lnTo>
                  <a:cubicBezTo>
                    <a:pt x="3085" y="1136"/>
                    <a:pt x="3087" y="1136"/>
                    <a:pt x="3089" y="1136"/>
                  </a:cubicBezTo>
                  <a:lnTo>
                    <a:pt x="3188" y="1158"/>
                  </a:lnTo>
                  <a:lnTo>
                    <a:pt x="3177" y="1161"/>
                  </a:lnTo>
                  <a:lnTo>
                    <a:pt x="3323" y="1032"/>
                  </a:lnTo>
                  <a:lnTo>
                    <a:pt x="3319" y="1045"/>
                  </a:lnTo>
                  <a:lnTo>
                    <a:pt x="3298" y="977"/>
                  </a:lnTo>
                  <a:cubicBezTo>
                    <a:pt x="3297" y="973"/>
                    <a:pt x="3297" y="970"/>
                    <a:pt x="3299" y="967"/>
                  </a:cubicBezTo>
                  <a:lnTo>
                    <a:pt x="3320" y="928"/>
                  </a:lnTo>
                  <a:lnTo>
                    <a:pt x="3326" y="946"/>
                  </a:lnTo>
                  <a:lnTo>
                    <a:pt x="3287" y="929"/>
                  </a:lnTo>
                  <a:cubicBezTo>
                    <a:pt x="3283" y="927"/>
                    <a:pt x="3281" y="923"/>
                    <a:pt x="3280" y="919"/>
                  </a:cubicBezTo>
                  <a:cubicBezTo>
                    <a:pt x="3279" y="915"/>
                    <a:pt x="3281" y="911"/>
                    <a:pt x="3284" y="908"/>
                  </a:cubicBezTo>
                  <a:lnTo>
                    <a:pt x="3361" y="839"/>
                  </a:lnTo>
                  <a:cubicBezTo>
                    <a:pt x="3363" y="838"/>
                    <a:pt x="3365" y="837"/>
                    <a:pt x="3367" y="836"/>
                  </a:cubicBezTo>
                  <a:lnTo>
                    <a:pt x="3466" y="815"/>
                  </a:lnTo>
                  <a:cubicBezTo>
                    <a:pt x="3470" y="814"/>
                    <a:pt x="3476" y="816"/>
                    <a:pt x="3478" y="820"/>
                  </a:cubicBezTo>
                  <a:lnTo>
                    <a:pt x="3556" y="927"/>
                  </a:lnTo>
                  <a:lnTo>
                    <a:pt x="3680" y="1072"/>
                  </a:lnTo>
                  <a:lnTo>
                    <a:pt x="3670" y="1068"/>
                  </a:lnTo>
                  <a:lnTo>
                    <a:pt x="3722" y="1068"/>
                  </a:lnTo>
                  <a:lnTo>
                    <a:pt x="3714" y="1070"/>
                  </a:lnTo>
                  <a:lnTo>
                    <a:pt x="3782" y="1015"/>
                  </a:lnTo>
                  <a:cubicBezTo>
                    <a:pt x="3784" y="1014"/>
                    <a:pt x="3786" y="1013"/>
                    <a:pt x="3787" y="1012"/>
                  </a:cubicBezTo>
                  <a:lnTo>
                    <a:pt x="3843" y="999"/>
                  </a:lnTo>
                  <a:cubicBezTo>
                    <a:pt x="3846" y="999"/>
                    <a:pt x="3848" y="999"/>
                    <a:pt x="3851" y="1000"/>
                  </a:cubicBezTo>
                  <a:lnTo>
                    <a:pt x="3881" y="1013"/>
                  </a:lnTo>
                  <a:cubicBezTo>
                    <a:pt x="3882" y="1013"/>
                    <a:pt x="3883" y="1014"/>
                    <a:pt x="3885" y="1015"/>
                  </a:cubicBezTo>
                  <a:lnTo>
                    <a:pt x="3945" y="1071"/>
                  </a:lnTo>
                  <a:lnTo>
                    <a:pt x="3940" y="1068"/>
                  </a:lnTo>
                  <a:lnTo>
                    <a:pt x="4009" y="1090"/>
                  </a:lnTo>
                  <a:lnTo>
                    <a:pt x="3995" y="1094"/>
                  </a:lnTo>
                  <a:lnTo>
                    <a:pt x="4012" y="1072"/>
                  </a:lnTo>
                  <a:lnTo>
                    <a:pt x="4011" y="1074"/>
                  </a:lnTo>
                  <a:lnTo>
                    <a:pt x="4050" y="1005"/>
                  </a:lnTo>
                  <a:lnTo>
                    <a:pt x="4071" y="967"/>
                  </a:lnTo>
                  <a:lnTo>
                    <a:pt x="4140" y="843"/>
                  </a:lnTo>
                  <a:cubicBezTo>
                    <a:pt x="4140" y="842"/>
                    <a:pt x="4141" y="841"/>
                    <a:pt x="4141" y="841"/>
                  </a:cubicBezTo>
                  <a:lnTo>
                    <a:pt x="4158" y="819"/>
                  </a:lnTo>
                  <a:lnTo>
                    <a:pt x="4155" y="828"/>
                  </a:lnTo>
                  <a:lnTo>
                    <a:pt x="4138" y="653"/>
                  </a:lnTo>
                  <a:cubicBezTo>
                    <a:pt x="4138" y="649"/>
                    <a:pt x="4139" y="645"/>
                    <a:pt x="4142" y="643"/>
                  </a:cubicBezTo>
                  <a:lnTo>
                    <a:pt x="4228" y="557"/>
                  </a:lnTo>
                  <a:cubicBezTo>
                    <a:pt x="4231" y="553"/>
                    <a:pt x="4237" y="552"/>
                    <a:pt x="4242" y="554"/>
                  </a:cubicBezTo>
                  <a:lnTo>
                    <a:pt x="4280" y="572"/>
                  </a:lnTo>
                  <a:lnTo>
                    <a:pt x="4266" y="574"/>
                  </a:lnTo>
                  <a:lnTo>
                    <a:pt x="4374" y="467"/>
                  </a:lnTo>
                  <a:cubicBezTo>
                    <a:pt x="4376" y="465"/>
                    <a:pt x="4380" y="463"/>
                    <a:pt x="4383" y="463"/>
                  </a:cubicBezTo>
                  <a:cubicBezTo>
                    <a:pt x="4387" y="464"/>
                    <a:pt x="4390" y="465"/>
                    <a:pt x="4392" y="468"/>
                  </a:cubicBezTo>
                  <a:lnTo>
                    <a:pt x="4482" y="575"/>
                  </a:lnTo>
                  <a:lnTo>
                    <a:pt x="4512" y="604"/>
                  </a:lnTo>
                  <a:lnTo>
                    <a:pt x="4499" y="601"/>
                  </a:lnTo>
                  <a:lnTo>
                    <a:pt x="4555" y="584"/>
                  </a:lnTo>
                  <a:cubicBezTo>
                    <a:pt x="4560" y="582"/>
                    <a:pt x="4565" y="584"/>
                    <a:pt x="4568" y="588"/>
                  </a:cubicBezTo>
                  <a:lnTo>
                    <a:pt x="4611" y="644"/>
                  </a:lnTo>
                  <a:cubicBezTo>
                    <a:pt x="4613" y="646"/>
                    <a:pt x="4614" y="649"/>
                    <a:pt x="4614" y="652"/>
                  </a:cubicBezTo>
                  <a:lnTo>
                    <a:pt x="4614" y="690"/>
                  </a:lnTo>
                  <a:lnTo>
                    <a:pt x="4611" y="682"/>
                  </a:lnTo>
                  <a:lnTo>
                    <a:pt x="4637" y="712"/>
                  </a:lnTo>
                  <a:cubicBezTo>
                    <a:pt x="4639" y="714"/>
                    <a:pt x="4640" y="717"/>
                    <a:pt x="4640" y="720"/>
                  </a:cubicBezTo>
                  <a:lnTo>
                    <a:pt x="4640" y="780"/>
                  </a:lnTo>
                  <a:lnTo>
                    <a:pt x="4618" y="772"/>
                  </a:lnTo>
                  <a:lnTo>
                    <a:pt x="4678" y="703"/>
                  </a:lnTo>
                  <a:lnTo>
                    <a:pt x="4765" y="625"/>
                  </a:lnTo>
                  <a:lnTo>
                    <a:pt x="4762" y="629"/>
                  </a:lnTo>
                  <a:lnTo>
                    <a:pt x="4813" y="522"/>
                  </a:lnTo>
                  <a:lnTo>
                    <a:pt x="4817" y="537"/>
                  </a:lnTo>
                  <a:lnTo>
                    <a:pt x="4787" y="516"/>
                  </a:lnTo>
                  <a:lnTo>
                    <a:pt x="4803" y="515"/>
                  </a:lnTo>
                  <a:lnTo>
                    <a:pt x="4743" y="575"/>
                  </a:lnTo>
                  <a:cubicBezTo>
                    <a:pt x="4740" y="578"/>
                    <a:pt x="4735" y="579"/>
                    <a:pt x="4730" y="578"/>
                  </a:cubicBezTo>
                  <a:cubicBezTo>
                    <a:pt x="4726" y="576"/>
                    <a:pt x="4722" y="572"/>
                    <a:pt x="4722" y="567"/>
                  </a:cubicBezTo>
                  <a:lnTo>
                    <a:pt x="4713" y="477"/>
                  </a:lnTo>
                  <a:lnTo>
                    <a:pt x="4721" y="487"/>
                  </a:lnTo>
                  <a:lnTo>
                    <a:pt x="4682" y="470"/>
                  </a:lnTo>
                  <a:cubicBezTo>
                    <a:pt x="4679" y="469"/>
                    <a:pt x="4677" y="467"/>
                    <a:pt x="4676" y="464"/>
                  </a:cubicBezTo>
                  <a:lnTo>
                    <a:pt x="4654" y="417"/>
                  </a:lnTo>
                  <a:cubicBezTo>
                    <a:pt x="4652" y="412"/>
                    <a:pt x="4653" y="405"/>
                    <a:pt x="4658" y="402"/>
                  </a:cubicBezTo>
                  <a:lnTo>
                    <a:pt x="4808" y="282"/>
                  </a:lnTo>
                  <a:cubicBezTo>
                    <a:pt x="4812" y="279"/>
                    <a:pt x="4817" y="278"/>
                    <a:pt x="4821" y="280"/>
                  </a:cubicBezTo>
                  <a:lnTo>
                    <a:pt x="4868" y="302"/>
                  </a:lnTo>
                  <a:lnTo>
                    <a:pt x="4851" y="309"/>
                  </a:lnTo>
                  <a:lnTo>
                    <a:pt x="4873" y="241"/>
                  </a:lnTo>
                  <a:lnTo>
                    <a:pt x="4879" y="256"/>
                  </a:lnTo>
                  <a:lnTo>
                    <a:pt x="4836" y="234"/>
                  </a:lnTo>
                  <a:lnTo>
                    <a:pt x="4751" y="196"/>
                  </a:lnTo>
                  <a:lnTo>
                    <a:pt x="4704" y="179"/>
                  </a:lnTo>
                  <a:cubicBezTo>
                    <a:pt x="4703" y="179"/>
                    <a:pt x="4702" y="178"/>
                    <a:pt x="4701" y="177"/>
                  </a:cubicBezTo>
                  <a:lnTo>
                    <a:pt x="4620" y="117"/>
                  </a:lnTo>
                  <a:lnTo>
                    <a:pt x="4624" y="119"/>
                  </a:lnTo>
                  <a:lnTo>
                    <a:pt x="4555" y="102"/>
                  </a:lnTo>
                  <a:lnTo>
                    <a:pt x="4567" y="99"/>
                  </a:lnTo>
                  <a:lnTo>
                    <a:pt x="4490" y="168"/>
                  </a:lnTo>
                  <a:lnTo>
                    <a:pt x="4492" y="165"/>
                  </a:lnTo>
                  <a:lnTo>
                    <a:pt x="4462" y="213"/>
                  </a:lnTo>
                  <a:cubicBezTo>
                    <a:pt x="4460" y="215"/>
                    <a:pt x="4457" y="217"/>
                    <a:pt x="4454" y="218"/>
                  </a:cubicBezTo>
                  <a:cubicBezTo>
                    <a:pt x="4450" y="219"/>
                    <a:pt x="4447" y="218"/>
                    <a:pt x="4444" y="216"/>
                  </a:cubicBezTo>
                  <a:lnTo>
                    <a:pt x="4375" y="169"/>
                  </a:lnTo>
                  <a:cubicBezTo>
                    <a:pt x="4372" y="167"/>
                    <a:pt x="4370" y="164"/>
                    <a:pt x="4370" y="160"/>
                  </a:cubicBezTo>
                  <a:cubicBezTo>
                    <a:pt x="4370" y="156"/>
                    <a:pt x="4371" y="152"/>
                    <a:pt x="4374" y="150"/>
                  </a:cubicBezTo>
                  <a:lnTo>
                    <a:pt x="4417" y="107"/>
                  </a:lnTo>
                  <a:lnTo>
                    <a:pt x="4413" y="115"/>
                  </a:lnTo>
                  <a:lnTo>
                    <a:pt x="4422" y="29"/>
                  </a:lnTo>
                  <a:lnTo>
                    <a:pt x="4423" y="36"/>
                  </a:lnTo>
                  <a:lnTo>
                    <a:pt x="4414" y="19"/>
                  </a:lnTo>
                  <a:lnTo>
                    <a:pt x="4425" y="25"/>
                  </a:lnTo>
                  <a:lnTo>
                    <a:pt x="4327" y="25"/>
                  </a:lnTo>
                  <a:lnTo>
                    <a:pt x="4338" y="19"/>
                  </a:lnTo>
                  <a:lnTo>
                    <a:pt x="4316" y="58"/>
                  </a:lnTo>
                  <a:lnTo>
                    <a:pt x="4318" y="53"/>
                  </a:lnTo>
                  <a:lnTo>
                    <a:pt x="4309" y="109"/>
                  </a:lnTo>
                  <a:lnTo>
                    <a:pt x="4309" y="105"/>
                  </a:lnTo>
                  <a:lnTo>
                    <a:pt x="4318" y="157"/>
                  </a:lnTo>
                  <a:cubicBezTo>
                    <a:pt x="4318" y="161"/>
                    <a:pt x="4317" y="165"/>
                    <a:pt x="4314" y="168"/>
                  </a:cubicBezTo>
                  <a:lnTo>
                    <a:pt x="4245" y="232"/>
                  </a:lnTo>
                  <a:cubicBezTo>
                    <a:pt x="4242" y="235"/>
                    <a:pt x="4238" y="236"/>
                    <a:pt x="4234" y="235"/>
                  </a:cubicBezTo>
                  <a:cubicBezTo>
                    <a:pt x="4231" y="235"/>
                    <a:pt x="4227" y="232"/>
                    <a:pt x="4225" y="229"/>
                  </a:cubicBezTo>
                  <a:lnTo>
                    <a:pt x="4170" y="122"/>
                  </a:lnTo>
                  <a:lnTo>
                    <a:pt x="4186" y="127"/>
                  </a:lnTo>
                  <a:lnTo>
                    <a:pt x="4134" y="149"/>
                  </a:lnTo>
                  <a:lnTo>
                    <a:pt x="4142" y="139"/>
                  </a:lnTo>
                  <a:lnTo>
                    <a:pt x="4133" y="224"/>
                  </a:lnTo>
                  <a:cubicBezTo>
                    <a:pt x="4133" y="225"/>
                    <a:pt x="4133" y="226"/>
                    <a:pt x="4133" y="227"/>
                  </a:cubicBezTo>
                  <a:lnTo>
                    <a:pt x="4094" y="355"/>
                  </a:lnTo>
                  <a:cubicBezTo>
                    <a:pt x="4093" y="357"/>
                    <a:pt x="4092" y="359"/>
                    <a:pt x="4091" y="360"/>
                  </a:cubicBezTo>
                  <a:lnTo>
                    <a:pt x="4005" y="446"/>
                  </a:lnTo>
                  <a:cubicBezTo>
                    <a:pt x="4002" y="449"/>
                    <a:pt x="3998" y="450"/>
                    <a:pt x="3994" y="450"/>
                  </a:cubicBezTo>
                  <a:cubicBezTo>
                    <a:pt x="3991" y="449"/>
                    <a:pt x="3987" y="447"/>
                    <a:pt x="3985" y="443"/>
                  </a:cubicBezTo>
                  <a:lnTo>
                    <a:pt x="3925" y="336"/>
                  </a:lnTo>
                  <a:cubicBezTo>
                    <a:pt x="3922" y="331"/>
                    <a:pt x="3924" y="324"/>
                    <a:pt x="3929" y="320"/>
                  </a:cubicBezTo>
                  <a:lnTo>
                    <a:pt x="4014" y="256"/>
                  </a:lnTo>
                  <a:lnTo>
                    <a:pt x="4010" y="263"/>
                  </a:lnTo>
                  <a:lnTo>
                    <a:pt x="4031" y="156"/>
                  </a:lnTo>
                  <a:lnTo>
                    <a:pt x="4043" y="171"/>
                  </a:lnTo>
                  <a:lnTo>
                    <a:pt x="3996" y="171"/>
                  </a:lnTo>
                  <a:lnTo>
                    <a:pt x="3897" y="171"/>
                  </a:lnTo>
                  <a:lnTo>
                    <a:pt x="3908" y="165"/>
                  </a:lnTo>
                  <a:lnTo>
                    <a:pt x="3839" y="273"/>
                  </a:lnTo>
                  <a:lnTo>
                    <a:pt x="3749" y="418"/>
                  </a:lnTo>
                  <a:lnTo>
                    <a:pt x="3749" y="405"/>
                  </a:lnTo>
                  <a:lnTo>
                    <a:pt x="3788" y="469"/>
                  </a:lnTo>
                  <a:cubicBezTo>
                    <a:pt x="3790" y="472"/>
                    <a:pt x="3790" y="476"/>
                    <a:pt x="3789" y="479"/>
                  </a:cubicBezTo>
                  <a:cubicBezTo>
                    <a:pt x="3788" y="482"/>
                    <a:pt x="3786" y="485"/>
                    <a:pt x="3783" y="487"/>
                  </a:cubicBezTo>
                  <a:lnTo>
                    <a:pt x="3727" y="517"/>
                  </a:lnTo>
                  <a:cubicBezTo>
                    <a:pt x="3723" y="519"/>
                    <a:pt x="3718" y="519"/>
                    <a:pt x="3714" y="516"/>
                  </a:cubicBezTo>
                  <a:lnTo>
                    <a:pt x="3646" y="469"/>
                  </a:lnTo>
                  <a:lnTo>
                    <a:pt x="3657" y="470"/>
                  </a:lnTo>
                  <a:lnTo>
                    <a:pt x="3580" y="500"/>
                  </a:lnTo>
                  <a:lnTo>
                    <a:pt x="3588" y="486"/>
                  </a:lnTo>
                  <a:lnTo>
                    <a:pt x="3605" y="563"/>
                  </a:lnTo>
                  <a:cubicBezTo>
                    <a:pt x="3606" y="567"/>
                    <a:pt x="3605" y="571"/>
                    <a:pt x="3603" y="574"/>
                  </a:cubicBezTo>
                  <a:cubicBezTo>
                    <a:pt x="3600" y="577"/>
                    <a:pt x="3597" y="578"/>
                    <a:pt x="3593" y="578"/>
                  </a:cubicBezTo>
                  <a:lnTo>
                    <a:pt x="3507" y="578"/>
                  </a:lnTo>
                  <a:lnTo>
                    <a:pt x="3510" y="578"/>
                  </a:lnTo>
                  <a:lnTo>
                    <a:pt x="3450" y="595"/>
                  </a:lnTo>
                  <a:lnTo>
                    <a:pt x="3457" y="590"/>
                  </a:lnTo>
                  <a:lnTo>
                    <a:pt x="3397" y="680"/>
                  </a:lnTo>
                  <a:cubicBezTo>
                    <a:pt x="3394" y="684"/>
                    <a:pt x="3389" y="686"/>
                    <a:pt x="3384" y="685"/>
                  </a:cubicBezTo>
                  <a:lnTo>
                    <a:pt x="3290" y="664"/>
                  </a:lnTo>
                  <a:lnTo>
                    <a:pt x="3305" y="652"/>
                  </a:lnTo>
                  <a:lnTo>
                    <a:pt x="3305" y="712"/>
                  </a:lnTo>
                  <a:cubicBezTo>
                    <a:pt x="3305" y="716"/>
                    <a:pt x="3302" y="721"/>
                    <a:pt x="3297" y="723"/>
                  </a:cubicBezTo>
                  <a:cubicBezTo>
                    <a:pt x="3293" y="725"/>
                    <a:pt x="3288" y="724"/>
                    <a:pt x="3284" y="721"/>
                  </a:cubicBezTo>
                  <a:lnTo>
                    <a:pt x="3215" y="661"/>
                  </a:lnTo>
                  <a:lnTo>
                    <a:pt x="3229" y="663"/>
                  </a:lnTo>
                  <a:lnTo>
                    <a:pt x="3138" y="702"/>
                  </a:lnTo>
                  <a:lnTo>
                    <a:pt x="3146" y="693"/>
                  </a:lnTo>
                  <a:lnTo>
                    <a:pt x="3128" y="762"/>
                  </a:lnTo>
                  <a:cubicBezTo>
                    <a:pt x="3127" y="766"/>
                    <a:pt x="3124" y="769"/>
                    <a:pt x="3120" y="771"/>
                  </a:cubicBezTo>
                  <a:lnTo>
                    <a:pt x="3051" y="792"/>
                  </a:lnTo>
                  <a:cubicBezTo>
                    <a:pt x="3047" y="794"/>
                    <a:pt x="3042" y="792"/>
                    <a:pt x="3038" y="788"/>
                  </a:cubicBezTo>
                  <a:lnTo>
                    <a:pt x="2978" y="720"/>
                  </a:lnTo>
                  <a:lnTo>
                    <a:pt x="2989" y="724"/>
                  </a:lnTo>
                  <a:lnTo>
                    <a:pt x="2881" y="733"/>
                  </a:lnTo>
                  <a:lnTo>
                    <a:pt x="2885" y="732"/>
                  </a:lnTo>
                  <a:lnTo>
                    <a:pt x="2777" y="770"/>
                  </a:lnTo>
                  <a:lnTo>
                    <a:pt x="2785" y="759"/>
                  </a:lnTo>
                  <a:lnTo>
                    <a:pt x="2785" y="866"/>
                  </a:lnTo>
                  <a:lnTo>
                    <a:pt x="2777" y="854"/>
                  </a:lnTo>
                  <a:lnTo>
                    <a:pt x="2845" y="875"/>
                  </a:lnTo>
                  <a:cubicBezTo>
                    <a:pt x="2851" y="877"/>
                    <a:pt x="2854" y="882"/>
                    <a:pt x="2854" y="887"/>
                  </a:cubicBezTo>
                  <a:lnTo>
                    <a:pt x="2854" y="917"/>
                  </a:lnTo>
                  <a:lnTo>
                    <a:pt x="2854" y="994"/>
                  </a:lnTo>
                  <a:cubicBezTo>
                    <a:pt x="2854" y="999"/>
                    <a:pt x="2852" y="1003"/>
                    <a:pt x="2848" y="1005"/>
                  </a:cubicBezTo>
                  <a:cubicBezTo>
                    <a:pt x="2845" y="1007"/>
                    <a:pt x="2840" y="1008"/>
                    <a:pt x="2836" y="1006"/>
                  </a:cubicBezTo>
                  <a:lnTo>
                    <a:pt x="2789" y="984"/>
                  </a:lnTo>
                  <a:lnTo>
                    <a:pt x="2801" y="984"/>
                  </a:lnTo>
                  <a:lnTo>
                    <a:pt x="2732" y="1022"/>
                  </a:lnTo>
                  <a:lnTo>
                    <a:pt x="2738" y="1009"/>
                  </a:lnTo>
                  <a:lnTo>
                    <a:pt x="2755" y="1077"/>
                  </a:lnTo>
                  <a:lnTo>
                    <a:pt x="2751" y="1071"/>
                  </a:lnTo>
                  <a:lnTo>
                    <a:pt x="2820" y="1131"/>
                  </a:lnTo>
                  <a:cubicBezTo>
                    <a:pt x="2823" y="1133"/>
                    <a:pt x="2824" y="1137"/>
                    <a:pt x="2824" y="1140"/>
                  </a:cubicBezTo>
                  <a:lnTo>
                    <a:pt x="2824" y="1217"/>
                  </a:lnTo>
                  <a:cubicBezTo>
                    <a:pt x="2824" y="1222"/>
                    <a:pt x="2822" y="1225"/>
                    <a:pt x="2818" y="1228"/>
                  </a:cubicBezTo>
                  <a:cubicBezTo>
                    <a:pt x="2815" y="1230"/>
                    <a:pt x="2810" y="1230"/>
                    <a:pt x="2807" y="1229"/>
                  </a:cubicBezTo>
                  <a:lnTo>
                    <a:pt x="2738" y="1199"/>
                  </a:lnTo>
                  <a:lnTo>
                    <a:pt x="2745" y="1200"/>
                  </a:lnTo>
                  <a:lnTo>
                    <a:pt x="2689" y="1208"/>
                  </a:lnTo>
                  <a:lnTo>
                    <a:pt x="2700" y="1196"/>
                  </a:lnTo>
                  <a:lnTo>
                    <a:pt x="2700" y="1277"/>
                  </a:lnTo>
                  <a:cubicBezTo>
                    <a:pt x="2700" y="1284"/>
                    <a:pt x="2694" y="1290"/>
                    <a:pt x="2687" y="1290"/>
                  </a:cubicBezTo>
                  <a:lnTo>
                    <a:pt x="2597" y="1290"/>
                  </a:lnTo>
                  <a:lnTo>
                    <a:pt x="2528" y="1290"/>
                  </a:lnTo>
                  <a:lnTo>
                    <a:pt x="2540" y="1282"/>
                  </a:lnTo>
                  <a:lnTo>
                    <a:pt x="2523" y="1329"/>
                  </a:lnTo>
                  <a:cubicBezTo>
                    <a:pt x="2523" y="1329"/>
                    <a:pt x="2522" y="1330"/>
                    <a:pt x="2522" y="1331"/>
                  </a:cubicBezTo>
                  <a:lnTo>
                    <a:pt x="2501" y="1369"/>
                  </a:lnTo>
                  <a:cubicBezTo>
                    <a:pt x="2499" y="1372"/>
                    <a:pt x="2497" y="1374"/>
                    <a:pt x="2494" y="1375"/>
                  </a:cubicBezTo>
                  <a:lnTo>
                    <a:pt x="2438" y="1396"/>
                  </a:lnTo>
                  <a:lnTo>
                    <a:pt x="2445" y="1391"/>
                  </a:lnTo>
                  <a:lnTo>
                    <a:pt x="2423" y="1429"/>
                  </a:lnTo>
                  <a:lnTo>
                    <a:pt x="2424" y="1418"/>
                  </a:lnTo>
                  <a:lnTo>
                    <a:pt x="2445" y="1465"/>
                  </a:lnTo>
                  <a:cubicBezTo>
                    <a:pt x="2447" y="1468"/>
                    <a:pt x="2447" y="1472"/>
                    <a:pt x="2445" y="1475"/>
                  </a:cubicBezTo>
                  <a:cubicBezTo>
                    <a:pt x="2444" y="1479"/>
                    <a:pt x="2441" y="1481"/>
                    <a:pt x="2438" y="1482"/>
                  </a:cubicBezTo>
                  <a:lnTo>
                    <a:pt x="2339" y="1512"/>
                  </a:lnTo>
                  <a:lnTo>
                    <a:pt x="2345" y="1492"/>
                  </a:lnTo>
                  <a:lnTo>
                    <a:pt x="2413" y="1569"/>
                  </a:lnTo>
                  <a:cubicBezTo>
                    <a:pt x="2415" y="1571"/>
                    <a:pt x="2416" y="1572"/>
                    <a:pt x="2416" y="1575"/>
                  </a:cubicBezTo>
                  <a:lnTo>
                    <a:pt x="2425" y="1613"/>
                  </a:lnTo>
                  <a:cubicBezTo>
                    <a:pt x="2426" y="1618"/>
                    <a:pt x="2424" y="1623"/>
                    <a:pt x="2420" y="1626"/>
                  </a:cubicBezTo>
                  <a:lnTo>
                    <a:pt x="2360" y="1673"/>
                  </a:lnTo>
                  <a:lnTo>
                    <a:pt x="2235" y="1763"/>
                  </a:lnTo>
                  <a:lnTo>
                    <a:pt x="2136" y="1832"/>
                  </a:lnTo>
                  <a:lnTo>
                    <a:pt x="2141" y="1827"/>
                  </a:lnTo>
                  <a:lnTo>
                    <a:pt x="2093" y="1934"/>
                  </a:lnTo>
                  <a:cubicBezTo>
                    <a:pt x="2093" y="1935"/>
                    <a:pt x="2092" y="1937"/>
                    <a:pt x="2090" y="1938"/>
                  </a:cubicBezTo>
                  <a:lnTo>
                    <a:pt x="2000" y="2015"/>
                  </a:lnTo>
                  <a:lnTo>
                    <a:pt x="2004" y="2006"/>
                  </a:lnTo>
                  <a:lnTo>
                    <a:pt x="2004" y="2053"/>
                  </a:lnTo>
                  <a:lnTo>
                    <a:pt x="2004" y="2049"/>
                  </a:lnTo>
                  <a:lnTo>
                    <a:pt x="2025" y="2109"/>
                  </a:lnTo>
                  <a:cubicBezTo>
                    <a:pt x="2027" y="2114"/>
                    <a:pt x="2025" y="2121"/>
                    <a:pt x="2020" y="2124"/>
                  </a:cubicBezTo>
                  <a:lnTo>
                    <a:pt x="1943" y="2171"/>
                  </a:lnTo>
                  <a:lnTo>
                    <a:pt x="1948" y="2157"/>
                  </a:lnTo>
                  <a:lnTo>
                    <a:pt x="1965" y="2226"/>
                  </a:lnTo>
                  <a:cubicBezTo>
                    <a:pt x="1966" y="2229"/>
                    <a:pt x="1966" y="2232"/>
                    <a:pt x="1964" y="2235"/>
                  </a:cubicBezTo>
                  <a:lnTo>
                    <a:pt x="1896" y="2363"/>
                  </a:lnTo>
                  <a:cubicBezTo>
                    <a:pt x="1894" y="2366"/>
                    <a:pt x="1891" y="2368"/>
                    <a:pt x="1888" y="2369"/>
                  </a:cubicBezTo>
                  <a:lnTo>
                    <a:pt x="1832" y="2386"/>
                  </a:lnTo>
                  <a:lnTo>
                    <a:pt x="1841" y="2374"/>
                  </a:lnTo>
                  <a:lnTo>
                    <a:pt x="1841" y="2464"/>
                  </a:lnTo>
                  <a:lnTo>
                    <a:pt x="1839" y="2457"/>
                  </a:lnTo>
                  <a:lnTo>
                    <a:pt x="1878" y="2513"/>
                  </a:lnTo>
                  <a:cubicBezTo>
                    <a:pt x="1881" y="2518"/>
                    <a:pt x="1880" y="2525"/>
                    <a:pt x="1875" y="2530"/>
                  </a:cubicBezTo>
                  <a:lnTo>
                    <a:pt x="1815" y="2581"/>
                  </a:lnTo>
                  <a:cubicBezTo>
                    <a:pt x="1813" y="2583"/>
                    <a:pt x="1809" y="2584"/>
                    <a:pt x="1806" y="2584"/>
                  </a:cubicBezTo>
                  <a:cubicBezTo>
                    <a:pt x="1802" y="2584"/>
                    <a:pt x="1799" y="2582"/>
                    <a:pt x="1797" y="2579"/>
                  </a:cubicBezTo>
                  <a:lnTo>
                    <a:pt x="1767" y="2536"/>
                  </a:lnTo>
                  <a:lnTo>
                    <a:pt x="1783" y="2540"/>
                  </a:lnTo>
                  <a:lnTo>
                    <a:pt x="1706" y="2583"/>
                  </a:lnTo>
                  <a:lnTo>
                    <a:pt x="1712" y="2569"/>
                  </a:lnTo>
                  <a:lnTo>
                    <a:pt x="1734" y="2676"/>
                  </a:lnTo>
                  <a:cubicBezTo>
                    <a:pt x="1735" y="2682"/>
                    <a:pt x="1732" y="2687"/>
                    <a:pt x="1728" y="2690"/>
                  </a:cubicBezTo>
                  <a:lnTo>
                    <a:pt x="1659" y="2728"/>
                  </a:lnTo>
                  <a:cubicBezTo>
                    <a:pt x="1658" y="2729"/>
                    <a:pt x="1656" y="2729"/>
                    <a:pt x="1655" y="2730"/>
                  </a:cubicBezTo>
                  <a:lnTo>
                    <a:pt x="1547" y="2747"/>
                  </a:lnTo>
                  <a:lnTo>
                    <a:pt x="1555" y="2742"/>
                  </a:lnTo>
                  <a:lnTo>
                    <a:pt x="1487" y="2832"/>
                  </a:lnTo>
                  <a:lnTo>
                    <a:pt x="1489" y="2827"/>
                  </a:lnTo>
                  <a:lnTo>
                    <a:pt x="1467" y="2913"/>
                  </a:lnTo>
                  <a:cubicBezTo>
                    <a:pt x="1467" y="2916"/>
                    <a:pt x="1465" y="2918"/>
                    <a:pt x="1464" y="2920"/>
                  </a:cubicBezTo>
                  <a:lnTo>
                    <a:pt x="1386" y="2988"/>
                  </a:lnTo>
                  <a:lnTo>
                    <a:pt x="1391" y="2979"/>
                  </a:lnTo>
                  <a:lnTo>
                    <a:pt x="1391" y="3034"/>
                  </a:lnTo>
                  <a:lnTo>
                    <a:pt x="1370" y="3025"/>
                  </a:lnTo>
                  <a:lnTo>
                    <a:pt x="1469" y="2947"/>
                  </a:lnTo>
                  <a:lnTo>
                    <a:pt x="1577" y="2878"/>
                  </a:lnTo>
                  <a:cubicBezTo>
                    <a:pt x="1581" y="2876"/>
                    <a:pt x="1586" y="2876"/>
                    <a:pt x="1590" y="2878"/>
                  </a:cubicBezTo>
                  <a:lnTo>
                    <a:pt x="1629" y="2899"/>
                  </a:lnTo>
                  <a:cubicBezTo>
                    <a:pt x="1634" y="2902"/>
                    <a:pt x="1637" y="2909"/>
                    <a:pt x="1634" y="2914"/>
                  </a:cubicBezTo>
                  <a:lnTo>
                    <a:pt x="1596" y="3022"/>
                  </a:lnTo>
                  <a:cubicBezTo>
                    <a:pt x="1595" y="3024"/>
                    <a:pt x="1593" y="3026"/>
                    <a:pt x="1591" y="3028"/>
                  </a:cubicBezTo>
                  <a:lnTo>
                    <a:pt x="1501" y="3088"/>
                  </a:lnTo>
                  <a:cubicBezTo>
                    <a:pt x="1498" y="3090"/>
                    <a:pt x="1495" y="3090"/>
                    <a:pt x="1491" y="3090"/>
                  </a:cubicBezTo>
                  <a:lnTo>
                    <a:pt x="1393" y="3068"/>
                  </a:lnTo>
                  <a:lnTo>
                    <a:pt x="1407" y="3052"/>
                  </a:lnTo>
                  <a:lnTo>
                    <a:pt x="1429" y="3121"/>
                  </a:lnTo>
                  <a:cubicBezTo>
                    <a:pt x="1431" y="3127"/>
                    <a:pt x="1427" y="3134"/>
                    <a:pt x="1421" y="3136"/>
                  </a:cubicBezTo>
                  <a:lnTo>
                    <a:pt x="1306" y="3183"/>
                  </a:lnTo>
                  <a:cubicBezTo>
                    <a:pt x="1302" y="3185"/>
                    <a:pt x="1298" y="3184"/>
                    <a:pt x="1295" y="3183"/>
                  </a:cubicBezTo>
                  <a:cubicBezTo>
                    <a:pt x="1292" y="3181"/>
                    <a:pt x="1289" y="3178"/>
                    <a:pt x="1289" y="3174"/>
                  </a:cubicBezTo>
                  <a:lnTo>
                    <a:pt x="1267" y="3080"/>
                  </a:lnTo>
                  <a:lnTo>
                    <a:pt x="1272" y="3087"/>
                  </a:lnTo>
                  <a:lnTo>
                    <a:pt x="1216" y="3044"/>
                  </a:lnTo>
                  <a:lnTo>
                    <a:pt x="1234" y="3042"/>
                  </a:lnTo>
                  <a:lnTo>
                    <a:pt x="1165" y="3140"/>
                  </a:lnTo>
                  <a:cubicBezTo>
                    <a:pt x="1163" y="3144"/>
                    <a:pt x="1159" y="3146"/>
                    <a:pt x="1155" y="3146"/>
                  </a:cubicBezTo>
                  <a:lnTo>
                    <a:pt x="1073" y="3146"/>
                  </a:lnTo>
                  <a:lnTo>
                    <a:pt x="1077" y="3145"/>
                  </a:lnTo>
                  <a:lnTo>
                    <a:pt x="1013" y="3166"/>
                  </a:lnTo>
                  <a:lnTo>
                    <a:pt x="1021" y="3156"/>
                  </a:lnTo>
                  <a:lnTo>
                    <a:pt x="1008" y="3250"/>
                  </a:lnTo>
                  <a:cubicBezTo>
                    <a:pt x="1008" y="3255"/>
                    <a:pt x="1005" y="3259"/>
                    <a:pt x="1000" y="3261"/>
                  </a:cubicBezTo>
                  <a:lnTo>
                    <a:pt x="961" y="3273"/>
                  </a:lnTo>
                  <a:lnTo>
                    <a:pt x="970" y="3262"/>
                  </a:lnTo>
                  <a:lnTo>
                    <a:pt x="970" y="3309"/>
                  </a:lnTo>
                  <a:cubicBezTo>
                    <a:pt x="970" y="3313"/>
                    <a:pt x="968" y="3317"/>
                    <a:pt x="965" y="3319"/>
                  </a:cubicBezTo>
                  <a:cubicBezTo>
                    <a:pt x="961" y="3321"/>
                    <a:pt x="957" y="3322"/>
                    <a:pt x="953" y="3321"/>
                  </a:cubicBezTo>
                  <a:lnTo>
                    <a:pt x="906" y="3303"/>
                  </a:lnTo>
                  <a:cubicBezTo>
                    <a:pt x="905" y="3303"/>
                    <a:pt x="904" y="3302"/>
                    <a:pt x="903" y="3302"/>
                  </a:cubicBezTo>
                  <a:lnTo>
                    <a:pt x="843" y="3259"/>
                  </a:lnTo>
                  <a:lnTo>
                    <a:pt x="852" y="3261"/>
                  </a:lnTo>
                  <a:lnTo>
                    <a:pt x="753" y="3274"/>
                  </a:lnTo>
                  <a:lnTo>
                    <a:pt x="764" y="3262"/>
                  </a:lnTo>
                  <a:lnTo>
                    <a:pt x="764" y="3317"/>
                  </a:lnTo>
                  <a:lnTo>
                    <a:pt x="764" y="3314"/>
                  </a:lnTo>
                  <a:lnTo>
                    <a:pt x="776" y="3366"/>
                  </a:lnTo>
                  <a:cubicBezTo>
                    <a:pt x="777" y="3369"/>
                    <a:pt x="777" y="3372"/>
                    <a:pt x="775" y="3375"/>
                  </a:cubicBezTo>
                  <a:cubicBezTo>
                    <a:pt x="773" y="3378"/>
                    <a:pt x="770" y="3380"/>
                    <a:pt x="767" y="3381"/>
                  </a:cubicBezTo>
                  <a:lnTo>
                    <a:pt x="728" y="3390"/>
                  </a:lnTo>
                  <a:cubicBezTo>
                    <a:pt x="726" y="3390"/>
                    <a:pt x="723" y="3390"/>
                    <a:pt x="721" y="3389"/>
                  </a:cubicBezTo>
                  <a:lnTo>
                    <a:pt x="631" y="3350"/>
                  </a:lnTo>
                  <a:lnTo>
                    <a:pt x="643" y="3349"/>
                  </a:lnTo>
                  <a:lnTo>
                    <a:pt x="566" y="3405"/>
                  </a:lnTo>
                  <a:lnTo>
                    <a:pt x="570" y="3391"/>
                  </a:lnTo>
                  <a:lnTo>
                    <a:pt x="587" y="3442"/>
                  </a:lnTo>
                  <a:cubicBezTo>
                    <a:pt x="588" y="3444"/>
                    <a:pt x="588" y="3446"/>
                    <a:pt x="588" y="3449"/>
                  </a:cubicBezTo>
                  <a:lnTo>
                    <a:pt x="579" y="3487"/>
                  </a:lnTo>
                  <a:cubicBezTo>
                    <a:pt x="578" y="3491"/>
                    <a:pt x="576" y="3494"/>
                    <a:pt x="572" y="3496"/>
                  </a:cubicBezTo>
                  <a:cubicBezTo>
                    <a:pt x="569" y="3497"/>
                    <a:pt x="565" y="3497"/>
                    <a:pt x="562" y="3496"/>
                  </a:cubicBezTo>
                  <a:lnTo>
                    <a:pt x="476" y="3457"/>
                  </a:lnTo>
                  <a:lnTo>
                    <a:pt x="492" y="3451"/>
                  </a:lnTo>
                  <a:lnTo>
                    <a:pt x="471" y="3498"/>
                  </a:lnTo>
                  <a:cubicBezTo>
                    <a:pt x="471" y="3499"/>
                    <a:pt x="470" y="3500"/>
                    <a:pt x="469" y="3501"/>
                  </a:cubicBezTo>
                  <a:lnTo>
                    <a:pt x="439" y="3539"/>
                  </a:lnTo>
                  <a:cubicBezTo>
                    <a:pt x="437" y="3543"/>
                    <a:pt x="432" y="3545"/>
                    <a:pt x="427" y="3544"/>
                  </a:cubicBezTo>
                  <a:lnTo>
                    <a:pt x="333" y="3527"/>
                  </a:lnTo>
                  <a:lnTo>
                    <a:pt x="337" y="3527"/>
                  </a:lnTo>
                  <a:lnTo>
                    <a:pt x="286" y="3535"/>
                  </a:lnTo>
                  <a:lnTo>
                    <a:pt x="296" y="3525"/>
                  </a:lnTo>
                  <a:lnTo>
                    <a:pt x="287" y="3593"/>
                  </a:lnTo>
                  <a:cubicBezTo>
                    <a:pt x="287" y="3598"/>
                    <a:pt x="284" y="3601"/>
                    <a:pt x="280" y="3603"/>
                  </a:cubicBezTo>
                  <a:lnTo>
                    <a:pt x="241" y="3620"/>
                  </a:lnTo>
                  <a:lnTo>
                    <a:pt x="247" y="3616"/>
                  </a:lnTo>
                  <a:lnTo>
                    <a:pt x="187" y="3706"/>
                  </a:lnTo>
                  <a:lnTo>
                    <a:pt x="189" y="3698"/>
                  </a:lnTo>
                  <a:lnTo>
                    <a:pt x="197" y="3796"/>
                  </a:lnTo>
                  <a:cubicBezTo>
                    <a:pt x="197" y="3797"/>
                    <a:pt x="197" y="3798"/>
                    <a:pt x="197" y="3799"/>
                  </a:cubicBezTo>
                  <a:lnTo>
                    <a:pt x="180" y="3945"/>
                  </a:lnTo>
                  <a:lnTo>
                    <a:pt x="159" y="4091"/>
                  </a:lnTo>
                  <a:lnTo>
                    <a:pt x="141" y="4215"/>
                  </a:lnTo>
                  <a:cubicBezTo>
                    <a:pt x="141" y="4215"/>
                    <a:pt x="141" y="4216"/>
                    <a:pt x="141" y="4217"/>
                  </a:cubicBezTo>
                  <a:lnTo>
                    <a:pt x="120" y="4285"/>
                  </a:lnTo>
                  <a:lnTo>
                    <a:pt x="118" y="4274"/>
                  </a:lnTo>
                  <a:lnTo>
                    <a:pt x="169" y="4343"/>
                  </a:lnTo>
                  <a:lnTo>
                    <a:pt x="151" y="4340"/>
                  </a:lnTo>
                  <a:lnTo>
                    <a:pt x="229" y="4280"/>
                  </a:lnTo>
                  <a:cubicBezTo>
                    <a:pt x="233" y="4277"/>
                    <a:pt x="239" y="4277"/>
                    <a:pt x="243" y="4280"/>
                  </a:cubicBezTo>
                  <a:lnTo>
                    <a:pt x="290" y="4310"/>
                  </a:lnTo>
                  <a:cubicBezTo>
                    <a:pt x="294" y="4312"/>
                    <a:pt x="296" y="4316"/>
                    <a:pt x="296" y="4320"/>
                  </a:cubicBezTo>
                  <a:lnTo>
                    <a:pt x="296" y="4380"/>
                  </a:lnTo>
                  <a:cubicBezTo>
                    <a:pt x="296" y="4385"/>
                    <a:pt x="293" y="4389"/>
                    <a:pt x="289" y="4391"/>
                  </a:cubicBezTo>
                  <a:lnTo>
                    <a:pt x="212" y="4430"/>
                  </a:lnTo>
                  <a:lnTo>
                    <a:pt x="219" y="4420"/>
                  </a:lnTo>
                  <a:lnTo>
                    <a:pt x="210" y="4506"/>
                  </a:lnTo>
                  <a:cubicBezTo>
                    <a:pt x="210" y="4507"/>
                    <a:pt x="210" y="4508"/>
                    <a:pt x="209" y="4509"/>
                  </a:cubicBezTo>
                  <a:lnTo>
                    <a:pt x="188" y="4561"/>
                  </a:lnTo>
                  <a:cubicBezTo>
                    <a:pt x="186" y="4566"/>
                    <a:pt x="180" y="4569"/>
                    <a:pt x="174" y="4568"/>
                  </a:cubicBezTo>
                  <a:lnTo>
                    <a:pt x="97" y="4555"/>
                  </a:lnTo>
                  <a:lnTo>
                    <a:pt x="111" y="4546"/>
                  </a:lnTo>
                  <a:lnTo>
                    <a:pt x="81" y="4654"/>
                  </a:lnTo>
                  <a:lnTo>
                    <a:pt x="77" y="4640"/>
                  </a:lnTo>
                  <a:lnTo>
                    <a:pt x="115" y="4670"/>
                  </a:lnTo>
                  <a:lnTo>
                    <a:pt x="105" y="4668"/>
                  </a:lnTo>
                  <a:lnTo>
                    <a:pt x="173" y="4651"/>
                  </a:lnTo>
                  <a:cubicBezTo>
                    <a:pt x="178" y="4650"/>
                    <a:pt x="183" y="4651"/>
                    <a:pt x="186" y="4655"/>
                  </a:cubicBezTo>
                  <a:lnTo>
                    <a:pt x="225" y="4702"/>
                  </a:lnTo>
                  <a:lnTo>
                    <a:pt x="238" y="4720"/>
                  </a:lnTo>
                  <a:cubicBezTo>
                    <a:pt x="240" y="4723"/>
                    <a:pt x="241" y="4726"/>
                    <a:pt x="240" y="4729"/>
                  </a:cubicBezTo>
                  <a:cubicBezTo>
                    <a:pt x="240" y="4733"/>
                    <a:pt x="238" y="4736"/>
                    <a:pt x="235" y="4738"/>
                  </a:cubicBezTo>
                  <a:lnTo>
                    <a:pt x="175" y="4780"/>
                  </a:lnTo>
                  <a:lnTo>
                    <a:pt x="180" y="4770"/>
                  </a:lnTo>
                  <a:lnTo>
                    <a:pt x="180" y="4826"/>
                  </a:lnTo>
                  <a:cubicBezTo>
                    <a:pt x="180" y="4831"/>
                    <a:pt x="177" y="4836"/>
                    <a:pt x="171" y="4838"/>
                  </a:cubicBezTo>
                  <a:lnTo>
                    <a:pt x="103" y="4859"/>
                  </a:lnTo>
                  <a:cubicBezTo>
                    <a:pt x="99" y="4861"/>
                    <a:pt x="94" y="4860"/>
                    <a:pt x="91" y="4857"/>
                  </a:cubicBezTo>
                  <a:lnTo>
                    <a:pt x="44" y="4818"/>
                  </a:lnTo>
                  <a:lnTo>
                    <a:pt x="64" y="4808"/>
                  </a:lnTo>
                  <a:lnTo>
                    <a:pt x="73" y="4893"/>
                  </a:lnTo>
                  <a:cubicBezTo>
                    <a:pt x="73" y="4894"/>
                    <a:pt x="73" y="4895"/>
                    <a:pt x="73" y="4896"/>
                  </a:cubicBezTo>
                  <a:lnTo>
                    <a:pt x="64" y="4965"/>
                  </a:lnTo>
                  <a:cubicBezTo>
                    <a:pt x="63" y="4971"/>
                    <a:pt x="58" y="4976"/>
                    <a:pt x="52" y="4976"/>
                  </a:cubicBezTo>
                  <a:lnTo>
                    <a:pt x="13" y="4976"/>
                  </a:lnTo>
                  <a:lnTo>
                    <a:pt x="22" y="4954"/>
                  </a:lnTo>
                  <a:lnTo>
                    <a:pt x="129" y="5061"/>
                  </a:lnTo>
                  <a:lnTo>
                    <a:pt x="178" y="5122"/>
                  </a:lnTo>
                  <a:cubicBezTo>
                    <a:pt x="178" y="5124"/>
                    <a:pt x="179" y="5125"/>
                    <a:pt x="179" y="5126"/>
                  </a:cubicBezTo>
                  <a:lnTo>
                    <a:pt x="210" y="5212"/>
                  </a:lnTo>
                  <a:lnTo>
                    <a:pt x="204" y="5205"/>
                  </a:lnTo>
                  <a:lnTo>
                    <a:pt x="312" y="5274"/>
                  </a:lnTo>
                  <a:lnTo>
                    <a:pt x="427" y="5333"/>
                  </a:lnTo>
                  <a:lnTo>
                    <a:pt x="421" y="5332"/>
                  </a:lnTo>
                  <a:lnTo>
                    <a:pt x="528" y="5332"/>
                  </a:lnTo>
                  <a:lnTo>
                    <a:pt x="521" y="5334"/>
                  </a:lnTo>
                  <a:lnTo>
                    <a:pt x="676" y="5227"/>
                  </a:lnTo>
                  <a:lnTo>
                    <a:pt x="843" y="5107"/>
                  </a:lnTo>
                  <a:lnTo>
                    <a:pt x="840" y="5110"/>
                  </a:lnTo>
                  <a:lnTo>
                    <a:pt x="986" y="4917"/>
                  </a:lnTo>
                  <a:lnTo>
                    <a:pt x="1009" y="4894"/>
                  </a:lnTo>
                  <a:cubicBezTo>
                    <a:pt x="1011" y="4891"/>
                    <a:pt x="1015" y="4890"/>
                    <a:pt x="1019" y="4891"/>
                  </a:cubicBezTo>
                  <a:cubicBezTo>
                    <a:pt x="1023" y="4891"/>
                    <a:pt x="1026" y="4894"/>
                    <a:pt x="1028" y="4897"/>
                  </a:cubicBezTo>
                  <a:lnTo>
                    <a:pt x="1067" y="4966"/>
                  </a:lnTo>
                  <a:lnTo>
                    <a:pt x="1049" y="4961"/>
                  </a:lnTo>
                  <a:lnTo>
                    <a:pt x="1118" y="4914"/>
                  </a:lnTo>
                  <a:lnTo>
                    <a:pt x="1113" y="4919"/>
                  </a:lnTo>
                  <a:lnTo>
                    <a:pt x="1143" y="4851"/>
                  </a:lnTo>
                  <a:lnTo>
                    <a:pt x="1142" y="4855"/>
                  </a:lnTo>
                  <a:lnTo>
                    <a:pt x="1151" y="4769"/>
                  </a:lnTo>
                  <a:cubicBezTo>
                    <a:pt x="1151" y="4767"/>
                    <a:pt x="1152" y="4765"/>
                    <a:pt x="1153" y="4763"/>
                  </a:cubicBezTo>
                  <a:lnTo>
                    <a:pt x="1222" y="4656"/>
                  </a:lnTo>
                  <a:cubicBezTo>
                    <a:pt x="1225" y="4651"/>
                    <a:pt x="1231" y="4649"/>
                    <a:pt x="1237" y="4652"/>
                  </a:cubicBezTo>
                  <a:cubicBezTo>
                    <a:pt x="1243" y="4654"/>
                    <a:pt x="1246" y="4660"/>
                    <a:pt x="1244" y="4666"/>
                  </a:cubicBezTo>
                  <a:lnTo>
                    <a:pt x="1214" y="4782"/>
                  </a:lnTo>
                  <a:lnTo>
                    <a:pt x="1207" y="4767"/>
                  </a:lnTo>
                  <a:lnTo>
                    <a:pt x="1246" y="4785"/>
                  </a:lnTo>
                  <a:cubicBezTo>
                    <a:pt x="1251" y="4787"/>
                    <a:pt x="1254" y="4793"/>
                    <a:pt x="1253" y="4799"/>
                  </a:cubicBezTo>
                  <a:lnTo>
                    <a:pt x="1236" y="4859"/>
                  </a:lnTo>
                  <a:lnTo>
                    <a:pt x="1236" y="4854"/>
                  </a:lnTo>
                  <a:lnTo>
                    <a:pt x="1253" y="4952"/>
                  </a:lnTo>
                  <a:lnTo>
                    <a:pt x="1252" y="4949"/>
                  </a:lnTo>
                  <a:lnTo>
                    <a:pt x="1291" y="5026"/>
                  </a:lnTo>
                  <a:lnTo>
                    <a:pt x="1273" y="5021"/>
                  </a:lnTo>
                  <a:lnTo>
                    <a:pt x="1312" y="4999"/>
                  </a:lnTo>
                  <a:cubicBezTo>
                    <a:pt x="1316" y="4997"/>
                    <a:pt x="1320" y="4997"/>
                    <a:pt x="1324" y="4999"/>
                  </a:cubicBezTo>
                  <a:cubicBezTo>
                    <a:pt x="1328" y="5002"/>
                    <a:pt x="1330" y="5006"/>
                    <a:pt x="1330" y="5010"/>
                  </a:cubicBezTo>
                  <a:lnTo>
                    <a:pt x="1330" y="5032"/>
                  </a:lnTo>
                  <a:cubicBezTo>
                    <a:pt x="1330" y="5039"/>
                    <a:pt x="1325" y="5044"/>
                    <a:pt x="1318" y="5044"/>
                  </a:cubicBezTo>
                  <a:cubicBezTo>
                    <a:pt x="1311" y="5044"/>
                    <a:pt x="1305" y="5039"/>
                    <a:pt x="1305" y="5032"/>
                  </a:cubicBezTo>
                  <a:lnTo>
                    <a:pt x="1305" y="5010"/>
                  </a:lnTo>
                  <a:lnTo>
                    <a:pt x="1324" y="5021"/>
                  </a:lnTo>
                  <a:lnTo>
                    <a:pt x="1285" y="5043"/>
                  </a:lnTo>
                  <a:cubicBezTo>
                    <a:pt x="1282" y="5044"/>
                    <a:pt x="1279" y="5045"/>
                    <a:pt x="1276" y="5044"/>
                  </a:cubicBezTo>
                  <a:cubicBezTo>
                    <a:pt x="1272" y="5043"/>
                    <a:pt x="1270" y="5040"/>
                    <a:pt x="1268" y="5037"/>
                  </a:cubicBezTo>
                  <a:lnTo>
                    <a:pt x="1230" y="4960"/>
                  </a:lnTo>
                  <a:cubicBezTo>
                    <a:pt x="1229" y="4959"/>
                    <a:pt x="1229" y="4958"/>
                    <a:pt x="1228" y="4957"/>
                  </a:cubicBezTo>
                  <a:lnTo>
                    <a:pt x="1211" y="4858"/>
                  </a:lnTo>
                  <a:cubicBezTo>
                    <a:pt x="1211" y="4856"/>
                    <a:pt x="1211" y="4854"/>
                    <a:pt x="1212" y="4852"/>
                  </a:cubicBezTo>
                  <a:lnTo>
                    <a:pt x="1229" y="4792"/>
                  </a:lnTo>
                  <a:lnTo>
                    <a:pt x="1236" y="4807"/>
                  </a:lnTo>
                  <a:lnTo>
                    <a:pt x="1197" y="4790"/>
                  </a:lnTo>
                  <a:cubicBezTo>
                    <a:pt x="1191" y="4788"/>
                    <a:pt x="1188" y="4782"/>
                    <a:pt x="1190" y="4776"/>
                  </a:cubicBezTo>
                  <a:lnTo>
                    <a:pt x="1220" y="4660"/>
                  </a:lnTo>
                  <a:lnTo>
                    <a:pt x="1243" y="4670"/>
                  </a:lnTo>
                  <a:lnTo>
                    <a:pt x="1174" y="4777"/>
                  </a:lnTo>
                  <a:lnTo>
                    <a:pt x="1176" y="4771"/>
                  </a:lnTo>
                  <a:lnTo>
                    <a:pt x="1167" y="4857"/>
                  </a:lnTo>
                  <a:cubicBezTo>
                    <a:pt x="1167" y="4858"/>
                    <a:pt x="1167" y="4860"/>
                    <a:pt x="1166" y="4861"/>
                  </a:cubicBezTo>
                  <a:lnTo>
                    <a:pt x="1136" y="4930"/>
                  </a:lnTo>
                  <a:cubicBezTo>
                    <a:pt x="1135" y="4932"/>
                    <a:pt x="1134" y="4933"/>
                    <a:pt x="1132" y="4935"/>
                  </a:cubicBezTo>
                  <a:lnTo>
                    <a:pt x="1063" y="4982"/>
                  </a:lnTo>
                  <a:cubicBezTo>
                    <a:pt x="1060" y="4984"/>
                    <a:pt x="1057" y="4985"/>
                    <a:pt x="1053" y="4984"/>
                  </a:cubicBezTo>
                  <a:cubicBezTo>
                    <a:pt x="1050" y="4983"/>
                    <a:pt x="1047" y="4981"/>
                    <a:pt x="1045" y="4978"/>
                  </a:cubicBezTo>
                  <a:lnTo>
                    <a:pt x="1007" y="4909"/>
                  </a:lnTo>
                  <a:lnTo>
                    <a:pt x="1026" y="4912"/>
                  </a:lnTo>
                  <a:lnTo>
                    <a:pt x="1006" y="4932"/>
                  </a:lnTo>
                  <a:lnTo>
                    <a:pt x="860" y="5125"/>
                  </a:lnTo>
                  <a:cubicBezTo>
                    <a:pt x="859" y="5126"/>
                    <a:pt x="858" y="5127"/>
                    <a:pt x="857" y="5128"/>
                  </a:cubicBezTo>
                  <a:lnTo>
                    <a:pt x="690" y="5248"/>
                  </a:lnTo>
                  <a:lnTo>
                    <a:pt x="535" y="5355"/>
                  </a:lnTo>
                  <a:cubicBezTo>
                    <a:pt x="533" y="5356"/>
                    <a:pt x="531" y="5357"/>
                    <a:pt x="528" y="5357"/>
                  </a:cubicBezTo>
                  <a:lnTo>
                    <a:pt x="421" y="5357"/>
                  </a:lnTo>
                  <a:cubicBezTo>
                    <a:pt x="419" y="5357"/>
                    <a:pt x="417" y="5357"/>
                    <a:pt x="415" y="5356"/>
                  </a:cubicBezTo>
                  <a:lnTo>
                    <a:pt x="298" y="5295"/>
                  </a:lnTo>
                  <a:lnTo>
                    <a:pt x="191" y="5226"/>
                  </a:lnTo>
                  <a:cubicBezTo>
                    <a:pt x="189" y="5225"/>
                    <a:pt x="187" y="5223"/>
                    <a:pt x="186" y="5220"/>
                  </a:cubicBezTo>
                  <a:lnTo>
                    <a:pt x="156" y="5134"/>
                  </a:lnTo>
                  <a:lnTo>
                    <a:pt x="158" y="5138"/>
                  </a:lnTo>
                  <a:lnTo>
                    <a:pt x="112" y="5079"/>
                  </a:lnTo>
                  <a:lnTo>
                    <a:pt x="4" y="4972"/>
                  </a:lnTo>
                  <a:cubicBezTo>
                    <a:pt x="1" y="4968"/>
                    <a:pt x="0" y="4963"/>
                    <a:pt x="2" y="4958"/>
                  </a:cubicBezTo>
                  <a:cubicBezTo>
                    <a:pt x="4" y="4954"/>
                    <a:pt x="8" y="4951"/>
                    <a:pt x="13" y="4951"/>
                  </a:cubicBezTo>
                  <a:lnTo>
                    <a:pt x="52" y="4951"/>
                  </a:lnTo>
                  <a:lnTo>
                    <a:pt x="39" y="4962"/>
                  </a:lnTo>
                  <a:lnTo>
                    <a:pt x="48" y="4893"/>
                  </a:lnTo>
                  <a:lnTo>
                    <a:pt x="48" y="4896"/>
                  </a:lnTo>
                  <a:lnTo>
                    <a:pt x="39" y="4810"/>
                  </a:lnTo>
                  <a:cubicBezTo>
                    <a:pt x="39" y="4805"/>
                    <a:pt x="41" y="4800"/>
                    <a:pt x="46" y="4798"/>
                  </a:cubicBezTo>
                  <a:cubicBezTo>
                    <a:pt x="50" y="4795"/>
                    <a:pt x="56" y="4796"/>
                    <a:pt x="60" y="4799"/>
                  </a:cubicBezTo>
                  <a:lnTo>
                    <a:pt x="107" y="4838"/>
                  </a:lnTo>
                  <a:lnTo>
                    <a:pt x="95" y="4835"/>
                  </a:lnTo>
                  <a:lnTo>
                    <a:pt x="164" y="4814"/>
                  </a:lnTo>
                  <a:lnTo>
                    <a:pt x="155" y="4826"/>
                  </a:lnTo>
                  <a:lnTo>
                    <a:pt x="155" y="4770"/>
                  </a:lnTo>
                  <a:cubicBezTo>
                    <a:pt x="155" y="4766"/>
                    <a:pt x="157" y="4762"/>
                    <a:pt x="160" y="4760"/>
                  </a:cubicBezTo>
                  <a:lnTo>
                    <a:pt x="221" y="4717"/>
                  </a:lnTo>
                  <a:lnTo>
                    <a:pt x="218" y="4735"/>
                  </a:lnTo>
                  <a:lnTo>
                    <a:pt x="205" y="4718"/>
                  </a:lnTo>
                  <a:lnTo>
                    <a:pt x="167" y="4671"/>
                  </a:lnTo>
                  <a:lnTo>
                    <a:pt x="179" y="4675"/>
                  </a:lnTo>
                  <a:lnTo>
                    <a:pt x="111" y="4692"/>
                  </a:lnTo>
                  <a:cubicBezTo>
                    <a:pt x="107" y="4693"/>
                    <a:pt x="103" y="4692"/>
                    <a:pt x="100" y="4690"/>
                  </a:cubicBezTo>
                  <a:lnTo>
                    <a:pt x="61" y="4660"/>
                  </a:lnTo>
                  <a:cubicBezTo>
                    <a:pt x="57" y="4657"/>
                    <a:pt x="56" y="4652"/>
                    <a:pt x="57" y="4647"/>
                  </a:cubicBezTo>
                  <a:lnTo>
                    <a:pt x="87" y="4540"/>
                  </a:lnTo>
                  <a:cubicBezTo>
                    <a:pt x="89" y="4534"/>
                    <a:pt x="95" y="4530"/>
                    <a:pt x="101" y="4531"/>
                  </a:cubicBezTo>
                  <a:lnTo>
                    <a:pt x="178" y="4544"/>
                  </a:lnTo>
                  <a:lnTo>
                    <a:pt x="165" y="4551"/>
                  </a:lnTo>
                  <a:lnTo>
                    <a:pt x="186" y="4500"/>
                  </a:lnTo>
                  <a:lnTo>
                    <a:pt x="185" y="4503"/>
                  </a:lnTo>
                  <a:lnTo>
                    <a:pt x="194" y="4418"/>
                  </a:lnTo>
                  <a:cubicBezTo>
                    <a:pt x="194" y="4413"/>
                    <a:pt x="197" y="4410"/>
                    <a:pt x="201" y="4408"/>
                  </a:cubicBezTo>
                  <a:lnTo>
                    <a:pt x="278" y="4369"/>
                  </a:lnTo>
                  <a:lnTo>
                    <a:pt x="271" y="4380"/>
                  </a:lnTo>
                  <a:lnTo>
                    <a:pt x="271" y="4320"/>
                  </a:lnTo>
                  <a:lnTo>
                    <a:pt x="277" y="4331"/>
                  </a:lnTo>
                  <a:lnTo>
                    <a:pt x="230" y="4301"/>
                  </a:lnTo>
                  <a:lnTo>
                    <a:pt x="244" y="4300"/>
                  </a:lnTo>
                  <a:lnTo>
                    <a:pt x="167" y="4360"/>
                  </a:lnTo>
                  <a:cubicBezTo>
                    <a:pt x="164" y="4362"/>
                    <a:pt x="161" y="4363"/>
                    <a:pt x="157" y="4363"/>
                  </a:cubicBezTo>
                  <a:cubicBezTo>
                    <a:pt x="154" y="4362"/>
                    <a:pt x="151" y="4360"/>
                    <a:pt x="149" y="4358"/>
                  </a:cubicBezTo>
                  <a:lnTo>
                    <a:pt x="98" y="4289"/>
                  </a:lnTo>
                  <a:cubicBezTo>
                    <a:pt x="95" y="4286"/>
                    <a:pt x="94" y="4282"/>
                    <a:pt x="96" y="4278"/>
                  </a:cubicBezTo>
                  <a:lnTo>
                    <a:pt x="117" y="4209"/>
                  </a:lnTo>
                  <a:lnTo>
                    <a:pt x="117" y="4211"/>
                  </a:lnTo>
                  <a:lnTo>
                    <a:pt x="134" y="4087"/>
                  </a:lnTo>
                  <a:lnTo>
                    <a:pt x="155" y="3942"/>
                  </a:lnTo>
                  <a:lnTo>
                    <a:pt x="172" y="3796"/>
                  </a:lnTo>
                  <a:lnTo>
                    <a:pt x="172" y="3798"/>
                  </a:lnTo>
                  <a:lnTo>
                    <a:pt x="164" y="3700"/>
                  </a:lnTo>
                  <a:cubicBezTo>
                    <a:pt x="164" y="3697"/>
                    <a:pt x="164" y="3694"/>
                    <a:pt x="166" y="3692"/>
                  </a:cubicBezTo>
                  <a:lnTo>
                    <a:pt x="226" y="3602"/>
                  </a:lnTo>
                  <a:cubicBezTo>
                    <a:pt x="227" y="3600"/>
                    <a:pt x="229" y="3598"/>
                    <a:pt x="231" y="3597"/>
                  </a:cubicBezTo>
                  <a:lnTo>
                    <a:pt x="270" y="3580"/>
                  </a:lnTo>
                  <a:lnTo>
                    <a:pt x="263" y="3590"/>
                  </a:lnTo>
                  <a:lnTo>
                    <a:pt x="271" y="3521"/>
                  </a:lnTo>
                  <a:cubicBezTo>
                    <a:pt x="272" y="3516"/>
                    <a:pt x="276" y="3512"/>
                    <a:pt x="282" y="3511"/>
                  </a:cubicBezTo>
                  <a:lnTo>
                    <a:pt x="333" y="3502"/>
                  </a:lnTo>
                  <a:cubicBezTo>
                    <a:pt x="334" y="3502"/>
                    <a:pt x="336" y="3502"/>
                    <a:pt x="337" y="3502"/>
                  </a:cubicBezTo>
                  <a:lnTo>
                    <a:pt x="432" y="3519"/>
                  </a:lnTo>
                  <a:lnTo>
                    <a:pt x="420" y="3524"/>
                  </a:lnTo>
                  <a:lnTo>
                    <a:pt x="450" y="3485"/>
                  </a:lnTo>
                  <a:lnTo>
                    <a:pt x="448" y="3488"/>
                  </a:lnTo>
                  <a:lnTo>
                    <a:pt x="470" y="3441"/>
                  </a:lnTo>
                  <a:cubicBezTo>
                    <a:pt x="472" y="3434"/>
                    <a:pt x="480" y="3432"/>
                    <a:pt x="486" y="3434"/>
                  </a:cubicBezTo>
                  <a:lnTo>
                    <a:pt x="572" y="3473"/>
                  </a:lnTo>
                  <a:lnTo>
                    <a:pt x="555" y="3482"/>
                  </a:lnTo>
                  <a:lnTo>
                    <a:pt x="563" y="3443"/>
                  </a:lnTo>
                  <a:lnTo>
                    <a:pt x="564" y="3450"/>
                  </a:lnTo>
                  <a:lnTo>
                    <a:pt x="546" y="3398"/>
                  </a:lnTo>
                  <a:cubicBezTo>
                    <a:pt x="545" y="3393"/>
                    <a:pt x="547" y="3388"/>
                    <a:pt x="551" y="3384"/>
                  </a:cubicBezTo>
                  <a:lnTo>
                    <a:pt x="628" y="3329"/>
                  </a:lnTo>
                  <a:cubicBezTo>
                    <a:pt x="632" y="3326"/>
                    <a:pt x="636" y="3326"/>
                    <a:pt x="640" y="3327"/>
                  </a:cubicBezTo>
                  <a:lnTo>
                    <a:pt x="731" y="3366"/>
                  </a:lnTo>
                  <a:lnTo>
                    <a:pt x="723" y="3365"/>
                  </a:lnTo>
                  <a:lnTo>
                    <a:pt x="762" y="3357"/>
                  </a:lnTo>
                  <a:lnTo>
                    <a:pt x="752" y="3372"/>
                  </a:lnTo>
                  <a:lnTo>
                    <a:pt x="739" y="3320"/>
                  </a:lnTo>
                  <a:cubicBezTo>
                    <a:pt x="739" y="3319"/>
                    <a:pt x="739" y="3318"/>
                    <a:pt x="739" y="3317"/>
                  </a:cubicBezTo>
                  <a:lnTo>
                    <a:pt x="739" y="3262"/>
                  </a:lnTo>
                  <a:cubicBezTo>
                    <a:pt x="739" y="3255"/>
                    <a:pt x="744" y="3250"/>
                    <a:pt x="750" y="3249"/>
                  </a:cubicBezTo>
                  <a:lnTo>
                    <a:pt x="849" y="3236"/>
                  </a:lnTo>
                  <a:cubicBezTo>
                    <a:pt x="852" y="3236"/>
                    <a:pt x="855" y="3237"/>
                    <a:pt x="857" y="3239"/>
                  </a:cubicBezTo>
                  <a:lnTo>
                    <a:pt x="917" y="3281"/>
                  </a:lnTo>
                  <a:lnTo>
                    <a:pt x="914" y="3280"/>
                  </a:lnTo>
                  <a:lnTo>
                    <a:pt x="962" y="3297"/>
                  </a:lnTo>
                  <a:lnTo>
                    <a:pt x="945" y="3309"/>
                  </a:lnTo>
                  <a:lnTo>
                    <a:pt x="945" y="3262"/>
                  </a:lnTo>
                  <a:cubicBezTo>
                    <a:pt x="945" y="3256"/>
                    <a:pt x="948" y="3251"/>
                    <a:pt x="953" y="3250"/>
                  </a:cubicBezTo>
                  <a:lnTo>
                    <a:pt x="992" y="3237"/>
                  </a:lnTo>
                  <a:lnTo>
                    <a:pt x="984" y="3247"/>
                  </a:lnTo>
                  <a:lnTo>
                    <a:pt x="997" y="3153"/>
                  </a:lnTo>
                  <a:cubicBezTo>
                    <a:pt x="997" y="3148"/>
                    <a:pt x="1000" y="3144"/>
                    <a:pt x="1005" y="3143"/>
                  </a:cubicBezTo>
                  <a:lnTo>
                    <a:pt x="1069" y="3121"/>
                  </a:lnTo>
                  <a:cubicBezTo>
                    <a:pt x="1071" y="3121"/>
                    <a:pt x="1072" y="3121"/>
                    <a:pt x="1073" y="3121"/>
                  </a:cubicBezTo>
                  <a:lnTo>
                    <a:pt x="1155" y="3121"/>
                  </a:lnTo>
                  <a:lnTo>
                    <a:pt x="1145" y="3126"/>
                  </a:lnTo>
                  <a:lnTo>
                    <a:pt x="1213" y="3027"/>
                  </a:lnTo>
                  <a:cubicBezTo>
                    <a:pt x="1215" y="3025"/>
                    <a:pt x="1218" y="3023"/>
                    <a:pt x="1222" y="3022"/>
                  </a:cubicBezTo>
                  <a:cubicBezTo>
                    <a:pt x="1225" y="3022"/>
                    <a:pt x="1228" y="3022"/>
                    <a:pt x="1231" y="3025"/>
                  </a:cubicBezTo>
                  <a:lnTo>
                    <a:pt x="1287" y="3067"/>
                  </a:lnTo>
                  <a:cubicBezTo>
                    <a:pt x="1289" y="3069"/>
                    <a:pt x="1291" y="3072"/>
                    <a:pt x="1292" y="3075"/>
                  </a:cubicBezTo>
                  <a:lnTo>
                    <a:pt x="1313" y="3169"/>
                  </a:lnTo>
                  <a:lnTo>
                    <a:pt x="1296" y="3160"/>
                  </a:lnTo>
                  <a:lnTo>
                    <a:pt x="1412" y="3113"/>
                  </a:lnTo>
                  <a:lnTo>
                    <a:pt x="1405" y="3128"/>
                  </a:lnTo>
                  <a:lnTo>
                    <a:pt x="1383" y="3060"/>
                  </a:lnTo>
                  <a:cubicBezTo>
                    <a:pt x="1382" y="3055"/>
                    <a:pt x="1383" y="3051"/>
                    <a:pt x="1386" y="3047"/>
                  </a:cubicBezTo>
                  <a:cubicBezTo>
                    <a:pt x="1389" y="3044"/>
                    <a:pt x="1394" y="3043"/>
                    <a:pt x="1398" y="3044"/>
                  </a:cubicBezTo>
                  <a:lnTo>
                    <a:pt x="1497" y="3065"/>
                  </a:lnTo>
                  <a:lnTo>
                    <a:pt x="1487" y="3067"/>
                  </a:lnTo>
                  <a:lnTo>
                    <a:pt x="1577" y="3007"/>
                  </a:lnTo>
                  <a:lnTo>
                    <a:pt x="1572" y="3013"/>
                  </a:lnTo>
                  <a:lnTo>
                    <a:pt x="1611" y="2906"/>
                  </a:lnTo>
                  <a:lnTo>
                    <a:pt x="1617" y="2921"/>
                  </a:lnTo>
                  <a:lnTo>
                    <a:pt x="1578" y="2900"/>
                  </a:lnTo>
                  <a:lnTo>
                    <a:pt x="1591" y="2899"/>
                  </a:lnTo>
                  <a:lnTo>
                    <a:pt x="1484" y="2967"/>
                  </a:lnTo>
                  <a:lnTo>
                    <a:pt x="1386" y="3044"/>
                  </a:lnTo>
                  <a:cubicBezTo>
                    <a:pt x="1382" y="3047"/>
                    <a:pt x="1377" y="3048"/>
                    <a:pt x="1373" y="3046"/>
                  </a:cubicBezTo>
                  <a:cubicBezTo>
                    <a:pt x="1368" y="3044"/>
                    <a:pt x="1366" y="3039"/>
                    <a:pt x="1366" y="3034"/>
                  </a:cubicBezTo>
                  <a:lnTo>
                    <a:pt x="1366" y="2979"/>
                  </a:lnTo>
                  <a:cubicBezTo>
                    <a:pt x="1366" y="2975"/>
                    <a:pt x="1367" y="2972"/>
                    <a:pt x="1370" y="2969"/>
                  </a:cubicBezTo>
                  <a:lnTo>
                    <a:pt x="1447" y="2901"/>
                  </a:lnTo>
                  <a:lnTo>
                    <a:pt x="1443" y="2907"/>
                  </a:lnTo>
                  <a:lnTo>
                    <a:pt x="1465" y="2821"/>
                  </a:lnTo>
                  <a:cubicBezTo>
                    <a:pt x="1465" y="2820"/>
                    <a:pt x="1466" y="2818"/>
                    <a:pt x="1467" y="2817"/>
                  </a:cubicBezTo>
                  <a:lnTo>
                    <a:pt x="1536" y="2727"/>
                  </a:lnTo>
                  <a:cubicBezTo>
                    <a:pt x="1537" y="2724"/>
                    <a:pt x="1540" y="2723"/>
                    <a:pt x="1543" y="2722"/>
                  </a:cubicBezTo>
                  <a:lnTo>
                    <a:pt x="1651" y="2705"/>
                  </a:lnTo>
                  <a:lnTo>
                    <a:pt x="1647" y="2706"/>
                  </a:lnTo>
                  <a:lnTo>
                    <a:pt x="1715" y="2668"/>
                  </a:lnTo>
                  <a:lnTo>
                    <a:pt x="1709" y="2681"/>
                  </a:lnTo>
                  <a:lnTo>
                    <a:pt x="1688" y="2574"/>
                  </a:lnTo>
                  <a:cubicBezTo>
                    <a:pt x="1687" y="2569"/>
                    <a:pt x="1689" y="2563"/>
                    <a:pt x="1694" y="2561"/>
                  </a:cubicBezTo>
                  <a:lnTo>
                    <a:pt x="1771" y="2518"/>
                  </a:lnTo>
                  <a:cubicBezTo>
                    <a:pt x="1777" y="2515"/>
                    <a:pt x="1784" y="2516"/>
                    <a:pt x="1787" y="2522"/>
                  </a:cubicBezTo>
                  <a:lnTo>
                    <a:pt x="1817" y="2564"/>
                  </a:lnTo>
                  <a:lnTo>
                    <a:pt x="1799" y="2562"/>
                  </a:lnTo>
                  <a:lnTo>
                    <a:pt x="1859" y="2511"/>
                  </a:lnTo>
                  <a:lnTo>
                    <a:pt x="1857" y="2527"/>
                  </a:lnTo>
                  <a:lnTo>
                    <a:pt x="1818" y="2472"/>
                  </a:lnTo>
                  <a:cubicBezTo>
                    <a:pt x="1817" y="2469"/>
                    <a:pt x="1816" y="2467"/>
                    <a:pt x="1816" y="2464"/>
                  </a:cubicBezTo>
                  <a:lnTo>
                    <a:pt x="1816" y="2374"/>
                  </a:lnTo>
                  <a:cubicBezTo>
                    <a:pt x="1816" y="2369"/>
                    <a:pt x="1820" y="2364"/>
                    <a:pt x="1825" y="2363"/>
                  </a:cubicBezTo>
                  <a:lnTo>
                    <a:pt x="1881" y="2345"/>
                  </a:lnTo>
                  <a:lnTo>
                    <a:pt x="1873" y="2351"/>
                  </a:lnTo>
                  <a:lnTo>
                    <a:pt x="1942" y="2223"/>
                  </a:lnTo>
                  <a:lnTo>
                    <a:pt x="1941" y="2232"/>
                  </a:lnTo>
                  <a:lnTo>
                    <a:pt x="1924" y="2163"/>
                  </a:lnTo>
                  <a:cubicBezTo>
                    <a:pt x="1923" y="2158"/>
                    <a:pt x="1925" y="2152"/>
                    <a:pt x="1930" y="2149"/>
                  </a:cubicBezTo>
                  <a:lnTo>
                    <a:pt x="2007" y="2102"/>
                  </a:lnTo>
                  <a:lnTo>
                    <a:pt x="2002" y="2117"/>
                  </a:lnTo>
                  <a:lnTo>
                    <a:pt x="1980" y="2057"/>
                  </a:lnTo>
                  <a:cubicBezTo>
                    <a:pt x="1980" y="2056"/>
                    <a:pt x="1979" y="2054"/>
                    <a:pt x="1979" y="2053"/>
                  </a:cubicBezTo>
                  <a:lnTo>
                    <a:pt x="1979" y="2006"/>
                  </a:lnTo>
                  <a:cubicBezTo>
                    <a:pt x="1979" y="2002"/>
                    <a:pt x="1981" y="1999"/>
                    <a:pt x="1984" y="1996"/>
                  </a:cubicBezTo>
                  <a:lnTo>
                    <a:pt x="2074" y="1919"/>
                  </a:lnTo>
                  <a:lnTo>
                    <a:pt x="2071" y="1924"/>
                  </a:lnTo>
                  <a:lnTo>
                    <a:pt x="2118" y="1817"/>
                  </a:lnTo>
                  <a:cubicBezTo>
                    <a:pt x="2119" y="1814"/>
                    <a:pt x="2120" y="1813"/>
                    <a:pt x="2122" y="1811"/>
                  </a:cubicBezTo>
                  <a:lnTo>
                    <a:pt x="2221" y="1743"/>
                  </a:lnTo>
                  <a:lnTo>
                    <a:pt x="2345" y="1653"/>
                  </a:lnTo>
                  <a:lnTo>
                    <a:pt x="2405" y="1606"/>
                  </a:lnTo>
                  <a:lnTo>
                    <a:pt x="2400" y="1619"/>
                  </a:lnTo>
                  <a:lnTo>
                    <a:pt x="2392" y="1580"/>
                  </a:lnTo>
                  <a:lnTo>
                    <a:pt x="2395" y="1586"/>
                  </a:lnTo>
                  <a:lnTo>
                    <a:pt x="2326" y="1508"/>
                  </a:lnTo>
                  <a:cubicBezTo>
                    <a:pt x="2323" y="1505"/>
                    <a:pt x="2322" y="1501"/>
                    <a:pt x="2323" y="1497"/>
                  </a:cubicBezTo>
                  <a:cubicBezTo>
                    <a:pt x="2324" y="1493"/>
                    <a:pt x="2327" y="1489"/>
                    <a:pt x="2332" y="1488"/>
                  </a:cubicBezTo>
                  <a:lnTo>
                    <a:pt x="2430" y="1458"/>
                  </a:lnTo>
                  <a:lnTo>
                    <a:pt x="2423" y="1475"/>
                  </a:lnTo>
                  <a:lnTo>
                    <a:pt x="2401" y="1428"/>
                  </a:lnTo>
                  <a:cubicBezTo>
                    <a:pt x="2399" y="1425"/>
                    <a:pt x="2400" y="1420"/>
                    <a:pt x="2402" y="1417"/>
                  </a:cubicBezTo>
                  <a:lnTo>
                    <a:pt x="2423" y="1378"/>
                  </a:lnTo>
                  <a:cubicBezTo>
                    <a:pt x="2424" y="1376"/>
                    <a:pt x="2427" y="1374"/>
                    <a:pt x="2429" y="1373"/>
                  </a:cubicBezTo>
                  <a:lnTo>
                    <a:pt x="2485" y="1351"/>
                  </a:lnTo>
                  <a:lnTo>
                    <a:pt x="2479" y="1357"/>
                  </a:lnTo>
                  <a:lnTo>
                    <a:pt x="2500" y="1318"/>
                  </a:lnTo>
                  <a:lnTo>
                    <a:pt x="2499" y="1320"/>
                  </a:lnTo>
                  <a:lnTo>
                    <a:pt x="2517" y="1273"/>
                  </a:lnTo>
                  <a:cubicBezTo>
                    <a:pt x="2518" y="1268"/>
                    <a:pt x="2523" y="1265"/>
                    <a:pt x="2528" y="1265"/>
                  </a:cubicBezTo>
                  <a:lnTo>
                    <a:pt x="2597" y="1265"/>
                  </a:lnTo>
                  <a:lnTo>
                    <a:pt x="2687" y="1265"/>
                  </a:lnTo>
                  <a:lnTo>
                    <a:pt x="2675" y="1277"/>
                  </a:lnTo>
                  <a:lnTo>
                    <a:pt x="2675" y="1196"/>
                  </a:lnTo>
                  <a:cubicBezTo>
                    <a:pt x="2675" y="1190"/>
                    <a:pt x="2679" y="1184"/>
                    <a:pt x="2685" y="1184"/>
                  </a:cubicBezTo>
                  <a:lnTo>
                    <a:pt x="2741" y="1175"/>
                  </a:lnTo>
                  <a:cubicBezTo>
                    <a:pt x="2743" y="1175"/>
                    <a:pt x="2746" y="1175"/>
                    <a:pt x="2748" y="1176"/>
                  </a:cubicBezTo>
                  <a:lnTo>
                    <a:pt x="2817" y="1206"/>
                  </a:lnTo>
                  <a:lnTo>
                    <a:pt x="2799" y="1217"/>
                  </a:lnTo>
                  <a:lnTo>
                    <a:pt x="2799" y="1140"/>
                  </a:lnTo>
                  <a:lnTo>
                    <a:pt x="2803" y="1150"/>
                  </a:lnTo>
                  <a:lnTo>
                    <a:pt x="2735" y="1090"/>
                  </a:lnTo>
                  <a:cubicBezTo>
                    <a:pt x="2733" y="1088"/>
                    <a:pt x="2731" y="1086"/>
                    <a:pt x="2731" y="1083"/>
                  </a:cubicBezTo>
                  <a:lnTo>
                    <a:pt x="2714" y="1015"/>
                  </a:lnTo>
                  <a:cubicBezTo>
                    <a:pt x="2712" y="1009"/>
                    <a:pt x="2715" y="1003"/>
                    <a:pt x="2720" y="1001"/>
                  </a:cubicBezTo>
                  <a:lnTo>
                    <a:pt x="2788" y="962"/>
                  </a:lnTo>
                  <a:cubicBezTo>
                    <a:pt x="2792" y="960"/>
                    <a:pt x="2796" y="960"/>
                    <a:pt x="2800" y="962"/>
                  </a:cubicBezTo>
                  <a:lnTo>
                    <a:pt x="2847" y="983"/>
                  </a:lnTo>
                  <a:lnTo>
                    <a:pt x="2829" y="994"/>
                  </a:lnTo>
                  <a:lnTo>
                    <a:pt x="2829" y="917"/>
                  </a:lnTo>
                  <a:lnTo>
                    <a:pt x="2829" y="887"/>
                  </a:lnTo>
                  <a:lnTo>
                    <a:pt x="2838" y="899"/>
                  </a:lnTo>
                  <a:lnTo>
                    <a:pt x="2769" y="878"/>
                  </a:lnTo>
                  <a:cubicBezTo>
                    <a:pt x="2764" y="876"/>
                    <a:pt x="2760" y="871"/>
                    <a:pt x="2760" y="866"/>
                  </a:cubicBezTo>
                  <a:lnTo>
                    <a:pt x="2760" y="759"/>
                  </a:lnTo>
                  <a:cubicBezTo>
                    <a:pt x="2760" y="753"/>
                    <a:pt x="2764" y="749"/>
                    <a:pt x="2769" y="747"/>
                  </a:cubicBezTo>
                  <a:lnTo>
                    <a:pt x="2876" y="708"/>
                  </a:lnTo>
                  <a:cubicBezTo>
                    <a:pt x="2877" y="708"/>
                    <a:pt x="2878" y="708"/>
                    <a:pt x="2879" y="708"/>
                  </a:cubicBezTo>
                  <a:lnTo>
                    <a:pt x="2987" y="699"/>
                  </a:lnTo>
                  <a:cubicBezTo>
                    <a:pt x="2991" y="699"/>
                    <a:pt x="2994" y="700"/>
                    <a:pt x="2997" y="703"/>
                  </a:cubicBezTo>
                  <a:lnTo>
                    <a:pt x="3057" y="772"/>
                  </a:lnTo>
                  <a:lnTo>
                    <a:pt x="3044" y="768"/>
                  </a:lnTo>
                  <a:lnTo>
                    <a:pt x="3113" y="747"/>
                  </a:lnTo>
                  <a:lnTo>
                    <a:pt x="3104" y="756"/>
                  </a:lnTo>
                  <a:lnTo>
                    <a:pt x="3121" y="687"/>
                  </a:lnTo>
                  <a:cubicBezTo>
                    <a:pt x="3122" y="683"/>
                    <a:pt x="3125" y="680"/>
                    <a:pt x="3129" y="679"/>
                  </a:cubicBezTo>
                  <a:lnTo>
                    <a:pt x="3219" y="640"/>
                  </a:lnTo>
                  <a:cubicBezTo>
                    <a:pt x="3223" y="638"/>
                    <a:pt x="3228" y="639"/>
                    <a:pt x="3232" y="642"/>
                  </a:cubicBezTo>
                  <a:lnTo>
                    <a:pt x="3301" y="702"/>
                  </a:lnTo>
                  <a:lnTo>
                    <a:pt x="3280" y="712"/>
                  </a:lnTo>
                  <a:lnTo>
                    <a:pt x="3280" y="652"/>
                  </a:lnTo>
                  <a:cubicBezTo>
                    <a:pt x="3280" y="648"/>
                    <a:pt x="3282" y="644"/>
                    <a:pt x="3285" y="642"/>
                  </a:cubicBezTo>
                  <a:cubicBezTo>
                    <a:pt x="3287" y="639"/>
                    <a:pt x="3291" y="639"/>
                    <a:pt x="3295" y="639"/>
                  </a:cubicBezTo>
                  <a:lnTo>
                    <a:pt x="3390" y="661"/>
                  </a:lnTo>
                  <a:lnTo>
                    <a:pt x="3376" y="666"/>
                  </a:lnTo>
                  <a:lnTo>
                    <a:pt x="3436" y="576"/>
                  </a:lnTo>
                  <a:cubicBezTo>
                    <a:pt x="3438" y="574"/>
                    <a:pt x="3441" y="572"/>
                    <a:pt x="3443" y="571"/>
                  </a:cubicBezTo>
                  <a:lnTo>
                    <a:pt x="3503" y="554"/>
                  </a:lnTo>
                  <a:cubicBezTo>
                    <a:pt x="3505" y="554"/>
                    <a:pt x="3506" y="553"/>
                    <a:pt x="3507" y="553"/>
                  </a:cubicBezTo>
                  <a:lnTo>
                    <a:pt x="3593" y="553"/>
                  </a:lnTo>
                  <a:lnTo>
                    <a:pt x="3581" y="569"/>
                  </a:lnTo>
                  <a:lnTo>
                    <a:pt x="3563" y="491"/>
                  </a:lnTo>
                  <a:cubicBezTo>
                    <a:pt x="3562" y="485"/>
                    <a:pt x="3565" y="479"/>
                    <a:pt x="3571" y="477"/>
                  </a:cubicBezTo>
                  <a:lnTo>
                    <a:pt x="3648" y="447"/>
                  </a:lnTo>
                  <a:cubicBezTo>
                    <a:pt x="3652" y="446"/>
                    <a:pt x="3657" y="446"/>
                    <a:pt x="3660" y="448"/>
                  </a:cubicBezTo>
                  <a:lnTo>
                    <a:pt x="3729" y="496"/>
                  </a:lnTo>
                  <a:lnTo>
                    <a:pt x="3716" y="495"/>
                  </a:lnTo>
                  <a:lnTo>
                    <a:pt x="3771" y="465"/>
                  </a:lnTo>
                  <a:lnTo>
                    <a:pt x="3767" y="482"/>
                  </a:lnTo>
                  <a:lnTo>
                    <a:pt x="3728" y="418"/>
                  </a:lnTo>
                  <a:cubicBezTo>
                    <a:pt x="3726" y="414"/>
                    <a:pt x="3726" y="409"/>
                    <a:pt x="3728" y="405"/>
                  </a:cubicBezTo>
                  <a:lnTo>
                    <a:pt x="3818" y="259"/>
                  </a:lnTo>
                  <a:lnTo>
                    <a:pt x="3887" y="152"/>
                  </a:lnTo>
                  <a:cubicBezTo>
                    <a:pt x="3889" y="148"/>
                    <a:pt x="3893" y="146"/>
                    <a:pt x="3897" y="146"/>
                  </a:cubicBezTo>
                  <a:lnTo>
                    <a:pt x="3996" y="146"/>
                  </a:lnTo>
                  <a:lnTo>
                    <a:pt x="4043" y="146"/>
                  </a:lnTo>
                  <a:cubicBezTo>
                    <a:pt x="4047" y="146"/>
                    <a:pt x="4051" y="148"/>
                    <a:pt x="4053" y="151"/>
                  </a:cubicBezTo>
                  <a:cubicBezTo>
                    <a:pt x="4055" y="154"/>
                    <a:pt x="4056" y="157"/>
                    <a:pt x="4056" y="161"/>
                  </a:cubicBezTo>
                  <a:lnTo>
                    <a:pt x="4034" y="268"/>
                  </a:lnTo>
                  <a:cubicBezTo>
                    <a:pt x="4034" y="271"/>
                    <a:pt x="4032" y="274"/>
                    <a:pt x="4029" y="276"/>
                  </a:cubicBezTo>
                  <a:lnTo>
                    <a:pt x="3944" y="340"/>
                  </a:lnTo>
                  <a:lnTo>
                    <a:pt x="3947" y="324"/>
                  </a:lnTo>
                  <a:lnTo>
                    <a:pt x="4007" y="431"/>
                  </a:lnTo>
                  <a:lnTo>
                    <a:pt x="3987" y="428"/>
                  </a:lnTo>
                  <a:lnTo>
                    <a:pt x="4073" y="343"/>
                  </a:lnTo>
                  <a:lnTo>
                    <a:pt x="4070" y="348"/>
                  </a:lnTo>
                  <a:lnTo>
                    <a:pt x="4109" y="219"/>
                  </a:lnTo>
                  <a:lnTo>
                    <a:pt x="4108" y="222"/>
                  </a:lnTo>
                  <a:lnTo>
                    <a:pt x="4117" y="136"/>
                  </a:lnTo>
                  <a:cubicBezTo>
                    <a:pt x="4117" y="131"/>
                    <a:pt x="4120" y="127"/>
                    <a:pt x="4124" y="126"/>
                  </a:cubicBezTo>
                  <a:lnTo>
                    <a:pt x="4176" y="104"/>
                  </a:lnTo>
                  <a:cubicBezTo>
                    <a:pt x="4182" y="102"/>
                    <a:pt x="4189" y="104"/>
                    <a:pt x="4192" y="110"/>
                  </a:cubicBezTo>
                  <a:lnTo>
                    <a:pt x="4248" y="217"/>
                  </a:lnTo>
                  <a:lnTo>
                    <a:pt x="4228" y="214"/>
                  </a:lnTo>
                  <a:lnTo>
                    <a:pt x="4297" y="150"/>
                  </a:lnTo>
                  <a:lnTo>
                    <a:pt x="4293" y="161"/>
                  </a:lnTo>
                  <a:lnTo>
                    <a:pt x="4284" y="109"/>
                  </a:lnTo>
                  <a:cubicBezTo>
                    <a:pt x="4284" y="108"/>
                    <a:pt x="4284" y="107"/>
                    <a:pt x="4284" y="105"/>
                  </a:cubicBezTo>
                  <a:lnTo>
                    <a:pt x="4293" y="50"/>
                  </a:lnTo>
                  <a:cubicBezTo>
                    <a:pt x="4293" y="48"/>
                    <a:pt x="4294" y="47"/>
                    <a:pt x="4294" y="45"/>
                  </a:cubicBezTo>
                  <a:lnTo>
                    <a:pt x="4316" y="7"/>
                  </a:lnTo>
                  <a:cubicBezTo>
                    <a:pt x="4318" y="3"/>
                    <a:pt x="4322" y="0"/>
                    <a:pt x="4327" y="0"/>
                  </a:cubicBezTo>
                  <a:lnTo>
                    <a:pt x="4425" y="0"/>
                  </a:lnTo>
                  <a:cubicBezTo>
                    <a:pt x="4430" y="0"/>
                    <a:pt x="4434" y="3"/>
                    <a:pt x="4437" y="7"/>
                  </a:cubicBezTo>
                  <a:lnTo>
                    <a:pt x="4445" y="25"/>
                  </a:lnTo>
                  <a:cubicBezTo>
                    <a:pt x="4446" y="27"/>
                    <a:pt x="4447" y="29"/>
                    <a:pt x="4446" y="31"/>
                  </a:cubicBezTo>
                  <a:lnTo>
                    <a:pt x="4438" y="117"/>
                  </a:lnTo>
                  <a:cubicBezTo>
                    <a:pt x="4438" y="120"/>
                    <a:pt x="4436" y="123"/>
                    <a:pt x="4434" y="125"/>
                  </a:cubicBezTo>
                  <a:lnTo>
                    <a:pt x="4391" y="168"/>
                  </a:lnTo>
                  <a:lnTo>
                    <a:pt x="4390" y="148"/>
                  </a:lnTo>
                  <a:lnTo>
                    <a:pt x="4458" y="196"/>
                  </a:lnTo>
                  <a:lnTo>
                    <a:pt x="4441" y="199"/>
                  </a:lnTo>
                  <a:lnTo>
                    <a:pt x="4471" y="152"/>
                  </a:lnTo>
                  <a:cubicBezTo>
                    <a:pt x="4471" y="151"/>
                    <a:pt x="4472" y="150"/>
                    <a:pt x="4473" y="149"/>
                  </a:cubicBezTo>
                  <a:lnTo>
                    <a:pt x="4550" y="81"/>
                  </a:lnTo>
                  <a:cubicBezTo>
                    <a:pt x="4553" y="78"/>
                    <a:pt x="4557" y="77"/>
                    <a:pt x="4561" y="78"/>
                  </a:cubicBezTo>
                  <a:lnTo>
                    <a:pt x="4630" y="95"/>
                  </a:lnTo>
                  <a:cubicBezTo>
                    <a:pt x="4632" y="96"/>
                    <a:pt x="4633" y="96"/>
                    <a:pt x="4635" y="97"/>
                  </a:cubicBezTo>
                  <a:lnTo>
                    <a:pt x="4716" y="157"/>
                  </a:lnTo>
                  <a:lnTo>
                    <a:pt x="4713" y="156"/>
                  </a:lnTo>
                  <a:lnTo>
                    <a:pt x="4761" y="173"/>
                  </a:lnTo>
                  <a:lnTo>
                    <a:pt x="4847" y="212"/>
                  </a:lnTo>
                  <a:lnTo>
                    <a:pt x="4890" y="233"/>
                  </a:lnTo>
                  <a:cubicBezTo>
                    <a:pt x="4896" y="236"/>
                    <a:pt x="4898" y="242"/>
                    <a:pt x="4897" y="248"/>
                  </a:cubicBezTo>
                  <a:lnTo>
                    <a:pt x="4875" y="317"/>
                  </a:lnTo>
                  <a:cubicBezTo>
                    <a:pt x="4874" y="320"/>
                    <a:pt x="4872" y="323"/>
                    <a:pt x="4868" y="324"/>
                  </a:cubicBezTo>
                  <a:cubicBezTo>
                    <a:pt x="4865" y="326"/>
                    <a:pt x="4861" y="326"/>
                    <a:pt x="4858" y="324"/>
                  </a:cubicBezTo>
                  <a:lnTo>
                    <a:pt x="4811" y="303"/>
                  </a:lnTo>
                  <a:lnTo>
                    <a:pt x="4824" y="301"/>
                  </a:lnTo>
                  <a:lnTo>
                    <a:pt x="4674" y="421"/>
                  </a:lnTo>
                  <a:lnTo>
                    <a:pt x="4677" y="406"/>
                  </a:lnTo>
                  <a:lnTo>
                    <a:pt x="4699" y="454"/>
                  </a:lnTo>
                  <a:lnTo>
                    <a:pt x="4692" y="447"/>
                  </a:lnTo>
                  <a:lnTo>
                    <a:pt x="4731" y="464"/>
                  </a:lnTo>
                  <a:cubicBezTo>
                    <a:pt x="4735" y="466"/>
                    <a:pt x="4738" y="470"/>
                    <a:pt x="4738" y="475"/>
                  </a:cubicBezTo>
                  <a:lnTo>
                    <a:pt x="4747" y="565"/>
                  </a:lnTo>
                  <a:lnTo>
                    <a:pt x="4726" y="557"/>
                  </a:lnTo>
                  <a:lnTo>
                    <a:pt x="4786" y="497"/>
                  </a:lnTo>
                  <a:cubicBezTo>
                    <a:pt x="4790" y="493"/>
                    <a:pt x="4797" y="492"/>
                    <a:pt x="4802" y="496"/>
                  </a:cubicBezTo>
                  <a:lnTo>
                    <a:pt x="4832" y="517"/>
                  </a:lnTo>
                  <a:cubicBezTo>
                    <a:pt x="4837" y="521"/>
                    <a:pt x="4838" y="527"/>
                    <a:pt x="4836" y="533"/>
                  </a:cubicBezTo>
                  <a:lnTo>
                    <a:pt x="4784" y="640"/>
                  </a:lnTo>
                  <a:cubicBezTo>
                    <a:pt x="4784" y="641"/>
                    <a:pt x="4783" y="643"/>
                    <a:pt x="4781" y="644"/>
                  </a:cubicBezTo>
                  <a:lnTo>
                    <a:pt x="4697" y="720"/>
                  </a:lnTo>
                  <a:lnTo>
                    <a:pt x="4637" y="788"/>
                  </a:lnTo>
                  <a:cubicBezTo>
                    <a:pt x="4633" y="792"/>
                    <a:pt x="4628" y="794"/>
                    <a:pt x="4623" y="792"/>
                  </a:cubicBezTo>
                  <a:cubicBezTo>
                    <a:pt x="4618" y="790"/>
                    <a:pt x="4615" y="785"/>
                    <a:pt x="4615" y="780"/>
                  </a:cubicBezTo>
                  <a:lnTo>
                    <a:pt x="4615" y="720"/>
                  </a:lnTo>
                  <a:lnTo>
                    <a:pt x="4618" y="728"/>
                  </a:lnTo>
                  <a:lnTo>
                    <a:pt x="4592" y="698"/>
                  </a:lnTo>
                  <a:cubicBezTo>
                    <a:pt x="4590" y="696"/>
                    <a:pt x="4589" y="693"/>
                    <a:pt x="4589" y="690"/>
                  </a:cubicBezTo>
                  <a:lnTo>
                    <a:pt x="4589" y="652"/>
                  </a:lnTo>
                  <a:lnTo>
                    <a:pt x="4591" y="659"/>
                  </a:lnTo>
                  <a:lnTo>
                    <a:pt x="4549" y="603"/>
                  </a:lnTo>
                  <a:lnTo>
                    <a:pt x="4562" y="608"/>
                  </a:lnTo>
                  <a:lnTo>
                    <a:pt x="4506" y="625"/>
                  </a:lnTo>
                  <a:cubicBezTo>
                    <a:pt x="4502" y="626"/>
                    <a:pt x="4497" y="625"/>
                    <a:pt x="4494" y="622"/>
                  </a:cubicBezTo>
                  <a:lnTo>
                    <a:pt x="4463" y="591"/>
                  </a:lnTo>
                  <a:lnTo>
                    <a:pt x="4373" y="484"/>
                  </a:lnTo>
                  <a:lnTo>
                    <a:pt x="4391" y="485"/>
                  </a:lnTo>
                  <a:lnTo>
                    <a:pt x="4284" y="592"/>
                  </a:lnTo>
                  <a:cubicBezTo>
                    <a:pt x="4280" y="595"/>
                    <a:pt x="4275" y="597"/>
                    <a:pt x="4270" y="594"/>
                  </a:cubicBezTo>
                  <a:lnTo>
                    <a:pt x="4231" y="577"/>
                  </a:lnTo>
                  <a:lnTo>
                    <a:pt x="4245" y="575"/>
                  </a:lnTo>
                  <a:lnTo>
                    <a:pt x="4160" y="660"/>
                  </a:lnTo>
                  <a:lnTo>
                    <a:pt x="4163" y="650"/>
                  </a:lnTo>
                  <a:lnTo>
                    <a:pt x="4180" y="826"/>
                  </a:lnTo>
                  <a:cubicBezTo>
                    <a:pt x="4181" y="829"/>
                    <a:pt x="4180" y="833"/>
                    <a:pt x="4178" y="835"/>
                  </a:cubicBezTo>
                  <a:lnTo>
                    <a:pt x="4160" y="857"/>
                  </a:lnTo>
                  <a:lnTo>
                    <a:pt x="4162" y="855"/>
                  </a:lnTo>
                  <a:lnTo>
                    <a:pt x="4093" y="979"/>
                  </a:lnTo>
                  <a:lnTo>
                    <a:pt x="4071" y="1018"/>
                  </a:lnTo>
                  <a:lnTo>
                    <a:pt x="4033" y="1086"/>
                  </a:lnTo>
                  <a:cubicBezTo>
                    <a:pt x="4033" y="1087"/>
                    <a:pt x="4032" y="1087"/>
                    <a:pt x="4032" y="1088"/>
                  </a:cubicBezTo>
                  <a:lnTo>
                    <a:pt x="4015" y="1109"/>
                  </a:lnTo>
                  <a:cubicBezTo>
                    <a:pt x="4011" y="1113"/>
                    <a:pt x="4006" y="1115"/>
                    <a:pt x="4001" y="1114"/>
                  </a:cubicBezTo>
                  <a:lnTo>
                    <a:pt x="3932" y="1092"/>
                  </a:lnTo>
                  <a:cubicBezTo>
                    <a:pt x="3931" y="1092"/>
                    <a:pt x="3929" y="1091"/>
                    <a:pt x="3928" y="1089"/>
                  </a:cubicBezTo>
                  <a:lnTo>
                    <a:pt x="3868" y="1034"/>
                  </a:lnTo>
                  <a:lnTo>
                    <a:pt x="3871" y="1036"/>
                  </a:lnTo>
                  <a:lnTo>
                    <a:pt x="3841" y="1023"/>
                  </a:lnTo>
                  <a:lnTo>
                    <a:pt x="3849" y="1024"/>
                  </a:lnTo>
                  <a:lnTo>
                    <a:pt x="3793" y="1037"/>
                  </a:lnTo>
                  <a:lnTo>
                    <a:pt x="3798" y="1034"/>
                  </a:lnTo>
                  <a:lnTo>
                    <a:pt x="3729" y="1090"/>
                  </a:lnTo>
                  <a:cubicBezTo>
                    <a:pt x="3727" y="1092"/>
                    <a:pt x="3724" y="1093"/>
                    <a:pt x="3722" y="1093"/>
                  </a:cubicBezTo>
                  <a:lnTo>
                    <a:pt x="3670" y="1093"/>
                  </a:lnTo>
                  <a:cubicBezTo>
                    <a:pt x="3666" y="1093"/>
                    <a:pt x="3663" y="1091"/>
                    <a:pt x="3661" y="1088"/>
                  </a:cubicBezTo>
                  <a:lnTo>
                    <a:pt x="3535" y="942"/>
                  </a:lnTo>
                  <a:lnTo>
                    <a:pt x="3458" y="835"/>
                  </a:lnTo>
                  <a:lnTo>
                    <a:pt x="3471" y="839"/>
                  </a:lnTo>
                  <a:lnTo>
                    <a:pt x="3372" y="861"/>
                  </a:lnTo>
                  <a:lnTo>
                    <a:pt x="3378" y="858"/>
                  </a:lnTo>
                  <a:lnTo>
                    <a:pt x="3301" y="927"/>
                  </a:lnTo>
                  <a:lnTo>
                    <a:pt x="3297" y="906"/>
                  </a:lnTo>
                  <a:lnTo>
                    <a:pt x="3336" y="923"/>
                  </a:lnTo>
                  <a:cubicBezTo>
                    <a:pt x="3339" y="924"/>
                    <a:pt x="3342" y="927"/>
                    <a:pt x="3343" y="930"/>
                  </a:cubicBezTo>
                  <a:cubicBezTo>
                    <a:pt x="3344" y="934"/>
                    <a:pt x="3344" y="937"/>
                    <a:pt x="3342" y="941"/>
                  </a:cubicBezTo>
                  <a:lnTo>
                    <a:pt x="3320" y="979"/>
                  </a:lnTo>
                  <a:lnTo>
                    <a:pt x="3321" y="969"/>
                  </a:lnTo>
                  <a:lnTo>
                    <a:pt x="3343" y="1038"/>
                  </a:lnTo>
                  <a:cubicBezTo>
                    <a:pt x="3344" y="1043"/>
                    <a:pt x="3343" y="1048"/>
                    <a:pt x="3339" y="1051"/>
                  </a:cubicBezTo>
                  <a:lnTo>
                    <a:pt x="3193" y="1180"/>
                  </a:lnTo>
                  <a:cubicBezTo>
                    <a:pt x="3190" y="1182"/>
                    <a:pt x="3186" y="1183"/>
                    <a:pt x="3182" y="1182"/>
                  </a:cubicBezTo>
                  <a:lnTo>
                    <a:pt x="3084" y="1161"/>
                  </a:lnTo>
                  <a:lnTo>
                    <a:pt x="3090" y="1161"/>
                  </a:lnTo>
                  <a:lnTo>
                    <a:pt x="3012" y="1182"/>
                  </a:lnTo>
                  <a:cubicBezTo>
                    <a:pt x="3009" y="1183"/>
                    <a:pt x="3006" y="1183"/>
                    <a:pt x="3003" y="1181"/>
                  </a:cubicBezTo>
                  <a:lnTo>
                    <a:pt x="2964" y="1160"/>
                  </a:lnTo>
                  <a:lnTo>
                    <a:pt x="2979" y="1158"/>
                  </a:lnTo>
                  <a:lnTo>
                    <a:pt x="2911" y="1226"/>
                  </a:lnTo>
                  <a:lnTo>
                    <a:pt x="2914" y="1215"/>
                  </a:lnTo>
                  <a:lnTo>
                    <a:pt x="2931" y="1292"/>
                  </a:lnTo>
                  <a:cubicBezTo>
                    <a:pt x="2932" y="1296"/>
                    <a:pt x="2931" y="1301"/>
                    <a:pt x="2927" y="1304"/>
                  </a:cubicBezTo>
                  <a:lnTo>
                    <a:pt x="2820" y="1394"/>
                  </a:lnTo>
                  <a:cubicBezTo>
                    <a:pt x="2816" y="1397"/>
                    <a:pt x="2812" y="1398"/>
                    <a:pt x="2808" y="1396"/>
                  </a:cubicBezTo>
                  <a:lnTo>
                    <a:pt x="2739" y="1375"/>
                  </a:lnTo>
                  <a:lnTo>
                    <a:pt x="2754" y="1369"/>
                  </a:lnTo>
                  <a:lnTo>
                    <a:pt x="2668" y="1523"/>
                  </a:lnTo>
                  <a:cubicBezTo>
                    <a:pt x="2667" y="1525"/>
                    <a:pt x="2666" y="1526"/>
                    <a:pt x="2665" y="1527"/>
                  </a:cubicBezTo>
                  <a:lnTo>
                    <a:pt x="2587" y="1587"/>
                  </a:lnTo>
                  <a:lnTo>
                    <a:pt x="2592" y="1577"/>
                  </a:lnTo>
                  <a:lnTo>
                    <a:pt x="2592" y="1646"/>
                  </a:lnTo>
                  <a:lnTo>
                    <a:pt x="2592" y="1642"/>
                  </a:lnTo>
                  <a:lnTo>
                    <a:pt x="2609" y="1698"/>
                  </a:lnTo>
                  <a:cubicBezTo>
                    <a:pt x="2610" y="1700"/>
                    <a:pt x="2610" y="1703"/>
                    <a:pt x="2609" y="1706"/>
                  </a:cubicBezTo>
                  <a:lnTo>
                    <a:pt x="2592" y="1757"/>
                  </a:lnTo>
                  <a:cubicBezTo>
                    <a:pt x="2591" y="1759"/>
                    <a:pt x="2589" y="1761"/>
                    <a:pt x="2587" y="1763"/>
                  </a:cubicBezTo>
                  <a:lnTo>
                    <a:pt x="2497" y="1832"/>
                  </a:lnTo>
                  <a:lnTo>
                    <a:pt x="2501" y="1827"/>
                  </a:lnTo>
                  <a:lnTo>
                    <a:pt x="2462" y="1904"/>
                  </a:lnTo>
                  <a:lnTo>
                    <a:pt x="2463" y="1901"/>
                  </a:lnTo>
                  <a:lnTo>
                    <a:pt x="2446" y="2008"/>
                  </a:lnTo>
                  <a:cubicBezTo>
                    <a:pt x="2446" y="2012"/>
                    <a:pt x="2443" y="2015"/>
                    <a:pt x="2440" y="2017"/>
                  </a:cubicBezTo>
                  <a:lnTo>
                    <a:pt x="2372" y="2055"/>
                  </a:lnTo>
                  <a:lnTo>
                    <a:pt x="2265" y="2124"/>
                  </a:lnTo>
                  <a:lnTo>
                    <a:pt x="2266" y="2122"/>
                  </a:lnTo>
                  <a:lnTo>
                    <a:pt x="2215" y="2169"/>
                  </a:lnTo>
                  <a:lnTo>
                    <a:pt x="2219" y="2162"/>
                  </a:lnTo>
                  <a:lnTo>
                    <a:pt x="2202" y="2308"/>
                  </a:lnTo>
                  <a:lnTo>
                    <a:pt x="2180" y="2454"/>
                  </a:lnTo>
                  <a:lnTo>
                    <a:pt x="2163" y="2552"/>
                  </a:lnTo>
                  <a:cubicBezTo>
                    <a:pt x="2163" y="2554"/>
                    <a:pt x="2162" y="2556"/>
                    <a:pt x="2161" y="2557"/>
                  </a:cubicBezTo>
                  <a:lnTo>
                    <a:pt x="2123" y="2617"/>
                  </a:lnTo>
                  <a:cubicBezTo>
                    <a:pt x="2120" y="2621"/>
                    <a:pt x="2116" y="2623"/>
                    <a:pt x="2112" y="2623"/>
                  </a:cubicBezTo>
                  <a:lnTo>
                    <a:pt x="2082" y="2623"/>
                  </a:lnTo>
                  <a:lnTo>
                    <a:pt x="2093" y="2616"/>
                  </a:lnTo>
                  <a:lnTo>
                    <a:pt x="2071" y="2655"/>
                  </a:lnTo>
                  <a:lnTo>
                    <a:pt x="2072" y="2645"/>
                  </a:lnTo>
                  <a:lnTo>
                    <a:pt x="2094" y="2714"/>
                  </a:lnTo>
                  <a:lnTo>
                    <a:pt x="2141" y="2868"/>
                  </a:lnTo>
                  <a:cubicBezTo>
                    <a:pt x="2141" y="2869"/>
                    <a:pt x="2142" y="2870"/>
                    <a:pt x="2142" y="2872"/>
                  </a:cubicBezTo>
                  <a:lnTo>
                    <a:pt x="2142" y="2957"/>
                  </a:lnTo>
                  <a:cubicBezTo>
                    <a:pt x="2142" y="2960"/>
                    <a:pt x="2141" y="2962"/>
                    <a:pt x="2140" y="2964"/>
                  </a:cubicBezTo>
                  <a:lnTo>
                    <a:pt x="2093" y="3041"/>
                  </a:lnTo>
                  <a:cubicBezTo>
                    <a:pt x="2089" y="3047"/>
                    <a:pt x="2082" y="3049"/>
                    <a:pt x="2076" y="3045"/>
                  </a:cubicBezTo>
                  <a:lnTo>
                    <a:pt x="2046" y="3028"/>
                  </a:lnTo>
                  <a:lnTo>
                    <a:pt x="2047" y="3029"/>
                  </a:lnTo>
                  <a:lnTo>
                    <a:pt x="1949" y="2990"/>
                  </a:lnTo>
                  <a:lnTo>
                    <a:pt x="1957" y="2991"/>
                  </a:lnTo>
                  <a:lnTo>
                    <a:pt x="1850" y="3029"/>
                  </a:lnTo>
                  <a:lnTo>
                    <a:pt x="1853" y="3028"/>
                  </a:lnTo>
                  <a:lnTo>
                    <a:pt x="1745" y="3096"/>
                  </a:lnTo>
                  <a:lnTo>
                    <a:pt x="1750" y="3090"/>
                  </a:lnTo>
                  <a:lnTo>
                    <a:pt x="1733" y="3138"/>
                  </a:lnTo>
                  <a:lnTo>
                    <a:pt x="1703" y="3215"/>
                  </a:lnTo>
                  <a:lnTo>
                    <a:pt x="1704" y="3209"/>
                  </a:lnTo>
                  <a:lnTo>
                    <a:pt x="1712" y="3316"/>
                  </a:lnTo>
                  <a:cubicBezTo>
                    <a:pt x="1712" y="3317"/>
                    <a:pt x="1712" y="3318"/>
                    <a:pt x="1712" y="3318"/>
                  </a:cubicBezTo>
                  <a:lnTo>
                    <a:pt x="1704" y="3440"/>
                  </a:lnTo>
                  <a:lnTo>
                    <a:pt x="1682" y="3555"/>
                  </a:lnTo>
                  <a:cubicBezTo>
                    <a:pt x="1682" y="3556"/>
                    <a:pt x="1682" y="3557"/>
                    <a:pt x="1681" y="3558"/>
                  </a:cubicBezTo>
                  <a:lnTo>
                    <a:pt x="1634" y="3665"/>
                  </a:lnTo>
                  <a:lnTo>
                    <a:pt x="1635" y="3660"/>
                  </a:lnTo>
                  <a:lnTo>
                    <a:pt x="1635" y="3797"/>
                  </a:lnTo>
                  <a:lnTo>
                    <a:pt x="1635" y="3814"/>
                  </a:lnTo>
                  <a:lnTo>
                    <a:pt x="1633" y="3808"/>
                  </a:lnTo>
                  <a:lnTo>
                    <a:pt x="1663" y="3855"/>
                  </a:lnTo>
                  <a:cubicBezTo>
                    <a:pt x="1664" y="3856"/>
                    <a:pt x="1664" y="3856"/>
                    <a:pt x="1664" y="3857"/>
                  </a:cubicBezTo>
                  <a:lnTo>
                    <a:pt x="1733" y="4024"/>
                  </a:lnTo>
                  <a:cubicBezTo>
                    <a:pt x="1735" y="4030"/>
                    <a:pt x="1733" y="4036"/>
                    <a:pt x="1728" y="4039"/>
                  </a:cubicBezTo>
                  <a:lnTo>
                    <a:pt x="1638" y="4099"/>
                  </a:lnTo>
                  <a:cubicBezTo>
                    <a:pt x="1636" y="4101"/>
                    <a:pt x="1634" y="4101"/>
                    <a:pt x="1631" y="4101"/>
                  </a:cubicBezTo>
                  <a:lnTo>
                    <a:pt x="1601" y="4101"/>
                  </a:lnTo>
                  <a:lnTo>
                    <a:pt x="1613" y="4091"/>
                  </a:lnTo>
                  <a:lnTo>
                    <a:pt x="1596" y="4169"/>
                  </a:lnTo>
                  <a:lnTo>
                    <a:pt x="1593" y="4157"/>
                  </a:lnTo>
                  <a:lnTo>
                    <a:pt x="1632" y="4196"/>
                  </a:lnTo>
                  <a:cubicBezTo>
                    <a:pt x="1634" y="4198"/>
                    <a:pt x="1635" y="4201"/>
                    <a:pt x="1635" y="4204"/>
                  </a:cubicBezTo>
                  <a:lnTo>
                    <a:pt x="1635" y="4312"/>
                  </a:lnTo>
                  <a:lnTo>
                    <a:pt x="1635" y="4309"/>
                  </a:lnTo>
                  <a:lnTo>
                    <a:pt x="1644" y="4349"/>
                  </a:lnTo>
                  <a:lnTo>
                    <a:pt x="1665" y="4524"/>
                  </a:lnTo>
                  <a:cubicBezTo>
                    <a:pt x="1665" y="4526"/>
                    <a:pt x="1665" y="4529"/>
                    <a:pt x="1664" y="4530"/>
                  </a:cubicBezTo>
                  <a:lnTo>
                    <a:pt x="1643" y="4586"/>
                  </a:lnTo>
                  <a:cubicBezTo>
                    <a:pt x="1642" y="4589"/>
                    <a:pt x="1639" y="4592"/>
                    <a:pt x="1636" y="4593"/>
                  </a:cubicBezTo>
                  <a:lnTo>
                    <a:pt x="1512" y="4645"/>
                  </a:lnTo>
                  <a:lnTo>
                    <a:pt x="1514" y="4643"/>
                  </a:lnTo>
                  <a:lnTo>
                    <a:pt x="1463" y="4682"/>
                  </a:lnTo>
                  <a:lnTo>
                    <a:pt x="1467" y="4675"/>
                  </a:lnTo>
                  <a:lnTo>
                    <a:pt x="1450" y="4743"/>
                  </a:lnTo>
                  <a:lnTo>
                    <a:pt x="1450" y="4738"/>
                  </a:lnTo>
                  <a:lnTo>
                    <a:pt x="1468" y="4845"/>
                  </a:lnTo>
                  <a:cubicBezTo>
                    <a:pt x="1468" y="4848"/>
                    <a:pt x="1468" y="4850"/>
                    <a:pt x="1467" y="4852"/>
                  </a:cubicBezTo>
                  <a:lnTo>
                    <a:pt x="1450" y="4890"/>
                  </a:lnTo>
                  <a:lnTo>
                    <a:pt x="1429" y="4958"/>
                  </a:lnTo>
                  <a:cubicBezTo>
                    <a:pt x="1428" y="4959"/>
                    <a:pt x="1428" y="4961"/>
                    <a:pt x="1427" y="4962"/>
                  </a:cubicBezTo>
                  <a:lnTo>
                    <a:pt x="1388" y="5017"/>
                  </a:lnTo>
                  <a:cubicBezTo>
                    <a:pt x="1387" y="5020"/>
                    <a:pt x="1384" y="5022"/>
                    <a:pt x="1381" y="5022"/>
                  </a:cubicBezTo>
                  <a:lnTo>
                    <a:pt x="1334" y="5035"/>
                  </a:lnTo>
                  <a:lnTo>
                    <a:pt x="1338" y="5033"/>
                  </a:lnTo>
                  <a:lnTo>
                    <a:pt x="1325" y="5042"/>
                  </a:lnTo>
                  <a:cubicBezTo>
                    <a:pt x="1319" y="5046"/>
                    <a:pt x="1311" y="5044"/>
                    <a:pt x="1308" y="5039"/>
                  </a:cubicBezTo>
                  <a:cubicBezTo>
                    <a:pt x="1304" y="5033"/>
                    <a:pt x="1305" y="5025"/>
                    <a:pt x="1311" y="50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0194305" y="2286988"/>
              <a:ext cx="1951355" cy="2133600"/>
            </a:xfrm>
            <a:custGeom>
              <a:avLst/>
              <a:gdLst/>
              <a:ahLst/>
              <a:cxnLst>
                <a:cxn ang="0">
                  <a:pos x="257" y="878"/>
                </a:cxn>
                <a:cxn ang="0">
                  <a:pos x="292" y="823"/>
                </a:cxn>
                <a:cxn ang="0">
                  <a:pos x="283" y="748"/>
                </a:cxn>
                <a:cxn ang="0">
                  <a:pos x="290" y="685"/>
                </a:cxn>
                <a:cxn ang="0">
                  <a:pos x="304" y="595"/>
                </a:cxn>
                <a:cxn ang="0">
                  <a:pos x="350" y="534"/>
                </a:cxn>
                <a:cxn ang="0">
                  <a:pos x="373" y="487"/>
                </a:cxn>
                <a:cxn ang="0">
                  <a:pos x="389" y="439"/>
                </a:cxn>
                <a:cxn ang="0">
                  <a:pos x="436" y="359"/>
                </a:cxn>
                <a:cxn ang="0">
                  <a:pos x="463" y="294"/>
                </a:cxn>
                <a:cxn ang="0">
                  <a:pos x="524" y="231"/>
                </a:cxn>
                <a:cxn ang="0">
                  <a:pos x="572" y="208"/>
                </a:cxn>
                <a:cxn ang="0">
                  <a:pos x="605" y="151"/>
                </a:cxn>
                <a:cxn ang="0">
                  <a:pos x="681" y="182"/>
                </a:cxn>
                <a:cxn ang="0">
                  <a:pos x="722" y="192"/>
                </a:cxn>
                <a:cxn ang="0">
                  <a:pos x="746" y="115"/>
                </a:cxn>
                <a:cxn ang="0">
                  <a:pos x="809" y="108"/>
                </a:cxn>
                <a:cxn ang="0">
                  <a:pos x="831" y="138"/>
                </a:cxn>
                <a:cxn ang="0">
                  <a:pos x="851" y="100"/>
                </a:cxn>
                <a:cxn ang="0">
                  <a:pos x="874" y="54"/>
                </a:cxn>
                <a:cxn ang="0">
                  <a:pos x="831" y="17"/>
                </a:cxn>
                <a:cxn ang="0">
                  <a:pos x="795" y="19"/>
                </a:cxn>
                <a:cxn ang="0">
                  <a:pos x="772" y="17"/>
                </a:cxn>
                <a:cxn ang="0">
                  <a:pos x="740" y="38"/>
                </a:cxn>
                <a:cxn ang="0">
                  <a:pos x="726" y="26"/>
                </a:cxn>
                <a:cxn ang="0">
                  <a:pos x="678" y="84"/>
                </a:cxn>
                <a:cxn ang="0">
                  <a:pos x="630" y="100"/>
                </a:cxn>
                <a:cxn ang="0">
                  <a:pos x="579" y="115"/>
                </a:cxn>
                <a:cxn ang="0">
                  <a:pos x="517" y="127"/>
                </a:cxn>
                <a:cxn ang="0">
                  <a:pos x="510" y="177"/>
                </a:cxn>
                <a:cxn ang="0">
                  <a:pos x="505" y="217"/>
                </a:cxn>
                <a:cxn ang="0">
                  <a:pos x="453" y="228"/>
                </a:cxn>
                <a:cxn ang="0">
                  <a:pos x="436" y="263"/>
                </a:cxn>
                <a:cxn ang="0">
                  <a:pos x="399" y="313"/>
                </a:cxn>
                <a:cxn ang="0">
                  <a:pos x="361" y="378"/>
                </a:cxn>
                <a:cxn ang="0">
                  <a:pos x="328" y="442"/>
                </a:cxn>
                <a:cxn ang="0">
                  <a:pos x="308" y="480"/>
                </a:cxn>
                <a:cxn ang="0">
                  <a:pos x="246" y="534"/>
                </a:cxn>
                <a:cxn ang="0">
                  <a:pos x="283" y="541"/>
                </a:cxn>
                <a:cxn ang="0">
                  <a:pos x="228" y="552"/>
                </a:cxn>
                <a:cxn ang="0">
                  <a:pos x="177" y="583"/>
                </a:cxn>
                <a:cxn ang="0">
                  <a:pos x="133" y="585"/>
                </a:cxn>
                <a:cxn ang="0">
                  <a:pos x="99" y="609"/>
                </a:cxn>
                <a:cxn ang="0">
                  <a:pos x="76" y="634"/>
                </a:cxn>
                <a:cxn ang="0">
                  <a:pos x="30" y="664"/>
                </a:cxn>
                <a:cxn ang="0">
                  <a:pos x="18" y="769"/>
                </a:cxn>
                <a:cxn ang="0">
                  <a:pos x="35" y="794"/>
                </a:cxn>
                <a:cxn ang="0">
                  <a:pos x="18" y="841"/>
                </a:cxn>
                <a:cxn ang="0">
                  <a:pos x="28" y="867"/>
                </a:cxn>
                <a:cxn ang="0">
                  <a:pos x="0" y="892"/>
                </a:cxn>
                <a:cxn ang="0">
                  <a:pos x="74" y="960"/>
                </a:cxn>
                <a:cxn ang="0">
                  <a:pos x="181" y="881"/>
                </a:cxn>
                <a:cxn ang="0">
                  <a:pos x="220" y="838"/>
                </a:cxn>
                <a:cxn ang="0">
                  <a:pos x="228" y="904"/>
                </a:cxn>
              </a:cxnLst>
              <a:rect l="0" t="0" r="r" b="b"/>
              <a:pathLst>
                <a:path w="878" h="960">
                  <a:moveTo>
                    <a:pt x="235" y="904"/>
                  </a:moveTo>
                  <a:lnTo>
                    <a:pt x="238" y="902"/>
                  </a:lnTo>
                  <a:lnTo>
                    <a:pt x="246" y="900"/>
                  </a:lnTo>
                  <a:lnTo>
                    <a:pt x="253" y="890"/>
                  </a:lnTo>
                  <a:lnTo>
                    <a:pt x="257" y="878"/>
                  </a:lnTo>
                  <a:lnTo>
                    <a:pt x="260" y="871"/>
                  </a:lnTo>
                  <a:lnTo>
                    <a:pt x="257" y="851"/>
                  </a:lnTo>
                  <a:lnTo>
                    <a:pt x="260" y="839"/>
                  </a:lnTo>
                  <a:lnTo>
                    <a:pt x="270" y="832"/>
                  </a:lnTo>
                  <a:lnTo>
                    <a:pt x="292" y="823"/>
                  </a:lnTo>
                  <a:lnTo>
                    <a:pt x="296" y="813"/>
                  </a:lnTo>
                  <a:lnTo>
                    <a:pt x="292" y="781"/>
                  </a:lnTo>
                  <a:lnTo>
                    <a:pt x="290" y="774"/>
                  </a:lnTo>
                  <a:lnTo>
                    <a:pt x="290" y="755"/>
                  </a:lnTo>
                  <a:lnTo>
                    <a:pt x="283" y="748"/>
                  </a:lnTo>
                  <a:lnTo>
                    <a:pt x="286" y="734"/>
                  </a:lnTo>
                  <a:lnTo>
                    <a:pt x="292" y="734"/>
                  </a:lnTo>
                  <a:lnTo>
                    <a:pt x="308" y="723"/>
                  </a:lnTo>
                  <a:lnTo>
                    <a:pt x="296" y="693"/>
                  </a:lnTo>
                  <a:lnTo>
                    <a:pt x="290" y="685"/>
                  </a:lnTo>
                  <a:lnTo>
                    <a:pt x="290" y="682"/>
                  </a:lnTo>
                  <a:lnTo>
                    <a:pt x="290" y="657"/>
                  </a:lnTo>
                  <a:lnTo>
                    <a:pt x="299" y="638"/>
                  </a:lnTo>
                  <a:lnTo>
                    <a:pt x="303" y="617"/>
                  </a:lnTo>
                  <a:lnTo>
                    <a:pt x="304" y="595"/>
                  </a:lnTo>
                  <a:lnTo>
                    <a:pt x="303" y="576"/>
                  </a:lnTo>
                  <a:lnTo>
                    <a:pt x="308" y="562"/>
                  </a:lnTo>
                  <a:lnTo>
                    <a:pt x="311" y="554"/>
                  </a:lnTo>
                  <a:lnTo>
                    <a:pt x="331" y="541"/>
                  </a:lnTo>
                  <a:lnTo>
                    <a:pt x="350" y="534"/>
                  </a:lnTo>
                  <a:lnTo>
                    <a:pt x="368" y="541"/>
                  </a:lnTo>
                  <a:lnTo>
                    <a:pt x="373" y="544"/>
                  </a:lnTo>
                  <a:lnTo>
                    <a:pt x="382" y="530"/>
                  </a:lnTo>
                  <a:lnTo>
                    <a:pt x="382" y="515"/>
                  </a:lnTo>
                  <a:lnTo>
                    <a:pt x="373" y="487"/>
                  </a:lnTo>
                  <a:lnTo>
                    <a:pt x="369" y="475"/>
                  </a:lnTo>
                  <a:lnTo>
                    <a:pt x="373" y="468"/>
                  </a:lnTo>
                  <a:lnTo>
                    <a:pt x="378" y="468"/>
                  </a:lnTo>
                  <a:lnTo>
                    <a:pt x="386" y="457"/>
                  </a:lnTo>
                  <a:lnTo>
                    <a:pt x="389" y="439"/>
                  </a:lnTo>
                  <a:lnTo>
                    <a:pt x="392" y="413"/>
                  </a:lnTo>
                  <a:lnTo>
                    <a:pt x="395" y="387"/>
                  </a:lnTo>
                  <a:lnTo>
                    <a:pt x="405" y="378"/>
                  </a:lnTo>
                  <a:lnTo>
                    <a:pt x="424" y="366"/>
                  </a:lnTo>
                  <a:lnTo>
                    <a:pt x="436" y="359"/>
                  </a:lnTo>
                  <a:lnTo>
                    <a:pt x="440" y="340"/>
                  </a:lnTo>
                  <a:lnTo>
                    <a:pt x="447" y="326"/>
                  </a:lnTo>
                  <a:lnTo>
                    <a:pt x="463" y="313"/>
                  </a:lnTo>
                  <a:lnTo>
                    <a:pt x="466" y="304"/>
                  </a:lnTo>
                  <a:lnTo>
                    <a:pt x="463" y="294"/>
                  </a:lnTo>
                  <a:lnTo>
                    <a:pt x="463" y="282"/>
                  </a:lnTo>
                  <a:lnTo>
                    <a:pt x="477" y="271"/>
                  </a:lnTo>
                  <a:lnTo>
                    <a:pt x="492" y="243"/>
                  </a:lnTo>
                  <a:lnTo>
                    <a:pt x="505" y="247"/>
                  </a:lnTo>
                  <a:lnTo>
                    <a:pt x="524" y="231"/>
                  </a:lnTo>
                  <a:lnTo>
                    <a:pt x="521" y="217"/>
                  </a:lnTo>
                  <a:lnTo>
                    <a:pt x="533" y="205"/>
                  </a:lnTo>
                  <a:lnTo>
                    <a:pt x="540" y="208"/>
                  </a:lnTo>
                  <a:lnTo>
                    <a:pt x="554" y="205"/>
                  </a:lnTo>
                  <a:lnTo>
                    <a:pt x="572" y="208"/>
                  </a:lnTo>
                  <a:lnTo>
                    <a:pt x="598" y="185"/>
                  </a:lnTo>
                  <a:lnTo>
                    <a:pt x="594" y="173"/>
                  </a:lnTo>
                  <a:lnTo>
                    <a:pt x="598" y="166"/>
                  </a:lnTo>
                  <a:lnTo>
                    <a:pt x="591" y="163"/>
                  </a:lnTo>
                  <a:lnTo>
                    <a:pt x="605" y="151"/>
                  </a:lnTo>
                  <a:lnTo>
                    <a:pt x="623" y="147"/>
                  </a:lnTo>
                  <a:lnTo>
                    <a:pt x="637" y="166"/>
                  </a:lnTo>
                  <a:lnTo>
                    <a:pt x="659" y="192"/>
                  </a:lnTo>
                  <a:lnTo>
                    <a:pt x="668" y="192"/>
                  </a:lnTo>
                  <a:lnTo>
                    <a:pt x="681" y="182"/>
                  </a:lnTo>
                  <a:lnTo>
                    <a:pt x="691" y="180"/>
                  </a:lnTo>
                  <a:lnTo>
                    <a:pt x="696" y="182"/>
                  </a:lnTo>
                  <a:lnTo>
                    <a:pt x="707" y="192"/>
                  </a:lnTo>
                  <a:lnTo>
                    <a:pt x="719" y="196"/>
                  </a:lnTo>
                  <a:lnTo>
                    <a:pt x="722" y="192"/>
                  </a:lnTo>
                  <a:lnTo>
                    <a:pt x="729" y="180"/>
                  </a:lnTo>
                  <a:lnTo>
                    <a:pt x="733" y="173"/>
                  </a:lnTo>
                  <a:lnTo>
                    <a:pt x="746" y="151"/>
                  </a:lnTo>
                  <a:lnTo>
                    <a:pt x="749" y="147"/>
                  </a:lnTo>
                  <a:lnTo>
                    <a:pt x="746" y="115"/>
                  </a:lnTo>
                  <a:lnTo>
                    <a:pt x="761" y="100"/>
                  </a:lnTo>
                  <a:lnTo>
                    <a:pt x="768" y="103"/>
                  </a:lnTo>
                  <a:lnTo>
                    <a:pt x="787" y="84"/>
                  </a:lnTo>
                  <a:lnTo>
                    <a:pt x="804" y="103"/>
                  </a:lnTo>
                  <a:lnTo>
                    <a:pt x="809" y="108"/>
                  </a:lnTo>
                  <a:lnTo>
                    <a:pt x="819" y="105"/>
                  </a:lnTo>
                  <a:lnTo>
                    <a:pt x="827" y="115"/>
                  </a:lnTo>
                  <a:lnTo>
                    <a:pt x="827" y="122"/>
                  </a:lnTo>
                  <a:lnTo>
                    <a:pt x="831" y="127"/>
                  </a:lnTo>
                  <a:lnTo>
                    <a:pt x="831" y="138"/>
                  </a:lnTo>
                  <a:lnTo>
                    <a:pt x="842" y="126"/>
                  </a:lnTo>
                  <a:lnTo>
                    <a:pt x="858" y="112"/>
                  </a:lnTo>
                  <a:lnTo>
                    <a:pt x="867" y="93"/>
                  </a:lnTo>
                  <a:lnTo>
                    <a:pt x="862" y="89"/>
                  </a:lnTo>
                  <a:lnTo>
                    <a:pt x="851" y="100"/>
                  </a:lnTo>
                  <a:lnTo>
                    <a:pt x="849" y="84"/>
                  </a:lnTo>
                  <a:lnTo>
                    <a:pt x="842" y="80"/>
                  </a:lnTo>
                  <a:lnTo>
                    <a:pt x="838" y="72"/>
                  </a:lnTo>
                  <a:lnTo>
                    <a:pt x="865" y="50"/>
                  </a:lnTo>
                  <a:lnTo>
                    <a:pt x="874" y="54"/>
                  </a:lnTo>
                  <a:lnTo>
                    <a:pt x="878" y="42"/>
                  </a:lnTo>
                  <a:lnTo>
                    <a:pt x="870" y="38"/>
                  </a:lnTo>
                  <a:lnTo>
                    <a:pt x="855" y="31"/>
                  </a:lnTo>
                  <a:lnTo>
                    <a:pt x="846" y="28"/>
                  </a:lnTo>
                  <a:lnTo>
                    <a:pt x="831" y="17"/>
                  </a:lnTo>
                  <a:lnTo>
                    <a:pt x="819" y="14"/>
                  </a:lnTo>
                  <a:lnTo>
                    <a:pt x="805" y="26"/>
                  </a:lnTo>
                  <a:lnTo>
                    <a:pt x="800" y="35"/>
                  </a:lnTo>
                  <a:lnTo>
                    <a:pt x="787" y="26"/>
                  </a:lnTo>
                  <a:lnTo>
                    <a:pt x="795" y="19"/>
                  </a:lnTo>
                  <a:lnTo>
                    <a:pt x="797" y="3"/>
                  </a:lnTo>
                  <a:lnTo>
                    <a:pt x="795" y="0"/>
                  </a:lnTo>
                  <a:lnTo>
                    <a:pt x="777" y="0"/>
                  </a:lnTo>
                  <a:lnTo>
                    <a:pt x="773" y="7"/>
                  </a:lnTo>
                  <a:lnTo>
                    <a:pt x="772" y="17"/>
                  </a:lnTo>
                  <a:lnTo>
                    <a:pt x="773" y="26"/>
                  </a:lnTo>
                  <a:lnTo>
                    <a:pt x="761" y="38"/>
                  </a:lnTo>
                  <a:lnTo>
                    <a:pt x="751" y="19"/>
                  </a:lnTo>
                  <a:lnTo>
                    <a:pt x="742" y="22"/>
                  </a:lnTo>
                  <a:lnTo>
                    <a:pt x="740" y="38"/>
                  </a:lnTo>
                  <a:lnTo>
                    <a:pt x="733" y="61"/>
                  </a:lnTo>
                  <a:lnTo>
                    <a:pt x="718" y="76"/>
                  </a:lnTo>
                  <a:lnTo>
                    <a:pt x="707" y="57"/>
                  </a:lnTo>
                  <a:lnTo>
                    <a:pt x="722" y="46"/>
                  </a:lnTo>
                  <a:lnTo>
                    <a:pt x="726" y="26"/>
                  </a:lnTo>
                  <a:lnTo>
                    <a:pt x="718" y="26"/>
                  </a:lnTo>
                  <a:lnTo>
                    <a:pt x="700" y="26"/>
                  </a:lnTo>
                  <a:lnTo>
                    <a:pt x="688" y="46"/>
                  </a:lnTo>
                  <a:lnTo>
                    <a:pt x="672" y="72"/>
                  </a:lnTo>
                  <a:lnTo>
                    <a:pt x="678" y="84"/>
                  </a:lnTo>
                  <a:lnTo>
                    <a:pt x="668" y="89"/>
                  </a:lnTo>
                  <a:lnTo>
                    <a:pt x="656" y="80"/>
                  </a:lnTo>
                  <a:lnTo>
                    <a:pt x="642" y="86"/>
                  </a:lnTo>
                  <a:lnTo>
                    <a:pt x="645" y="100"/>
                  </a:lnTo>
                  <a:lnTo>
                    <a:pt x="630" y="100"/>
                  </a:lnTo>
                  <a:lnTo>
                    <a:pt x="619" y="103"/>
                  </a:lnTo>
                  <a:lnTo>
                    <a:pt x="608" y="119"/>
                  </a:lnTo>
                  <a:lnTo>
                    <a:pt x="591" y="115"/>
                  </a:lnTo>
                  <a:lnTo>
                    <a:pt x="591" y="126"/>
                  </a:lnTo>
                  <a:lnTo>
                    <a:pt x="579" y="115"/>
                  </a:lnTo>
                  <a:lnTo>
                    <a:pt x="563" y="122"/>
                  </a:lnTo>
                  <a:lnTo>
                    <a:pt x="559" y="134"/>
                  </a:lnTo>
                  <a:lnTo>
                    <a:pt x="547" y="138"/>
                  </a:lnTo>
                  <a:lnTo>
                    <a:pt x="536" y="126"/>
                  </a:lnTo>
                  <a:lnTo>
                    <a:pt x="517" y="127"/>
                  </a:lnTo>
                  <a:lnTo>
                    <a:pt x="498" y="134"/>
                  </a:lnTo>
                  <a:lnTo>
                    <a:pt x="498" y="154"/>
                  </a:lnTo>
                  <a:lnTo>
                    <a:pt x="510" y="158"/>
                  </a:lnTo>
                  <a:lnTo>
                    <a:pt x="510" y="163"/>
                  </a:lnTo>
                  <a:lnTo>
                    <a:pt x="510" y="177"/>
                  </a:lnTo>
                  <a:lnTo>
                    <a:pt x="501" y="173"/>
                  </a:lnTo>
                  <a:lnTo>
                    <a:pt x="489" y="180"/>
                  </a:lnTo>
                  <a:lnTo>
                    <a:pt x="492" y="192"/>
                  </a:lnTo>
                  <a:lnTo>
                    <a:pt x="505" y="203"/>
                  </a:lnTo>
                  <a:lnTo>
                    <a:pt x="505" y="217"/>
                  </a:lnTo>
                  <a:lnTo>
                    <a:pt x="492" y="212"/>
                  </a:lnTo>
                  <a:lnTo>
                    <a:pt x="482" y="213"/>
                  </a:lnTo>
                  <a:lnTo>
                    <a:pt x="482" y="228"/>
                  </a:lnTo>
                  <a:lnTo>
                    <a:pt x="466" y="228"/>
                  </a:lnTo>
                  <a:lnTo>
                    <a:pt x="453" y="228"/>
                  </a:lnTo>
                  <a:lnTo>
                    <a:pt x="450" y="236"/>
                  </a:lnTo>
                  <a:lnTo>
                    <a:pt x="447" y="243"/>
                  </a:lnTo>
                  <a:lnTo>
                    <a:pt x="436" y="247"/>
                  </a:lnTo>
                  <a:lnTo>
                    <a:pt x="433" y="254"/>
                  </a:lnTo>
                  <a:lnTo>
                    <a:pt x="436" y="263"/>
                  </a:lnTo>
                  <a:lnTo>
                    <a:pt x="419" y="268"/>
                  </a:lnTo>
                  <a:lnTo>
                    <a:pt x="431" y="282"/>
                  </a:lnTo>
                  <a:lnTo>
                    <a:pt x="433" y="289"/>
                  </a:lnTo>
                  <a:lnTo>
                    <a:pt x="422" y="297"/>
                  </a:lnTo>
                  <a:lnTo>
                    <a:pt x="399" y="313"/>
                  </a:lnTo>
                  <a:lnTo>
                    <a:pt x="382" y="326"/>
                  </a:lnTo>
                  <a:lnTo>
                    <a:pt x="373" y="345"/>
                  </a:lnTo>
                  <a:lnTo>
                    <a:pt x="357" y="359"/>
                  </a:lnTo>
                  <a:lnTo>
                    <a:pt x="357" y="367"/>
                  </a:lnTo>
                  <a:lnTo>
                    <a:pt x="361" y="378"/>
                  </a:lnTo>
                  <a:lnTo>
                    <a:pt x="347" y="387"/>
                  </a:lnTo>
                  <a:lnTo>
                    <a:pt x="350" y="399"/>
                  </a:lnTo>
                  <a:lnTo>
                    <a:pt x="338" y="422"/>
                  </a:lnTo>
                  <a:lnTo>
                    <a:pt x="328" y="425"/>
                  </a:lnTo>
                  <a:lnTo>
                    <a:pt x="328" y="442"/>
                  </a:lnTo>
                  <a:lnTo>
                    <a:pt x="334" y="452"/>
                  </a:lnTo>
                  <a:lnTo>
                    <a:pt x="324" y="461"/>
                  </a:lnTo>
                  <a:lnTo>
                    <a:pt x="318" y="453"/>
                  </a:lnTo>
                  <a:lnTo>
                    <a:pt x="304" y="461"/>
                  </a:lnTo>
                  <a:lnTo>
                    <a:pt x="308" y="480"/>
                  </a:lnTo>
                  <a:lnTo>
                    <a:pt x="296" y="487"/>
                  </a:lnTo>
                  <a:lnTo>
                    <a:pt x="276" y="490"/>
                  </a:lnTo>
                  <a:lnTo>
                    <a:pt x="264" y="506"/>
                  </a:lnTo>
                  <a:lnTo>
                    <a:pt x="260" y="522"/>
                  </a:lnTo>
                  <a:lnTo>
                    <a:pt x="246" y="534"/>
                  </a:lnTo>
                  <a:lnTo>
                    <a:pt x="246" y="544"/>
                  </a:lnTo>
                  <a:lnTo>
                    <a:pt x="264" y="530"/>
                  </a:lnTo>
                  <a:lnTo>
                    <a:pt x="283" y="518"/>
                  </a:lnTo>
                  <a:lnTo>
                    <a:pt x="290" y="522"/>
                  </a:lnTo>
                  <a:lnTo>
                    <a:pt x="283" y="541"/>
                  </a:lnTo>
                  <a:lnTo>
                    <a:pt x="267" y="552"/>
                  </a:lnTo>
                  <a:lnTo>
                    <a:pt x="249" y="548"/>
                  </a:lnTo>
                  <a:lnTo>
                    <a:pt x="253" y="560"/>
                  </a:lnTo>
                  <a:lnTo>
                    <a:pt x="232" y="569"/>
                  </a:lnTo>
                  <a:lnTo>
                    <a:pt x="228" y="552"/>
                  </a:lnTo>
                  <a:lnTo>
                    <a:pt x="219" y="544"/>
                  </a:lnTo>
                  <a:lnTo>
                    <a:pt x="206" y="562"/>
                  </a:lnTo>
                  <a:lnTo>
                    <a:pt x="191" y="562"/>
                  </a:lnTo>
                  <a:lnTo>
                    <a:pt x="180" y="566"/>
                  </a:lnTo>
                  <a:lnTo>
                    <a:pt x="177" y="583"/>
                  </a:lnTo>
                  <a:lnTo>
                    <a:pt x="170" y="585"/>
                  </a:lnTo>
                  <a:lnTo>
                    <a:pt x="170" y="594"/>
                  </a:lnTo>
                  <a:lnTo>
                    <a:pt x="162" y="591"/>
                  </a:lnTo>
                  <a:lnTo>
                    <a:pt x="151" y="583"/>
                  </a:lnTo>
                  <a:lnTo>
                    <a:pt x="133" y="585"/>
                  </a:lnTo>
                  <a:lnTo>
                    <a:pt x="133" y="595"/>
                  </a:lnTo>
                  <a:lnTo>
                    <a:pt x="136" y="604"/>
                  </a:lnTo>
                  <a:lnTo>
                    <a:pt x="129" y="606"/>
                  </a:lnTo>
                  <a:lnTo>
                    <a:pt x="113" y="599"/>
                  </a:lnTo>
                  <a:lnTo>
                    <a:pt x="99" y="609"/>
                  </a:lnTo>
                  <a:lnTo>
                    <a:pt x="102" y="618"/>
                  </a:lnTo>
                  <a:lnTo>
                    <a:pt x="100" y="625"/>
                  </a:lnTo>
                  <a:lnTo>
                    <a:pt x="85" y="618"/>
                  </a:lnTo>
                  <a:lnTo>
                    <a:pt x="81" y="627"/>
                  </a:lnTo>
                  <a:lnTo>
                    <a:pt x="76" y="634"/>
                  </a:lnTo>
                  <a:lnTo>
                    <a:pt x="58" y="631"/>
                  </a:lnTo>
                  <a:lnTo>
                    <a:pt x="49" y="632"/>
                  </a:lnTo>
                  <a:lnTo>
                    <a:pt x="48" y="645"/>
                  </a:lnTo>
                  <a:lnTo>
                    <a:pt x="41" y="648"/>
                  </a:lnTo>
                  <a:lnTo>
                    <a:pt x="30" y="664"/>
                  </a:lnTo>
                  <a:lnTo>
                    <a:pt x="31" y="682"/>
                  </a:lnTo>
                  <a:lnTo>
                    <a:pt x="28" y="708"/>
                  </a:lnTo>
                  <a:lnTo>
                    <a:pt x="24" y="734"/>
                  </a:lnTo>
                  <a:lnTo>
                    <a:pt x="21" y="756"/>
                  </a:lnTo>
                  <a:lnTo>
                    <a:pt x="18" y="769"/>
                  </a:lnTo>
                  <a:lnTo>
                    <a:pt x="27" y="781"/>
                  </a:lnTo>
                  <a:lnTo>
                    <a:pt x="41" y="770"/>
                  </a:lnTo>
                  <a:lnTo>
                    <a:pt x="49" y="776"/>
                  </a:lnTo>
                  <a:lnTo>
                    <a:pt x="49" y="787"/>
                  </a:lnTo>
                  <a:lnTo>
                    <a:pt x="35" y="794"/>
                  </a:lnTo>
                  <a:lnTo>
                    <a:pt x="34" y="809"/>
                  </a:lnTo>
                  <a:lnTo>
                    <a:pt x="30" y="818"/>
                  </a:lnTo>
                  <a:lnTo>
                    <a:pt x="16" y="816"/>
                  </a:lnTo>
                  <a:lnTo>
                    <a:pt x="11" y="835"/>
                  </a:lnTo>
                  <a:lnTo>
                    <a:pt x="18" y="841"/>
                  </a:lnTo>
                  <a:lnTo>
                    <a:pt x="30" y="838"/>
                  </a:lnTo>
                  <a:lnTo>
                    <a:pt x="37" y="846"/>
                  </a:lnTo>
                  <a:lnTo>
                    <a:pt x="39" y="849"/>
                  </a:lnTo>
                  <a:lnTo>
                    <a:pt x="28" y="857"/>
                  </a:lnTo>
                  <a:lnTo>
                    <a:pt x="28" y="867"/>
                  </a:lnTo>
                  <a:lnTo>
                    <a:pt x="16" y="871"/>
                  </a:lnTo>
                  <a:lnTo>
                    <a:pt x="7" y="864"/>
                  </a:lnTo>
                  <a:lnTo>
                    <a:pt x="9" y="879"/>
                  </a:lnTo>
                  <a:lnTo>
                    <a:pt x="7" y="892"/>
                  </a:lnTo>
                  <a:lnTo>
                    <a:pt x="0" y="892"/>
                  </a:lnTo>
                  <a:lnTo>
                    <a:pt x="20" y="911"/>
                  </a:lnTo>
                  <a:lnTo>
                    <a:pt x="28" y="922"/>
                  </a:lnTo>
                  <a:lnTo>
                    <a:pt x="34" y="937"/>
                  </a:lnTo>
                  <a:lnTo>
                    <a:pt x="53" y="950"/>
                  </a:lnTo>
                  <a:lnTo>
                    <a:pt x="74" y="960"/>
                  </a:lnTo>
                  <a:lnTo>
                    <a:pt x="93" y="960"/>
                  </a:lnTo>
                  <a:lnTo>
                    <a:pt x="121" y="941"/>
                  </a:lnTo>
                  <a:lnTo>
                    <a:pt x="151" y="919"/>
                  </a:lnTo>
                  <a:lnTo>
                    <a:pt x="177" y="885"/>
                  </a:lnTo>
                  <a:lnTo>
                    <a:pt x="181" y="881"/>
                  </a:lnTo>
                  <a:lnTo>
                    <a:pt x="188" y="893"/>
                  </a:lnTo>
                  <a:lnTo>
                    <a:pt x="201" y="885"/>
                  </a:lnTo>
                  <a:lnTo>
                    <a:pt x="206" y="872"/>
                  </a:lnTo>
                  <a:lnTo>
                    <a:pt x="208" y="857"/>
                  </a:lnTo>
                  <a:lnTo>
                    <a:pt x="220" y="838"/>
                  </a:lnTo>
                  <a:lnTo>
                    <a:pt x="215" y="858"/>
                  </a:lnTo>
                  <a:lnTo>
                    <a:pt x="222" y="861"/>
                  </a:lnTo>
                  <a:lnTo>
                    <a:pt x="219" y="872"/>
                  </a:lnTo>
                  <a:lnTo>
                    <a:pt x="222" y="890"/>
                  </a:lnTo>
                  <a:lnTo>
                    <a:pt x="228" y="904"/>
                  </a:lnTo>
                  <a:lnTo>
                    <a:pt x="235" y="900"/>
                  </a:lnTo>
                  <a:lnTo>
                    <a:pt x="235" y="904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0187632" y="2280325"/>
              <a:ext cx="1964690" cy="2146935"/>
            </a:xfrm>
            <a:custGeom>
              <a:avLst/>
              <a:gdLst/>
              <a:ahLst/>
              <a:cxnLst>
                <a:cxn ang="0">
                  <a:pos x="1630" y="4570"/>
                </a:cxn>
                <a:cxn ang="0">
                  <a:pos x="1642" y="3872"/>
                </a:cxn>
                <a:cxn ang="0">
                  <a:pos x="1842" y="3007"/>
                </a:cxn>
                <a:cxn ang="0">
                  <a:pos x="2117" y="2598"/>
                </a:cxn>
                <a:cxn ang="0">
                  <a:pos x="2575" y="1744"/>
                </a:cxn>
                <a:cxn ang="0">
                  <a:pos x="2895" y="1209"/>
                </a:cxn>
                <a:cxn ang="0">
                  <a:pos x="3286" y="909"/>
                </a:cxn>
                <a:cxn ang="0">
                  <a:pos x="3946" y="1068"/>
                </a:cxn>
                <a:cxn ang="0">
                  <a:pos x="4376" y="468"/>
                </a:cxn>
                <a:cxn ang="0">
                  <a:pos x="4767" y="626"/>
                </a:cxn>
                <a:cxn ang="0">
                  <a:pos x="4875" y="302"/>
                </a:cxn>
                <a:cxn ang="0">
                  <a:pos x="4378" y="176"/>
                </a:cxn>
                <a:cxn ang="0">
                  <a:pos x="4253" y="239"/>
                </a:cxn>
                <a:cxn ang="0">
                  <a:pos x="4011" y="267"/>
                </a:cxn>
                <a:cxn ang="0">
                  <a:pos x="3597" y="489"/>
                </a:cxn>
                <a:cxn ang="0">
                  <a:pos x="3145" y="709"/>
                </a:cxn>
                <a:cxn ang="0">
                  <a:pos x="2863" y="998"/>
                </a:cxn>
                <a:cxn ang="0">
                  <a:pos x="2709" y="1200"/>
                </a:cxn>
                <a:cxn ang="0">
                  <a:pos x="2345" y="1520"/>
                </a:cxn>
                <a:cxn ang="0">
                  <a:pos x="2027" y="2131"/>
                </a:cxn>
                <a:cxn ang="0">
                  <a:pos x="1790" y="2547"/>
                </a:cxn>
                <a:cxn ang="0">
                  <a:pos x="1472" y="2948"/>
                </a:cxn>
                <a:cxn ang="0">
                  <a:pos x="1274" y="3095"/>
                </a:cxn>
                <a:cxn ang="0">
                  <a:pos x="906" y="3309"/>
                </a:cxn>
                <a:cxn ang="0">
                  <a:pos x="597" y="3454"/>
                </a:cxn>
                <a:cxn ang="0">
                  <a:pos x="255" y="3622"/>
                </a:cxn>
                <a:cxn ang="0">
                  <a:pos x="305" y="4384"/>
                </a:cxn>
                <a:cxn ang="0">
                  <a:pos x="246" y="4721"/>
                </a:cxn>
                <a:cxn ang="0">
                  <a:pos x="137" y="5062"/>
                </a:cxn>
                <a:cxn ang="0">
                  <a:pos x="1076" y="4967"/>
                </a:cxn>
                <a:cxn ang="0">
                  <a:pos x="1262" y="4956"/>
                </a:cxn>
                <a:cxn ang="0">
                  <a:pos x="1191" y="4779"/>
                </a:cxn>
                <a:cxn ang="0">
                  <a:pos x="697" y="5255"/>
                </a:cxn>
                <a:cxn ang="0">
                  <a:pos x="49" y="4900"/>
                </a:cxn>
                <a:cxn ang="0">
                  <a:pos x="64" y="4667"/>
                </a:cxn>
                <a:cxn ang="0">
                  <a:pos x="162" y="4371"/>
                </a:cxn>
                <a:cxn ang="0">
                  <a:pos x="286" y="3511"/>
                </a:cxn>
                <a:cxn ang="0">
                  <a:pos x="737" y="3366"/>
                </a:cxn>
                <a:cxn ang="0">
                  <a:pos x="985" y="3250"/>
                </a:cxn>
                <a:cxn ang="0">
                  <a:pos x="1388" y="3049"/>
                </a:cxn>
                <a:cxn ang="0">
                  <a:pos x="1444" y="2910"/>
                </a:cxn>
                <a:cxn ang="0">
                  <a:pos x="1820" y="2478"/>
                </a:cxn>
                <a:cxn ang="0">
                  <a:pos x="2072" y="1926"/>
                </a:cxn>
                <a:cxn ang="0">
                  <a:pos x="2433" y="1373"/>
                </a:cxn>
                <a:cxn ang="0">
                  <a:pos x="2806" y="1157"/>
                </a:cxn>
                <a:cxn ang="0">
                  <a:pos x="2884" y="708"/>
                </a:cxn>
                <a:cxn ang="0">
                  <a:pos x="3378" y="668"/>
                </a:cxn>
                <a:cxn ang="0">
                  <a:pos x="3820" y="261"/>
                </a:cxn>
                <a:cxn ang="0">
                  <a:pos x="4118" y="140"/>
                </a:cxn>
                <a:cxn ang="0">
                  <a:pos x="4456" y="36"/>
                </a:cxn>
                <a:cxn ang="0">
                  <a:pos x="4897" y="233"/>
                </a:cxn>
                <a:cxn ang="0">
                  <a:pos x="4839" y="518"/>
                </a:cxn>
                <a:cxn ang="0">
                  <a:pos x="4496" y="629"/>
                </a:cxn>
                <a:cxn ang="0">
                  <a:pos x="4040" y="1095"/>
                </a:cxn>
                <a:cxn ang="0">
                  <a:pos x="3477" y="848"/>
                </a:cxn>
                <a:cxn ang="0">
                  <a:pos x="3006" y="1189"/>
                </a:cxn>
                <a:cxn ang="0">
                  <a:pos x="2618" y="1701"/>
                </a:cxn>
                <a:cxn ang="0">
                  <a:pos x="2172" y="2557"/>
                </a:cxn>
                <a:cxn ang="0">
                  <a:pos x="1952" y="2998"/>
                </a:cxn>
                <a:cxn ang="0">
                  <a:pos x="1644" y="3818"/>
                </a:cxn>
                <a:cxn ang="0">
                  <a:pos x="1674" y="4528"/>
                </a:cxn>
                <a:cxn ang="0">
                  <a:pos x="1340" y="5043"/>
                </a:cxn>
              </a:cxnLst>
              <a:rect l="0" t="0" r="r" b="b"/>
              <a:pathLst>
                <a:path w="4908" h="5365">
                  <a:moveTo>
                    <a:pt x="1314" y="5022"/>
                  </a:moveTo>
                  <a:lnTo>
                    <a:pt x="1327" y="5013"/>
                  </a:lnTo>
                  <a:cubicBezTo>
                    <a:pt x="1328" y="5012"/>
                    <a:pt x="1330" y="5011"/>
                    <a:pt x="1331" y="5011"/>
                  </a:cubicBezTo>
                  <a:lnTo>
                    <a:pt x="1379" y="4998"/>
                  </a:lnTo>
                  <a:lnTo>
                    <a:pt x="1369" y="5005"/>
                  </a:lnTo>
                  <a:lnTo>
                    <a:pt x="1408" y="4949"/>
                  </a:lnTo>
                  <a:lnTo>
                    <a:pt x="1406" y="4954"/>
                  </a:lnTo>
                  <a:lnTo>
                    <a:pt x="1427" y="4885"/>
                  </a:lnTo>
                  <a:lnTo>
                    <a:pt x="1445" y="4845"/>
                  </a:lnTo>
                  <a:lnTo>
                    <a:pt x="1444" y="4854"/>
                  </a:lnTo>
                  <a:lnTo>
                    <a:pt x="1427" y="4747"/>
                  </a:lnTo>
                  <a:cubicBezTo>
                    <a:pt x="1426" y="4745"/>
                    <a:pt x="1426" y="4742"/>
                    <a:pt x="1427" y="4740"/>
                  </a:cubicBezTo>
                  <a:lnTo>
                    <a:pt x="1444" y="4672"/>
                  </a:lnTo>
                  <a:cubicBezTo>
                    <a:pt x="1445" y="4668"/>
                    <a:pt x="1447" y="4665"/>
                    <a:pt x="1450" y="4662"/>
                  </a:cubicBezTo>
                  <a:lnTo>
                    <a:pt x="1502" y="4624"/>
                  </a:lnTo>
                  <a:cubicBezTo>
                    <a:pt x="1503" y="4623"/>
                    <a:pt x="1504" y="4622"/>
                    <a:pt x="1505" y="4622"/>
                  </a:cubicBezTo>
                  <a:lnTo>
                    <a:pt x="1630" y="4570"/>
                  </a:lnTo>
                  <a:lnTo>
                    <a:pt x="1621" y="4580"/>
                  </a:lnTo>
                  <a:lnTo>
                    <a:pt x="1642" y="4524"/>
                  </a:lnTo>
                  <a:lnTo>
                    <a:pt x="1641" y="4532"/>
                  </a:lnTo>
                  <a:lnTo>
                    <a:pt x="1620" y="4356"/>
                  </a:lnTo>
                  <a:lnTo>
                    <a:pt x="1611" y="4319"/>
                  </a:lnTo>
                  <a:cubicBezTo>
                    <a:pt x="1611" y="4318"/>
                    <a:pt x="1611" y="4317"/>
                    <a:pt x="1611" y="4316"/>
                  </a:cubicBezTo>
                  <a:lnTo>
                    <a:pt x="1611" y="4208"/>
                  </a:lnTo>
                  <a:lnTo>
                    <a:pt x="1616" y="4220"/>
                  </a:lnTo>
                  <a:lnTo>
                    <a:pt x="1577" y="4182"/>
                  </a:lnTo>
                  <a:cubicBezTo>
                    <a:pt x="1573" y="4178"/>
                    <a:pt x="1572" y="4172"/>
                    <a:pt x="1573" y="4166"/>
                  </a:cubicBezTo>
                  <a:lnTo>
                    <a:pt x="1590" y="4089"/>
                  </a:lnTo>
                  <a:cubicBezTo>
                    <a:pt x="1592" y="4082"/>
                    <a:pt x="1598" y="4076"/>
                    <a:pt x="1606" y="4076"/>
                  </a:cubicBezTo>
                  <a:lnTo>
                    <a:pt x="1636" y="4076"/>
                  </a:lnTo>
                  <a:lnTo>
                    <a:pt x="1627" y="4079"/>
                  </a:lnTo>
                  <a:lnTo>
                    <a:pt x="1717" y="4019"/>
                  </a:lnTo>
                  <a:lnTo>
                    <a:pt x="1711" y="4039"/>
                  </a:lnTo>
                  <a:lnTo>
                    <a:pt x="1642" y="3872"/>
                  </a:lnTo>
                  <a:lnTo>
                    <a:pt x="1644" y="3875"/>
                  </a:lnTo>
                  <a:lnTo>
                    <a:pt x="1614" y="3827"/>
                  </a:lnTo>
                  <a:cubicBezTo>
                    <a:pt x="1612" y="3825"/>
                    <a:pt x="1611" y="3822"/>
                    <a:pt x="1611" y="3818"/>
                  </a:cubicBezTo>
                  <a:lnTo>
                    <a:pt x="1611" y="3801"/>
                  </a:lnTo>
                  <a:lnTo>
                    <a:pt x="1611" y="3664"/>
                  </a:lnTo>
                  <a:cubicBezTo>
                    <a:pt x="1611" y="3662"/>
                    <a:pt x="1612" y="3660"/>
                    <a:pt x="1612" y="3657"/>
                  </a:cubicBezTo>
                  <a:lnTo>
                    <a:pt x="1660" y="3550"/>
                  </a:lnTo>
                  <a:lnTo>
                    <a:pt x="1659" y="3554"/>
                  </a:lnTo>
                  <a:lnTo>
                    <a:pt x="1680" y="3438"/>
                  </a:lnTo>
                  <a:lnTo>
                    <a:pt x="1688" y="3320"/>
                  </a:lnTo>
                  <a:lnTo>
                    <a:pt x="1688" y="3323"/>
                  </a:lnTo>
                  <a:lnTo>
                    <a:pt x="1680" y="3216"/>
                  </a:lnTo>
                  <a:cubicBezTo>
                    <a:pt x="1680" y="3213"/>
                    <a:pt x="1680" y="3210"/>
                    <a:pt x="1681" y="3208"/>
                  </a:cubicBezTo>
                  <a:lnTo>
                    <a:pt x="1711" y="3131"/>
                  </a:lnTo>
                  <a:lnTo>
                    <a:pt x="1728" y="3084"/>
                  </a:lnTo>
                  <a:cubicBezTo>
                    <a:pt x="1729" y="3081"/>
                    <a:pt x="1732" y="3078"/>
                    <a:pt x="1735" y="3076"/>
                  </a:cubicBezTo>
                  <a:lnTo>
                    <a:pt x="1842" y="3007"/>
                  </a:lnTo>
                  <a:cubicBezTo>
                    <a:pt x="1843" y="3007"/>
                    <a:pt x="1844" y="3006"/>
                    <a:pt x="1845" y="3006"/>
                  </a:cubicBezTo>
                  <a:lnTo>
                    <a:pt x="1953" y="2967"/>
                  </a:lnTo>
                  <a:cubicBezTo>
                    <a:pt x="1956" y="2966"/>
                    <a:pt x="1961" y="2966"/>
                    <a:pt x="1964" y="2967"/>
                  </a:cubicBezTo>
                  <a:lnTo>
                    <a:pt x="2063" y="3006"/>
                  </a:lnTo>
                  <a:cubicBezTo>
                    <a:pt x="2064" y="3006"/>
                    <a:pt x="2064" y="3006"/>
                    <a:pt x="2065" y="3007"/>
                  </a:cubicBezTo>
                  <a:lnTo>
                    <a:pt x="2095" y="3024"/>
                  </a:lnTo>
                  <a:lnTo>
                    <a:pt x="2073" y="3030"/>
                  </a:lnTo>
                  <a:lnTo>
                    <a:pt x="2120" y="2953"/>
                  </a:lnTo>
                  <a:lnTo>
                    <a:pt x="2117" y="2961"/>
                  </a:lnTo>
                  <a:lnTo>
                    <a:pt x="2117" y="2876"/>
                  </a:lnTo>
                  <a:lnTo>
                    <a:pt x="2118" y="2880"/>
                  </a:lnTo>
                  <a:lnTo>
                    <a:pt x="2071" y="2726"/>
                  </a:lnTo>
                  <a:lnTo>
                    <a:pt x="2050" y="2658"/>
                  </a:lnTo>
                  <a:cubicBezTo>
                    <a:pt x="2048" y="2653"/>
                    <a:pt x="2049" y="2649"/>
                    <a:pt x="2051" y="2645"/>
                  </a:cubicBezTo>
                  <a:lnTo>
                    <a:pt x="2072" y="2606"/>
                  </a:lnTo>
                  <a:cubicBezTo>
                    <a:pt x="2075" y="2601"/>
                    <a:pt x="2081" y="2598"/>
                    <a:pt x="2087" y="2598"/>
                  </a:cubicBezTo>
                  <a:lnTo>
                    <a:pt x="2117" y="2598"/>
                  </a:lnTo>
                  <a:lnTo>
                    <a:pt x="2103" y="2605"/>
                  </a:lnTo>
                  <a:lnTo>
                    <a:pt x="2142" y="2545"/>
                  </a:lnTo>
                  <a:lnTo>
                    <a:pt x="2139" y="2551"/>
                  </a:lnTo>
                  <a:lnTo>
                    <a:pt x="2156" y="2453"/>
                  </a:lnTo>
                  <a:lnTo>
                    <a:pt x="2178" y="2307"/>
                  </a:lnTo>
                  <a:lnTo>
                    <a:pt x="2195" y="2162"/>
                  </a:lnTo>
                  <a:cubicBezTo>
                    <a:pt x="2195" y="2158"/>
                    <a:pt x="2197" y="2155"/>
                    <a:pt x="2200" y="2152"/>
                  </a:cubicBezTo>
                  <a:lnTo>
                    <a:pt x="2252" y="2105"/>
                  </a:lnTo>
                  <a:cubicBezTo>
                    <a:pt x="2252" y="2104"/>
                    <a:pt x="2253" y="2103"/>
                    <a:pt x="2254" y="2103"/>
                  </a:cubicBezTo>
                  <a:lnTo>
                    <a:pt x="2361" y="2034"/>
                  </a:lnTo>
                  <a:lnTo>
                    <a:pt x="2431" y="1995"/>
                  </a:lnTo>
                  <a:lnTo>
                    <a:pt x="2422" y="2007"/>
                  </a:lnTo>
                  <a:lnTo>
                    <a:pt x="2440" y="1900"/>
                  </a:lnTo>
                  <a:cubicBezTo>
                    <a:pt x="2440" y="1898"/>
                    <a:pt x="2440" y="1897"/>
                    <a:pt x="2441" y="1895"/>
                  </a:cubicBezTo>
                  <a:lnTo>
                    <a:pt x="2480" y="1818"/>
                  </a:lnTo>
                  <a:cubicBezTo>
                    <a:pt x="2481" y="1816"/>
                    <a:pt x="2483" y="1814"/>
                    <a:pt x="2485" y="1812"/>
                  </a:cubicBezTo>
                  <a:lnTo>
                    <a:pt x="2575" y="1744"/>
                  </a:lnTo>
                  <a:lnTo>
                    <a:pt x="2569" y="1752"/>
                  </a:lnTo>
                  <a:lnTo>
                    <a:pt x="2586" y="1700"/>
                  </a:lnTo>
                  <a:lnTo>
                    <a:pt x="2586" y="1710"/>
                  </a:lnTo>
                  <a:lnTo>
                    <a:pt x="2569" y="1655"/>
                  </a:lnTo>
                  <a:cubicBezTo>
                    <a:pt x="2568" y="1653"/>
                    <a:pt x="2568" y="1652"/>
                    <a:pt x="2568" y="1650"/>
                  </a:cubicBezTo>
                  <a:lnTo>
                    <a:pt x="2568" y="1581"/>
                  </a:lnTo>
                  <a:cubicBezTo>
                    <a:pt x="2568" y="1576"/>
                    <a:pt x="2571" y="1571"/>
                    <a:pt x="2575" y="1568"/>
                  </a:cubicBezTo>
                  <a:lnTo>
                    <a:pt x="2652" y="1508"/>
                  </a:lnTo>
                  <a:lnTo>
                    <a:pt x="2648" y="1513"/>
                  </a:lnTo>
                  <a:lnTo>
                    <a:pt x="2733" y="1359"/>
                  </a:lnTo>
                  <a:cubicBezTo>
                    <a:pt x="2737" y="1352"/>
                    <a:pt x="2745" y="1349"/>
                    <a:pt x="2753" y="1351"/>
                  </a:cubicBezTo>
                  <a:lnTo>
                    <a:pt x="2822" y="1373"/>
                  </a:lnTo>
                  <a:lnTo>
                    <a:pt x="2806" y="1376"/>
                  </a:lnTo>
                  <a:lnTo>
                    <a:pt x="2913" y="1286"/>
                  </a:lnTo>
                  <a:lnTo>
                    <a:pt x="2908" y="1302"/>
                  </a:lnTo>
                  <a:lnTo>
                    <a:pt x="2890" y="1225"/>
                  </a:lnTo>
                  <a:cubicBezTo>
                    <a:pt x="2889" y="1219"/>
                    <a:pt x="2891" y="1214"/>
                    <a:pt x="2895" y="1209"/>
                  </a:cubicBezTo>
                  <a:lnTo>
                    <a:pt x="2964" y="1141"/>
                  </a:lnTo>
                  <a:cubicBezTo>
                    <a:pt x="2969" y="1136"/>
                    <a:pt x="2977" y="1135"/>
                    <a:pt x="2983" y="1138"/>
                  </a:cubicBezTo>
                  <a:lnTo>
                    <a:pt x="3022" y="1160"/>
                  </a:lnTo>
                  <a:lnTo>
                    <a:pt x="3010" y="1158"/>
                  </a:lnTo>
                  <a:lnTo>
                    <a:pt x="3087" y="1137"/>
                  </a:lnTo>
                  <a:cubicBezTo>
                    <a:pt x="3089" y="1136"/>
                    <a:pt x="3092" y="1136"/>
                    <a:pt x="3095" y="1136"/>
                  </a:cubicBezTo>
                  <a:lnTo>
                    <a:pt x="3194" y="1158"/>
                  </a:lnTo>
                  <a:lnTo>
                    <a:pt x="3179" y="1162"/>
                  </a:lnTo>
                  <a:lnTo>
                    <a:pt x="3325" y="1033"/>
                  </a:lnTo>
                  <a:lnTo>
                    <a:pt x="3320" y="1051"/>
                  </a:lnTo>
                  <a:lnTo>
                    <a:pt x="3299" y="982"/>
                  </a:lnTo>
                  <a:cubicBezTo>
                    <a:pt x="3297" y="978"/>
                    <a:pt x="3298" y="973"/>
                    <a:pt x="3300" y="969"/>
                  </a:cubicBezTo>
                  <a:lnTo>
                    <a:pt x="3321" y="930"/>
                  </a:lnTo>
                  <a:lnTo>
                    <a:pt x="3329" y="954"/>
                  </a:lnTo>
                  <a:lnTo>
                    <a:pt x="3291" y="937"/>
                  </a:lnTo>
                  <a:cubicBezTo>
                    <a:pt x="3285" y="934"/>
                    <a:pt x="3282" y="929"/>
                    <a:pt x="3281" y="924"/>
                  </a:cubicBezTo>
                  <a:cubicBezTo>
                    <a:pt x="3280" y="918"/>
                    <a:pt x="3282" y="913"/>
                    <a:pt x="3286" y="909"/>
                  </a:cubicBezTo>
                  <a:lnTo>
                    <a:pt x="3364" y="840"/>
                  </a:lnTo>
                  <a:cubicBezTo>
                    <a:pt x="3366" y="838"/>
                    <a:pt x="3368" y="837"/>
                    <a:pt x="3371" y="836"/>
                  </a:cubicBezTo>
                  <a:lnTo>
                    <a:pt x="3470" y="815"/>
                  </a:lnTo>
                  <a:cubicBezTo>
                    <a:pt x="3476" y="814"/>
                    <a:pt x="3483" y="816"/>
                    <a:pt x="3487" y="822"/>
                  </a:cubicBezTo>
                  <a:lnTo>
                    <a:pt x="3564" y="929"/>
                  </a:lnTo>
                  <a:lnTo>
                    <a:pt x="3688" y="1073"/>
                  </a:lnTo>
                  <a:lnTo>
                    <a:pt x="3675" y="1067"/>
                  </a:lnTo>
                  <a:lnTo>
                    <a:pt x="3727" y="1067"/>
                  </a:lnTo>
                  <a:lnTo>
                    <a:pt x="3716" y="1071"/>
                  </a:lnTo>
                  <a:lnTo>
                    <a:pt x="3785" y="1015"/>
                  </a:lnTo>
                  <a:cubicBezTo>
                    <a:pt x="3787" y="1014"/>
                    <a:pt x="3789" y="1013"/>
                    <a:pt x="3791" y="1012"/>
                  </a:cubicBezTo>
                  <a:lnTo>
                    <a:pt x="3847" y="999"/>
                  </a:lnTo>
                  <a:cubicBezTo>
                    <a:pt x="3851" y="999"/>
                    <a:pt x="3854" y="999"/>
                    <a:pt x="3858" y="1000"/>
                  </a:cubicBezTo>
                  <a:lnTo>
                    <a:pt x="3888" y="1013"/>
                  </a:lnTo>
                  <a:cubicBezTo>
                    <a:pt x="3889" y="1014"/>
                    <a:pt x="3891" y="1015"/>
                    <a:pt x="3892" y="1016"/>
                  </a:cubicBezTo>
                  <a:lnTo>
                    <a:pt x="3952" y="1072"/>
                  </a:lnTo>
                  <a:lnTo>
                    <a:pt x="3946" y="1068"/>
                  </a:lnTo>
                  <a:lnTo>
                    <a:pt x="4015" y="1090"/>
                  </a:lnTo>
                  <a:lnTo>
                    <a:pt x="3997" y="1095"/>
                  </a:lnTo>
                  <a:lnTo>
                    <a:pt x="4014" y="1074"/>
                  </a:lnTo>
                  <a:lnTo>
                    <a:pt x="4012" y="1076"/>
                  </a:lnTo>
                  <a:lnTo>
                    <a:pt x="4051" y="1007"/>
                  </a:lnTo>
                  <a:lnTo>
                    <a:pt x="4072" y="969"/>
                  </a:lnTo>
                  <a:lnTo>
                    <a:pt x="4141" y="845"/>
                  </a:lnTo>
                  <a:cubicBezTo>
                    <a:pt x="4142" y="844"/>
                    <a:pt x="4142" y="843"/>
                    <a:pt x="4143" y="842"/>
                  </a:cubicBezTo>
                  <a:lnTo>
                    <a:pt x="4160" y="821"/>
                  </a:lnTo>
                  <a:lnTo>
                    <a:pt x="4156" y="833"/>
                  </a:lnTo>
                  <a:lnTo>
                    <a:pt x="4139" y="657"/>
                  </a:lnTo>
                  <a:cubicBezTo>
                    <a:pt x="4139" y="652"/>
                    <a:pt x="4140" y="647"/>
                    <a:pt x="4144" y="644"/>
                  </a:cubicBezTo>
                  <a:lnTo>
                    <a:pt x="4230" y="558"/>
                  </a:lnTo>
                  <a:cubicBezTo>
                    <a:pt x="4235" y="553"/>
                    <a:pt x="4242" y="552"/>
                    <a:pt x="4248" y="555"/>
                  </a:cubicBezTo>
                  <a:lnTo>
                    <a:pt x="4287" y="572"/>
                  </a:lnTo>
                  <a:lnTo>
                    <a:pt x="4268" y="575"/>
                  </a:lnTo>
                  <a:lnTo>
                    <a:pt x="4376" y="468"/>
                  </a:lnTo>
                  <a:cubicBezTo>
                    <a:pt x="4379" y="465"/>
                    <a:pt x="4384" y="463"/>
                    <a:pt x="4388" y="463"/>
                  </a:cubicBezTo>
                  <a:cubicBezTo>
                    <a:pt x="4393" y="463"/>
                    <a:pt x="4397" y="466"/>
                    <a:pt x="4400" y="469"/>
                  </a:cubicBezTo>
                  <a:lnTo>
                    <a:pt x="4490" y="576"/>
                  </a:lnTo>
                  <a:lnTo>
                    <a:pt x="4519" y="605"/>
                  </a:lnTo>
                  <a:lnTo>
                    <a:pt x="4503" y="601"/>
                  </a:lnTo>
                  <a:lnTo>
                    <a:pt x="4559" y="584"/>
                  </a:lnTo>
                  <a:cubicBezTo>
                    <a:pt x="4565" y="582"/>
                    <a:pt x="4572" y="584"/>
                    <a:pt x="4577" y="590"/>
                  </a:cubicBezTo>
                  <a:lnTo>
                    <a:pt x="4620" y="645"/>
                  </a:lnTo>
                  <a:cubicBezTo>
                    <a:pt x="4622" y="648"/>
                    <a:pt x="4623" y="652"/>
                    <a:pt x="4623" y="656"/>
                  </a:cubicBezTo>
                  <a:lnTo>
                    <a:pt x="4623" y="694"/>
                  </a:lnTo>
                  <a:lnTo>
                    <a:pt x="4619" y="683"/>
                  </a:lnTo>
                  <a:lnTo>
                    <a:pt x="4645" y="713"/>
                  </a:lnTo>
                  <a:cubicBezTo>
                    <a:pt x="4647" y="716"/>
                    <a:pt x="4649" y="720"/>
                    <a:pt x="4649" y="724"/>
                  </a:cubicBezTo>
                  <a:lnTo>
                    <a:pt x="4649" y="784"/>
                  </a:lnTo>
                  <a:lnTo>
                    <a:pt x="4620" y="773"/>
                  </a:lnTo>
                  <a:lnTo>
                    <a:pt x="4680" y="705"/>
                  </a:lnTo>
                  <a:lnTo>
                    <a:pt x="4767" y="626"/>
                  </a:lnTo>
                  <a:lnTo>
                    <a:pt x="4763" y="631"/>
                  </a:lnTo>
                  <a:lnTo>
                    <a:pt x="4815" y="524"/>
                  </a:lnTo>
                  <a:lnTo>
                    <a:pt x="4820" y="545"/>
                  </a:lnTo>
                  <a:lnTo>
                    <a:pt x="4790" y="523"/>
                  </a:lnTo>
                  <a:lnTo>
                    <a:pt x="4811" y="522"/>
                  </a:lnTo>
                  <a:lnTo>
                    <a:pt x="4751" y="582"/>
                  </a:lnTo>
                  <a:cubicBezTo>
                    <a:pt x="4747" y="586"/>
                    <a:pt x="4740" y="588"/>
                    <a:pt x="4734" y="586"/>
                  </a:cubicBezTo>
                  <a:cubicBezTo>
                    <a:pt x="4728" y="583"/>
                    <a:pt x="4723" y="578"/>
                    <a:pt x="4723" y="571"/>
                  </a:cubicBezTo>
                  <a:lnTo>
                    <a:pt x="4714" y="481"/>
                  </a:lnTo>
                  <a:lnTo>
                    <a:pt x="4724" y="495"/>
                  </a:lnTo>
                  <a:lnTo>
                    <a:pt x="4685" y="478"/>
                  </a:lnTo>
                  <a:cubicBezTo>
                    <a:pt x="4682" y="476"/>
                    <a:pt x="4679" y="473"/>
                    <a:pt x="4677" y="470"/>
                  </a:cubicBezTo>
                  <a:lnTo>
                    <a:pt x="4656" y="422"/>
                  </a:lnTo>
                  <a:cubicBezTo>
                    <a:pt x="4652" y="416"/>
                    <a:pt x="4654" y="407"/>
                    <a:pt x="4660" y="403"/>
                  </a:cubicBezTo>
                  <a:lnTo>
                    <a:pt x="4811" y="283"/>
                  </a:lnTo>
                  <a:cubicBezTo>
                    <a:pt x="4815" y="279"/>
                    <a:pt x="4822" y="278"/>
                    <a:pt x="4828" y="280"/>
                  </a:cubicBezTo>
                  <a:lnTo>
                    <a:pt x="4875" y="302"/>
                  </a:lnTo>
                  <a:lnTo>
                    <a:pt x="4852" y="312"/>
                  </a:lnTo>
                  <a:lnTo>
                    <a:pt x="4874" y="243"/>
                  </a:lnTo>
                  <a:lnTo>
                    <a:pt x="4882" y="263"/>
                  </a:lnTo>
                  <a:lnTo>
                    <a:pt x="4839" y="242"/>
                  </a:lnTo>
                  <a:lnTo>
                    <a:pt x="4754" y="204"/>
                  </a:lnTo>
                  <a:lnTo>
                    <a:pt x="4708" y="187"/>
                  </a:lnTo>
                  <a:cubicBezTo>
                    <a:pt x="4707" y="186"/>
                    <a:pt x="4705" y="186"/>
                    <a:pt x="4704" y="185"/>
                  </a:cubicBezTo>
                  <a:lnTo>
                    <a:pt x="4622" y="125"/>
                  </a:lnTo>
                  <a:lnTo>
                    <a:pt x="4628" y="127"/>
                  </a:lnTo>
                  <a:lnTo>
                    <a:pt x="4559" y="110"/>
                  </a:lnTo>
                  <a:lnTo>
                    <a:pt x="4575" y="107"/>
                  </a:lnTo>
                  <a:lnTo>
                    <a:pt x="4497" y="175"/>
                  </a:lnTo>
                  <a:lnTo>
                    <a:pt x="4500" y="172"/>
                  </a:lnTo>
                  <a:lnTo>
                    <a:pt x="4470" y="219"/>
                  </a:lnTo>
                  <a:cubicBezTo>
                    <a:pt x="4468" y="223"/>
                    <a:pt x="4464" y="225"/>
                    <a:pt x="4459" y="226"/>
                  </a:cubicBezTo>
                  <a:cubicBezTo>
                    <a:pt x="4455" y="227"/>
                    <a:pt x="4450" y="226"/>
                    <a:pt x="4447" y="224"/>
                  </a:cubicBezTo>
                  <a:lnTo>
                    <a:pt x="4378" y="176"/>
                  </a:lnTo>
                  <a:cubicBezTo>
                    <a:pt x="4374" y="174"/>
                    <a:pt x="4371" y="169"/>
                    <a:pt x="4371" y="164"/>
                  </a:cubicBezTo>
                  <a:cubicBezTo>
                    <a:pt x="4370" y="159"/>
                    <a:pt x="4372" y="154"/>
                    <a:pt x="4376" y="151"/>
                  </a:cubicBezTo>
                  <a:lnTo>
                    <a:pt x="4419" y="108"/>
                  </a:lnTo>
                  <a:lnTo>
                    <a:pt x="4414" y="118"/>
                  </a:lnTo>
                  <a:lnTo>
                    <a:pt x="4422" y="32"/>
                  </a:lnTo>
                  <a:lnTo>
                    <a:pt x="4424" y="42"/>
                  </a:lnTo>
                  <a:lnTo>
                    <a:pt x="4416" y="24"/>
                  </a:lnTo>
                  <a:lnTo>
                    <a:pt x="4430" y="34"/>
                  </a:lnTo>
                  <a:lnTo>
                    <a:pt x="4332" y="34"/>
                  </a:lnTo>
                  <a:lnTo>
                    <a:pt x="4346" y="25"/>
                  </a:lnTo>
                  <a:lnTo>
                    <a:pt x="4325" y="64"/>
                  </a:lnTo>
                  <a:lnTo>
                    <a:pt x="4327" y="58"/>
                  </a:lnTo>
                  <a:lnTo>
                    <a:pt x="4318" y="114"/>
                  </a:lnTo>
                  <a:lnTo>
                    <a:pt x="4318" y="109"/>
                  </a:lnTo>
                  <a:lnTo>
                    <a:pt x="4327" y="160"/>
                  </a:lnTo>
                  <a:cubicBezTo>
                    <a:pt x="4328" y="165"/>
                    <a:pt x="4326" y="171"/>
                    <a:pt x="4322" y="175"/>
                  </a:cubicBezTo>
                  <a:lnTo>
                    <a:pt x="4253" y="239"/>
                  </a:lnTo>
                  <a:cubicBezTo>
                    <a:pt x="4249" y="243"/>
                    <a:pt x="4244" y="244"/>
                    <a:pt x="4239" y="243"/>
                  </a:cubicBezTo>
                  <a:cubicBezTo>
                    <a:pt x="4234" y="243"/>
                    <a:pt x="4229" y="239"/>
                    <a:pt x="4227" y="235"/>
                  </a:cubicBezTo>
                  <a:lnTo>
                    <a:pt x="4171" y="128"/>
                  </a:lnTo>
                  <a:lnTo>
                    <a:pt x="4192" y="135"/>
                  </a:lnTo>
                  <a:lnTo>
                    <a:pt x="4141" y="157"/>
                  </a:lnTo>
                  <a:lnTo>
                    <a:pt x="4151" y="143"/>
                  </a:lnTo>
                  <a:lnTo>
                    <a:pt x="4142" y="229"/>
                  </a:lnTo>
                  <a:cubicBezTo>
                    <a:pt x="4142" y="230"/>
                    <a:pt x="4142" y="231"/>
                    <a:pt x="4142" y="232"/>
                  </a:cubicBezTo>
                  <a:lnTo>
                    <a:pt x="4103" y="360"/>
                  </a:lnTo>
                  <a:cubicBezTo>
                    <a:pt x="4102" y="363"/>
                    <a:pt x="4101" y="365"/>
                    <a:pt x="4099" y="367"/>
                  </a:cubicBezTo>
                  <a:lnTo>
                    <a:pt x="4013" y="453"/>
                  </a:lnTo>
                  <a:cubicBezTo>
                    <a:pt x="4009" y="457"/>
                    <a:pt x="4004" y="458"/>
                    <a:pt x="3999" y="458"/>
                  </a:cubicBezTo>
                  <a:cubicBezTo>
                    <a:pt x="3994" y="457"/>
                    <a:pt x="3989" y="454"/>
                    <a:pt x="3987" y="449"/>
                  </a:cubicBezTo>
                  <a:lnTo>
                    <a:pt x="3927" y="342"/>
                  </a:lnTo>
                  <a:cubicBezTo>
                    <a:pt x="3922" y="335"/>
                    <a:pt x="3924" y="326"/>
                    <a:pt x="3931" y="321"/>
                  </a:cubicBezTo>
                  <a:lnTo>
                    <a:pt x="4017" y="256"/>
                  </a:lnTo>
                  <a:lnTo>
                    <a:pt x="4011" y="267"/>
                  </a:lnTo>
                  <a:lnTo>
                    <a:pt x="4032" y="159"/>
                  </a:lnTo>
                  <a:lnTo>
                    <a:pt x="4048" y="179"/>
                  </a:lnTo>
                  <a:lnTo>
                    <a:pt x="4001" y="179"/>
                  </a:lnTo>
                  <a:lnTo>
                    <a:pt x="3902" y="179"/>
                  </a:lnTo>
                  <a:lnTo>
                    <a:pt x="3917" y="172"/>
                  </a:lnTo>
                  <a:lnTo>
                    <a:pt x="3848" y="279"/>
                  </a:lnTo>
                  <a:lnTo>
                    <a:pt x="3758" y="424"/>
                  </a:lnTo>
                  <a:lnTo>
                    <a:pt x="3758" y="407"/>
                  </a:lnTo>
                  <a:lnTo>
                    <a:pt x="3797" y="471"/>
                  </a:lnTo>
                  <a:cubicBezTo>
                    <a:pt x="3799" y="475"/>
                    <a:pt x="3800" y="480"/>
                    <a:pt x="3798" y="484"/>
                  </a:cubicBezTo>
                  <a:cubicBezTo>
                    <a:pt x="3797" y="489"/>
                    <a:pt x="3794" y="492"/>
                    <a:pt x="3790" y="495"/>
                  </a:cubicBezTo>
                  <a:lnTo>
                    <a:pt x="3734" y="525"/>
                  </a:lnTo>
                  <a:cubicBezTo>
                    <a:pt x="3729" y="527"/>
                    <a:pt x="3722" y="527"/>
                    <a:pt x="3717" y="524"/>
                  </a:cubicBezTo>
                  <a:lnTo>
                    <a:pt x="3648" y="476"/>
                  </a:lnTo>
                  <a:lnTo>
                    <a:pt x="3664" y="478"/>
                  </a:lnTo>
                  <a:lnTo>
                    <a:pt x="3587" y="508"/>
                  </a:lnTo>
                  <a:lnTo>
                    <a:pt x="3597" y="489"/>
                  </a:lnTo>
                  <a:lnTo>
                    <a:pt x="3614" y="566"/>
                  </a:lnTo>
                  <a:cubicBezTo>
                    <a:pt x="3615" y="571"/>
                    <a:pt x="3614" y="576"/>
                    <a:pt x="3611" y="580"/>
                  </a:cubicBezTo>
                  <a:cubicBezTo>
                    <a:pt x="3608" y="584"/>
                    <a:pt x="3603" y="587"/>
                    <a:pt x="3598" y="587"/>
                  </a:cubicBezTo>
                  <a:lnTo>
                    <a:pt x="3512" y="587"/>
                  </a:lnTo>
                  <a:lnTo>
                    <a:pt x="3516" y="586"/>
                  </a:lnTo>
                  <a:lnTo>
                    <a:pt x="3456" y="603"/>
                  </a:lnTo>
                  <a:lnTo>
                    <a:pt x="3466" y="596"/>
                  </a:lnTo>
                  <a:lnTo>
                    <a:pt x="3406" y="686"/>
                  </a:lnTo>
                  <a:cubicBezTo>
                    <a:pt x="3402" y="692"/>
                    <a:pt x="3395" y="695"/>
                    <a:pt x="3388" y="693"/>
                  </a:cubicBezTo>
                  <a:lnTo>
                    <a:pt x="3294" y="672"/>
                  </a:lnTo>
                  <a:lnTo>
                    <a:pt x="3314" y="656"/>
                  </a:lnTo>
                  <a:lnTo>
                    <a:pt x="3314" y="716"/>
                  </a:lnTo>
                  <a:cubicBezTo>
                    <a:pt x="3314" y="722"/>
                    <a:pt x="3310" y="728"/>
                    <a:pt x="3304" y="731"/>
                  </a:cubicBezTo>
                  <a:cubicBezTo>
                    <a:pt x="3298" y="733"/>
                    <a:pt x="3291" y="732"/>
                    <a:pt x="3286" y="728"/>
                  </a:cubicBezTo>
                  <a:lnTo>
                    <a:pt x="3218" y="668"/>
                  </a:lnTo>
                  <a:lnTo>
                    <a:pt x="3235" y="671"/>
                  </a:lnTo>
                  <a:lnTo>
                    <a:pt x="3145" y="709"/>
                  </a:lnTo>
                  <a:lnTo>
                    <a:pt x="3155" y="698"/>
                  </a:lnTo>
                  <a:lnTo>
                    <a:pt x="3138" y="767"/>
                  </a:lnTo>
                  <a:cubicBezTo>
                    <a:pt x="3136" y="772"/>
                    <a:pt x="3132" y="777"/>
                    <a:pt x="3126" y="779"/>
                  </a:cubicBezTo>
                  <a:lnTo>
                    <a:pt x="3058" y="800"/>
                  </a:lnTo>
                  <a:cubicBezTo>
                    <a:pt x="3051" y="802"/>
                    <a:pt x="3044" y="800"/>
                    <a:pt x="3040" y="795"/>
                  </a:cubicBezTo>
                  <a:lnTo>
                    <a:pt x="2980" y="727"/>
                  </a:lnTo>
                  <a:lnTo>
                    <a:pt x="2994" y="732"/>
                  </a:lnTo>
                  <a:lnTo>
                    <a:pt x="2887" y="741"/>
                  </a:lnTo>
                  <a:lnTo>
                    <a:pt x="2891" y="740"/>
                  </a:lnTo>
                  <a:lnTo>
                    <a:pt x="2784" y="778"/>
                  </a:lnTo>
                  <a:lnTo>
                    <a:pt x="2795" y="763"/>
                  </a:lnTo>
                  <a:lnTo>
                    <a:pt x="2795" y="870"/>
                  </a:lnTo>
                  <a:lnTo>
                    <a:pt x="2783" y="854"/>
                  </a:lnTo>
                  <a:lnTo>
                    <a:pt x="2852" y="875"/>
                  </a:lnTo>
                  <a:cubicBezTo>
                    <a:pt x="2859" y="878"/>
                    <a:pt x="2863" y="884"/>
                    <a:pt x="2863" y="891"/>
                  </a:cubicBezTo>
                  <a:lnTo>
                    <a:pt x="2863" y="921"/>
                  </a:lnTo>
                  <a:lnTo>
                    <a:pt x="2863" y="998"/>
                  </a:lnTo>
                  <a:cubicBezTo>
                    <a:pt x="2863" y="1004"/>
                    <a:pt x="2860" y="1009"/>
                    <a:pt x="2856" y="1012"/>
                  </a:cubicBezTo>
                  <a:cubicBezTo>
                    <a:pt x="2851" y="1016"/>
                    <a:pt x="2845" y="1016"/>
                    <a:pt x="2840" y="1014"/>
                  </a:cubicBezTo>
                  <a:lnTo>
                    <a:pt x="2793" y="992"/>
                  </a:lnTo>
                  <a:lnTo>
                    <a:pt x="2808" y="992"/>
                  </a:lnTo>
                  <a:lnTo>
                    <a:pt x="2739" y="1030"/>
                  </a:lnTo>
                  <a:lnTo>
                    <a:pt x="2747" y="1012"/>
                  </a:lnTo>
                  <a:lnTo>
                    <a:pt x="2764" y="1080"/>
                  </a:lnTo>
                  <a:lnTo>
                    <a:pt x="2759" y="1072"/>
                  </a:lnTo>
                  <a:lnTo>
                    <a:pt x="2828" y="1132"/>
                  </a:lnTo>
                  <a:cubicBezTo>
                    <a:pt x="2831" y="1135"/>
                    <a:pt x="2833" y="1139"/>
                    <a:pt x="2833" y="1144"/>
                  </a:cubicBezTo>
                  <a:lnTo>
                    <a:pt x="2833" y="1221"/>
                  </a:lnTo>
                  <a:cubicBezTo>
                    <a:pt x="2833" y="1227"/>
                    <a:pt x="2830" y="1232"/>
                    <a:pt x="2826" y="1235"/>
                  </a:cubicBezTo>
                  <a:cubicBezTo>
                    <a:pt x="2821" y="1238"/>
                    <a:pt x="2815" y="1239"/>
                    <a:pt x="2810" y="1237"/>
                  </a:cubicBezTo>
                  <a:lnTo>
                    <a:pt x="2741" y="1207"/>
                  </a:lnTo>
                  <a:lnTo>
                    <a:pt x="2750" y="1208"/>
                  </a:lnTo>
                  <a:lnTo>
                    <a:pt x="2695" y="1216"/>
                  </a:lnTo>
                  <a:lnTo>
                    <a:pt x="2709" y="1200"/>
                  </a:lnTo>
                  <a:lnTo>
                    <a:pt x="2709" y="1281"/>
                  </a:lnTo>
                  <a:cubicBezTo>
                    <a:pt x="2709" y="1290"/>
                    <a:pt x="2701" y="1298"/>
                    <a:pt x="2692" y="1298"/>
                  </a:cubicBezTo>
                  <a:lnTo>
                    <a:pt x="2602" y="1298"/>
                  </a:lnTo>
                  <a:lnTo>
                    <a:pt x="2533" y="1298"/>
                  </a:lnTo>
                  <a:lnTo>
                    <a:pt x="2549" y="1287"/>
                  </a:lnTo>
                  <a:lnTo>
                    <a:pt x="2532" y="1334"/>
                  </a:lnTo>
                  <a:cubicBezTo>
                    <a:pt x="2532" y="1335"/>
                    <a:pt x="2531" y="1336"/>
                    <a:pt x="2531" y="1337"/>
                  </a:cubicBezTo>
                  <a:lnTo>
                    <a:pt x="2509" y="1375"/>
                  </a:lnTo>
                  <a:cubicBezTo>
                    <a:pt x="2507" y="1379"/>
                    <a:pt x="2504" y="1381"/>
                    <a:pt x="2501" y="1383"/>
                  </a:cubicBezTo>
                  <a:lnTo>
                    <a:pt x="2445" y="1404"/>
                  </a:lnTo>
                  <a:lnTo>
                    <a:pt x="2453" y="1397"/>
                  </a:lnTo>
                  <a:lnTo>
                    <a:pt x="2432" y="1435"/>
                  </a:lnTo>
                  <a:lnTo>
                    <a:pt x="2433" y="1420"/>
                  </a:lnTo>
                  <a:lnTo>
                    <a:pt x="2454" y="1467"/>
                  </a:lnTo>
                  <a:cubicBezTo>
                    <a:pt x="2456" y="1472"/>
                    <a:pt x="2456" y="1477"/>
                    <a:pt x="2454" y="1481"/>
                  </a:cubicBezTo>
                  <a:cubicBezTo>
                    <a:pt x="2452" y="1485"/>
                    <a:pt x="2448" y="1489"/>
                    <a:pt x="2444" y="1490"/>
                  </a:cubicBezTo>
                  <a:lnTo>
                    <a:pt x="2345" y="1520"/>
                  </a:lnTo>
                  <a:lnTo>
                    <a:pt x="2353" y="1493"/>
                  </a:lnTo>
                  <a:lnTo>
                    <a:pt x="2421" y="1570"/>
                  </a:lnTo>
                  <a:cubicBezTo>
                    <a:pt x="2423" y="1572"/>
                    <a:pt x="2425" y="1575"/>
                    <a:pt x="2425" y="1578"/>
                  </a:cubicBezTo>
                  <a:lnTo>
                    <a:pt x="2434" y="1616"/>
                  </a:lnTo>
                  <a:cubicBezTo>
                    <a:pt x="2435" y="1623"/>
                    <a:pt x="2433" y="1629"/>
                    <a:pt x="2428" y="1633"/>
                  </a:cubicBezTo>
                  <a:lnTo>
                    <a:pt x="2368" y="1680"/>
                  </a:lnTo>
                  <a:lnTo>
                    <a:pt x="2243" y="1771"/>
                  </a:lnTo>
                  <a:lnTo>
                    <a:pt x="2144" y="1839"/>
                  </a:lnTo>
                  <a:lnTo>
                    <a:pt x="2149" y="1832"/>
                  </a:lnTo>
                  <a:lnTo>
                    <a:pt x="2102" y="1939"/>
                  </a:lnTo>
                  <a:cubicBezTo>
                    <a:pt x="2101" y="1942"/>
                    <a:pt x="2100" y="1944"/>
                    <a:pt x="2098" y="1945"/>
                  </a:cubicBezTo>
                  <a:lnTo>
                    <a:pt x="2008" y="2023"/>
                  </a:lnTo>
                  <a:lnTo>
                    <a:pt x="2013" y="2010"/>
                  </a:lnTo>
                  <a:lnTo>
                    <a:pt x="2013" y="2057"/>
                  </a:lnTo>
                  <a:lnTo>
                    <a:pt x="2013" y="2051"/>
                  </a:lnTo>
                  <a:lnTo>
                    <a:pt x="2034" y="2111"/>
                  </a:lnTo>
                  <a:cubicBezTo>
                    <a:pt x="2037" y="2119"/>
                    <a:pt x="2034" y="2127"/>
                    <a:pt x="2027" y="2131"/>
                  </a:cubicBezTo>
                  <a:lnTo>
                    <a:pt x="1950" y="2178"/>
                  </a:lnTo>
                  <a:lnTo>
                    <a:pt x="1957" y="2160"/>
                  </a:lnTo>
                  <a:lnTo>
                    <a:pt x="1974" y="2229"/>
                  </a:lnTo>
                  <a:cubicBezTo>
                    <a:pt x="1975" y="2233"/>
                    <a:pt x="1975" y="2237"/>
                    <a:pt x="1973" y="2241"/>
                  </a:cubicBezTo>
                  <a:lnTo>
                    <a:pt x="1904" y="2369"/>
                  </a:lnTo>
                  <a:cubicBezTo>
                    <a:pt x="1902" y="2373"/>
                    <a:pt x="1899" y="2376"/>
                    <a:pt x="1894" y="2377"/>
                  </a:cubicBezTo>
                  <a:lnTo>
                    <a:pt x="1839" y="2394"/>
                  </a:lnTo>
                  <a:lnTo>
                    <a:pt x="1850" y="2378"/>
                  </a:lnTo>
                  <a:lnTo>
                    <a:pt x="1850" y="2468"/>
                  </a:lnTo>
                  <a:lnTo>
                    <a:pt x="1847" y="2459"/>
                  </a:lnTo>
                  <a:lnTo>
                    <a:pt x="1886" y="2515"/>
                  </a:lnTo>
                  <a:cubicBezTo>
                    <a:pt x="1891" y="2522"/>
                    <a:pt x="1890" y="2531"/>
                    <a:pt x="1883" y="2537"/>
                  </a:cubicBezTo>
                  <a:lnTo>
                    <a:pt x="1823" y="2588"/>
                  </a:lnTo>
                  <a:cubicBezTo>
                    <a:pt x="1820" y="2591"/>
                    <a:pt x="1815" y="2593"/>
                    <a:pt x="1810" y="2592"/>
                  </a:cubicBezTo>
                  <a:cubicBezTo>
                    <a:pt x="1806" y="2592"/>
                    <a:pt x="1801" y="2589"/>
                    <a:pt x="1799" y="2585"/>
                  </a:cubicBezTo>
                  <a:lnTo>
                    <a:pt x="1769" y="2542"/>
                  </a:lnTo>
                  <a:lnTo>
                    <a:pt x="1790" y="2547"/>
                  </a:lnTo>
                  <a:lnTo>
                    <a:pt x="1713" y="2590"/>
                  </a:lnTo>
                  <a:lnTo>
                    <a:pt x="1721" y="2572"/>
                  </a:lnTo>
                  <a:lnTo>
                    <a:pt x="1743" y="2679"/>
                  </a:lnTo>
                  <a:cubicBezTo>
                    <a:pt x="1744" y="2687"/>
                    <a:pt x="1741" y="2694"/>
                    <a:pt x="1735" y="2697"/>
                  </a:cubicBezTo>
                  <a:lnTo>
                    <a:pt x="1666" y="2736"/>
                  </a:lnTo>
                  <a:cubicBezTo>
                    <a:pt x="1664" y="2737"/>
                    <a:pt x="1662" y="2737"/>
                    <a:pt x="1660" y="2738"/>
                  </a:cubicBezTo>
                  <a:lnTo>
                    <a:pt x="1553" y="2755"/>
                  </a:lnTo>
                  <a:lnTo>
                    <a:pt x="1564" y="2749"/>
                  </a:lnTo>
                  <a:lnTo>
                    <a:pt x="1495" y="2839"/>
                  </a:lnTo>
                  <a:lnTo>
                    <a:pt x="1498" y="2833"/>
                  </a:lnTo>
                  <a:lnTo>
                    <a:pt x="1476" y="2918"/>
                  </a:lnTo>
                  <a:cubicBezTo>
                    <a:pt x="1476" y="2921"/>
                    <a:pt x="1474" y="2924"/>
                    <a:pt x="1471" y="2927"/>
                  </a:cubicBezTo>
                  <a:lnTo>
                    <a:pt x="1394" y="2995"/>
                  </a:lnTo>
                  <a:lnTo>
                    <a:pt x="1400" y="2983"/>
                  </a:lnTo>
                  <a:lnTo>
                    <a:pt x="1400" y="3038"/>
                  </a:lnTo>
                  <a:lnTo>
                    <a:pt x="1373" y="3025"/>
                  </a:lnTo>
                  <a:lnTo>
                    <a:pt x="1472" y="2948"/>
                  </a:lnTo>
                  <a:lnTo>
                    <a:pt x="1580" y="2879"/>
                  </a:lnTo>
                  <a:cubicBezTo>
                    <a:pt x="1585" y="2875"/>
                    <a:pt x="1592" y="2875"/>
                    <a:pt x="1597" y="2878"/>
                  </a:cubicBezTo>
                  <a:lnTo>
                    <a:pt x="1636" y="2900"/>
                  </a:lnTo>
                  <a:cubicBezTo>
                    <a:pt x="1643" y="2904"/>
                    <a:pt x="1646" y="2912"/>
                    <a:pt x="1643" y="2920"/>
                  </a:cubicBezTo>
                  <a:lnTo>
                    <a:pt x="1605" y="3027"/>
                  </a:lnTo>
                  <a:cubicBezTo>
                    <a:pt x="1604" y="3030"/>
                    <a:pt x="1601" y="3033"/>
                    <a:pt x="1598" y="3035"/>
                  </a:cubicBezTo>
                  <a:lnTo>
                    <a:pt x="1508" y="3095"/>
                  </a:lnTo>
                  <a:cubicBezTo>
                    <a:pt x="1504" y="3098"/>
                    <a:pt x="1500" y="3099"/>
                    <a:pt x="1495" y="3098"/>
                  </a:cubicBezTo>
                  <a:lnTo>
                    <a:pt x="1397" y="3076"/>
                  </a:lnTo>
                  <a:lnTo>
                    <a:pt x="1416" y="3055"/>
                  </a:lnTo>
                  <a:lnTo>
                    <a:pt x="1438" y="3123"/>
                  </a:lnTo>
                  <a:cubicBezTo>
                    <a:pt x="1440" y="3132"/>
                    <a:pt x="1436" y="3141"/>
                    <a:pt x="1428" y="3144"/>
                  </a:cubicBezTo>
                  <a:lnTo>
                    <a:pt x="1312" y="3191"/>
                  </a:lnTo>
                  <a:cubicBezTo>
                    <a:pt x="1308" y="3193"/>
                    <a:pt x="1302" y="3193"/>
                    <a:pt x="1298" y="3190"/>
                  </a:cubicBezTo>
                  <a:cubicBezTo>
                    <a:pt x="1294" y="3188"/>
                    <a:pt x="1291" y="3184"/>
                    <a:pt x="1290" y="3179"/>
                  </a:cubicBezTo>
                  <a:lnTo>
                    <a:pt x="1268" y="3085"/>
                  </a:lnTo>
                  <a:lnTo>
                    <a:pt x="1274" y="3095"/>
                  </a:lnTo>
                  <a:lnTo>
                    <a:pt x="1218" y="3052"/>
                  </a:lnTo>
                  <a:lnTo>
                    <a:pt x="1242" y="3048"/>
                  </a:lnTo>
                  <a:lnTo>
                    <a:pt x="1174" y="3147"/>
                  </a:lnTo>
                  <a:cubicBezTo>
                    <a:pt x="1170" y="3151"/>
                    <a:pt x="1165" y="3154"/>
                    <a:pt x="1160" y="3154"/>
                  </a:cubicBezTo>
                  <a:lnTo>
                    <a:pt x="1078" y="3154"/>
                  </a:lnTo>
                  <a:lnTo>
                    <a:pt x="1084" y="3153"/>
                  </a:lnTo>
                  <a:lnTo>
                    <a:pt x="1019" y="3174"/>
                  </a:lnTo>
                  <a:lnTo>
                    <a:pt x="1030" y="3161"/>
                  </a:lnTo>
                  <a:lnTo>
                    <a:pt x="1018" y="3255"/>
                  </a:lnTo>
                  <a:cubicBezTo>
                    <a:pt x="1017" y="3261"/>
                    <a:pt x="1012" y="3267"/>
                    <a:pt x="1006" y="3269"/>
                  </a:cubicBezTo>
                  <a:lnTo>
                    <a:pt x="968" y="3281"/>
                  </a:lnTo>
                  <a:lnTo>
                    <a:pt x="979" y="3266"/>
                  </a:lnTo>
                  <a:lnTo>
                    <a:pt x="979" y="3313"/>
                  </a:lnTo>
                  <a:cubicBezTo>
                    <a:pt x="979" y="3318"/>
                    <a:pt x="976" y="3323"/>
                    <a:pt x="972" y="3326"/>
                  </a:cubicBezTo>
                  <a:cubicBezTo>
                    <a:pt x="968" y="3330"/>
                    <a:pt x="962" y="3330"/>
                    <a:pt x="957" y="3328"/>
                  </a:cubicBezTo>
                  <a:lnTo>
                    <a:pt x="910" y="3311"/>
                  </a:lnTo>
                  <a:cubicBezTo>
                    <a:pt x="908" y="3311"/>
                    <a:pt x="907" y="3310"/>
                    <a:pt x="906" y="3309"/>
                  </a:cubicBezTo>
                  <a:lnTo>
                    <a:pt x="845" y="3266"/>
                  </a:lnTo>
                  <a:lnTo>
                    <a:pt x="857" y="3269"/>
                  </a:lnTo>
                  <a:lnTo>
                    <a:pt x="759" y="3282"/>
                  </a:lnTo>
                  <a:lnTo>
                    <a:pt x="773" y="3266"/>
                  </a:lnTo>
                  <a:lnTo>
                    <a:pt x="773" y="3321"/>
                  </a:lnTo>
                  <a:lnTo>
                    <a:pt x="773" y="3317"/>
                  </a:lnTo>
                  <a:lnTo>
                    <a:pt x="785" y="3369"/>
                  </a:lnTo>
                  <a:cubicBezTo>
                    <a:pt x="787" y="3373"/>
                    <a:pt x="786" y="3378"/>
                    <a:pt x="783" y="3382"/>
                  </a:cubicBezTo>
                  <a:cubicBezTo>
                    <a:pt x="781" y="3385"/>
                    <a:pt x="777" y="3388"/>
                    <a:pt x="773" y="3389"/>
                  </a:cubicBezTo>
                  <a:lnTo>
                    <a:pt x="734" y="3398"/>
                  </a:lnTo>
                  <a:cubicBezTo>
                    <a:pt x="731" y="3398"/>
                    <a:pt x="727" y="3398"/>
                    <a:pt x="724" y="3397"/>
                  </a:cubicBezTo>
                  <a:lnTo>
                    <a:pt x="634" y="3358"/>
                  </a:lnTo>
                  <a:lnTo>
                    <a:pt x="650" y="3356"/>
                  </a:lnTo>
                  <a:lnTo>
                    <a:pt x="573" y="3412"/>
                  </a:lnTo>
                  <a:lnTo>
                    <a:pt x="579" y="3393"/>
                  </a:lnTo>
                  <a:lnTo>
                    <a:pt x="596" y="3445"/>
                  </a:lnTo>
                  <a:cubicBezTo>
                    <a:pt x="597" y="3447"/>
                    <a:pt x="597" y="3451"/>
                    <a:pt x="597" y="3454"/>
                  </a:cubicBezTo>
                  <a:lnTo>
                    <a:pt x="588" y="3492"/>
                  </a:lnTo>
                  <a:cubicBezTo>
                    <a:pt x="587" y="3497"/>
                    <a:pt x="584" y="3501"/>
                    <a:pt x="579" y="3503"/>
                  </a:cubicBezTo>
                  <a:cubicBezTo>
                    <a:pt x="575" y="3506"/>
                    <a:pt x="570" y="3506"/>
                    <a:pt x="565" y="3504"/>
                  </a:cubicBezTo>
                  <a:lnTo>
                    <a:pt x="479" y="3465"/>
                  </a:lnTo>
                  <a:lnTo>
                    <a:pt x="501" y="3457"/>
                  </a:lnTo>
                  <a:lnTo>
                    <a:pt x="480" y="3504"/>
                  </a:lnTo>
                  <a:cubicBezTo>
                    <a:pt x="479" y="3505"/>
                    <a:pt x="478" y="3506"/>
                    <a:pt x="478" y="3507"/>
                  </a:cubicBezTo>
                  <a:lnTo>
                    <a:pt x="448" y="3546"/>
                  </a:lnTo>
                  <a:cubicBezTo>
                    <a:pt x="444" y="3551"/>
                    <a:pt x="438" y="3553"/>
                    <a:pt x="432" y="3552"/>
                  </a:cubicBezTo>
                  <a:lnTo>
                    <a:pt x="337" y="3535"/>
                  </a:lnTo>
                  <a:lnTo>
                    <a:pt x="343" y="3535"/>
                  </a:lnTo>
                  <a:lnTo>
                    <a:pt x="291" y="3543"/>
                  </a:lnTo>
                  <a:lnTo>
                    <a:pt x="305" y="3529"/>
                  </a:lnTo>
                  <a:lnTo>
                    <a:pt x="297" y="3598"/>
                  </a:lnTo>
                  <a:cubicBezTo>
                    <a:pt x="296" y="3603"/>
                    <a:pt x="292" y="3608"/>
                    <a:pt x="287" y="3611"/>
                  </a:cubicBezTo>
                  <a:lnTo>
                    <a:pt x="248" y="3628"/>
                  </a:lnTo>
                  <a:lnTo>
                    <a:pt x="255" y="3622"/>
                  </a:lnTo>
                  <a:lnTo>
                    <a:pt x="195" y="3712"/>
                  </a:lnTo>
                  <a:lnTo>
                    <a:pt x="198" y="3701"/>
                  </a:lnTo>
                  <a:lnTo>
                    <a:pt x="206" y="3800"/>
                  </a:lnTo>
                  <a:cubicBezTo>
                    <a:pt x="207" y="3801"/>
                    <a:pt x="207" y="3802"/>
                    <a:pt x="206" y="3803"/>
                  </a:cubicBezTo>
                  <a:lnTo>
                    <a:pt x="189" y="3949"/>
                  </a:lnTo>
                  <a:lnTo>
                    <a:pt x="168" y="4095"/>
                  </a:lnTo>
                  <a:lnTo>
                    <a:pt x="151" y="4219"/>
                  </a:lnTo>
                  <a:cubicBezTo>
                    <a:pt x="150" y="4220"/>
                    <a:pt x="150" y="4221"/>
                    <a:pt x="150" y="4222"/>
                  </a:cubicBezTo>
                  <a:lnTo>
                    <a:pt x="129" y="4291"/>
                  </a:lnTo>
                  <a:lnTo>
                    <a:pt x="126" y="4276"/>
                  </a:lnTo>
                  <a:lnTo>
                    <a:pt x="177" y="4344"/>
                  </a:lnTo>
                  <a:lnTo>
                    <a:pt x="154" y="4341"/>
                  </a:lnTo>
                  <a:lnTo>
                    <a:pt x="231" y="4281"/>
                  </a:lnTo>
                  <a:cubicBezTo>
                    <a:pt x="237" y="4277"/>
                    <a:pt x="244" y="4276"/>
                    <a:pt x="250" y="4280"/>
                  </a:cubicBezTo>
                  <a:lnTo>
                    <a:pt x="298" y="4310"/>
                  </a:lnTo>
                  <a:cubicBezTo>
                    <a:pt x="302" y="4313"/>
                    <a:pt x="305" y="4319"/>
                    <a:pt x="305" y="4324"/>
                  </a:cubicBezTo>
                  <a:lnTo>
                    <a:pt x="305" y="4384"/>
                  </a:lnTo>
                  <a:cubicBezTo>
                    <a:pt x="305" y="4391"/>
                    <a:pt x="302" y="4396"/>
                    <a:pt x="296" y="4399"/>
                  </a:cubicBezTo>
                  <a:lnTo>
                    <a:pt x="219" y="4438"/>
                  </a:lnTo>
                  <a:lnTo>
                    <a:pt x="228" y="4424"/>
                  </a:lnTo>
                  <a:lnTo>
                    <a:pt x="219" y="4510"/>
                  </a:lnTo>
                  <a:cubicBezTo>
                    <a:pt x="219" y="4512"/>
                    <a:pt x="219" y="4513"/>
                    <a:pt x="218" y="4515"/>
                  </a:cubicBezTo>
                  <a:lnTo>
                    <a:pt x="197" y="4566"/>
                  </a:lnTo>
                  <a:cubicBezTo>
                    <a:pt x="194" y="4573"/>
                    <a:pt x="186" y="4578"/>
                    <a:pt x="179" y="4576"/>
                  </a:cubicBezTo>
                  <a:lnTo>
                    <a:pt x="101" y="4564"/>
                  </a:lnTo>
                  <a:lnTo>
                    <a:pt x="120" y="4552"/>
                  </a:lnTo>
                  <a:lnTo>
                    <a:pt x="90" y="4659"/>
                  </a:lnTo>
                  <a:lnTo>
                    <a:pt x="84" y="4641"/>
                  </a:lnTo>
                  <a:lnTo>
                    <a:pt x="123" y="4671"/>
                  </a:lnTo>
                  <a:lnTo>
                    <a:pt x="109" y="4668"/>
                  </a:lnTo>
                  <a:lnTo>
                    <a:pt x="177" y="4651"/>
                  </a:lnTo>
                  <a:cubicBezTo>
                    <a:pt x="183" y="4649"/>
                    <a:pt x="190" y="4652"/>
                    <a:pt x="194" y="4657"/>
                  </a:cubicBezTo>
                  <a:lnTo>
                    <a:pt x="233" y="4704"/>
                  </a:lnTo>
                  <a:lnTo>
                    <a:pt x="246" y="4721"/>
                  </a:lnTo>
                  <a:cubicBezTo>
                    <a:pt x="249" y="4725"/>
                    <a:pt x="250" y="4729"/>
                    <a:pt x="249" y="4734"/>
                  </a:cubicBezTo>
                  <a:cubicBezTo>
                    <a:pt x="249" y="4738"/>
                    <a:pt x="246" y="4742"/>
                    <a:pt x="242" y="4745"/>
                  </a:cubicBezTo>
                  <a:lnTo>
                    <a:pt x="182" y="4788"/>
                  </a:lnTo>
                  <a:lnTo>
                    <a:pt x="189" y="4774"/>
                  </a:lnTo>
                  <a:lnTo>
                    <a:pt x="189" y="4830"/>
                  </a:lnTo>
                  <a:cubicBezTo>
                    <a:pt x="189" y="4837"/>
                    <a:pt x="185" y="4844"/>
                    <a:pt x="178" y="4846"/>
                  </a:cubicBezTo>
                  <a:lnTo>
                    <a:pt x="109" y="4867"/>
                  </a:lnTo>
                  <a:cubicBezTo>
                    <a:pt x="104" y="4869"/>
                    <a:pt x="98" y="4868"/>
                    <a:pt x="93" y="4864"/>
                  </a:cubicBezTo>
                  <a:lnTo>
                    <a:pt x="46" y="4826"/>
                  </a:lnTo>
                  <a:lnTo>
                    <a:pt x="73" y="4811"/>
                  </a:lnTo>
                  <a:lnTo>
                    <a:pt x="82" y="4897"/>
                  </a:lnTo>
                  <a:cubicBezTo>
                    <a:pt x="82" y="4898"/>
                    <a:pt x="82" y="4899"/>
                    <a:pt x="82" y="4901"/>
                  </a:cubicBezTo>
                  <a:lnTo>
                    <a:pt x="73" y="4969"/>
                  </a:lnTo>
                  <a:cubicBezTo>
                    <a:pt x="72" y="4977"/>
                    <a:pt x="65" y="4984"/>
                    <a:pt x="57" y="4984"/>
                  </a:cubicBezTo>
                  <a:lnTo>
                    <a:pt x="18" y="4984"/>
                  </a:lnTo>
                  <a:lnTo>
                    <a:pt x="30" y="4955"/>
                  </a:lnTo>
                  <a:lnTo>
                    <a:pt x="137" y="5062"/>
                  </a:lnTo>
                  <a:lnTo>
                    <a:pt x="186" y="5124"/>
                  </a:lnTo>
                  <a:cubicBezTo>
                    <a:pt x="187" y="5125"/>
                    <a:pt x="188" y="5127"/>
                    <a:pt x="188" y="5129"/>
                  </a:cubicBezTo>
                  <a:lnTo>
                    <a:pt x="218" y="5214"/>
                  </a:lnTo>
                  <a:lnTo>
                    <a:pt x="212" y="5206"/>
                  </a:lnTo>
                  <a:lnTo>
                    <a:pt x="319" y="5274"/>
                  </a:lnTo>
                  <a:lnTo>
                    <a:pt x="434" y="5334"/>
                  </a:lnTo>
                  <a:lnTo>
                    <a:pt x="426" y="5332"/>
                  </a:lnTo>
                  <a:lnTo>
                    <a:pt x="533" y="5332"/>
                  </a:lnTo>
                  <a:lnTo>
                    <a:pt x="524" y="5335"/>
                  </a:lnTo>
                  <a:lnTo>
                    <a:pt x="678" y="5228"/>
                  </a:lnTo>
                  <a:lnTo>
                    <a:pt x="845" y="5108"/>
                  </a:lnTo>
                  <a:lnTo>
                    <a:pt x="842" y="5111"/>
                  </a:lnTo>
                  <a:lnTo>
                    <a:pt x="988" y="4918"/>
                  </a:lnTo>
                  <a:lnTo>
                    <a:pt x="1011" y="4895"/>
                  </a:lnTo>
                  <a:cubicBezTo>
                    <a:pt x="1014" y="4892"/>
                    <a:pt x="1020" y="4890"/>
                    <a:pt x="1025" y="4891"/>
                  </a:cubicBezTo>
                  <a:cubicBezTo>
                    <a:pt x="1030" y="4891"/>
                    <a:pt x="1034" y="4894"/>
                    <a:pt x="1037" y="4899"/>
                  </a:cubicBezTo>
                  <a:lnTo>
                    <a:pt x="1076" y="4967"/>
                  </a:lnTo>
                  <a:lnTo>
                    <a:pt x="1052" y="4962"/>
                  </a:lnTo>
                  <a:lnTo>
                    <a:pt x="1120" y="4915"/>
                  </a:lnTo>
                  <a:lnTo>
                    <a:pt x="1115" y="4922"/>
                  </a:lnTo>
                  <a:lnTo>
                    <a:pt x="1145" y="4853"/>
                  </a:lnTo>
                  <a:lnTo>
                    <a:pt x="1143" y="4858"/>
                  </a:lnTo>
                  <a:lnTo>
                    <a:pt x="1152" y="4773"/>
                  </a:lnTo>
                  <a:cubicBezTo>
                    <a:pt x="1152" y="4770"/>
                    <a:pt x="1153" y="4767"/>
                    <a:pt x="1154" y="4765"/>
                  </a:cubicBezTo>
                  <a:lnTo>
                    <a:pt x="1223" y="4658"/>
                  </a:lnTo>
                  <a:cubicBezTo>
                    <a:pt x="1228" y="4651"/>
                    <a:pt x="1236" y="4649"/>
                    <a:pt x="1244" y="4652"/>
                  </a:cubicBezTo>
                  <a:cubicBezTo>
                    <a:pt x="1251" y="4655"/>
                    <a:pt x="1255" y="4663"/>
                    <a:pt x="1253" y="4671"/>
                  </a:cubicBezTo>
                  <a:lnTo>
                    <a:pt x="1223" y="4787"/>
                  </a:lnTo>
                  <a:lnTo>
                    <a:pt x="1214" y="4768"/>
                  </a:lnTo>
                  <a:lnTo>
                    <a:pt x="1252" y="4785"/>
                  </a:lnTo>
                  <a:cubicBezTo>
                    <a:pt x="1260" y="4788"/>
                    <a:pt x="1264" y="4797"/>
                    <a:pt x="1262" y="4805"/>
                  </a:cubicBezTo>
                  <a:lnTo>
                    <a:pt x="1245" y="4865"/>
                  </a:lnTo>
                  <a:lnTo>
                    <a:pt x="1245" y="4857"/>
                  </a:lnTo>
                  <a:lnTo>
                    <a:pt x="1262" y="4956"/>
                  </a:lnTo>
                  <a:lnTo>
                    <a:pt x="1261" y="4951"/>
                  </a:lnTo>
                  <a:lnTo>
                    <a:pt x="1299" y="5028"/>
                  </a:lnTo>
                  <a:lnTo>
                    <a:pt x="1276" y="5021"/>
                  </a:lnTo>
                  <a:lnTo>
                    <a:pt x="1315" y="5000"/>
                  </a:lnTo>
                  <a:cubicBezTo>
                    <a:pt x="1323" y="4995"/>
                    <a:pt x="1333" y="4998"/>
                    <a:pt x="1338" y="5006"/>
                  </a:cubicBezTo>
                  <a:cubicBezTo>
                    <a:pt x="1342" y="5014"/>
                    <a:pt x="1339" y="5024"/>
                    <a:pt x="1331" y="5029"/>
                  </a:cubicBezTo>
                  <a:lnTo>
                    <a:pt x="1292" y="5050"/>
                  </a:lnTo>
                  <a:cubicBezTo>
                    <a:pt x="1288" y="5052"/>
                    <a:pt x="1284" y="5053"/>
                    <a:pt x="1279" y="5052"/>
                  </a:cubicBezTo>
                  <a:cubicBezTo>
                    <a:pt x="1275" y="5050"/>
                    <a:pt x="1271" y="5047"/>
                    <a:pt x="1269" y="5043"/>
                  </a:cubicBezTo>
                  <a:lnTo>
                    <a:pt x="1231" y="4966"/>
                  </a:lnTo>
                  <a:cubicBezTo>
                    <a:pt x="1230" y="4965"/>
                    <a:pt x="1230" y="4963"/>
                    <a:pt x="1229" y="4961"/>
                  </a:cubicBezTo>
                  <a:lnTo>
                    <a:pt x="1212" y="4863"/>
                  </a:lnTo>
                  <a:cubicBezTo>
                    <a:pt x="1212" y="4860"/>
                    <a:pt x="1212" y="4858"/>
                    <a:pt x="1213" y="4855"/>
                  </a:cubicBezTo>
                  <a:lnTo>
                    <a:pt x="1230" y="4795"/>
                  </a:lnTo>
                  <a:lnTo>
                    <a:pt x="1239" y="4815"/>
                  </a:lnTo>
                  <a:lnTo>
                    <a:pt x="1200" y="4798"/>
                  </a:lnTo>
                  <a:cubicBezTo>
                    <a:pt x="1193" y="4795"/>
                    <a:pt x="1189" y="4786"/>
                    <a:pt x="1191" y="4779"/>
                  </a:cubicBezTo>
                  <a:lnTo>
                    <a:pt x="1221" y="4663"/>
                  </a:lnTo>
                  <a:lnTo>
                    <a:pt x="1251" y="4676"/>
                  </a:lnTo>
                  <a:lnTo>
                    <a:pt x="1182" y="4783"/>
                  </a:lnTo>
                  <a:lnTo>
                    <a:pt x="1185" y="4776"/>
                  </a:lnTo>
                  <a:lnTo>
                    <a:pt x="1176" y="4862"/>
                  </a:lnTo>
                  <a:cubicBezTo>
                    <a:pt x="1176" y="4863"/>
                    <a:pt x="1176" y="4865"/>
                    <a:pt x="1175" y="4867"/>
                  </a:cubicBezTo>
                  <a:lnTo>
                    <a:pt x="1145" y="4935"/>
                  </a:lnTo>
                  <a:cubicBezTo>
                    <a:pt x="1144" y="4938"/>
                    <a:pt x="1142" y="4940"/>
                    <a:pt x="1139" y="4942"/>
                  </a:cubicBezTo>
                  <a:lnTo>
                    <a:pt x="1071" y="4989"/>
                  </a:lnTo>
                  <a:cubicBezTo>
                    <a:pt x="1067" y="4992"/>
                    <a:pt x="1062" y="4993"/>
                    <a:pt x="1057" y="4992"/>
                  </a:cubicBezTo>
                  <a:cubicBezTo>
                    <a:pt x="1053" y="4991"/>
                    <a:pt x="1049" y="4988"/>
                    <a:pt x="1047" y="4984"/>
                  </a:cubicBezTo>
                  <a:lnTo>
                    <a:pt x="1008" y="4915"/>
                  </a:lnTo>
                  <a:lnTo>
                    <a:pt x="1034" y="4919"/>
                  </a:lnTo>
                  <a:lnTo>
                    <a:pt x="1014" y="4939"/>
                  </a:lnTo>
                  <a:lnTo>
                    <a:pt x="868" y="5131"/>
                  </a:lnTo>
                  <a:cubicBezTo>
                    <a:pt x="867" y="5133"/>
                    <a:pt x="866" y="5134"/>
                    <a:pt x="865" y="5135"/>
                  </a:cubicBezTo>
                  <a:lnTo>
                    <a:pt x="697" y="5255"/>
                  </a:lnTo>
                  <a:lnTo>
                    <a:pt x="543" y="5362"/>
                  </a:lnTo>
                  <a:cubicBezTo>
                    <a:pt x="540" y="5364"/>
                    <a:pt x="537" y="5365"/>
                    <a:pt x="533" y="5365"/>
                  </a:cubicBezTo>
                  <a:lnTo>
                    <a:pt x="426" y="5365"/>
                  </a:lnTo>
                  <a:cubicBezTo>
                    <a:pt x="423" y="5365"/>
                    <a:pt x="421" y="5365"/>
                    <a:pt x="418" y="5363"/>
                  </a:cubicBezTo>
                  <a:lnTo>
                    <a:pt x="301" y="5303"/>
                  </a:lnTo>
                  <a:lnTo>
                    <a:pt x="194" y="5234"/>
                  </a:lnTo>
                  <a:cubicBezTo>
                    <a:pt x="191" y="5232"/>
                    <a:pt x="188" y="5229"/>
                    <a:pt x="187" y="5225"/>
                  </a:cubicBezTo>
                  <a:lnTo>
                    <a:pt x="157" y="5140"/>
                  </a:lnTo>
                  <a:lnTo>
                    <a:pt x="160" y="5145"/>
                  </a:lnTo>
                  <a:lnTo>
                    <a:pt x="114" y="5086"/>
                  </a:lnTo>
                  <a:lnTo>
                    <a:pt x="6" y="4979"/>
                  </a:lnTo>
                  <a:cubicBezTo>
                    <a:pt x="2" y="4974"/>
                    <a:pt x="0" y="4967"/>
                    <a:pt x="3" y="4961"/>
                  </a:cubicBezTo>
                  <a:cubicBezTo>
                    <a:pt x="5" y="4954"/>
                    <a:pt x="11" y="4950"/>
                    <a:pt x="18" y="4950"/>
                  </a:cubicBezTo>
                  <a:lnTo>
                    <a:pt x="57" y="4950"/>
                  </a:lnTo>
                  <a:lnTo>
                    <a:pt x="40" y="4965"/>
                  </a:lnTo>
                  <a:lnTo>
                    <a:pt x="49" y="4896"/>
                  </a:lnTo>
                  <a:lnTo>
                    <a:pt x="49" y="4900"/>
                  </a:lnTo>
                  <a:lnTo>
                    <a:pt x="40" y="4814"/>
                  </a:lnTo>
                  <a:cubicBezTo>
                    <a:pt x="40" y="4808"/>
                    <a:pt x="43" y="4801"/>
                    <a:pt x="49" y="4798"/>
                  </a:cubicBezTo>
                  <a:cubicBezTo>
                    <a:pt x="55" y="4795"/>
                    <a:pt x="62" y="4796"/>
                    <a:pt x="67" y="4800"/>
                  </a:cubicBezTo>
                  <a:lnTo>
                    <a:pt x="115" y="4838"/>
                  </a:lnTo>
                  <a:lnTo>
                    <a:pt x="99" y="4835"/>
                  </a:lnTo>
                  <a:lnTo>
                    <a:pt x="168" y="4814"/>
                  </a:lnTo>
                  <a:lnTo>
                    <a:pt x="156" y="4830"/>
                  </a:lnTo>
                  <a:lnTo>
                    <a:pt x="156" y="4774"/>
                  </a:lnTo>
                  <a:cubicBezTo>
                    <a:pt x="156" y="4769"/>
                    <a:pt x="159" y="4764"/>
                    <a:pt x="163" y="4761"/>
                  </a:cubicBezTo>
                  <a:lnTo>
                    <a:pt x="223" y="4718"/>
                  </a:lnTo>
                  <a:lnTo>
                    <a:pt x="219" y="4741"/>
                  </a:lnTo>
                  <a:lnTo>
                    <a:pt x="207" y="4725"/>
                  </a:lnTo>
                  <a:lnTo>
                    <a:pt x="168" y="4678"/>
                  </a:lnTo>
                  <a:lnTo>
                    <a:pt x="185" y="4683"/>
                  </a:lnTo>
                  <a:lnTo>
                    <a:pt x="117" y="4700"/>
                  </a:lnTo>
                  <a:cubicBezTo>
                    <a:pt x="112" y="4702"/>
                    <a:pt x="106" y="4701"/>
                    <a:pt x="102" y="4697"/>
                  </a:cubicBezTo>
                  <a:lnTo>
                    <a:pt x="64" y="4667"/>
                  </a:lnTo>
                  <a:cubicBezTo>
                    <a:pt x="58" y="4663"/>
                    <a:pt x="56" y="4656"/>
                    <a:pt x="58" y="4650"/>
                  </a:cubicBezTo>
                  <a:lnTo>
                    <a:pt x="88" y="4543"/>
                  </a:lnTo>
                  <a:cubicBezTo>
                    <a:pt x="90" y="4534"/>
                    <a:pt x="98" y="4529"/>
                    <a:pt x="107" y="4531"/>
                  </a:cubicBezTo>
                  <a:lnTo>
                    <a:pt x="184" y="4543"/>
                  </a:lnTo>
                  <a:lnTo>
                    <a:pt x="166" y="4554"/>
                  </a:lnTo>
                  <a:lnTo>
                    <a:pt x="187" y="4502"/>
                  </a:lnTo>
                  <a:lnTo>
                    <a:pt x="186" y="4507"/>
                  </a:lnTo>
                  <a:lnTo>
                    <a:pt x="195" y="4421"/>
                  </a:lnTo>
                  <a:cubicBezTo>
                    <a:pt x="195" y="4415"/>
                    <a:pt x="199" y="4410"/>
                    <a:pt x="204" y="4408"/>
                  </a:cubicBezTo>
                  <a:lnTo>
                    <a:pt x="281" y="4369"/>
                  </a:lnTo>
                  <a:lnTo>
                    <a:pt x="272" y="4384"/>
                  </a:lnTo>
                  <a:lnTo>
                    <a:pt x="272" y="4324"/>
                  </a:lnTo>
                  <a:lnTo>
                    <a:pt x="280" y="4338"/>
                  </a:lnTo>
                  <a:lnTo>
                    <a:pt x="232" y="4308"/>
                  </a:lnTo>
                  <a:lnTo>
                    <a:pt x="252" y="4307"/>
                  </a:lnTo>
                  <a:lnTo>
                    <a:pt x="174" y="4367"/>
                  </a:lnTo>
                  <a:cubicBezTo>
                    <a:pt x="171" y="4370"/>
                    <a:pt x="166" y="4371"/>
                    <a:pt x="162" y="4371"/>
                  </a:cubicBezTo>
                  <a:cubicBezTo>
                    <a:pt x="157" y="4370"/>
                    <a:pt x="153" y="4368"/>
                    <a:pt x="151" y="4364"/>
                  </a:cubicBezTo>
                  <a:lnTo>
                    <a:pt x="99" y="4296"/>
                  </a:lnTo>
                  <a:cubicBezTo>
                    <a:pt x="96" y="4291"/>
                    <a:pt x="95" y="4286"/>
                    <a:pt x="97" y="4281"/>
                  </a:cubicBezTo>
                  <a:lnTo>
                    <a:pt x="118" y="4212"/>
                  </a:lnTo>
                  <a:lnTo>
                    <a:pt x="118" y="4215"/>
                  </a:lnTo>
                  <a:lnTo>
                    <a:pt x="135" y="4090"/>
                  </a:lnTo>
                  <a:lnTo>
                    <a:pt x="156" y="3945"/>
                  </a:lnTo>
                  <a:lnTo>
                    <a:pt x="173" y="3799"/>
                  </a:lnTo>
                  <a:lnTo>
                    <a:pt x="173" y="3803"/>
                  </a:lnTo>
                  <a:lnTo>
                    <a:pt x="165" y="3704"/>
                  </a:lnTo>
                  <a:cubicBezTo>
                    <a:pt x="164" y="3700"/>
                    <a:pt x="165" y="3697"/>
                    <a:pt x="167" y="3694"/>
                  </a:cubicBezTo>
                  <a:lnTo>
                    <a:pt x="228" y="3604"/>
                  </a:lnTo>
                  <a:cubicBezTo>
                    <a:pt x="229" y="3601"/>
                    <a:pt x="232" y="3599"/>
                    <a:pt x="235" y="3598"/>
                  </a:cubicBezTo>
                  <a:lnTo>
                    <a:pt x="273" y="3580"/>
                  </a:lnTo>
                  <a:lnTo>
                    <a:pt x="263" y="3594"/>
                  </a:lnTo>
                  <a:lnTo>
                    <a:pt x="272" y="3525"/>
                  </a:lnTo>
                  <a:cubicBezTo>
                    <a:pt x="273" y="3518"/>
                    <a:pt x="279" y="3512"/>
                    <a:pt x="286" y="3511"/>
                  </a:cubicBezTo>
                  <a:lnTo>
                    <a:pt x="337" y="3502"/>
                  </a:lnTo>
                  <a:cubicBezTo>
                    <a:pt x="339" y="3502"/>
                    <a:pt x="341" y="3502"/>
                    <a:pt x="343" y="3502"/>
                  </a:cubicBezTo>
                  <a:lnTo>
                    <a:pt x="437" y="3519"/>
                  </a:lnTo>
                  <a:lnTo>
                    <a:pt x="421" y="3525"/>
                  </a:lnTo>
                  <a:lnTo>
                    <a:pt x="451" y="3487"/>
                  </a:lnTo>
                  <a:lnTo>
                    <a:pt x="449" y="3490"/>
                  </a:lnTo>
                  <a:lnTo>
                    <a:pt x="471" y="3443"/>
                  </a:lnTo>
                  <a:cubicBezTo>
                    <a:pt x="475" y="3435"/>
                    <a:pt x="484" y="3431"/>
                    <a:pt x="493" y="3435"/>
                  </a:cubicBezTo>
                  <a:lnTo>
                    <a:pt x="579" y="3473"/>
                  </a:lnTo>
                  <a:lnTo>
                    <a:pt x="556" y="3485"/>
                  </a:lnTo>
                  <a:lnTo>
                    <a:pt x="564" y="3446"/>
                  </a:lnTo>
                  <a:lnTo>
                    <a:pt x="565" y="3455"/>
                  </a:lnTo>
                  <a:lnTo>
                    <a:pt x="547" y="3404"/>
                  </a:lnTo>
                  <a:cubicBezTo>
                    <a:pt x="545" y="3397"/>
                    <a:pt x="548" y="3389"/>
                    <a:pt x="554" y="3385"/>
                  </a:cubicBezTo>
                  <a:lnTo>
                    <a:pt x="631" y="3329"/>
                  </a:lnTo>
                  <a:cubicBezTo>
                    <a:pt x="636" y="3326"/>
                    <a:pt x="642" y="3325"/>
                    <a:pt x="647" y="3327"/>
                  </a:cubicBezTo>
                  <a:lnTo>
                    <a:pt x="737" y="3366"/>
                  </a:lnTo>
                  <a:lnTo>
                    <a:pt x="727" y="3365"/>
                  </a:lnTo>
                  <a:lnTo>
                    <a:pt x="766" y="3356"/>
                  </a:lnTo>
                  <a:lnTo>
                    <a:pt x="753" y="3377"/>
                  </a:lnTo>
                  <a:lnTo>
                    <a:pt x="740" y="3325"/>
                  </a:lnTo>
                  <a:cubicBezTo>
                    <a:pt x="740" y="3324"/>
                    <a:pt x="740" y="3323"/>
                    <a:pt x="740" y="3321"/>
                  </a:cubicBezTo>
                  <a:lnTo>
                    <a:pt x="740" y="3266"/>
                  </a:lnTo>
                  <a:cubicBezTo>
                    <a:pt x="740" y="3257"/>
                    <a:pt x="746" y="3250"/>
                    <a:pt x="754" y="3249"/>
                  </a:cubicBezTo>
                  <a:lnTo>
                    <a:pt x="853" y="3236"/>
                  </a:lnTo>
                  <a:cubicBezTo>
                    <a:pt x="857" y="3236"/>
                    <a:pt x="861" y="3237"/>
                    <a:pt x="865" y="3239"/>
                  </a:cubicBezTo>
                  <a:lnTo>
                    <a:pt x="925" y="3282"/>
                  </a:lnTo>
                  <a:lnTo>
                    <a:pt x="921" y="3280"/>
                  </a:lnTo>
                  <a:lnTo>
                    <a:pt x="968" y="3297"/>
                  </a:lnTo>
                  <a:lnTo>
                    <a:pt x="946" y="3313"/>
                  </a:lnTo>
                  <a:lnTo>
                    <a:pt x="946" y="3266"/>
                  </a:lnTo>
                  <a:cubicBezTo>
                    <a:pt x="946" y="3258"/>
                    <a:pt x="950" y="3252"/>
                    <a:pt x="957" y="3250"/>
                  </a:cubicBezTo>
                  <a:lnTo>
                    <a:pt x="996" y="3237"/>
                  </a:lnTo>
                  <a:lnTo>
                    <a:pt x="985" y="3250"/>
                  </a:lnTo>
                  <a:lnTo>
                    <a:pt x="997" y="3156"/>
                  </a:lnTo>
                  <a:cubicBezTo>
                    <a:pt x="998" y="3150"/>
                    <a:pt x="1003" y="3145"/>
                    <a:pt x="1009" y="3143"/>
                  </a:cubicBezTo>
                  <a:lnTo>
                    <a:pt x="1073" y="3121"/>
                  </a:lnTo>
                  <a:cubicBezTo>
                    <a:pt x="1075" y="3121"/>
                    <a:pt x="1077" y="3120"/>
                    <a:pt x="1078" y="3120"/>
                  </a:cubicBezTo>
                  <a:lnTo>
                    <a:pt x="1160" y="3120"/>
                  </a:lnTo>
                  <a:lnTo>
                    <a:pt x="1146" y="3128"/>
                  </a:lnTo>
                  <a:lnTo>
                    <a:pt x="1215" y="3029"/>
                  </a:lnTo>
                  <a:cubicBezTo>
                    <a:pt x="1217" y="3025"/>
                    <a:pt x="1221" y="3023"/>
                    <a:pt x="1226" y="3022"/>
                  </a:cubicBezTo>
                  <a:cubicBezTo>
                    <a:pt x="1230" y="3021"/>
                    <a:pt x="1235" y="3022"/>
                    <a:pt x="1239" y="3025"/>
                  </a:cubicBezTo>
                  <a:lnTo>
                    <a:pt x="1294" y="3068"/>
                  </a:lnTo>
                  <a:cubicBezTo>
                    <a:pt x="1298" y="3070"/>
                    <a:pt x="1300" y="3074"/>
                    <a:pt x="1301" y="3078"/>
                  </a:cubicBezTo>
                  <a:lnTo>
                    <a:pt x="1322" y="3172"/>
                  </a:lnTo>
                  <a:lnTo>
                    <a:pt x="1300" y="3160"/>
                  </a:lnTo>
                  <a:lnTo>
                    <a:pt x="1415" y="3113"/>
                  </a:lnTo>
                  <a:lnTo>
                    <a:pt x="1406" y="3133"/>
                  </a:lnTo>
                  <a:lnTo>
                    <a:pt x="1384" y="3065"/>
                  </a:lnTo>
                  <a:cubicBezTo>
                    <a:pt x="1383" y="3059"/>
                    <a:pt x="1384" y="3053"/>
                    <a:pt x="1388" y="3049"/>
                  </a:cubicBezTo>
                  <a:cubicBezTo>
                    <a:pt x="1392" y="3044"/>
                    <a:pt x="1398" y="3042"/>
                    <a:pt x="1404" y="3044"/>
                  </a:cubicBezTo>
                  <a:lnTo>
                    <a:pt x="1502" y="3065"/>
                  </a:lnTo>
                  <a:lnTo>
                    <a:pt x="1490" y="3067"/>
                  </a:lnTo>
                  <a:lnTo>
                    <a:pt x="1580" y="3007"/>
                  </a:lnTo>
                  <a:lnTo>
                    <a:pt x="1573" y="3016"/>
                  </a:lnTo>
                  <a:lnTo>
                    <a:pt x="1612" y="2909"/>
                  </a:lnTo>
                  <a:lnTo>
                    <a:pt x="1620" y="2929"/>
                  </a:lnTo>
                  <a:lnTo>
                    <a:pt x="1581" y="2907"/>
                  </a:lnTo>
                  <a:lnTo>
                    <a:pt x="1598" y="2907"/>
                  </a:lnTo>
                  <a:lnTo>
                    <a:pt x="1492" y="2974"/>
                  </a:lnTo>
                  <a:lnTo>
                    <a:pt x="1393" y="3052"/>
                  </a:lnTo>
                  <a:cubicBezTo>
                    <a:pt x="1388" y="3056"/>
                    <a:pt x="1381" y="3056"/>
                    <a:pt x="1376" y="3053"/>
                  </a:cubicBezTo>
                  <a:cubicBezTo>
                    <a:pt x="1370" y="3051"/>
                    <a:pt x="1366" y="3045"/>
                    <a:pt x="1366" y="3038"/>
                  </a:cubicBezTo>
                  <a:lnTo>
                    <a:pt x="1366" y="2983"/>
                  </a:lnTo>
                  <a:cubicBezTo>
                    <a:pt x="1366" y="2978"/>
                    <a:pt x="1368" y="2973"/>
                    <a:pt x="1372" y="2970"/>
                  </a:cubicBezTo>
                  <a:lnTo>
                    <a:pt x="1449" y="2902"/>
                  </a:lnTo>
                  <a:lnTo>
                    <a:pt x="1444" y="2910"/>
                  </a:lnTo>
                  <a:lnTo>
                    <a:pt x="1466" y="2824"/>
                  </a:lnTo>
                  <a:cubicBezTo>
                    <a:pt x="1466" y="2822"/>
                    <a:pt x="1467" y="2820"/>
                    <a:pt x="1469" y="2818"/>
                  </a:cubicBezTo>
                  <a:lnTo>
                    <a:pt x="1537" y="2728"/>
                  </a:lnTo>
                  <a:cubicBezTo>
                    <a:pt x="1540" y="2725"/>
                    <a:pt x="1544" y="2723"/>
                    <a:pt x="1548" y="2722"/>
                  </a:cubicBezTo>
                  <a:lnTo>
                    <a:pt x="1655" y="2705"/>
                  </a:lnTo>
                  <a:lnTo>
                    <a:pt x="1650" y="2707"/>
                  </a:lnTo>
                  <a:lnTo>
                    <a:pt x="1718" y="2668"/>
                  </a:lnTo>
                  <a:lnTo>
                    <a:pt x="1710" y="2686"/>
                  </a:lnTo>
                  <a:lnTo>
                    <a:pt x="1689" y="2579"/>
                  </a:lnTo>
                  <a:cubicBezTo>
                    <a:pt x="1687" y="2572"/>
                    <a:pt x="1691" y="2565"/>
                    <a:pt x="1697" y="2561"/>
                  </a:cubicBezTo>
                  <a:lnTo>
                    <a:pt x="1774" y="2518"/>
                  </a:lnTo>
                  <a:cubicBezTo>
                    <a:pt x="1782" y="2514"/>
                    <a:pt x="1791" y="2516"/>
                    <a:pt x="1796" y="2523"/>
                  </a:cubicBezTo>
                  <a:lnTo>
                    <a:pt x="1826" y="2566"/>
                  </a:lnTo>
                  <a:lnTo>
                    <a:pt x="1801" y="2563"/>
                  </a:lnTo>
                  <a:lnTo>
                    <a:pt x="1862" y="2512"/>
                  </a:lnTo>
                  <a:lnTo>
                    <a:pt x="1859" y="2534"/>
                  </a:lnTo>
                  <a:lnTo>
                    <a:pt x="1820" y="2478"/>
                  </a:lnTo>
                  <a:cubicBezTo>
                    <a:pt x="1818" y="2475"/>
                    <a:pt x="1817" y="2472"/>
                    <a:pt x="1817" y="2468"/>
                  </a:cubicBezTo>
                  <a:lnTo>
                    <a:pt x="1817" y="2378"/>
                  </a:lnTo>
                  <a:cubicBezTo>
                    <a:pt x="1817" y="2371"/>
                    <a:pt x="1822" y="2365"/>
                    <a:pt x="1829" y="2363"/>
                  </a:cubicBezTo>
                  <a:lnTo>
                    <a:pt x="1885" y="2345"/>
                  </a:lnTo>
                  <a:lnTo>
                    <a:pt x="1875" y="2353"/>
                  </a:lnTo>
                  <a:lnTo>
                    <a:pt x="1943" y="2225"/>
                  </a:lnTo>
                  <a:lnTo>
                    <a:pt x="1942" y="2237"/>
                  </a:lnTo>
                  <a:lnTo>
                    <a:pt x="1925" y="2168"/>
                  </a:lnTo>
                  <a:cubicBezTo>
                    <a:pt x="1923" y="2161"/>
                    <a:pt x="1926" y="2154"/>
                    <a:pt x="1932" y="2150"/>
                  </a:cubicBezTo>
                  <a:lnTo>
                    <a:pt x="2010" y="2103"/>
                  </a:lnTo>
                  <a:lnTo>
                    <a:pt x="2003" y="2123"/>
                  </a:lnTo>
                  <a:lnTo>
                    <a:pt x="1981" y="2063"/>
                  </a:lnTo>
                  <a:cubicBezTo>
                    <a:pt x="1980" y="2061"/>
                    <a:pt x="1980" y="2059"/>
                    <a:pt x="1980" y="2057"/>
                  </a:cubicBezTo>
                  <a:lnTo>
                    <a:pt x="1980" y="2010"/>
                  </a:lnTo>
                  <a:cubicBezTo>
                    <a:pt x="1980" y="2005"/>
                    <a:pt x="1982" y="2000"/>
                    <a:pt x="1986" y="1997"/>
                  </a:cubicBezTo>
                  <a:lnTo>
                    <a:pt x="2076" y="1920"/>
                  </a:lnTo>
                  <a:lnTo>
                    <a:pt x="2072" y="1926"/>
                  </a:lnTo>
                  <a:lnTo>
                    <a:pt x="2119" y="1819"/>
                  </a:lnTo>
                  <a:cubicBezTo>
                    <a:pt x="2120" y="1816"/>
                    <a:pt x="2122" y="1814"/>
                    <a:pt x="2125" y="1812"/>
                  </a:cubicBezTo>
                  <a:lnTo>
                    <a:pt x="2223" y="1744"/>
                  </a:lnTo>
                  <a:lnTo>
                    <a:pt x="2347" y="1654"/>
                  </a:lnTo>
                  <a:lnTo>
                    <a:pt x="2407" y="1607"/>
                  </a:lnTo>
                  <a:lnTo>
                    <a:pt x="2401" y="1623"/>
                  </a:lnTo>
                  <a:lnTo>
                    <a:pt x="2393" y="1585"/>
                  </a:lnTo>
                  <a:lnTo>
                    <a:pt x="2396" y="1592"/>
                  </a:lnTo>
                  <a:lnTo>
                    <a:pt x="2328" y="1515"/>
                  </a:lnTo>
                  <a:cubicBezTo>
                    <a:pt x="2324" y="1511"/>
                    <a:pt x="2323" y="1505"/>
                    <a:pt x="2324" y="1500"/>
                  </a:cubicBezTo>
                  <a:cubicBezTo>
                    <a:pt x="2326" y="1494"/>
                    <a:pt x="2330" y="1490"/>
                    <a:pt x="2335" y="1488"/>
                  </a:cubicBezTo>
                  <a:lnTo>
                    <a:pt x="2434" y="1458"/>
                  </a:lnTo>
                  <a:lnTo>
                    <a:pt x="2424" y="1481"/>
                  </a:lnTo>
                  <a:lnTo>
                    <a:pt x="2402" y="1434"/>
                  </a:lnTo>
                  <a:cubicBezTo>
                    <a:pt x="2400" y="1429"/>
                    <a:pt x="2400" y="1424"/>
                    <a:pt x="2403" y="1419"/>
                  </a:cubicBezTo>
                  <a:lnTo>
                    <a:pt x="2424" y="1380"/>
                  </a:lnTo>
                  <a:cubicBezTo>
                    <a:pt x="2426" y="1377"/>
                    <a:pt x="2429" y="1374"/>
                    <a:pt x="2433" y="1373"/>
                  </a:cubicBezTo>
                  <a:lnTo>
                    <a:pt x="2489" y="1351"/>
                  </a:lnTo>
                  <a:lnTo>
                    <a:pt x="2480" y="1359"/>
                  </a:lnTo>
                  <a:lnTo>
                    <a:pt x="2502" y="1320"/>
                  </a:lnTo>
                  <a:lnTo>
                    <a:pt x="2500" y="1323"/>
                  </a:lnTo>
                  <a:lnTo>
                    <a:pt x="2518" y="1276"/>
                  </a:lnTo>
                  <a:cubicBezTo>
                    <a:pt x="2520" y="1269"/>
                    <a:pt x="2526" y="1265"/>
                    <a:pt x="2533" y="1265"/>
                  </a:cubicBezTo>
                  <a:lnTo>
                    <a:pt x="2602" y="1265"/>
                  </a:lnTo>
                  <a:lnTo>
                    <a:pt x="2692" y="1265"/>
                  </a:lnTo>
                  <a:lnTo>
                    <a:pt x="2675" y="1281"/>
                  </a:lnTo>
                  <a:lnTo>
                    <a:pt x="2675" y="1200"/>
                  </a:lnTo>
                  <a:cubicBezTo>
                    <a:pt x="2675" y="1192"/>
                    <a:pt x="2681" y="1185"/>
                    <a:pt x="2690" y="1183"/>
                  </a:cubicBezTo>
                  <a:lnTo>
                    <a:pt x="2745" y="1175"/>
                  </a:lnTo>
                  <a:cubicBezTo>
                    <a:pt x="2749" y="1174"/>
                    <a:pt x="2752" y="1175"/>
                    <a:pt x="2755" y="1176"/>
                  </a:cubicBezTo>
                  <a:lnTo>
                    <a:pt x="2823" y="1206"/>
                  </a:lnTo>
                  <a:lnTo>
                    <a:pt x="2800" y="1221"/>
                  </a:lnTo>
                  <a:lnTo>
                    <a:pt x="2800" y="1144"/>
                  </a:lnTo>
                  <a:lnTo>
                    <a:pt x="2806" y="1157"/>
                  </a:lnTo>
                  <a:lnTo>
                    <a:pt x="2737" y="1097"/>
                  </a:lnTo>
                  <a:cubicBezTo>
                    <a:pt x="2734" y="1094"/>
                    <a:pt x="2733" y="1091"/>
                    <a:pt x="2732" y="1088"/>
                  </a:cubicBezTo>
                  <a:lnTo>
                    <a:pt x="2715" y="1020"/>
                  </a:lnTo>
                  <a:cubicBezTo>
                    <a:pt x="2713" y="1012"/>
                    <a:pt x="2716" y="1005"/>
                    <a:pt x="2723" y="1001"/>
                  </a:cubicBezTo>
                  <a:lnTo>
                    <a:pt x="2791" y="962"/>
                  </a:lnTo>
                  <a:cubicBezTo>
                    <a:pt x="2796" y="960"/>
                    <a:pt x="2801" y="960"/>
                    <a:pt x="2806" y="962"/>
                  </a:cubicBezTo>
                  <a:lnTo>
                    <a:pt x="2854" y="983"/>
                  </a:lnTo>
                  <a:lnTo>
                    <a:pt x="2830" y="998"/>
                  </a:lnTo>
                  <a:lnTo>
                    <a:pt x="2830" y="921"/>
                  </a:lnTo>
                  <a:lnTo>
                    <a:pt x="2830" y="891"/>
                  </a:lnTo>
                  <a:lnTo>
                    <a:pt x="2842" y="907"/>
                  </a:lnTo>
                  <a:lnTo>
                    <a:pt x="2773" y="886"/>
                  </a:lnTo>
                  <a:cubicBezTo>
                    <a:pt x="2766" y="884"/>
                    <a:pt x="2761" y="877"/>
                    <a:pt x="2761" y="870"/>
                  </a:cubicBezTo>
                  <a:lnTo>
                    <a:pt x="2761" y="763"/>
                  </a:lnTo>
                  <a:cubicBezTo>
                    <a:pt x="2761" y="756"/>
                    <a:pt x="2766" y="749"/>
                    <a:pt x="2772" y="747"/>
                  </a:cubicBezTo>
                  <a:lnTo>
                    <a:pt x="2880" y="708"/>
                  </a:lnTo>
                  <a:cubicBezTo>
                    <a:pt x="2881" y="708"/>
                    <a:pt x="2882" y="708"/>
                    <a:pt x="2884" y="708"/>
                  </a:cubicBezTo>
                  <a:lnTo>
                    <a:pt x="2991" y="699"/>
                  </a:lnTo>
                  <a:cubicBezTo>
                    <a:pt x="2996" y="699"/>
                    <a:pt x="3002" y="701"/>
                    <a:pt x="3005" y="705"/>
                  </a:cubicBezTo>
                  <a:lnTo>
                    <a:pt x="3065" y="773"/>
                  </a:lnTo>
                  <a:lnTo>
                    <a:pt x="3048" y="768"/>
                  </a:lnTo>
                  <a:lnTo>
                    <a:pt x="3116" y="747"/>
                  </a:lnTo>
                  <a:lnTo>
                    <a:pt x="3105" y="759"/>
                  </a:lnTo>
                  <a:lnTo>
                    <a:pt x="3122" y="690"/>
                  </a:lnTo>
                  <a:cubicBezTo>
                    <a:pt x="3124" y="685"/>
                    <a:pt x="3127" y="681"/>
                    <a:pt x="3132" y="679"/>
                  </a:cubicBezTo>
                  <a:lnTo>
                    <a:pt x="3222" y="640"/>
                  </a:lnTo>
                  <a:cubicBezTo>
                    <a:pt x="3228" y="638"/>
                    <a:pt x="3235" y="639"/>
                    <a:pt x="3240" y="643"/>
                  </a:cubicBezTo>
                  <a:lnTo>
                    <a:pt x="3308" y="703"/>
                  </a:lnTo>
                  <a:lnTo>
                    <a:pt x="3281" y="716"/>
                  </a:lnTo>
                  <a:lnTo>
                    <a:pt x="3281" y="656"/>
                  </a:lnTo>
                  <a:cubicBezTo>
                    <a:pt x="3281" y="650"/>
                    <a:pt x="3283" y="646"/>
                    <a:pt x="3287" y="643"/>
                  </a:cubicBezTo>
                  <a:cubicBezTo>
                    <a:pt x="3291" y="639"/>
                    <a:pt x="3296" y="638"/>
                    <a:pt x="3301" y="639"/>
                  </a:cubicBezTo>
                  <a:lnTo>
                    <a:pt x="3395" y="661"/>
                  </a:lnTo>
                  <a:lnTo>
                    <a:pt x="3378" y="668"/>
                  </a:lnTo>
                  <a:lnTo>
                    <a:pt x="3438" y="578"/>
                  </a:lnTo>
                  <a:cubicBezTo>
                    <a:pt x="3440" y="574"/>
                    <a:pt x="3443" y="572"/>
                    <a:pt x="3447" y="571"/>
                  </a:cubicBezTo>
                  <a:lnTo>
                    <a:pt x="3507" y="554"/>
                  </a:lnTo>
                  <a:cubicBezTo>
                    <a:pt x="3509" y="553"/>
                    <a:pt x="3510" y="553"/>
                    <a:pt x="3512" y="553"/>
                  </a:cubicBezTo>
                  <a:lnTo>
                    <a:pt x="3598" y="553"/>
                  </a:lnTo>
                  <a:lnTo>
                    <a:pt x="3581" y="573"/>
                  </a:lnTo>
                  <a:lnTo>
                    <a:pt x="3564" y="496"/>
                  </a:lnTo>
                  <a:cubicBezTo>
                    <a:pt x="3563" y="488"/>
                    <a:pt x="3567" y="480"/>
                    <a:pt x="3575" y="477"/>
                  </a:cubicBezTo>
                  <a:lnTo>
                    <a:pt x="3652" y="447"/>
                  </a:lnTo>
                  <a:cubicBezTo>
                    <a:pt x="3657" y="445"/>
                    <a:pt x="3663" y="446"/>
                    <a:pt x="3667" y="449"/>
                  </a:cubicBezTo>
                  <a:lnTo>
                    <a:pt x="3736" y="496"/>
                  </a:lnTo>
                  <a:lnTo>
                    <a:pt x="3719" y="495"/>
                  </a:lnTo>
                  <a:lnTo>
                    <a:pt x="3774" y="465"/>
                  </a:lnTo>
                  <a:lnTo>
                    <a:pt x="3768" y="488"/>
                  </a:lnTo>
                  <a:lnTo>
                    <a:pt x="3729" y="424"/>
                  </a:lnTo>
                  <a:cubicBezTo>
                    <a:pt x="3726" y="419"/>
                    <a:pt x="3726" y="412"/>
                    <a:pt x="3730" y="407"/>
                  </a:cubicBezTo>
                  <a:lnTo>
                    <a:pt x="3820" y="261"/>
                  </a:lnTo>
                  <a:lnTo>
                    <a:pt x="3888" y="154"/>
                  </a:lnTo>
                  <a:cubicBezTo>
                    <a:pt x="3892" y="149"/>
                    <a:pt x="3897" y="146"/>
                    <a:pt x="3902" y="146"/>
                  </a:cubicBezTo>
                  <a:lnTo>
                    <a:pt x="4001" y="146"/>
                  </a:lnTo>
                  <a:lnTo>
                    <a:pt x="4048" y="146"/>
                  </a:lnTo>
                  <a:cubicBezTo>
                    <a:pt x="4053" y="146"/>
                    <a:pt x="4058" y="148"/>
                    <a:pt x="4061" y="152"/>
                  </a:cubicBezTo>
                  <a:cubicBezTo>
                    <a:pt x="4064" y="156"/>
                    <a:pt x="4066" y="161"/>
                    <a:pt x="4065" y="166"/>
                  </a:cubicBezTo>
                  <a:lnTo>
                    <a:pt x="4043" y="273"/>
                  </a:lnTo>
                  <a:cubicBezTo>
                    <a:pt x="4042" y="277"/>
                    <a:pt x="4040" y="281"/>
                    <a:pt x="4037" y="283"/>
                  </a:cubicBezTo>
                  <a:lnTo>
                    <a:pt x="3951" y="347"/>
                  </a:lnTo>
                  <a:lnTo>
                    <a:pt x="3956" y="326"/>
                  </a:lnTo>
                  <a:lnTo>
                    <a:pt x="4016" y="433"/>
                  </a:lnTo>
                  <a:lnTo>
                    <a:pt x="3989" y="429"/>
                  </a:lnTo>
                  <a:lnTo>
                    <a:pt x="4075" y="344"/>
                  </a:lnTo>
                  <a:lnTo>
                    <a:pt x="4071" y="351"/>
                  </a:lnTo>
                  <a:lnTo>
                    <a:pt x="4110" y="222"/>
                  </a:lnTo>
                  <a:lnTo>
                    <a:pt x="4109" y="225"/>
                  </a:lnTo>
                  <a:lnTo>
                    <a:pt x="4118" y="140"/>
                  </a:lnTo>
                  <a:cubicBezTo>
                    <a:pt x="4118" y="134"/>
                    <a:pt x="4122" y="128"/>
                    <a:pt x="4128" y="126"/>
                  </a:cubicBezTo>
                  <a:lnTo>
                    <a:pt x="4179" y="104"/>
                  </a:lnTo>
                  <a:cubicBezTo>
                    <a:pt x="4187" y="101"/>
                    <a:pt x="4197" y="104"/>
                    <a:pt x="4201" y="112"/>
                  </a:cubicBezTo>
                  <a:lnTo>
                    <a:pt x="4256" y="219"/>
                  </a:lnTo>
                  <a:lnTo>
                    <a:pt x="4230" y="215"/>
                  </a:lnTo>
                  <a:lnTo>
                    <a:pt x="4299" y="151"/>
                  </a:lnTo>
                  <a:lnTo>
                    <a:pt x="4294" y="165"/>
                  </a:lnTo>
                  <a:lnTo>
                    <a:pt x="4285" y="114"/>
                  </a:lnTo>
                  <a:cubicBezTo>
                    <a:pt x="4285" y="112"/>
                    <a:pt x="4285" y="110"/>
                    <a:pt x="4285" y="109"/>
                  </a:cubicBezTo>
                  <a:lnTo>
                    <a:pt x="4294" y="53"/>
                  </a:lnTo>
                  <a:cubicBezTo>
                    <a:pt x="4294" y="51"/>
                    <a:pt x="4295" y="49"/>
                    <a:pt x="4296" y="47"/>
                  </a:cubicBezTo>
                  <a:lnTo>
                    <a:pt x="4317" y="9"/>
                  </a:lnTo>
                  <a:cubicBezTo>
                    <a:pt x="4320" y="4"/>
                    <a:pt x="4326" y="0"/>
                    <a:pt x="4332" y="0"/>
                  </a:cubicBezTo>
                  <a:lnTo>
                    <a:pt x="4430" y="0"/>
                  </a:lnTo>
                  <a:cubicBezTo>
                    <a:pt x="4437" y="0"/>
                    <a:pt x="4442" y="4"/>
                    <a:pt x="4445" y="10"/>
                  </a:cubicBezTo>
                  <a:lnTo>
                    <a:pt x="4454" y="27"/>
                  </a:lnTo>
                  <a:cubicBezTo>
                    <a:pt x="4455" y="29"/>
                    <a:pt x="4456" y="33"/>
                    <a:pt x="4456" y="36"/>
                  </a:cubicBezTo>
                  <a:lnTo>
                    <a:pt x="4447" y="121"/>
                  </a:lnTo>
                  <a:cubicBezTo>
                    <a:pt x="4447" y="125"/>
                    <a:pt x="4445" y="129"/>
                    <a:pt x="4442" y="132"/>
                  </a:cubicBezTo>
                  <a:lnTo>
                    <a:pt x="4399" y="174"/>
                  </a:lnTo>
                  <a:lnTo>
                    <a:pt x="4397" y="149"/>
                  </a:lnTo>
                  <a:lnTo>
                    <a:pt x="4466" y="196"/>
                  </a:lnTo>
                  <a:lnTo>
                    <a:pt x="4442" y="201"/>
                  </a:lnTo>
                  <a:lnTo>
                    <a:pt x="4472" y="154"/>
                  </a:lnTo>
                  <a:cubicBezTo>
                    <a:pt x="4473" y="152"/>
                    <a:pt x="4474" y="151"/>
                    <a:pt x="4475" y="150"/>
                  </a:cubicBezTo>
                  <a:lnTo>
                    <a:pt x="4552" y="82"/>
                  </a:lnTo>
                  <a:cubicBezTo>
                    <a:pt x="4557" y="78"/>
                    <a:pt x="4562" y="77"/>
                    <a:pt x="4568" y="78"/>
                  </a:cubicBezTo>
                  <a:lnTo>
                    <a:pt x="4636" y="95"/>
                  </a:lnTo>
                  <a:cubicBezTo>
                    <a:pt x="4638" y="96"/>
                    <a:pt x="4640" y="97"/>
                    <a:pt x="4642" y="98"/>
                  </a:cubicBezTo>
                  <a:lnTo>
                    <a:pt x="4724" y="158"/>
                  </a:lnTo>
                  <a:lnTo>
                    <a:pt x="4719" y="156"/>
                  </a:lnTo>
                  <a:lnTo>
                    <a:pt x="4768" y="173"/>
                  </a:lnTo>
                  <a:lnTo>
                    <a:pt x="4854" y="212"/>
                  </a:lnTo>
                  <a:lnTo>
                    <a:pt x="4897" y="233"/>
                  </a:lnTo>
                  <a:cubicBezTo>
                    <a:pt x="4904" y="237"/>
                    <a:pt x="4908" y="246"/>
                    <a:pt x="4906" y="253"/>
                  </a:cubicBezTo>
                  <a:lnTo>
                    <a:pt x="4884" y="322"/>
                  </a:lnTo>
                  <a:cubicBezTo>
                    <a:pt x="4883" y="327"/>
                    <a:pt x="4879" y="330"/>
                    <a:pt x="4875" y="332"/>
                  </a:cubicBezTo>
                  <a:cubicBezTo>
                    <a:pt x="4871" y="334"/>
                    <a:pt x="4866" y="334"/>
                    <a:pt x="4861" y="332"/>
                  </a:cubicBezTo>
                  <a:lnTo>
                    <a:pt x="4814" y="311"/>
                  </a:lnTo>
                  <a:lnTo>
                    <a:pt x="4831" y="309"/>
                  </a:lnTo>
                  <a:lnTo>
                    <a:pt x="4681" y="429"/>
                  </a:lnTo>
                  <a:lnTo>
                    <a:pt x="4686" y="409"/>
                  </a:lnTo>
                  <a:lnTo>
                    <a:pt x="4707" y="456"/>
                  </a:lnTo>
                  <a:lnTo>
                    <a:pt x="4699" y="447"/>
                  </a:lnTo>
                  <a:lnTo>
                    <a:pt x="4738" y="465"/>
                  </a:lnTo>
                  <a:cubicBezTo>
                    <a:pt x="4743" y="467"/>
                    <a:pt x="4747" y="472"/>
                    <a:pt x="4747" y="478"/>
                  </a:cubicBezTo>
                  <a:lnTo>
                    <a:pt x="4756" y="568"/>
                  </a:lnTo>
                  <a:lnTo>
                    <a:pt x="4728" y="558"/>
                  </a:lnTo>
                  <a:lnTo>
                    <a:pt x="4788" y="498"/>
                  </a:lnTo>
                  <a:cubicBezTo>
                    <a:pt x="4794" y="492"/>
                    <a:pt x="4803" y="492"/>
                    <a:pt x="4809" y="496"/>
                  </a:cubicBezTo>
                  <a:lnTo>
                    <a:pt x="4839" y="518"/>
                  </a:lnTo>
                  <a:cubicBezTo>
                    <a:pt x="4846" y="522"/>
                    <a:pt x="4848" y="531"/>
                    <a:pt x="4845" y="538"/>
                  </a:cubicBezTo>
                  <a:lnTo>
                    <a:pt x="4793" y="646"/>
                  </a:lnTo>
                  <a:cubicBezTo>
                    <a:pt x="4792" y="648"/>
                    <a:pt x="4791" y="649"/>
                    <a:pt x="4789" y="651"/>
                  </a:cubicBezTo>
                  <a:lnTo>
                    <a:pt x="4705" y="727"/>
                  </a:lnTo>
                  <a:lnTo>
                    <a:pt x="4645" y="795"/>
                  </a:lnTo>
                  <a:cubicBezTo>
                    <a:pt x="4640" y="800"/>
                    <a:pt x="4633" y="802"/>
                    <a:pt x="4626" y="800"/>
                  </a:cubicBezTo>
                  <a:cubicBezTo>
                    <a:pt x="4620" y="797"/>
                    <a:pt x="4615" y="791"/>
                    <a:pt x="4615" y="784"/>
                  </a:cubicBezTo>
                  <a:lnTo>
                    <a:pt x="4615" y="724"/>
                  </a:lnTo>
                  <a:lnTo>
                    <a:pt x="4619" y="735"/>
                  </a:lnTo>
                  <a:lnTo>
                    <a:pt x="4594" y="705"/>
                  </a:lnTo>
                  <a:cubicBezTo>
                    <a:pt x="4591" y="702"/>
                    <a:pt x="4590" y="698"/>
                    <a:pt x="4590" y="694"/>
                  </a:cubicBezTo>
                  <a:lnTo>
                    <a:pt x="4590" y="656"/>
                  </a:lnTo>
                  <a:lnTo>
                    <a:pt x="4593" y="666"/>
                  </a:lnTo>
                  <a:lnTo>
                    <a:pt x="4550" y="610"/>
                  </a:lnTo>
                  <a:lnTo>
                    <a:pt x="4568" y="616"/>
                  </a:lnTo>
                  <a:lnTo>
                    <a:pt x="4513" y="633"/>
                  </a:lnTo>
                  <a:cubicBezTo>
                    <a:pt x="4507" y="635"/>
                    <a:pt x="4500" y="633"/>
                    <a:pt x="4496" y="629"/>
                  </a:cubicBezTo>
                  <a:lnTo>
                    <a:pt x="4465" y="598"/>
                  </a:lnTo>
                  <a:lnTo>
                    <a:pt x="4375" y="491"/>
                  </a:lnTo>
                  <a:lnTo>
                    <a:pt x="4399" y="492"/>
                  </a:lnTo>
                  <a:lnTo>
                    <a:pt x="4292" y="599"/>
                  </a:lnTo>
                  <a:cubicBezTo>
                    <a:pt x="4287" y="604"/>
                    <a:pt x="4280" y="605"/>
                    <a:pt x="4273" y="602"/>
                  </a:cubicBezTo>
                  <a:lnTo>
                    <a:pt x="4235" y="585"/>
                  </a:lnTo>
                  <a:lnTo>
                    <a:pt x="4253" y="582"/>
                  </a:lnTo>
                  <a:lnTo>
                    <a:pt x="4168" y="667"/>
                  </a:lnTo>
                  <a:lnTo>
                    <a:pt x="4172" y="654"/>
                  </a:lnTo>
                  <a:lnTo>
                    <a:pt x="4189" y="830"/>
                  </a:lnTo>
                  <a:cubicBezTo>
                    <a:pt x="4190" y="834"/>
                    <a:pt x="4189" y="838"/>
                    <a:pt x="4186" y="842"/>
                  </a:cubicBezTo>
                  <a:lnTo>
                    <a:pt x="4169" y="863"/>
                  </a:lnTo>
                  <a:lnTo>
                    <a:pt x="4170" y="861"/>
                  </a:lnTo>
                  <a:lnTo>
                    <a:pt x="4102" y="985"/>
                  </a:lnTo>
                  <a:lnTo>
                    <a:pt x="4080" y="1024"/>
                  </a:lnTo>
                  <a:lnTo>
                    <a:pt x="4041" y="1092"/>
                  </a:lnTo>
                  <a:cubicBezTo>
                    <a:pt x="4041" y="1093"/>
                    <a:pt x="4041" y="1094"/>
                    <a:pt x="4040" y="1095"/>
                  </a:cubicBezTo>
                  <a:lnTo>
                    <a:pt x="4023" y="1116"/>
                  </a:lnTo>
                  <a:cubicBezTo>
                    <a:pt x="4019" y="1121"/>
                    <a:pt x="4011" y="1124"/>
                    <a:pt x="4005" y="1121"/>
                  </a:cubicBezTo>
                  <a:lnTo>
                    <a:pt x="3936" y="1100"/>
                  </a:lnTo>
                  <a:cubicBezTo>
                    <a:pt x="3934" y="1099"/>
                    <a:pt x="3932" y="1098"/>
                    <a:pt x="3930" y="1096"/>
                  </a:cubicBezTo>
                  <a:lnTo>
                    <a:pt x="3870" y="1041"/>
                  </a:lnTo>
                  <a:lnTo>
                    <a:pt x="3874" y="1044"/>
                  </a:lnTo>
                  <a:lnTo>
                    <a:pt x="3844" y="1031"/>
                  </a:lnTo>
                  <a:lnTo>
                    <a:pt x="3855" y="1032"/>
                  </a:lnTo>
                  <a:lnTo>
                    <a:pt x="3799" y="1045"/>
                  </a:lnTo>
                  <a:lnTo>
                    <a:pt x="3806" y="1041"/>
                  </a:lnTo>
                  <a:lnTo>
                    <a:pt x="3737" y="1097"/>
                  </a:lnTo>
                  <a:cubicBezTo>
                    <a:pt x="3734" y="1099"/>
                    <a:pt x="3730" y="1101"/>
                    <a:pt x="3727" y="1101"/>
                  </a:cubicBezTo>
                  <a:lnTo>
                    <a:pt x="3675" y="1101"/>
                  </a:lnTo>
                  <a:cubicBezTo>
                    <a:pt x="3670" y="1101"/>
                    <a:pt x="3666" y="1099"/>
                    <a:pt x="3662" y="1095"/>
                  </a:cubicBezTo>
                  <a:lnTo>
                    <a:pt x="3537" y="948"/>
                  </a:lnTo>
                  <a:lnTo>
                    <a:pt x="3460" y="841"/>
                  </a:lnTo>
                  <a:lnTo>
                    <a:pt x="3477" y="848"/>
                  </a:lnTo>
                  <a:lnTo>
                    <a:pt x="3378" y="869"/>
                  </a:lnTo>
                  <a:lnTo>
                    <a:pt x="3386" y="865"/>
                  </a:lnTo>
                  <a:lnTo>
                    <a:pt x="3308" y="934"/>
                  </a:lnTo>
                  <a:lnTo>
                    <a:pt x="3304" y="906"/>
                  </a:lnTo>
                  <a:lnTo>
                    <a:pt x="3343" y="923"/>
                  </a:lnTo>
                  <a:cubicBezTo>
                    <a:pt x="3347" y="925"/>
                    <a:pt x="3350" y="929"/>
                    <a:pt x="3352" y="933"/>
                  </a:cubicBezTo>
                  <a:cubicBezTo>
                    <a:pt x="3353" y="938"/>
                    <a:pt x="3353" y="942"/>
                    <a:pt x="3351" y="947"/>
                  </a:cubicBezTo>
                  <a:lnTo>
                    <a:pt x="3329" y="985"/>
                  </a:lnTo>
                  <a:lnTo>
                    <a:pt x="3330" y="972"/>
                  </a:lnTo>
                  <a:lnTo>
                    <a:pt x="3352" y="1041"/>
                  </a:lnTo>
                  <a:cubicBezTo>
                    <a:pt x="3354" y="1047"/>
                    <a:pt x="3352" y="1054"/>
                    <a:pt x="3347" y="1058"/>
                  </a:cubicBezTo>
                  <a:lnTo>
                    <a:pt x="3201" y="1187"/>
                  </a:lnTo>
                  <a:cubicBezTo>
                    <a:pt x="3197" y="1190"/>
                    <a:pt x="3192" y="1192"/>
                    <a:pt x="3186" y="1190"/>
                  </a:cubicBezTo>
                  <a:lnTo>
                    <a:pt x="3088" y="1169"/>
                  </a:lnTo>
                  <a:lnTo>
                    <a:pt x="3096" y="1169"/>
                  </a:lnTo>
                  <a:lnTo>
                    <a:pt x="3018" y="1190"/>
                  </a:lnTo>
                  <a:cubicBezTo>
                    <a:pt x="3014" y="1191"/>
                    <a:pt x="3010" y="1191"/>
                    <a:pt x="3006" y="1189"/>
                  </a:cubicBezTo>
                  <a:lnTo>
                    <a:pt x="2967" y="1167"/>
                  </a:lnTo>
                  <a:lnTo>
                    <a:pt x="2987" y="1165"/>
                  </a:lnTo>
                  <a:lnTo>
                    <a:pt x="2919" y="1233"/>
                  </a:lnTo>
                  <a:lnTo>
                    <a:pt x="2923" y="1218"/>
                  </a:lnTo>
                  <a:lnTo>
                    <a:pt x="2940" y="1295"/>
                  </a:lnTo>
                  <a:cubicBezTo>
                    <a:pt x="2942" y="1301"/>
                    <a:pt x="2939" y="1307"/>
                    <a:pt x="2935" y="1311"/>
                  </a:cubicBezTo>
                  <a:lnTo>
                    <a:pt x="2827" y="1401"/>
                  </a:lnTo>
                  <a:cubicBezTo>
                    <a:pt x="2823" y="1405"/>
                    <a:pt x="2817" y="1406"/>
                    <a:pt x="2812" y="1404"/>
                  </a:cubicBezTo>
                  <a:lnTo>
                    <a:pt x="2743" y="1383"/>
                  </a:lnTo>
                  <a:lnTo>
                    <a:pt x="2762" y="1375"/>
                  </a:lnTo>
                  <a:lnTo>
                    <a:pt x="2677" y="1529"/>
                  </a:lnTo>
                  <a:cubicBezTo>
                    <a:pt x="2676" y="1531"/>
                    <a:pt x="2674" y="1533"/>
                    <a:pt x="2672" y="1534"/>
                  </a:cubicBezTo>
                  <a:lnTo>
                    <a:pt x="2595" y="1594"/>
                  </a:lnTo>
                  <a:lnTo>
                    <a:pt x="2601" y="1581"/>
                  </a:lnTo>
                  <a:lnTo>
                    <a:pt x="2601" y="1650"/>
                  </a:lnTo>
                  <a:lnTo>
                    <a:pt x="2601" y="1645"/>
                  </a:lnTo>
                  <a:lnTo>
                    <a:pt x="2618" y="1701"/>
                  </a:lnTo>
                  <a:cubicBezTo>
                    <a:pt x="2619" y="1704"/>
                    <a:pt x="2619" y="1708"/>
                    <a:pt x="2618" y="1711"/>
                  </a:cubicBezTo>
                  <a:lnTo>
                    <a:pt x="2601" y="1762"/>
                  </a:lnTo>
                  <a:cubicBezTo>
                    <a:pt x="2600" y="1765"/>
                    <a:pt x="2598" y="1768"/>
                    <a:pt x="2595" y="1770"/>
                  </a:cubicBezTo>
                  <a:lnTo>
                    <a:pt x="2505" y="1839"/>
                  </a:lnTo>
                  <a:lnTo>
                    <a:pt x="2510" y="1833"/>
                  </a:lnTo>
                  <a:lnTo>
                    <a:pt x="2471" y="1910"/>
                  </a:lnTo>
                  <a:lnTo>
                    <a:pt x="2473" y="1905"/>
                  </a:lnTo>
                  <a:lnTo>
                    <a:pt x="2455" y="2013"/>
                  </a:lnTo>
                  <a:cubicBezTo>
                    <a:pt x="2455" y="2018"/>
                    <a:pt x="2451" y="2022"/>
                    <a:pt x="2447" y="2024"/>
                  </a:cubicBezTo>
                  <a:lnTo>
                    <a:pt x="2379" y="2062"/>
                  </a:lnTo>
                  <a:lnTo>
                    <a:pt x="2272" y="2131"/>
                  </a:lnTo>
                  <a:lnTo>
                    <a:pt x="2274" y="2129"/>
                  </a:lnTo>
                  <a:lnTo>
                    <a:pt x="2223" y="2176"/>
                  </a:lnTo>
                  <a:lnTo>
                    <a:pt x="2228" y="2166"/>
                  </a:lnTo>
                  <a:lnTo>
                    <a:pt x="2211" y="2312"/>
                  </a:lnTo>
                  <a:lnTo>
                    <a:pt x="2189" y="2458"/>
                  </a:lnTo>
                  <a:lnTo>
                    <a:pt x="2172" y="2557"/>
                  </a:lnTo>
                  <a:cubicBezTo>
                    <a:pt x="2172" y="2559"/>
                    <a:pt x="2171" y="2561"/>
                    <a:pt x="2170" y="2563"/>
                  </a:cubicBezTo>
                  <a:lnTo>
                    <a:pt x="2131" y="2623"/>
                  </a:lnTo>
                  <a:cubicBezTo>
                    <a:pt x="2128" y="2628"/>
                    <a:pt x="2123" y="2631"/>
                    <a:pt x="2117" y="2631"/>
                  </a:cubicBezTo>
                  <a:lnTo>
                    <a:pt x="2087" y="2631"/>
                  </a:lnTo>
                  <a:lnTo>
                    <a:pt x="2102" y="2622"/>
                  </a:lnTo>
                  <a:lnTo>
                    <a:pt x="2080" y="2661"/>
                  </a:lnTo>
                  <a:lnTo>
                    <a:pt x="2081" y="2648"/>
                  </a:lnTo>
                  <a:lnTo>
                    <a:pt x="2103" y="2716"/>
                  </a:lnTo>
                  <a:lnTo>
                    <a:pt x="2150" y="2871"/>
                  </a:lnTo>
                  <a:cubicBezTo>
                    <a:pt x="2151" y="2872"/>
                    <a:pt x="2151" y="2874"/>
                    <a:pt x="2151" y="2876"/>
                  </a:cubicBezTo>
                  <a:lnTo>
                    <a:pt x="2151" y="2961"/>
                  </a:lnTo>
                  <a:cubicBezTo>
                    <a:pt x="2151" y="2964"/>
                    <a:pt x="2150" y="2967"/>
                    <a:pt x="2148" y="2970"/>
                  </a:cubicBezTo>
                  <a:lnTo>
                    <a:pt x="2101" y="3047"/>
                  </a:lnTo>
                  <a:cubicBezTo>
                    <a:pt x="2096" y="3055"/>
                    <a:pt x="2087" y="3057"/>
                    <a:pt x="2079" y="3053"/>
                  </a:cubicBezTo>
                  <a:lnTo>
                    <a:pt x="2049" y="3036"/>
                  </a:lnTo>
                  <a:lnTo>
                    <a:pt x="2051" y="3037"/>
                  </a:lnTo>
                  <a:lnTo>
                    <a:pt x="1952" y="2998"/>
                  </a:lnTo>
                  <a:lnTo>
                    <a:pt x="1964" y="2998"/>
                  </a:lnTo>
                  <a:lnTo>
                    <a:pt x="1857" y="3037"/>
                  </a:lnTo>
                  <a:lnTo>
                    <a:pt x="1860" y="3035"/>
                  </a:lnTo>
                  <a:lnTo>
                    <a:pt x="1753" y="3104"/>
                  </a:lnTo>
                  <a:lnTo>
                    <a:pt x="1759" y="3096"/>
                  </a:lnTo>
                  <a:lnTo>
                    <a:pt x="1742" y="3143"/>
                  </a:lnTo>
                  <a:lnTo>
                    <a:pt x="1712" y="3220"/>
                  </a:lnTo>
                  <a:lnTo>
                    <a:pt x="1713" y="3213"/>
                  </a:lnTo>
                  <a:lnTo>
                    <a:pt x="1722" y="3320"/>
                  </a:lnTo>
                  <a:cubicBezTo>
                    <a:pt x="1722" y="3321"/>
                    <a:pt x="1722" y="3322"/>
                    <a:pt x="1722" y="3323"/>
                  </a:cubicBezTo>
                  <a:lnTo>
                    <a:pt x="1713" y="3444"/>
                  </a:lnTo>
                  <a:lnTo>
                    <a:pt x="1691" y="3560"/>
                  </a:lnTo>
                  <a:cubicBezTo>
                    <a:pt x="1691" y="3561"/>
                    <a:pt x="1691" y="3563"/>
                    <a:pt x="1690" y="3564"/>
                  </a:cubicBezTo>
                  <a:lnTo>
                    <a:pt x="1643" y="3671"/>
                  </a:lnTo>
                  <a:lnTo>
                    <a:pt x="1644" y="3664"/>
                  </a:lnTo>
                  <a:lnTo>
                    <a:pt x="1644" y="3801"/>
                  </a:lnTo>
                  <a:lnTo>
                    <a:pt x="1644" y="3818"/>
                  </a:lnTo>
                  <a:lnTo>
                    <a:pt x="1642" y="3810"/>
                  </a:lnTo>
                  <a:lnTo>
                    <a:pt x="1672" y="3857"/>
                  </a:lnTo>
                  <a:cubicBezTo>
                    <a:pt x="1672" y="3857"/>
                    <a:pt x="1673" y="3858"/>
                    <a:pt x="1673" y="3859"/>
                  </a:cubicBezTo>
                  <a:lnTo>
                    <a:pt x="1742" y="4026"/>
                  </a:lnTo>
                  <a:cubicBezTo>
                    <a:pt x="1745" y="4034"/>
                    <a:pt x="1742" y="4042"/>
                    <a:pt x="1736" y="4047"/>
                  </a:cubicBezTo>
                  <a:lnTo>
                    <a:pt x="1646" y="4107"/>
                  </a:lnTo>
                  <a:cubicBezTo>
                    <a:pt x="1643" y="4108"/>
                    <a:pt x="1640" y="4109"/>
                    <a:pt x="1636" y="4109"/>
                  </a:cubicBezTo>
                  <a:lnTo>
                    <a:pt x="1606" y="4109"/>
                  </a:lnTo>
                  <a:lnTo>
                    <a:pt x="1623" y="4096"/>
                  </a:lnTo>
                  <a:lnTo>
                    <a:pt x="1605" y="4174"/>
                  </a:lnTo>
                  <a:lnTo>
                    <a:pt x="1601" y="4158"/>
                  </a:lnTo>
                  <a:lnTo>
                    <a:pt x="1639" y="4197"/>
                  </a:lnTo>
                  <a:cubicBezTo>
                    <a:pt x="1643" y="4200"/>
                    <a:pt x="1644" y="4204"/>
                    <a:pt x="1644" y="4208"/>
                  </a:cubicBezTo>
                  <a:lnTo>
                    <a:pt x="1644" y="4316"/>
                  </a:lnTo>
                  <a:lnTo>
                    <a:pt x="1644" y="4312"/>
                  </a:lnTo>
                  <a:lnTo>
                    <a:pt x="1653" y="4352"/>
                  </a:lnTo>
                  <a:lnTo>
                    <a:pt x="1674" y="4528"/>
                  </a:lnTo>
                  <a:cubicBezTo>
                    <a:pt x="1675" y="4531"/>
                    <a:pt x="1674" y="4533"/>
                    <a:pt x="1673" y="4536"/>
                  </a:cubicBezTo>
                  <a:lnTo>
                    <a:pt x="1652" y="4592"/>
                  </a:lnTo>
                  <a:cubicBezTo>
                    <a:pt x="1650" y="4596"/>
                    <a:pt x="1647" y="4599"/>
                    <a:pt x="1643" y="4601"/>
                  </a:cubicBezTo>
                  <a:lnTo>
                    <a:pt x="1518" y="4652"/>
                  </a:lnTo>
                  <a:lnTo>
                    <a:pt x="1522" y="4650"/>
                  </a:lnTo>
                  <a:lnTo>
                    <a:pt x="1470" y="4689"/>
                  </a:lnTo>
                  <a:lnTo>
                    <a:pt x="1476" y="4680"/>
                  </a:lnTo>
                  <a:lnTo>
                    <a:pt x="1459" y="4748"/>
                  </a:lnTo>
                  <a:lnTo>
                    <a:pt x="1460" y="4742"/>
                  </a:lnTo>
                  <a:lnTo>
                    <a:pt x="1477" y="4849"/>
                  </a:lnTo>
                  <a:cubicBezTo>
                    <a:pt x="1477" y="4852"/>
                    <a:pt x="1477" y="4855"/>
                    <a:pt x="1476" y="4858"/>
                  </a:cubicBezTo>
                  <a:lnTo>
                    <a:pt x="1459" y="4895"/>
                  </a:lnTo>
                  <a:lnTo>
                    <a:pt x="1438" y="4963"/>
                  </a:lnTo>
                  <a:cubicBezTo>
                    <a:pt x="1437" y="4965"/>
                    <a:pt x="1436" y="4967"/>
                    <a:pt x="1435" y="4968"/>
                  </a:cubicBezTo>
                  <a:lnTo>
                    <a:pt x="1397" y="5024"/>
                  </a:lnTo>
                  <a:cubicBezTo>
                    <a:pt x="1395" y="5027"/>
                    <a:pt x="1391" y="5029"/>
                    <a:pt x="1387" y="5030"/>
                  </a:cubicBezTo>
                  <a:lnTo>
                    <a:pt x="1340" y="5043"/>
                  </a:lnTo>
                  <a:lnTo>
                    <a:pt x="1345" y="5041"/>
                  </a:lnTo>
                  <a:lnTo>
                    <a:pt x="1332" y="5050"/>
                  </a:lnTo>
                  <a:cubicBezTo>
                    <a:pt x="1325" y="5055"/>
                    <a:pt x="1314" y="5053"/>
                    <a:pt x="1309" y="5045"/>
                  </a:cubicBezTo>
                  <a:cubicBezTo>
                    <a:pt x="1304" y="5037"/>
                    <a:pt x="1306" y="5027"/>
                    <a:pt x="1314" y="502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1174423" y="2660368"/>
              <a:ext cx="60007" cy="77787"/>
            </a:xfrm>
            <a:custGeom>
              <a:avLst/>
              <a:gdLst/>
              <a:ahLst/>
              <a:cxnLst>
                <a:cxn ang="0">
                  <a:pos x="27" y="5"/>
                </a:cxn>
                <a:cxn ang="0">
                  <a:pos x="23" y="14"/>
                </a:cxn>
                <a:cxn ang="0">
                  <a:pos x="27" y="30"/>
                </a:cxn>
                <a:cxn ang="0">
                  <a:pos x="7" y="35"/>
                </a:cxn>
                <a:cxn ang="0">
                  <a:pos x="0" y="26"/>
                </a:cxn>
                <a:cxn ang="0">
                  <a:pos x="0" y="14"/>
                </a:cxn>
                <a:cxn ang="0">
                  <a:pos x="6" y="0"/>
                </a:cxn>
                <a:cxn ang="0">
                  <a:pos x="27" y="5"/>
                </a:cxn>
              </a:cxnLst>
              <a:rect l="0" t="0" r="r" b="b"/>
              <a:pathLst>
                <a:path w="27" h="35">
                  <a:moveTo>
                    <a:pt x="27" y="5"/>
                  </a:moveTo>
                  <a:lnTo>
                    <a:pt x="23" y="14"/>
                  </a:lnTo>
                  <a:lnTo>
                    <a:pt x="27" y="30"/>
                  </a:lnTo>
                  <a:lnTo>
                    <a:pt x="7" y="35"/>
                  </a:lnTo>
                  <a:lnTo>
                    <a:pt x="0" y="26"/>
                  </a:lnTo>
                  <a:lnTo>
                    <a:pt x="0" y="14"/>
                  </a:lnTo>
                  <a:lnTo>
                    <a:pt x="6" y="0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1167758" y="2653705"/>
              <a:ext cx="73342" cy="93345"/>
            </a:xfrm>
            <a:custGeom>
              <a:avLst/>
              <a:gdLst/>
              <a:ahLst/>
              <a:cxnLst>
                <a:cxn ang="0">
                  <a:pos x="181" y="50"/>
                </a:cxn>
                <a:cxn ang="0">
                  <a:pos x="160" y="101"/>
                </a:cxn>
                <a:cxn ang="0">
                  <a:pos x="161" y="91"/>
                </a:cxn>
                <a:cxn ang="0">
                  <a:pos x="182" y="181"/>
                </a:cxn>
                <a:cxn ang="0">
                  <a:pos x="170" y="201"/>
                </a:cxn>
                <a:cxn ang="0">
                  <a:pos x="60" y="230"/>
                </a:cxn>
                <a:cxn ang="0">
                  <a:pos x="42" y="224"/>
                </a:cxn>
                <a:cxn ang="0">
                  <a:pos x="4" y="173"/>
                </a:cxn>
                <a:cxn ang="0">
                  <a:pos x="0" y="163"/>
                </a:cxn>
                <a:cxn ang="0">
                  <a:pos x="0" y="95"/>
                </a:cxn>
                <a:cxn ang="0">
                  <a:pos x="2" y="89"/>
                </a:cxn>
                <a:cxn ang="0">
                  <a:pos x="31" y="12"/>
                </a:cxn>
                <a:cxn ang="0">
                  <a:pos x="50" y="2"/>
                </a:cxn>
                <a:cxn ang="0">
                  <a:pos x="170" y="28"/>
                </a:cxn>
                <a:cxn ang="0">
                  <a:pos x="182" y="47"/>
                </a:cxn>
                <a:cxn ang="0">
                  <a:pos x="163" y="60"/>
                </a:cxn>
                <a:cxn ang="0">
                  <a:pos x="43" y="35"/>
                </a:cxn>
                <a:cxn ang="0">
                  <a:pos x="62" y="24"/>
                </a:cxn>
                <a:cxn ang="0">
                  <a:pos x="33" y="101"/>
                </a:cxn>
                <a:cxn ang="0">
                  <a:pos x="34" y="95"/>
                </a:cxn>
                <a:cxn ang="0">
                  <a:pos x="34" y="163"/>
                </a:cxn>
                <a:cxn ang="0">
                  <a:pos x="30" y="153"/>
                </a:cxn>
                <a:cxn ang="0">
                  <a:pos x="69" y="204"/>
                </a:cxn>
                <a:cxn ang="0">
                  <a:pos x="51" y="198"/>
                </a:cxn>
                <a:cxn ang="0">
                  <a:pos x="162" y="168"/>
                </a:cxn>
                <a:cxn ang="0">
                  <a:pos x="150" y="188"/>
                </a:cxn>
                <a:cxn ang="0">
                  <a:pos x="129" y="99"/>
                </a:cxn>
                <a:cxn ang="0">
                  <a:pos x="129" y="89"/>
                </a:cxn>
                <a:cxn ang="0">
                  <a:pos x="151" y="38"/>
                </a:cxn>
                <a:cxn ang="0">
                  <a:pos x="172" y="29"/>
                </a:cxn>
                <a:cxn ang="0">
                  <a:pos x="181" y="50"/>
                </a:cxn>
              </a:cxnLst>
              <a:rect l="0" t="0" r="r" b="b"/>
              <a:pathLst>
                <a:path w="185" h="232">
                  <a:moveTo>
                    <a:pt x="181" y="50"/>
                  </a:moveTo>
                  <a:lnTo>
                    <a:pt x="160" y="101"/>
                  </a:lnTo>
                  <a:lnTo>
                    <a:pt x="161" y="91"/>
                  </a:lnTo>
                  <a:lnTo>
                    <a:pt x="182" y="181"/>
                  </a:lnTo>
                  <a:cubicBezTo>
                    <a:pt x="184" y="189"/>
                    <a:pt x="179" y="198"/>
                    <a:pt x="170" y="201"/>
                  </a:cubicBezTo>
                  <a:lnTo>
                    <a:pt x="60" y="230"/>
                  </a:lnTo>
                  <a:cubicBezTo>
                    <a:pt x="53" y="232"/>
                    <a:pt x="46" y="230"/>
                    <a:pt x="42" y="224"/>
                  </a:cubicBezTo>
                  <a:lnTo>
                    <a:pt x="4" y="173"/>
                  </a:lnTo>
                  <a:cubicBezTo>
                    <a:pt x="2" y="170"/>
                    <a:pt x="0" y="167"/>
                    <a:pt x="0" y="163"/>
                  </a:cubicBezTo>
                  <a:lnTo>
                    <a:pt x="0" y="95"/>
                  </a:lnTo>
                  <a:cubicBezTo>
                    <a:pt x="0" y="93"/>
                    <a:pt x="1" y="91"/>
                    <a:pt x="2" y="89"/>
                  </a:cubicBezTo>
                  <a:lnTo>
                    <a:pt x="31" y="12"/>
                  </a:lnTo>
                  <a:cubicBezTo>
                    <a:pt x="34" y="5"/>
                    <a:pt x="42" y="0"/>
                    <a:pt x="50" y="2"/>
                  </a:cubicBezTo>
                  <a:lnTo>
                    <a:pt x="170" y="28"/>
                  </a:lnTo>
                  <a:cubicBezTo>
                    <a:pt x="179" y="30"/>
                    <a:pt x="184" y="38"/>
                    <a:pt x="182" y="47"/>
                  </a:cubicBezTo>
                  <a:cubicBezTo>
                    <a:pt x="180" y="56"/>
                    <a:pt x="172" y="62"/>
                    <a:pt x="163" y="60"/>
                  </a:cubicBezTo>
                  <a:lnTo>
                    <a:pt x="43" y="35"/>
                  </a:lnTo>
                  <a:lnTo>
                    <a:pt x="62" y="24"/>
                  </a:lnTo>
                  <a:lnTo>
                    <a:pt x="33" y="101"/>
                  </a:lnTo>
                  <a:lnTo>
                    <a:pt x="34" y="95"/>
                  </a:lnTo>
                  <a:lnTo>
                    <a:pt x="34" y="163"/>
                  </a:lnTo>
                  <a:lnTo>
                    <a:pt x="30" y="153"/>
                  </a:lnTo>
                  <a:lnTo>
                    <a:pt x="69" y="204"/>
                  </a:lnTo>
                  <a:lnTo>
                    <a:pt x="51" y="198"/>
                  </a:lnTo>
                  <a:lnTo>
                    <a:pt x="162" y="168"/>
                  </a:lnTo>
                  <a:lnTo>
                    <a:pt x="150" y="188"/>
                  </a:lnTo>
                  <a:lnTo>
                    <a:pt x="129" y="99"/>
                  </a:lnTo>
                  <a:cubicBezTo>
                    <a:pt x="128" y="95"/>
                    <a:pt x="128" y="92"/>
                    <a:pt x="129" y="89"/>
                  </a:cubicBezTo>
                  <a:lnTo>
                    <a:pt x="151" y="38"/>
                  </a:lnTo>
                  <a:cubicBezTo>
                    <a:pt x="154" y="29"/>
                    <a:pt x="164" y="25"/>
                    <a:pt x="172" y="29"/>
                  </a:cubicBezTo>
                  <a:cubicBezTo>
                    <a:pt x="181" y="32"/>
                    <a:pt x="185" y="42"/>
                    <a:pt x="181" y="50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1078858" y="2713710"/>
              <a:ext cx="64452" cy="6445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9" y="19"/>
                </a:cxn>
                <a:cxn ang="0">
                  <a:pos x="6" y="29"/>
                </a:cxn>
                <a:cxn ang="0">
                  <a:pos x="0" y="8"/>
                </a:cxn>
                <a:cxn ang="0">
                  <a:pos x="24" y="0"/>
                </a:cxn>
              </a:cxnLst>
              <a:rect l="0" t="0" r="r" b="b"/>
              <a:pathLst>
                <a:path w="29" h="29">
                  <a:moveTo>
                    <a:pt x="24" y="0"/>
                  </a:moveTo>
                  <a:lnTo>
                    <a:pt x="29" y="19"/>
                  </a:lnTo>
                  <a:lnTo>
                    <a:pt x="6" y="29"/>
                  </a:lnTo>
                  <a:lnTo>
                    <a:pt x="0" y="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1072188" y="2704818"/>
              <a:ext cx="77787" cy="80010"/>
            </a:xfrm>
            <a:custGeom>
              <a:avLst/>
              <a:gdLst/>
              <a:ahLst/>
              <a:cxnLst>
                <a:cxn ang="0">
                  <a:pos x="167" y="15"/>
                </a:cxn>
                <a:cxn ang="0">
                  <a:pos x="192" y="125"/>
                </a:cxn>
                <a:cxn ang="0">
                  <a:pos x="183" y="144"/>
                </a:cxn>
                <a:cxn ang="0">
                  <a:pos x="54" y="196"/>
                </a:cxn>
                <a:cxn ang="0">
                  <a:pos x="41" y="196"/>
                </a:cxn>
                <a:cxn ang="0">
                  <a:pos x="32" y="185"/>
                </a:cxn>
                <a:cxn ang="0">
                  <a:pos x="2" y="72"/>
                </a:cxn>
                <a:cxn ang="0">
                  <a:pos x="13" y="52"/>
                </a:cxn>
                <a:cxn ang="0">
                  <a:pos x="145" y="4"/>
                </a:cxn>
                <a:cxn ang="0">
                  <a:pos x="166" y="14"/>
                </a:cxn>
                <a:cxn ang="0">
                  <a:pos x="156" y="35"/>
                </a:cxn>
                <a:cxn ang="0">
                  <a:pos x="24" y="83"/>
                </a:cxn>
                <a:cxn ang="0">
                  <a:pos x="34" y="63"/>
                </a:cxn>
                <a:cxn ang="0">
                  <a:pos x="64" y="177"/>
                </a:cxn>
                <a:cxn ang="0">
                  <a:pos x="42" y="165"/>
                </a:cxn>
                <a:cxn ang="0">
                  <a:pos x="170" y="113"/>
                </a:cxn>
                <a:cxn ang="0">
                  <a:pos x="160" y="132"/>
                </a:cxn>
                <a:cxn ang="0">
                  <a:pos x="134" y="23"/>
                </a:cxn>
                <a:cxn ang="0">
                  <a:pos x="147" y="3"/>
                </a:cxn>
                <a:cxn ang="0">
                  <a:pos x="167" y="15"/>
                </a:cxn>
              </a:cxnLst>
              <a:rect l="0" t="0" r="r" b="b"/>
              <a:pathLst>
                <a:path w="194" h="198">
                  <a:moveTo>
                    <a:pt x="167" y="15"/>
                  </a:moveTo>
                  <a:lnTo>
                    <a:pt x="192" y="125"/>
                  </a:lnTo>
                  <a:cubicBezTo>
                    <a:pt x="194" y="133"/>
                    <a:pt x="190" y="141"/>
                    <a:pt x="183" y="144"/>
                  </a:cubicBezTo>
                  <a:lnTo>
                    <a:pt x="54" y="196"/>
                  </a:lnTo>
                  <a:cubicBezTo>
                    <a:pt x="50" y="198"/>
                    <a:pt x="45" y="198"/>
                    <a:pt x="41" y="196"/>
                  </a:cubicBezTo>
                  <a:cubicBezTo>
                    <a:pt x="36" y="194"/>
                    <a:pt x="33" y="190"/>
                    <a:pt x="32" y="185"/>
                  </a:cubicBezTo>
                  <a:lnTo>
                    <a:pt x="2" y="72"/>
                  </a:lnTo>
                  <a:cubicBezTo>
                    <a:pt x="0" y="63"/>
                    <a:pt x="4" y="55"/>
                    <a:pt x="13" y="52"/>
                  </a:cubicBezTo>
                  <a:lnTo>
                    <a:pt x="145" y="4"/>
                  </a:lnTo>
                  <a:cubicBezTo>
                    <a:pt x="154" y="0"/>
                    <a:pt x="163" y="5"/>
                    <a:pt x="166" y="14"/>
                  </a:cubicBezTo>
                  <a:cubicBezTo>
                    <a:pt x="169" y="22"/>
                    <a:pt x="165" y="32"/>
                    <a:pt x="156" y="35"/>
                  </a:cubicBezTo>
                  <a:lnTo>
                    <a:pt x="24" y="83"/>
                  </a:lnTo>
                  <a:lnTo>
                    <a:pt x="34" y="63"/>
                  </a:lnTo>
                  <a:lnTo>
                    <a:pt x="64" y="177"/>
                  </a:lnTo>
                  <a:lnTo>
                    <a:pt x="42" y="165"/>
                  </a:lnTo>
                  <a:lnTo>
                    <a:pt x="170" y="113"/>
                  </a:lnTo>
                  <a:lnTo>
                    <a:pt x="160" y="132"/>
                  </a:lnTo>
                  <a:lnTo>
                    <a:pt x="134" y="23"/>
                  </a:lnTo>
                  <a:cubicBezTo>
                    <a:pt x="132" y="14"/>
                    <a:pt x="138" y="5"/>
                    <a:pt x="147" y="3"/>
                  </a:cubicBezTo>
                  <a:cubicBezTo>
                    <a:pt x="156" y="1"/>
                    <a:pt x="165" y="6"/>
                    <a:pt x="167" y="15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1098857" y="2624808"/>
              <a:ext cx="64452" cy="600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21" y="27"/>
                </a:cxn>
                <a:cxn ang="0">
                  <a:pos x="29" y="6"/>
                </a:cxn>
                <a:cxn ang="0">
                  <a:pos x="16" y="0"/>
                </a:cxn>
                <a:cxn ang="0">
                  <a:pos x="7" y="6"/>
                </a:cxn>
                <a:cxn ang="0">
                  <a:pos x="0" y="12"/>
                </a:cxn>
                <a:cxn ang="0">
                  <a:pos x="0" y="17"/>
                </a:cxn>
              </a:cxnLst>
              <a:rect l="0" t="0" r="r" b="b"/>
              <a:pathLst>
                <a:path w="29" h="27">
                  <a:moveTo>
                    <a:pt x="0" y="17"/>
                  </a:moveTo>
                  <a:lnTo>
                    <a:pt x="21" y="27"/>
                  </a:lnTo>
                  <a:lnTo>
                    <a:pt x="29" y="6"/>
                  </a:lnTo>
                  <a:lnTo>
                    <a:pt x="16" y="0"/>
                  </a:lnTo>
                  <a:lnTo>
                    <a:pt x="7" y="6"/>
                  </a:lnTo>
                  <a:lnTo>
                    <a:pt x="0" y="12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1092190" y="2618142"/>
              <a:ext cx="77787" cy="73342"/>
            </a:xfrm>
            <a:custGeom>
              <a:avLst/>
              <a:gdLst/>
              <a:ahLst/>
              <a:cxnLst>
                <a:cxn ang="0">
                  <a:pos x="26" y="95"/>
                </a:cxn>
                <a:cxn ang="0">
                  <a:pos x="142" y="150"/>
                </a:cxn>
                <a:cxn ang="0">
                  <a:pos x="120" y="159"/>
                </a:cxn>
                <a:cxn ang="0">
                  <a:pos x="161" y="41"/>
                </a:cxn>
                <a:cxn ang="0">
                  <a:pos x="170" y="62"/>
                </a:cxn>
                <a:cxn ang="0">
                  <a:pos x="100" y="33"/>
                </a:cxn>
                <a:cxn ang="0">
                  <a:pos x="115" y="32"/>
                </a:cxn>
                <a:cxn ang="0">
                  <a:pos x="65" y="61"/>
                </a:cxn>
                <a:cxn ang="0">
                  <a:pos x="67" y="59"/>
                </a:cxn>
                <a:cxn ang="0">
                  <a:pos x="30" y="93"/>
                </a:cxn>
                <a:cxn ang="0">
                  <a:pos x="35" y="81"/>
                </a:cxn>
                <a:cxn ang="0">
                  <a:pos x="35" y="110"/>
                </a:cxn>
                <a:cxn ang="0">
                  <a:pos x="19" y="127"/>
                </a:cxn>
                <a:cxn ang="0">
                  <a:pos x="2" y="110"/>
                </a:cxn>
                <a:cxn ang="0">
                  <a:pos x="2" y="81"/>
                </a:cxn>
                <a:cxn ang="0">
                  <a:pos x="8" y="68"/>
                </a:cxn>
                <a:cxn ang="0">
                  <a:pos x="45" y="35"/>
                </a:cxn>
                <a:cxn ang="0">
                  <a:pos x="48" y="33"/>
                </a:cxn>
                <a:cxn ang="0">
                  <a:pos x="98" y="3"/>
                </a:cxn>
                <a:cxn ang="0">
                  <a:pos x="113" y="2"/>
                </a:cxn>
                <a:cxn ang="0">
                  <a:pos x="183" y="32"/>
                </a:cxn>
                <a:cxn ang="0">
                  <a:pos x="193" y="53"/>
                </a:cxn>
                <a:cxn ang="0">
                  <a:pos x="151" y="170"/>
                </a:cxn>
                <a:cxn ang="0">
                  <a:pos x="142" y="180"/>
                </a:cxn>
                <a:cxn ang="0">
                  <a:pos x="128" y="180"/>
                </a:cxn>
                <a:cxn ang="0">
                  <a:pos x="12" y="125"/>
                </a:cxn>
                <a:cxn ang="0">
                  <a:pos x="4" y="103"/>
                </a:cxn>
                <a:cxn ang="0">
                  <a:pos x="26" y="95"/>
                </a:cxn>
              </a:cxnLst>
              <a:rect l="0" t="0" r="r" b="b"/>
              <a:pathLst>
                <a:path w="196" h="182">
                  <a:moveTo>
                    <a:pt x="26" y="95"/>
                  </a:moveTo>
                  <a:lnTo>
                    <a:pt x="142" y="150"/>
                  </a:lnTo>
                  <a:lnTo>
                    <a:pt x="120" y="159"/>
                  </a:lnTo>
                  <a:lnTo>
                    <a:pt x="161" y="41"/>
                  </a:lnTo>
                  <a:lnTo>
                    <a:pt x="170" y="62"/>
                  </a:lnTo>
                  <a:lnTo>
                    <a:pt x="100" y="33"/>
                  </a:lnTo>
                  <a:lnTo>
                    <a:pt x="115" y="32"/>
                  </a:lnTo>
                  <a:lnTo>
                    <a:pt x="65" y="61"/>
                  </a:lnTo>
                  <a:lnTo>
                    <a:pt x="67" y="59"/>
                  </a:lnTo>
                  <a:lnTo>
                    <a:pt x="30" y="93"/>
                  </a:lnTo>
                  <a:lnTo>
                    <a:pt x="35" y="81"/>
                  </a:lnTo>
                  <a:lnTo>
                    <a:pt x="35" y="110"/>
                  </a:lnTo>
                  <a:cubicBezTo>
                    <a:pt x="35" y="119"/>
                    <a:pt x="28" y="127"/>
                    <a:pt x="19" y="127"/>
                  </a:cubicBezTo>
                  <a:cubicBezTo>
                    <a:pt x="10" y="127"/>
                    <a:pt x="2" y="119"/>
                    <a:pt x="2" y="110"/>
                  </a:cubicBezTo>
                  <a:lnTo>
                    <a:pt x="2" y="81"/>
                  </a:lnTo>
                  <a:cubicBezTo>
                    <a:pt x="2" y="76"/>
                    <a:pt x="4" y="71"/>
                    <a:pt x="8" y="68"/>
                  </a:cubicBezTo>
                  <a:lnTo>
                    <a:pt x="45" y="35"/>
                  </a:lnTo>
                  <a:cubicBezTo>
                    <a:pt x="46" y="34"/>
                    <a:pt x="47" y="33"/>
                    <a:pt x="48" y="33"/>
                  </a:cubicBezTo>
                  <a:lnTo>
                    <a:pt x="98" y="3"/>
                  </a:lnTo>
                  <a:cubicBezTo>
                    <a:pt x="102" y="1"/>
                    <a:pt x="108" y="0"/>
                    <a:pt x="113" y="2"/>
                  </a:cubicBezTo>
                  <a:lnTo>
                    <a:pt x="183" y="32"/>
                  </a:lnTo>
                  <a:cubicBezTo>
                    <a:pt x="191" y="35"/>
                    <a:pt x="196" y="44"/>
                    <a:pt x="193" y="53"/>
                  </a:cubicBezTo>
                  <a:lnTo>
                    <a:pt x="151" y="170"/>
                  </a:lnTo>
                  <a:cubicBezTo>
                    <a:pt x="149" y="175"/>
                    <a:pt x="146" y="178"/>
                    <a:pt x="142" y="180"/>
                  </a:cubicBezTo>
                  <a:cubicBezTo>
                    <a:pt x="137" y="182"/>
                    <a:pt x="132" y="182"/>
                    <a:pt x="128" y="180"/>
                  </a:cubicBezTo>
                  <a:lnTo>
                    <a:pt x="12" y="125"/>
                  </a:lnTo>
                  <a:cubicBezTo>
                    <a:pt x="3" y="121"/>
                    <a:pt x="0" y="111"/>
                    <a:pt x="4" y="103"/>
                  </a:cubicBezTo>
                  <a:cubicBezTo>
                    <a:pt x="8" y="95"/>
                    <a:pt x="18" y="91"/>
                    <a:pt x="26" y="95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1174423" y="2580358"/>
              <a:ext cx="60007" cy="62230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20" y="0"/>
                </a:cxn>
                <a:cxn ang="0">
                  <a:pos x="27" y="11"/>
                </a:cxn>
                <a:cxn ang="0">
                  <a:pos x="0" y="28"/>
                </a:cxn>
              </a:cxnLst>
              <a:rect l="0" t="0" r="r" b="b"/>
              <a:pathLst>
                <a:path w="27" h="28">
                  <a:moveTo>
                    <a:pt x="0" y="28"/>
                  </a:moveTo>
                  <a:lnTo>
                    <a:pt x="20" y="0"/>
                  </a:lnTo>
                  <a:lnTo>
                    <a:pt x="27" y="1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1167758" y="2573690"/>
              <a:ext cx="73342" cy="77787"/>
            </a:xfrm>
            <a:custGeom>
              <a:avLst/>
              <a:gdLst/>
              <a:ahLst/>
              <a:cxnLst>
                <a:cxn ang="0">
                  <a:pos x="5" y="165"/>
                </a:cxn>
                <a:cxn ang="0">
                  <a:pos x="116" y="8"/>
                </a:cxn>
                <a:cxn ang="0">
                  <a:pos x="130" y="1"/>
                </a:cxn>
                <a:cxn ang="0">
                  <a:pos x="144" y="9"/>
                </a:cxn>
                <a:cxn ang="0">
                  <a:pos x="182" y="72"/>
                </a:cxn>
                <a:cxn ang="0">
                  <a:pos x="177" y="95"/>
                </a:cxn>
                <a:cxn ang="0">
                  <a:pos x="28" y="188"/>
                </a:cxn>
                <a:cxn ang="0">
                  <a:pos x="5" y="183"/>
                </a:cxn>
                <a:cxn ang="0">
                  <a:pos x="10" y="160"/>
                </a:cxn>
                <a:cxn ang="0">
                  <a:pos x="159" y="67"/>
                </a:cxn>
                <a:cxn ang="0">
                  <a:pos x="154" y="89"/>
                </a:cxn>
                <a:cxn ang="0">
                  <a:pos x="115" y="26"/>
                </a:cxn>
                <a:cxn ang="0">
                  <a:pos x="143" y="27"/>
                </a:cxn>
                <a:cxn ang="0">
                  <a:pos x="33" y="184"/>
                </a:cxn>
                <a:cxn ang="0">
                  <a:pos x="9" y="188"/>
                </a:cxn>
                <a:cxn ang="0">
                  <a:pos x="5" y="165"/>
                </a:cxn>
              </a:cxnLst>
              <a:rect l="0" t="0" r="r" b="b"/>
              <a:pathLst>
                <a:path w="187" h="193">
                  <a:moveTo>
                    <a:pt x="5" y="165"/>
                  </a:moveTo>
                  <a:lnTo>
                    <a:pt x="116" y="8"/>
                  </a:lnTo>
                  <a:cubicBezTo>
                    <a:pt x="119" y="3"/>
                    <a:pt x="125" y="0"/>
                    <a:pt x="130" y="1"/>
                  </a:cubicBezTo>
                  <a:cubicBezTo>
                    <a:pt x="136" y="1"/>
                    <a:pt x="141" y="4"/>
                    <a:pt x="144" y="9"/>
                  </a:cubicBezTo>
                  <a:lnTo>
                    <a:pt x="182" y="72"/>
                  </a:lnTo>
                  <a:cubicBezTo>
                    <a:pt x="187" y="80"/>
                    <a:pt x="185" y="90"/>
                    <a:pt x="177" y="95"/>
                  </a:cubicBezTo>
                  <a:lnTo>
                    <a:pt x="28" y="188"/>
                  </a:lnTo>
                  <a:cubicBezTo>
                    <a:pt x="20" y="193"/>
                    <a:pt x="10" y="191"/>
                    <a:pt x="5" y="183"/>
                  </a:cubicBezTo>
                  <a:cubicBezTo>
                    <a:pt x="0" y="175"/>
                    <a:pt x="2" y="165"/>
                    <a:pt x="10" y="160"/>
                  </a:cubicBezTo>
                  <a:lnTo>
                    <a:pt x="159" y="67"/>
                  </a:lnTo>
                  <a:lnTo>
                    <a:pt x="154" y="89"/>
                  </a:lnTo>
                  <a:lnTo>
                    <a:pt x="115" y="26"/>
                  </a:lnTo>
                  <a:lnTo>
                    <a:pt x="143" y="27"/>
                  </a:lnTo>
                  <a:lnTo>
                    <a:pt x="33" y="184"/>
                  </a:lnTo>
                  <a:cubicBezTo>
                    <a:pt x="27" y="191"/>
                    <a:pt x="17" y="193"/>
                    <a:pt x="9" y="188"/>
                  </a:cubicBezTo>
                  <a:cubicBezTo>
                    <a:pt x="2" y="182"/>
                    <a:pt x="0" y="172"/>
                    <a:pt x="5" y="165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1003295" y="2729265"/>
              <a:ext cx="66675" cy="6223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30" y="22"/>
                </a:cxn>
                <a:cxn ang="0">
                  <a:pos x="0" y="28"/>
                </a:cxn>
                <a:cxn ang="0">
                  <a:pos x="23" y="0"/>
                </a:cxn>
              </a:cxnLst>
              <a:rect l="0" t="0" r="r" b="b"/>
              <a:pathLst>
                <a:path w="30" h="28">
                  <a:moveTo>
                    <a:pt x="23" y="0"/>
                  </a:moveTo>
                  <a:lnTo>
                    <a:pt x="30" y="22"/>
                  </a:lnTo>
                  <a:lnTo>
                    <a:pt x="0" y="2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0996622" y="2722603"/>
              <a:ext cx="80010" cy="75565"/>
            </a:xfrm>
            <a:custGeom>
              <a:avLst/>
              <a:gdLst/>
              <a:ahLst/>
              <a:cxnLst>
                <a:cxn ang="0">
                  <a:pos x="160" y="13"/>
                </a:cxn>
                <a:cxn ang="0">
                  <a:pos x="201" y="135"/>
                </a:cxn>
                <a:cxn ang="0">
                  <a:pos x="199" y="148"/>
                </a:cxn>
                <a:cxn ang="0">
                  <a:pos x="188" y="156"/>
                </a:cxn>
                <a:cxn ang="0">
                  <a:pos x="21" y="191"/>
                </a:cxn>
                <a:cxn ang="0">
                  <a:pos x="4" y="184"/>
                </a:cxn>
                <a:cxn ang="0">
                  <a:pos x="5" y="165"/>
                </a:cxn>
                <a:cxn ang="0">
                  <a:pos x="131" y="8"/>
                </a:cxn>
                <a:cxn ang="0">
                  <a:pos x="155" y="5"/>
                </a:cxn>
                <a:cxn ang="0">
                  <a:pos x="157" y="29"/>
                </a:cxn>
                <a:cxn ang="0">
                  <a:pos x="31" y="185"/>
                </a:cxn>
                <a:cxn ang="0">
                  <a:pos x="15" y="159"/>
                </a:cxn>
                <a:cxn ang="0">
                  <a:pos x="181" y="124"/>
                </a:cxn>
                <a:cxn ang="0">
                  <a:pos x="169" y="145"/>
                </a:cxn>
                <a:cxn ang="0">
                  <a:pos x="128" y="24"/>
                </a:cxn>
                <a:cxn ang="0">
                  <a:pos x="139" y="2"/>
                </a:cxn>
                <a:cxn ang="0">
                  <a:pos x="160" y="13"/>
                </a:cxn>
              </a:cxnLst>
              <a:rect l="0" t="0" r="r" b="b"/>
              <a:pathLst>
                <a:path w="202" h="193">
                  <a:moveTo>
                    <a:pt x="160" y="13"/>
                  </a:moveTo>
                  <a:lnTo>
                    <a:pt x="201" y="135"/>
                  </a:lnTo>
                  <a:cubicBezTo>
                    <a:pt x="202" y="139"/>
                    <a:pt x="202" y="144"/>
                    <a:pt x="199" y="148"/>
                  </a:cubicBezTo>
                  <a:cubicBezTo>
                    <a:pt x="197" y="153"/>
                    <a:pt x="193" y="156"/>
                    <a:pt x="188" y="156"/>
                  </a:cubicBezTo>
                  <a:lnTo>
                    <a:pt x="21" y="191"/>
                  </a:lnTo>
                  <a:cubicBezTo>
                    <a:pt x="15" y="193"/>
                    <a:pt x="7" y="190"/>
                    <a:pt x="4" y="184"/>
                  </a:cubicBezTo>
                  <a:cubicBezTo>
                    <a:pt x="0" y="178"/>
                    <a:pt x="1" y="170"/>
                    <a:pt x="5" y="165"/>
                  </a:cubicBezTo>
                  <a:lnTo>
                    <a:pt x="131" y="8"/>
                  </a:lnTo>
                  <a:cubicBezTo>
                    <a:pt x="137" y="1"/>
                    <a:pt x="147" y="0"/>
                    <a:pt x="155" y="5"/>
                  </a:cubicBezTo>
                  <a:cubicBezTo>
                    <a:pt x="162" y="11"/>
                    <a:pt x="163" y="22"/>
                    <a:pt x="157" y="29"/>
                  </a:cubicBezTo>
                  <a:lnTo>
                    <a:pt x="31" y="185"/>
                  </a:lnTo>
                  <a:lnTo>
                    <a:pt x="15" y="159"/>
                  </a:lnTo>
                  <a:lnTo>
                    <a:pt x="181" y="124"/>
                  </a:lnTo>
                  <a:lnTo>
                    <a:pt x="169" y="145"/>
                  </a:lnTo>
                  <a:lnTo>
                    <a:pt x="128" y="24"/>
                  </a:lnTo>
                  <a:cubicBezTo>
                    <a:pt x="125" y="15"/>
                    <a:pt x="130" y="5"/>
                    <a:pt x="139" y="2"/>
                  </a:cubicBezTo>
                  <a:cubicBezTo>
                    <a:pt x="148" y="0"/>
                    <a:pt x="157" y="4"/>
                    <a:pt x="160" y="13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1374452" y="2489235"/>
              <a:ext cx="66675" cy="60007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2"/>
                </a:cxn>
                <a:cxn ang="0">
                  <a:pos x="18" y="27"/>
                </a:cxn>
                <a:cxn ang="0">
                  <a:pos x="30" y="12"/>
                </a:cxn>
                <a:cxn ang="0">
                  <a:pos x="13" y="0"/>
                </a:cxn>
              </a:cxnLst>
              <a:rect l="0" t="0" r="r" b="b"/>
              <a:pathLst>
                <a:path w="30" h="27">
                  <a:moveTo>
                    <a:pt x="13" y="0"/>
                  </a:moveTo>
                  <a:lnTo>
                    <a:pt x="0" y="12"/>
                  </a:lnTo>
                  <a:lnTo>
                    <a:pt x="18" y="27"/>
                  </a:lnTo>
                  <a:lnTo>
                    <a:pt x="30" y="1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11367780" y="2480350"/>
              <a:ext cx="80010" cy="75565"/>
            </a:xfrm>
            <a:custGeom>
              <a:avLst/>
              <a:gdLst/>
              <a:ahLst/>
              <a:cxnLst>
                <a:cxn ang="0">
                  <a:pos x="99" y="31"/>
                </a:cxn>
                <a:cxn ang="0">
                  <a:pos x="29" y="100"/>
                </a:cxn>
                <a:cxn ang="0">
                  <a:pos x="28" y="75"/>
                </a:cxn>
                <a:cxn ang="0">
                  <a:pos x="129" y="158"/>
                </a:cxn>
                <a:cxn ang="0">
                  <a:pos x="105" y="161"/>
                </a:cxn>
                <a:cxn ang="0">
                  <a:pos x="166" y="78"/>
                </a:cxn>
                <a:cxn ang="0">
                  <a:pos x="170" y="102"/>
                </a:cxn>
                <a:cxn ang="0">
                  <a:pos x="77" y="32"/>
                </a:cxn>
                <a:cxn ang="0">
                  <a:pos x="74" y="9"/>
                </a:cxn>
                <a:cxn ang="0">
                  <a:pos x="98" y="5"/>
                </a:cxn>
                <a:cxn ang="0">
                  <a:pos x="190" y="75"/>
                </a:cxn>
                <a:cxn ang="0">
                  <a:pos x="193" y="98"/>
                </a:cxn>
                <a:cxn ang="0">
                  <a:pos x="132" y="181"/>
                </a:cxn>
                <a:cxn ang="0">
                  <a:pos x="120" y="187"/>
                </a:cxn>
                <a:cxn ang="0">
                  <a:pos x="108" y="184"/>
                </a:cxn>
                <a:cxn ang="0">
                  <a:pos x="7" y="101"/>
                </a:cxn>
                <a:cxn ang="0">
                  <a:pos x="1" y="89"/>
                </a:cxn>
                <a:cxn ang="0">
                  <a:pos x="6" y="76"/>
                </a:cxn>
                <a:cxn ang="0">
                  <a:pos x="76" y="7"/>
                </a:cxn>
                <a:cxn ang="0">
                  <a:pos x="99" y="7"/>
                </a:cxn>
                <a:cxn ang="0">
                  <a:pos x="99" y="31"/>
                </a:cxn>
              </a:cxnLst>
              <a:rect l="0" t="0" r="r" b="b"/>
              <a:pathLst>
                <a:path w="198" h="188">
                  <a:moveTo>
                    <a:pt x="99" y="31"/>
                  </a:moveTo>
                  <a:lnTo>
                    <a:pt x="29" y="100"/>
                  </a:lnTo>
                  <a:lnTo>
                    <a:pt x="28" y="75"/>
                  </a:lnTo>
                  <a:lnTo>
                    <a:pt x="129" y="158"/>
                  </a:lnTo>
                  <a:lnTo>
                    <a:pt x="105" y="161"/>
                  </a:lnTo>
                  <a:lnTo>
                    <a:pt x="166" y="78"/>
                  </a:lnTo>
                  <a:lnTo>
                    <a:pt x="170" y="102"/>
                  </a:lnTo>
                  <a:lnTo>
                    <a:pt x="77" y="32"/>
                  </a:lnTo>
                  <a:cubicBezTo>
                    <a:pt x="70" y="27"/>
                    <a:pt x="69" y="16"/>
                    <a:pt x="74" y="9"/>
                  </a:cubicBezTo>
                  <a:cubicBezTo>
                    <a:pt x="80" y="1"/>
                    <a:pt x="90" y="0"/>
                    <a:pt x="98" y="5"/>
                  </a:cubicBezTo>
                  <a:lnTo>
                    <a:pt x="190" y="75"/>
                  </a:lnTo>
                  <a:cubicBezTo>
                    <a:pt x="197" y="80"/>
                    <a:pt x="198" y="91"/>
                    <a:pt x="193" y="98"/>
                  </a:cubicBezTo>
                  <a:lnTo>
                    <a:pt x="132" y="181"/>
                  </a:lnTo>
                  <a:cubicBezTo>
                    <a:pt x="129" y="184"/>
                    <a:pt x="125" y="187"/>
                    <a:pt x="120" y="187"/>
                  </a:cubicBezTo>
                  <a:cubicBezTo>
                    <a:pt x="116" y="188"/>
                    <a:pt x="111" y="186"/>
                    <a:pt x="108" y="184"/>
                  </a:cubicBezTo>
                  <a:lnTo>
                    <a:pt x="7" y="101"/>
                  </a:lnTo>
                  <a:cubicBezTo>
                    <a:pt x="3" y="98"/>
                    <a:pt x="1" y="94"/>
                    <a:pt x="1" y="89"/>
                  </a:cubicBezTo>
                  <a:cubicBezTo>
                    <a:pt x="0" y="84"/>
                    <a:pt x="2" y="80"/>
                    <a:pt x="6" y="76"/>
                  </a:cubicBezTo>
                  <a:lnTo>
                    <a:pt x="76" y="7"/>
                  </a:lnTo>
                  <a:cubicBezTo>
                    <a:pt x="82" y="0"/>
                    <a:pt x="93" y="1"/>
                    <a:pt x="99" y="7"/>
                  </a:cubicBezTo>
                  <a:cubicBezTo>
                    <a:pt x="106" y="14"/>
                    <a:pt x="106" y="24"/>
                    <a:pt x="99" y="31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11430015" y="2444790"/>
              <a:ext cx="66675" cy="5778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4" y="26"/>
                </a:cxn>
                <a:cxn ang="0">
                  <a:pos x="30" y="15"/>
                </a:cxn>
                <a:cxn ang="0">
                  <a:pos x="16" y="0"/>
                </a:cxn>
                <a:cxn ang="0">
                  <a:pos x="0" y="9"/>
                </a:cxn>
              </a:cxnLst>
              <a:rect l="0" t="0" r="r" b="b"/>
              <a:pathLst>
                <a:path w="30" h="26">
                  <a:moveTo>
                    <a:pt x="0" y="9"/>
                  </a:moveTo>
                  <a:lnTo>
                    <a:pt x="14" y="26"/>
                  </a:lnTo>
                  <a:lnTo>
                    <a:pt x="30" y="15"/>
                  </a:lnTo>
                  <a:lnTo>
                    <a:pt x="16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11423342" y="2435897"/>
              <a:ext cx="82232" cy="73342"/>
            </a:xfrm>
            <a:custGeom>
              <a:avLst/>
              <a:gdLst/>
              <a:ahLst/>
              <a:cxnLst>
                <a:cxn ang="0">
                  <a:pos x="32" y="63"/>
                </a:cxn>
                <a:cxn ang="0">
                  <a:pos x="107" y="155"/>
                </a:cxn>
                <a:cxn ang="0">
                  <a:pos x="85" y="152"/>
                </a:cxn>
                <a:cxn ang="0">
                  <a:pos x="177" y="93"/>
                </a:cxn>
                <a:cxn ang="0">
                  <a:pos x="173" y="118"/>
                </a:cxn>
                <a:cxn ang="0">
                  <a:pos x="94" y="30"/>
                </a:cxn>
                <a:cxn ang="0">
                  <a:pos x="116" y="33"/>
                </a:cxn>
                <a:cxn ang="0">
                  <a:pos x="28" y="87"/>
                </a:cxn>
                <a:cxn ang="0">
                  <a:pos x="5" y="82"/>
                </a:cxn>
                <a:cxn ang="0">
                  <a:pos x="10" y="59"/>
                </a:cxn>
                <a:cxn ang="0">
                  <a:pos x="98" y="4"/>
                </a:cxn>
                <a:cxn ang="0">
                  <a:pos x="119" y="7"/>
                </a:cxn>
                <a:cxn ang="0">
                  <a:pos x="198" y="96"/>
                </a:cxn>
                <a:cxn ang="0">
                  <a:pos x="202" y="109"/>
                </a:cxn>
                <a:cxn ang="0">
                  <a:pos x="195" y="121"/>
                </a:cxn>
                <a:cxn ang="0">
                  <a:pos x="103" y="180"/>
                </a:cxn>
                <a:cxn ang="0">
                  <a:pos x="81" y="176"/>
                </a:cxn>
                <a:cxn ang="0">
                  <a:pos x="6" y="84"/>
                </a:cxn>
                <a:cxn ang="0">
                  <a:pos x="9" y="60"/>
                </a:cxn>
                <a:cxn ang="0">
                  <a:pos x="32" y="63"/>
                </a:cxn>
              </a:cxnLst>
              <a:rect l="0" t="0" r="r" b="b"/>
              <a:pathLst>
                <a:path w="203" h="184">
                  <a:moveTo>
                    <a:pt x="32" y="63"/>
                  </a:moveTo>
                  <a:lnTo>
                    <a:pt x="107" y="155"/>
                  </a:lnTo>
                  <a:lnTo>
                    <a:pt x="85" y="152"/>
                  </a:lnTo>
                  <a:lnTo>
                    <a:pt x="177" y="93"/>
                  </a:lnTo>
                  <a:lnTo>
                    <a:pt x="173" y="118"/>
                  </a:lnTo>
                  <a:lnTo>
                    <a:pt x="94" y="30"/>
                  </a:lnTo>
                  <a:lnTo>
                    <a:pt x="116" y="33"/>
                  </a:lnTo>
                  <a:lnTo>
                    <a:pt x="28" y="87"/>
                  </a:lnTo>
                  <a:cubicBezTo>
                    <a:pt x="20" y="92"/>
                    <a:pt x="10" y="90"/>
                    <a:pt x="5" y="82"/>
                  </a:cubicBezTo>
                  <a:cubicBezTo>
                    <a:pt x="0" y="74"/>
                    <a:pt x="2" y="64"/>
                    <a:pt x="10" y="59"/>
                  </a:cubicBezTo>
                  <a:lnTo>
                    <a:pt x="98" y="4"/>
                  </a:lnTo>
                  <a:cubicBezTo>
                    <a:pt x="105" y="0"/>
                    <a:pt x="114" y="1"/>
                    <a:pt x="119" y="7"/>
                  </a:cubicBezTo>
                  <a:lnTo>
                    <a:pt x="198" y="96"/>
                  </a:lnTo>
                  <a:cubicBezTo>
                    <a:pt x="201" y="99"/>
                    <a:pt x="203" y="104"/>
                    <a:pt x="202" y="109"/>
                  </a:cubicBezTo>
                  <a:cubicBezTo>
                    <a:pt x="202" y="114"/>
                    <a:pt x="199" y="118"/>
                    <a:pt x="195" y="121"/>
                  </a:cubicBezTo>
                  <a:lnTo>
                    <a:pt x="103" y="180"/>
                  </a:lnTo>
                  <a:cubicBezTo>
                    <a:pt x="95" y="184"/>
                    <a:pt x="86" y="183"/>
                    <a:pt x="81" y="176"/>
                  </a:cubicBezTo>
                  <a:lnTo>
                    <a:pt x="6" y="84"/>
                  </a:lnTo>
                  <a:cubicBezTo>
                    <a:pt x="0" y="76"/>
                    <a:pt x="1" y="66"/>
                    <a:pt x="9" y="60"/>
                  </a:cubicBezTo>
                  <a:cubicBezTo>
                    <a:pt x="16" y="54"/>
                    <a:pt x="26" y="56"/>
                    <a:pt x="32" y="63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11596697" y="2344773"/>
              <a:ext cx="97790" cy="60007"/>
            </a:xfrm>
            <a:custGeom>
              <a:avLst/>
              <a:gdLst/>
              <a:ahLst/>
              <a:cxnLst>
                <a:cxn ang="0">
                  <a:pos x="20" y="7"/>
                </a:cxn>
                <a:cxn ang="0">
                  <a:pos x="28" y="12"/>
                </a:cxn>
                <a:cxn ang="0">
                  <a:pos x="44" y="0"/>
                </a:cxn>
                <a:cxn ang="0">
                  <a:pos x="36" y="25"/>
                </a:cxn>
                <a:cxn ang="0">
                  <a:pos x="20" y="27"/>
                </a:cxn>
                <a:cxn ang="0">
                  <a:pos x="0" y="10"/>
                </a:cxn>
                <a:cxn ang="0">
                  <a:pos x="20" y="7"/>
                </a:cxn>
              </a:cxnLst>
              <a:rect l="0" t="0" r="r" b="b"/>
              <a:pathLst>
                <a:path w="44" h="27">
                  <a:moveTo>
                    <a:pt x="20" y="7"/>
                  </a:moveTo>
                  <a:lnTo>
                    <a:pt x="28" y="12"/>
                  </a:lnTo>
                  <a:lnTo>
                    <a:pt x="44" y="0"/>
                  </a:lnTo>
                  <a:lnTo>
                    <a:pt x="36" y="25"/>
                  </a:lnTo>
                  <a:lnTo>
                    <a:pt x="20" y="27"/>
                  </a:lnTo>
                  <a:lnTo>
                    <a:pt x="0" y="1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11590035" y="2338108"/>
              <a:ext cx="111125" cy="73342"/>
            </a:xfrm>
            <a:custGeom>
              <a:avLst/>
              <a:gdLst/>
              <a:ahLst/>
              <a:cxnLst>
                <a:cxn ang="0">
                  <a:pos x="136" y="37"/>
                </a:cxn>
                <a:cxn ang="0">
                  <a:pos x="179" y="67"/>
                </a:cxn>
                <a:cxn ang="0">
                  <a:pos x="160" y="67"/>
                </a:cxn>
                <a:cxn ang="0">
                  <a:pos x="252" y="4"/>
                </a:cxn>
                <a:cxn ang="0">
                  <a:pos x="271" y="4"/>
                </a:cxn>
                <a:cxn ang="0">
                  <a:pos x="277" y="23"/>
                </a:cxn>
                <a:cxn ang="0">
                  <a:pos x="233" y="157"/>
                </a:cxn>
                <a:cxn ang="0">
                  <a:pos x="220" y="168"/>
                </a:cxn>
                <a:cxn ang="0">
                  <a:pos x="129" y="181"/>
                </a:cxn>
                <a:cxn ang="0">
                  <a:pos x="115" y="177"/>
                </a:cxn>
                <a:cxn ang="0">
                  <a:pos x="7" y="85"/>
                </a:cxn>
                <a:cxn ang="0">
                  <a:pos x="1" y="68"/>
                </a:cxn>
                <a:cxn ang="0">
                  <a:pos x="14" y="56"/>
                </a:cxn>
                <a:cxn ang="0">
                  <a:pos x="123" y="35"/>
                </a:cxn>
                <a:cxn ang="0">
                  <a:pos x="143" y="48"/>
                </a:cxn>
                <a:cxn ang="0">
                  <a:pos x="129" y="67"/>
                </a:cxn>
                <a:cxn ang="0">
                  <a:pos x="21" y="88"/>
                </a:cxn>
                <a:cxn ang="0">
                  <a:pos x="28" y="59"/>
                </a:cxn>
                <a:cxn ang="0">
                  <a:pos x="137" y="152"/>
                </a:cxn>
                <a:cxn ang="0">
                  <a:pos x="124" y="148"/>
                </a:cxn>
                <a:cxn ang="0">
                  <a:pos x="215" y="135"/>
                </a:cxn>
                <a:cxn ang="0">
                  <a:pos x="202" y="147"/>
                </a:cxn>
                <a:cxn ang="0">
                  <a:pos x="245" y="12"/>
                </a:cxn>
                <a:cxn ang="0">
                  <a:pos x="271" y="31"/>
                </a:cxn>
                <a:cxn ang="0">
                  <a:pos x="179" y="94"/>
                </a:cxn>
                <a:cxn ang="0">
                  <a:pos x="160" y="94"/>
                </a:cxn>
                <a:cxn ang="0">
                  <a:pos x="117" y="65"/>
                </a:cxn>
                <a:cxn ang="0">
                  <a:pos x="112" y="42"/>
                </a:cxn>
                <a:cxn ang="0">
                  <a:pos x="136" y="37"/>
                </a:cxn>
              </a:cxnLst>
              <a:rect l="0" t="0" r="r" b="b"/>
              <a:pathLst>
                <a:path w="279" h="182">
                  <a:moveTo>
                    <a:pt x="136" y="37"/>
                  </a:moveTo>
                  <a:lnTo>
                    <a:pt x="179" y="67"/>
                  </a:lnTo>
                  <a:lnTo>
                    <a:pt x="160" y="67"/>
                  </a:lnTo>
                  <a:lnTo>
                    <a:pt x="252" y="4"/>
                  </a:lnTo>
                  <a:cubicBezTo>
                    <a:pt x="257" y="0"/>
                    <a:pt x="265" y="0"/>
                    <a:pt x="271" y="4"/>
                  </a:cubicBezTo>
                  <a:cubicBezTo>
                    <a:pt x="277" y="8"/>
                    <a:pt x="279" y="16"/>
                    <a:pt x="277" y="23"/>
                  </a:cubicBezTo>
                  <a:lnTo>
                    <a:pt x="233" y="157"/>
                  </a:lnTo>
                  <a:cubicBezTo>
                    <a:pt x="231" y="163"/>
                    <a:pt x="226" y="168"/>
                    <a:pt x="220" y="168"/>
                  </a:cubicBezTo>
                  <a:lnTo>
                    <a:pt x="129" y="181"/>
                  </a:lnTo>
                  <a:cubicBezTo>
                    <a:pt x="124" y="182"/>
                    <a:pt x="119" y="180"/>
                    <a:pt x="115" y="177"/>
                  </a:cubicBezTo>
                  <a:lnTo>
                    <a:pt x="7" y="85"/>
                  </a:lnTo>
                  <a:cubicBezTo>
                    <a:pt x="2" y="81"/>
                    <a:pt x="0" y="74"/>
                    <a:pt x="1" y="68"/>
                  </a:cubicBezTo>
                  <a:cubicBezTo>
                    <a:pt x="3" y="62"/>
                    <a:pt x="8" y="57"/>
                    <a:pt x="14" y="56"/>
                  </a:cubicBezTo>
                  <a:lnTo>
                    <a:pt x="123" y="35"/>
                  </a:lnTo>
                  <a:cubicBezTo>
                    <a:pt x="132" y="33"/>
                    <a:pt x="141" y="39"/>
                    <a:pt x="143" y="48"/>
                  </a:cubicBezTo>
                  <a:cubicBezTo>
                    <a:pt x="144" y="57"/>
                    <a:pt x="138" y="66"/>
                    <a:pt x="129" y="67"/>
                  </a:cubicBezTo>
                  <a:lnTo>
                    <a:pt x="21" y="88"/>
                  </a:lnTo>
                  <a:lnTo>
                    <a:pt x="28" y="59"/>
                  </a:lnTo>
                  <a:lnTo>
                    <a:pt x="137" y="152"/>
                  </a:lnTo>
                  <a:lnTo>
                    <a:pt x="124" y="148"/>
                  </a:lnTo>
                  <a:lnTo>
                    <a:pt x="215" y="135"/>
                  </a:lnTo>
                  <a:lnTo>
                    <a:pt x="202" y="147"/>
                  </a:lnTo>
                  <a:lnTo>
                    <a:pt x="245" y="12"/>
                  </a:lnTo>
                  <a:lnTo>
                    <a:pt x="271" y="31"/>
                  </a:lnTo>
                  <a:lnTo>
                    <a:pt x="179" y="94"/>
                  </a:lnTo>
                  <a:cubicBezTo>
                    <a:pt x="174" y="98"/>
                    <a:pt x="166" y="98"/>
                    <a:pt x="160" y="94"/>
                  </a:cubicBezTo>
                  <a:lnTo>
                    <a:pt x="117" y="65"/>
                  </a:lnTo>
                  <a:cubicBezTo>
                    <a:pt x="109" y="60"/>
                    <a:pt x="107" y="49"/>
                    <a:pt x="112" y="42"/>
                  </a:cubicBezTo>
                  <a:cubicBezTo>
                    <a:pt x="118" y="34"/>
                    <a:pt x="128" y="32"/>
                    <a:pt x="136" y="37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11778942" y="2286988"/>
              <a:ext cx="62230" cy="60007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5" y="8"/>
                </a:cxn>
                <a:cxn ang="0">
                  <a:pos x="28" y="27"/>
                </a:cxn>
                <a:cxn ang="0">
                  <a:pos x="0" y="27"/>
                </a:cxn>
                <a:cxn ang="0">
                  <a:pos x="13" y="0"/>
                </a:cxn>
              </a:cxnLst>
              <a:rect l="0" t="0" r="r" b="b"/>
              <a:pathLst>
                <a:path w="28" h="27">
                  <a:moveTo>
                    <a:pt x="13" y="0"/>
                  </a:moveTo>
                  <a:lnTo>
                    <a:pt x="25" y="8"/>
                  </a:lnTo>
                  <a:lnTo>
                    <a:pt x="28" y="27"/>
                  </a:lnTo>
                  <a:lnTo>
                    <a:pt x="0" y="2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1772280" y="2280323"/>
              <a:ext cx="75565" cy="73342"/>
            </a:xfrm>
            <a:custGeom>
              <a:avLst/>
              <a:gdLst/>
              <a:ahLst/>
              <a:cxnLst>
                <a:cxn ang="0">
                  <a:pos x="102" y="6"/>
                </a:cxn>
                <a:cxn ang="0">
                  <a:pos x="165" y="52"/>
                </a:cxn>
                <a:cxn ang="0">
                  <a:pos x="171" y="63"/>
                </a:cxn>
                <a:cxn ang="0">
                  <a:pos x="188" y="163"/>
                </a:cxn>
                <a:cxn ang="0">
                  <a:pos x="184" y="177"/>
                </a:cxn>
                <a:cxn ang="0">
                  <a:pos x="171" y="183"/>
                </a:cxn>
                <a:cxn ang="0">
                  <a:pos x="18" y="183"/>
                </a:cxn>
                <a:cxn ang="0">
                  <a:pos x="3" y="175"/>
                </a:cxn>
                <a:cxn ang="0">
                  <a:pos x="3" y="159"/>
                </a:cxn>
                <a:cxn ang="0">
                  <a:pos x="78" y="11"/>
                </a:cxn>
                <a:cxn ang="0">
                  <a:pos x="100" y="4"/>
                </a:cxn>
                <a:cxn ang="0">
                  <a:pos x="107" y="27"/>
                </a:cxn>
                <a:cxn ang="0">
                  <a:pos x="33" y="174"/>
                </a:cxn>
                <a:cxn ang="0">
                  <a:pos x="18" y="149"/>
                </a:cxn>
                <a:cxn ang="0">
                  <a:pos x="171" y="149"/>
                </a:cxn>
                <a:cxn ang="0">
                  <a:pos x="155" y="169"/>
                </a:cxn>
                <a:cxn ang="0">
                  <a:pos x="138" y="68"/>
                </a:cxn>
                <a:cxn ang="0">
                  <a:pos x="145" y="79"/>
                </a:cxn>
                <a:cxn ang="0">
                  <a:pos x="82" y="32"/>
                </a:cxn>
                <a:cxn ang="0">
                  <a:pos x="79" y="9"/>
                </a:cxn>
                <a:cxn ang="0">
                  <a:pos x="102" y="6"/>
                </a:cxn>
              </a:cxnLst>
              <a:rect l="0" t="0" r="r" b="b"/>
              <a:pathLst>
                <a:path w="188" h="183">
                  <a:moveTo>
                    <a:pt x="102" y="6"/>
                  </a:moveTo>
                  <a:lnTo>
                    <a:pt x="165" y="52"/>
                  </a:lnTo>
                  <a:cubicBezTo>
                    <a:pt x="168" y="54"/>
                    <a:pt x="170" y="58"/>
                    <a:pt x="171" y="63"/>
                  </a:cubicBezTo>
                  <a:lnTo>
                    <a:pt x="188" y="163"/>
                  </a:lnTo>
                  <a:cubicBezTo>
                    <a:pt x="188" y="168"/>
                    <a:pt x="187" y="173"/>
                    <a:pt x="184" y="177"/>
                  </a:cubicBezTo>
                  <a:cubicBezTo>
                    <a:pt x="181" y="181"/>
                    <a:pt x="176" y="183"/>
                    <a:pt x="171" y="183"/>
                  </a:cubicBezTo>
                  <a:lnTo>
                    <a:pt x="18" y="183"/>
                  </a:lnTo>
                  <a:cubicBezTo>
                    <a:pt x="12" y="183"/>
                    <a:pt x="7" y="180"/>
                    <a:pt x="3" y="175"/>
                  </a:cubicBezTo>
                  <a:cubicBezTo>
                    <a:pt x="0" y="170"/>
                    <a:pt x="0" y="164"/>
                    <a:pt x="3" y="159"/>
                  </a:cubicBezTo>
                  <a:lnTo>
                    <a:pt x="78" y="11"/>
                  </a:lnTo>
                  <a:cubicBezTo>
                    <a:pt x="82" y="3"/>
                    <a:pt x="92" y="0"/>
                    <a:pt x="100" y="4"/>
                  </a:cubicBezTo>
                  <a:cubicBezTo>
                    <a:pt x="108" y="8"/>
                    <a:pt x="111" y="18"/>
                    <a:pt x="107" y="27"/>
                  </a:cubicBezTo>
                  <a:lnTo>
                    <a:pt x="33" y="174"/>
                  </a:lnTo>
                  <a:lnTo>
                    <a:pt x="18" y="149"/>
                  </a:lnTo>
                  <a:lnTo>
                    <a:pt x="171" y="149"/>
                  </a:lnTo>
                  <a:lnTo>
                    <a:pt x="155" y="169"/>
                  </a:lnTo>
                  <a:lnTo>
                    <a:pt x="138" y="68"/>
                  </a:lnTo>
                  <a:lnTo>
                    <a:pt x="145" y="79"/>
                  </a:lnTo>
                  <a:lnTo>
                    <a:pt x="82" y="32"/>
                  </a:lnTo>
                  <a:cubicBezTo>
                    <a:pt x="75" y="27"/>
                    <a:pt x="74" y="16"/>
                    <a:pt x="79" y="9"/>
                  </a:cubicBezTo>
                  <a:cubicBezTo>
                    <a:pt x="85" y="2"/>
                    <a:pt x="95" y="0"/>
                    <a:pt x="102" y="6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0589910" y="3467135"/>
              <a:ext cx="66675" cy="62230"/>
            </a:xfrm>
            <a:custGeom>
              <a:avLst/>
              <a:gdLst/>
              <a:ahLst/>
              <a:cxnLst>
                <a:cxn ang="0">
                  <a:pos x="30" y="15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2" y="28"/>
                </a:cxn>
                <a:cxn ang="0">
                  <a:pos x="30" y="15"/>
                </a:cxn>
              </a:cxnLst>
              <a:rect l="0" t="0" r="r" b="b"/>
              <a:pathLst>
                <a:path w="30" h="28">
                  <a:moveTo>
                    <a:pt x="30" y="15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2" y="28"/>
                  </a:lnTo>
                  <a:lnTo>
                    <a:pt x="30" y="15"/>
                  </a:lnTo>
                  <a:close/>
                </a:path>
              </a:pathLst>
            </a:custGeom>
            <a:solidFill>
              <a:srgbClr val="5EAD3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0583237" y="3460473"/>
              <a:ext cx="80010" cy="75565"/>
            </a:xfrm>
            <a:custGeom>
              <a:avLst/>
              <a:gdLst/>
              <a:ahLst/>
              <a:cxnLst>
                <a:cxn ang="0">
                  <a:pos x="171" y="112"/>
                </a:cxn>
                <a:cxn ang="0">
                  <a:pos x="42" y="32"/>
                </a:cxn>
                <a:cxn ang="0">
                  <a:pos x="66" y="25"/>
                </a:cxn>
                <a:cxn ang="0">
                  <a:pos x="32" y="93"/>
                </a:cxn>
                <a:cxn ang="0">
                  <a:pos x="34" y="83"/>
                </a:cxn>
                <a:cxn ang="0">
                  <a:pos x="42" y="168"/>
                </a:cxn>
                <a:cxn ang="0">
                  <a:pos x="19" y="154"/>
                </a:cxn>
                <a:cxn ang="0">
                  <a:pos x="172" y="83"/>
                </a:cxn>
                <a:cxn ang="0">
                  <a:pos x="195" y="91"/>
                </a:cxn>
                <a:cxn ang="0">
                  <a:pos x="187" y="113"/>
                </a:cxn>
                <a:cxn ang="0">
                  <a:pos x="33" y="185"/>
                </a:cxn>
                <a:cxn ang="0">
                  <a:pos x="17" y="184"/>
                </a:cxn>
                <a:cxn ang="0">
                  <a:pos x="9" y="171"/>
                </a:cxn>
                <a:cxn ang="0">
                  <a:pos x="0" y="87"/>
                </a:cxn>
                <a:cxn ang="0">
                  <a:pos x="2" y="78"/>
                </a:cxn>
                <a:cxn ang="0">
                  <a:pos x="36" y="10"/>
                </a:cxn>
                <a:cxn ang="0">
                  <a:pos x="47" y="2"/>
                </a:cxn>
                <a:cxn ang="0">
                  <a:pos x="60" y="3"/>
                </a:cxn>
                <a:cxn ang="0">
                  <a:pos x="188" y="84"/>
                </a:cxn>
                <a:cxn ang="0">
                  <a:pos x="194" y="107"/>
                </a:cxn>
                <a:cxn ang="0">
                  <a:pos x="171" y="112"/>
                </a:cxn>
              </a:cxnLst>
              <a:rect l="0" t="0" r="r" b="b"/>
              <a:pathLst>
                <a:path w="199" h="187">
                  <a:moveTo>
                    <a:pt x="171" y="112"/>
                  </a:moveTo>
                  <a:lnTo>
                    <a:pt x="42" y="32"/>
                  </a:lnTo>
                  <a:lnTo>
                    <a:pt x="66" y="25"/>
                  </a:lnTo>
                  <a:lnTo>
                    <a:pt x="32" y="93"/>
                  </a:lnTo>
                  <a:lnTo>
                    <a:pt x="34" y="83"/>
                  </a:lnTo>
                  <a:lnTo>
                    <a:pt x="42" y="168"/>
                  </a:lnTo>
                  <a:lnTo>
                    <a:pt x="19" y="154"/>
                  </a:lnTo>
                  <a:lnTo>
                    <a:pt x="172" y="83"/>
                  </a:lnTo>
                  <a:cubicBezTo>
                    <a:pt x="181" y="79"/>
                    <a:pt x="191" y="82"/>
                    <a:pt x="195" y="91"/>
                  </a:cubicBezTo>
                  <a:cubicBezTo>
                    <a:pt x="199" y="99"/>
                    <a:pt x="195" y="109"/>
                    <a:pt x="187" y="113"/>
                  </a:cubicBezTo>
                  <a:lnTo>
                    <a:pt x="33" y="185"/>
                  </a:lnTo>
                  <a:cubicBezTo>
                    <a:pt x="28" y="187"/>
                    <a:pt x="22" y="187"/>
                    <a:pt x="17" y="184"/>
                  </a:cubicBezTo>
                  <a:cubicBezTo>
                    <a:pt x="13" y="181"/>
                    <a:pt x="10" y="177"/>
                    <a:pt x="9" y="171"/>
                  </a:cubicBezTo>
                  <a:lnTo>
                    <a:pt x="0" y="87"/>
                  </a:lnTo>
                  <a:cubicBezTo>
                    <a:pt x="0" y="84"/>
                    <a:pt x="1" y="80"/>
                    <a:pt x="2" y="78"/>
                  </a:cubicBezTo>
                  <a:lnTo>
                    <a:pt x="36" y="10"/>
                  </a:lnTo>
                  <a:cubicBezTo>
                    <a:pt x="38" y="6"/>
                    <a:pt x="42" y="3"/>
                    <a:pt x="47" y="2"/>
                  </a:cubicBezTo>
                  <a:cubicBezTo>
                    <a:pt x="51" y="0"/>
                    <a:pt x="56" y="1"/>
                    <a:pt x="60" y="3"/>
                  </a:cubicBezTo>
                  <a:lnTo>
                    <a:pt x="188" y="84"/>
                  </a:lnTo>
                  <a:cubicBezTo>
                    <a:pt x="196" y="89"/>
                    <a:pt x="199" y="99"/>
                    <a:pt x="194" y="107"/>
                  </a:cubicBezTo>
                  <a:cubicBezTo>
                    <a:pt x="189" y="114"/>
                    <a:pt x="178" y="117"/>
                    <a:pt x="171" y="112"/>
                  </a:cubicBez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1112197" y="5896328"/>
              <a:ext cx="688975" cy="344487"/>
            </a:xfrm>
            <a:custGeom>
              <a:avLst/>
              <a:gdLst/>
              <a:ahLst/>
              <a:cxnLst>
                <a:cxn ang="0">
                  <a:pos x="0" y="520"/>
                </a:cxn>
                <a:cxn ang="0">
                  <a:pos x="99" y="412"/>
                </a:cxn>
                <a:cxn ang="0">
                  <a:pos x="176" y="296"/>
                </a:cxn>
                <a:cxn ang="0">
                  <a:pos x="254" y="180"/>
                </a:cxn>
                <a:cxn ang="0">
                  <a:pos x="344" y="38"/>
                </a:cxn>
                <a:cxn ang="0">
                  <a:pos x="408" y="43"/>
                </a:cxn>
                <a:cxn ang="0">
                  <a:pos x="528" y="51"/>
                </a:cxn>
                <a:cxn ang="0">
                  <a:pos x="606" y="30"/>
                </a:cxn>
                <a:cxn ang="0">
                  <a:pos x="799" y="154"/>
                </a:cxn>
                <a:cxn ang="0">
                  <a:pos x="850" y="120"/>
                </a:cxn>
                <a:cxn ang="0">
                  <a:pos x="1001" y="210"/>
                </a:cxn>
                <a:cxn ang="0">
                  <a:pos x="1108" y="283"/>
                </a:cxn>
                <a:cxn ang="0">
                  <a:pos x="1220" y="249"/>
                </a:cxn>
                <a:cxn ang="0">
                  <a:pos x="1451" y="288"/>
                </a:cxn>
                <a:cxn ang="0">
                  <a:pos x="1559" y="314"/>
                </a:cxn>
                <a:cxn ang="0">
                  <a:pos x="1644" y="339"/>
                </a:cxn>
                <a:cxn ang="0">
                  <a:pos x="1722" y="365"/>
                </a:cxn>
                <a:cxn ang="0">
                  <a:pos x="1636" y="464"/>
                </a:cxn>
                <a:cxn ang="0">
                  <a:pos x="1572" y="554"/>
                </a:cxn>
                <a:cxn ang="0">
                  <a:pos x="1533" y="649"/>
                </a:cxn>
                <a:cxn ang="0">
                  <a:pos x="1417" y="606"/>
                </a:cxn>
                <a:cxn ang="0">
                  <a:pos x="1365" y="567"/>
                </a:cxn>
                <a:cxn ang="0">
                  <a:pos x="1245" y="571"/>
                </a:cxn>
                <a:cxn ang="0">
                  <a:pos x="1142" y="623"/>
                </a:cxn>
                <a:cxn ang="0">
                  <a:pos x="1069" y="683"/>
                </a:cxn>
                <a:cxn ang="0">
                  <a:pos x="953" y="752"/>
                </a:cxn>
                <a:cxn ang="0">
                  <a:pos x="837" y="735"/>
                </a:cxn>
                <a:cxn ang="0">
                  <a:pos x="747" y="739"/>
                </a:cxn>
                <a:cxn ang="0">
                  <a:pos x="670" y="765"/>
                </a:cxn>
                <a:cxn ang="0">
                  <a:pos x="593" y="804"/>
                </a:cxn>
                <a:cxn ang="0">
                  <a:pos x="515" y="829"/>
                </a:cxn>
                <a:cxn ang="0">
                  <a:pos x="400" y="864"/>
                </a:cxn>
                <a:cxn ang="0">
                  <a:pos x="279" y="842"/>
                </a:cxn>
                <a:cxn ang="0">
                  <a:pos x="116" y="778"/>
                </a:cxn>
                <a:cxn ang="0">
                  <a:pos x="39" y="670"/>
                </a:cxn>
                <a:cxn ang="0">
                  <a:pos x="0" y="520"/>
                </a:cxn>
              </a:cxnLst>
              <a:rect l="0" t="0" r="r" b="b"/>
              <a:pathLst>
                <a:path w="1722" h="864">
                  <a:moveTo>
                    <a:pt x="0" y="520"/>
                  </a:moveTo>
                  <a:cubicBezTo>
                    <a:pt x="35" y="498"/>
                    <a:pt x="73" y="447"/>
                    <a:pt x="99" y="412"/>
                  </a:cubicBezTo>
                  <a:cubicBezTo>
                    <a:pt x="108" y="378"/>
                    <a:pt x="151" y="326"/>
                    <a:pt x="176" y="296"/>
                  </a:cubicBezTo>
                  <a:cubicBezTo>
                    <a:pt x="185" y="253"/>
                    <a:pt x="219" y="206"/>
                    <a:pt x="254" y="180"/>
                  </a:cubicBezTo>
                  <a:cubicBezTo>
                    <a:pt x="284" y="133"/>
                    <a:pt x="309" y="86"/>
                    <a:pt x="344" y="38"/>
                  </a:cubicBezTo>
                  <a:cubicBezTo>
                    <a:pt x="352" y="0"/>
                    <a:pt x="378" y="38"/>
                    <a:pt x="408" y="43"/>
                  </a:cubicBezTo>
                  <a:cubicBezTo>
                    <a:pt x="451" y="64"/>
                    <a:pt x="477" y="56"/>
                    <a:pt x="528" y="51"/>
                  </a:cubicBezTo>
                  <a:cubicBezTo>
                    <a:pt x="554" y="43"/>
                    <a:pt x="580" y="38"/>
                    <a:pt x="606" y="30"/>
                  </a:cubicBezTo>
                  <a:cubicBezTo>
                    <a:pt x="717" y="47"/>
                    <a:pt x="717" y="111"/>
                    <a:pt x="799" y="154"/>
                  </a:cubicBezTo>
                  <a:cubicBezTo>
                    <a:pt x="816" y="129"/>
                    <a:pt x="825" y="133"/>
                    <a:pt x="850" y="120"/>
                  </a:cubicBezTo>
                  <a:cubicBezTo>
                    <a:pt x="906" y="142"/>
                    <a:pt x="940" y="197"/>
                    <a:pt x="1001" y="210"/>
                  </a:cubicBezTo>
                  <a:cubicBezTo>
                    <a:pt x="1039" y="232"/>
                    <a:pt x="1074" y="258"/>
                    <a:pt x="1108" y="283"/>
                  </a:cubicBezTo>
                  <a:cubicBezTo>
                    <a:pt x="1185" y="271"/>
                    <a:pt x="1164" y="271"/>
                    <a:pt x="1220" y="249"/>
                  </a:cubicBezTo>
                  <a:cubicBezTo>
                    <a:pt x="1340" y="258"/>
                    <a:pt x="1361" y="271"/>
                    <a:pt x="1451" y="288"/>
                  </a:cubicBezTo>
                  <a:cubicBezTo>
                    <a:pt x="1486" y="305"/>
                    <a:pt x="1524" y="309"/>
                    <a:pt x="1559" y="314"/>
                  </a:cubicBezTo>
                  <a:cubicBezTo>
                    <a:pt x="1584" y="326"/>
                    <a:pt x="1614" y="335"/>
                    <a:pt x="1644" y="339"/>
                  </a:cubicBezTo>
                  <a:cubicBezTo>
                    <a:pt x="1670" y="352"/>
                    <a:pt x="1696" y="361"/>
                    <a:pt x="1722" y="365"/>
                  </a:cubicBezTo>
                  <a:cubicBezTo>
                    <a:pt x="1700" y="417"/>
                    <a:pt x="1683" y="438"/>
                    <a:pt x="1636" y="464"/>
                  </a:cubicBezTo>
                  <a:cubicBezTo>
                    <a:pt x="1614" y="494"/>
                    <a:pt x="1589" y="516"/>
                    <a:pt x="1572" y="554"/>
                  </a:cubicBezTo>
                  <a:cubicBezTo>
                    <a:pt x="1563" y="597"/>
                    <a:pt x="1584" y="640"/>
                    <a:pt x="1533" y="649"/>
                  </a:cubicBezTo>
                  <a:cubicBezTo>
                    <a:pt x="1451" y="645"/>
                    <a:pt x="1473" y="614"/>
                    <a:pt x="1417" y="606"/>
                  </a:cubicBezTo>
                  <a:cubicBezTo>
                    <a:pt x="1396" y="589"/>
                    <a:pt x="1396" y="571"/>
                    <a:pt x="1365" y="567"/>
                  </a:cubicBezTo>
                  <a:cubicBezTo>
                    <a:pt x="1327" y="550"/>
                    <a:pt x="1284" y="563"/>
                    <a:pt x="1245" y="571"/>
                  </a:cubicBezTo>
                  <a:cubicBezTo>
                    <a:pt x="1207" y="589"/>
                    <a:pt x="1177" y="593"/>
                    <a:pt x="1142" y="623"/>
                  </a:cubicBezTo>
                  <a:cubicBezTo>
                    <a:pt x="1116" y="649"/>
                    <a:pt x="1104" y="670"/>
                    <a:pt x="1069" y="683"/>
                  </a:cubicBezTo>
                  <a:cubicBezTo>
                    <a:pt x="1044" y="722"/>
                    <a:pt x="996" y="743"/>
                    <a:pt x="953" y="752"/>
                  </a:cubicBezTo>
                  <a:cubicBezTo>
                    <a:pt x="915" y="773"/>
                    <a:pt x="876" y="743"/>
                    <a:pt x="837" y="735"/>
                  </a:cubicBezTo>
                  <a:cubicBezTo>
                    <a:pt x="807" y="709"/>
                    <a:pt x="782" y="730"/>
                    <a:pt x="747" y="739"/>
                  </a:cubicBezTo>
                  <a:cubicBezTo>
                    <a:pt x="722" y="752"/>
                    <a:pt x="696" y="761"/>
                    <a:pt x="670" y="765"/>
                  </a:cubicBezTo>
                  <a:cubicBezTo>
                    <a:pt x="649" y="782"/>
                    <a:pt x="619" y="799"/>
                    <a:pt x="593" y="804"/>
                  </a:cubicBezTo>
                  <a:cubicBezTo>
                    <a:pt x="567" y="816"/>
                    <a:pt x="541" y="825"/>
                    <a:pt x="515" y="829"/>
                  </a:cubicBezTo>
                  <a:cubicBezTo>
                    <a:pt x="481" y="847"/>
                    <a:pt x="438" y="855"/>
                    <a:pt x="400" y="864"/>
                  </a:cubicBezTo>
                  <a:cubicBezTo>
                    <a:pt x="297" y="851"/>
                    <a:pt x="335" y="859"/>
                    <a:pt x="279" y="842"/>
                  </a:cubicBezTo>
                  <a:cubicBezTo>
                    <a:pt x="146" y="859"/>
                    <a:pt x="202" y="829"/>
                    <a:pt x="116" y="778"/>
                  </a:cubicBezTo>
                  <a:cubicBezTo>
                    <a:pt x="91" y="743"/>
                    <a:pt x="65" y="705"/>
                    <a:pt x="39" y="670"/>
                  </a:cubicBezTo>
                  <a:cubicBezTo>
                    <a:pt x="30" y="623"/>
                    <a:pt x="26" y="559"/>
                    <a:pt x="0" y="520"/>
                  </a:cubicBezTo>
                </a:path>
              </a:pathLst>
            </a:custGeom>
            <a:solidFill>
              <a:srgbClr val="00762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0" name="Freeform 159"/>
            <p:cNvSpPr>
              <a:spLocks noEditPoints="1"/>
            </p:cNvSpPr>
            <p:nvPr/>
          </p:nvSpPr>
          <p:spPr bwMode="auto">
            <a:xfrm>
              <a:off x="11105525" y="5900772"/>
              <a:ext cx="700087" cy="346710"/>
            </a:xfrm>
            <a:custGeom>
              <a:avLst/>
              <a:gdLst/>
              <a:ahLst/>
              <a:cxnLst>
                <a:cxn ang="0">
                  <a:pos x="101" y="400"/>
                </a:cxn>
                <a:cxn ang="0">
                  <a:pos x="189" y="251"/>
                </a:cxn>
                <a:cxn ang="0">
                  <a:pos x="300" y="94"/>
                </a:cxn>
                <a:cxn ang="0">
                  <a:pos x="372" y="1"/>
                </a:cxn>
                <a:cxn ang="0">
                  <a:pos x="455" y="33"/>
                </a:cxn>
                <a:cxn ang="0">
                  <a:pos x="616" y="9"/>
                </a:cxn>
                <a:cxn ang="0">
                  <a:pos x="753" y="83"/>
                </a:cxn>
                <a:cxn ang="0">
                  <a:pos x="830" y="112"/>
                </a:cxn>
                <a:cxn ang="0">
                  <a:pos x="979" y="174"/>
                </a:cxn>
                <a:cxn ang="0">
                  <a:pos x="1144" y="258"/>
                </a:cxn>
                <a:cxn ang="0">
                  <a:pos x="1234" y="228"/>
                </a:cxn>
                <a:cxn ang="0">
                  <a:pos x="1469" y="267"/>
                </a:cxn>
                <a:cxn ang="0">
                  <a:pos x="1663" y="319"/>
                </a:cxn>
                <a:cxn ang="0">
                  <a:pos x="1710" y="425"/>
                </a:cxn>
                <a:cxn ang="0">
                  <a:pos x="1610" y="525"/>
                </a:cxn>
                <a:cxn ang="0">
                  <a:pos x="1583" y="634"/>
                </a:cxn>
                <a:cxn ang="0">
                  <a:pos x="1499" y="645"/>
                </a:cxn>
                <a:cxn ang="0">
                  <a:pos x="1443" y="612"/>
                </a:cxn>
                <a:cxn ang="0">
                  <a:pos x="1393" y="576"/>
                </a:cxn>
                <a:cxn ang="0">
                  <a:pos x="1263" y="574"/>
                </a:cxn>
                <a:cxn ang="0">
                  <a:pos x="1131" y="658"/>
                </a:cxn>
                <a:cxn ang="0">
                  <a:pos x="1036" y="731"/>
                </a:cxn>
                <a:cxn ang="0">
                  <a:pos x="922" y="762"/>
                </a:cxn>
                <a:cxn ang="0">
                  <a:pos x="829" y="727"/>
                </a:cxn>
                <a:cxn ang="0">
                  <a:pos x="691" y="766"/>
                </a:cxn>
                <a:cxn ang="0">
                  <a:pos x="532" y="833"/>
                </a:cxn>
                <a:cxn ang="0">
                  <a:pos x="357" y="861"/>
                </a:cxn>
                <a:cxn ang="0">
                  <a:pos x="294" y="846"/>
                </a:cxn>
                <a:cxn ang="0">
                  <a:pos x="187" y="838"/>
                </a:cxn>
                <a:cxn ang="0">
                  <a:pos x="81" y="723"/>
                </a:cxn>
                <a:cxn ang="0">
                  <a:pos x="41" y="539"/>
                </a:cxn>
                <a:cxn ang="0">
                  <a:pos x="136" y="759"/>
                </a:cxn>
                <a:cxn ang="0">
                  <a:pos x="208" y="822"/>
                </a:cxn>
                <a:cxn ang="0">
                  <a:pos x="313" y="827"/>
                </a:cxn>
                <a:cxn ang="0">
                  <a:pos x="397" y="841"/>
                </a:cxn>
                <a:cxn ang="0">
                  <a:pos x="563" y="799"/>
                </a:cxn>
                <a:cxn ang="0">
                  <a:pos x="719" y="734"/>
                </a:cxn>
                <a:cxn ang="0">
                  <a:pos x="843" y="707"/>
                </a:cxn>
                <a:cxn ang="0">
                  <a:pos x="936" y="739"/>
                </a:cxn>
                <a:cxn ang="0">
                  <a:pos x="1052" y="690"/>
                </a:cxn>
                <a:cxn ang="0">
                  <a:pos x="1146" y="606"/>
                </a:cxn>
                <a:cxn ang="0">
                  <a:pos x="1286" y="544"/>
                </a:cxn>
                <a:cxn ang="0">
                  <a:pos x="1416" y="563"/>
                </a:cxn>
                <a:cxn ang="0">
                  <a:pos x="1468" y="596"/>
                </a:cxn>
                <a:cxn ang="0">
                  <a:pos x="1521" y="625"/>
                </a:cxn>
                <a:cxn ang="0">
                  <a:pos x="1566" y="614"/>
                </a:cxn>
                <a:cxn ang="0">
                  <a:pos x="1606" y="490"/>
                </a:cxn>
                <a:cxn ang="0">
                  <a:pos x="1709" y="383"/>
                </a:cxn>
                <a:cxn ang="0">
                  <a:pos x="1608" y="333"/>
                </a:cxn>
                <a:cxn ang="0">
                  <a:pos x="1404" y="279"/>
                </a:cxn>
                <a:cxn ang="0">
                  <a:pos x="1208" y="264"/>
                </a:cxn>
                <a:cxn ang="0">
                  <a:pos x="1062" y="247"/>
                </a:cxn>
                <a:cxn ang="0">
                  <a:pos x="895" y="143"/>
                </a:cxn>
                <a:cxn ang="0">
                  <a:pos x="834" y="139"/>
                </a:cxn>
                <a:cxn ang="0">
                  <a:pos x="678" y="52"/>
                </a:cxn>
                <a:cxn ang="0">
                  <a:pos x="543" y="55"/>
                </a:cxn>
                <a:cxn ang="0">
                  <a:pos x="405" y="42"/>
                </a:cxn>
                <a:cxn ang="0">
                  <a:pos x="369" y="28"/>
                </a:cxn>
                <a:cxn ang="0">
                  <a:pos x="250" y="204"/>
                </a:cxn>
                <a:cxn ang="0">
                  <a:pos x="178" y="321"/>
                </a:cxn>
                <a:cxn ang="0">
                  <a:pos x="75" y="470"/>
                </a:cxn>
              </a:cxnLst>
              <a:rect l="0" t="0" r="r" b="b"/>
              <a:pathLst>
                <a:path w="1748" h="868">
                  <a:moveTo>
                    <a:pt x="2" y="516"/>
                  </a:moveTo>
                  <a:cubicBezTo>
                    <a:pt x="0" y="511"/>
                    <a:pt x="1" y="505"/>
                    <a:pt x="6" y="501"/>
                  </a:cubicBezTo>
                  <a:lnTo>
                    <a:pt x="32" y="480"/>
                  </a:lnTo>
                  <a:lnTo>
                    <a:pt x="31" y="481"/>
                  </a:lnTo>
                  <a:lnTo>
                    <a:pt x="57" y="453"/>
                  </a:lnTo>
                  <a:lnTo>
                    <a:pt x="81" y="424"/>
                  </a:lnTo>
                  <a:lnTo>
                    <a:pt x="102" y="396"/>
                  </a:lnTo>
                  <a:lnTo>
                    <a:pt x="101" y="400"/>
                  </a:lnTo>
                  <a:lnTo>
                    <a:pt x="105" y="386"/>
                  </a:lnTo>
                  <a:cubicBezTo>
                    <a:pt x="105" y="385"/>
                    <a:pt x="106" y="385"/>
                    <a:pt x="106" y="384"/>
                  </a:cubicBezTo>
                  <a:lnTo>
                    <a:pt x="113" y="370"/>
                  </a:lnTo>
                  <a:lnTo>
                    <a:pt x="134" y="337"/>
                  </a:lnTo>
                  <a:lnTo>
                    <a:pt x="158" y="306"/>
                  </a:lnTo>
                  <a:lnTo>
                    <a:pt x="180" y="279"/>
                  </a:lnTo>
                  <a:lnTo>
                    <a:pt x="178" y="283"/>
                  </a:lnTo>
                  <a:lnTo>
                    <a:pt x="189" y="251"/>
                  </a:lnTo>
                  <a:cubicBezTo>
                    <a:pt x="189" y="250"/>
                    <a:pt x="189" y="250"/>
                    <a:pt x="190" y="249"/>
                  </a:cubicBezTo>
                  <a:lnTo>
                    <a:pt x="208" y="217"/>
                  </a:lnTo>
                  <a:cubicBezTo>
                    <a:pt x="208" y="216"/>
                    <a:pt x="208" y="216"/>
                    <a:pt x="209" y="215"/>
                  </a:cubicBezTo>
                  <a:lnTo>
                    <a:pt x="232" y="187"/>
                  </a:lnTo>
                  <a:cubicBezTo>
                    <a:pt x="232" y="186"/>
                    <a:pt x="233" y="186"/>
                    <a:pt x="233" y="185"/>
                  </a:cubicBezTo>
                  <a:lnTo>
                    <a:pt x="259" y="162"/>
                  </a:lnTo>
                  <a:lnTo>
                    <a:pt x="256" y="165"/>
                  </a:lnTo>
                  <a:lnTo>
                    <a:pt x="300" y="94"/>
                  </a:lnTo>
                  <a:lnTo>
                    <a:pt x="322" y="58"/>
                  </a:lnTo>
                  <a:lnTo>
                    <a:pt x="347" y="22"/>
                  </a:lnTo>
                  <a:lnTo>
                    <a:pt x="345" y="25"/>
                  </a:lnTo>
                  <a:lnTo>
                    <a:pt x="349" y="14"/>
                  </a:lnTo>
                  <a:cubicBezTo>
                    <a:pt x="350" y="12"/>
                    <a:pt x="351" y="11"/>
                    <a:pt x="353" y="9"/>
                  </a:cubicBezTo>
                  <a:lnTo>
                    <a:pt x="358" y="4"/>
                  </a:lnTo>
                  <a:cubicBezTo>
                    <a:pt x="360" y="2"/>
                    <a:pt x="363" y="1"/>
                    <a:pt x="366" y="1"/>
                  </a:cubicBezTo>
                  <a:lnTo>
                    <a:pt x="372" y="1"/>
                  </a:lnTo>
                  <a:cubicBezTo>
                    <a:pt x="374" y="0"/>
                    <a:pt x="375" y="1"/>
                    <a:pt x="377" y="1"/>
                  </a:cubicBezTo>
                  <a:lnTo>
                    <a:pt x="385" y="4"/>
                  </a:lnTo>
                  <a:cubicBezTo>
                    <a:pt x="385" y="4"/>
                    <a:pt x="386" y="4"/>
                    <a:pt x="387" y="5"/>
                  </a:cubicBezTo>
                  <a:lnTo>
                    <a:pt x="406" y="15"/>
                  </a:lnTo>
                  <a:lnTo>
                    <a:pt x="416" y="20"/>
                  </a:lnTo>
                  <a:lnTo>
                    <a:pt x="414" y="19"/>
                  </a:lnTo>
                  <a:lnTo>
                    <a:pt x="425" y="22"/>
                  </a:lnTo>
                  <a:lnTo>
                    <a:pt x="455" y="33"/>
                  </a:lnTo>
                  <a:lnTo>
                    <a:pt x="452" y="33"/>
                  </a:lnTo>
                  <a:lnTo>
                    <a:pt x="480" y="36"/>
                  </a:lnTo>
                  <a:lnTo>
                    <a:pt x="478" y="35"/>
                  </a:lnTo>
                  <a:lnTo>
                    <a:pt x="506" y="33"/>
                  </a:lnTo>
                  <a:lnTo>
                    <a:pt x="540" y="30"/>
                  </a:lnTo>
                  <a:lnTo>
                    <a:pt x="538" y="30"/>
                  </a:lnTo>
                  <a:lnTo>
                    <a:pt x="577" y="20"/>
                  </a:lnTo>
                  <a:lnTo>
                    <a:pt x="616" y="9"/>
                  </a:lnTo>
                  <a:cubicBezTo>
                    <a:pt x="618" y="8"/>
                    <a:pt x="620" y="8"/>
                    <a:pt x="622" y="9"/>
                  </a:cubicBezTo>
                  <a:lnTo>
                    <a:pt x="659" y="17"/>
                  </a:lnTo>
                  <a:cubicBezTo>
                    <a:pt x="659" y="17"/>
                    <a:pt x="660" y="18"/>
                    <a:pt x="661" y="18"/>
                  </a:cubicBezTo>
                  <a:lnTo>
                    <a:pt x="689" y="30"/>
                  </a:lnTo>
                  <a:cubicBezTo>
                    <a:pt x="690" y="30"/>
                    <a:pt x="691" y="31"/>
                    <a:pt x="691" y="31"/>
                  </a:cubicBezTo>
                  <a:lnTo>
                    <a:pt x="714" y="46"/>
                  </a:lnTo>
                  <a:lnTo>
                    <a:pt x="735" y="64"/>
                  </a:lnTo>
                  <a:lnTo>
                    <a:pt x="753" y="83"/>
                  </a:lnTo>
                  <a:lnTo>
                    <a:pt x="772" y="102"/>
                  </a:lnTo>
                  <a:lnTo>
                    <a:pt x="793" y="119"/>
                  </a:lnTo>
                  <a:lnTo>
                    <a:pt x="819" y="135"/>
                  </a:lnTo>
                  <a:lnTo>
                    <a:pt x="802" y="137"/>
                  </a:lnTo>
                  <a:lnTo>
                    <a:pt x="814" y="123"/>
                  </a:lnTo>
                  <a:cubicBezTo>
                    <a:pt x="815" y="122"/>
                    <a:pt x="816" y="121"/>
                    <a:pt x="817" y="121"/>
                  </a:cubicBezTo>
                  <a:lnTo>
                    <a:pt x="828" y="113"/>
                  </a:lnTo>
                  <a:cubicBezTo>
                    <a:pt x="829" y="113"/>
                    <a:pt x="829" y="112"/>
                    <a:pt x="830" y="112"/>
                  </a:cubicBezTo>
                  <a:lnTo>
                    <a:pt x="842" y="107"/>
                  </a:lnTo>
                  <a:lnTo>
                    <a:pt x="859" y="100"/>
                  </a:lnTo>
                  <a:cubicBezTo>
                    <a:pt x="862" y="99"/>
                    <a:pt x="866" y="99"/>
                    <a:pt x="869" y="100"/>
                  </a:cubicBezTo>
                  <a:lnTo>
                    <a:pt x="889" y="110"/>
                  </a:lnTo>
                  <a:lnTo>
                    <a:pt x="909" y="122"/>
                  </a:lnTo>
                  <a:lnTo>
                    <a:pt x="945" y="149"/>
                  </a:lnTo>
                  <a:lnTo>
                    <a:pt x="980" y="175"/>
                  </a:lnTo>
                  <a:lnTo>
                    <a:pt x="979" y="174"/>
                  </a:lnTo>
                  <a:lnTo>
                    <a:pt x="998" y="184"/>
                  </a:lnTo>
                  <a:lnTo>
                    <a:pt x="996" y="183"/>
                  </a:lnTo>
                  <a:lnTo>
                    <a:pt x="1018" y="190"/>
                  </a:lnTo>
                  <a:cubicBezTo>
                    <a:pt x="1019" y="190"/>
                    <a:pt x="1020" y="190"/>
                    <a:pt x="1021" y="191"/>
                  </a:cubicBezTo>
                  <a:lnTo>
                    <a:pt x="1076" y="226"/>
                  </a:lnTo>
                  <a:lnTo>
                    <a:pt x="1128" y="264"/>
                  </a:lnTo>
                  <a:lnTo>
                    <a:pt x="1119" y="262"/>
                  </a:lnTo>
                  <a:lnTo>
                    <a:pt x="1144" y="258"/>
                  </a:lnTo>
                  <a:lnTo>
                    <a:pt x="1161" y="255"/>
                  </a:lnTo>
                  <a:lnTo>
                    <a:pt x="1172" y="252"/>
                  </a:lnTo>
                  <a:lnTo>
                    <a:pt x="1181" y="249"/>
                  </a:lnTo>
                  <a:lnTo>
                    <a:pt x="1189" y="246"/>
                  </a:lnTo>
                  <a:lnTo>
                    <a:pt x="1198" y="242"/>
                  </a:lnTo>
                  <a:lnTo>
                    <a:pt x="1210" y="236"/>
                  </a:lnTo>
                  <a:lnTo>
                    <a:pt x="1228" y="229"/>
                  </a:lnTo>
                  <a:cubicBezTo>
                    <a:pt x="1230" y="228"/>
                    <a:pt x="1232" y="228"/>
                    <a:pt x="1234" y="228"/>
                  </a:cubicBezTo>
                  <a:lnTo>
                    <a:pt x="1275" y="232"/>
                  </a:lnTo>
                  <a:lnTo>
                    <a:pt x="1308" y="235"/>
                  </a:lnTo>
                  <a:lnTo>
                    <a:pt x="1337" y="240"/>
                  </a:lnTo>
                  <a:lnTo>
                    <a:pt x="1362" y="244"/>
                  </a:lnTo>
                  <a:lnTo>
                    <a:pt x="1410" y="255"/>
                  </a:lnTo>
                  <a:lnTo>
                    <a:pt x="1436" y="261"/>
                  </a:lnTo>
                  <a:lnTo>
                    <a:pt x="1467" y="267"/>
                  </a:lnTo>
                  <a:cubicBezTo>
                    <a:pt x="1468" y="267"/>
                    <a:pt x="1468" y="267"/>
                    <a:pt x="1469" y="267"/>
                  </a:cubicBezTo>
                  <a:lnTo>
                    <a:pt x="1496" y="278"/>
                  </a:lnTo>
                  <a:lnTo>
                    <a:pt x="1522" y="284"/>
                  </a:lnTo>
                  <a:lnTo>
                    <a:pt x="1574" y="293"/>
                  </a:lnTo>
                  <a:cubicBezTo>
                    <a:pt x="1575" y="293"/>
                    <a:pt x="1576" y="293"/>
                    <a:pt x="1577" y="293"/>
                  </a:cubicBezTo>
                  <a:lnTo>
                    <a:pt x="1618" y="309"/>
                  </a:lnTo>
                  <a:lnTo>
                    <a:pt x="1616" y="309"/>
                  </a:lnTo>
                  <a:lnTo>
                    <a:pt x="1661" y="318"/>
                  </a:lnTo>
                  <a:cubicBezTo>
                    <a:pt x="1661" y="318"/>
                    <a:pt x="1662" y="319"/>
                    <a:pt x="1663" y="319"/>
                  </a:cubicBezTo>
                  <a:lnTo>
                    <a:pt x="1701" y="335"/>
                  </a:lnTo>
                  <a:lnTo>
                    <a:pt x="1738" y="344"/>
                  </a:lnTo>
                  <a:cubicBezTo>
                    <a:pt x="1742" y="345"/>
                    <a:pt x="1745" y="348"/>
                    <a:pt x="1746" y="351"/>
                  </a:cubicBezTo>
                  <a:cubicBezTo>
                    <a:pt x="1748" y="355"/>
                    <a:pt x="1748" y="358"/>
                    <a:pt x="1746" y="362"/>
                  </a:cubicBezTo>
                  <a:lnTo>
                    <a:pt x="1730" y="395"/>
                  </a:lnTo>
                  <a:cubicBezTo>
                    <a:pt x="1730" y="396"/>
                    <a:pt x="1730" y="396"/>
                    <a:pt x="1729" y="397"/>
                  </a:cubicBezTo>
                  <a:lnTo>
                    <a:pt x="1712" y="422"/>
                  </a:lnTo>
                  <a:cubicBezTo>
                    <a:pt x="1712" y="423"/>
                    <a:pt x="1711" y="424"/>
                    <a:pt x="1710" y="425"/>
                  </a:cubicBezTo>
                  <a:lnTo>
                    <a:pt x="1688" y="445"/>
                  </a:lnTo>
                  <a:cubicBezTo>
                    <a:pt x="1687" y="446"/>
                    <a:pt x="1687" y="446"/>
                    <a:pt x="1686" y="447"/>
                  </a:cubicBezTo>
                  <a:lnTo>
                    <a:pt x="1656" y="466"/>
                  </a:lnTo>
                  <a:lnTo>
                    <a:pt x="1659" y="463"/>
                  </a:lnTo>
                  <a:lnTo>
                    <a:pt x="1642" y="484"/>
                  </a:lnTo>
                  <a:lnTo>
                    <a:pt x="1625" y="505"/>
                  </a:lnTo>
                  <a:lnTo>
                    <a:pt x="1609" y="527"/>
                  </a:lnTo>
                  <a:lnTo>
                    <a:pt x="1610" y="525"/>
                  </a:lnTo>
                  <a:lnTo>
                    <a:pt x="1596" y="551"/>
                  </a:lnTo>
                  <a:lnTo>
                    <a:pt x="1597" y="546"/>
                  </a:lnTo>
                  <a:lnTo>
                    <a:pt x="1595" y="578"/>
                  </a:lnTo>
                  <a:lnTo>
                    <a:pt x="1594" y="606"/>
                  </a:lnTo>
                  <a:cubicBezTo>
                    <a:pt x="1594" y="607"/>
                    <a:pt x="1594" y="608"/>
                    <a:pt x="1594" y="608"/>
                  </a:cubicBezTo>
                  <a:lnTo>
                    <a:pt x="1591" y="620"/>
                  </a:lnTo>
                  <a:cubicBezTo>
                    <a:pt x="1590" y="622"/>
                    <a:pt x="1590" y="623"/>
                    <a:pt x="1589" y="624"/>
                  </a:cubicBezTo>
                  <a:lnTo>
                    <a:pt x="1583" y="634"/>
                  </a:lnTo>
                  <a:cubicBezTo>
                    <a:pt x="1582" y="635"/>
                    <a:pt x="1581" y="636"/>
                    <a:pt x="1580" y="637"/>
                  </a:cubicBezTo>
                  <a:lnTo>
                    <a:pt x="1570" y="645"/>
                  </a:lnTo>
                  <a:cubicBezTo>
                    <a:pt x="1568" y="646"/>
                    <a:pt x="1567" y="647"/>
                    <a:pt x="1565" y="647"/>
                  </a:cubicBezTo>
                  <a:lnTo>
                    <a:pt x="1549" y="652"/>
                  </a:lnTo>
                  <a:cubicBezTo>
                    <a:pt x="1548" y="652"/>
                    <a:pt x="1546" y="653"/>
                    <a:pt x="1545" y="652"/>
                  </a:cubicBezTo>
                  <a:lnTo>
                    <a:pt x="1519" y="650"/>
                  </a:lnTo>
                  <a:cubicBezTo>
                    <a:pt x="1518" y="650"/>
                    <a:pt x="1518" y="650"/>
                    <a:pt x="1517" y="650"/>
                  </a:cubicBezTo>
                  <a:lnTo>
                    <a:pt x="1499" y="645"/>
                  </a:lnTo>
                  <a:cubicBezTo>
                    <a:pt x="1498" y="645"/>
                    <a:pt x="1497" y="645"/>
                    <a:pt x="1496" y="644"/>
                  </a:cubicBezTo>
                  <a:lnTo>
                    <a:pt x="1483" y="638"/>
                  </a:lnTo>
                  <a:cubicBezTo>
                    <a:pt x="1482" y="638"/>
                    <a:pt x="1481" y="638"/>
                    <a:pt x="1481" y="637"/>
                  </a:cubicBezTo>
                  <a:lnTo>
                    <a:pt x="1471" y="630"/>
                  </a:lnTo>
                  <a:lnTo>
                    <a:pt x="1462" y="623"/>
                  </a:lnTo>
                  <a:lnTo>
                    <a:pt x="1453" y="617"/>
                  </a:lnTo>
                  <a:lnTo>
                    <a:pt x="1456" y="618"/>
                  </a:lnTo>
                  <a:lnTo>
                    <a:pt x="1443" y="612"/>
                  </a:lnTo>
                  <a:lnTo>
                    <a:pt x="1445" y="613"/>
                  </a:lnTo>
                  <a:lnTo>
                    <a:pt x="1427" y="609"/>
                  </a:lnTo>
                  <a:cubicBezTo>
                    <a:pt x="1425" y="609"/>
                    <a:pt x="1423" y="607"/>
                    <a:pt x="1421" y="606"/>
                  </a:cubicBezTo>
                  <a:lnTo>
                    <a:pt x="1409" y="593"/>
                  </a:lnTo>
                  <a:lnTo>
                    <a:pt x="1398" y="581"/>
                  </a:lnTo>
                  <a:lnTo>
                    <a:pt x="1400" y="583"/>
                  </a:lnTo>
                  <a:lnTo>
                    <a:pt x="1389" y="574"/>
                  </a:lnTo>
                  <a:lnTo>
                    <a:pt x="1393" y="576"/>
                  </a:lnTo>
                  <a:lnTo>
                    <a:pt x="1375" y="570"/>
                  </a:lnTo>
                  <a:lnTo>
                    <a:pt x="1346" y="563"/>
                  </a:lnTo>
                  <a:lnTo>
                    <a:pt x="1349" y="563"/>
                  </a:lnTo>
                  <a:lnTo>
                    <a:pt x="1319" y="563"/>
                  </a:lnTo>
                  <a:lnTo>
                    <a:pt x="1320" y="563"/>
                  </a:lnTo>
                  <a:lnTo>
                    <a:pt x="1290" y="568"/>
                  </a:lnTo>
                  <a:lnTo>
                    <a:pt x="1261" y="575"/>
                  </a:lnTo>
                  <a:lnTo>
                    <a:pt x="1263" y="574"/>
                  </a:lnTo>
                  <a:lnTo>
                    <a:pt x="1236" y="585"/>
                  </a:lnTo>
                  <a:lnTo>
                    <a:pt x="1210" y="595"/>
                  </a:lnTo>
                  <a:lnTo>
                    <a:pt x="1186" y="607"/>
                  </a:lnTo>
                  <a:lnTo>
                    <a:pt x="1188" y="606"/>
                  </a:lnTo>
                  <a:lnTo>
                    <a:pt x="1163" y="625"/>
                  </a:lnTo>
                  <a:lnTo>
                    <a:pt x="1165" y="623"/>
                  </a:lnTo>
                  <a:lnTo>
                    <a:pt x="1147" y="642"/>
                  </a:lnTo>
                  <a:lnTo>
                    <a:pt x="1131" y="658"/>
                  </a:lnTo>
                  <a:lnTo>
                    <a:pt x="1113" y="673"/>
                  </a:lnTo>
                  <a:cubicBezTo>
                    <a:pt x="1112" y="673"/>
                    <a:pt x="1111" y="674"/>
                    <a:pt x="1111" y="674"/>
                  </a:cubicBezTo>
                  <a:lnTo>
                    <a:pt x="1088" y="686"/>
                  </a:lnTo>
                  <a:lnTo>
                    <a:pt x="1092" y="683"/>
                  </a:lnTo>
                  <a:lnTo>
                    <a:pt x="1069" y="709"/>
                  </a:lnTo>
                  <a:cubicBezTo>
                    <a:pt x="1068" y="710"/>
                    <a:pt x="1067" y="710"/>
                    <a:pt x="1067" y="711"/>
                  </a:cubicBezTo>
                  <a:lnTo>
                    <a:pt x="1038" y="730"/>
                  </a:lnTo>
                  <a:cubicBezTo>
                    <a:pt x="1037" y="731"/>
                    <a:pt x="1037" y="731"/>
                    <a:pt x="1036" y="731"/>
                  </a:cubicBezTo>
                  <a:lnTo>
                    <a:pt x="1004" y="746"/>
                  </a:lnTo>
                  <a:cubicBezTo>
                    <a:pt x="1004" y="746"/>
                    <a:pt x="1003" y="746"/>
                    <a:pt x="1002" y="747"/>
                  </a:cubicBezTo>
                  <a:lnTo>
                    <a:pt x="970" y="756"/>
                  </a:lnTo>
                  <a:lnTo>
                    <a:pt x="957" y="761"/>
                  </a:lnTo>
                  <a:cubicBezTo>
                    <a:pt x="956" y="761"/>
                    <a:pt x="954" y="762"/>
                    <a:pt x="953" y="762"/>
                  </a:cubicBezTo>
                  <a:lnTo>
                    <a:pt x="939" y="763"/>
                  </a:lnTo>
                  <a:cubicBezTo>
                    <a:pt x="938" y="763"/>
                    <a:pt x="937" y="763"/>
                    <a:pt x="936" y="763"/>
                  </a:cubicBezTo>
                  <a:lnTo>
                    <a:pt x="922" y="762"/>
                  </a:lnTo>
                  <a:lnTo>
                    <a:pt x="906" y="758"/>
                  </a:lnTo>
                  <a:lnTo>
                    <a:pt x="875" y="747"/>
                  </a:lnTo>
                  <a:lnTo>
                    <a:pt x="847" y="738"/>
                  </a:lnTo>
                  <a:cubicBezTo>
                    <a:pt x="845" y="737"/>
                    <a:pt x="844" y="737"/>
                    <a:pt x="843" y="736"/>
                  </a:cubicBezTo>
                  <a:lnTo>
                    <a:pt x="832" y="729"/>
                  </a:lnTo>
                  <a:lnTo>
                    <a:pt x="836" y="730"/>
                  </a:lnTo>
                  <a:lnTo>
                    <a:pt x="825" y="727"/>
                  </a:lnTo>
                  <a:lnTo>
                    <a:pt x="829" y="727"/>
                  </a:lnTo>
                  <a:lnTo>
                    <a:pt x="807" y="728"/>
                  </a:lnTo>
                  <a:lnTo>
                    <a:pt x="811" y="727"/>
                  </a:lnTo>
                  <a:lnTo>
                    <a:pt x="789" y="734"/>
                  </a:lnTo>
                  <a:lnTo>
                    <a:pt x="764" y="742"/>
                  </a:lnTo>
                  <a:lnTo>
                    <a:pt x="727" y="758"/>
                  </a:lnTo>
                  <a:cubicBezTo>
                    <a:pt x="726" y="758"/>
                    <a:pt x="726" y="758"/>
                    <a:pt x="725" y="759"/>
                  </a:cubicBezTo>
                  <a:lnTo>
                    <a:pt x="686" y="768"/>
                  </a:lnTo>
                  <a:lnTo>
                    <a:pt x="691" y="766"/>
                  </a:lnTo>
                  <a:lnTo>
                    <a:pt x="673" y="779"/>
                  </a:lnTo>
                  <a:lnTo>
                    <a:pt x="653" y="791"/>
                  </a:lnTo>
                  <a:lnTo>
                    <a:pt x="631" y="801"/>
                  </a:lnTo>
                  <a:cubicBezTo>
                    <a:pt x="630" y="801"/>
                    <a:pt x="630" y="801"/>
                    <a:pt x="629" y="802"/>
                  </a:cubicBezTo>
                  <a:lnTo>
                    <a:pt x="609" y="807"/>
                  </a:lnTo>
                  <a:lnTo>
                    <a:pt x="572" y="823"/>
                  </a:lnTo>
                  <a:cubicBezTo>
                    <a:pt x="572" y="823"/>
                    <a:pt x="571" y="823"/>
                    <a:pt x="570" y="823"/>
                  </a:cubicBezTo>
                  <a:lnTo>
                    <a:pt x="532" y="833"/>
                  </a:lnTo>
                  <a:lnTo>
                    <a:pt x="534" y="832"/>
                  </a:lnTo>
                  <a:lnTo>
                    <a:pt x="506" y="843"/>
                  </a:lnTo>
                  <a:lnTo>
                    <a:pt x="476" y="853"/>
                  </a:lnTo>
                  <a:lnTo>
                    <a:pt x="416" y="867"/>
                  </a:lnTo>
                  <a:cubicBezTo>
                    <a:pt x="414" y="867"/>
                    <a:pt x="413" y="868"/>
                    <a:pt x="412" y="867"/>
                  </a:cubicBezTo>
                  <a:lnTo>
                    <a:pt x="394" y="865"/>
                  </a:lnTo>
                  <a:lnTo>
                    <a:pt x="379" y="863"/>
                  </a:lnTo>
                  <a:lnTo>
                    <a:pt x="357" y="861"/>
                  </a:lnTo>
                  <a:lnTo>
                    <a:pt x="343" y="859"/>
                  </a:lnTo>
                  <a:lnTo>
                    <a:pt x="333" y="858"/>
                  </a:lnTo>
                  <a:lnTo>
                    <a:pt x="326" y="857"/>
                  </a:lnTo>
                  <a:cubicBezTo>
                    <a:pt x="325" y="857"/>
                    <a:pt x="325" y="857"/>
                    <a:pt x="324" y="856"/>
                  </a:cubicBezTo>
                  <a:lnTo>
                    <a:pt x="317" y="854"/>
                  </a:lnTo>
                  <a:lnTo>
                    <a:pt x="306" y="851"/>
                  </a:lnTo>
                  <a:lnTo>
                    <a:pt x="289" y="845"/>
                  </a:lnTo>
                  <a:lnTo>
                    <a:pt x="294" y="846"/>
                  </a:lnTo>
                  <a:lnTo>
                    <a:pt x="271" y="848"/>
                  </a:lnTo>
                  <a:lnTo>
                    <a:pt x="252" y="850"/>
                  </a:lnTo>
                  <a:lnTo>
                    <a:pt x="236" y="851"/>
                  </a:lnTo>
                  <a:lnTo>
                    <a:pt x="222" y="850"/>
                  </a:lnTo>
                  <a:cubicBezTo>
                    <a:pt x="222" y="850"/>
                    <a:pt x="221" y="850"/>
                    <a:pt x="220" y="850"/>
                  </a:cubicBezTo>
                  <a:lnTo>
                    <a:pt x="202" y="846"/>
                  </a:lnTo>
                  <a:cubicBezTo>
                    <a:pt x="201" y="846"/>
                    <a:pt x="200" y="845"/>
                    <a:pt x="198" y="845"/>
                  </a:cubicBezTo>
                  <a:lnTo>
                    <a:pt x="187" y="838"/>
                  </a:lnTo>
                  <a:cubicBezTo>
                    <a:pt x="186" y="837"/>
                    <a:pt x="185" y="836"/>
                    <a:pt x="184" y="835"/>
                  </a:cubicBezTo>
                  <a:lnTo>
                    <a:pt x="175" y="825"/>
                  </a:lnTo>
                  <a:lnTo>
                    <a:pt x="163" y="811"/>
                  </a:lnTo>
                  <a:lnTo>
                    <a:pt x="147" y="797"/>
                  </a:lnTo>
                  <a:lnTo>
                    <a:pt x="136" y="788"/>
                  </a:lnTo>
                  <a:lnTo>
                    <a:pt x="123" y="779"/>
                  </a:lnTo>
                  <a:cubicBezTo>
                    <a:pt x="121" y="779"/>
                    <a:pt x="120" y="778"/>
                    <a:pt x="119" y="776"/>
                  </a:cubicBezTo>
                  <a:lnTo>
                    <a:pt x="81" y="723"/>
                  </a:lnTo>
                  <a:lnTo>
                    <a:pt x="42" y="669"/>
                  </a:lnTo>
                  <a:cubicBezTo>
                    <a:pt x="41" y="667"/>
                    <a:pt x="40" y="665"/>
                    <a:pt x="40" y="663"/>
                  </a:cubicBezTo>
                  <a:lnTo>
                    <a:pt x="34" y="625"/>
                  </a:lnTo>
                  <a:lnTo>
                    <a:pt x="27" y="586"/>
                  </a:lnTo>
                  <a:lnTo>
                    <a:pt x="17" y="548"/>
                  </a:lnTo>
                  <a:lnTo>
                    <a:pt x="18" y="550"/>
                  </a:lnTo>
                  <a:lnTo>
                    <a:pt x="2" y="516"/>
                  </a:lnTo>
                  <a:close/>
                  <a:moveTo>
                    <a:pt x="41" y="539"/>
                  </a:moveTo>
                  <a:cubicBezTo>
                    <a:pt x="41" y="540"/>
                    <a:pt x="41" y="541"/>
                    <a:pt x="42" y="541"/>
                  </a:cubicBezTo>
                  <a:lnTo>
                    <a:pt x="52" y="581"/>
                  </a:lnTo>
                  <a:lnTo>
                    <a:pt x="59" y="622"/>
                  </a:lnTo>
                  <a:lnTo>
                    <a:pt x="65" y="660"/>
                  </a:lnTo>
                  <a:lnTo>
                    <a:pt x="63" y="654"/>
                  </a:lnTo>
                  <a:lnTo>
                    <a:pt x="101" y="708"/>
                  </a:lnTo>
                  <a:lnTo>
                    <a:pt x="140" y="762"/>
                  </a:lnTo>
                  <a:lnTo>
                    <a:pt x="136" y="759"/>
                  </a:lnTo>
                  <a:lnTo>
                    <a:pt x="152" y="769"/>
                  </a:lnTo>
                  <a:lnTo>
                    <a:pt x="164" y="778"/>
                  </a:lnTo>
                  <a:lnTo>
                    <a:pt x="182" y="795"/>
                  </a:lnTo>
                  <a:lnTo>
                    <a:pt x="193" y="808"/>
                  </a:lnTo>
                  <a:lnTo>
                    <a:pt x="203" y="819"/>
                  </a:lnTo>
                  <a:lnTo>
                    <a:pt x="200" y="816"/>
                  </a:lnTo>
                  <a:lnTo>
                    <a:pt x="211" y="823"/>
                  </a:lnTo>
                  <a:lnTo>
                    <a:pt x="208" y="822"/>
                  </a:lnTo>
                  <a:lnTo>
                    <a:pt x="226" y="826"/>
                  </a:lnTo>
                  <a:lnTo>
                    <a:pt x="223" y="825"/>
                  </a:lnTo>
                  <a:lnTo>
                    <a:pt x="235" y="826"/>
                  </a:lnTo>
                  <a:lnTo>
                    <a:pt x="250" y="825"/>
                  </a:lnTo>
                  <a:lnTo>
                    <a:pt x="268" y="824"/>
                  </a:lnTo>
                  <a:lnTo>
                    <a:pt x="291" y="821"/>
                  </a:lnTo>
                  <a:cubicBezTo>
                    <a:pt x="293" y="821"/>
                    <a:pt x="295" y="821"/>
                    <a:pt x="296" y="822"/>
                  </a:cubicBezTo>
                  <a:lnTo>
                    <a:pt x="313" y="827"/>
                  </a:lnTo>
                  <a:lnTo>
                    <a:pt x="324" y="830"/>
                  </a:lnTo>
                  <a:lnTo>
                    <a:pt x="332" y="833"/>
                  </a:lnTo>
                  <a:lnTo>
                    <a:pt x="330" y="832"/>
                  </a:lnTo>
                  <a:lnTo>
                    <a:pt x="337" y="833"/>
                  </a:lnTo>
                  <a:lnTo>
                    <a:pt x="346" y="835"/>
                  </a:lnTo>
                  <a:lnTo>
                    <a:pt x="360" y="836"/>
                  </a:lnTo>
                  <a:lnTo>
                    <a:pt x="382" y="839"/>
                  </a:lnTo>
                  <a:lnTo>
                    <a:pt x="397" y="841"/>
                  </a:lnTo>
                  <a:lnTo>
                    <a:pt x="414" y="843"/>
                  </a:lnTo>
                  <a:lnTo>
                    <a:pt x="410" y="843"/>
                  </a:lnTo>
                  <a:lnTo>
                    <a:pt x="469" y="829"/>
                  </a:lnTo>
                  <a:lnTo>
                    <a:pt x="497" y="820"/>
                  </a:lnTo>
                  <a:lnTo>
                    <a:pt x="524" y="809"/>
                  </a:lnTo>
                  <a:cubicBezTo>
                    <a:pt x="525" y="809"/>
                    <a:pt x="525" y="808"/>
                    <a:pt x="526" y="808"/>
                  </a:cubicBezTo>
                  <a:lnTo>
                    <a:pt x="564" y="799"/>
                  </a:lnTo>
                  <a:lnTo>
                    <a:pt x="563" y="799"/>
                  </a:lnTo>
                  <a:lnTo>
                    <a:pt x="603" y="783"/>
                  </a:lnTo>
                  <a:lnTo>
                    <a:pt x="623" y="777"/>
                  </a:lnTo>
                  <a:lnTo>
                    <a:pt x="621" y="778"/>
                  </a:lnTo>
                  <a:lnTo>
                    <a:pt x="640" y="770"/>
                  </a:lnTo>
                  <a:lnTo>
                    <a:pt x="659" y="759"/>
                  </a:lnTo>
                  <a:lnTo>
                    <a:pt x="676" y="746"/>
                  </a:lnTo>
                  <a:cubicBezTo>
                    <a:pt x="677" y="745"/>
                    <a:pt x="679" y="744"/>
                    <a:pt x="680" y="744"/>
                  </a:cubicBezTo>
                  <a:lnTo>
                    <a:pt x="719" y="734"/>
                  </a:lnTo>
                  <a:lnTo>
                    <a:pt x="717" y="735"/>
                  </a:lnTo>
                  <a:lnTo>
                    <a:pt x="757" y="719"/>
                  </a:lnTo>
                  <a:lnTo>
                    <a:pt x="781" y="711"/>
                  </a:lnTo>
                  <a:lnTo>
                    <a:pt x="803" y="704"/>
                  </a:lnTo>
                  <a:cubicBezTo>
                    <a:pt x="804" y="703"/>
                    <a:pt x="805" y="703"/>
                    <a:pt x="807" y="703"/>
                  </a:cubicBezTo>
                  <a:lnTo>
                    <a:pt x="828" y="702"/>
                  </a:lnTo>
                  <a:cubicBezTo>
                    <a:pt x="830" y="702"/>
                    <a:pt x="831" y="703"/>
                    <a:pt x="832" y="703"/>
                  </a:cubicBezTo>
                  <a:lnTo>
                    <a:pt x="843" y="707"/>
                  </a:lnTo>
                  <a:cubicBezTo>
                    <a:pt x="844" y="707"/>
                    <a:pt x="846" y="707"/>
                    <a:pt x="847" y="708"/>
                  </a:cubicBezTo>
                  <a:lnTo>
                    <a:pt x="858" y="716"/>
                  </a:lnTo>
                  <a:lnTo>
                    <a:pt x="854" y="714"/>
                  </a:lnTo>
                  <a:lnTo>
                    <a:pt x="884" y="724"/>
                  </a:lnTo>
                  <a:lnTo>
                    <a:pt x="911" y="734"/>
                  </a:lnTo>
                  <a:lnTo>
                    <a:pt x="924" y="737"/>
                  </a:lnTo>
                  <a:lnTo>
                    <a:pt x="939" y="739"/>
                  </a:lnTo>
                  <a:lnTo>
                    <a:pt x="936" y="739"/>
                  </a:lnTo>
                  <a:lnTo>
                    <a:pt x="951" y="737"/>
                  </a:lnTo>
                  <a:lnTo>
                    <a:pt x="947" y="738"/>
                  </a:lnTo>
                  <a:lnTo>
                    <a:pt x="963" y="731"/>
                  </a:lnTo>
                  <a:lnTo>
                    <a:pt x="996" y="722"/>
                  </a:lnTo>
                  <a:lnTo>
                    <a:pt x="994" y="723"/>
                  </a:lnTo>
                  <a:lnTo>
                    <a:pt x="1026" y="709"/>
                  </a:lnTo>
                  <a:lnTo>
                    <a:pt x="1024" y="710"/>
                  </a:lnTo>
                  <a:lnTo>
                    <a:pt x="1052" y="690"/>
                  </a:lnTo>
                  <a:lnTo>
                    <a:pt x="1050" y="692"/>
                  </a:lnTo>
                  <a:lnTo>
                    <a:pt x="1073" y="666"/>
                  </a:lnTo>
                  <a:cubicBezTo>
                    <a:pt x="1074" y="665"/>
                    <a:pt x="1075" y="664"/>
                    <a:pt x="1077" y="663"/>
                  </a:cubicBezTo>
                  <a:lnTo>
                    <a:pt x="1099" y="652"/>
                  </a:lnTo>
                  <a:lnTo>
                    <a:pt x="1097" y="653"/>
                  </a:lnTo>
                  <a:lnTo>
                    <a:pt x="1113" y="640"/>
                  </a:lnTo>
                  <a:lnTo>
                    <a:pt x="1129" y="624"/>
                  </a:lnTo>
                  <a:lnTo>
                    <a:pt x="1146" y="606"/>
                  </a:lnTo>
                  <a:cubicBezTo>
                    <a:pt x="1147" y="605"/>
                    <a:pt x="1147" y="605"/>
                    <a:pt x="1148" y="604"/>
                  </a:cubicBezTo>
                  <a:lnTo>
                    <a:pt x="1173" y="586"/>
                  </a:lnTo>
                  <a:cubicBezTo>
                    <a:pt x="1174" y="585"/>
                    <a:pt x="1174" y="585"/>
                    <a:pt x="1175" y="585"/>
                  </a:cubicBezTo>
                  <a:lnTo>
                    <a:pt x="1201" y="572"/>
                  </a:lnTo>
                  <a:lnTo>
                    <a:pt x="1226" y="562"/>
                  </a:lnTo>
                  <a:lnTo>
                    <a:pt x="1254" y="551"/>
                  </a:lnTo>
                  <a:cubicBezTo>
                    <a:pt x="1254" y="551"/>
                    <a:pt x="1255" y="550"/>
                    <a:pt x="1256" y="550"/>
                  </a:cubicBezTo>
                  <a:lnTo>
                    <a:pt x="1286" y="544"/>
                  </a:lnTo>
                  <a:lnTo>
                    <a:pt x="1316" y="539"/>
                  </a:lnTo>
                  <a:cubicBezTo>
                    <a:pt x="1317" y="539"/>
                    <a:pt x="1318" y="538"/>
                    <a:pt x="1318" y="538"/>
                  </a:cubicBezTo>
                  <a:lnTo>
                    <a:pt x="1349" y="538"/>
                  </a:lnTo>
                  <a:cubicBezTo>
                    <a:pt x="1350" y="538"/>
                    <a:pt x="1351" y="538"/>
                    <a:pt x="1352" y="538"/>
                  </a:cubicBezTo>
                  <a:lnTo>
                    <a:pt x="1382" y="547"/>
                  </a:lnTo>
                  <a:lnTo>
                    <a:pt x="1400" y="552"/>
                  </a:lnTo>
                  <a:cubicBezTo>
                    <a:pt x="1402" y="552"/>
                    <a:pt x="1403" y="553"/>
                    <a:pt x="1404" y="554"/>
                  </a:cubicBezTo>
                  <a:lnTo>
                    <a:pt x="1416" y="563"/>
                  </a:lnTo>
                  <a:cubicBezTo>
                    <a:pt x="1416" y="564"/>
                    <a:pt x="1417" y="564"/>
                    <a:pt x="1418" y="565"/>
                  </a:cubicBezTo>
                  <a:lnTo>
                    <a:pt x="1426" y="576"/>
                  </a:lnTo>
                  <a:lnTo>
                    <a:pt x="1439" y="588"/>
                  </a:lnTo>
                  <a:lnTo>
                    <a:pt x="1433" y="585"/>
                  </a:lnTo>
                  <a:lnTo>
                    <a:pt x="1450" y="589"/>
                  </a:lnTo>
                  <a:cubicBezTo>
                    <a:pt x="1451" y="589"/>
                    <a:pt x="1452" y="589"/>
                    <a:pt x="1452" y="589"/>
                  </a:cubicBezTo>
                  <a:lnTo>
                    <a:pt x="1465" y="595"/>
                  </a:lnTo>
                  <a:cubicBezTo>
                    <a:pt x="1466" y="595"/>
                    <a:pt x="1467" y="596"/>
                    <a:pt x="1468" y="596"/>
                  </a:cubicBezTo>
                  <a:lnTo>
                    <a:pt x="1478" y="604"/>
                  </a:lnTo>
                  <a:lnTo>
                    <a:pt x="1486" y="610"/>
                  </a:lnTo>
                  <a:lnTo>
                    <a:pt x="1495" y="617"/>
                  </a:lnTo>
                  <a:lnTo>
                    <a:pt x="1493" y="616"/>
                  </a:lnTo>
                  <a:lnTo>
                    <a:pt x="1507" y="622"/>
                  </a:lnTo>
                  <a:lnTo>
                    <a:pt x="1504" y="621"/>
                  </a:lnTo>
                  <a:lnTo>
                    <a:pt x="1523" y="625"/>
                  </a:lnTo>
                  <a:lnTo>
                    <a:pt x="1521" y="625"/>
                  </a:lnTo>
                  <a:lnTo>
                    <a:pt x="1547" y="628"/>
                  </a:lnTo>
                  <a:lnTo>
                    <a:pt x="1543" y="628"/>
                  </a:lnTo>
                  <a:lnTo>
                    <a:pt x="1559" y="623"/>
                  </a:lnTo>
                  <a:lnTo>
                    <a:pt x="1554" y="626"/>
                  </a:lnTo>
                  <a:lnTo>
                    <a:pt x="1565" y="618"/>
                  </a:lnTo>
                  <a:lnTo>
                    <a:pt x="1562" y="621"/>
                  </a:lnTo>
                  <a:lnTo>
                    <a:pt x="1568" y="611"/>
                  </a:lnTo>
                  <a:lnTo>
                    <a:pt x="1566" y="614"/>
                  </a:lnTo>
                  <a:lnTo>
                    <a:pt x="1569" y="602"/>
                  </a:lnTo>
                  <a:lnTo>
                    <a:pt x="1569" y="605"/>
                  </a:lnTo>
                  <a:lnTo>
                    <a:pt x="1570" y="576"/>
                  </a:lnTo>
                  <a:lnTo>
                    <a:pt x="1573" y="544"/>
                  </a:lnTo>
                  <a:cubicBezTo>
                    <a:pt x="1573" y="543"/>
                    <a:pt x="1573" y="541"/>
                    <a:pt x="1574" y="540"/>
                  </a:cubicBezTo>
                  <a:lnTo>
                    <a:pt x="1588" y="514"/>
                  </a:lnTo>
                  <a:cubicBezTo>
                    <a:pt x="1588" y="513"/>
                    <a:pt x="1589" y="512"/>
                    <a:pt x="1589" y="512"/>
                  </a:cubicBezTo>
                  <a:lnTo>
                    <a:pt x="1606" y="490"/>
                  </a:lnTo>
                  <a:lnTo>
                    <a:pt x="1623" y="469"/>
                  </a:lnTo>
                  <a:lnTo>
                    <a:pt x="1639" y="447"/>
                  </a:lnTo>
                  <a:cubicBezTo>
                    <a:pt x="1640" y="446"/>
                    <a:pt x="1641" y="445"/>
                    <a:pt x="1642" y="444"/>
                  </a:cubicBezTo>
                  <a:lnTo>
                    <a:pt x="1673" y="425"/>
                  </a:lnTo>
                  <a:lnTo>
                    <a:pt x="1671" y="427"/>
                  </a:lnTo>
                  <a:lnTo>
                    <a:pt x="1694" y="406"/>
                  </a:lnTo>
                  <a:lnTo>
                    <a:pt x="1692" y="409"/>
                  </a:lnTo>
                  <a:lnTo>
                    <a:pt x="1709" y="383"/>
                  </a:lnTo>
                  <a:lnTo>
                    <a:pt x="1708" y="385"/>
                  </a:lnTo>
                  <a:lnTo>
                    <a:pt x="1724" y="351"/>
                  </a:lnTo>
                  <a:lnTo>
                    <a:pt x="1732" y="369"/>
                  </a:lnTo>
                  <a:lnTo>
                    <a:pt x="1692" y="358"/>
                  </a:lnTo>
                  <a:lnTo>
                    <a:pt x="1653" y="342"/>
                  </a:lnTo>
                  <a:lnTo>
                    <a:pt x="1655" y="343"/>
                  </a:lnTo>
                  <a:lnTo>
                    <a:pt x="1610" y="333"/>
                  </a:lnTo>
                  <a:cubicBezTo>
                    <a:pt x="1610" y="333"/>
                    <a:pt x="1609" y="333"/>
                    <a:pt x="1608" y="333"/>
                  </a:cubicBezTo>
                  <a:lnTo>
                    <a:pt x="1567" y="317"/>
                  </a:lnTo>
                  <a:lnTo>
                    <a:pt x="1570" y="317"/>
                  </a:lnTo>
                  <a:lnTo>
                    <a:pt x="1515" y="309"/>
                  </a:lnTo>
                  <a:lnTo>
                    <a:pt x="1486" y="301"/>
                  </a:lnTo>
                  <a:lnTo>
                    <a:pt x="1460" y="291"/>
                  </a:lnTo>
                  <a:lnTo>
                    <a:pt x="1462" y="291"/>
                  </a:lnTo>
                  <a:lnTo>
                    <a:pt x="1431" y="285"/>
                  </a:lnTo>
                  <a:lnTo>
                    <a:pt x="1404" y="279"/>
                  </a:lnTo>
                  <a:lnTo>
                    <a:pt x="1358" y="269"/>
                  </a:lnTo>
                  <a:lnTo>
                    <a:pt x="1334" y="264"/>
                  </a:lnTo>
                  <a:lnTo>
                    <a:pt x="1306" y="260"/>
                  </a:lnTo>
                  <a:lnTo>
                    <a:pt x="1272" y="256"/>
                  </a:lnTo>
                  <a:lnTo>
                    <a:pt x="1232" y="253"/>
                  </a:lnTo>
                  <a:lnTo>
                    <a:pt x="1238" y="252"/>
                  </a:lnTo>
                  <a:lnTo>
                    <a:pt x="1220" y="259"/>
                  </a:lnTo>
                  <a:lnTo>
                    <a:pt x="1208" y="264"/>
                  </a:lnTo>
                  <a:lnTo>
                    <a:pt x="1198" y="269"/>
                  </a:lnTo>
                  <a:lnTo>
                    <a:pt x="1189" y="273"/>
                  </a:lnTo>
                  <a:lnTo>
                    <a:pt x="1178" y="276"/>
                  </a:lnTo>
                  <a:lnTo>
                    <a:pt x="1166" y="279"/>
                  </a:lnTo>
                  <a:lnTo>
                    <a:pt x="1148" y="283"/>
                  </a:lnTo>
                  <a:lnTo>
                    <a:pt x="1123" y="287"/>
                  </a:lnTo>
                  <a:cubicBezTo>
                    <a:pt x="1120" y="287"/>
                    <a:pt x="1116" y="287"/>
                    <a:pt x="1114" y="285"/>
                  </a:cubicBezTo>
                  <a:lnTo>
                    <a:pt x="1062" y="247"/>
                  </a:lnTo>
                  <a:lnTo>
                    <a:pt x="1007" y="212"/>
                  </a:lnTo>
                  <a:lnTo>
                    <a:pt x="1010" y="213"/>
                  </a:lnTo>
                  <a:lnTo>
                    <a:pt x="989" y="207"/>
                  </a:lnTo>
                  <a:cubicBezTo>
                    <a:pt x="988" y="207"/>
                    <a:pt x="987" y="206"/>
                    <a:pt x="987" y="206"/>
                  </a:cubicBezTo>
                  <a:lnTo>
                    <a:pt x="967" y="196"/>
                  </a:lnTo>
                  <a:cubicBezTo>
                    <a:pt x="967" y="196"/>
                    <a:pt x="966" y="196"/>
                    <a:pt x="966" y="195"/>
                  </a:cubicBezTo>
                  <a:lnTo>
                    <a:pt x="929" y="169"/>
                  </a:lnTo>
                  <a:lnTo>
                    <a:pt x="895" y="143"/>
                  </a:lnTo>
                  <a:lnTo>
                    <a:pt x="878" y="132"/>
                  </a:lnTo>
                  <a:lnTo>
                    <a:pt x="858" y="123"/>
                  </a:lnTo>
                  <a:lnTo>
                    <a:pt x="868" y="123"/>
                  </a:lnTo>
                  <a:lnTo>
                    <a:pt x="852" y="130"/>
                  </a:lnTo>
                  <a:lnTo>
                    <a:pt x="840" y="135"/>
                  </a:lnTo>
                  <a:lnTo>
                    <a:pt x="842" y="134"/>
                  </a:lnTo>
                  <a:lnTo>
                    <a:pt x="831" y="141"/>
                  </a:lnTo>
                  <a:lnTo>
                    <a:pt x="834" y="139"/>
                  </a:lnTo>
                  <a:lnTo>
                    <a:pt x="822" y="153"/>
                  </a:lnTo>
                  <a:cubicBezTo>
                    <a:pt x="818" y="158"/>
                    <a:pt x="811" y="159"/>
                    <a:pt x="805" y="156"/>
                  </a:cubicBezTo>
                  <a:lnTo>
                    <a:pt x="777" y="138"/>
                  </a:lnTo>
                  <a:lnTo>
                    <a:pt x="754" y="119"/>
                  </a:lnTo>
                  <a:lnTo>
                    <a:pt x="736" y="100"/>
                  </a:lnTo>
                  <a:lnTo>
                    <a:pt x="719" y="83"/>
                  </a:lnTo>
                  <a:lnTo>
                    <a:pt x="701" y="67"/>
                  </a:lnTo>
                  <a:lnTo>
                    <a:pt x="678" y="52"/>
                  </a:lnTo>
                  <a:lnTo>
                    <a:pt x="680" y="53"/>
                  </a:lnTo>
                  <a:lnTo>
                    <a:pt x="651" y="41"/>
                  </a:lnTo>
                  <a:lnTo>
                    <a:pt x="653" y="42"/>
                  </a:lnTo>
                  <a:lnTo>
                    <a:pt x="616" y="33"/>
                  </a:lnTo>
                  <a:lnTo>
                    <a:pt x="622" y="33"/>
                  </a:lnTo>
                  <a:lnTo>
                    <a:pt x="584" y="44"/>
                  </a:lnTo>
                  <a:lnTo>
                    <a:pt x="545" y="55"/>
                  </a:lnTo>
                  <a:cubicBezTo>
                    <a:pt x="544" y="55"/>
                    <a:pt x="543" y="55"/>
                    <a:pt x="543" y="55"/>
                  </a:cubicBezTo>
                  <a:lnTo>
                    <a:pt x="508" y="58"/>
                  </a:lnTo>
                  <a:lnTo>
                    <a:pt x="479" y="60"/>
                  </a:lnTo>
                  <a:cubicBezTo>
                    <a:pt x="479" y="60"/>
                    <a:pt x="478" y="60"/>
                    <a:pt x="477" y="60"/>
                  </a:cubicBezTo>
                  <a:lnTo>
                    <a:pt x="450" y="57"/>
                  </a:lnTo>
                  <a:cubicBezTo>
                    <a:pt x="449" y="57"/>
                    <a:pt x="448" y="57"/>
                    <a:pt x="447" y="57"/>
                  </a:cubicBezTo>
                  <a:lnTo>
                    <a:pt x="418" y="46"/>
                  </a:lnTo>
                  <a:lnTo>
                    <a:pt x="407" y="43"/>
                  </a:lnTo>
                  <a:cubicBezTo>
                    <a:pt x="406" y="43"/>
                    <a:pt x="406" y="43"/>
                    <a:pt x="405" y="42"/>
                  </a:cubicBezTo>
                  <a:lnTo>
                    <a:pt x="394" y="37"/>
                  </a:lnTo>
                  <a:lnTo>
                    <a:pt x="375" y="26"/>
                  </a:lnTo>
                  <a:lnTo>
                    <a:pt x="377" y="27"/>
                  </a:lnTo>
                  <a:lnTo>
                    <a:pt x="369" y="25"/>
                  </a:lnTo>
                  <a:lnTo>
                    <a:pt x="374" y="25"/>
                  </a:lnTo>
                  <a:lnTo>
                    <a:pt x="367" y="26"/>
                  </a:lnTo>
                  <a:lnTo>
                    <a:pt x="375" y="23"/>
                  </a:lnTo>
                  <a:lnTo>
                    <a:pt x="369" y="28"/>
                  </a:lnTo>
                  <a:lnTo>
                    <a:pt x="373" y="23"/>
                  </a:lnTo>
                  <a:lnTo>
                    <a:pt x="369" y="34"/>
                  </a:lnTo>
                  <a:cubicBezTo>
                    <a:pt x="368" y="35"/>
                    <a:pt x="368" y="36"/>
                    <a:pt x="367" y="37"/>
                  </a:cubicBezTo>
                  <a:lnTo>
                    <a:pt x="343" y="72"/>
                  </a:lnTo>
                  <a:lnTo>
                    <a:pt x="321" y="107"/>
                  </a:lnTo>
                  <a:lnTo>
                    <a:pt x="278" y="178"/>
                  </a:lnTo>
                  <a:cubicBezTo>
                    <a:pt x="277" y="179"/>
                    <a:pt x="276" y="180"/>
                    <a:pt x="275" y="181"/>
                  </a:cubicBezTo>
                  <a:lnTo>
                    <a:pt x="250" y="204"/>
                  </a:lnTo>
                  <a:lnTo>
                    <a:pt x="251" y="202"/>
                  </a:lnTo>
                  <a:lnTo>
                    <a:pt x="228" y="231"/>
                  </a:lnTo>
                  <a:lnTo>
                    <a:pt x="229" y="229"/>
                  </a:lnTo>
                  <a:lnTo>
                    <a:pt x="211" y="261"/>
                  </a:lnTo>
                  <a:lnTo>
                    <a:pt x="212" y="259"/>
                  </a:lnTo>
                  <a:lnTo>
                    <a:pt x="201" y="291"/>
                  </a:lnTo>
                  <a:cubicBezTo>
                    <a:pt x="201" y="293"/>
                    <a:pt x="200" y="294"/>
                    <a:pt x="199" y="295"/>
                  </a:cubicBezTo>
                  <a:lnTo>
                    <a:pt x="178" y="321"/>
                  </a:lnTo>
                  <a:lnTo>
                    <a:pt x="155" y="351"/>
                  </a:lnTo>
                  <a:lnTo>
                    <a:pt x="136" y="381"/>
                  </a:lnTo>
                  <a:lnTo>
                    <a:pt x="128" y="396"/>
                  </a:lnTo>
                  <a:lnTo>
                    <a:pt x="129" y="394"/>
                  </a:lnTo>
                  <a:lnTo>
                    <a:pt x="124" y="407"/>
                  </a:lnTo>
                  <a:cubicBezTo>
                    <a:pt x="124" y="409"/>
                    <a:pt x="123" y="410"/>
                    <a:pt x="122" y="411"/>
                  </a:cubicBezTo>
                  <a:lnTo>
                    <a:pt x="101" y="440"/>
                  </a:lnTo>
                  <a:lnTo>
                    <a:pt x="75" y="470"/>
                  </a:lnTo>
                  <a:lnTo>
                    <a:pt x="49" y="498"/>
                  </a:lnTo>
                  <a:cubicBezTo>
                    <a:pt x="49" y="499"/>
                    <a:pt x="48" y="499"/>
                    <a:pt x="48" y="500"/>
                  </a:cubicBezTo>
                  <a:lnTo>
                    <a:pt x="21" y="521"/>
                  </a:lnTo>
                  <a:lnTo>
                    <a:pt x="25" y="506"/>
                  </a:lnTo>
                  <a:lnTo>
                    <a:pt x="41" y="539"/>
                  </a:lnTo>
                  <a:close/>
                </a:path>
              </a:pathLst>
            </a:custGeom>
            <a:solidFill>
              <a:srgbClr val="00B05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1596697" y="7185382"/>
              <a:ext cx="231140" cy="75565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29" y="118"/>
                </a:cxn>
                <a:cxn ang="0">
                  <a:pos x="192" y="50"/>
                </a:cxn>
                <a:cxn ang="0">
                  <a:pos x="294" y="25"/>
                </a:cxn>
                <a:cxn ang="0">
                  <a:pos x="542" y="29"/>
                </a:cxn>
                <a:cxn ang="0">
                  <a:pos x="576" y="55"/>
                </a:cxn>
              </a:cxnLst>
              <a:rect l="0" t="0" r="r" b="b"/>
              <a:pathLst>
                <a:path w="576" h="190">
                  <a:moveTo>
                    <a:pt x="0" y="190"/>
                  </a:moveTo>
                  <a:cubicBezTo>
                    <a:pt x="17" y="165"/>
                    <a:pt x="21" y="144"/>
                    <a:pt x="29" y="118"/>
                  </a:cubicBezTo>
                  <a:cubicBezTo>
                    <a:pt x="51" y="67"/>
                    <a:pt x="145" y="59"/>
                    <a:pt x="192" y="50"/>
                  </a:cubicBezTo>
                  <a:cubicBezTo>
                    <a:pt x="222" y="38"/>
                    <a:pt x="260" y="29"/>
                    <a:pt x="294" y="25"/>
                  </a:cubicBezTo>
                  <a:cubicBezTo>
                    <a:pt x="376" y="0"/>
                    <a:pt x="461" y="17"/>
                    <a:pt x="542" y="29"/>
                  </a:cubicBezTo>
                  <a:cubicBezTo>
                    <a:pt x="568" y="55"/>
                    <a:pt x="555" y="46"/>
                    <a:pt x="576" y="55"/>
                  </a:cubicBezTo>
                </a:path>
              </a:pathLst>
            </a:custGeom>
            <a:solidFill>
              <a:srgbClr val="5EAD35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11592253" y="7185377"/>
              <a:ext cx="237807" cy="80010"/>
            </a:xfrm>
            <a:custGeom>
              <a:avLst/>
              <a:gdLst/>
              <a:ahLst/>
              <a:cxnLst>
                <a:cxn ang="0">
                  <a:pos x="11" y="165"/>
                </a:cxn>
                <a:cxn ang="0">
                  <a:pos x="29" y="114"/>
                </a:cxn>
                <a:cxn ang="0">
                  <a:pos x="41" y="94"/>
                </a:cxn>
                <a:cxn ang="0">
                  <a:pos x="61" y="77"/>
                </a:cxn>
                <a:cxn ang="0">
                  <a:pos x="83" y="65"/>
                </a:cxn>
                <a:cxn ang="0">
                  <a:pos x="158" y="44"/>
                </a:cxn>
                <a:cxn ang="0">
                  <a:pos x="201" y="37"/>
                </a:cxn>
                <a:cxn ang="0">
                  <a:pos x="223" y="29"/>
                </a:cxn>
                <a:cxn ang="0">
                  <a:pos x="303" y="12"/>
                </a:cxn>
                <a:cxn ang="0">
                  <a:pos x="365" y="0"/>
                </a:cxn>
                <a:cxn ang="0">
                  <a:pos x="429" y="0"/>
                </a:cxn>
                <a:cxn ang="0">
                  <a:pos x="555" y="16"/>
                </a:cxn>
                <a:cxn ang="0">
                  <a:pos x="570" y="28"/>
                </a:cxn>
                <a:cxn ang="0">
                  <a:pos x="581" y="39"/>
                </a:cxn>
                <a:cxn ang="0">
                  <a:pos x="583" y="39"/>
                </a:cxn>
                <a:cxn ang="0">
                  <a:pos x="592" y="42"/>
                </a:cxn>
                <a:cxn ang="0">
                  <a:pos x="577" y="63"/>
                </a:cxn>
                <a:cxn ang="0">
                  <a:pos x="566" y="59"/>
                </a:cxn>
                <a:cxn ang="0">
                  <a:pos x="557" y="50"/>
                </a:cxn>
                <a:cxn ang="0">
                  <a:pos x="545" y="37"/>
                </a:cxn>
                <a:cxn ang="0">
                  <a:pos x="491" y="31"/>
                </a:cxn>
                <a:cxn ang="0">
                  <a:pos x="367" y="25"/>
                </a:cxn>
                <a:cxn ang="0">
                  <a:pos x="339" y="29"/>
                </a:cxn>
                <a:cxn ang="0">
                  <a:pos x="256" y="46"/>
                </a:cxn>
                <a:cxn ang="0">
                  <a:pos x="207" y="61"/>
                </a:cxn>
                <a:cxn ang="0">
                  <a:pos x="185" y="65"/>
                </a:cxn>
                <a:cxn ang="0">
                  <a:pos x="116" y="79"/>
                </a:cxn>
                <a:cxn ang="0">
                  <a:pos x="74" y="98"/>
                </a:cxn>
                <a:cxn ang="0">
                  <a:pos x="59" y="110"/>
                </a:cxn>
                <a:cxn ang="0">
                  <a:pos x="51" y="124"/>
                </a:cxn>
                <a:cxn ang="0">
                  <a:pos x="40" y="158"/>
                </a:cxn>
                <a:cxn ang="0">
                  <a:pos x="22" y="196"/>
                </a:cxn>
              </a:cxnLst>
              <a:rect l="0" t="0" r="r" b="b"/>
              <a:pathLst>
                <a:path w="592" h="196">
                  <a:moveTo>
                    <a:pt x="0" y="183"/>
                  </a:moveTo>
                  <a:lnTo>
                    <a:pt x="11" y="165"/>
                  </a:lnTo>
                  <a:lnTo>
                    <a:pt x="17" y="149"/>
                  </a:lnTo>
                  <a:lnTo>
                    <a:pt x="29" y="114"/>
                  </a:lnTo>
                  <a:cubicBezTo>
                    <a:pt x="29" y="113"/>
                    <a:pt x="29" y="112"/>
                    <a:pt x="30" y="111"/>
                  </a:cubicBezTo>
                  <a:lnTo>
                    <a:pt x="41" y="94"/>
                  </a:lnTo>
                  <a:cubicBezTo>
                    <a:pt x="42" y="93"/>
                    <a:pt x="43" y="92"/>
                    <a:pt x="44" y="91"/>
                  </a:cubicBezTo>
                  <a:lnTo>
                    <a:pt x="61" y="77"/>
                  </a:lnTo>
                  <a:cubicBezTo>
                    <a:pt x="61" y="76"/>
                    <a:pt x="62" y="76"/>
                    <a:pt x="63" y="75"/>
                  </a:cubicBezTo>
                  <a:lnTo>
                    <a:pt x="83" y="65"/>
                  </a:lnTo>
                  <a:lnTo>
                    <a:pt x="108" y="56"/>
                  </a:lnTo>
                  <a:lnTo>
                    <a:pt x="158" y="44"/>
                  </a:lnTo>
                  <a:lnTo>
                    <a:pt x="182" y="41"/>
                  </a:lnTo>
                  <a:lnTo>
                    <a:pt x="201" y="37"/>
                  </a:lnTo>
                  <a:lnTo>
                    <a:pt x="199" y="38"/>
                  </a:lnTo>
                  <a:lnTo>
                    <a:pt x="223" y="29"/>
                  </a:lnTo>
                  <a:lnTo>
                    <a:pt x="250" y="22"/>
                  </a:lnTo>
                  <a:lnTo>
                    <a:pt x="303" y="12"/>
                  </a:lnTo>
                  <a:lnTo>
                    <a:pt x="333" y="5"/>
                  </a:lnTo>
                  <a:lnTo>
                    <a:pt x="365" y="0"/>
                  </a:lnTo>
                  <a:cubicBezTo>
                    <a:pt x="366" y="0"/>
                    <a:pt x="366" y="0"/>
                    <a:pt x="367" y="0"/>
                  </a:cubicBezTo>
                  <a:lnTo>
                    <a:pt x="429" y="0"/>
                  </a:lnTo>
                  <a:lnTo>
                    <a:pt x="493" y="7"/>
                  </a:lnTo>
                  <a:lnTo>
                    <a:pt x="555" y="16"/>
                  </a:lnTo>
                  <a:cubicBezTo>
                    <a:pt x="558" y="17"/>
                    <a:pt x="560" y="18"/>
                    <a:pt x="562" y="20"/>
                  </a:cubicBezTo>
                  <a:lnTo>
                    <a:pt x="570" y="28"/>
                  </a:lnTo>
                  <a:lnTo>
                    <a:pt x="576" y="34"/>
                  </a:lnTo>
                  <a:lnTo>
                    <a:pt x="581" y="39"/>
                  </a:lnTo>
                  <a:lnTo>
                    <a:pt x="578" y="36"/>
                  </a:lnTo>
                  <a:lnTo>
                    <a:pt x="583" y="39"/>
                  </a:lnTo>
                  <a:lnTo>
                    <a:pt x="585" y="40"/>
                  </a:lnTo>
                  <a:lnTo>
                    <a:pt x="592" y="42"/>
                  </a:lnTo>
                  <a:lnTo>
                    <a:pt x="583" y="66"/>
                  </a:lnTo>
                  <a:lnTo>
                    <a:pt x="577" y="63"/>
                  </a:lnTo>
                  <a:lnTo>
                    <a:pt x="571" y="61"/>
                  </a:lnTo>
                  <a:lnTo>
                    <a:pt x="566" y="59"/>
                  </a:lnTo>
                  <a:cubicBezTo>
                    <a:pt x="565" y="58"/>
                    <a:pt x="564" y="57"/>
                    <a:pt x="563" y="56"/>
                  </a:cubicBezTo>
                  <a:lnTo>
                    <a:pt x="557" y="50"/>
                  </a:lnTo>
                  <a:lnTo>
                    <a:pt x="553" y="45"/>
                  </a:lnTo>
                  <a:lnTo>
                    <a:pt x="545" y="37"/>
                  </a:lnTo>
                  <a:lnTo>
                    <a:pt x="552" y="41"/>
                  </a:lnTo>
                  <a:lnTo>
                    <a:pt x="491" y="31"/>
                  </a:lnTo>
                  <a:lnTo>
                    <a:pt x="429" y="25"/>
                  </a:lnTo>
                  <a:lnTo>
                    <a:pt x="367" y="25"/>
                  </a:lnTo>
                  <a:lnTo>
                    <a:pt x="369" y="25"/>
                  </a:lnTo>
                  <a:lnTo>
                    <a:pt x="339" y="29"/>
                  </a:lnTo>
                  <a:lnTo>
                    <a:pt x="308" y="37"/>
                  </a:lnTo>
                  <a:lnTo>
                    <a:pt x="256" y="46"/>
                  </a:lnTo>
                  <a:lnTo>
                    <a:pt x="231" y="53"/>
                  </a:lnTo>
                  <a:lnTo>
                    <a:pt x="207" y="61"/>
                  </a:lnTo>
                  <a:cubicBezTo>
                    <a:pt x="206" y="61"/>
                    <a:pt x="206" y="62"/>
                    <a:pt x="205" y="62"/>
                  </a:cubicBezTo>
                  <a:lnTo>
                    <a:pt x="185" y="65"/>
                  </a:lnTo>
                  <a:lnTo>
                    <a:pt x="164" y="69"/>
                  </a:lnTo>
                  <a:lnTo>
                    <a:pt x="116" y="79"/>
                  </a:lnTo>
                  <a:lnTo>
                    <a:pt x="95" y="87"/>
                  </a:lnTo>
                  <a:lnTo>
                    <a:pt x="74" y="98"/>
                  </a:lnTo>
                  <a:lnTo>
                    <a:pt x="76" y="96"/>
                  </a:lnTo>
                  <a:lnTo>
                    <a:pt x="59" y="110"/>
                  </a:lnTo>
                  <a:lnTo>
                    <a:pt x="62" y="107"/>
                  </a:lnTo>
                  <a:lnTo>
                    <a:pt x="51" y="124"/>
                  </a:lnTo>
                  <a:lnTo>
                    <a:pt x="52" y="121"/>
                  </a:lnTo>
                  <a:lnTo>
                    <a:pt x="40" y="158"/>
                  </a:lnTo>
                  <a:lnTo>
                    <a:pt x="32" y="177"/>
                  </a:lnTo>
                  <a:lnTo>
                    <a:pt x="22" y="196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11276662" y="6720875"/>
              <a:ext cx="226695" cy="417830"/>
            </a:xfrm>
            <a:custGeom>
              <a:avLst/>
              <a:gdLst/>
              <a:ahLst/>
              <a:cxnLst>
                <a:cxn ang="0">
                  <a:pos x="0" y="1045"/>
                </a:cxn>
                <a:cxn ang="0">
                  <a:pos x="34" y="856"/>
                </a:cxn>
                <a:cxn ang="0">
                  <a:pos x="529" y="616"/>
                </a:cxn>
                <a:cxn ang="0">
                  <a:pos x="478" y="479"/>
                </a:cxn>
                <a:cxn ang="0">
                  <a:pos x="461" y="428"/>
                </a:cxn>
                <a:cxn ang="0">
                  <a:pos x="461" y="359"/>
                </a:cxn>
                <a:cxn ang="0">
                  <a:pos x="375" y="222"/>
                </a:cxn>
                <a:cxn ang="0">
                  <a:pos x="375" y="0"/>
                </a:cxn>
                <a:cxn ang="0">
                  <a:pos x="307" y="17"/>
                </a:cxn>
                <a:cxn ang="0">
                  <a:pos x="256" y="51"/>
                </a:cxn>
              </a:cxnLst>
              <a:rect l="0" t="0" r="r" b="b"/>
              <a:pathLst>
                <a:path w="563" h="1045">
                  <a:moveTo>
                    <a:pt x="0" y="1045"/>
                  </a:moveTo>
                  <a:cubicBezTo>
                    <a:pt x="17" y="985"/>
                    <a:pt x="13" y="916"/>
                    <a:pt x="34" y="856"/>
                  </a:cubicBezTo>
                  <a:cubicBezTo>
                    <a:pt x="111" y="655"/>
                    <a:pt x="346" y="638"/>
                    <a:pt x="529" y="616"/>
                  </a:cubicBezTo>
                  <a:cubicBezTo>
                    <a:pt x="555" y="539"/>
                    <a:pt x="542" y="522"/>
                    <a:pt x="478" y="479"/>
                  </a:cubicBezTo>
                  <a:cubicBezTo>
                    <a:pt x="474" y="462"/>
                    <a:pt x="457" y="445"/>
                    <a:pt x="461" y="428"/>
                  </a:cubicBezTo>
                  <a:cubicBezTo>
                    <a:pt x="486" y="351"/>
                    <a:pt x="563" y="394"/>
                    <a:pt x="461" y="359"/>
                  </a:cubicBezTo>
                  <a:cubicBezTo>
                    <a:pt x="418" y="235"/>
                    <a:pt x="457" y="278"/>
                    <a:pt x="375" y="222"/>
                  </a:cubicBezTo>
                  <a:cubicBezTo>
                    <a:pt x="397" y="115"/>
                    <a:pt x="418" y="103"/>
                    <a:pt x="375" y="0"/>
                  </a:cubicBezTo>
                  <a:cubicBezTo>
                    <a:pt x="354" y="4"/>
                    <a:pt x="329" y="8"/>
                    <a:pt x="307" y="17"/>
                  </a:cubicBezTo>
                  <a:cubicBezTo>
                    <a:pt x="290" y="25"/>
                    <a:pt x="256" y="51"/>
                    <a:pt x="256" y="51"/>
                  </a:cubicBezTo>
                </a:path>
              </a:pathLst>
            </a:custGeom>
            <a:solidFill>
              <a:srgbClr val="5EAD35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11272213" y="6714207"/>
              <a:ext cx="228917" cy="426720"/>
            </a:xfrm>
            <a:custGeom>
              <a:avLst/>
              <a:gdLst/>
              <a:ahLst/>
              <a:cxnLst>
                <a:cxn ang="0">
                  <a:pos x="15" y="967"/>
                </a:cxn>
                <a:cxn ang="0">
                  <a:pos x="35" y="868"/>
                </a:cxn>
                <a:cxn ang="0">
                  <a:pos x="73" y="796"/>
                </a:cxn>
                <a:cxn ang="0">
                  <a:pos x="152" y="721"/>
                </a:cxn>
                <a:cxn ang="0">
                  <a:pos x="324" y="651"/>
                </a:cxn>
                <a:cxn ang="0">
                  <a:pos x="544" y="618"/>
                </a:cxn>
                <a:cxn ang="0">
                  <a:pos x="541" y="583"/>
                </a:cxn>
                <a:cxn ang="0">
                  <a:pos x="541" y="573"/>
                </a:cxn>
                <a:cxn ang="0">
                  <a:pos x="531" y="548"/>
                </a:cxn>
                <a:cxn ang="0">
                  <a:pos x="522" y="539"/>
                </a:cxn>
                <a:cxn ang="0">
                  <a:pos x="478" y="503"/>
                </a:cxn>
                <a:cxn ang="0">
                  <a:pos x="462" y="465"/>
                </a:cxn>
                <a:cxn ang="0">
                  <a:pos x="462" y="439"/>
                </a:cxn>
                <a:cxn ang="0">
                  <a:pos x="490" y="396"/>
                </a:cxn>
                <a:cxn ang="0">
                  <a:pos x="509" y="384"/>
                </a:cxn>
                <a:cxn ang="0">
                  <a:pos x="523" y="409"/>
                </a:cxn>
                <a:cxn ang="0">
                  <a:pos x="502" y="403"/>
                </a:cxn>
                <a:cxn ang="0">
                  <a:pos x="461" y="383"/>
                </a:cxn>
                <a:cxn ang="0">
                  <a:pos x="444" y="328"/>
                </a:cxn>
                <a:cxn ang="0">
                  <a:pos x="433" y="289"/>
                </a:cxn>
                <a:cxn ang="0">
                  <a:pos x="432" y="289"/>
                </a:cxn>
                <a:cxn ang="0">
                  <a:pos x="382" y="254"/>
                </a:cxn>
                <a:cxn ang="0">
                  <a:pos x="390" y="171"/>
                </a:cxn>
                <a:cxn ang="0">
                  <a:pos x="399" y="105"/>
                </a:cxn>
                <a:cxn ang="0">
                  <a:pos x="388" y="57"/>
                </a:cxn>
                <a:cxn ang="0">
                  <a:pos x="361" y="41"/>
                </a:cxn>
                <a:cxn ang="0">
                  <a:pos x="317" y="58"/>
                </a:cxn>
                <a:cxn ang="0">
                  <a:pos x="283" y="82"/>
                </a:cxn>
                <a:cxn ang="0">
                  <a:pos x="263" y="55"/>
                </a:cxn>
                <a:cxn ang="0">
                  <a:pos x="300" y="30"/>
                </a:cxn>
                <a:cxn ang="0">
                  <a:pos x="354" y="9"/>
                </a:cxn>
                <a:cxn ang="0">
                  <a:pos x="421" y="48"/>
                </a:cxn>
                <a:cxn ang="0">
                  <a:pos x="433" y="106"/>
                </a:cxn>
                <a:cxn ang="0">
                  <a:pos x="423" y="179"/>
                </a:cxn>
                <a:cxn ang="0">
                  <a:pos x="401" y="227"/>
                </a:cxn>
                <a:cxn ang="0">
                  <a:pos x="454" y="263"/>
                </a:cxn>
                <a:cxn ang="0">
                  <a:pos x="465" y="278"/>
                </a:cxn>
                <a:cxn ang="0">
                  <a:pos x="477" y="319"/>
                </a:cxn>
                <a:cxn ang="0">
                  <a:pos x="493" y="372"/>
                </a:cxn>
                <a:cxn ang="0">
                  <a:pos x="512" y="371"/>
                </a:cxn>
                <a:cxn ang="0">
                  <a:pos x="535" y="378"/>
                </a:cxn>
                <a:cxn ang="0">
                  <a:pos x="530" y="412"/>
                </a:cxn>
                <a:cxn ang="0">
                  <a:pos x="511" y="422"/>
                </a:cxn>
                <a:cxn ang="0">
                  <a:pos x="503" y="430"/>
                </a:cxn>
                <a:cxn ang="0">
                  <a:pos x="494" y="458"/>
                </a:cxn>
                <a:cxn ang="0">
                  <a:pos x="505" y="478"/>
                </a:cxn>
                <a:cxn ang="0">
                  <a:pos x="526" y="499"/>
                </a:cxn>
                <a:cxn ang="0">
                  <a:pos x="557" y="528"/>
                </a:cxn>
                <a:cxn ang="0">
                  <a:pos x="570" y="549"/>
                </a:cxn>
                <a:cxn ang="0">
                  <a:pos x="574" y="587"/>
                </a:cxn>
                <a:cxn ang="0">
                  <a:pos x="561" y="639"/>
                </a:cxn>
                <a:cxn ang="0">
                  <a:pos x="405" y="669"/>
                </a:cxn>
                <a:cxn ang="0">
                  <a:pos x="201" y="730"/>
                </a:cxn>
                <a:cxn ang="0">
                  <a:pos x="122" y="790"/>
                </a:cxn>
                <a:cxn ang="0">
                  <a:pos x="82" y="846"/>
                </a:cxn>
                <a:cxn ang="0">
                  <a:pos x="55" y="923"/>
                </a:cxn>
                <a:cxn ang="0">
                  <a:pos x="32" y="1066"/>
                </a:cxn>
              </a:cxnLst>
              <a:rect l="0" t="0" r="r" b="b"/>
              <a:pathLst>
                <a:path w="574" h="1066">
                  <a:moveTo>
                    <a:pt x="0" y="1059"/>
                  </a:moveTo>
                  <a:lnTo>
                    <a:pt x="10" y="1013"/>
                  </a:lnTo>
                  <a:lnTo>
                    <a:pt x="15" y="967"/>
                  </a:lnTo>
                  <a:lnTo>
                    <a:pt x="22" y="919"/>
                  </a:lnTo>
                  <a:lnTo>
                    <a:pt x="34" y="870"/>
                  </a:lnTo>
                  <a:cubicBezTo>
                    <a:pt x="35" y="869"/>
                    <a:pt x="35" y="868"/>
                    <a:pt x="35" y="868"/>
                  </a:cubicBezTo>
                  <a:lnTo>
                    <a:pt x="51" y="832"/>
                  </a:lnTo>
                  <a:lnTo>
                    <a:pt x="72" y="798"/>
                  </a:lnTo>
                  <a:cubicBezTo>
                    <a:pt x="72" y="798"/>
                    <a:pt x="73" y="797"/>
                    <a:pt x="73" y="796"/>
                  </a:cubicBezTo>
                  <a:lnTo>
                    <a:pt x="96" y="769"/>
                  </a:lnTo>
                  <a:lnTo>
                    <a:pt x="123" y="743"/>
                  </a:lnTo>
                  <a:lnTo>
                    <a:pt x="152" y="721"/>
                  </a:lnTo>
                  <a:lnTo>
                    <a:pt x="184" y="701"/>
                  </a:lnTo>
                  <a:lnTo>
                    <a:pt x="251" y="672"/>
                  </a:lnTo>
                  <a:lnTo>
                    <a:pt x="324" y="651"/>
                  </a:lnTo>
                  <a:lnTo>
                    <a:pt x="398" y="636"/>
                  </a:lnTo>
                  <a:lnTo>
                    <a:pt x="472" y="626"/>
                  </a:lnTo>
                  <a:lnTo>
                    <a:pt x="544" y="618"/>
                  </a:lnTo>
                  <a:lnTo>
                    <a:pt x="529" y="630"/>
                  </a:lnTo>
                  <a:lnTo>
                    <a:pt x="537" y="604"/>
                  </a:lnTo>
                  <a:lnTo>
                    <a:pt x="541" y="583"/>
                  </a:lnTo>
                  <a:lnTo>
                    <a:pt x="540" y="586"/>
                  </a:lnTo>
                  <a:lnTo>
                    <a:pt x="541" y="568"/>
                  </a:lnTo>
                  <a:lnTo>
                    <a:pt x="541" y="573"/>
                  </a:lnTo>
                  <a:lnTo>
                    <a:pt x="537" y="558"/>
                  </a:lnTo>
                  <a:lnTo>
                    <a:pt x="539" y="562"/>
                  </a:lnTo>
                  <a:lnTo>
                    <a:pt x="531" y="548"/>
                  </a:lnTo>
                  <a:lnTo>
                    <a:pt x="533" y="551"/>
                  </a:lnTo>
                  <a:lnTo>
                    <a:pt x="520" y="537"/>
                  </a:lnTo>
                  <a:lnTo>
                    <a:pt x="522" y="539"/>
                  </a:lnTo>
                  <a:lnTo>
                    <a:pt x="505" y="526"/>
                  </a:lnTo>
                  <a:lnTo>
                    <a:pt x="484" y="511"/>
                  </a:lnTo>
                  <a:cubicBezTo>
                    <a:pt x="482" y="509"/>
                    <a:pt x="480" y="507"/>
                    <a:pt x="478" y="503"/>
                  </a:cubicBezTo>
                  <a:lnTo>
                    <a:pt x="473" y="490"/>
                  </a:lnTo>
                  <a:lnTo>
                    <a:pt x="468" y="480"/>
                  </a:lnTo>
                  <a:lnTo>
                    <a:pt x="462" y="465"/>
                  </a:lnTo>
                  <a:cubicBezTo>
                    <a:pt x="461" y="463"/>
                    <a:pt x="461" y="461"/>
                    <a:pt x="461" y="460"/>
                  </a:cubicBezTo>
                  <a:lnTo>
                    <a:pt x="460" y="447"/>
                  </a:lnTo>
                  <a:cubicBezTo>
                    <a:pt x="460" y="444"/>
                    <a:pt x="461" y="441"/>
                    <a:pt x="462" y="439"/>
                  </a:cubicBezTo>
                  <a:lnTo>
                    <a:pt x="473" y="415"/>
                  </a:lnTo>
                  <a:cubicBezTo>
                    <a:pt x="474" y="414"/>
                    <a:pt x="475" y="412"/>
                    <a:pt x="476" y="411"/>
                  </a:cubicBezTo>
                  <a:lnTo>
                    <a:pt x="490" y="396"/>
                  </a:lnTo>
                  <a:cubicBezTo>
                    <a:pt x="491" y="395"/>
                    <a:pt x="492" y="394"/>
                    <a:pt x="493" y="393"/>
                  </a:cubicBezTo>
                  <a:lnTo>
                    <a:pt x="506" y="385"/>
                  </a:lnTo>
                  <a:cubicBezTo>
                    <a:pt x="507" y="385"/>
                    <a:pt x="508" y="384"/>
                    <a:pt x="509" y="384"/>
                  </a:cubicBezTo>
                  <a:lnTo>
                    <a:pt x="519" y="380"/>
                  </a:lnTo>
                  <a:lnTo>
                    <a:pt x="522" y="379"/>
                  </a:lnTo>
                  <a:lnTo>
                    <a:pt x="523" y="409"/>
                  </a:lnTo>
                  <a:lnTo>
                    <a:pt x="518" y="407"/>
                  </a:lnTo>
                  <a:lnTo>
                    <a:pt x="512" y="406"/>
                  </a:lnTo>
                  <a:lnTo>
                    <a:pt x="502" y="403"/>
                  </a:lnTo>
                  <a:lnTo>
                    <a:pt x="489" y="399"/>
                  </a:lnTo>
                  <a:lnTo>
                    <a:pt x="472" y="393"/>
                  </a:lnTo>
                  <a:cubicBezTo>
                    <a:pt x="467" y="392"/>
                    <a:pt x="463" y="388"/>
                    <a:pt x="461" y="383"/>
                  </a:cubicBezTo>
                  <a:lnTo>
                    <a:pt x="454" y="361"/>
                  </a:lnTo>
                  <a:lnTo>
                    <a:pt x="449" y="343"/>
                  </a:lnTo>
                  <a:lnTo>
                    <a:pt x="444" y="328"/>
                  </a:lnTo>
                  <a:lnTo>
                    <a:pt x="441" y="316"/>
                  </a:lnTo>
                  <a:lnTo>
                    <a:pt x="437" y="298"/>
                  </a:lnTo>
                  <a:lnTo>
                    <a:pt x="433" y="289"/>
                  </a:lnTo>
                  <a:lnTo>
                    <a:pt x="436" y="294"/>
                  </a:lnTo>
                  <a:lnTo>
                    <a:pt x="430" y="286"/>
                  </a:lnTo>
                  <a:lnTo>
                    <a:pt x="432" y="289"/>
                  </a:lnTo>
                  <a:lnTo>
                    <a:pt x="423" y="281"/>
                  </a:lnTo>
                  <a:lnTo>
                    <a:pt x="408" y="272"/>
                  </a:lnTo>
                  <a:lnTo>
                    <a:pt x="382" y="254"/>
                  </a:lnTo>
                  <a:cubicBezTo>
                    <a:pt x="376" y="251"/>
                    <a:pt x="374" y="244"/>
                    <a:pt x="375" y="237"/>
                  </a:cubicBezTo>
                  <a:lnTo>
                    <a:pt x="383" y="201"/>
                  </a:lnTo>
                  <a:lnTo>
                    <a:pt x="390" y="171"/>
                  </a:lnTo>
                  <a:lnTo>
                    <a:pt x="396" y="146"/>
                  </a:lnTo>
                  <a:lnTo>
                    <a:pt x="399" y="126"/>
                  </a:lnTo>
                  <a:lnTo>
                    <a:pt x="399" y="105"/>
                  </a:lnTo>
                  <a:lnTo>
                    <a:pt x="399" y="108"/>
                  </a:lnTo>
                  <a:lnTo>
                    <a:pt x="396" y="83"/>
                  </a:lnTo>
                  <a:lnTo>
                    <a:pt x="388" y="57"/>
                  </a:lnTo>
                  <a:lnTo>
                    <a:pt x="376" y="24"/>
                  </a:lnTo>
                  <a:lnTo>
                    <a:pt x="395" y="34"/>
                  </a:lnTo>
                  <a:lnTo>
                    <a:pt x="361" y="41"/>
                  </a:lnTo>
                  <a:lnTo>
                    <a:pt x="328" y="51"/>
                  </a:lnTo>
                  <a:lnTo>
                    <a:pt x="332" y="49"/>
                  </a:lnTo>
                  <a:lnTo>
                    <a:pt x="317" y="58"/>
                  </a:lnTo>
                  <a:lnTo>
                    <a:pt x="301" y="69"/>
                  </a:lnTo>
                  <a:lnTo>
                    <a:pt x="287" y="79"/>
                  </a:lnTo>
                  <a:lnTo>
                    <a:pt x="283" y="82"/>
                  </a:lnTo>
                  <a:lnTo>
                    <a:pt x="281" y="83"/>
                  </a:lnTo>
                  <a:lnTo>
                    <a:pt x="263" y="56"/>
                  </a:lnTo>
                  <a:lnTo>
                    <a:pt x="263" y="55"/>
                  </a:lnTo>
                  <a:lnTo>
                    <a:pt x="268" y="52"/>
                  </a:lnTo>
                  <a:lnTo>
                    <a:pt x="282" y="42"/>
                  </a:lnTo>
                  <a:lnTo>
                    <a:pt x="300" y="30"/>
                  </a:lnTo>
                  <a:lnTo>
                    <a:pt x="315" y="21"/>
                  </a:lnTo>
                  <a:cubicBezTo>
                    <a:pt x="316" y="20"/>
                    <a:pt x="317" y="19"/>
                    <a:pt x="319" y="19"/>
                  </a:cubicBezTo>
                  <a:lnTo>
                    <a:pt x="354" y="9"/>
                  </a:lnTo>
                  <a:lnTo>
                    <a:pt x="388" y="2"/>
                  </a:lnTo>
                  <a:cubicBezTo>
                    <a:pt x="396" y="0"/>
                    <a:pt x="404" y="4"/>
                    <a:pt x="407" y="12"/>
                  </a:cubicBezTo>
                  <a:lnTo>
                    <a:pt x="421" y="48"/>
                  </a:lnTo>
                  <a:lnTo>
                    <a:pt x="429" y="79"/>
                  </a:lnTo>
                  <a:lnTo>
                    <a:pt x="432" y="103"/>
                  </a:lnTo>
                  <a:cubicBezTo>
                    <a:pt x="433" y="104"/>
                    <a:pt x="433" y="105"/>
                    <a:pt x="433" y="106"/>
                  </a:cubicBezTo>
                  <a:lnTo>
                    <a:pt x="432" y="130"/>
                  </a:lnTo>
                  <a:lnTo>
                    <a:pt x="429" y="154"/>
                  </a:lnTo>
                  <a:lnTo>
                    <a:pt x="423" y="179"/>
                  </a:lnTo>
                  <a:lnTo>
                    <a:pt x="416" y="208"/>
                  </a:lnTo>
                  <a:lnTo>
                    <a:pt x="408" y="244"/>
                  </a:lnTo>
                  <a:lnTo>
                    <a:pt x="401" y="227"/>
                  </a:lnTo>
                  <a:lnTo>
                    <a:pt x="426" y="243"/>
                  </a:lnTo>
                  <a:lnTo>
                    <a:pt x="444" y="255"/>
                  </a:lnTo>
                  <a:lnTo>
                    <a:pt x="454" y="263"/>
                  </a:lnTo>
                  <a:cubicBezTo>
                    <a:pt x="455" y="264"/>
                    <a:pt x="455" y="265"/>
                    <a:pt x="456" y="266"/>
                  </a:cubicBezTo>
                  <a:lnTo>
                    <a:pt x="462" y="273"/>
                  </a:lnTo>
                  <a:cubicBezTo>
                    <a:pt x="463" y="274"/>
                    <a:pt x="464" y="276"/>
                    <a:pt x="465" y="278"/>
                  </a:cubicBezTo>
                  <a:lnTo>
                    <a:pt x="469" y="291"/>
                  </a:lnTo>
                  <a:lnTo>
                    <a:pt x="473" y="307"/>
                  </a:lnTo>
                  <a:lnTo>
                    <a:pt x="477" y="319"/>
                  </a:lnTo>
                  <a:lnTo>
                    <a:pt x="480" y="333"/>
                  </a:lnTo>
                  <a:lnTo>
                    <a:pt x="486" y="351"/>
                  </a:lnTo>
                  <a:lnTo>
                    <a:pt x="493" y="372"/>
                  </a:lnTo>
                  <a:lnTo>
                    <a:pt x="482" y="362"/>
                  </a:lnTo>
                  <a:lnTo>
                    <a:pt x="499" y="367"/>
                  </a:lnTo>
                  <a:lnTo>
                    <a:pt x="512" y="371"/>
                  </a:lnTo>
                  <a:lnTo>
                    <a:pt x="522" y="374"/>
                  </a:lnTo>
                  <a:lnTo>
                    <a:pt x="530" y="376"/>
                  </a:lnTo>
                  <a:lnTo>
                    <a:pt x="535" y="378"/>
                  </a:lnTo>
                  <a:cubicBezTo>
                    <a:pt x="541" y="381"/>
                    <a:pt x="545" y="387"/>
                    <a:pt x="546" y="393"/>
                  </a:cubicBezTo>
                  <a:cubicBezTo>
                    <a:pt x="546" y="400"/>
                    <a:pt x="542" y="406"/>
                    <a:pt x="536" y="409"/>
                  </a:cubicBezTo>
                  <a:lnTo>
                    <a:pt x="530" y="412"/>
                  </a:lnTo>
                  <a:lnTo>
                    <a:pt x="520" y="415"/>
                  </a:lnTo>
                  <a:lnTo>
                    <a:pt x="524" y="414"/>
                  </a:lnTo>
                  <a:lnTo>
                    <a:pt x="511" y="422"/>
                  </a:lnTo>
                  <a:lnTo>
                    <a:pt x="514" y="419"/>
                  </a:lnTo>
                  <a:lnTo>
                    <a:pt x="501" y="434"/>
                  </a:lnTo>
                  <a:lnTo>
                    <a:pt x="503" y="430"/>
                  </a:lnTo>
                  <a:lnTo>
                    <a:pt x="492" y="453"/>
                  </a:lnTo>
                  <a:lnTo>
                    <a:pt x="494" y="445"/>
                  </a:lnTo>
                  <a:lnTo>
                    <a:pt x="494" y="458"/>
                  </a:lnTo>
                  <a:lnTo>
                    <a:pt x="493" y="453"/>
                  </a:lnTo>
                  <a:lnTo>
                    <a:pt x="497" y="464"/>
                  </a:lnTo>
                  <a:lnTo>
                    <a:pt x="505" y="478"/>
                  </a:lnTo>
                  <a:lnTo>
                    <a:pt x="510" y="491"/>
                  </a:lnTo>
                  <a:lnTo>
                    <a:pt x="503" y="484"/>
                  </a:lnTo>
                  <a:lnTo>
                    <a:pt x="526" y="499"/>
                  </a:lnTo>
                  <a:lnTo>
                    <a:pt x="543" y="513"/>
                  </a:lnTo>
                  <a:cubicBezTo>
                    <a:pt x="543" y="513"/>
                    <a:pt x="544" y="514"/>
                    <a:pt x="545" y="515"/>
                  </a:cubicBezTo>
                  <a:lnTo>
                    <a:pt x="557" y="528"/>
                  </a:lnTo>
                  <a:cubicBezTo>
                    <a:pt x="558" y="529"/>
                    <a:pt x="559" y="530"/>
                    <a:pt x="559" y="531"/>
                  </a:cubicBezTo>
                  <a:lnTo>
                    <a:pt x="568" y="545"/>
                  </a:lnTo>
                  <a:cubicBezTo>
                    <a:pt x="569" y="546"/>
                    <a:pt x="569" y="548"/>
                    <a:pt x="570" y="549"/>
                  </a:cubicBezTo>
                  <a:lnTo>
                    <a:pt x="574" y="564"/>
                  </a:lnTo>
                  <a:cubicBezTo>
                    <a:pt x="574" y="566"/>
                    <a:pt x="574" y="567"/>
                    <a:pt x="574" y="569"/>
                  </a:cubicBezTo>
                  <a:lnTo>
                    <a:pt x="574" y="587"/>
                  </a:lnTo>
                  <a:cubicBezTo>
                    <a:pt x="574" y="588"/>
                    <a:pt x="574" y="589"/>
                    <a:pt x="573" y="589"/>
                  </a:cubicBezTo>
                  <a:lnTo>
                    <a:pt x="569" y="613"/>
                  </a:lnTo>
                  <a:lnTo>
                    <a:pt x="561" y="639"/>
                  </a:lnTo>
                  <a:cubicBezTo>
                    <a:pt x="560" y="646"/>
                    <a:pt x="554" y="650"/>
                    <a:pt x="547" y="651"/>
                  </a:cubicBezTo>
                  <a:lnTo>
                    <a:pt x="477" y="659"/>
                  </a:lnTo>
                  <a:lnTo>
                    <a:pt x="405" y="669"/>
                  </a:lnTo>
                  <a:lnTo>
                    <a:pt x="333" y="683"/>
                  </a:lnTo>
                  <a:lnTo>
                    <a:pt x="265" y="702"/>
                  </a:lnTo>
                  <a:lnTo>
                    <a:pt x="201" y="730"/>
                  </a:lnTo>
                  <a:lnTo>
                    <a:pt x="172" y="747"/>
                  </a:lnTo>
                  <a:lnTo>
                    <a:pt x="146" y="767"/>
                  </a:lnTo>
                  <a:lnTo>
                    <a:pt x="122" y="790"/>
                  </a:lnTo>
                  <a:lnTo>
                    <a:pt x="99" y="818"/>
                  </a:lnTo>
                  <a:lnTo>
                    <a:pt x="100" y="816"/>
                  </a:lnTo>
                  <a:lnTo>
                    <a:pt x="82" y="846"/>
                  </a:lnTo>
                  <a:lnTo>
                    <a:pt x="66" y="881"/>
                  </a:lnTo>
                  <a:lnTo>
                    <a:pt x="67" y="879"/>
                  </a:lnTo>
                  <a:lnTo>
                    <a:pt x="55" y="923"/>
                  </a:lnTo>
                  <a:lnTo>
                    <a:pt x="48" y="971"/>
                  </a:lnTo>
                  <a:lnTo>
                    <a:pt x="42" y="1020"/>
                  </a:lnTo>
                  <a:lnTo>
                    <a:pt x="32" y="1066"/>
                  </a:lnTo>
                  <a:lnTo>
                    <a:pt x="0" y="1059"/>
                  </a:ln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11474460" y="6967572"/>
              <a:ext cx="86677" cy="177800"/>
            </a:xfrm>
            <a:custGeom>
              <a:avLst/>
              <a:gdLst/>
              <a:ahLst/>
              <a:cxnLst>
                <a:cxn ang="0">
                  <a:pos x="104" y="449"/>
                </a:cxn>
                <a:cxn ang="0">
                  <a:pos x="69" y="121"/>
                </a:cxn>
                <a:cxn ang="0">
                  <a:pos x="0" y="0"/>
                </a:cxn>
              </a:cxnLst>
              <a:rect l="0" t="0" r="r" b="b"/>
              <a:pathLst>
                <a:path w="216" h="449">
                  <a:moveTo>
                    <a:pt x="104" y="449"/>
                  </a:moveTo>
                  <a:cubicBezTo>
                    <a:pt x="216" y="337"/>
                    <a:pt x="147" y="242"/>
                    <a:pt x="69" y="121"/>
                  </a:cubicBezTo>
                  <a:cubicBezTo>
                    <a:pt x="48" y="86"/>
                    <a:pt x="0" y="43"/>
                    <a:pt x="0" y="0"/>
                  </a:cubicBezTo>
                </a:path>
              </a:pathLst>
            </a:custGeom>
            <a:solidFill>
              <a:srgbClr val="5EAD35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11467793" y="6965350"/>
              <a:ext cx="77787" cy="186690"/>
            </a:xfrm>
            <a:custGeom>
              <a:avLst/>
              <a:gdLst/>
              <a:ahLst/>
              <a:cxnLst>
                <a:cxn ang="0">
                  <a:pos x="108" y="440"/>
                </a:cxn>
                <a:cxn ang="0">
                  <a:pos x="127" y="419"/>
                </a:cxn>
                <a:cxn ang="0">
                  <a:pos x="141" y="400"/>
                </a:cxn>
                <a:cxn ang="0">
                  <a:pos x="151" y="382"/>
                </a:cxn>
                <a:cxn ang="0">
                  <a:pos x="150" y="384"/>
                </a:cxn>
                <a:cxn ang="0">
                  <a:pos x="157" y="364"/>
                </a:cxn>
                <a:cxn ang="0">
                  <a:pos x="161" y="346"/>
                </a:cxn>
                <a:cxn ang="0">
                  <a:pos x="161" y="349"/>
                </a:cxn>
                <a:cxn ang="0">
                  <a:pos x="162" y="329"/>
                </a:cxn>
                <a:cxn ang="0">
                  <a:pos x="162" y="332"/>
                </a:cxn>
                <a:cxn ang="0">
                  <a:pos x="157" y="293"/>
                </a:cxn>
                <a:cxn ang="0">
                  <a:pos x="158" y="296"/>
                </a:cxn>
                <a:cxn ang="0">
                  <a:pos x="145" y="256"/>
                </a:cxn>
                <a:cxn ang="0">
                  <a:pos x="146" y="258"/>
                </a:cxn>
                <a:cxn ang="0">
                  <a:pos x="125" y="217"/>
                </a:cxn>
                <a:cxn ang="0">
                  <a:pos x="100" y="176"/>
                </a:cxn>
                <a:cxn ang="0">
                  <a:pos x="71" y="132"/>
                </a:cxn>
                <a:cxn ang="0">
                  <a:pos x="52" y="105"/>
                </a:cxn>
                <a:cxn ang="0">
                  <a:pos x="30" y="76"/>
                </a:cxn>
                <a:cxn ang="0">
                  <a:pos x="10" y="43"/>
                </a:cxn>
                <a:cxn ang="0">
                  <a:pos x="9" y="40"/>
                </a:cxn>
                <a:cxn ang="0">
                  <a:pos x="3" y="24"/>
                </a:cxn>
                <a:cxn ang="0">
                  <a:pos x="2" y="20"/>
                </a:cxn>
                <a:cxn ang="0">
                  <a:pos x="0" y="4"/>
                </a:cxn>
                <a:cxn ang="0">
                  <a:pos x="33" y="0"/>
                </a:cxn>
                <a:cxn ang="0">
                  <a:pos x="35" y="16"/>
                </a:cxn>
                <a:cxn ang="0">
                  <a:pos x="34" y="13"/>
                </a:cxn>
                <a:cxn ang="0">
                  <a:pos x="40" y="29"/>
                </a:cxn>
                <a:cxn ang="0">
                  <a:pos x="39" y="26"/>
                </a:cxn>
                <a:cxn ang="0">
                  <a:pos x="56" y="56"/>
                </a:cxn>
                <a:cxn ang="0">
                  <a:pos x="79" y="86"/>
                </a:cxn>
                <a:cxn ang="0">
                  <a:pos x="99" y="114"/>
                </a:cxn>
                <a:cxn ang="0">
                  <a:pos x="128" y="158"/>
                </a:cxn>
                <a:cxn ang="0">
                  <a:pos x="154" y="202"/>
                </a:cxn>
                <a:cxn ang="0">
                  <a:pos x="175" y="243"/>
                </a:cxn>
                <a:cxn ang="0">
                  <a:pos x="176" y="245"/>
                </a:cxn>
                <a:cxn ang="0">
                  <a:pos x="190" y="285"/>
                </a:cxn>
                <a:cxn ang="0">
                  <a:pos x="190" y="288"/>
                </a:cxn>
                <a:cxn ang="0">
                  <a:pos x="195" y="328"/>
                </a:cxn>
                <a:cxn ang="0">
                  <a:pos x="196" y="331"/>
                </a:cxn>
                <a:cxn ang="0">
                  <a:pos x="194" y="351"/>
                </a:cxn>
                <a:cxn ang="0">
                  <a:pos x="194" y="354"/>
                </a:cxn>
                <a:cxn ang="0">
                  <a:pos x="189" y="375"/>
                </a:cxn>
                <a:cxn ang="0">
                  <a:pos x="181" y="396"/>
                </a:cxn>
                <a:cxn ang="0">
                  <a:pos x="180" y="398"/>
                </a:cxn>
                <a:cxn ang="0">
                  <a:pos x="167" y="420"/>
                </a:cxn>
                <a:cxn ang="0">
                  <a:pos x="151" y="442"/>
                </a:cxn>
                <a:cxn ang="0">
                  <a:pos x="132" y="463"/>
                </a:cxn>
                <a:cxn ang="0">
                  <a:pos x="108" y="440"/>
                </a:cxn>
              </a:cxnLst>
              <a:rect l="0" t="0" r="r" b="b"/>
              <a:pathLst>
                <a:path w="196" h="463">
                  <a:moveTo>
                    <a:pt x="108" y="440"/>
                  </a:moveTo>
                  <a:lnTo>
                    <a:pt x="127" y="419"/>
                  </a:lnTo>
                  <a:lnTo>
                    <a:pt x="141" y="400"/>
                  </a:lnTo>
                  <a:lnTo>
                    <a:pt x="151" y="382"/>
                  </a:lnTo>
                  <a:lnTo>
                    <a:pt x="150" y="384"/>
                  </a:lnTo>
                  <a:lnTo>
                    <a:pt x="157" y="364"/>
                  </a:lnTo>
                  <a:lnTo>
                    <a:pt x="161" y="346"/>
                  </a:lnTo>
                  <a:lnTo>
                    <a:pt x="161" y="349"/>
                  </a:lnTo>
                  <a:lnTo>
                    <a:pt x="162" y="329"/>
                  </a:lnTo>
                  <a:lnTo>
                    <a:pt x="162" y="332"/>
                  </a:lnTo>
                  <a:lnTo>
                    <a:pt x="157" y="293"/>
                  </a:lnTo>
                  <a:lnTo>
                    <a:pt x="158" y="296"/>
                  </a:lnTo>
                  <a:lnTo>
                    <a:pt x="145" y="256"/>
                  </a:lnTo>
                  <a:lnTo>
                    <a:pt x="146" y="258"/>
                  </a:lnTo>
                  <a:lnTo>
                    <a:pt x="125" y="217"/>
                  </a:lnTo>
                  <a:lnTo>
                    <a:pt x="100" y="176"/>
                  </a:lnTo>
                  <a:lnTo>
                    <a:pt x="71" y="132"/>
                  </a:lnTo>
                  <a:lnTo>
                    <a:pt x="52" y="105"/>
                  </a:lnTo>
                  <a:lnTo>
                    <a:pt x="30" y="76"/>
                  </a:lnTo>
                  <a:lnTo>
                    <a:pt x="10" y="43"/>
                  </a:lnTo>
                  <a:cubicBezTo>
                    <a:pt x="10" y="42"/>
                    <a:pt x="9" y="41"/>
                    <a:pt x="9" y="40"/>
                  </a:cubicBezTo>
                  <a:lnTo>
                    <a:pt x="3" y="24"/>
                  </a:lnTo>
                  <a:cubicBezTo>
                    <a:pt x="2" y="23"/>
                    <a:pt x="2" y="22"/>
                    <a:pt x="2" y="20"/>
                  </a:cubicBezTo>
                  <a:lnTo>
                    <a:pt x="0" y="4"/>
                  </a:lnTo>
                  <a:lnTo>
                    <a:pt x="33" y="0"/>
                  </a:lnTo>
                  <a:lnTo>
                    <a:pt x="35" y="16"/>
                  </a:lnTo>
                  <a:lnTo>
                    <a:pt x="34" y="13"/>
                  </a:lnTo>
                  <a:lnTo>
                    <a:pt x="40" y="29"/>
                  </a:lnTo>
                  <a:lnTo>
                    <a:pt x="39" y="26"/>
                  </a:lnTo>
                  <a:lnTo>
                    <a:pt x="56" y="56"/>
                  </a:lnTo>
                  <a:lnTo>
                    <a:pt x="79" y="86"/>
                  </a:lnTo>
                  <a:lnTo>
                    <a:pt x="99" y="114"/>
                  </a:lnTo>
                  <a:lnTo>
                    <a:pt x="128" y="158"/>
                  </a:lnTo>
                  <a:lnTo>
                    <a:pt x="154" y="202"/>
                  </a:lnTo>
                  <a:lnTo>
                    <a:pt x="175" y="243"/>
                  </a:lnTo>
                  <a:cubicBezTo>
                    <a:pt x="176" y="244"/>
                    <a:pt x="176" y="244"/>
                    <a:pt x="176" y="245"/>
                  </a:cubicBezTo>
                  <a:lnTo>
                    <a:pt x="190" y="285"/>
                  </a:lnTo>
                  <a:cubicBezTo>
                    <a:pt x="190" y="286"/>
                    <a:pt x="190" y="287"/>
                    <a:pt x="190" y="288"/>
                  </a:cubicBezTo>
                  <a:lnTo>
                    <a:pt x="195" y="328"/>
                  </a:lnTo>
                  <a:cubicBezTo>
                    <a:pt x="196" y="329"/>
                    <a:pt x="196" y="330"/>
                    <a:pt x="196" y="331"/>
                  </a:cubicBezTo>
                  <a:lnTo>
                    <a:pt x="194" y="351"/>
                  </a:lnTo>
                  <a:cubicBezTo>
                    <a:pt x="194" y="352"/>
                    <a:pt x="194" y="353"/>
                    <a:pt x="194" y="354"/>
                  </a:cubicBezTo>
                  <a:lnTo>
                    <a:pt x="189" y="375"/>
                  </a:lnTo>
                  <a:lnTo>
                    <a:pt x="181" y="396"/>
                  </a:lnTo>
                  <a:cubicBezTo>
                    <a:pt x="181" y="397"/>
                    <a:pt x="180" y="397"/>
                    <a:pt x="180" y="398"/>
                  </a:cubicBezTo>
                  <a:lnTo>
                    <a:pt x="167" y="420"/>
                  </a:lnTo>
                  <a:lnTo>
                    <a:pt x="151" y="442"/>
                  </a:lnTo>
                  <a:lnTo>
                    <a:pt x="132" y="463"/>
                  </a:lnTo>
                  <a:lnTo>
                    <a:pt x="108" y="440"/>
                  </a:ln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11536693" y="7083142"/>
              <a:ext cx="144462" cy="12446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172" y="0"/>
                </a:cxn>
                <a:cxn ang="0">
                  <a:pos x="292" y="205"/>
                </a:cxn>
                <a:cxn ang="0">
                  <a:pos x="360" y="307"/>
                </a:cxn>
              </a:cxnLst>
              <a:rect l="0" t="0" r="r" b="b"/>
              <a:pathLst>
                <a:path w="360" h="307">
                  <a:moveTo>
                    <a:pt x="0" y="85"/>
                  </a:moveTo>
                  <a:cubicBezTo>
                    <a:pt x="56" y="30"/>
                    <a:pt x="99" y="25"/>
                    <a:pt x="172" y="0"/>
                  </a:cubicBezTo>
                  <a:cubicBezTo>
                    <a:pt x="219" y="72"/>
                    <a:pt x="253" y="132"/>
                    <a:pt x="292" y="205"/>
                  </a:cubicBezTo>
                  <a:cubicBezTo>
                    <a:pt x="313" y="239"/>
                    <a:pt x="360" y="307"/>
                    <a:pt x="360" y="307"/>
                  </a:cubicBezTo>
                </a:path>
              </a:pathLst>
            </a:custGeom>
            <a:solidFill>
              <a:srgbClr val="5EAD35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11532250" y="7076475"/>
              <a:ext cx="155575" cy="133350"/>
            </a:xfrm>
            <a:custGeom>
              <a:avLst/>
              <a:gdLst/>
              <a:ahLst/>
              <a:cxnLst>
                <a:cxn ang="0">
                  <a:pos x="0" y="91"/>
                </a:cxn>
                <a:cxn ang="0">
                  <a:pos x="20" y="73"/>
                </a:cxn>
                <a:cxn ang="0">
                  <a:pos x="41" y="57"/>
                </a:cxn>
                <a:cxn ang="0">
                  <a:pos x="63" y="45"/>
                </a:cxn>
                <a:cxn ang="0">
                  <a:pos x="83" y="34"/>
                </a:cxn>
                <a:cxn ang="0">
                  <a:pos x="127" y="19"/>
                </a:cxn>
                <a:cxn ang="0">
                  <a:pos x="178" y="2"/>
                </a:cxn>
                <a:cxn ang="0">
                  <a:pos x="197" y="9"/>
                </a:cxn>
                <a:cxn ang="0">
                  <a:pos x="230" y="62"/>
                </a:cxn>
                <a:cxn ang="0">
                  <a:pos x="260" y="112"/>
                </a:cxn>
                <a:cxn ang="0">
                  <a:pos x="289" y="162"/>
                </a:cxn>
                <a:cxn ang="0">
                  <a:pos x="318" y="215"/>
                </a:cxn>
                <a:cxn ang="0">
                  <a:pos x="326" y="229"/>
                </a:cxn>
                <a:cxn ang="0">
                  <a:pos x="337" y="244"/>
                </a:cxn>
                <a:cxn ang="0">
                  <a:pos x="359" y="278"/>
                </a:cxn>
                <a:cxn ang="0">
                  <a:pos x="369" y="293"/>
                </a:cxn>
                <a:cxn ang="0">
                  <a:pos x="378" y="305"/>
                </a:cxn>
                <a:cxn ang="0">
                  <a:pos x="383" y="313"/>
                </a:cxn>
                <a:cxn ang="0">
                  <a:pos x="385" y="316"/>
                </a:cxn>
                <a:cxn ang="0">
                  <a:pos x="358" y="335"/>
                </a:cxn>
                <a:cxn ang="0">
                  <a:pos x="356" y="332"/>
                </a:cxn>
                <a:cxn ang="0">
                  <a:pos x="350" y="324"/>
                </a:cxn>
                <a:cxn ang="0">
                  <a:pos x="342" y="311"/>
                </a:cxn>
                <a:cxn ang="0">
                  <a:pos x="332" y="296"/>
                </a:cxn>
                <a:cxn ang="0">
                  <a:pos x="309" y="263"/>
                </a:cxn>
                <a:cxn ang="0">
                  <a:pos x="298" y="246"/>
                </a:cxn>
                <a:cxn ang="0">
                  <a:pos x="288" y="231"/>
                </a:cxn>
                <a:cxn ang="0">
                  <a:pos x="260" y="179"/>
                </a:cxn>
                <a:cxn ang="0">
                  <a:pos x="232" y="129"/>
                </a:cxn>
                <a:cxn ang="0">
                  <a:pos x="202" y="79"/>
                </a:cxn>
                <a:cxn ang="0">
                  <a:pos x="169" y="27"/>
                </a:cxn>
                <a:cxn ang="0">
                  <a:pos x="188" y="34"/>
                </a:cxn>
                <a:cxn ang="0">
                  <a:pos x="139" y="50"/>
                </a:cxn>
                <a:cxn ang="0">
                  <a:pos x="98" y="64"/>
                </a:cxn>
                <a:cxn ang="0">
                  <a:pos x="79" y="73"/>
                </a:cxn>
                <a:cxn ang="0">
                  <a:pos x="61" y="84"/>
                </a:cxn>
                <a:cxn ang="0">
                  <a:pos x="43" y="97"/>
                </a:cxn>
                <a:cxn ang="0">
                  <a:pos x="22" y="116"/>
                </a:cxn>
                <a:cxn ang="0">
                  <a:pos x="0" y="91"/>
                </a:cxn>
              </a:cxnLst>
              <a:rect l="0" t="0" r="r" b="b"/>
              <a:pathLst>
                <a:path w="385" h="335">
                  <a:moveTo>
                    <a:pt x="0" y="91"/>
                  </a:moveTo>
                  <a:lnTo>
                    <a:pt x="20" y="73"/>
                  </a:lnTo>
                  <a:lnTo>
                    <a:pt x="41" y="57"/>
                  </a:lnTo>
                  <a:lnTo>
                    <a:pt x="63" y="45"/>
                  </a:lnTo>
                  <a:lnTo>
                    <a:pt x="83" y="34"/>
                  </a:lnTo>
                  <a:lnTo>
                    <a:pt x="127" y="19"/>
                  </a:lnTo>
                  <a:lnTo>
                    <a:pt x="178" y="2"/>
                  </a:lnTo>
                  <a:cubicBezTo>
                    <a:pt x="185" y="0"/>
                    <a:pt x="193" y="3"/>
                    <a:pt x="197" y="9"/>
                  </a:cubicBezTo>
                  <a:lnTo>
                    <a:pt x="230" y="62"/>
                  </a:lnTo>
                  <a:lnTo>
                    <a:pt x="260" y="112"/>
                  </a:lnTo>
                  <a:lnTo>
                    <a:pt x="289" y="162"/>
                  </a:lnTo>
                  <a:lnTo>
                    <a:pt x="318" y="215"/>
                  </a:lnTo>
                  <a:lnTo>
                    <a:pt x="326" y="229"/>
                  </a:lnTo>
                  <a:lnTo>
                    <a:pt x="337" y="244"/>
                  </a:lnTo>
                  <a:lnTo>
                    <a:pt x="359" y="278"/>
                  </a:lnTo>
                  <a:lnTo>
                    <a:pt x="369" y="293"/>
                  </a:lnTo>
                  <a:lnTo>
                    <a:pt x="378" y="305"/>
                  </a:lnTo>
                  <a:lnTo>
                    <a:pt x="383" y="313"/>
                  </a:lnTo>
                  <a:lnTo>
                    <a:pt x="385" y="316"/>
                  </a:lnTo>
                  <a:lnTo>
                    <a:pt x="358" y="335"/>
                  </a:lnTo>
                  <a:lnTo>
                    <a:pt x="356" y="332"/>
                  </a:lnTo>
                  <a:lnTo>
                    <a:pt x="350" y="324"/>
                  </a:lnTo>
                  <a:lnTo>
                    <a:pt x="342" y="311"/>
                  </a:lnTo>
                  <a:lnTo>
                    <a:pt x="332" y="296"/>
                  </a:lnTo>
                  <a:lnTo>
                    <a:pt x="309" y="263"/>
                  </a:lnTo>
                  <a:lnTo>
                    <a:pt x="298" y="246"/>
                  </a:lnTo>
                  <a:lnTo>
                    <a:pt x="288" y="231"/>
                  </a:lnTo>
                  <a:lnTo>
                    <a:pt x="260" y="179"/>
                  </a:lnTo>
                  <a:lnTo>
                    <a:pt x="232" y="129"/>
                  </a:lnTo>
                  <a:lnTo>
                    <a:pt x="202" y="79"/>
                  </a:lnTo>
                  <a:lnTo>
                    <a:pt x="169" y="27"/>
                  </a:lnTo>
                  <a:lnTo>
                    <a:pt x="188" y="34"/>
                  </a:lnTo>
                  <a:lnTo>
                    <a:pt x="139" y="50"/>
                  </a:lnTo>
                  <a:lnTo>
                    <a:pt x="98" y="64"/>
                  </a:lnTo>
                  <a:lnTo>
                    <a:pt x="79" y="73"/>
                  </a:lnTo>
                  <a:lnTo>
                    <a:pt x="61" y="84"/>
                  </a:lnTo>
                  <a:lnTo>
                    <a:pt x="43" y="97"/>
                  </a:lnTo>
                  <a:lnTo>
                    <a:pt x="22" y="116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5EAD35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7970" tIns="63987" rIns="127970" bIns="6398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57470"/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11125" y="5852221"/>
            <a:ext cx="35959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http://www.inspiration-h2020.eu</a:t>
            </a:r>
            <a:r>
              <a:rPr lang="en-GB" dirty="0" smtClean="0">
                <a:hlinkClick r:id="rId6"/>
              </a:rPr>
              <a:t>/</a:t>
            </a:r>
            <a:endParaRPr lang="en-GB" dirty="0" smtClean="0"/>
          </a:p>
          <a:p>
            <a:r>
              <a:rPr lang="en-GB" dirty="0">
                <a:hlinkClick r:id="rId7"/>
              </a:rPr>
              <a:t>http://www.inspiration-agenda.eu</a:t>
            </a:r>
            <a:r>
              <a:rPr lang="en-GB" dirty="0" smtClean="0">
                <a:hlinkClick r:id="rId7"/>
              </a:rPr>
              <a:t>/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95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model INSPIRATION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030A-D9DC-426C-A4D0-5E7AEAC0AFF5}" type="datetime4">
              <a:rPr lang="nl-NL" smtClean="0"/>
              <a:pPr/>
              <a:t>19 april 2018</a:t>
            </a:fld>
            <a:endParaRPr lang="nl-NL"/>
          </a:p>
        </p:txBody>
      </p:sp>
      <p:sp>
        <p:nvSpPr>
          <p:cNvPr id="5" name="AutoShape 2" descr="http://www.inspiration-h2020.eu/sites/default/files/upload/images/conceptual-model-dec2015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45420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1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" b="100000" l="0" r="100000">
                        <a14:foregroundMark x1="74269" y1="7619" x2="11696" y2="57143"/>
                        <a14:foregroundMark x1="77778" y1="20000" x2="8772" y2="72381"/>
                        <a14:foregroundMark x1="78363" y1="26667" x2="9942" y2="76190"/>
                        <a14:foregroundMark x1="90058" y1="38095" x2="9942" y2="84762"/>
                        <a14:foregroundMark x1="92398" y1="78095" x2="6433" y2="87619"/>
                        <a14:foregroundMark x1="94737" y1="88571" x2="7602" y2="88571"/>
                        <a14:foregroundMark x1="85380" y1="97143" x2="8772" y2="93333"/>
                        <a14:foregroundMark x1="38596" y1="70476" x2="87135" y2="71429"/>
                        <a14:foregroundMark x1="59064" y1="69524" x2="83626" y2="53333"/>
                        <a14:foregroundMark x1="82456" y1="12381" x2="84795" y2="86667"/>
                        <a14:foregroundMark x1="81287" y1="8571" x2="67251" y2="7619"/>
                        <a14:foregroundMark x1="79532" y1="3810" x2="69591" y2="2857"/>
                        <a14:foregroundMark x1="67251" y1="8571" x2="28655" y2="37143"/>
                        <a14:foregroundMark x1="40936" y1="21905" x2="12865" y2="48571"/>
                        <a14:foregroundMark x1="61404" y1="7619" x2="40936" y2="21905"/>
                        <a14:foregroundMark x1="52632" y1="6667" x2="8772" y2="51429"/>
                        <a14:foregroundMark x1="11696" y1="56190" x2="5848" y2="85714"/>
                        <a14:foregroundMark x1="92398" y1="72381" x2="91228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0368" y="3886200"/>
            <a:ext cx="712632" cy="435498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9582"/>
            <a:ext cx="9144000" cy="5798418"/>
          </a:xfr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11560" y="44624"/>
            <a:ext cx="85324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b="1" dirty="0" smtClean="0">
                <a:solidFill>
                  <a:schemeClr val="bg1"/>
                </a:solidFill>
              </a:rPr>
              <a:t>INSPIRATION Research </a:t>
            </a:r>
            <a:r>
              <a:rPr lang="de-DE" sz="3600" b="1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2" name="Rectangle 1"/>
          <p:cNvSpPr/>
          <p:nvPr/>
        </p:nvSpPr>
        <p:spPr>
          <a:xfrm>
            <a:off x="7668344" y="2060848"/>
            <a:ext cx="1224136" cy="50405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7649053" y="3634172"/>
            <a:ext cx="1224136" cy="1667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508104" y="4467690"/>
            <a:ext cx="1008112" cy="689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508103" y="5661248"/>
            <a:ext cx="2140949" cy="68950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318836" y="1484784"/>
            <a:ext cx="820496" cy="158417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7653830" y="5301208"/>
            <a:ext cx="1224136" cy="50405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619672" y="2379458"/>
            <a:ext cx="792088" cy="689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591264" y="4421822"/>
            <a:ext cx="2137820" cy="1928927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48963" y="2060848"/>
            <a:ext cx="1126693" cy="428990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348962" y="3151820"/>
            <a:ext cx="1126693" cy="482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348961" y="4768899"/>
            <a:ext cx="1126693" cy="482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3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:\Afbeeldingen\SDG's\sdgs-taar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t="4446" r="9903" b="2802"/>
          <a:stretch/>
        </p:blipFill>
        <p:spPr bwMode="auto">
          <a:xfrm>
            <a:off x="2982141" y="4848561"/>
            <a:ext cx="2758297" cy="20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and Land </a:t>
            </a:r>
            <a:r>
              <a:rPr lang="en-US" dirty="0" smtClean="0"/>
              <a:t>Research </a:t>
            </a:r>
            <a:r>
              <a:rPr lang="en-US" dirty="0"/>
              <a:t>Funding Platform</a:t>
            </a:r>
            <a:br>
              <a:rPr lang="en-US" dirty="0"/>
            </a:br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985" y="2278108"/>
            <a:ext cx="1711951" cy="442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4049" y="2261444"/>
            <a:ext cx="1558316" cy="444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5634" y="980728"/>
            <a:ext cx="91496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strongly believing in the need for </a:t>
            </a:r>
            <a:br>
              <a:rPr lang="en-US" sz="2000" dirty="0"/>
            </a:br>
            <a:r>
              <a:rPr lang="en-US" sz="2000" b="1" dirty="0">
                <a:solidFill>
                  <a:srgbClr val="00449C"/>
                </a:solidFill>
              </a:rPr>
              <a:t>integrated soil and land research</a:t>
            </a:r>
            <a:r>
              <a:rPr lang="en-US" sz="2000" dirty="0">
                <a:solidFill>
                  <a:srgbClr val="3FA635"/>
                </a:solidFill>
              </a:rPr>
              <a:t> </a:t>
            </a:r>
            <a:r>
              <a:rPr lang="en-US" sz="2000" dirty="0"/>
              <a:t>in Europe.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seeing added value through </a:t>
            </a:r>
            <a:br>
              <a:rPr lang="en-US" sz="2000" dirty="0"/>
            </a:br>
            <a:r>
              <a:rPr lang="en-US" sz="2000" b="1" dirty="0">
                <a:solidFill>
                  <a:srgbClr val="00449C"/>
                </a:solidFill>
              </a:rPr>
              <a:t>coordinating, co-funding and disseminating </a:t>
            </a:r>
            <a:r>
              <a:rPr lang="en-US" sz="2000" dirty="0"/>
              <a:t>cross-border research.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860032" y="3345976"/>
            <a:ext cx="4283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Current and future societal challenges need research to close knowledge gaps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Prerequisite for informed land use and evidence based policies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Smarter use of the services provided by land and the Soil Sediment Water (SSW)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776" y="2224806"/>
            <a:ext cx="6394194" cy="43005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seeking </a:t>
            </a:r>
            <a:r>
              <a:rPr lang="en-US" dirty="0"/>
              <a:t>to establish </a:t>
            </a:r>
            <a:br>
              <a:rPr lang="en-US" dirty="0"/>
            </a:br>
            <a:r>
              <a:rPr lang="en-US" b="1" dirty="0">
                <a:solidFill>
                  <a:srgbClr val="00449C"/>
                </a:solidFill>
              </a:rPr>
              <a:t>a new self-financed platform of funders </a:t>
            </a:r>
            <a:r>
              <a:rPr lang="en-US" dirty="0"/>
              <a:t>to implement integrated, trans-/multidisciplinary </a:t>
            </a:r>
            <a:r>
              <a:rPr lang="en-US" dirty="0" smtClean="0"/>
              <a:t>research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7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030A-D9DC-426C-A4D0-5E7AEAC0AFF5}" type="datetime4">
              <a:rPr lang="nl-NL" smtClean="0"/>
              <a:pPr/>
              <a:t>19 april 2018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7236296" cy="508579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331640" y="1052736"/>
            <a:ext cx="6408712" cy="30963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331640" y="4149080"/>
            <a:ext cx="6408712" cy="13681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 flipV="1">
            <a:off x="1331640" y="5517232"/>
            <a:ext cx="6408712" cy="7116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8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030A-D9DC-426C-A4D0-5E7AEAC0AFF5}" type="datetime4">
              <a:rPr lang="nl-NL" smtClean="0"/>
              <a:pPr/>
              <a:t>19 april 2018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7236296" cy="50857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V="1">
            <a:off x="1331640" y="5517232"/>
            <a:ext cx="6408712" cy="7116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00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633518"/>
            <a:ext cx="506489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57" y="5709047"/>
            <a:ext cx="2073275" cy="1176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96913" y="-27384"/>
            <a:ext cx="8196262" cy="611187"/>
          </a:xfrm>
        </p:spPr>
        <p:txBody>
          <a:bodyPr/>
          <a:lstStyle/>
          <a:p>
            <a:r>
              <a:rPr lang="en-US" dirty="0" smtClean="0"/>
              <a:t>We need knowledge about the SSW system </a:t>
            </a:r>
            <a:r>
              <a:rPr lang="en-US" dirty="0" smtClean="0"/>
              <a:t>when making environmental </a:t>
            </a:r>
            <a:r>
              <a:rPr lang="en-US" dirty="0" smtClean="0"/>
              <a:t>planning policies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-1825" y="1700808"/>
            <a:ext cx="42137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Prerequisite </a:t>
            </a:r>
            <a:r>
              <a:rPr lang="en-US" sz="2000" dirty="0"/>
              <a:t>for </a:t>
            </a:r>
            <a:r>
              <a:rPr lang="en-US" sz="2000" dirty="0">
                <a:solidFill>
                  <a:srgbClr val="00B0F0"/>
                </a:solidFill>
              </a:rPr>
              <a:t>informed land use and evidence based </a:t>
            </a:r>
            <a:r>
              <a:rPr lang="en-US" sz="2000" dirty="0" smtClean="0">
                <a:solidFill>
                  <a:srgbClr val="00B0F0"/>
                </a:solidFill>
              </a:rPr>
              <a:t>policies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Smarter use of the </a:t>
            </a:r>
            <a:r>
              <a:rPr lang="en-US" sz="2000" dirty="0">
                <a:solidFill>
                  <a:srgbClr val="00B0F0"/>
                </a:solidFill>
              </a:rPr>
              <a:t>services provided by land and the Soil Sediment Water (SSW) system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18" y="1156682"/>
            <a:ext cx="9011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Current and future societal challenges need research to close knowledge gaps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7261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Linda.maring@deltares.nl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r>
              <a:rPr lang="en-GB" dirty="0" smtClean="0">
                <a:hlinkClick r:id="rId3"/>
              </a:rPr>
              <a:t>http</a:t>
            </a:r>
            <a:r>
              <a:rPr lang="en-GB" dirty="0">
                <a:hlinkClick r:id="rId3"/>
              </a:rPr>
              <a:t>://www.inspiration-h2020.eu/</a:t>
            </a:r>
            <a:endParaRPr lang="en-GB" dirty="0"/>
          </a:p>
          <a:p>
            <a:r>
              <a:rPr lang="en-GB" dirty="0">
                <a:hlinkClick r:id="rId4"/>
              </a:rPr>
              <a:t>http://www.inspiration-agenda.eu/</a:t>
            </a:r>
            <a:endParaRPr lang="en-GB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030A-D9DC-426C-A4D0-5E7AEAC0AFF5}" type="datetime4">
              <a:rPr lang="nl-NL" smtClean="0"/>
              <a:pPr/>
              <a:t>19 april 2018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16832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7236296" cy="508579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331640" y="1052736"/>
            <a:ext cx="6408712" cy="30963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54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19 april 2018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Environment and Planning </a:t>
            </a:r>
            <a:r>
              <a:rPr lang="en-US" dirty="0" smtClean="0">
                <a:solidFill>
                  <a:schemeClr val="bg1"/>
                </a:solidFill>
              </a:rPr>
              <a:t>Act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144686"/>
            <a:ext cx="7874000" cy="4300538"/>
          </a:xfrm>
        </p:spPr>
        <p:txBody>
          <a:bodyPr/>
          <a:lstStyle/>
          <a:p>
            <a:r>
              <a:rPr lang="nl-NL" dirty="0" smtClean="0"/>
              <a:t>	</a:t>
            </a:r>
            <a:r>
              <a:rPr lang="en-US" dirty="0"/>
              <a:t>Through the </a:t>
            </a:r>
            <a:r>
              <a:rPr lang="en-US" dirty="0">
                <a:solidFill>
                  <a:srgbClr val="00B0F0"/>
                </a:solidFill>
              </a:rPr>
              <a:t>Environment and Planning Act </a:t>
            </a:r>
            <a:r>
              <a:rPr lang="en-US" dirty="0"/>
              <a:t>(</a:t>
            </a:r>
            <a:r>
              <a:rPr lang="en-US" dirty="0" err="1"/>
              <a:t>Omgevingswet</a:t>
            </a:r>
            <a:r>
              <a:rPr lang="en-US" dirty="0"/>
              <a:t>) the government wants to </a:t>
            </a:r>
            <a:r>
              <a:rPr lang="en-US" dirty="0">
                <a:solidFill>
                  <a:srgbClr val="00B0F0"/>
                </a:solidFill>
              </a:rPr>
              <a:t>combine and simplify the regulations for spatial projects</a:t>
            </a:r>
            <a:r>
              <a:rPr lang="en-US" dirty="0"/>
              <a:t>. The aim is to make it easier to start up projects.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87416" y="5519291"/>
            <a:ext cx="42119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800" dirty="0" smtClean="0"/>
              <a:t>Oplegnotitie VNG-Commissie </a:t>
            </a:r>
            <a:r>
              <a:rPr lang="nl-NL" sz="800" dirty="0"/>
              <a:t>Milieu, Energie en </a:t>
            </a:r>
            <a:r>
              <a:rPr lang="nl-NL" sz="800" dirty="0" smtClean="0"/>
              <a:t>Mobiliteit, werkgroep Bodem, 7 juli 2016</a:t>
            </a:r>
            <a:endParaRPr lang="nl-NL" sz="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74716"/>
            <a:ext cx="2843808" cy="40185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57" y="5709047"/>
            <a:ext cx="2073275" cy="1176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995935" y="2060848"/>
            <a:ext cx="51480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https://www.government.nl/topics/spatial-planning-and-infrastructure/revision-of-environment-planning-laws</a:t>
            </a:r>
          </a:p>
        </p:txBody>
      </p:sp>
      <p:sp>
        <p:nvSpPr>
          <p:cNvPr id="5" name="Rectangle 4"/>
          <p:cNvSpPr/>
          <p:nvPr/>
        </p:nvSpPr>
        <p:spPr>
          <a:xfrm>
            <a:off x="3887416" y="2438037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000" dirty="0" smtClean="0"/>
              <a:t>The </a:t>
            </a:r>
            <a:r>
              <a:rPr lang="nl-NL" sz="2000" dirty="0" err="1"/>
              <a:t>Organisation</a:t>
            </a:r>
            <a:r>
              <a:rPr lang="nl-NL" sz="2000" dirty="0"/>
              <a:t> of Dutch </a:t>
            </a:r>
            <a:r>
              <a:rPr lang="nl-NL" sz="2000" dirty="0" err="1"/>
              <a:t>Municipalities</a:t>
            </a:r>
            <a:r>
              <a:rPr lang="nl-NL" sz="2000" dirty="0"/>
              <a:t> has the </a:t>
            </a:r>
            <a:r>
              <a:rPr lang="nl-NL" sz="2000" dirty="0" err="1"/>
              <a:t>ambition</a:t>
            </a:r>
            <a:r>
              <a:rPr lang="nl-NL" sz="2000" dirty="0"/>
              <a:t> </a:t>
            </a:r>
            <a:r>
              <a:rPr lang="nl-NL" sz="2000" dirty="0" err="1"/>
              <a:t>that</a:t>
            </a:r>
            <a:r>
              <a:rPr lang="nl-NL" sz="2000" dirty="0"/>
              <a:t> in 2021 </a:t>
            </a:r>
            <a:r>
              <a:rPr lang="nl-NL" sz="2000" dirty="0" err="1">
                <a:solidFill>
                  <a:srgbClr val="00B0F0"/>
                </a:solidFill>
              </a:rPr>
              <a:t>all</a:t>
            </a:r>
            <a:r>
              <a:rPr lang="nl-NL" sz="2000" dirty="0">
                <a:solidFill>
                  <a:srgbClr val="00B0F0"/>
                </a:solidFill>
              </a:rPr>
              <a:t> </a:t>
            </a:r>
            <a:r>
              <a:rPr lang="nl-NL" sz="2000" dirty="0" err="1">
                <a:solidFill>
                  <a:srgbClr val="00B0F0"/>
                </a:solidFill>
              </a:rPr>
              <a:t>municipalities</a:t>
            </a:r>
            <a:r>
              <a:rPr lang="nl-NL" sz="2000" dirty="0">
                <a:solidFill>
                  <a:srgbClr val="00B0F0"/>
                </a:solidFill>
              </a:rPr>
              <a:t> have </a:t>
            </a:r>
            <a:r>
              <a:rPr lang="nl-NL" sz="2000" dirty="0" err="1">
                <a:solidFill>
                  <a:srgbClr val="00B0F0"/>
                </a:solidFill>
              </a:rPr>
              <a:t>described</a:t>
            </a:r>
            <a:r>
              <a:rPr lang="nl-NL" sz="2000" dirty="0">
                <a:solidFill>
                  <a:srgbClr val="00B0F0"/>
                </a:solidFill>
              </a:rPr>
              <a:t> the </a:t>
            </a:r>
            <a:r>
              <a:rPr lang="nl-NL" sz="2000" dirty="0" err="1">
                <a:solidFill>
                  <a:srgbClr val="00B0F0"/>
                </a:solidFill>
              </a:rPr>
              <a:t>role</a:t>
            </a:r>
            <a:r>
              <a:rPr lang="nl-NL" sz="2000" dirty="0">
                <a:solidFill>
                  <a:srgbClr val="00B0F0"/>
                </a:solidFill>
              </a:rPr>
              <a:t> of </a:t>
            </a:r>
            <a:r>
              <a:rPr lang="nl-NL" sz="2000" dirty="0" err="1">
                <a:solidFill>
                  <a:srgbClr val="00B0F0"/>
                </a:solidFill>
              </a:rPr>
              <a:t>soil</a:t>
            </a:r>
            <a:r>
              <a:rPr lang="nl-NL" sz="2000" dirty="0">
                <a:solidFill>
                  <a:srgbClr val="00B0F0"/>
                </a:solidFill>
              </a:rPr>
              <a:t> </a:t>
            </a:r>
            <a:r>
              <a:rPr lang="nl-NL" sz="2000" dirty="0" err="1">
                <a:solidFill>
                  <a:srgbClr val="00B0F0"/>
                </a:solidFill>
              </a:rPr>
              <a:t>and</a:t>
            </a:r>
            <a:r>
              <a:rPr lang="nl-NL" sz="2000" dirty="0">
                <a:solidFill>
                  <a:srgbClr val="00B0F0"/>
                </a:solidFill>
              </a:rPr>
              <a:t> </a:t>
            </a:r>
            <a:r>
              <a:rPr lang="nl-NL" sz="2000" dirty="0" err="1">
                <a:solidFill>
                  <a:srgbClr val="00B0F0"/>
                </a:solidFill>
              </a:rPr>
              <a:t>subsurface</a:t>
            </a:r>
            <a:r>
              <a:rPr lang="nl-NL" sz="2000" dirty="0">
                <a:solidFill>
                  <a:srgbClr val="00B0F0"/>
                </a:solidFill>
              </a:rPr>
              <a:t> in </a:t>
            </a:r>
            <a:r>
              <a:rPr lang="nl-NL" sz="2000" dirty="0" err="1">
                <a:solidFill>
                  <a:srgbClr val="00B0F0"/>
                </a:solidFill>
              </a:rPr>
              <a:t>dealing</a:t>
            </a:r>
            <a:r>
              <a:rPr lang="nl-NL" sz="2000" dirty="0">
                <a:solidFill>
                  <a:srgbClr val="00B0F0"/>
                </a:solidFill>
              </a:rPr>
              <a:t> </a:t>
            </a:r>
            <a:r>
              <a:rPr lang="nl-NL" sz="2000" dirty="0" err="1">
                <a:solidFill>
                  <a:srgbClr val="00B0F0"/>
                </a:solidFill>
              </a:rPr>
              <a:t>with</a:t>
            </a:r>
            <a:r>
              <a:rPr lang="nl-NL" sz="2000" dirty="0">
                <a:solidFill>
                  <a:srgbClr val="00B0F0"/>
                </a:solidFill>
              </a:rPr>
              <a:t> </a:t>
            </a:r>
            <a:r>
              <a:rPr lang="nl-NL" sz="2000" dirty="0" err="1">
                <a:solidFill>
                  <a:srgbClr val="00B0F0"/>
                </a:solidFill>
              </a:rPr>
              <a:t>societal</a:t>
            </a:r>
            <a:r>
              <a:rPr lang="nl-NL" sz="2000" dirty="0">
                <a:solidFill>
                  <a:srgbClr val="00B0F0"/>
                </a:solidFill>
              </a:rPr>
              <a:t> </a:t>
            </a:r>
            <a:r>
              <a:rPr lang="nl-NL" sz="2000" dirty="0" err="1">
                <a:solidFill>
                  <a:srgbClr val="00B0F0"/>
                </a:solidFill>
              </a:rPr>
              <a:t>challenges</a:t>
            </a:r>
            <a:r>
              <a:rPr lang="nl-NL" sz="2000" dirty="0"/>
              <a:t>. The moment </a:t>
            </a:r>
            <a:r>
              <a:rPr lang="nl-NL" sz="2000" dirty="0" err="1"/>
              <a:t>to</a:t>
            </a:r>
            <a:r>
              <a:rPr lang="nl-NL" sz="2000" dirty="0"/>
              <a:t> do </a:t>
            </a:r>
            <a:r>
              <a:rPr lang="nl-NL" sz="2000" dirty="0" err="1"/>
              <a:t>this</a:t>
            </a:r>
            <a:r>
              <a:rPr lang="nl-NL" sz="2000" dirty="0"/>
              <a:t> is </a:t>
            </a:r>
            <a:r>
              <a:rPr lang="nl-NL" sz="2000" dirty="0" err="1"/>
              <a:t>during</a:t>
            </a:r>
            <a:r>
              <a:rPr lang="nl-NL" sz="2000" dirty="0"/>
              <a:t> the </a:t>
            </a:r>
            <a:r>
              <a:rPr lang="nl-NL" sz="2000" dirty="0" err="1"/>
              <a:t>development</a:t>
            </a:r>
            <a:r>
              <a:rPr lang="nl-NL" sz="2000" dirty="0"/>
              <a:t> of the </a:t>
            </a:r>
            <a:r>
              <a:rPr lang="nl-NL" sz="2000" dirty="0" err="1"/>
              <a:t>environmental</a:t>
            </a:r>
            <a:r>
              <a:rPr lang="nl-NL" sz="2000" dirty="0"/>
              <a:t> planning </a:t>
            </a:r>
            <a:r>
              <a:rPr lang="nl-NL" sz="2000" dirty="0" err="1"/>
              <a:t>strategies</a:t>
            </a:r>
            <a:r>
              <a:rPr lang="nl-NL" sz="2000" dirty="0"/>
              <a:t>, </a:t>
            </a:r>
            <a:r>
              <a:rPr lang="nl-NL" sz="2000" dirty="0" err="1"/>
              <a:t>while</a:t>
            </a:r>
            <a:r>
              <a:rPr lang="nl-NL" sz="2000" dirty="0"/>
              <a:t> </a:t>
            </a:r>
            <a:r>
              <a:rPr lang="nl-NL" sz="2000" dirty="0" err="1"/>
              <a:t>implementing</a:t>
            </a:r>
            <a:r>
              <a:rPr lang="nl-NL" sz="2000" dirty="0"/>
              <a:t> the </a:t>
            </a:r>
            <a:r>
              <a:rPr lang="en-US" sz="2000" dirty="0"/>
              <a:t>Environment and Planning Act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in environmental planning policies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57" y="5709047"/>
            <a:ext cx="2073275" cy="1176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grpSp>
        <p:nvGrpSpPr>
          <p:cNvPr id="23" name="Group 22"/>
          <p:cNvGrpSpPr/>
          <p:nvPr/>
        </p:nvGrpSpPr>
        <p:grpSpPr>
          <a:xfrm>
            <a:off x="899592" y="949878"/>
            <a:ext cx="6140823" cy="5719482"/>
            <a:chOff x="2727012" y="1067410"/>
            <a:chExt cx="6140823" cy="57194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6" t="1989" r="4861" b="5373"/>
            <a:stretch/>
          </p:blipFill>
          <p:spPr>
            <a:xfrm>
              <a:off x="2727012" y="1067410"/>
              <a:ext cx="6140823" cy="5719482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5292080" y="2276872"/>
              <a:ext cx="1059323" cy="648072"/>
            </a:xfrm>
            <a:prstGeom prst="roundRect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>
                  <a:solidFill>
                    <a:srgbClr val="0070C0"/>
                  </a:solidFill>
                </a:rPr>
                <a:t>Environmental planning strategy</a:t>
              </a:r>
            </a:p>
            <a:p>
              <a:pPr algn="ctr"/>
              <a:r>
                <a:rPr lang="en-US" sz="600" dirty="0" smtClean="0">
                  <a:solidFill>
                    <a:srgbClr val="0070C0"/>
                  </a:solidFill>
                </a:rPr>
                <a:t>How can the subsurface contribute?</a:t>
              </a:r>
              <a:endParaRPr lang="en-GB" sz="1100" dirty="0">
                <a:solidFill>
                  <a:srgbClr val="0070C0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948263" y="3707592"/>
              <a:ext cx="1312331" cy="729520"/>
            </a:xfrm>
            <a:prstGeom prst="roundRect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>
                  <a:solidFill>
                    <a:srgbClr val="0070C0"/>
                  </a:solidFill>
                </a:rPr>
                <a:t>Environmental plan</a:t>
              </a:r>
            </a:p>
            <a:p>
              <a:pPr algn="ctr"/>
              <a:r>
                <a:rPr lang="en-US" sz="600" dirty="0" smtClean="0">
                  <a:solidFill>
                    <a:srgbClr val="0070C0"/>
                  </a:solidFill>
                </a:rPr>
                <a:t>How can we employ the subsurface?</a:t>
              </a:r>
              <a:endParaRPr lang="en-GB" sz="1100" dirty="0">
                <a:solidFill>
                  <a:srgbClr val="0070C0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292080" y="5973179"/>
              <a:ext cx="1143744" cy="648072"/>
            </a:xfrm>
            <a:prstGeom prst="roundRect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>
                  <a:solidFill>
                    <a:srgbClr val="0070C0"/>
                  </a:solidFill>
                </a:rPr>
                <a:t>Implementation</a:t>
              </a:r>
              <a:endParaRPr lang="en-US" sz="600" dirty="0" smtClean="0">
                <a:solidFill>
                  <a:srgbClr val="0070C0"/>
                </a:solidFill>
              </a:endParaRPr>
            </a:p>
            <a:p>
              <a:pPr algn="ctr"/>
              <a:r>
                <a:rPr lang="en-US" sz="600" dirty="0" smtClean="0">
                  <a:solidFill>
                    <a:srgbClr val="0070C0"/>
                  </a:solidFill>
                </a:rPr>
                <a:t>Are the subsurface goals assured?</a:t>
              </a:r>
              <a:endParaRPr lang="en-GB" sz="1100" dirty="0">
                <a:solidFill>
                  <a:srgbClr val="0070C0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707904" y="3707592"/>
              <a:ext cx="1112459" cy="648072"/>
            </a:xfrm>
            <a:prstGeom prst="roundRect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>
                  <a:solidFill>
                    <a:srgbClr val="0070C0"/>
                  </a:solidFill>
                </a:rPr>
                <a:t>Maintain and learn</a:t>
              </a:r>
            </a:p>
            <a:p>
              <a:pPr algn="ctr"/>
              <a:r>
                <a:rPr lang="en-US" sz="600" dirty="0" smtClean="0">
                  <a:solidFill>
                    <a:srgbClr val="0070C0"/>
                  </a:solidFill>
                </a:rPr>
                <a:t>Learn from and improve the sequence of steps</a:t>
              </a:r>
              <a:endParaRPr lang="en-GB" sz="1100" dirty="0">
                <a:solidFill>
                  <a:srgbClr val="0070C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308304" y="2276872"/>
              <a:ext cx="360040" cy="360000"/>
            </a:xfrm>
            <a:prstGeom prst="ellipse">
              <a:avLst/>
            </a:prstGeom>
            <a:solidFill>
              <a:srgbClr val="00B0F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24980" y="2378712"/>
              <a:ext cx="34336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risks</a:t>
              </a:r>
              <a:endParaRPr lang="en-GB" sz="600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221306" y="2807823"/>
              <a:ext cx="360040" cy="360000"/>
            </a:xfrm>
            <a:prstGeom prst="ellipse">
              <a:avLst/>
            </a:prstGeom>
            <a:solidFill>
              <a:srgbClr val="00B0F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94246" y="2873803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 err="1" smtClean="0">
                  <a:solidFill>
                    <a:schemeClr val="bg1"/>
                  </a:solidFill>
                  <a:latin typeface="+mj-lt"/>
                </a:rPr>
                <a:t>Perfor</a:t>
              </a:r>
              <a:r>
                <a:rPr lang="en-US" sz="600" dirty="0" smtClean="0">
                  <a:solidFill>
                    <a:schemeClr val="bg1"/>
                  </a:solidFill>
                  <a:latin typeface="+mj-lt"/>
                </a:rPr>
                <a:t>-</a:t>
              </a:r>
            </a:p>
            <a:p>
              <a:pPr algn="ctr"/>
              <a:r>
                <a:rPr lang="en-US" sz="600" dirty="0" err="1" smtClean="0">
                  <a:solidFill>
                    <a:schemeClr val="bg1"/>
                  </a:solidFill>
                  <a:latin typeface="+mj-lt"/>
                </a:rPr>
                <a:t>mance</a:t>
              </a:r>
              <a:endParaRPr lang="en-GB" sz="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808518" y="2461538"/>
              <a:ext cx="360040" cy="360000"/>
            </a:xfrm>
            <a:prstGeom prst="ellipse">
              <a:avLst/>
            </a:prstGeom>
            <a:solidFill>
              <a:srgbClr val="00B0F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73082" y="2483931"/>
              <a:ext cx="436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</a:rPr>
                <a:t>Costs and value</a:t>
              </a:r>
              <a:endParaRPr lang="en-GB" sz="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67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Opportunity for redefining role </a:t>
            </a:r>
            <a:r>
              <a:rPr lang="en-US" dirty="0" smtClean="0"/>
              <a:t>SSW system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030A-D9DC-426C-A4D0-5E7AEAC0AFF5}" type="datetime4">
              <a:rPr lang="nl-NL" smtClean="0"/>
              <a:pPr/>
              <a:t>19 april 2018</a:t>
            </a:fld>
            <a:endParaRPr lang="nl-N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6701832" cy="560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89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trip along municipalities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030A-D9DC-426C-A4D0-5E7AEAC0AFF5}" type="datetime4">
              <a:rPr lang="nl-NL" smtClean="0"/>
              <a:pPr/>
              <a:t>19 april 2018</a:t>
            </a:fld>
            <a:endParaRPr lang="nl-NL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72275883"/>
              </p:ext>
            </p:extLst>
          </p:nvPr>
        </p:nvGraphicFramePr>
        <p:xfrm>
          <a:off x="827584" y="1100249"/>
          <a:ext cx="770485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92858" y="5283695"/>
            <a:ext cx="6835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F0"/>
                </a:solidFill>
                <a:latin typeface="+mn-lt"/>
              </a:rPr>
              <a:t>Involvement of experts, policy maker and decision maker</a:t>
            </a:r>
            <a:endParaRPr lang="en-GB" sz="20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57" y="5709047"/>
            <a:ext cx="2073275" cy="1176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6694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4664" y="1482725"/>
            <a:ext cx="7874000" cy="4300538"/>
          </a:xfrm>
        </p:spPr>
        <p:txBody>
          <a:bodyPr/>
          <a:lstStyle/>
          <a:p>
            <a:r>
              <a:rPr lang="en-US" dirty="0" smtClean="0"/>
              <a:t>Dilemmas and choices to make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030A-D9DC-426C-A4D0-5E7AEAC0AFF5}" type="datetime4">
              <a:rPr lang="nl-NL" smtClean="0"/>
              <a:pPr/>
              <a:t>19 april 2018</a:t>
            </a:fld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397365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3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1: energy transition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030A-D9DC-426C-A4D0-5E7AEAC0AFF5}" type="datetime4">
              <a:rPr lang="nl-NL" smtClean="0"/>
              <a:pPr/>
              <a:t>19 april 2018</a:t>
            </a:fld>
            <a:endParaRPr lang="nl-NL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131840" y="980728"/>
            <a:ext cx="6048672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Feasibility transition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 smtClean="0"/>
              <a:t>Subsurface needed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 smtClean="0"/>
              <a:t>Use of space -&gt; choices needed</a:t>
            </a:r>
          </a:p>
          <a:p>
            <a:r>
              <a:rPr lang="en-US" sz="1800" kern="0" dirty="0" smtClean="0"/>
              <a:t>Enormous spatial planning challenge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 smtClean="0"/>
              <a:t>Cables and pipes: new remediation operation?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 smtClean="0"/>
              <a:t>Asset Management subsurface (risks costs performance)</a:t>
            </a: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endParaRPr lang="en-GB" sz="1800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6" t="12302" r="39539" b="10715"/>
          <a:stretch/>
        </p:blipFill>
        <p:spPr bwMode="auto">
          <a:xfrm>
            <a:off x="35496" y="1124744"/>
            <a:ext cx="2735943" cy="281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1" t="11269" r="38074" b="57481"/>
          <a:stretch/>
        </p:blipFill>
        <p:spPr bwMode="auto">
          <a:xfrm>
            <a:off x="120467" y="4005065"/>
            <a:ext cx="4989963" cy="220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1" t="47633" r="38074" b="7481"/>
          <a:stretch/>
        </p:blipFill>
        <p:spPr bwMode="auto">
          <a:xfrm>
            <a:off x="5170480" y="4005064"/>
            <a:ext cx="3505976" cy="222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D:\maring_la\Documents\UP-STRONG\workshop eindhoven\Energy-07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864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20187207">
            <a:off x="3170988" y="4675195"/>
            <a:ext cx="328542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“subsurface is </a:t>
            </a:r>
            <a:r>
              <a:rPr lang="en-US" dirty="0" smtClean="0"/>
              <a:t>fully occupied”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 rot="20187207">
            <a:off x="-171279" y="2444029"/>
            <a:ext cx="328542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use of natural gas in 2050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637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ltares template 2010">
  <a:themeElements>
    <a:clrScheme name="Deltares_tem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ltares_te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ltares_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Deltares Template</Template>
  <TotalTime>1031</TotalTime>
  <Words>529</Words>
  <Application>Microsoft Office PowerPoint</Application>
  <PresentationFormat>On-screen Show (4:3)</PresentationFormat>
  <Paragraphs>129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Deltares template 2010</vt:lpstr>
      <vt:lpstr>Role of soil and subsurface  for decentral authorities</vt:lpstr>
      <vt:lpstr>PowerPoint Presentation</vt:lpstr>
      <vt:lpstr>PowerPoint Presentation</vt:lpstr>
      <vt:lpstr>Environment and Planning Act</vt:lpstr>
      <vt:lpstr>Subsurface in environmental planning policies</vt:lpstr>
      <vt:lpstr>Opportunity for redefining role SSW system</vt:lpstr>
      <vt:lpstr>Road trip along municipalities</vt:lpstr>
      <vt:lpstr>Examples </vt:lpstr>
      <vt:lpstr>Example 1: energy transition</vt:lpstr>
      <vt:lpstr>Example 2: subsidence</vt:lpstr>
      <vt:lpstr>Example 3: groundwater uses</vt:lpstr>
      <vt:lpstr>Example 4: agriculture vs landscapes</vt:lpstr>
      <vt:lpstr>We need knowledge about subsurface when making environmental planning policies</vt:lpstr>
      <vt:lpstr>Role of knowledge of the SSW system</vt:lpstr>
      <vt:lpstr>PowerPoint Presentation</vt:lpstr>
      <vt:lpstr>PowerPoint Presentation</vt:lpstr>
      <vt:lpstr>Conceptual model INSPIRATION</vt:lpstr>
      <vt:lpstr>PowerPoint Presentation</vt:lpstr>
      <vt:lpstr>Soil and Land Research Funding Platform </vt:lpstr>
      <vt:lpstr>PowerPoint Presentation</vt:lpstr>
      <vt:lpstr>We need knowledge about the SSW system when making environmental planning policies</vt:lpstr>
      <vt:lpstr>Thank you</vt:lpstr>
    </vt:vector>
  </TitlesOfParts>
  <Company>Stichting Deltares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UP-STRONG regioprojecten</dc:title>
  <dc:creator>Linda Maring</dc:creator>
  <cp:lastModifiedBy>Linda Maring</cp:lastModifiedBy>
  <cp:revision>67</cp:revision>
  <cp:lastPrinted>2007-11-21T13:24:47Z</cp:lastPrinted>
  <dcterms:created xsi:type="dcterms:W3CDTF">2017-02-08T08:45:57Z</dcterms:created>
  <dcterms:modified xsi:type="dcterms:W3CDTF">2018-04-19T07:16:52Z</dcterms:modified>
</cp:coreProperties>
</file>