
<file path=[Content_Types].xml><?xml version="1.0" encoding="utf-8"?>
<Types xmlns="http://schemas.openxmlformats.org/package/2006/content-types">
  <Default Extension="bmp" ContentType="image/bmp"/>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8" r:id="rId2"/>
    <p:sldId id="259" r:id="rId3"/>
    <p:sldId id="260" r:id="rId4"/>
    <p:sldId id="274" r:id="rId5"/>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E0F0"/>
          </a:solidFill>
        </a:fill>
      </a:tcStyle>
    </a:wholeTbl>
    <a:band2H>
      <a:tcTxStyle/>
      <a:tcStyle>
        <a:tcBdr/>
        <a:fill>
          <a:solidFill>
            <a:srgbClr val="E6F0F7"/>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7D4CE"/>
          </a:solidFill>
        </a:fill>
      </a:tcStyle>
    </a:wholeTbl>
    <a:band2H>
      <a:tcTxStyle/>
      <a:tcStyle>
        <a:tcBdr/>
        <a:fill>
          <a:solidFill>
            <a:srgbClr val="FBEB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9CCCC"/>
          </a:solidFill>
        </a:fill>
      </a:tcStyle>
    </a:wholeTbl>
    <a:band2H>
      <a:tcTxStyle/>
      <a:tcStyle>
        <a:tcBdr/>
        <a:fill>
          <a:solidFill>
            <a:srgbClr val="F4E7E7"/>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43" name="Shape 3143"/>
          <p:cNvSpPr>
            <a:spLocks noGrp="1" noRot="1" noChangeAspect="1"/>
          </p:cNvSpPr>
          <p:nvPr>
            <p:ph type="sldImg"/>
          </p:nvPr>
        </p:nvSpPr>
        <p:spPr>
          <a:xfrm>
            <a:off x="1143000" y="685800"/>
            <a:ext cx="4572000" cy="3429000"/>
          </a:xfrm>
          <a:prstGeom prst="rect">
            <a:avLst/>
          </a:prstGeom>
        </p:spPr>
        <p:txBody>
          <a:bodyPr/>
          <a:lstStyle/>
          <a:p>
            <a:endParaRPr/>
          </a:p>
        </p:txBody>
      </p:sp>
      <p:sp>
        <p:nvSpPr>
          <p:cNvPr id="3144" name="Shape 314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www.pptsolutions.nl/" TargetMode="External"/><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Logo (Animatie)">
    <p:spTree>
      <p:nvGrpSpPr>
        <p:cNvPr id="1" name=""/>
        <p:cNvGrpSpPr/>
        <p:nvPr/>
      </p:nvGrpSpPr>
      <p:grpSpPr>
        <a:xfrm>
          <a:off x="0" y="0"/>
          <a:ext cx="0" cy="0"/>
          <a:chOff x="0" y="0"/>
          <a:chExt cx="0" cy="0"/>
        </a:xfrm>
      </p:grpSpPr>
      <p:sp>
        <p:nvSpPr>
          <p:cNvPr id="77" name="Slide Numb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elpagina">
    <p:spTree>
      <p:nvGrpSpPr>
        <p:cNvPr id="1" name=""/>
        <p:cNvGrpSpPr/>
        <p:nvPr/>
      </p:nvGrpSpPr>
      <p:grpSpPr>
        <a:xfrm>
          <a:off x="0" y="0"/>
          <a:ext cx="0" cy="0"/>
          <a:chOff x="0" y="0"/>
          <a:chExt cx="0" cy="0"/>
        </a:xfrm>
      </p:grpSpPr>
      <p:grpSp>
        <p:nvGrpSpPr>
          <p:cNvPr id="104" name="Instructie"/>
          <p:cNvGrpSpPr/>
          <p:nvPr/>
        </p:nvGrpSpPr>
        <p:grpSpPr>
          <a:xfrm>
            <a:off x="-7462" y="7107104"/>
            <a:ext cx="3391307" cy="1765091"/>
            <a:chOff x="0" y="0"/>
            <a:chExt cx="3391306" cy="1765089"/>
          </a:xfrm>
        </p:grpSpPr>
        <p:sp>
          <p:nvSpPr>
            <p:cNvPr id="84" name="Rechthoek 15"/>
            <p:cNvSpPr/>
            <p:nvPr/>
          </p:nvSpPr>
          <p:spPr>
            <a:xfrm>
              <a:off x="0" y="0"/>
              <a:ext cx="3391307" cy="1679907"/>
            </a:xfrm>
            <a:prstGeom prst="rect">
              <a:avLst/>
            </a:prstGeom>
            <a:solidFill>
              <a:srgbClr val="F2F2F2"/>
            </a:solidFill>
            <a:ln w="3175" cap="flat">
              <a:solidFill>
                <a:srgbClr val="BFBFBF"/>
              </a:solidFill>
              <a:prstDash val="solid"/>
              <a:miter lim="800000"/>
            </a:ln>
            <a:effectLst/>
          </p:spPr>
          <p:txBody>
            <a:bodyPr wrap="square" lIns="45719" tIns="45719" rIns="45719" bIns="45719" numCol="1" anchor="ctr">
              <a:noAutofit/>
            </a:bodyPr>
            <a:lstStyle/>
            <a:p>
              <a:pPr>
                <a:lnSpc>
                  <a:spcPct val="90000"/>
                </a:lnSpc>
                <a:spcBef>
                  <a:spcPts val="600"/>
                </a:spcBef>
                <a:defRPr sz="1400" b="1" cap="all">
                  <a:solidFill>
                    <a:srgbClr val="FFFFFF"/>
                  </a:solidFill>
                  <a:latin typeface="+mj-lt"/>
                  <a:ea typeface="+mj-ea"/>
                  <a:cs typeface="+mj-cs"/>
                  <a:sym typeface="Calibri"/>
                </a:defRPr>
              </a:pPr>
              <a:endParaRPr/>
            </a:p>
          </p:txBody>
        </p:sp>
        <p:grpSp>
          <p:nvGrpSpPr>
            <p:cNvPr id="103" name="Instructie"/>
            <p:cNvGrpSpPr/>
            <p:nvPr/>
          </p:nvGrpSpPr>
          <p:grpSpPr>
            <a:xfrm>
              <a:off x="98270" y="12607"/>
              <a:ext cx="3194766" cy="1752483"/>
              <a:chOff x="0" y="0"/>
              <a:chExt cx="3194765" cy="1752482"/>
            </a:xfrm>
          </p:grpSpPr>
          <p:grpSp>
            <p:nvGrpSpPr>
              <p:cNvPr id="87" name="Rechthoek 17"/>
              <p:cNvGrpSpPr/>
              <p:nvPr/>
            </p:nvGrpSpPr>
            <p:grpSpPr>
              <a:xfrm>
                <a:off x="0" y="0"/>
                <a:ext cx="3194766" cy="431900"/>
                <a:chOff x="0" y="0"/>
                <a:chExt cx="3194764" cy="431899"/>
              </a:xfrm>
            </p:grpSpPr>
            <p:sp>
              <p:nvSpPr>
                <p:cNvPr id="85" name="Rectangle"/>
                <p:cNvSpPr/>
                <p:nvPr/>
              </p:nvSpPr>
              <p:spPr>
                <a:xfrm>
                  <a:off x="0" y="89949"/>
                  <a:ext cx="3194765" cy="252002"/>
                </a:xfrm>
                <a:prstGeom prst="rect">
                  <a:avLst/>
                </a:prstGeom>
                <a:solidFill>
                  <a:srgbClr val="211F26"/>
                </a:solidFill>
                <a:ln w="12700" cap="flat">
                  <a:noFill/>
                  <a:miter lim="400000"/>
                </a:ln>
                <a:effectLst/>
              </p:spPr>
              <p:txBody>
                <a:bodyPr wrap="square" lIns="45719" tIns="45719" rIns="45719" bIns="45719" numCol="1" anchor="ctr">
                  <a:noAutofit/>
                </a:bodyPr>
                <a:lstStyle/>
                <a:p>
                  <a:pPr>
                    <a:lnSpc>
                      <a:spcPct val="90000"/>
                    </a:lnSpc>
                    <a:spcBef>
                      <a:spcPts val="600"/>
                    </a:spcBef>
                    <a:defRPr>
                      <a:solidFill>
                        <a:srgbClr val="FFFFFF"/>
                      </a:solidFill>
                    </a:defRPr>
                  </a:pPr>
                  <a:endParaRPr/>
                </a:p>
              </p:txBody>
            </p:sp>
            <p:sp>
              <p:nvSpPr>
                <p:cNvPr id="86" name="Voettekst wijzigen"/>
                <p:cNvSpPr txBox="1"/>
                <p:nvPr/>
              </p:nvSpPr>
              <p:spPr>
                <a:xfrm>
                  <a:off x="0" y="0"/>
                  <a:ext cx="3194765" cy="4319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7999" tIns="107999" rIns="107999" bIns="107999" numCol="1" anchor="ctr">
                  <a:spAutoFit/>
                </a:bodyPr>
                <a:lstStyle>
                  <a:lvl1pPr>
                    <a:lnSpc>
                      <a:spcPct val="90000"/>
                    </a:lnSpc>
                    <a:spcBef>
                      <a:spcPts val="600"/>
                    </a:spcBef>
                    <a:defRPr sz="1400" b="1" cap="all">
                      <a:solidFill>
                        <a:srgbClr val="FFFFFF"/>
                      </a:solidFill>
                      <a:latin typeface="+mj-lt"/>
                      <a:ea typeface="+mj-ea"/>
                      <a:cs typeface="+mj-cs"/>
                      <a:sym typeface="Calibri"/>
                    </a:defRPr>
                  </a:lvl1pPr>
                </a:lstStyle>
                <a:p>
                  <a:r>
                    <a:t>Voettekst wijzigen</a:t>
                  </a:r>
                </a:p>
              </p:txBody>
            </p:sp>
          </p:grpSp>
          <p:grpSp>
            <p:nvGrpSpPr>
              <p:cNvPr id="90" name="Ovaal 18"/>
              <p:cNvGrpSpPr/>
              <p:nvPr/>
            </p:nvGrpSpPr>
            <p:grpSpPr>
              <a:xfrm>
                <a:off x="0" y="485877"/>
                <a:ext cx="260915" cy="269241"/>
                <a:chOff x="0" y="0"/>
                <a:chExt cx="260914" cy="269240"/>
              </a:xfrm>
            </p:grpSpPr>
            <p:sp>
              <p:nvSpPr>
                <p:cNvPr id="88"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89" name="1"/>
                <p:cNvSpPr txBox="1"/>
                <p:nvPr/>
              </p:nvSpPr>
              <p:spPr>
                <a:xfrm>
                  <a:off x="83930" y="0"/>
                  <a:ext cx="93055" cy="2692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1</a:t>
                  </a:r>
                </a:p>
              </p:txBody>
            </p:sp>
          </p:grpSp>
          <p:sp>
            <p:nvSpPr>
              <p:cNvPr id="91" name="Rechthoek 19"/>
              <p:cNvSpPr txBox="1"/>
              <p:nvPr/>
            </p:nvSpPr>
            <p:spPr>
              <a:xfrm>
                <a:off x="365682" y="490655"/>
                <a:ext cx="1946733" cy="3302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a:defRPr sz="1100">
                    <a:solidFill>
                      <a:srgbClr val="211F26"/>
                    </a:solidFill>
                    <a:latin typeface="+mj-lt"/>
                    <a:ea typeface="+mj-ea"/>
                    <a:cs typeface="+mj-cs"/>
                    <a:sym typeface="Calibri"/>
                  </a:defRPr>
                </a:pPr>
                <a:r>
                  <a:t>Ga naar de tab </a:t>
                </a:r>
                <a:r>
                  <a:rPr b="1"/>
                  <a:t>‘Invoegen’ </a:t>
                </a:r>
                <a:r>
                  <a:t>en klik op </a:t>
                </a:r>
                <a:r>
                  <a:rPr b="1"/>
                  <a:t>‘Kop- en voettekst’</a:t>
                </a:r>
                <a:r>
                  <a:t>.</a:t>
                </a:r>
              </a:p>
            </p:txBody>
          </p:sp>
          <p:grpSp>
            <p:nvGrpSpPr>
              <p:cNvPr id="94" name="Ovaal 20"/>
              <p:cNvGrpSpPr/>
              <p:nvPr/>
            </p:nvGrpSpPr>
            <p:grpSpPr>
              <a:xfrm>
                <a:off x="0" y="922202"/>
                <a:ext cx="260915" cy="269241"/>
                <a:chOff x="0" y="0"/>
                <a:chExt cx="260914" cy="269240"/>
              </a:xfrm>
            </p:grpSpPr>
            <p:sp>
              <p:nvSpPr>
                <p:cNvPr id="92"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93" name="2"/>
                <p:cNvSpPr txBox="1"/>
                <p:nvPr/>
              </p:nvSpPr>
              <p:spPr>
                <a:xfrm>
                  <a:off x="83930" y="0"/>
                  <a:ext cx="93055" cy="2692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2</a:t>
                  </a:r>
                </a:p>
              </p:txBody>
            </p:sp>
          </p:grpSp>
          <p:sp>
            <p:nvSpPr>
              <p:cNvPr id="95" name="Rechthoek 21"/>
              <p:cNvSpPr txBox="1"/>
              <p:nvPr/>
            </p:nvSpPr>
            <p:spPr>
              <a:xfrm>
                <a:off x="365680" y="926982"/>
                <a:ext cx="2254193" cy="8255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a:defRPr sz="1100">
                    <a:solidFill>
                      <a:srgbClr val="211F26"/>
                    </a:solidFill>
                    <a:latin typeface="+mj-lt"/>
                    <a:ea typeface="+mj-ea"/>
                    <a:cs typeface="+mj-cs"/>
                    <a:sym typeface="Calibri"/>
                  </a:defRPr>
                </a:pPr>
                <a:r>
                  <a:t>Typ de gewenste voettekst in, in het aangegeven tekstkader. Klik vervolgens op </a:t>
                </a:r>
                <a:r>
                  <a:rPr b="1"/>
                  <a:t>‘Overal toepassen’ </a:t>
                </a:r>
                <a:r>
                  <a:t>om de gegevens op  elke slide toe te passen.</a:t>
                </a:r>
              </a:p>
            </p:txBody>
          </p:sp>
          <p:grpSp>
            <p:nvGrpSpPr>
              <p:cNvPr id="102" name="Groep 22"/>
              <p:cNvGrpSpPr/>
              <p:nvPr/>
            </p:nvGrpSpPr>
            <p:grpSpPr>
              <a:xfrm>
                <a:off x="2513632" y="470171"/>
                <a:ext cx="681134" cy="696748"/>
                <a:chOff x="0" y="0"/>
                <a:chExt cx="681132" cy="696747"/>
              </a:xfrm>
            </p:grpSpPr>
            <p:grpSp>
              <p:nvGrpSpPr>
                <p:cNvPr id="100" name="Groep 23"/>
                <p:cNvGrpSpPr/>
                <p:nvPr/>
              </p:nvGrpSpPr>
              <p:grpSpPr>
                <a:xfrm>
                  <a:off x="197031" y="0"/>
                  <a:ext cx="287071" cy="379108"/>
                  <a:chOff x="0" y="0"/>
                  <a:chExt cx="287070" cy="379106"/>
                </a:xfrm>
              </p:grpSpPr>
              <p:sp>
                <p:nvSpPr>
                  <p:cNvPr id="96" name="Rechthoek met één afgeknipte en afgeronde hoek 47"/>
                  <p:cNvSpPr/>
                  <p:nvPr/>
                </p:nvSpPr>
                <p:spPr>
                  <a:xfrm>
                    <a:off x="0" y="0"/>
                    <a:ext cx="287071" cy="3791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4309" y="0"/>
                        </a:lnTo>
                        <a:lnTo>
                          <a:pt x="21600" y="5521"/>
                        </a:lnTo>
                        <a:lnTo>
                          <a:pt x="21600" y="21600"/>
                        </a:lnTo>
                        <a:lnTo>
                          <a:pt x="0" y="21600"/>
                        </a:lnTo>
                        <a:lnTo>
                          <a:pt x="0" y="0"/>
                        </a:lnTo>
                        <a:close/>
                      </a:path>
                    </a:pathLst>
                  </a:custGeom>
                  <a:solidFill>
                    <a:srgbClr val="FFFFFF"/>
                  </a:solidFill>
                  <a:ln w="12700" cap="flat">
                    <a:solidFill>
                      <a:srgbClr val="A6A6A6"/>
                    </a:solidFill>
                    <a:prstDash val="solid"/>
                    <a:round/>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sp>
                <p:nvSpPr>
                  <p:cNvPr id="97" name="Rechthoekige driehoek 26"/>
                  <p:cNvSpPr/>
                  <p:nvPr/>
                </p:nvSpPr>
                <p:spPr>
                  <a:xfrm>
                    <a:off x="193422" y="3245"/>
                    <a:ext cx="91910" cy="9375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FFFFFF"/>
                  </a:solidFill>
                  <a:ln w="12700" cap="flat">
                    <a:solidFill>
                      <a:srgbClr val="A6A6A6"/>
                    </a:solidFill>
                    <a:prstDash val="solid"/>
                    <a:round/>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sp>
                <p:nvSpPr>
                  <p:cNvPr id="98" name="Rechthoek 27"/>
                  <p:cNvSpPr/>
                  <p:nvPr/>
                </p:nvSpPr>
                <p:spPr>
                  <a:xfrm>
                    <a:off x="32888" y="26437"/>
                    <a:ext cx="125594" cy="70566"/>
                  </a:xfrm>
                  <a:prstGeom prst="rect">
                    <a:avLst/>
                  </a:prstGeom>
                  <a:solidFill>
                    <a:srgbClr val="EDC87E"/>
                  </a:solidFill>
                  <a:ln w="12700" cap="flat">
                    <a:noFill/>
                    <a:miter lim="400000"/>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sp>
                <p:nvSpPr>
                  <p:cNvPr id="99" name="Rechthoek 28"/>
                  <p:cNvSpPr/>
                  <p:nvPr/>
                </p:nvSpPr>
                <p:spPr>
                  <a:xfrm>
                    <a:off x="26912" y="298017"/>
                    <a:ext cx="233246" cy="61407"/>
                  </a:xfrm>
                  <a:prstGeom prst="rect">
                    <a:avLst/>
                  </a:prstGeom>
                  <a:solidFill>
                    <a:srgbClr val="EDC87E"/>
                  </a:solidFill>
                  <a:ln w="12700" cap="flat">
                    <a:noFill/>
                    <a:miter lim="400000"/>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grpSp>
            <p:sp>
              <p:nvSpPr>
                <p:cNvPr id="101" name="Rechthoek 24"/>
                <p:cNvSpPr txBox="1"/>
                <p:nvPr/>
              </p:nvSpPr>
              <p:spPr>
                <a:xfrm>
                  <a:off x="0" y="417347"/>
                  <a:ext cx="681133" cy="2794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defRPr sz="900">
                      <a:solidFill>
                        <a:srgbClr val="211F26"/>
                      </a:solidFill>
                      <a:latin typeface="+mj-lt"/>
                      <a:ea typeface="+mj-ea"/>
                      <a:cs typeface="+mj-cs"/>
                      <a:sym typeface="Calibri"/>
                    </a:defRPr>
                  </a:lvl1pPr>
                </a:lstStyle>
                <a:p>
                  <a:r>
                    <a:t>Koptekst en voettekst</a:t>
                  </a:r>
                </a:p>
              </p:txBody>
            </p:sp>
          </p:grpSp>
        </p:grpSp>
      </p:grpSp>
      <p:grpSp>
        <p:nvGrpSpPr>
          <p:cNvPr id="117" name="Groep 9"/>
          <p:cNvGrpSpPr/>
          <p:nvPr/>
        </p:nvGrpSpPr>
        <p:grpSpPr>
          <a:xfrm>
            <a:off x="2982511" y="-1228655"/>
            <a:ext cx="6226977" cy="490402"/>
            <a:chOff x="0" y="0"/>
            <a:chExt cx="6226976" cy="490400"/>
          </a:xfrm>
        </p:grpSpPr>
        <p:sp>
          <p:nvSpPr>
            <p:cNvPr id="105" name="Rechthoek 36"/>
            <p:cNvSpPr/>
            <p:nvPr/>
          </p:nvSpPr>
          <p:spPr>
            <a:xfrm rot="16200000">
              <a:off x="3007798" y="-2728777"/>
              <a:ext cx="211380" cy="6226977"/>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nvGrpSpPr>
            <p:cNvPr id="116" name="Groep 8"/>
            <p:cNvGrpSpPr/>
            <p:nvPr/>
          </p:nvGrpSpPr>
          <p:grpSpPr>
            <a:xfrm>
              <a:off x="0" y="0"/>
              <a:ext cx="6226975" cy="211381"/>
              <a:chOff x="0" y="0"/>
              <a:chExt cx="6226974" cy="211380"/>
            </a:xfrm>
          </p:grpSpPr>
          <p:sp>
            <p:nvSpPr>
              <p:cNvPr id="106" name="Rechthoek 6"/>
              <p:cNvSpPr/>
              <p:nvPr/>
            </p:nvSpPr>
            <p:spPr>
              <a:xfrm rot="16200000">
                <a:off x="168192" y="-168191"/>
                <a:ext cx="211380" cy="547765"/>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07" name="Rechthoek 29"/>
              <p:cNvSpPr/>
              <p:nvPr/>
            </p:nvSpPr>
            <p:spPr>
              <a:xfrm rot="16200000">
                <a:off x="799215" y="-168191"/>
                <a:ext cx="211380" cy="547765"/>
              </a:xfrm>
              <a:prstGeom prst="rect">
                <a:avLst/>
              </a:prstGeom>
              <a:solidFill>
                <a:srgbClr val="0066A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08" name="Rechthoek 30"/>
              <p:cNvSpPr/>
              <p:nvPr/>
            </p:nvSpPr>
            <p:spPr>
              <a:xfrm rot="16200000">
                <a:off x="1430239" y="-168191"/>
                <a:ext cx="211380" cy="547765"/>
              </a:xfrm>
              <a:prstGeom prst="rect">
                <a:avLst/>
              </a:prstGeom>
              <a:solidFill>
                <a:srgbClr val="00B7D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09" name="Rechthoek 31"/>
              <p:cNvSpPr/>
              <p:nvPr/>
            </p:nvSpPr>
            <p:spPr>
              <a:xfrm rot="16200000">
                <a:off x="2061263" y="-168191"/>
                <a:ext cx="211380" cy="547765"/>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10" name="Rechthoek 32"/>
              <p:cNvSpPr/>
              <p:nvPr/>
            </p:nvSpPr>
            <p:spPr>
              <a:xfrm rot="16200000">
                <a:off x="2692286" y="-168191"/>
                <a:ext cx="211380" cy="547765"/>
              </a:xfrm>
              <a:prstGeom prst="rect">
                <a:avLst/>
              </a:prstGeom>
              <a:solidFill>
                <a:srgbClr val="61A4B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11" name="Rechthoek 33"/>
              <p:cNvSpPr/>
              <p:nvPr/>
            </p:nvSpPr>
            <p:spPr>
              <a:xfrm rot="16200000">
                <a:off x="3323310" y="-168191"/>
                <a:ext cx="211380" cy="547765"/>
              </a:xfrm>
              <a:prstGeom prst="rect">
                <a:avLst/>
              </a:prstGeom>
              <a:solidFill>
                <a:srgbClr val="82D7C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12" name="Rechthoek 34"/>
              <p:cNvSpPr/>
              <p:nvPr/>
            </p:nvSpPr>
            <p:spPr>
              <a:xfrm rot="16200000">
                <a:off x="3954334" y="-168191"/>
                <a:ext cx="211380" cy="547765"/>
              </a:xfrm>
              <a:prstGeom prst="rect">
                <a:avLst/>
              </a:prstGeom>
              <a:solidFill>
                <a:schemeClr val="accent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13" name="Rechthoek 37"/>
              <p:cNvSpPr/>
              <p:nvPr/>
            </p:nvSpPr>
            <p:spPr>
              <a:xfrm rot="16200000">
                <a:off x="4585357" y="-168192"/>
                <a:ext cx="211380" cy="547765"/>
              </a:xfrm>
              <a:prstGeom prst="rect">
                <a:avLst/>
              </a:prstGeom>
              <a:solidFill>
                <a:srgbClr val="99D28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14" name="Rechthoek 38"/>
              <p:cNvSpPr/>
              <p:nvPr/>
            </p:nvSpPr>
            <p:spPr>
              <a:xfrm rot="16200000">
                <a:off x="5216380" y="-168192"/>
                <a:ext cx="211380" cy="547764"/>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15" name="Rechthoek 39"/>
              <p:cNvSpPr/>
              <p:nvPr/>
            </p:nvSpPr>
            <p:spPr>
              <a:xfrm rot="16200000">
                <a:off x="5847403" y="-168193"/>
                <a:ext cx="211380" cy="547765"/>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grpSp>
      <p:grpSp>
        <p:nvGrpSpPr>
          <p:cNvPr id="126" name="Group 4"/>
          <p:cNvGrpSpPr/>
          <p:nvPr/>
        </p:nvGrpSpPr>
        <p:grpSpPr>
          <a:xfrm>
            <a:off x="698501" y="5884314"/>
            <a:ext cx="1454912" cy="577167"/>
            <a:chOff x="0" y="0"/>
            <a:chExt cx="1454911" cy="577165"/>
          </a:xfrm>
        </p:grpSpPr>
        <p:sp>
          <p:nvSpPr>
            <p:cNvPr id="118" name="Freeform 5"/>
            <p:cNvSpPr/>
            <p:nvPr/>
          </p:nvSpPr>
          <p:spPr>
            <a:xfrm>
              <a:off x="289214" y="284162"/>
              <a:ext cx="268376" cy="293004"/>
            </a:xfrm>
            <a:custGeom>
              <a:avLst/>
              <a:gdLst/>
              <a:ahLst/>
              <a:cxnLst>
                <a:cxn ang="0">
                  <a:pos x="wd2" y="hd2"/>
                </a:cxn>
                <a:cxn ang="5400000">
                  <a:pos x="wd2" y="hd2"/>
                </a:cxn>
                <a:cxn ang="10800000">
                  <a:pos x="wd2" y="hd2"/>
                </a:cxn>
                <a:cxn ang="16200000">
                  <a:pos x="wd2" y="hd2"/>
                </a:cxn>
              </a:cxnLst>
              <a:rect l="0" t="0" r="r" b="b"/>
              <a:pathLst>
                <a:path w="21600" h="21600" extrusionOk="0">
                  <a:moveTo>
                    <a:pt x="10800" y="17530"/>
                  </a:moveTo>
                  <a:cubicBezTo>
                    <a:pt x="13837"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7" y="21600"/>
                    <a:pt x="10800" y="21600"/>
                  </a:cubicBezTo>
                  <a:cubicBezTo>
                    <a:pt x="5063" y="21600"/>
                    <a:pt x="0" y="19096"/>
                    <a:pt x="0" y="13461"/>
                  </a:cubicBezTo>
                  <a:cubicBezTo>
                    <a:pt x="0" y="0"/>
                    <a:pt x="0" y="0"/>
                    <a:pt x="0" y="0"/>
                  </a:cubicBezTo>
                  <a:cubicBezTo>
                    <a:pt x="6413" y="0"/>
                    <a:pt x="6413" y="0"/>
                    <a:pt x="6413" y="0"/>
                  </a:cubicBezTo>
                  <a:cubicBezTo>
                    <a:pt x="6413" y="13148"/>
                    <a:pt x="6413" y="13148"/>
                    <a:pt x="6413" y="13148"/>
                  </a:cubicBezTo>
                  <a:cubicBezTo>
                    <a:pt x="6413" y="15652"/>
                    <a:pt x="7763" y="17530"/>
                    <a:pt x="10800" y="17530"/>
                  </a:cubicBezTo>
                  <a:close/>
                </a:path>
              </a:pathLst>
            </a:custGeom>
            <a:solidFill>
              <a:schemeClr val="accent1"/>
            </a:solidFill>
            <a:ln w="12700" cap="flat">
              <a:noFill/>
              <a:miter lim="400000"/>
            </a:ln>
            <a:effectLst/>
          </p:spPr>
          <p:txBody>
            <a:bodyPr wrap="square" lIns="45719" tIns="45719" rIns="45719" bIns="45719" numCol="1" anchor="t">
              <a:noAutofit/>
            </a:bodyPr>
            <a:lstStyle/>
            <a:p>
              <a:endParaRPr/>
            </a:p>
          </p:txBody>
        </p:sp>
        <p:sp>
          <p:nvSpPr>
            <p:cNvPr id="119" name="Freeform 6"/>
            <p:cNvSpPr/>
            <p:nvPr/>
          </p:nvSpPr>
          <p:spPr>
            <a:xfrm>
              <a:off x="0" y="284162"/>
              <a:ext cx="251958" cy="284795"/>
            </a:xfrm>
            <a:custGeom>
              <a:avLst/>
              <a:gdLst/>
              <a:ahLst/>
              <a:cxnLst>
                <a:cxn ang="0">
                  <a:pos x="wd2" y="hd2"/>
                </a:cxn>
                <a:cxn ang="5400000">
                  <a:pos x="wd2" y="hd2"/>
                </a:cxn>
                <a:cxn ang="10800000">
                  <a:pos x="wd2" y="hd2"/>
                </a:cxn>
                <a:cxn ang="16200000">
                  <a:pos x="wd2" y="hd2"/>
                </a:cxn>
              </a:cxnLst>
              <a:rect l="0" t="0" r="r" b="b"/>
              <a:pathLst>
                <a:path w="21600" h="21600" extrusionOk="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20" name="Freeform 7"/>
            <p:cNvSpPr/>
            <p:nvPr/>
          </p:nvSpPr>
          <p:spPr>
            <a:xfrm>
              <a:off x="76645" y="-1"/>
              <a:ext cx="266458" cy="267114"/>
            </a:xfrm>
            <a:custGeom>
              <a:avLst/>
              <a:gdLst/>
              <a:ahLst/>
              <a:cxnLst>
                <a:cxn ang="0">
                  <a:pos x="wd2" y="hd2"/>
                </a:cxn>
                <a:cxn ang="5400000">
                  <a:pos x="wd2" y="hd2"/>
                </a:cxn>
                <a:cxn ang="10800000">
                  <a:pos x="wd2" y="hd2"/>
                </a:cxn>
                <a:cxn ang="16200000">
                  <a:pos x="wd2" y="hd2"/>
                </a:cxn>
              </a:cxnLst>
              <a:rect l="0" t="0" r="r" b="b"/>
              <a:pathLst>
                <a:path w="20165" h="21600" extrusionOk="0">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21" name="Freeform 8"/>
            <p:cNvSpPr/>
            <p:nvPr/>
          </p:nvSpPr>
          <p:spPr>
            <a:xfrm>
              <a:off x="901742" y="364991"/>
              <a:ext cx="176182" cy="212175"/>
            </a:xfrm>
            <a:custGeom>
              <a:avLst/>
              <a:gdLst/>
              <a:ahLst/>
              <a:cxnLst>
                <a:cxn ang="0">
                  <a:pos x="wd2" y="hd2"/>
                </a:cxn>
                <a:cxn ang="5400000">
                  <a:pos x="wd2" y="hd2"/>
                </a:cxn>
                <a:cxn ang="10800000">
                  <a:pos x="wd2" y="hd2"/>
                </a:cxn>
                <a:cxn ang="16200000">
                  <a:pos x="wd2" y="hd2"/>
                </a:cxn>
              </a:cxnLst>
              <a:rect l="0" t="0" r="r" b="b"/>
              <a:pathLst>
                <a:path w="21600" h="21600" extrusionOk="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22" name="Rectangle 9"/>
            <p:cNvSpPr/>
            <p:nvPr/>
          </p:nvSpPr>
          <p:spPr>
            <a:xfrm>
              <a:off x="1124020" y="284162"/>
              <a:ext cx="33469" cy="284795"/>
            </a:xfrm>
            <a:prstGeom prst="rect">
              <a:avLst/>
            </a:prstGeom>
            <a:solidFill>
              <a:srgbClr val="000000"/>
            </a:solidFill>
            <a:ln w="12700" cap="flat">
              <a:noFill/>
              <a:miter lim="400000"/>
            </a:ln>
            <a:effectLst/>
          </p:spPr>
          <p:txBody>
            <a:bodyPr wrap="square" lIns="45719" tIns="45719" rIns="45719" bIns="45719" numCol="1" anchor="t">
              <a:noAutofit/>
            </a:bodyPr>
            <a:lstStyle/>
            <a:p>
              <a:endParaRPr/>
            </a:p>
          </p:txBody>
        </p:sp>
        <p:sp>
          <p:nvSpPr>
            <p:cNvPr id="123" name="Freeform 10"/>
            <p:cNvSpPr/>
            <p:nvPr/>
          </p:nvSpPr>
          <p:spPr>
            <a:xfrm>
              <a:off x="1199165" y="280373"/>
              <a:ext cx="126296" cy="288584"/>
            </a:xfrm>
            <a:custGeom>
              <a:avLst/>
              <a:gdLst/>
              <a:ahLst/>
              <a:cxnLst>
                <a:cxn ang="0">
                  <a:pos x="wd2" y="hd2"/>
                </a:cxn>
                <a:cxn ang="5400000">
                  <a:pos x="wd2" y="hd2"/>
                </a:cxn>
                <a:cxn ang="10800000">
                  <a:pos x="wd2" y="hd2"/>
                </a:cxn>
                <a:cxn ang="16200000">
                  <a:pos x="wd2" y="hd2"/>
                </a:cxn>
              </a:cxnLst>
              <a:rect l="0" t="0" r="r" b="b"/>
              <a:pathLst>
                <a:path w="21600" h="21600" extrusionOk="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24" name="Freeform 11"/>
            <p:cNvSpPr/>
            <p:nvPr/>
          </p:nvSpPr>
          <p:spPr>
            <a:xfrm>
              <a:off x="1341878" y="318262"/>
              <a:ext cx="113034" cy="258904"/>
            </a:xfrm>
            <a:custGeom>
              <a:avLst/>
              <a:gdLst/>
              <a:ahLst/>
              <a:cxnLst>
                <a:cxn ang="0">
                  <a:pos x="wd2" y="hd2"/>
                </a:cxn>
                <a:cxn ang="5400000">
                  <a:pos x="wd2" y="hd2"/>
                </a:cxn>
                <a:cxn ang="10800000">
                  <a:pos x="wd2" y="hd2"/>
                </a:cxn>
                <a:cxn ang="16200000">
                  <a:pos x="wd2" y="hd2"/>
                </a:cxn>
              </a:cxnLst>
              <a:rect l="0" t="0" r="r" b="b"/>
              <a:pathLst>
                <a:path w="21600" h="21600" extrusionOk="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25" name="Freeform 12"/>
            <p:cNvSpPr/>
            <p:nvPr/>
          </p:nvSpPr>
          <p:spPr>
            <a:xfrm>
              <a:off x="637155" y="284162"/>
              <a:ext cx="226699" cy="28479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grpSp>
      <p:sp>
        <p:nvSpPr>
          <p:cNvPr id="127" name="Rechthoek 6"/>
          <p:cNvSpPr/>
          <p:nvPr/>
        </p:nvSpPr>
        <p:spPr>
          <a:xfrm>
            <a:off x="-10751" y="0"/>
            <a:ext cx="12202752" cy="6858000"/>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128" name="Plaats hier de titel van de presentatie, max. 2 regels"/>
          <p:cNvSpPr txBox="1">
            <a:spLocks noGrp="1"/>
          </p:cNvSpPr>
          <p:nvPr>
            <p:ph type="title" hasCustomPrompt="1"/>
          </p:nvPr>
        </p:nvSpPr>
        <p:spPr>
          <a:xfrm>
            <a:off x="2153412" y="3879851"/>
            <a:ext cx="9358257" cy="1621064"/>
          </a:xfrm>
          <a:prstGeom prst="rect">
            <a:avLst/>
          </a:prstGeom>
        </p:spPr>
        <p:txBody>
          <a:bodyPr anchor="b">
            <a:normAutofit/>
          </a:bodyPr>
          <a:lstStyle>
            <a:lvl1pPr algn="r">
              <a:defRPr sz="3800">
                <a:solidFill>
                  <a:srgbClr val="FFFFFF"/>
                </a:solidFill>
              </a:defRPr>
            </a:lvl1pPr>
          </a:lstStyle>
          <a:p>
            <a:r>
              <a:t>Plaats hier de titel van de presentatie, max. 2 regels</a:t>
            </a:r>
          </a:p>
        </p:txBody>
      </p:sp>
      <p:sp>
        <p:nvSpPr>
          <p:cNvPr id="129" name="Tekstvak 4"/>
          <p:cNvSpPr txBox="1"/>
          <p:nvPr/>
        </p:nvSpPr>
        <p:spPr>
          <a:xfrm>
            <a:off x="34969" y="-662297"/>
            <a:ext cx="12100562" cy="497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400" spc="50">
                <a:solidFill>
                  <a:schemeClr val="accent2"/>
                </a:solidFill>
                <a:latin typeface="Roboto Slab Regular Regular"/>
                <a:ea typeface="Roboto Slab Regular Regular"/>
                <a:cs typeface="Roboto Slab Regular Regular"/>
                <a:sym typeface="Roboto Slab Regular Regular"/>
              </a:defRPr>
            </a:lvl1pPr>
          </a:lstStyle>
          <a:p>
            <a:r>
              <a:t>Titelpagina</a:t>
            </a:r>
          </a:p>
        </p:txBody>
      </p:sp>
      <p:sp>
        <p:nvSpPr>
          <p:cNvPr id="130" name="Body Level One…"/>
          <p:cNvSpPr txBox="1">
            <a:spLocks noGrp="1"/>
          </p:cNvSpPr>
          <p:nvPr>
            <p:ph type="body" sz="quarter" idx="1" hasCustomPrompt="1"/>
          </p:nvPr>
        </p:nvSpPr>
        <p:spPr>
          <a:xfrm>
            <a:off x="7782466" y="5664394"/>
            <a:ext cx="3729204" cy="248473"/>
          </a:xfrm>
          <a:prstGeom prst="rect">
            <a:avLst/>
          </a:prstGeom>
        </p:spPr>
        <p:txBody>
          <a:bodyPr anchor="ctr">
            <a:normAutofit/>
          </a:bodyPr>
          <a:lstStyle>
            <a:lvl1pPr marL="0" indent="0" algn="r">
              <a:buClrTx/>
              <a:buSzTx/>
              <a:buNone/>
              <a:defRPr b="1">
                <a:solidFill>
                  <a:srgbClr val="FFFFFF"/>
                </a:solidFill>
              </a:defRPr>
            </a:lvl1pPr>
            <a:lvl2pPr marL="0" indent="457200" algn="r">
              <a:buClrTx/>
              <a:buSzTx/>
              <a:buNone/>
              <a:defRPr b="1">
                <a:solidFill>
                  <a:srgbClr val="FFFFFF"/>
                </a:solidFill>
              </a:defRPr>
            </a:lvl2pPr>
            <a:lvl3pPr indent="914400" algn="r">
              <a:buClrTx/>
              <a:buFontTx/>
              <a:defRPr b="1">
                <a:solidFill>
                  <a:srgbClr val="FFFFFF"/>
                </a:solidFill>
              </a:defRPr>
            </a:lvl3pPr>
            <a:lvl4pPr indent="1371600" algn="r">
              <a:buClrTx/>
              <a:buFontTx/>
              <a:defRPr b="1">
                <a:solidFill>
                  <a:srgbClr val="FFFFFF"/>
                </a:solidFill>
              </a:defRPr>
            </a:lvl4pPr>
            <a:lvl5pPr marL="0" indent="1828800" algn="r">
              <a:buClrTx/>
              <a:buSzTx/>
              <a:buFontTx/>
              <a:buNone/>
              <a:defRPr b="1">
                <a:solidFill>
                  <a:srgbClr val="FFFFFF"/>
                </a:solidFill>
              </a:defRPr>
            </a:lvl5pPr>
          </a:lstStyle>
          <a:p>
            <a:r>
              <a:t>Naam van de spreker of datum</a:t>
            </a:r>
          </a:p>
          <a:p>
            <a:pPr lvl="1"/>
            <a:endParaRPr/>
          </a:p>
          <a:p>
            <a:pPr lvl="2"/>
            <a:endParaRPr/>
          </a:p>
          <a:p>
            <a:pPr lvl="3"/>
            <a:endParaRPr/>
          </a:p>
          <a:p>
            <a:pPr lvl="4"/>
            <a:endParaRPr/>
          </a:p>
        </p:txBody>
      </p:sp>
      <p:grpSp>
        <p:nvGrpSpPr>
          <p:cNvPr id="143" name="Groep 70"/>
          <p:cNvGrpSpPr/>
          <p:nvPr/>
        </p:nvGrpSpPr>
        <p:grpSpPr>
          <a:xfrm>
            <a:off x="-7461" y="-1785441"/>
            <a:ext cx="2591201" cy="1583829"/>
            <a:chOff x="0" y="0"/>
            <a:chExt cx="2591200" cy="1583828"/>
          </a:xfrm>
        </p:grpSpPr>
        <p:sp>
          <p:nvSpPr>
            <p:cNvPr id="131" name="Rechthoek 71"/>
            <p:cNvSpPr/>
            <p:nvPr/>
          </p:nvSpPr>
          <p:spPr>
            <a:xfrm>
              <a:off x="0" y="-1"/>
              <a:ext cx="2591201" cy="1583830"/>
            </a:xfrm>
            <a:prstGeom prst="rect">
              <a:avLst/>
            </a:prstGeom>
            <a:solidFill>
              <a:srgbClr val="F2F2F2"/>
            </a:solidFill>
            <a:ln w="3175" cap="flat">
              <a:solidFill>
                <a:srgbClr val="BFBFBF"/>
              </a:solidFill>
              <a:prstDash val="solid"/>
              <a:miter lim="800000"/>
            </a:ln>
            <a:effectLst/>
          </p:spPr>
          <p:txBody>
            <a:bodyPr wrap="square" lIns="45719" tIns="45719" rIns="45719" bIns="45719" numCol="1" anchor="ctr">
              <a:noAutofit/>
            </a:bodyPr>
            <a:lstStyle/>
            <a:p>
              <a:pPr>
                <a:lnSpc>
                  <a:spcPct val="90000"/>
                </a:lnSpc>
                <a:spcBef>
                  <a:spcPts val="600"/>
                </a:spcBef>
                <a:defRPr sz="1400" b="1" cap="all">
                  <a:solidFill>
                    <a:srgbClr val="FFFFFF"/>
                  </a:solidFill>
                  <a:latin typeface="+mj-lt"/>
                  <a:ea typeface="+mj-ea"/>
                  <a:cs typeface="+mj-cs"/>
                  <a:sym typeface="Calibri"/>
                </a:defRPr>
              </a:pPr>
              <a:endParaRPr/>
            </a:p>
          </p:txBody>
        </p:sp>
        <p:grpSp>
          <p:nvGrpSpPr>
            <p:cNvPr id="134" name="Rechthoek 72"/>
            <p:cNvGrpSpPr/>
            <p:nvPr/>
          </p:nvGrpSpPr>
          <p:grpSpPr>
            <a:xfrm>
              <a:off x="98270" y="102557"/>
              <a:ext cx="2412001" cy="252001"/>
              <a:chOff x="0" y="0"/>
              <a:chExt cx="2412000" cy="252000"/>
            </a:xfrm>
          </p:grpSpPr>
          <p:sp>
            <p:nvSpPr>
              <p:cNvPr id="132" name="Rectangle"/>
              <p:cNvSpPr/>
              <p:nvPr/>
            </p:nvSpPr>
            <p:spPr>
              <a:xfrm>
                <a:off x="-1" y="-1"/>
                <a:ext cx="2412002" cy="252002"/>
              </a:xfrm>
              <a:prstGeom prst="rect">
                <a:avLst/>
              </a:prstGeom>
              <a:solidFill>
                <a:srgbClr val="211F26"/>
              </a:solidFill>
              <a:ln w="12700" cap="flat">
                <a:noFill/>
                <a:miter lim="400000"/>
              </a:ln>
              <a:effectLst/>
            </p:spPr>
            <p:txBody>
              <a:bodyPr wrap="square" lIns="45719" tIns="45719" rIns="45719" bIns="45719" numCol="1" anchor="ctr">
                <a:noAutofit/>
              </a:bodyPr>
              <a:lstStyle/>
              <a:p>
                <a:pPr>
                  <a:lnSpc>
                    <a:spcPct val="90000"/>
                  </a:lnSpc>
                  <a:spcBef>
                    <a:spcPts val="600"/>
                  </a:spcBef>
                  <a:defRPr>
                    <a:solidFill>
                      <a:srgbClr val="FFFFFF"/>
                    </a:solidFill>
                  </a:defRPr>
                </a:pPr>
                <a:endParaRPr/>
              </a:p>
            </p:txBody>
          </p:sp>
          <p:sp>
            <p:nvSpPr>
              <p:cNvPr id="133" name="Kleuren aanpassen (vlam)"/>
              <p:cNvSpPr txBox="1"/>
              <p:nvPr/>
            </p:nvSpPr>
            <p:spPr>
              <a:xfrm>
                <a:off x="107999" y="18050"/>
                <a:ext cx="2304002" cy="2159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nSpc>
                    <a:spcPct val="90000"/>
                  </a:lnSpc>
                  <a:spcBef>
                    <a:spcPts val="600"/>
                  </a:spcBef>
                  <a:defRPr sz="1400" b="1" cap="all">
                    <a:solidFill>
                      <a:srgbClr val="FFFFFF"/>
                    </a:solidFill>
                    <a:latin typeface="+mj-lt"/>
                    <a:ea typeface="+mj-ea"/>
                    <a:cs typeface="+mj-cs"/>
                    <a:sym typeface="Calibri"/>
                  </a:defRPr>
                </a:lvl1pPr>
              </a:lstStyle>
              <a:p>
                <a:r>
                  <a:t>Kleuren aanpassen (vlam)</a:t>
                </a:r>
              </a:p>
            </p:txBody>
          </p:sp>
        </p:grpSp>
        <p:grpSp>
          <p:nvGrpSpPr>
            <p:cNvPr id="137" name="Ovaal 73"/>
            <p:cNvGrpSpPr/>
            <p:nvPr/>
          </p:nvGrpSpPr>
          <p:grpSpPr>
            <a:xfrm>
              <a:off x="98269" y="498484"/>
              <a:ext cx="260915" cy="269241"/>
              <a:chOff x="0" y="0"/>
              <a:chExt cx="260914" cy="269240"/>
            </a:xfrm>
          </p:grpSpPr>
          <p:sp>
            <p:nvSpPr>
              <p:cNvPr id="135"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136" name="1"/>
              <p:cNvSpPr txBox="1"/>
              <p:nvPr/>
            </p:nvSpPr>
            <p:spPr>
              <a:xfrm>
                <a:off x="83930" y="0"/>
                <a:ext cx="93055" cy="2692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1</a:t>
                </a:r>
              </a:p>
            </p:txBody>
          </p:sp>
        </p:grpSp>
        <p:sp>
          <p:nvSpPr>
            <p:cNvPr id="138" name="Rechthoek 74"/>
            <p:cNvSpPr txBox="1"/>
            <p:nvPr/>
          </p:nvSpPr>
          <p:spPr>
            <a:xfrm>
              <a:off x="463951" y="503263"/>
              <a:ext cx="2067635" cy="3302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a:defRPr sz="1100">
                  <a:solidFill>
                    <a:srgbClr val="211F26"/>
                  </a:solidFill>
                  <a:latin typeface="+mj-lt"/>
                  <a:ea typeface="+mj-ea"/>
                  <a:cs typeface="+mj-cs"/>
                  <a:sym typeface="Calibri"/>
                </a:defRPr>
              </a:pPr>
              <a:r>
                <a:t>Selecteer de vlam. Klik rechter-muisknop en kies </a:t>
              </a:r>
              <a:r>
                <a:rPr b="1"/>
                <a:t>‘Opvulling’</a:t>
              </a:r>
              <a:r>
                <a:t>. </a:t>
              </a:r>
            </a:p>
          </p:txBody>
        </p:sp>
        <p:grpSp>
          <p:nvGrpSpPr>
            <p:cNvPr id="141" name="Ovaal 75"/>
            <p:cNvGrpSpPr/>
            <p:nvPr/>
          </p:nvGrpSpPr>
          <p:grpSpPr>
            <a:xfrm>
              <a:off x="98269" y="934809"/>
              <a:ext cx="260915" cy="269241"/>
              <a:chOff x="0" y="0"/>
              <a:chExt cx="260914" cy="269240"/>
            </a:xfrm>
          </p:grpSpPr>
          <p:sp>
            <p:nvSpPr>
              <p:cNvPr id="139"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140" name="2"/>
              <p:cNvSpPr txBox="1"/>
              <p:nvPr/>
            </p:nvSpPr>
            <p:spPr>
              <a:xfrm>
                <a:off x="83930" y="0"/>
                <a:ext cx="93055" cy="2692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2</a:t>
                </a:r>
              </a:p>
            </p:txBody>
          </p:sp>
        </p:grpSp>
        <p:sp>
          <p:nvSpPr>
            <p:cNvPr id="142" name="Rechthoek 76"/>
            <p:cNvSpPr txBox="1"/>
            <p:nvPr/>
          </p:nvSpPr>
          <p:spPr>
            <a:xfrm>
              <a:off x="463951" y="939589"/>
              <a:ext cx="2067635" cy="4953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a:defRPr sz="1100">
                  <a:solidFill>
                    <a:srgbClr val="211F26"/>
                  </a:solidFill>
                  <a:latin typeface="+mj-lt"/>
                  <a:ea typeface="+mj-ea"/>
                  <a:cs typeface="+mj-cs"/>
                  <a:sym typeface="Calibri"/>
                </a:defRPr>
              </a:pPr>
              <a:r>
                <a:t>Kies een van de themakleuren of klik op </a:t>
              </a:r>
              <a:r>
                <a:rPr b="1"/>
                <a:t>‘Pipet’</a:t>
              </a:r>
              <a:r>
                <a:t> en kies een van de kleuren die hiernaast staan. </a:t>
              </a:r>
            </a:p>
          </p:txBody>
        </p:sp>
      </p:grpSp>
      <p:sp>
        <p:nvSpPr>
          <p:cNvPr id="144" name="Tijdelijke aanduiding voor tekst 49"/>
          <p:cNvSpPr>
            <a:spLocks noGrp="1"/>
          </p:cNvSpPr>
          <p:nvPr>
            <p:ph type="body" idx="21" hasCustomPrompt="1"/>
          </p:nvPr>
        </p:nvSpPr>
        <p:spPr>
          <a:xfrm>
            <a:off x="-10752" y="0"/>
            <a:ext cx="12202753" cy="6858000"/>
          </a:xfrm>
          <a:prstGeom prst="rect">
            <a:avLst/>
          </a:prstGeom>
          <a:solidFill>
            <a:srgbClr val="99D28C"/>
          </a:solidFill>
        </p:spPr>
        <p:txBody>
          <a:bodyPr>
            <a:normAutofit/>
          </a:bodyPr>
          <a:lstStyle>
            <a:lvl1pPr marL="0" indent="0">
              <a:buClrTx/>
              <a:buSzTx/>
              <a:buNone/>
            </a:lvl1pPr>
          </a:lstStyle>
          <a:p>
            <a:r>
              <a:t>  </a:t>
            </a:r>
          </a:p>
        </p:txBody>
      </p:sp>
      <p:sp>
        <p:nvSpPr>
          <p:cNvPr id="145" name="Tijdelijke aanduiding voor tekst 7"/>
          <p:cNvSpPr>
            <a:spLocks noGrp="1"/>
          </p:cNvSpPr>
          <p:nvPr>
            <p:ph type="body" sz="quarter" idx="22" hasCustomPrompt="1"/>
          </p:nvPr>
        </p:nvSpPr>
        <p:spPr>
          <a:xfrm>
            <a:off x="698499" y="5835456"/>
            <a:ext cx="1454915" cy="688795"/>
          </a:xfrm>
          <a:prstGeom prst="rect">
            <a:avLst/>
          </a:prstGeom>
          <a:blipFill>
            <a:blip r:embed="rId2"/>
            <a:stretch>
              <a:fillRect/>
            </a:stretch>
          </a:blipFill>
        </p:spPr>
        <p:txBody>
          <a:bodyPr>
            <a:normAutofit/>
          </a:bodyPr>
          <a:lstStyle>
            <a:lvl1pPr marL="0" indent="0">
              <a:buClrTx/>
              <a:buSzTx/>
              <a:buNone/>
            </a:lvl1pPr>
          </a:lstStyle>
          <a:p>
            <a:r>
              <a:t>  </a:t>
            </a:r>
          </a:p>
        </p:txBody>
      </p:sp>
      <p:sp>
        <p:nvSpPr>
          <p:cNvPr id="146" name="Slide Numb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Aangepaste indeling">
    <p:spTree>
      <p:nvGrpSpPr>
        <p:cNvPr id="1" name=""/>
        <p:cNvGrpSpPr/>
        <p:nvPr/>
      </p:nvGrpSpPr>
      <p:grpSpPr>
        <a:xfrm>
          <a:off x="0" y="0"/>
          <a:ext cx="0" cy="0"/>
          <a:chOff x="0" y="0"/>
          <a:chExt cx="0" cy="0"/>
        </a:xfrm>
      </p:grpSpPr>
      <p:grpSp>
        <p:nvGrpSpPr>
          <p:cNvPr id="173" name="Instructie"/>
          <p:cNvGrpSpPr/>
          <p:nvPr/>
        </p:nvGrpSpPr>
        <p:grpSpPr>
          <a:xfrm>
            <a:off x="-7462" y="7107104"/>
            <a:ext cx="3391307" cy="1765091"/>
            <a:chOff x="0" y="0"/>
            <a:chExt cx="3391306" cy="1765089"/>
          </a:xfrm>
        </p:grpSpPr>
        <p:sp>
          <p:nvSpPr>
            <p:cNvPr id="153" name="Rechthoek 15"/>
            <p:cNvSpPr/>
            <p:nvPr/>
          </p:nvSpPr>
          <p:spPr>
            <a:xfrm>
              <a:off x="0" y="0"/>
              <a:ext cx="3391307" cy="1679907"/>
            </a:xfrm>
            <a:prstGeom prst="rect">
              <a:avLst/>
            </a:prstGeom>
            <a:solidFill>
              <a:srgbClr val="F2F2F2"/>
            </a:solidFill>
            <a:ln w="3175" cap="flat">
              <a:solidFill>
                <a:srgbClr val="BFBFBF"/>
              </a:solidFill>
              <a:prstDash val="solid"/>
              <a:miter lim="800000"/>
            </a:ln>
            <a:effectLst/>
          </p:spPr>
          <p:txBody>
            <a:bodyPr wrap="square" lIns="45719" tIns="45719" rIns="45719" bIns="45719" numCol="1" anchor="ctr">
              <a:noAutofit/>
            </a:bodyPr>
            <a:lstStyle/>
            <a:p>
              <a:pPr>
                <a:lnSpc>
                  <a:spcPct val="90000"/>
                </a:lnSpc>
                <a:spcBef>
                  <a:spcPts val="600"/>
                </a:spcBef>
                <a:defRPr sz="1400" b="1" cap="all">
                  <a:solidFill>
                    <a:srgbClr val="FFFFFF"/>
                  </a:solidFill>
                  <a:latin typeface="+mj-lt"/>
                  <a:ea typeface="+mj-ea"/>
                  <a:cs typeface="+mj-cs"/>
                  <a:sym typeface="Calibri"/>
                </a:defRPr>
              </a:pPr>
              <a:endParaRPr/>
            </a:p>
          </p:txBody>
        </p:sp>
        <p:grpSp>
          <p:nvGrpSpPr>
            <p:cNvPr id="172" name="Instructie"/>
            <p:cNvGrpSpPr/>
            <p:nvPr/>
          </p:nvGrpSpPr>
          <p:grpSpPr>
            <a:xfrm>
              <a:off x="98270" y="12607"/>
              <a:ext cx="3194766" cy="1752483"/>
              <a:chOff x="0" y="0"/>
              <a:chExt cx="3194765" cy="1752482"/>
            </a:xfrm>
          </p:grpSpPr>
          <p:grpSp>
            <p:nvGrpSpPr>
              <p:cNvPr id="156" name="Rechthoek 17"/>
              <p:cNvGrpSpPr/>
              <p:nvPr/>
            </p:nvGrpSpPr>
            <p:grpSpPr>
              <a:xfrm>
                <a:off x="0" y="0"/>
                <a:ext cx="3194766" cy="431900"/>
                <a:chOff x="0" y="0"/>
                <a:chExt cx="3194764" cy="431899"/>
              </a:xfrm>
            </p:grpSpPr>
            <p:sp>
              <p:nvSpPr>
                <p:cNvPr id="154" name="Rectangle"/>
                <p:cNvSpPr/>
                <p:nvPr/>
              </p:nvSpPr>
              <p:spPr>
                <a:xfrm>
                  <a:off x="0" y="89949"/>
                  <a:ext cx="3194765" cy="252002"/>
                </a:xfrm>
                <a:prstGeom prst="rect">
                  <a:avLst/>
                </a:prstGeom>
                <a:solidFill>
                  <a:srgbClr val="211F26"/>
                </a:solidFill>
                <a:ln w="12700" cap="flat">
                  <a:noFill/>
                  <a:miter lim="400000"/>
                </a:ln>
                <a:effectLst/>
              </p:spPr>
              <p:txBody>
                <a:bodyPr wrap="square" lIns="45719" tIns="45719" rIns="45719" bIns="45719" numCol="1" anchor="ctr">
                  <a:noAutofit/>
                </a:bodyPr>
                <a:lstStyle/>
                <a:p>
                  <a:pPr>
                    <a:lnSpc>
                      <a:spcPct val="90000"/>
                    </a:lnSpc>
                    <a:spcBef>
                      <a:spcPts val="600"/>
                    </a:spcBef>
                    <a:defRPr>
                      <a:solidFill>
                        <a:srgbClr val="FFFFFF"/>
                      </a:solidFill>
                    </a:defRPr>
                  </a:pPr>
                  <a:endParaRPr/>
                </a:p>
              </p:txBody>
            </p:sp>
            <p:sp>
              <p:nvSpPr>
                <p:cNvPr id="155" name="Voettekst wijzigen"/>
                <p:cNvSpPr txBox="1"/>
                <p:nvPr/>
              </p:nvSpPr>
              <p:spPr>
                <a:xfrm>
                  <a:off x="0" y="0"/>
                  <a:ext cx="3194765" cy="4319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7999" tIns="107999" rIns="107999" bIns="107999" numCol="1" anchor="ctr">
                  <a:spAutoFit/>
                </a:bodyPr>
                <a:lstStyle>
                  <a:lvl1pPr>
                    <a:lnSpc>
                      <a:spcPct val="90000"/>
                    </a:lnSpc>
                    <a:spcBef>
                      <a:spcPts val="600"/>
                    </a:spcBef>
                    <a:defRPr sz="1400" b="1" cap="all">
                      <a:solidFill>
                        <a:srgbClr val="FFFFFF"/>
                      </a:solidFill>
                      <a:latin typeface="+mj-lt"/>
                      <a:ea typeface="+mj-ea"/>
                      <a:cs typeface="+mj-cs"/>
                      <a:sym typeface="Calibri"/>
                    </a:defRPr>
                  </a:lvl1pPr>
                </a:lstStyle>
                <a:p>
                  <a:r>
                    <a:t>Voettekst wijzigen</a:t>
                  </a:r>
                </a:p>
              </p:txBody>
            </p:sp>
          </p:grpSp>
          <p:grpSp>
            <p:nvGrpSpPr>
              <p:cNvPr id="159" name="Ovaal 18"/>
              <p:cNvGrpSpPr/>
              <p:nvPr/>
            </p:nvGrpSpPr>
            <p:grpSpPr>
              <a:xfrm>
                <a:off x="0" y="485877"/>
                <a:ext cx="260915" cy="269241"/>
                <a:chOff x="0" y="0"/>
                <a:chExt cx="260914" cy="269240"/>
              </a:xfrm>
            </p:grpSpPr>
            <p:sp>
              <p:nvSpPr>
                <p:cNvPr id="157"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158" name="1"/>
                <p:cNvSpPr txBox="1"/>
                <p:nvPr/>
              </p:nvSpPr>
              <p:spPr>
                <a:xfrm>
                  <a:off x="83930" y="0"/>
                  <a:ext cx="93055" cy="2692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1</a:t>
                  </a:r>
                </a:p>
              </p:txBody>
            </p:sp>
          </p:grpSp>
          <p:sp>
            <p:nvSpPr>
              <p:cNvPr id="160" name="Rechthoek 19"/>
              <p:cNvSpPr txBox="1"/>
              <p:nvPr/>
            </p:nvSpPr>
            <p:spPr>
              <a:xfrm>
                <a:off x="365682" y="490655"/>
                <a:ext cx="1946733" cy="3302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a:defRPr sz="1100">
                    <a:solidFill>
                      <a:srgbClr val="211F26"/>
                    </a:solidFill>
                    <a:latin typeface="+mj-lt"/>
                    <a:ea typeface="+mj-ea"/>
                    <a:cs typeface="+mj-cs"/>
                    <a:sym typeface="Calibri"/>
                  </a:defRPr>
                </a:pPr>
                <a:r>
                  <a:t>Ga naar de tab </a:t>
                </a:r>
                <a:r>
                  <a:rPr b="1"/>
                  <a:t>‘Invoegen’ </a:t>
                </a:r>
                <a:r>
                  <a:t>en klik op </a:t>
                </a:r>
                <a:r>
                  <a:rPr b="1"/>
                  <a:t>‘Kop- en voettekst’</a:t>
                </a:r>
                <a:r>
                  <a:t>.</a:t>
                </a:r>
              </a:p>
            </p:txBody>
          </p:sp>
          <p:grpSp>
            <p:nvGrpSpPr>
              <p:cNvPr id="163" name="Ovaal 20"/>
              <p:cNvGrpSpPr/>
              <p:nvPr/>
            </p:nvGrpSpPr>
            <p:grpSpPr>
              <a:xfrm>
                <a:off x="0" y="922202"/>
                <a:ext cx="260915" cy="269241"/>
                <a:chOff x="0" y="0"/>
                <a:chExt cx="260914" cy="269240"/>
              </a:xfrm>
            </p:grpSpPr>
            <p:sp>
              <p:nvSpPr>
                <p:cNvPr id="161"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162" name="2"/>
                <p:cNvSpPr txBox="1"/>
                <p:nvPr/>
              </p:nvSpPr>
              <p:spPr>
                <a:xfrm>
                  <a:off x="83930" y="0"/>
                  <a:ext cx="93055" cy="2692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2</a:t>
                  </a:r>
                </a:p>
              </p:txBody>
            </p:sp>
          </p:grpSp>
          <p:sp>
            <p:nvSpPr>
              <p:cNvPr id="164" name="Rechthoek 21"/>
              <p:cNvSpPr txBox="1"/>
              <p:nvPr/>
            </p:nvSpPr>
            <p:spPr>
              <a:xfrm>
                <a:off x="365680" y="926982"/>
                <a:ext cx="2254193" cy="8255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a:defRPr sz="1100">
                    <a:solidFill>
                      <a:srgbClr val="211F26"/>
                    </a:solidFill>
                    <a:latin typeface="+mj-lt"/>
                    <a:ea typeface="+mj-ea"/>
                    <a:cs typeface="+mj-cs"/>
                    <a:sym typeface="Calibri"/>
                  </a:defRPr>
                </a:pPr>
                <a:r>
                  <a:t>Typ de gewenste voettekst in, in het aangegeven tekstkader. Klik vervolgens op </a:t>
                </a:r>
                <a:r>
                  <a:rPr b="1"/>
                  <a:t>‘Overal toepassen’ </a:t>
                </a:r>
                <a:r>
                  <a:t>om de gegevens op  elke slide toe te passen.</a:t>
                </a:r>
              </a:p>
            </p:txBody>
          </p:sp>
          <p:grpSp>
            <p:nvGrpSpPr>
              <p:cNvPr id="171" name="Groep 22"/>
              <p:cNvGrpSpPr/>
              <p:nvPr/>
            </p:nvGrpSpPr>
            <p:grpSpPr>
              <a:xfrm>
                <a:off x="2513632" y="470171"/>
                <a:ext cx="681134" cy="696748"/>
                <a:chOff x="0" y="0"/>
                <a:chExt cx="681132" cy="696747"/>
              </a:xfrm>
            </p:grpSpPr>
            <p:grpSp>
              <p:nvGrpSpPr>
                <p:cNvPr id="169" name="Groep 23"/>
                <p:cNvGrpSpPr/>
                <p:nvPr/>
              </p:nvGrpSpPr>
              <p:grpSpPr>
                <a:xfrm>
                  <a:off x="197031" y="0"/>
                  <a:ext cx="287071" cy="379108"/>
                  <a:chOff x="0" y="0"/>
                  <a:chExt cx="287070" cy="379106"/>
                </a:xfrm>
              </p:grpSpPr>
              <p:sp>
                <p:nvSpPr>
                  <p:cNvPr id="165" name="Rechthoek met één afgeknipte en afgeronde hoek 47"/>
                  <p:cNvSpPr/>
                  <p:nvPr/>
                </p:nvSpPr>
                <p:spPr>
                  <a:xfrm>
                    <a:off x="0" y="0"/>
                    <a:ext cx="287071" cy="3791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4309" y="0"/>
                        </a:lnTo>
                        <a:lnTo>
                          <a:pt x="21600" y="5521"/>
                        </a:lnTo>
                        <a:lnTo>
                          <a:pt x="21600" y="21600"/>
                        </a:lnTo>
                        <a:lnTo>
                          <a:pt x="0" y="21600"/>
                        </a:lnTo>
                        <a:lnTo>
                          <a:pt x="0" y="0"/>
                        </a:lnTo>
                        <a:close/>
                      </a:path>
                    </a:pathLst>
                  </a:custGeom>
                  <a:solidFill>
                    <a:srgbClr val="FFFFFF"/>
                  </a:solidFill>
                  <a:ln w="12700" cap="flat">
                    <a:solidFill>
                      <a:srgbClr val="A6A6A6"/>
                    </a:solidFill>
                    <a:prstDash val="solid"/>
                    <a:round/>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sp>
                <p:nvSpPr>
                  <p:cNvPr id="166" name="Rechthoekige driehoek 26"/>
                  <p:cNvSpPr/>
                  <p:nvPr/>
                </p:nvSpPr>
                <p:spPr>
                  <a:xfrm>
                    <a:off x="193422" y="3245"/>
                    <a:ext cx="91910" cy="9375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FFFFFF"/>
                  </a:solidFill>
                  <a:ln w="12700" cap="flat">
                    <a:solidFill>
                      <a:srgbClr val="A6A6A6"/>
                    </a:solidFill>
                    <a:prstDash val="solid"/>
                    <a:round/>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sp>
                <p:nvSpPr>
                  <p:cNvPr id="167" name="Rechthoek 27"/>
                  <p:cNvSpPr/>
                  <p:nvPr/>
                </p:nvSpPr>
                <p:spPr>
                  <a:xfrm>
                    <a:off x="32888" y="26437"/>
                    <a:ext cx="125594" cy="70566"/>
                  </a:xfrm>
                  <a:prstGeom prst="rect">
                    <a:avLst/>
                  </a:prstGeom>
                  <a:solidFill>
                    <a:srgbClr val="EDC87E"/>
                  </a:solidFill>
                  <a:ln w="12700" cap="flat">
                    <a:noFill/>
                    <a:miter lim="400000"/>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sp>
                <p:nvSpPr>
                  <p:cNvPr id="168" name="Rechthoek 28"/>
                  <p:cNvSpPr/>
                  <p:nvPr/>
                </p:nvSpPr>
                <p:spPr>
                  <a:xfrm>
                    <a:off x="26912" y="298017"/>
                    <a:ext cx="233246" cy="61407"/>
                  </a:xfrm>
                  <a:prstGeom prst="rect">
                    <a:avLst/>
                  </a:prstGeom>
                  <a:solidFill>
                    <a:srgbClr val="EDC87E"/>
                  </a:solidFill>
                  <a:ln w="12700" cap="flat">
                    <a:noFill/>
                    <a:miter lim="400000"/>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grpSp>
            <p:sp>
              <p:nvSpPr>
                <p:cNvPr id="170" name="Rechthoek 24"/>
                <p:cNvSpPr txBox="1"/>
                <p:nvPr/>
              </p:nvSpPr>
              <p:spPr>
                <a:xfrm>
                  <a:off x="0" y="417347"/>
                  <a:ext cx="681133" cy="2794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defRPr sz="900">
                      <a:solidFill>
                        <a:srgbClr val="211F26"/>
                      </a:solidFill>
                      <a:latin typeface="+mj-lt"/>
                      <a:ea typeface="+mj-ea"/>
                      <a:cs typeface="+mj-cs"/>
                      <a:sym typeface="Calibri"/>
                    </a:defRPr>
                  </a:lvl1pPr>
                </a:lstStyle>
                <a:p>
                  <a:r>
                    <a:t>Koptekst en voettekst</a:t>
                  </a:r>
                </a:p>
              </p:txBody>
            </p:sp>
          </p:grpSp>
        </p:grpSp>
      </p:grpSp>
      <p:grpSp>
        <p:nvGrpSpPr>
          <p:cNvPr id="186" name="Groep 9"/>
          <p:cNvGrpSpPr/>
          <p:nvPr/>
        </p:nvGrpSpPr>
        <p:grpSpPr>
          <a:xfrm>
            <a:off x="2982511" y="-1228655"/>
            <a:ext cx="6226977" cy="490402"/>
            <a:chOff x="0" y="0"/>
            <a:chExt cx="6226976" cy="490400"/>
          </a:xfrm>
        </p:grpSpPr>
        <p:sp>
          <p:nvSpPr>
            <p:cNvPr id="174" name="Rechthoek 36"/>
            <p:cNvSpPr/>
            <p:nvPr/>
          </p:nvSpPr>
          <p:spPr>
            <a:xfrm rot="16200000">
              <a:off x="3007798" y="-2728777"/>
              <a:ext cx="211380" cy="6226977"/>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nvGrpSpPr>
            <p:cNvPr id="185" name="Groep 8"/>
            <p:cNvGrpSpPr/>
            <p:nvPr/>
          </p:nvGrpSpPr>
          <p:grpSpPr>
            <a:xfrm>
              <a:off x="0" y="0"/>
              <a:ext cx="6226975" cy="211381"/>
              <a:chOff x="0" y="0"/>
              <a:chExt cx="6226974" cy="211380"/>
            </a:xfrm>
          </p:grpSpPr>
          <p:sp>
            <p:nvSpPr>
              <p:cNvPr id="175" name="Rechthoek 6"/>
              <p:cNvSpPr/>
              <p:nvPr/>
            </p:nvSpPr>
            <p:spPr>
              <a:xfrm rot="16200000">
                <a:off x="168192" y="-168191"/>
                <a:ext cx="211380" cy="547765"/>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76" name="Rechthoek 29"/>
              <p:cNvSpPr/>
              <p:nvPr/>
            </p:nvSpPr>
            <p:spPr>
              <a:xfrm rot="16200000">
                <a:off x="799215" y="-168191"/>
                <a:ext cx="211380" cy="547765"/>
              </a:xfrm>
              <a:prstGeom prst="rect">
                <a:avLst/>
              </a:prstGeom>
              <a:solidFill>
                <a:srgbClr val="0066A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77" name="Rechthoek 30"/>
              <p:cNvSpPr/>
              <p:nvPr/>
            </p:nvSpPr>
            <p:spPr>
              <a:xfrm rot="16200000">
                <a:off x="1430239" y="-168191"/>
                <a:ext cx="211380" cy="547765"/>
              </a:xfrm>
              <a:prstGeom prst="rect">
                <a:avLst/>
              </a:prstGeom>
              <a:solidFill>
                <a:srgbClr val="00B7D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78" name="Rechthoek 31"/>
              <p:cNvSpPr/>
              <p:nvPr/>
            </p:nvSpPr>
            <p:spPr>
              <a:xfrm rot="16200000">
                <a:off x="2061263" y="-168191"/>
                <a:ext cx="211380" cy="547765"/>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79" name="Rechthoek 32"/>
              <p:cNvSpPr/>
              <p:nvPr/>
            </p:nvSpPr>
            <p:spPr>
              <a:xfrm rot="16200000">
                <a:off x="2692286" y="-168191"/>
                <a:ext cx="211380" cy="547765"/>
              </a:xfrm>
              <a:prstGeom prst="rect">
                <a:avLst/>
              </a:prstGeom>
              <a:solidFill>
                <a:srgbClr val="61A4B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80" name="Rechthoek 33"/>
              <p:cNvSpPr/>
              <p:nvPr/>
            </p:nvSpPr>
            <p:spPr>
              <a:xfrm rot="16200000">
                <a:off x="3323310" y="-168191"/>
                <a:ext cx="211380" cy="547765"/>
              </a:xfrm>
              <a:prstGeom prst="rect">
                <a:avLst/>
              </a:prstGeom>
              <a:solidFill>
                <a:srgbClr val="82D7C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81" name="Rechthoek 34"/>
              <p:cNvSpPr/>
              <p:nvPr/>
            </p:nvSpPr>
            <p:spPr>
              <a:xfrm rot="16200000">
                <a:off x="3954334" y="-168191"/>
                <a:ext cx="211380" cy="547765"/>
              </a:xfrm>
              <a:prstGeom prst="rect">
                <a:avLst/>
              </a:prstGeom>
              <a:solidFill>
                <a:schemeClr val="accent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82" name="Rechthoek 37"/>
              <p:cNvSpPr/>
              <p:nvPr/>
            </p:nvSpPr>
            <p:spPr>
              <a:xfrm rot="16200000">
                <a:off x="4585357" y="-168192"/>
                <a:ext cx="211380" cy="547765"/>
              </a:xfrm>
              <a:prstGeom prst="rect">
                <a:avLst/>
              </a:prstGeom>
              <a:solidFill>
                <a:srgbClr val="99D28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83" name="Rechthoek 38"/>
              <p:cNvSpPr/>
              <p:nvPr/>
            </p:nvSpPr>
            <p:spPr>
              <a:xfrm rot="16200000">
                <a:off x="5216380" y="-168192"/>
                <a:ext cx="211380" cy="547764"/>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84" name="Rechthoek 39"/>
              <p:cNvSpPr/>
              <p:nvPr/>
            </p:nvSpPr>
            <p:spPr>
              <a:xfrm rot="16200000">
                <a:off x="5847403" y="-168193"/>
                <a:ext cx="211380" cy="547765"/>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grpSp>
      <p:grpSp>
        <p:nvGrpSpPr>
          <p:cNvPr id="195" name="Group 4"/>
          <p:cNvGrpSpPr/>
          <p:nvPr/>
        </p:nvGrpSpPr>
        <p:grpSpPr>
          <a:xfrm>
            <a:off x="698501" y="5884314"/>
            <a:ext cx="1454912" cy="577167"/>
            <a:chOff x="0" y="0"/>
            <a:chExt cx="1454911" cy="577165"/>
          </a:xfrm>
        </p:grpSpPr>
        <p:sp>
          <p:nvSpPr>
            <p:cNvPr id="187" name="Freeform 5"/>
            <p:cNvSpPr/>
            <p:nvPr/>
          </p:nvSpPr>
          <p:spPr>
            <a:xfrm>
              <a:off x="289214" y="284162"/>
              <a:ext cx="268376" cy="293004"/>
            </a:xfrm>
            <a:custGeom>
              <a:avLst/>
              <a:gdLst/>
              <a:ahLst/>
              <a:cxnLst>
                <a:cxn ang="0">
                  <a:pos x="wd2" y="hd2"/>
                </a:cxn>
                <a:cxn ang="5400000">
                  <a:pos x="wd2" y="hd2"/>
                </a:cxn>
                <a:cxn ang="10800000">
                  <a:pos x="wd2" y="hd2"/>
                </a:cxn>
                <a:cxn ang="16200000">
                  <a:pos x="wd2" y="hd2"/>
                </a:cxn>
              </a:cxnLst>
              <a:rect l="0" t="0" r="r" b="b"/>
              <a:pathLst>
                <a:path w="21600" h="21600" extrusionOk="0">
                  <a:moveTo>
                    <a:pt x="10800" y="17530"/>
                  </a:moveTo>
                  <a:cubicBezTo>
                    <a:pt x="13837"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7" y="21600"/>
                    <a:pt x="10800" y="21600"/>
                  </a:cubicBezTo>
                  <a:cubicBezTo>
                    <a:pt x="5063" y="21600"/>
                    <a:pt x="0" y="19096"/>
                    <a:pt x="0" y="13461"/>
                  </a:cubicBezTo>
                  <a:cubicBezTo>
                    <a:pt x="0" y="0"/>
                    <a:pt x="0" y="0"/>
                    <a:pt x="0" y="0"/>
                  </a:cubicBezTo>
                  <a:cubicBezTo>
                    <a:pt x="6413" y="0"/>
                    <a:pt x="6413" y="0"/>
                    <a:pt x="6413" y="0"/>
                  </a:cubicBezTo>
                  <a:cubicBezTo>
                    <a:pt x="6413" y="13148"/>
                    <a:pt x="6413" y="13148"/>
                    <a:pt x="6413" y="13148"/>
                  </a:cubicBezTo>
                  <a:cubicBezTo>
                    <a:pt x="6413" y="15652"/>
                    <a:pt x="7763" y="17530"/>
                    <a:pt x="10800" y="17530"/>
                  </a:cubicBezTo>
                  <a:close/>
                </a:path>
              </a:pathLst>
            </a:custGeom>
            <a:solidFill>
              <a:schemeClr val="accent1"/>
            </a:solidFill>
            <a:ln w="12700" cap="flat">
              <a:noFill/>
              <a:miter lim="400000"/>
            </a:ln>
            <a:effectLst/>
          </p:spPr>
          <p:txBody>
            <a:bodyPr wrap="square" lIns="45719" tIns="45719" rIns="45719" bIns="45719" numCol="1" anchor="t">
              <a:noAutofit/>
            </a:bodyPr>
            <a:lstStyle/>
            <a:p>
              <a:endParaRPr/>
            </a:p>
          </p:txBody>
        </p:sp>
        <p:sp>
          <p:nvSpPr>
            <p:cNvPr id="188" name="Freeform 6"/>
            <p:cNvSpPr/>
            <p:nvPr/>
          </p:nvSpPr>
          <p:spPr>
            <a:xfrm>
              <a:off x="0" y="284162"/>
              <a:ext cx="251958" cy="284795"/>
            </a:xfrm>
            <a:custGeom>
              <a:avLst/>
              <a:gdLst/>
              <a:ahLst/>
              <a:cxnLst>
                <a:cxn ang="0">
                  <a:pos x="wd2" y="hd2"/>
                </a:cxn>
                <a:cxn ang="5400000">
                  <a:pos x="wd2" y="hd2"/>
                </a:cxn>
                <a:cxn ang="10800000">
                  <a:pos x="wd2" y="hd2"/>
                </a:cxn>
                <a:cxn ang="16200000">
                  <a:pos x="wd2" y="hd2"/>
                </a:cxn>
              </a:cxnLst>
              <a:rect l="0" t="0" r="r" b="b"/>
              <a:pathLst>
                <a:path w="21600" h="21600" extrusionOk="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89" name="Freeform 7"/>
            <p:cNvSpPr/>
            <p:nvPr/>
          </p:nvSpPr>
          <p:spPr>
            <a:xfrm>
              <a:off x="76645" y="-1"/>
              <a:ext cx="266458" cy="267114"/>
            </a:xfrm>
            <a:custGeom>
              <a:avLst/>
              <a:gdLst/>
              <a:ahLst/>
              <a:cxnLst>
                <a:cxn ang="0">
                  <a:pos x="wd2" y="hd2"/>
                </a:cxn>
                <a:cxn ang="5400000">
                  <a:pos x="wd2" y="hd2"/>
                </a:cxn>
                <a:cxn ang="10800000">
                  <a:pos x="wd2" y="hd2"/>
                </a:cxn>
                <a:cxn ang="16200000">
                  <a:pos x="wd2" y="hd2"/>
                </a:cxn>
              </a:cxnLst>
              <a:rect l="0" t="0" r="r" b="b"/>
              <a:pathLst>
                <a:path w="20165" h="21600" extrusionOk="0">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90" name="Freeform 8"/>
            <p:cNvSpPr/>
            <p:nvPr/>
          </p:nvSpPr>
          <p:spPr>
            <a:xfrm>
              <a:off x="901742" y="364991"/>
              <a:ext cx="176182" cy="212175"/>
            </a:xfrm>
            <a:custGeom>
              <a:avLst/>
              <a:gdLst/>
              <a:ahLst/>
              <a:cxnLst>
                <a:cxn ang="0">
                  <a:pos x="wd2" y="hd2"/>
                </a:cxn>
                <a:cxn ang="5400000">
                  <a:pos x="wd2" y="hd2"/>
                </a:cxn>
                <a:cxn ang="10800000">
                  <a:pos x="wd2" y="hd2"/>
                </a:cxn>
                <a:cxn ang="16200000">
                  <a:pos x="wd2" y="hd2"/>
                </a:cxn>
              </a:cxnLst>
              <a:rect l="0" t="0" r="r" b="b"/>
              <a:pathLst>
                <a:path w="21600" h="21600" extrusionOk="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91" name="Rectangle 9"/>
            <p:cNvSpPr/>
            <p:nvPr/>
          </p:nvSpPr>
          <p:spPr>
            <a:xfrm>
              <a:off x="1124020" y="284162"/>
              <a:ext cx="33469" cy="284795"/>
            </a:xfrm>
            <a:prstGeom prst="rect">
              <a:avLst/>
            </a:prstGeom>
            <a:solidFill>
              <a:srgbClr val="000000"/>
            </a:solidFill>
            <a:ln w="12700" cap="flat">
              <a:noFill/>
              <a:miter lim="400000"/>
            </a:ln>
            <a:effectLst/>
          </p:spPr>
          <p:txBody>
            <a:bodyPr wrap="square" lIns="45719" tIns="45719" rIns="45719" bIns="45719" numCol="1" anchor="t">
              <a:noAutofit/>
            </a:bodyPr>
            <a:lstStyle/>
            <a:p>
              <a:endParaRPr/>
            </a:p>
          </p:txBody>
        </p:sp>
        <p:sp>
          <p:nvSpPr>
            <p:cNvPr id="192" name="Freeform 10"/>
            <p:cNvSpPr/>
            <p:nvPr/>
          </p:nvSpPr>
          <p:spPr>
            <a:xfrm>
              <a:off x="1199165" y="280373"/>
              <a:ext cx="126296" cy="288584"/>
            </a:xfrm>
            <a:custGeom>
              <a:avLst/>
              <a:gdLst/>
              <a:ahLst/>
              <a:cxnLst>
                <a:cxn ang="0">
                  <a:pos x="wd2" y="hd2"/>
                </a:cxn>
                <a:cxn ang="5400000">
                  <a:pos x="wd2" y="hd2"/>
                </a:cxn>
                <a:cxn ang="10800000">
                  <a:pos x="wd2" y="hd2"/>
                </a:cxn>
                <a:cxn ang="16200000">
                  <a:pos x="wd2" y="hd2"/>
                </a:cxn>
              </a:cxnLst>
              <a:rect l="0" t="0" r="r" b="b"/>
              <a:pathLst>
                <a:path w="21600" h="21600" extrusionOk="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93" name="Freeform 11"/>
            <p:cNvSpPr/>
            <p:nvPr/>
          </p:nvSpPr>
          <p:spPr>
            <a:xfrm>
              <a:off x="1341878" y="318262"/>
              <a:ext cx="113034" cy="258904"/>
            </a:xfrm>
            <a:custGeom>
              <a:avLst/>
              <a:gdLst/>
              <a:ahLst/>
              <a:cxnLst>
                <a:cxn ang="0">
                  <a:pos x="wd2" y="hd2"/>
                </a:cxn>
                <a:cxn ang="5400000">
                  <a:pos x="wd2" y="hd2"/>
                </a:cxn>
                <a:cxn ang="10800000">
                  <a:pos x="wd2" y="hd2"/>
                </a:cxn>
                <a:cxn ang="16200000">
                  <a:pos x="wd2" y="hd2"/>
                </a:cxn>
              </a:cxnLst>
              <a:rect l="0" t="0" r="r" b="b"/>
              <a:pathLst>
                <a:path w="21600" h="21600" extrusionOk="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94" name="Freeform 12"/>
            <p:cNvSpPr/>
            <p:nvPr/>
          </p:nvSpPr>
          <p:spPr>
            <a:xfrm>
              <a:off x="637155" y="284162"/>
              <a:ext cx="226699" cy="28479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grpSp>
      <p:sp>
        <p:nvSpPr>
          <p:cNvPr id="196" name="Rechthoek 5"/>
          <p:cNvSpPr/>
          <p:nvPr/>
        </p:nvSpPr>
        <p:spPr>
          <a:xfrm>
            <a:off x="-10751" y="0"/>
            <a:ext cx="12202752" cy="6858000"/>
          </a:xfrm>
          <a:prstGeom prst="rect">
            <a:avLst/>
          </a:prstGeom>
          <a:solidFill>
            <a:srgbClr val="0066A2"/>
          </a:solidFill>
          <a:ln w="12700">
            <a:miter lim="400000"/>
          </a:ln>
        </p:spPr>
        <p:txBody>
          <a:bodyPr lIns="45719" rIns="45719" anchor="ctr"/>
          <a:lstStyle/>
          <a:p>
            <a:pPr algn="ctr">
              <a:defRPr>
                <a:solidFill>
                  <a:srgbClr val="FFFFFF"/>
                </a:solidFill>
              </a:defRPr>
            </a:pPr>
            <a:endParaRPr/>
          </a:p>
        </p:txBody>
      </p:sp>
      <p:sp>
        <p:nvSpPr>
          <p:cNvPr id="197" name="Body Level One…"/>
          <p:cNvSpPr txBox="1">
            <a:spLocks noGrp="1"/>
          </p:cNvSpPr>
          <p:nvPr>
            <p:ph type="body" idx="1" hasCustomPrompt="1"/>
          </p:nvPr>
        </p:nvSpPr>
        <p:spPr>
          <a:xfrm>
            <a:off x="-10749" y="0"/>
            <a:ext cx="12202751" cy="6858000"/>
          </a:xfrm>
          <a:prstGeom prst="rect">
            <a:avLst/>
          </a:prstGeom>
          <a:solidFill>
            <a:schemeClr val="accent1"/>
          </a:solidFill>
        </p:spPr>
        <p:txBody>
          <a:bodyPr>
            <a:normAutofit/>
          </a:bodyPr>
          <a:lstStyle>
            <a:lvl1pPr marL="0" indent="0">
              <a:buClrTx/>
              <a:buSzTx/>
              <a:buNone/>
            </a:lvl1pPr>
            <a:lvl2pPr>
              <a:buClrTx/>
            </a:lvl2pPr>
            <a:lvl3pPr>
              <a:buClrTx/>
              <a:buFontTx/>
            </a:lvl3pPr>
            <a:lvl4pPr>
              <a:buClrTx/>
              <a:buFontTx/>
            </a:lvl4pPr>
            <a:lvl5pPr>
              <a:buClrTx/>
              <a:buFontTx/>
            </a:lvl5pPr>
          </a:lstStyle>
          <a:p>
            <a:r>
              <a:t>  </a:t>
            </a:r>
          </a:p>
          <a:p>
            <a:pPr lvl="1"/>
            <a:endParaRPr/>
          </a:p>
          <a:p>
            <a:pPr lvl="2"/>
            <a:endParaRPr/>
          </a:p>
          <a:p>
            <a:pPr lvl="3"/>
            <a:endParaRPr/>
          </a:p>
          <a:p>
            <a:pPr lvl="4"/>
            <a:endParaRPr/>
          </a:p>
        </p:txBody>
      </p:sp>
      <p:sp>
        <p:nvSpPr>
          <p:cNvPr id="198" name="Plaats hier de titel van de presentatie, max. 2 regels"/>
          <p:cNvSpPr txBox="1">
            <a:spLocks noGrp="1"/>
          </p:cNvSpPr>
          <p:nvPr>
            <p:ph type="title" hasCustomPrompt="1"/>
          </p:nvPr>
        </p:nvSpPr>
        <p:spPr>
          <a:xfrm>
            <a:off x="2153412" y="3879851"/>
            <a:ext cx="9358257" cy="1621064"/>
          </a:xfrm>
          <a:prstGeom prst="rect">
            <a:avLst/>
          </a:prstGeom>
        </p:spPr>
        <p:txBody>
          <a:bodyPr anchor="b">
            <a:normAutofit/>
          </a:bodyPr>
          <a:lstStyle>
            <a:lvl1pPr algn="r">
              <a:defRPr sz="3800">
                <a:solidFill>
                  <a:srgbClr val="FFFFFF"/>
                </a:solidFill>
              </a:defRPr>
            </a:lvl1pPr>
          </a:lstStyle>
          <a:p>
            <a:r>
              <a:t>Plaats hier de titel van de presentatie, max. 2 regels</a:t>
            </a:r>
          </a:p>
        </p:txBody>
      </p:sp>
      <p:sp>
        <p:nvSpPr>
          <p:cNvPr id="199" name="Tijdelijke aanduiding voor tekst 7"/>
          <p:cNvSpPr>
            <a:spLocks noGrp="1"/>
          </p:cNvSpPr>
          <p:nvPr>
            <p:ph type="body" sz="quarter" idx="21" hasCustomPrompt="1"/>
          </p:nvPr>
        </p:nvSpPr>
        <p:spPr>
          <a:xfrm>
            <a:off x="698499" y="5835456"/>
            <a:ext cx="1454915" cy="688795"/>
          </a:xfrm>
          <a:prstGeom prst="rect">
            <a:avLst/>
          </a:prstGeom>
          <a:blipFill>
            <a:blip r:embed="rId2"/>
            <a:stretch>
              <a:fillRect/>
            </a:stretch>
          </a:blipFill>
        </p:spPr>
        <p:txBody>
          <a:bodyPr>
            <a:normAutofit/>
          </a:bodyPr>
          <a:lstStyle>
            <a:lvl1pPr marL="0" indent="0">
              <a:buClrTx/>
              <a:buSzTx/>
              <a:buNone/>
            </a:lvl1pPr>
          </a:lstStyle>
          <a:p>
            <a:r>
              <a:t>  </a:t>
            </a:r>
          </a:p>
        </p:txBody>
      </p:sp>
      <p:sp>
        <p:nvSpPr>
          <p:cNvPr id="200" name="Slide Numb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elpagina + Beeld">
    <p:spTree>
      <p:nvGrpSpPr>
        <p:cNvPr id="1" name=""/>
        <p:cNvGrpSpPr/>
        <p:nvPr/>
      </p:nvGrpSpPr>
      <p:grpSpPr>
        <a:xfrm>
          <a:off x="0" y="0"/>
          <a:ext cx="0" cy="0"/>
          <a:chOff x="0" y="0"/>
          <a:chExt cx="0" cy="0"/>
        </a:xfrm>
      </p:grpSpPr>
      <p:grpSp>
        <p:nvGrpSpPr>
          <p:cNvPr id="227" name="Instructie"/>
          <p:cNvGrpSpPr/>
          <p:nvPr/>
        </p:nvGrpSpPr>
        <p:grpSpPr>
          <a:xfrm>
            <a:off x="-7462" y="7107104"/>
            <a:ext cx="3391307" cy="1765091"/>
            <a:chOff x="0" y="0"/>
            <a:chExt cx="3391306" cy="1765089"/>
          </a:xfrm>
        </p:grpSpPr>
        <p:sp>
          <p:nvSpPr>
            <p:cNvPr id="207" name="Rechthoek 15"/>
            <p:cNvSpPr/>
            <p:nvPr/>
          </p:nvSpPr>
          <p:spPr>
            <a:xfrm>
              <a:off x="0" y="0"/>
              <a:ext cx="3391307" cy="1679907"/>
            </a:xfrm>
            <a:prstGeom prst="rect">
              <a:avLst/>
            </a:prstGeom>
            <a:solidFill>
              <a:srgbClr val="F2F2F2"/>
            </a:solidFill>
            <a:ln w="3175" cap="flat">
              <a:solidFill>
                <a:srgbClr val="BFBFBF"/>
              </a:solidFill>
              <a:prstDash val="solid"/>
              <a:miter lim="800000"/>
            </a:ln>
            <a:effectLst/>
          </p:spPr>
          <p:txBody>
            <a:bodyPr wrap="square" lIns="45719" tIns="45719" rIns="45719" bIns="45719" numCol="1" anchor="ctr">
              <a:noAutofit/>
            </a:bodyPr>
            <a:lstStyle/>
            <a:p>
              <a:pPr>
                <a:lnSpc>
                  <a:spcPct val="90000"/>
                </a:lnSpc>
                <a:spcBef>
                  <a:spcPts val="600"/>
                </a:spcBef>
                <a:defRPr sz="1400" b="1" cap="all">
                  <a:solidFill>
                    <a:srgbClr val="FFFFFF"/>
                  </a:solidFill>
                  <a:latin typeface="+mj-lt"/>
                  <a:ea typeface="+mj-ea"/>
                  <a:cs typeface="+mj-cs"/>
                  <a:sym typeface="Calibri"/>
                </a:defRPr>
              </a:pPr>
              <a:endParaRPr/>
            </a:p>
          </p:txBody>
        </p:sp>
        <p:grpSp>
          <p:nvGrpSpPr>
            <p:cNvPr id="226" name="Instructie"/>
            <p:cNvGrpSpPr/>
            <p:nvPr/>
          </p:nvGrpSpPr>
          <p:grpSpPr>
            <a:xfrm>
              <a:off x="98270" y="12607"/>
              <a:ext cx="3194766" cy="1752483"/>
              <a:chOff x="0" y="0"/>
              <a:chExt cx="3194765" cy="1752482"/>
            </a:xfrm>
          </p:grpSpPr>
          <p:grpSp>
            <p:nvGrpSpPr>
              <p:cNvPr id="210" name="Rechthoek 17"/>
              <p:cNvGrpSpPr/>
              <p:nvPr/>
            </p:nvGrpSpPr>
            <p:grpSpPr>
              <a:xfrm>
                <a:off x="0" y="0"/>
                <a:ext cx="3194766" cy="431900"/>
                <a:chOff x="0" y="0"/>
                <a:chExt cx="3194764" cy="431899"/>
              </a:xfrm>
            </p:grpSpPr>
            <p:sp>
              <p:nvSpPr>
                <p:cNvPr id="208" name="Rectangle"/>
                <p:cNvSpPr/>
                <p:nvPr/>
              </p:nvSpPr>
              <p:spPr>
                <a:xfrm>
                  <a:off x="0" y="89949"/>
                  <a:ext cx="3194765" cy="252002"/>
                </a:xfrm>
                <a:prstGeom prst="rect">
                  <a:avLst/>
                </a:prstGeom>
                <a:solidFill>
                  <a:srgbClr val="211F26"/>
                </a:solidFill>
                <a:ln w="12700" cap="flat">
                  <a:noFill/>
                  <a:miter lim="400000"/>
                </a:ln>
                <a:effectLst/>
              </p:spPr>
              <p:txBody>
                <a:bodyPr wrap="square" lIns="45719" tIns="45719" rIns="45719" bIns="45719" numCol="1" anchor="ctr">
                  <a:noAutofit/>
                </a:bodyPr>
                <a:lstStyle/>
                <a:p>
                  <a:pPr>
                    <a:lnSpc>
                      <a:spcPct val="90000"/>
                    </a:lnSpc>
                    <a:spcBef>
                      <a:spcPts val="600"/>
                    </a:spcBef>
                    <a:defRPr>
                      <a:solidFill>
                        <a:srgbClr val="FFFFFF"/>
                      </a:solidFill>
                    </a:defRPr>
                  </a:pPr>
                  <a:endParaRPr/>
                </a:p>
              </p:txBody>
            </p:sp>
            <p:sp>
              <p:nvSpPr>
                <p:cNvPr id="209" name="Voettekst wijzigen"/>
                <p:cNvSpPr txBox="1"/>
                <p:nvPr/>
              </p:nvSpPr>
              <p:spPr>
                <a:xfrm>
                  <a:off x="0" y="0"/>
                  <a:ext cx="3194765" cy="4319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7999" tIns="107999" rIns="107999" bIns="107999" numCol="1" anchor="ctr">
                  <a:spAutoFit/>
                </a:bodyPr>
                <a:lstStyle>
                  <a:lvl1pPr>
                    <a:lnSpc>
                      <a:spcPct val="90000"/>
                    </a:lnSpc>
                    <a:spcBef>
                      <a:spcPts val="600"/>
                    </a:spcBef>
                    <a:defRPr sz="1400" b="1" cap="all">
                      <a:solidFill>
                        <a:srgbClr val="FFFFFF"/>
                      </a:solidFill>
                      <a:latin typeface="+mj-lt"/>
                      <a:ea typeface="+mj-ea"/>
                      <a:cs typeface="+mj-cs"/>
                      <a:sym typeface="Calibri"/>
                    </a:defRPr>
                  </a:lvl1pPr>
                </a:lstStyle>
                <a:p>
                  <a:r>
                    <a:t>Voettekst wijzigen</a:t>
                  </a:r>
                </a:p>
              </p:txBody>
            </p:sp>
          </p:grpSp>
          <p:grpSp>
            <p:nvGrpSpPr>
              <p:cNvPr id="213" name="Ovaal 18"/>
              <p:cNvGrpSpPr/>
              <p:nvPr/>
            </p:nvGrpSpPr>
            <p:grpSpPr>
              <a:xfrm>
                <a:off x="0" y="485877"/>
                <a:ext cx="260915" cy="269241"/>
                <a:chOff x="0" y="0"/>
                <a:chExt cx="260914" cy="269240"/>
              </a:xfrm>
            </p:grpSpPr>
            <p:sp>
              <p:nvSpPr>
                <p:cNvPr id="211"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212" name="1"/>
                <p:cNvSpPr txBox="1"/>
                <p:nvPr/>
              </p:nvSpPr>
              <p:spPr>
                <a:xfrm>
                  <a:off x="83930" y="0"/>
                  <a:ext cx="93055" cy="2692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1</a:t>
                  </a:r>
                </a:p>
              </p:txBody>
            </p:sp>
          </p:grpSp>
          <p:sp>
            <p:nvSpPr>
              <p:cNvPr id="214" name="Rechthoek 19"/>
              <p:cNvSpPr txBox="1"/>
              <p:nvPr/>
            </p:nvSpPr>
            <p:spPr>
              <a:xfrm>
                <a:off x="365682" y="490655"/>
                <a:ext cx="1946733" cy="3302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a:defRPr sz="1100">
                    <a:solidFill>
                      <a:srgbClr val="211F26"/>
                    </a:solidFill>
                    <a:latin typeface="+mj-lt"/>
                    <a:ea typeface="+mj-ea"/>
                    <a:cs typeface="+mj-cs"/>
                    <a:sym typeface="Calibri"/>
                  </a:defRPr>
                </a:pPr>
                <a:r>
                  <a:t>Ga naar de tab </a:t>
                </a:r>
                <a:r>
                  <a:rPr b="1"/>
                  <a:t>‘Invoegen’ </a:t>
                </a:r>
                <a:r>
                  <a:t>en klik op </a:t>
                </a:r>
                <a:r>
                  <a:rPr b="1"/>
                  <a:t>‘Kop- en voettekst’</a:t>
                </a:r>
                <a:r>
                  <a:t>.</a:t>
                </a:r>
              </a:p>
            </p:txBody>
          </p:sp>
          <p:grpSp>
            <p:nvGrpSpPr>
              <p:cNvPr id="217" name="Ovaal 20"/>
              <p:cNvGrpSpPr/>
              <p:nvPr/>
            </p:nvGrpSpPr>
            <p:grpSpPr>
              <a:xfrm>
                <a:off x="0" y="922202"/>
                <a:ext cx="260915" cy="269241"/>
                <a:chOff x="0" y="0"/>
                <a:chExt cx="260914" cy="269240"/>
              </a:xfrm>
            </p:grpSpPr>
            <p:sp>
              <p:nvSpPr>
                <p:cNvPr id="215"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216" name="2"/>
                <p:cNvSpPr txBox="1"/>
                <p:nvPr/>
              </p:nvSpPr>
              <p:spPr>
                <a:xfrm>
                  <a:off x="83930" y="0"/>
                  <a:ext cx="93055" cy="2692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2</a:t>
                  </a:r>
                </a:p>
              </p:txBody>
            </p:sp>
          </p:grpSp>
          <p:sp>
            <p:nvSpPr>
              <p:cNvPr id="218" name="Rechthoek 21"/>
              <p:cNvSpPr txBox="1"/>
              <p:nvPr/>
            </p:nvSpPr>
            <p:spPr>
              <a:xfrm>
                <a:off x="365680" y="926982"/>
                <a:ext cx="2254193" cy="8255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a:defRPr sz="1100">
                    <a:solidFill>
                      <a:srgbClr val="211F26"/>
                    </a:solidFill>
                    <a:latin typeface="+mj-lt"/>
                    <a:ea typeface="+mj-ea"/>
                    <a:cs typeface="+mj-cs"/>
                    <a:sym typeface="Calibri"/>
                  </a:defRPr>
                </a:pPr>
                <a:r>
                  <a:t>Typ de gewenste voettekst in, in het aangegeven tekstkader. Klik vervolgens op </a:t>
                </a:r>
                <a:r>
                  <a:rPr b="1"/>
                  <a:t>‘Overal toepassen’ </a:t>
                </a:r>
                <a:r>
                  <a:t>om de gegevens op  elke slide toe te passen.</a:t>
                </a:r>
              </a:p>
            </p:txBody>
          </p:sp>
          <p:grpSp>
            <p:nvGrpSpPr>
              <p:cNvPr id="225" name="Groep 22"/>
              <p:cNvGrpSpPr/>
              <p:nvPr/>
            </p:nvGrpSpPr>
            <p:grpSpPr>
              <a:xfrm>
                <a:off x="2513632" y="470171"/>
                <a:ext cx="681134" cy="696748"/>
                <a:chOff x="0" y="0"/>
                <a:chExt cx="681132" cy="696747"/>
              </a:xfrm>
            </p:grpSpPr>
            <p:grpSp>
              <p:nvGrpSpPr>
                <p:cNvPr id="223" name="Groep 23"/>
                <p:cNvGrpSpPr/>
                <p:nvPr/>
              </p:nvGrpSpPr>
              <p:grpSpPr>
                <a:xfrm>
                  <a:off x="197031" y="0"/>
                  <a:ext cx="287071" cy="379108"/>
                  <a:chOff x="0" y="0"/>
                  <a:chExt cx="287070" cy="379106"/>
                </a:xfrm>
              </p:grpSpPr>
              <p:sp>
                <p:nvSpPr>
                  <p:cNvPr id="219" name="Rechthoek met één afgeknipte en afgeronde hoek 47"/>
                  <p:cNvSpPr/>
                  <p:nvPr/>
                </p:nvSpPr>
                <p:spPr>
                  <a:xfrm>
                    <a:off x="0" y="0"/>
                    <a:ext cx="287071" cy="3791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4309" y="0"/>
                        </a:lnTo>
                        <a:lnTo>
                          <a:pt x="21600" y="5521"/>
                        </a:lnTo>
                        <a:lnTo>
                          <a:pt x="21600" y="21600"/>
                        </a:lnTo>
                        <a:lnTo>
                          <a:pt x="0" y="21600"/>
                        </a:lnTo>
                        <a:lnTo>
                          <a:pt x="0" y="0"/>
                        </a:lnTo>
                        <a:close/>
                      </a:path>
                    </a:pathLst>
                  </a:custGeom>
                  <a:solidFill>
                    <a:srgbClr val="FFFFFF"/>
                  </a:solidFill>
                  <a:ln w="12700" cap="flat">
                    <a:solidFill>
                      <a:srgbClr val="A6A6A6"/>
                    </a:solidFill>
                    <a:prstDash val="solid"/>
                    <a:round/>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sp>
                <p:nvSpPr>
                  <p:cNvPr id="220" name="Rechthoekige driehoek 26"/>
                  <p:cNvSpPr/>
                  <p:nvPr/>
                </p:nvSpPr>
                <p:spPr>
                  <a:xfrm>
                    <a:off x="193422" y="3245"/>
                    <a:ext cx="91910" cy="9375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FFFFFF"/>
                  </a:solidFill>
                  <a:ln w="12700" cap="flat">
                    <a:solidFill>
                      <a:srgbClr val="A6A6A6"/>
                    </a:solidFill>
                    <a:prstDash val="solid"/>
                    <a:round/>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sp>
                <p:nvSpPr>
                  <p:cNvPr id="221" name="Rechthoek 27"/>
                  <p:cNvSpPr/>
                  <p:nvPr/>
                </p:nvSpPr>
                <p:spPr>
                  <a:xfrm>
                    <a:off x="32888" y="26437"/>
                    <a:ext cx="125594" cy="70566"/>
                  </a:xfrm>
                  <a:prstGeom prst="rect">
                    <a:avLst/>
                  </a:prstGeom>
                  <a:solidFill>
                    <a:srgbClr val="EDC87E"/>
                  </a:solidFill>
                  <a:ln w="12700" cap="flat">
                    <a:noFill/>
                    <a:miter lim="400000"/>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sp>
                <p:nvSpPr>
                  <p:cNvPr id="222" name="Rechthoek 28"/>
                  <p:cNvSpPr/>
                  <p:nvPr/>
                </p:nvSpPr>
                <p:spPr>
                  <a:xfrm>
                    <a:off x="26912" y="298017"/>
                    <a:ext cx="233246" cy="61407"/>
                  </a:xfrm>
                  <a:prstGeom prst="rect">
                    <a:avLst/>
                  </a:prstGeom>
                  <a:solidFill>
                    <a:srgbClr val="EDC87E"/>
                  </a:solidFill>
                  <a:ln w="12700" cap="flat">
                    <a:noFill/>
                    <a:miter lim="400000"/>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grpSp>
            <p:sp>
              <p:nvSpPr>
                <p:cNvPr id="224" name="Rechthoek 24"/>
                <p:cNvSpPr txBox="1"/>
                <p:nvPr/>
              </p:nvSpPr>
              <p:spPr>
                <a:xfrm>
                  <a:off x="0" y="417347"/>
                  <a:ext cx="681133" cy="2794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defRPr sz="900">
                      <a:solidFill>
                        <a:srgbClr val="211F26"/>
                      </a:solidFill>
                      <a:latin typeface="+mj-lt"/>
                      <a:ea typeface="+mj-ea"/>
                      <a:cs typeface="+mj-cs"/>
                      <a:sym typeface="Calibri"/>
                    </a:defRPr>
                  </a:lvl1pPr>
                </a:lstStyle>
                <a:p>
                  <a:r>
                    <a:t>Koptekst en voettekst</a:t>
                  </a:r>
                </a:p>
              </p:txBody>
            </p:sp>
          </p:grpSp>
        </p:grpSp>
      </p:grpSp>
      <p:grpSp>
        <p:nvGrpSpPr>
          <p:cNvPr id="240" name="Groep 9"/>
          <p:cNvGrpSpPr/>
          <p:nvPr/>
        </p:nvGrpSpPr>
        <p:grpSpPr>
          <a:xfrm>
            <a:off x="2982511" y="-1228655"/>
            <a:ext cx="6226977" cy="490402"/>
            <a:chOff x="0" y="0"/>
            <a:chExt cx="6226976" cy="490400"/>
          </a:xfrm>
        </p:grpSpPr>
        <p:sp>
          <p:nvSpPr>
            <p:cNvPr id="228" name="Rechthoek 36"/>
            <p:cNvSpPr/>
            <p:nvPr/>
          </p:nvSpPr>
          <p:spPr>
            <a:xfrm rot="16200000">
              <a:off x="3007798" y="-2728777"/>
              <a:ext cx="211380" cy="6226977"/>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nvGrpSpPr>
            <p:cNvPr id="239" name="Groep 8"/>
            <p:cNvGrpSpPr/>
            <p:nvPr/>
          </p:nvGrpSpPr>
          <p:grpSpPr>
            <a:xfrm>
              <a:off x="0" y="0"/>
              <a:ext cx="6226975" cy="211381"/>
              <a:chOff x="0" y="0"/>
              <a:chExt cx="6226974" cy="211380"/>
            </a:xfrm>
          </p:grpSpPr>
          <p:sp>
            <p:nvSpPr>
              <p:cNvPr id="229" name="Rechthoek 6"/>
              <p:cNvSpPr/>
              <p:nvPr/>
            </p:nvSpPr>
            <p:spPr>
              <a:xfrm rot="16200000">
                <a:off x="168192" y="-168191"/>
                <a:ext cx="211380" cy="547765"/>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30" name="Rechthoek 29"/>
              <p:cNvSpPr/>
              <p:nvPr/>
            </p:nvSpPr>
            <p:spPr>
              <a:xfrm rot="16200000">
                <a:off x="799215" y="-168191"/>
                <a:ext cx="211380" cy="547765"/>
              </a:xfrm>
              <a:prstGeom prst="rect">
                <a:avLst/>
              </a:prstGeom>
              <a:solidFill>
                <a:srgbClr val="0066A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31" name="Rechthoek 30"/>
              <p:cNvSpPr/>
              <p:nvPr/>
            </p:nvSpPr>
            <p:spPr>
              <a:xfrm rot="16200000">
                <a:off x="1430239" y="-168191"/>
                <a:ext cx="211380" cy="547765"/>
              </a:xfrm>
              <a:prstGeom prst="rect">
                <a:avLst/>
              </a:prstGeom>
              <a:solidFill>
                <a:srgbClr val="00B7D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32" name="Rechthoek 31"/>
              <p:cNvSpPr/>
              <p:nvPr/>
            </p:nvSpPr>
            <p:spPr>
              <a:xfrm rot="16200000">
                <a:off x="2061263" y="-168191"/>
                <a:ext cx="211380" cy="547765"/>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33" name="Rechthoek 32"/>
              <p:cNvSpPr/>
              <p:nvPr/>
            </p:nvSpPr>
            <p:spPr>
              <a:xfrm rot="16200000">
                <a:off x="2692286" y="-168191"/>
                <a:ext cx="211380" cy="547765"/>
              </a:xfrm>
              <a:prstGeom prst="rect">
                <a:avLst/>
              </a:prstGeom>
              <a:solidFill>
                <a:srgbClr val="61A4B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34" name="Rechthoek 33"/>
              <p:cNvSpPr/>
              <p:nvPr/>
            </p:nvSpPr>
            <p:spPr>
              <a:xfrm rot="16200000">
                <a:off x="3323310" y="-168191"/>
                <a:ext cx="211380" cy="547765"/>
              </a:xfrm>
              <a:prstGeom prst="rect">
                <a:avLst/>
              </a:prstGeom>
              <a:solidFill>
                <a:srgbClr val="82D7C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35" name="Rechthoek 34"/>
              <p:cNvSpPr/>
              <p:nvPr/>
            </p:nvSpPr>
            <p:spPr>
              <a:xfrm rot="16200000">
                <a:off x="3954334" y="-168191"/>
                <a:ext cx="211380" cy="547765"/>
              </a:xfrm>
              <a:prstGeom prst="rect">
                <a:avLst/>
              </a:prstGeom>
              <a:solidFill>
                <a:schemeClr val="accent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36" name="Rechthoek 37"/>
              <p:cNvSpPr/>
              <p:nvPr/>
            </p:nvSpPr>
            <p:spPr>
              <a:xfrm rot="16200000">
                <a:off x="4585357" y="-168192"/>
                <a:ext cx="211380" cy="547765"/>
              </a:xfrm>
              <a:prstGeom prst="rect">
                <a:avLst/>
              </a:prstGeom>
              <a:solidFill>
                <a:srgbClr val="99D28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37" name="Rechthoek 38"/>
              <p:cNvSpPr/>
              <p:nvPr/>
            </p:nvSpPr>
            <p:spPr>
              <a:xfrm rot="16200000">
                <a:off x="5216380" y="-168192"/>
                <a:ext cx="211380" cy="547764"/>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38" name="Rechthoek 39"/>
              <p:cNvSpPr/>
              <p:nvPr/>
            </p:nvSpPr>
            <p:spPr>
              <a:xfrm rot="16200000">
                <a:off x="5847403" y="-168193"/>
                <a:ext cx="211380" cy="547765"/>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grpSp>
      <p:grpSp>
        <p:nvGrpSpPr>
          <p:cNvPr id="249" name="Group 4"/>
          <p:cNvGrpSpPr/>
          <p:nvPr/>
        </p:nvGrpSpPr>
        <p:grpSpPr>
          <a:xfrm>
            <a:off x="698501" y="5884314"/>
            <a:ext cx="1454912" cy="577167"/>
            <a:chOff x="0" y="0"/>
            <a:chExt cx="1454911" cy="577165"/>
          </a:xfrm>
        </p:grpSpPr>
        <p:sp>
          <p:nvSpPr>
            <p:cNvPr id="241" name="Freeform 5"/>
            <p:cNvSpPr/>
            <p:nvPr/>
          </p:nvSpPr>
          <p:spPr>
            <a:xfrm>
              <a:off x="289214" y="284162"/>
              <a:ext cx="268376" cy="293004"/>
            </a:xfrm>
            <a:custGeom>
              <a:avLst/>
              <a:gdLst/>
              <a:ahLst/>
              <a:cxnLst>
                <a:cxn ang="0">
                  <a:pos x="wd2" y="hd2"/>
                </a:cxn>
                <a:cxn ang="5400000">
                  <a:pos x="wd2" y="hd2"/>
                </a:cxn>
                <a:cxn ang="10800000">
                  <a:pos x="wd2" y="hd2"/>
                </a:cxn>
                <a:cxn ang="16200000">
                  <a:pos x="wd2" y="hd2"/>
                </a:cxn>
              </a:cxnLst>
              <a:rect l="0" t="0" r="r" b="b"/>
              <a:pathLst>
                <a:path w="21600" h="21600" extrusionOk="0">
                  <a:moveTo>
                    <a:pt x="10800" y="17530"/>
                  </a:moveTo>
                  <a:cubicBezTo>
                    <a:pt x="13837"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7" y="21600"/>
                    <a:pt x="10800" y="21600"/>
                  </a:cubicBezTo>
                  <a:cubicBezTo>
                    <a:pt x="5063" y="21600"/>
                    <a:pt x="0" y="19096"/>
                    <a:pt x="0" y="13461"/>
                  </a:cubicBezTo>
                  <a:cubicBezTo>
                    <a:pt x="0" y="0"/>
                    <a:pt x="0" y="0"/>
                    <a:pt x="0" y="0"/>
                  </a:cubicBezTo>
                  <a:cubicBezTo>
                    <a:pt x="6413" y="0"/>
                    <a:pt x="6413" y="0"/>
                    <a:pt x="6413" y="0"/>
                  </a:cubicBezTo>
                  <a:cubicBezTo>
                    <a:pt x="6413" y="13148"/>
                    <a:pt x="6413" y="13148"/>
                    <a:pt x="6413" y="13148"/>
                  </a:cubicBezTo>
                  <a:cubicBezTo>
                    <a:pt x="6413" y="15652"/>
                    <a:pt x="7763" y="17530"/>
                    <a:pt x="10800" y="17530"/>
                  </a:cubicBezTo>
                  <a:close/>
                </a:path>
              </a:pathLst>
            </a:custGeom>
            <a:solidFill>
              <a:schemeClr val="accent1"/>
            </a:solidFill>
            <a:ln w="12700" cap="flat">
              <a:noFill/>
              <a:miter lim="400000"/>
            </a:ln>
            <a:effectLst/>
          </p:spPr>
          <p:txBody>
            <a:bodyPr wrap="square" lIns="45719" tIns="45719" rIns="45719" bIns="45719" numCol="1" anchor="t">
              <a:noAutofit/>
            </a:bodyPr>
            <a:lstStyle/>
            <a:p>
              <a:endParaRPr/>
            </a:p>
          </p:txBody>
        </p:sp>
        <p:sp>
          <p:nvSpPr>
            <p:cNvPr id="242" name="Freeform 6"/>
            <p:cNvSpPr/>
            <p:nvPr/>
          </p:nvSpPr>
          <p:spPr>
            <a:xfrm>
              <a:off x="0" y="284162"/>
              <a:ext cx="251958" cy="284795"/>
            </a:xfrm>
            <a:custGeom>
              <a:avLst/>
              <a:gdLst/>
              <a:ahLst/>
              <a:cxnLst>
                <a:cxn ang="0">
                  <a:pos x="wd2" y="hd2"/>
                </a:cxn>
                <a:cxn ang="5400000">
                  <a:pos x="wd2" y="hd2"/>
                </a:cxn>
                <a:cxn ang="10800000">
                  <a:pos x="wd2" y="hd2"/>
                </a:cxn>
                <a:cxn ang="16200000">
                  <a:pos x="wd2" y="hd2"/>
                </a:cxn>
              </a:cxnLst>
              <a:rect l="0" t="0" r="r" b="b"/>
              <a:pathLst>
                <a:path w="21600" h="21600" extrusionOk="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243" name="Freeform 7"/>
            <p:cNvSpPr/>
            <p:nvPr/>
          </p:nvSpPr>
          <p:spPr>
            <a:xfrm>
              <a:off x="76645" y="-1"/>
              <a:ext cx="266458" cy="267114"/>
            </a:xfrm>
            <a:custGeom>
              <a:avLst/>
              <a:gdLst/>
              <a:ahLst/>
              <a:cxnLst>
                <a:cxn ang="0">
                  <a:pos x="wd2" y="hd2"/>
                </a:cxn>
                <a:cxn ang="5400000">
                  <a:pos x="wd2" y="hd2"/>
                </a:cxn>
                <a:cxn ang="10800000">
                  <a:pos x="wd2" y="hd2"/>
                </a:cxn>
                <a:cxn ang="16200000">
                  <a:pos x="wd2" y="hd2"/>
                </a:cxn>
              </a:cxnLst>
              <a:rect l="0" t="0" r="r" b="b"/>
              <a:pathLst>
                <a:path w="20165" h="21600" extrusionOk="0">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244" name="Freeform 8"/>
            <p:cNvSpPr/>
            <p:nvPr/>
          </p:nvSpPr>
          <p:spPr>
            <a:xfrm>
              <a:off x="901742" y="364991"/>
              <a:ext cx="176182" cy="212175"/>
            </a:xfrm>
            <a:custGeom>
              <a:avLst/>
              <a:gdLst/>
              <a:ahLst/>
              <a:cxnLst>
                <a:cxn ang="0">
                  <a:pos x="wd2" y="hd2"/>
                </a:cxn>
                <a:cxn ang="5400000">
                  <a:pos x="wd2" y="hd2"/>
                </a:cxn>
                <a:cxn ang="10800000">
                  <a:pos x="wd2" y="hd2"/>
                </a:cxn>
                <a:cxn ang="16200000">
                  <a:pos x="wd2" y="hd2"/>
                </a:cxn>
              </a:cxnLst>
              <a:rect l="0" t="0" r="r" b="b"/>
              <a:pathLst>
                <a:path w="21600" h="21600" extrusionOk="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245" name="Rectangle 9"/>
            <p:cNvSpPr/>
            <p:nvPr/>
          </p:nvSpPr>
          <p:spPr>
            <a:xfrm>
              <a:off x="1124020" y="284162"/>
              <a:ext cx="33469" cy="284795"/>
            </a:xfrm>
            <a:prstGeom prst="rect">
              <a:avLst/>
            </a:prstGeom>
            <a:solidFill>
              <a:srgbClr val="000000"/>
            </a:solidFill>
            <a:ln w="12700" cap="flat">
              <a:noFill/>
              <a:miter lim="400000"/>
            </a:ln>
            <a:effectLst/>
          </p:spPr>
          <p:txBody>
            <a:bodyPr wrap="square" lIns="45719" tIns="45719" rIns="45719" bIns="45719" numCol="1" anchor="t">
              <a:noAutofit/>
            </a:bodyPr>
            <a:lstStyle/>
            <a:p>
              <a:endParaRPr/>
            </a:p>
          </p:txBody>
        </p:sp>
        <p:sp>
          <p:nvSpPr>
            <p:cNvPr id="246" name="Freeform 10"/>
            <p:cNvSpPr/>
            <p:nvPr/>
          </p:nvSpPr>
          <p:spPr>
            <a:xfrm>
              <a:off x="1199165" y="280373"/>
              <a:ext cx="126296" cy="288584"/>
            </a:xfrm>
            <a:custGeom>
              <a:avLst/>
              <a:gdLst/>
              <a:ahLst/>
              <a:cxnLst>
                <a:cxn ang="0">
                  <a:pos x="wd2" y="hd2"/>
                </a:cxn>
                <a:cxn ang="5400000">
                  <a:pos x="wd2" y="hd2"/>
                </a:cxn>
                <a:cxn ang="10800000">
                  <a:pos x="wd2" y="hd2"/>
                </a:cxn>
                <a:cxn ang="16200000">
                  <a:pos x="wd2" y="hd2"/>
                </a:cxn>
              </a:cxnLst>
              <a:rect l="0" t="0" r="r" b="b"/>
              <a:pathLst>
                <a:path w="21600" h="21600" extrusionOk="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247" name="Freeform 11"/>
            <p:cNvSpPr/>
            <p:nvPr/>
          </p:nvSpPr>
          <p:spPr>
            <a:xfrm>
              <a:off x="1341878" y="318262"/>
              <a:ext cx="113034" cy="258904"/>
            </a:xfrm>
            <a:custGeom>
              <a:avLst/>
              <a:gdLst/>
              <a:ahLst/>
              <a:cxnLst>
                <a:cxn ang="0">
                  <a:pos x="wd2" y="hd2"/>
                </a:cxn>
                <a:cxn ang="5400000">
                  <a:pos x="wd2" y="hd2"/>
                </a:cxn>
                <a:cxn ang="10800000">
                  <a:pos x="wd2" y="hd2"/>
                </a:cxn>
                <a:cxn ang="16200000">
                  <a:pos x="wd2" y="hd2"/>
                </a:cxn>
              </a:cxnLst>
              <a:rect l="0" t="0" r="r" b="b"/>
              <a:pathLst>
                <a:path w="21600" h="21600" extrusionOk="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248" name="Freeform 12"/>
            <p:cNvSpPr/>
            <p:nvPr/>
          </p:nvSpPr>
          <p:spPr>
            <a:xfrm>
              <a:off x="637155" y="284162"/>
              <a:ext cx="226699" cy="28479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grpSp>
      <p:sp>
        <p:nvSpPr>
          <p:cNvPr id="250" name="Rechthoek 6"/>
          <p:cNvSpPr/>
          <p:nvPr/>
        </p:nvSpPr>
        <p:spPr>
          <a:xfrm>
            <a:off x="-12032" y="-1"/>
            <a:ext cx="12204032" cy="6858001"/>
          </a:xfrm>
          <a:prstGeom prst="rect">
            <a:avLst/>
          </a:prstGeom>
          <a:solidFill>
            <a:schemeClr val="accent1"/>
          </a:solidFill>
          <a:ln w="12700">
            <a:miter lim="400000"/>
          </a:ln>
        </p:spPr>
        <p:txBody>
          <a:bodyPr lIns="45719" rIns="45719" anchor="ctr"/>
          <a:lstStyle/>
          <a:p>
            <a:pPr algn="ctr">
              <a:defRPr sz="1600">
                <a:solidFill>
                  <a:srgbClr val="FFFFFF"/>
                </a:solidFill>
              </a:defRPr>
            </a:pPr>
            <a:endParaRPr/>
          </a:p>
        </p:txBody>
      </p:sp>
      <p:sp>
        <p:nvSpPr>
          <p:cNvPr id="251" name="Tekstvak 4"/>
          <p:cNvSpPr txBox="1"/>
          <p:nvPr/>
        </p:nvSpPr>
        <p:spPr>
          <a:xfrm>
            <a:off x="34969" y="-662297"/>
            <a:ext cx="12100562" cy="497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400" spc="50">
                <a:solidFill>
                  <a:schemeClr val="accent2"/>
                </a:solidFill>
                <a:latin typeface="Roboto Slab Regular Regular"/>
                <a:ea typeface="Roboto Slab Regular Regular"/>
                <a:cs typeface="Roboto Slab Regular Regular"/>
                <a:sym typeface="Roboto Slab Regular Regular"/>
              </a:defRPr>
            </a:lvl1pPr>
          </a:lstStyle>
          <a:p>
            <a:r>
              <a:t>Titelpagina + Beeld</a:t>
            </a:r>
          </a:p>
        </p:txBody>
      </p:sp>
      <p:sp>
        <p:nvSpPr>
          <p:cNvPr id="252" name="Tijdelijke aanduiding voor afbeelding 16"/>
          <p:cNvSpPr>
            <a:spLocks noGrp="1"/>
          </p:cNvSpPr>
          <p:nvPr>
            <p:ph type="pic" idx="21"/>
          </p:nvPr>
        </p:nvSpPr>
        <p:spPr>
          <a:xfrm>
            <a:off x="4852465" y="0"/>
            <a:ext cx="7339534" cy="6858000"/>
          </a:xfrm>
          <a:prstGeom prst="rect">
            <a:avLst/>
          </a:prstGeom>
        </p:spPr>
        <p:txBody>
          <a:bodyPr lIns="91439" tIns="45719" rIns="91439" bIns="45719"/>
          <a:lstStyle/>
          <a:p>
            <a:endParaRPr/>
          </a:p>
        </p:txBody>
      </p:sp>
      <p:sp>
        <p:nvSpPr>
          <p:cNvPr id="253" name="Body Level One…"/>
          <p:cNvSpPr txBox="1">
            <a:spLocks noGrp="1"/>
          </p:cNvSpPr>
          <p:nvPr>
            <p:ph type="body" sz="quarter" idx="1" hasCustomPrompt="1"/>
          </p:nvPr>
        </p:nvSpPr>
        <p:spPr>
          <a:xfrm>
            <a:off x="698500" y="4883660"/>
            <a:ext cx="3729203" cy="248473"/>
          </a:xfrm>
          <a:prstGeom prst="rect">
            <a:avLst/>
          </a:prstGeom>
        </p:spPr>
        <p:txBody>
          <a:bodyPr anchor="ctr">
            <a:normAutofit/>
          </a:bodyPr>
          <a:lstStyle>
            <a:lvl1pPr marL="0" indent="0">
              <a:buClrTx/>
              <a:buSzTx/>
              <a:buNone/>
              <a:defRPr b="1">
                <a:solidFill>
                  <a:srgbClr val="FFFFFF"/>
                </a:solidFill>
              </a:defRPr>
            </a:lvl1pPr>
            <a:lvl2pPr marL="0" indent="457200">
              <a:buClrTx/>
              <a:buSzTx/>
              <a:buNone/>
              <a:defRPr b="1">
                <a:solidFill>
                  <a:srgbClr val="FFFFFF"/>
                </a:solidFill>
              </a:defRPr>
            </a:lvl2pPr>
            <a:lvl3pPr indent="914400">
              <a:buClrTx/>
              <a:buFontTx/>
              <a:defRPr b="1">
                <a:solidFill>
                  <a:srgbClr val="FFFFFF"/>
                </a:solidFill>
              </a:defRPr>
            </a:lvl3pPr>
            <a:lvl4pPr indent="1371600">
              <a:buClrTx/>
              <a:buFontTx/>
              <a:defRPr b="1">
                <a:solidFill>
                  <a:srgbClr val="FFFFFF"/>
                </a:solidFill>
              </a:defRPr>
            </a:lvl4pPr>
            <a:lvl5pPr marL="0" indent="1828800">
              <a:buClrTx/>
              <a:buSzTx/>
              <a:buFontTx/>
              <a:buNone/>
              <a:defRPr b="1">
                <a:solidFill>
                  <a:srgbClr val="FFFFFF"/>
                </a:solidFill>
              </a:defRPr>
            </a:lvl5pPr>
          </a:lstStyle>
          <a:p>
            <a:r>
              <a:t>Naam van de spreker of datum</a:t>
            </a:r>
          </a:p>
          <a:p>
            <a:pPr lvl="1"/>
            <a:endParaRPr/>
          </a:p>
          <a:p>
            <a:pPr lvl="2"/>
            <a:endParaRPr/>
          </a:p>
          <a:p>
            <a:pPr lvl="3"/>
            <a:endParaRPr/>
          </a:p>
          <a:p>
            <a:pPr lvl="4"/>
            <a:endParaRPr/>
          </a:p>
        </p:txBody>
      </p:sp>
      <p:sp>
        <p:nvSpPr>
          <p:cNvPr id="254" name="Tijdelijke aanduiding voor tekst 20"/>
          <p:cNvSpPr>
            <a:spLocks noGrp="1"/>
          </p:cNvSpPr>
          <p:nvPr>
            <p:ph type="body" sz="quarter" idx="22" hasCustomPrompt="1"/>
          </p:nvPr>
        </p:nvSpPr>
        <p:spPr>
          <a:xfrm>
            <a:off x="698499" y="1712684"/>
            <a:ext cx="3729206" cy="2925403"/>
          </a:xfrm>
          <a:prstGeom prst="rect">
            <a:avLst/>
          </a:prstGeom>
        </p:spPr>
        <p:txBody>
          <a:bodyPr anchor="b">
            <a:normAutofit/>
          </a:bodyPr>
          <a:lstStyle>
            <a:lvl1pPr marL="0" indent="0" defTabSz="914400">
              <a:lnSpc>
                <a:spcPct val="100000"/>
              </a:lnSpc>
              <a:spcBef>
                <a:spcPts val="500"/>
              </a:spcBef>
              <a:buClrTx/>
              <a:buSzTx/>
              <a:buNone/>
              <a:defRPr sz="3800">
                <a:solidFill>
                  <a:srgbClr val="FFFFFF"/>
                </a:solidFill>
                <a:latin typeface="Roboto Slab Regular Regular"/>
                <a:ea typeface="Roboto Slab Regular Regular"/>
                <a:cs typeface="Roboto Slab Regular Regular"/>
                <a:sym typeface="Roboto Slab Regular Regular"/>
              </a:defRPr>
            </a:lvl1pPr>
          </a:lstStyle>
          <a:p>
            <a:r>
              <a:t>Plaats hier de titel van de presentatie</a:t>
            </a:r>
          </a:p>
        </p:txBody>
      </p:sp>
      <p:sp>
        <p:nvSpPr>
          <p:cNvPr id="255" name="Tijdelijke aanduiding voor tekst 17"/>
          <p:cNvSpPr>
            <a:spLocks noGrp="1"/>
          </p:cNvSpPr>
          <p:nvPr>
            <p:ph type="body" sz="quarter" idx="23" hasCustomPrompt="1"/>
          </p:nvPr>
        </p:nvSpPr>
        <p:spPr>
          <a:xfrm>
            <a:off x="698500" y="5377708"/>
            <a:ext cx="1454400" cy="7201"/>
          </a:xfrm>
          <a:prstGeom prst="rect">
            <a:avLst/>
          </a:prstGeom>
          <a:solidFill>
            <a:srgbClr val="FFFFFF"/>
          </a:solidFill>
        </p:spPr>
        <p:txBody>
          <a:bodyPr>
            <a:normAutofit/>
          </a:bodyPr>
          <a:lstStyle>
            <a:lvl1pPr marL="0" indent="0" defTabSz="287655">
              <a:spcBef>
                <a:spcPts val="400"/>
              </a:spcBef>
              <a:buClrTx/>
              <a:buSzTx/>
              <a:buNone/>
              <a:defRPr sz="640"/>
            </a:lvl1pPr>
          </a:lstStyle>
          <a:p>
            <a:r>
              <a:t>  </a:t>
            </a:r>
          </a:p>
        </p:txBody>
      </p:sp>
      <p:grpSp>
        <p:nvGrpSpPr>
          <p:cNvPr id="268" name="Groep 62"/>
          <p:cNvGrpSpPr/>
          <p:nvPr/>
        </p:nvGrpSpPr>
        <p:grpSpPr>
          <a:xfrm>
            <a:off x="-7461" y="-1785441"/>
            <a:ext cx="2591201" cy="1583829"/>
            <a:chOff x="0" y="0"/>
            <a:chExt cx="2591200" cy="1583828"/>
          </a:xfrm>
        </p:grpSpPr>
        <p:sp>
          <p:nvSpPr>
            <p:cNvPr id="256" name="Rechthoek 63"/>
            <p:cNvSpPr/>
            <p:nvPr/>
          </p:nvSpPr>
          <p:spPr>
            <a:xfrm>
              <a:off x="0" y="-1"/>
              <a:ext cx="2591201" cy="1583830"/>
            </a:xfrm>
            <a:prstGeom prst="rect">
              <a:avLst/>
            </a:prstGeom>
            <a:solidFill>
              <a:srgbClr val="F2F2F2"/>
            </a:solidFill>
            <a:ln w="3175" cap="flat">
              <a:solidFill>
                <a:srgbClr val="BFBFBF"/>
              </a:solidFill>
              <a:prstDash val="solid"/>
              <a:miter lim="800000"/>
            </a:ln>
            <a:effectLst/>
          </p:spPr>
          <p:txBody>
            <a:bodyPr wrap="square" lIns="45719" tIns="45719" rIns="45719" bIns="45719" numCol="1" anchor="ctr">
              <a:noAutofit/>
            </a:bodyPr>
            <a:lstStyle/>
            <a:p>
              <a:pPr>
                <a:lnSpc>
                  <a:spcPct val="90000"/>
                </a:lnSpc>
                <a:spcBef>
                  <a:spcPts val="600"/>
                </a:spcBef>
                <a:defRPr sz="1400" b="1" cap="all">
                  <a:solidFill>
                    <a:srgbClr val="FFFFFF"/>
                  </a:solidFill>
                  <a:latin typeface="+mj-lt"/>
                  <a:ea typeface="+mj-ea"/>
                  <a:cs typeface="+mj-cs"/>
                  <a:sym typeface="Calibri"/>
                </a:defRPr>
              </a:pPr>
              <a:endParaRPr/>
            </a:p>
          </p:txBody>
        </p:sp>
        <p:grpSp>
          <p:nvGrpSpPr>
            <p:cNvPr id="259" name="Rechthoek 64"/>
            <p:cNvGrpSpPr/>
            <p:nvPr/>
          </p:nvGrpSpPr>
          <p:grpSpPr>
            <a:xfrm>
              <a:off x="98270" y="102557"/>
              <a:ext cx="2412001" cy="252001"/>
              <a:chOff x="0" y="0"/>
              <a:chExt cx="2412000" cy="252000"/>
            </a:xfrm>
          </p:grpSpPr>
          <p:sp>
            <p:nvSpPr>
              <p:cNvPr id="257" name="Rectangle"/>
              <p:cNvSpPr/>
              <p:nvPr/>
            </p:nvSpPr>
            <p:spPr>
              <a:xfrm>
                <a:off x="-1" y="-1"/>
                <a:ext cx="2412002" cy="252002"/>
              </a:xfrm>
              <a:prstGeom prst="rect">
                <a:avLst/>
              </a:prstGeom>
              <a:solidFill>
                <a:srgbClr val="211F26"/>
              </a:solidFill>
              <a:ln w="12700" cap="flat">
                <a:noFill/>
                <a:miter lim="400000"/>
              </a:ln>
              <a:effectLst/>
            </p:spPr>
            <p:txBody>
              <a:bodyPr wrap="square" lIns="45719" tIns="45719" rIns="45719" bIns="45719" numCol="1" anchor="ctr">
                <a:noAutofit/>
              </a:bodyPr>
              <a:lstStyle/>
              <a:p>
                <a:pPr>
                  <a:lnSpc>
                    <a:spcPct val="90000"/>
                  </a:lnSpc>
                  <a:spcBef>
                    <a:spcPts val="600"/>
                  </a:spcBef>
                  <a:defRPr>
                    <a:solidFill>
                      <a:srgbClr val="FFFFFF"/>
                    </a:solidFill>
                  </a:defRPr>
                </a:pPr>
                <a:endParaRPr/>
              </a:p>
            </p:txBody>
          </p:sp>
          <p:sp>
            <p:nvSpPr>
              <p:cNvPr id="258" name="Kleuren aanpassen (vlam)"/>
              <p:cNvSpPr txBox="1"/>
              <p:nvPr/>
            </p:nvSpPr>
            <p:spPr>
              <a:xfrm>
                <a:off x="107999" y="18050"/>
                <a:ext cx="2304002" cy="2159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nSpc>
                    <a:spcPct val="90000"/>
                  </a:lnSpc>
                  <a:spcBef>
                    <a:spcPts val="600"/>
                  </a:spcBef>
                  <a:defRPr sz="1400" b="1" cap="all">
                    <a:solidFill>
                      <a:srgbClr val="FFFFFF"/>
                    </a:solidFill>
                    <a:latin typeface="+mj-lt"/>
                    <a:ea typeface="+mj-ea"/>
                    <a:cs typeface="+mj-cs"/>
                    <a:sym typeface="Calibri"/>
                  </a:defRPr>
                </a:lvl1pPr>
              </a:lstStyle>
              <a:p>
                <a:r>
                  <a:t>Kleuren aanpassen (vlam)</a:t>
                </a:r>
              </a:p>
            </p:txBody>
          </p:sp>
        </p:grpSp>
        <p:grpSp>
          <p:nvGrpSpPr>
            <p:cNvPr id="262" name="Ovaal 65"/>
            <p:cNvGrpSpPr/>
            <p:nvPr/>
          </p:nvGrpSpPr>
          <p:grpSpPr>
            <a:xfrm>
              <a:off x="98269" y="498484"/>
              <a:ext cx="260915" cy="269241"/>
              <a:chOff x="0" y="0"/>
              <a:chExt cx="260914" cy="269240"/>
            </a:xfrm>
          </p:grpSpPr>
          <p:sp>
            <p:nvSpPr>
              <p:cNvPr id="260"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261" name="1"/>
              <p:cNvSpPr txBox="1"/>
              <p:nvPr/>
            </p:nvSpPr>
            <p:spPr>
              <a:xfrm>
                <a:off x="83930" y="0"/>
                <a:ext cx="93055" cy="2692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1</a:t>
                </a:r>
              </a:p>
            </p:txBody>
          </p:sp>
        </p:grpSp>
        <p:sp>
          <p:nvSpPr>
            <p:cNvPr id="263" name="Rechthoek 66"/>
            <p:cNvSpPr txBox="1"/>
            <p:nvPr/>
          </p:nvSpPr>
          <p:spPr>
            <a:xfrm>
              <a:off x="463951" y="503263"/>
              <a:ext cx="2067635" cy="3302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a:defRPr sz="1100">
                  <a:solidFill>
                    <a:srgbClr val="211F26"/>
                  </a:solidFill>
                  <a:latin typeface="+mj-lt"/>
                  <a:ea typeface="+mj-ea"/>
                  <a:cs typeface="+mj-cs"/>
                  <a:sym typeface="Calibri"/>
                </a:defRPr>
              </a:pPr>
              <a:r>
                <a:t>Selecteer de vlam. Klik rechter-muisknop en kies </a:t>
              </a:r>
              <a:r>
                <a:rPr b="1"/>
                <a:t>‘Opvulling’</a:t>
              </a:r>
              <a:r>
                <a:t>. </a:t>
              </a:r>
            </a:p>
          </p:txBody>
        </p:sp>
        <p:grpSp>
          <p:nvGrpSpPr>
            <p:cNvPr id="266" name="Ovaal 67"/>
            <p:cNvGrpSpPr/>
            <p:nvPr/>
          </p:nvGrpSpPr>
          <p:grpSpPr>
            <a:xfrm>
              <a:off x="98269" y="934809"/>
              <a:ext cx="260915" cy="269241"/>
              <a:chOff x="0" y="0"/>
              <a:chExt cx="260914" cy="269240"/>
            </a:xfrm>
          </p:grpSpPr>
          <p:sp>
            <p:nvSpPr>
              <p:cNvPr id="264"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265" name="2"/>
              <p:cNvSpPr txBox="1"/>
              <p:nvPr/>
            </p:nvSpPr>
            <p:spPr>
              <a:xfrm>
                <a:off x="83930" y="0"/>
                <a:ext cx="93055" cy="2692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2</a:t>
                </a:r>
              </a:p>
            </p:txBody>
          </p:sp>
        </p:grpSp>
        <p:sp>
          <p:nvSpPr>
            <p:cNvPr id="267" name="Rechthoek 68"/>
            <p:cNvSpPr txBox="1"/>
            <p:nvPr/>
          </p:nvSpPr>
          <p:spPr>
            <a:xfrm>
              <a:off x="463951" y="939589"/>
              <a:ext cx="2067635" cy="4953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a:defRPr sz="1100">
                  <a:solidFill>
                    <a:srgbClr val="211F26"/>
                  </a:solidFill>
                  <a:latin typeface="+mj-lt"/>
                  <a:ea typeface="+mj-ea"/>
                  <a:cs typeface="+mj-cs"/>
                  <a:sym typeface="Calibri"/>
                </a:defRPr>
              </a:pPr>
              <a:r>
                <a:t>Kies een van de themakleuren of klik op </a:t>
              </a:r>
              <a:r>
                <a:rPr b="1"/>
                <a:t>‘Pipet’</a:t>
              </a:r>
              <a:r>
                <a:t> en kies een van de kleuren die hiernaast staan. </a:t>
              </a:r>
            </a:p>
          </p:txBody>
        </p:sp>
      </p:grpSp>
      <p:sp>
        <p:nvSpPr>
          <p:cNvPr id="269" name="Tijdelijke aanduiding voor tekst 7"/>
          <p:cNvSpPr>
            <a:spLocks noGrp="1"/>
          </p:cNvSpPr>
          <p:nvPr>
            <p:ph type="body" sz="quarter" idx="24" hasCustomPrompt="1"/>
          </p:nvPr>
        </p:nvSpPr>
        <p:spPr>
          <a:xfrm>
            <a:off x="698499" y="5835456"/>
            <a:ext cx="1454915" cy="688795"/>
          </a:xfrm>
          <a:prstGeom prst="rect">
            <a:avLst/>
          </a:prstGeom>
          <a:blipFill>
            <a:blip r:embed="rId2"/>
            <a:stretch>
              <a:fillRect/>
            </a:stretch>
          </a:blipFill>
        </p:spPr>
        <p:txBody>
          <a:bodyPr>
            <a:normAutofit/>
          </a:bodyPr>
          <a:lstStyle>
            <a:lvl1pPr marL="0" indent="0">
              <a:buClrTx/>
              <a:buSzTx/>
              <a:buNone/>
            </a:lvl1pPr>
          </a:lstStyle>
          <a:p>
            <a:r>
              <a:t>  </a:t>
            </a:r>
          </a:p>
        </p:txBody>
      </p:sp>
      <p:sp>
        <p:nvSpPr>
          <p:cNvPr id="270" name="Slide Numb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Alleen titel">
    <p:spTree>
      <p:nvGrpSpPr>
        <p:cNvPr id="1" name=""/>
        <p:cNvGrpSpPr/>
        <p:nvPr/>
      </p:nvGrpSpPr>
      <p:grpSpPr>
        <a:xfrm>
          <a:off x="0" y="0"/>
          <a:ext cx="0" cy="0"/>
          <a:chOff x="0" y="0"/>
          <a:chExt cx="0" cy="0"/>
        </a:xfrm>
      </p:grpSpPr>
      <p:grpSp>
        <p:nvGrpSpPr>
          <p:cNvPr id="297" name="Instructie"/>
          <p:cNvGrpSpPr/>
          <p:nvPr/>
        </p:nvGrpSpPr>
        <p:grpSpPr>
          <a:xfrm>
            <a:off x="-7462" y="7107104"/>
            <a:ext cx="3391307" cy="1765091"/>
            <a:chOff x="0" y="0"/>
            <a:chExt cx="3391306" cy="1765089"/>
          </a:xfrm>
        </p:grpSpPr>
        <p:sp>
          <p:nvSpPr>
            <p:cNvPr id="277" name="Rechthoek 15"/>
            <p:cNvSpPr/>
            <p:nvPr/>
          </p:nvSpPr>
          <p:spPr>
            <a:xfrm>
              <a:off x="0" y="0"/>
              <a:ext cx="3391307" cy="1679907"/>
            </a:xfrm>
            <a:prstGeom prst="rect">
              <a:avLst/>
            </a:prstGeom>
            <a:solidFill>
              <a:srgbClr val="F2F2F2"/>
            </a:solidFill>
            <a:ln w="3175" cap="flat">
              <a:solidFill>
                <a:srgbClr val="BFBFBF"/>
              </a:solidFill>
              <a:prstDash val="solid"/>
              <a:miter lim="800000"/>
            </a:ln>
            <a:effectLst/>
          </p:spPr>
          <p:txBody>
            <a:bodyPr wrap="square" lIns="45719" tIns="45719" rIns="45719" bIns="45719" numCol="1" anchor="ctr">
              <a:noAutofit/>
            </a:bodyPr>
            <a:lstStyle/>
            <a:p>
              <a:pPr>
                <a:lnSpc>
                  <a:spcPct val="90000"/>
                </a:lnSpc>
                <a:spcBef>
                  <a:spcPts val="600"/>
                </a:spcBef>
                <a:defRPr sz="1400" b="1" cap="all">
                  <a:solidFill>
                    <a:srgbClr val="FFFFFF"/>
                  </a:solidFill>
                  <a:latin typeface="+mj-lt"/>
                  <a:ea typeface="+mj-ea"/>
                  <a:cs typeface="+mj-cs"/>
                  <a:sym typeface="Calibri"/>
                </a:defRPr>
              </a:pPr>
              <a:endParaRPr/>
            </a:p>
          </p:txBody>
        </p:sp>
        <p:grpSp>
          <p:nvGrpSpPr>
            <p:cNvPr id="296" name="Instructie"/>
            <p:cNvGrpSpPr/>
            <p:nvPr/>
          </p:nvGrpSpPr>
          <p:grpSpPr>
            <a:xfrm>
              <a:off x="98270" y="12607"/>
              <a:ext cx="3194766" cy="1752483"/>
              <a:chOff x="0" y="0"/>
              <a:chExt cx="3194765" cy="1752482"/>
            </a:xfrm>
          </p:grpSpPr>
          <p:grpSp>
            <p:nvGrpSpPr>
              <p:cNvPr id="280" name="Rechthoek 17"/>
              <p:cNvGrpSpPr/>
              <p:nvPr/>
            </p:nvGrpSpPr>
            <p:grpSpPr>
              <a:xfrm>
                <a:off x="0" y="0"/>
                <a:ext cx="3194766" cy="431900"/>
                <a:chOff x="0" y="0"/>
                <a:chExt cx="3194764" cy="431899"/>
              </a:xfrm>
            </p:grpSpPr>
            <p:sp>
              <p:nvSpPr>
                <p:cNvPr id="278" name="Rectangle"/>
                <p:cNvSpPr/>
                <p:nvPr/>
              </p:nvSpPr>
              <p:spPr>
                <a:xfrm>
                  <a:off x="0" y="89949"/>
                  <a:ext cx="3194765" cy="252002"/>
                </a:xfrm>
                <a:prstGeom prst="rect">
                  <a:avLst/>
                </a:prstGeom>
                <a:solidFill>
                  <a:srgbClr val="211F26"/>
                </a:solidFill>
                <a:ln w="12700" cap="flat">
                  <a:noFill/>
                  <a:miter lim="400000"/>
                </a:ln>
                <a:effectLst/>
              </p:spPr>
              <p:txBody>
                <a:bodyPr wrap="square" lIns="45719" tIns="45719" rIns="45719" bIns="45719" numCol="1" anchor="ctr">
                  <a:noAutofit/>
                </a:bodyPr>
                <a:lstStyle/>
                <a:p>
                  <a:pPr>
                    <a:lnSpc>
                      <a:spcPct val="90000"/>
                    </a:lnSpc>
                    <a:spcBef>
                      <a:spcPts val="600"/>
                    </a:spcBef>
                    <a:defRPr>
                      <a:solidFill>
                        <a:srgbClr val="FFFFFF"/>
                      </a:solidFill>
                    </a:defRPr>
                  </a:pPr>
                  <a:endParaRPr/>
                </a:p>
              </p:txBody>
            </p:sp>
            <p:sp>
              <p:nvSpPr>
                <p:cNvPr id="279" name="Voettekst wijzigen"/>
                <p:cNvSpPr txBox="1"/>
                <p:nvPr/>
              </p:nvSpPr>
              <p:spPr>
                <a:xfrm>
                  <a:off x="0" y="0"/>
                  <a:ext cx="3194765" cy="4319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7999" tIns="107999" rIns="107999" bIns="107999" numCol="1" anchor="ctr">
                  <a:spAutoFit/>
                </a:bodyPr>
                <a:lstStyle>
                  <a:lvl1pPr>
                    <a:lnSpc>
                      <a:spcPct val="90000"/>
                    </a:lnSpc>
                    <a:spcBef>
                      <a:spcPts val="600"/>
                    </a:spcBef>
                    <a:defRPr sz="1400" b="1" cap="all">
                      <a:solidFill>
                        <a:srgbClr val="FFFFFF"/>
                      </a:solidFill>
                      <a:latin typeface="+mj-lt"/>
                      <a:ea typeface="+mj-ea"/>
                      <a:cs typeface="+mj-cs"/>
                      <a:sym typeface="Calibri"/>
                    </a:defRPr>
                  </a:lvl1pPr>
                </a:lstStyle>
                <a:p>
                  <a:r>
                    <a:t>Voettekst wijzigen</a:t>
                  </a:r>
                </a:p>
              </p:txBody>
            </p:sp>
          </p:grpSp>
          <p:grpSp>
            <p:nvGrpSpPr>
              <p:cNvPr id="283" name="Ovaal 18"/>
              <p:cNvGrpSpPr/>
              <p:nvPr/>
            </p:nvGrpSpPr>
            <p:grpSpPr>
              <a:xfrm>
                <a:off x="0" y="485877"/>
                <a:ext cx="260915" cy="269241"/>
                <a:chOff x="0" y="0"/>
                <a:chExt cx="260914" cy="269240"/>
              </a:xfrm>
            </p:grpSpPr>
            <p:sp>
              <p:nvSpPr>
                <p:cNvPr id="281"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282" name="1"/>
                <p:cNvSpPr txBox="1"/>
                <p:nvPr/>
              </p:nvSpPr>
              <p:spPr>
                <a:xfrm>
                  <a:off x="83930" y="0"/>
                  <a:ext cx="93055" cy="2692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1</a:t>
                  </a:r>
                </a:p>
              </p:txBody>
            </p:sp>
          </p:grpSp>
          <p:sp>
            <p:nvSpPr>
              <p:cNvPr id="284" name="Rechthoek 19"/>
              <p:cNvSpPr txBox="1"/>
              <p:nvPr/>
            </p:nvSpPr>
            <p:spPr>
              <a:xfrm>
                <a:off x="365682" y="490655"/>
                <a:ext cx="1946733" cy="3302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a:defRPr sz="1100">
                    <a:solidFill>
                      <a:srgbClr val="211F26"/>
                    </a:solidFill>
                    <a:latin typeface="+mj-lt"/>
                    <a:ea typeface="+mj-ea"/>
                    <a:cs typeface="+mj-cs"/>
                    <a:sym typeface="Calibri"/>
                  </a:defRPr>
                </a:pPr>
                <a:r>
                  <a:t>Ga naar de tab </a:t>
                </a:r>
                <a:r>
                  <a:rPr b="1"/>
                  <a:t>‘Invoegen’ </a:t>
                </a:r>
                <a:r>
                  <a:t>en klik op </a:t>
                </a:r>
                <a:r>
                  <a:rPr b="1"/>
                  <a:t>‘Kop- en voettekst’</a:t>
                </a:r>
                <a:r>
                  <a:t>.</a:t>
                </a:r>
              </a:p>
            </p:txBody>
          </p:sp>
          <p:grpSp>
            <p:nvGrpSpPr>
              <p:cNvPr id="287" name="Ovaal 20"/>
              <p:cNvGrpSpPr/>
              <p:nvPr/>
            </p:nvGrpSpPr>
            <p:grpSpPr>
              <a:xfrm>
                <a:off x="0" y="922202"/>
                <a:ext cx="260915" cy="269241"/>
                <a:chOff x="0" y="0"/>
                <a:chExt cx="260914" cy="269240"/>
              </a:xfrm>
            </p:grpSpPr>
            <p:sp>
              <p:nvSpPr>
                <p:cNvPr id="285"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286" name="2"/>
                <p:cNvSpPr txBox="1"/>
                <p:nvPr/>
              </p:nvSpPr>
              <p:spPr>
                <a:xfrm>
                  <a:off x="83930" y="0"/>
                  <a:ext cx="93055" cy="2692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2</a:t>
                  </a:r>
                </a:p>
              </p:txBody>
            </p:sp>
          </p:grpSp>
          <p:sp>
            <p:nvSpPr>
              <p:cNvPr id="288" name="Rechthoek 21"/>
              <p:cNvSpPr txBox="1"/>
              <p:nvPr/>
            </p:nvSpPr>
            <p:spPr>
              <a:xfrm>
                <a:off x="365680" y="926982"/>
                <a:ext cx="2254193" cy="8255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a:defRPr sz="1100">
                    <a:solidFill>
                      <a:srgbClr val="211F26"/>
                    </a:solidFill>
                    <a:latin typeface="+mj-lt"/>
                    <a:ea typeface="+mj-ea"/>
                    <a:cs typeface="+mj-cs"/>
                    <a:sym typeface="Calibri"/>
                  </a:defRPr>
                </a:pPr>
                <a:r>
                  <a:t>Typ de gewenste voettekst in, in het aangegeven tekstkader. Klik vervolgens op </a:t>
                </a:r>
                <a:r>
                  <a:rPr b="1"/>
                  <a:t>‘Overal toepassen’ </a:t>
                </a:r>
                <a:r>
                  <a:t>om de gegevens op  elke slide toe te passen.</a:t>
                </a:r>
              </a:p>
            </p:txBody>
          </p:sp>
          <p:grpSp>
            <p:nvGrpSpPr>
              <p:cNvPr id="295" name="Groep 22"/>
              <p:cNvGrpSpPr/>
              <p:nvPr/>
            </p:nvGrpSpPr>
            <p:grpSpPr>
              <a:xfrm>
                <a:off x="2513632" y="470171"/>
                <a:ext cx="681134" cy="696748"/>
                <a:chOff x="0" y="0"/>
                <a:chExt cx="681132" cy="696747"/>
              </a:xfrm>
            </p:grpSpPr>
            <p:grpSp>
              <p:nvGrpSpPr>
                <p:cNvPr id="293" name="Groep 23"/>
                <p:cNvGrpSpPr/>
                <p:nvPr/>
              </p:nvGrpSpPr>
              <p:grpSpPr>
                <a:xfrm>
                  <a:off x="197031" y="0"/>
                  <a:ext cx="287071" cy="379108"/>
                  <a:chOff x="0" y="0"/>
                  <a:chExt cx="287070" cy="379106"/>
                </a:xfrm>
              </p:grpSpPr>
              <p:sp>
                <p:nvSpPr>
                  <p:cNvPr id="289" name="Rechthoek met één afgeknipte en afgeronde hoek 47"/>
                  <p:cNvSpPr/>
                  <p:nvPr/>
                </p:nvSpPr>
                <p:spPr>
                  <a:xfrm>
                    <a:off x="0" y="0"/>
                    <a:ext cx="287071" cy="3791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4309" y="0"/>
                        </a:lnTo>
                        <a:lnTo>
                          <a:pt x="21600" y="5521"/>
                        </a:lnTo>
                        <a:lnTo>
                          <a:pt x="21600" y="21600"/>
                        </a:lnTo>
                        <a:lnTo>
                          <a:pt x="0" y="21600"/>
                        </a:lnTo>
                        <a:lnTo>
                          <a:pt x="0" y="0"/>
                        </a:lnTo>
                        <a:close/>
                      </a:path>
                    </a:pathLst>
                  </a:custGeom>
                  <a:solidFill>
                    <a:srgbClr val="FFFFFF"/>
                  </a:solidFill>
                  <a:ln w="12700" cap="flat">
                    <a:solidFill>
                      <a:srgbClr val="A6A6A6"/>
                    </a:solidFill>
                    <a:prstDash val="solid"/>
                    <a:round/>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sp>
                <p:nvSpPr>
                  <p:cNvPr id="290" name="Rechthoekige driehoek 26"/>
                  <p:cNvSpPr/>
                  <p:nvPr/>
                </p:nvSpPr>
                <p:spPr>
                  <a:xfrm>
                    <a:off x="193422" y="3245"/>
                    <a:ext cx="91910" cy="9375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FFFFFF"/>
                  </a:solidFill>
                  <a:ln w="12700" cap="flat">
                    <a:solidFill>
                      <a:srgbClr val="A6A6A6"/>
                    </a:solidFill>
                    <a:prstDash val="solid"/>
                    <a:round/>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sp>
                <p:nvSpPr>
                  <p:cNvPr id="291" name="Rechthoek 27"/>
                  <p:cNvSpPr/>
                  <p:nvPr/>
                </p:nvSpPr>
                <p:spPr>
                  <a:xfrm>
                    <a:off x="32888" y="26437"/>
                    <a:ext cx="125594" cy="70566"/>
                  </a:xfrm>
                  <a:prstGeom prst="rect">
                    <a:avLst/>
                  </a:prstGeom>
                  <a:solidFill>
                    <a:srgbClr val="EDC87E"/>
                  </a:solidFill>
                  <a:ln w="12700" cap="flat">
                    <a:noFill/>
                    <a:miter lim="400000"/>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sp>
                <p:nvSpPr>
                  <p:cNvPr id="292" name="Rechthoek 28"/>
                  <p:cNvSpPr/>
                  <p:nvPr/>
                </p:nvSpPr>
                <p:spPr>
                  <a:xfrm>
                    <a:off x="26912" y="298017"/>
                    <a:ext cx="233246" cy="61407"/>
                  </a:xfrm>
                  <a:prstGeom prst="rect">
                    <a:avLst/>
                  </a:prstGeom>
                  <a:solidFill>
                    <a:srgbClr val="EDC87E"/>
                  </a:solidFill>
                  <a:ln w="12700" cap="flat">
                    <a:noFill/>
                    <a:miter lim="400000"/>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grpSp>
            <p:sp>
              <p:nvSpPr>
                <p:cNvPr id="294" name="Rechthoek 24"/>
                <p:cNvSpPr txBox="1"/>
                <p:nvPr/>
              </p:nvSpPr>
              <p:spPr>
                <a:xfrm>
                  <a:off x="0" y="417347"/>
                  <a:ext cx="681133" cy="2794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defRPr sz="900">
                      <a:solidFill>
                        <a:srgbClr val="211F26"/>
                      </a:solidFill>
                      <a:latin typeface="+mj-lt"/>
                      <a:ea typeface="+mj-ea"/>
                      <a:cs typeface="+mj-cs"/>
                      <a:sym typeface="Calibri"/>
                    </a:defRPr>
                  </a:lvl1pPr>
                </a:lstStyle>
                <a:p>
                  <a:r>
                    <a:t>Koptekst en voettekst</a:t>
                  </a:r>
                </a:p>
              </p:txBody>
            </p:sp>
          </p:grpSp>
        </p:grpSp>
      </p:grpSp>
      <p:grpSp>
        <p:nvGrpSpPr>
          <p:cNvPr id="310" name="Groep 9"/>
          <p:cNvGrpSpPr/>
          <p:nvPr/>
        </p:nvGrpSpPr>
        <p:grpSpPr>
          <a:xfrm>
            <a:off x="2982511" y="-1228655"/>
            <a:ext cx="6226977" cy="490402"/>
            <a:chOff x="0" y="0"/>
            <a:chExt cx="6226976" cy="490400"/>
          </a:xfrm>
        </p:grpSpPr>
        <p:sp>
          <p:nvSpPr>
            <p:cNvPr id="298" name="Rechthoek 36"/>
            <p:cNvSpPr/>
            <p:nvPr/>
          </p:nvSpPr>
          <p:spPr>
            <a:xfrm rot="16200000">
              <a:off x="3007798" y="-2728777"/>
              <a:ext cx="211380" cy="6226977"/>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nvGrpSpPr>
            <p:cNvPr id="309" name="Groep 8"/>
            <p:cNvGrpSpPr/>
            <p:nvPr/>
          </p:nvGrpSpPr>
          <p:grpSpPr>
            <a:xfrm>
              <a:off x="0" y="0"/>
              <a:ext cx="6226975" cy="211381"/>
              <a:chOff x="0" y="0"/>
              <a:chExt cx="6226974" cy="211380"/>
            </a:xfrm>
          </p:grpSpPr>
          <p:sp>
            <p:nvSpPr>
              <p:cNvPr id="299" name="Rechthoek 6"/>
              <p:cNvSpPr/>
              <p:nvPr/>
            </p:nvSpPr>
            <p:spPr>
              <a:xfrm rot="16200000">
                <a:off x="168192" y="-168191"/>
                <a:ext cx="211380" cy="547765"/>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00" name="Rechthoek 29"/>
              <p:cNvSpPr/>
              <p:nvPr/>
            </p:nvSpPr>
            <p:spPr>
              <a:xfrm rot="16200000">
                <a:off x="799215" y="-168191"/>
                <a:ext cx="211380" cy="547765"/>
              </a:xfrm>
              <a:prstGeom prst="rect">
                <a:avLst/>
              </a:prstGeom>
              <a:solidFill>
                <a:srgbClr val="0066A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01" name="Rechthoek 30"/>
              <p:cNvSpPr/>
              <p:nvPr/>
            </p:nvSpPr>
            <p:spPr>
              <a:xfrm rot="16200000">
                <a:off x="1430239" y="-168191"/>
                <a:ext cx="211380" cy="547765"/>
              </a:xfrm>
              <a:prstGeom prst="rect">
                <a:avLst/>
              </a:prstGeom>
              <a:solidFill>
                <a:srgbClr val="00B7D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02" name="Rechthoek 31"/>
              <p:cNvSpPr/>
              <p:nvPr/>
            </p:nvSpPr>
            <p:spPr>
              <a:xfrm rot="16200000">
                <a:off x="2061263" y="-168191"/>
                <a:ext cx="211380" cy="547765"/>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03" name="Rechthoek 32"/>
              <p:cNvSpPr/>
              <p:nvPr/>
            </p:nvSpPr>
            <p:spPr>
              <a:xfrm rot="16200000">
                <a:off x="2692286" y="-168191"/>
                <a:ext cx="211380" cy="547765"/>
              </a:xfrm>
              <a:prstGeom prst="rect">
                <a:avLst/>
              </a:prstGeom>
              <a:solidFill>
                <a:srgbClr val="61A4B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04" name="Rechthoek 33"/>
              <p:cNvSpPr/>
              <p:nvPr/>
            </p:nvSpPr>
            <p:spPr>
              <a:xfrm rot="16200000">
                <a:off x="3323310" y="-168191"/>
                <a:ext cx="211380" cy="547765"/>
              </a:xfrm>
              <a:prstGeom prst="rect">
                <a:avLst/>
              </a:prstGeom>
              <a:solidFill>
                <a:srgbClr val="82D7C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05" name="Rechthoek 34"/>
              <p:cNvSpPr/>
              <p:nvPr/>
            </p:nvSpPr>
            <p:spPr>
              <a:xfrm rot="16200000">
                <a:off x="3954334" y="-168191"/>
                <a:ext cx="211380" cy="547765"/>
              </a:xfrm>
              <a:prstGeom prst="rect">
                <a:avLst/>
              </a:prstGeom>
              <a:solidFill>
                <a:schemeClr val="accent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06" name="Rechthoek 37"/>
              <p:cNvSpPr/>
              <p:nvPr/>
            </p:nvSpPr>
            <p:spPr>
              <a:xfrm rot="16200000">
                <a:off x="4585357" y="-168192"/>
                <a:ext cx="211380" cy="547765"/>
              </a:xfrm>
              <a:prstGeom prst="rect">
                <a:avLst/>
              </a:prstGeom>
              <a:solidFill>
                <a:srgbClr val="99D28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07" name="Rechthoek 38"/>
              <p:cNvSpPr/>
              <p:nvPr/>
            </p:nvSpPr>
            <p:spPr>
              <a:xfrm rot="16200000">
                <a:off x="5216380" y="-168192"/>
                <a:ext cx="211380" cy="547764"/>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08" name="Rechthoek 39"/>
              <p:cNvSpPr/>
              <p:nvPr/>
            </p:nvSpPr>
            <p:spPr>
              <a:xfrm rot="16200000">
                <a:off x="5847403" y="-168193"/>
                <a:ext cx="211380" cy="547765"/>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grpSp>
      <p:grpSp>
        <p:nvGrpSpPr>
          <p:cNvPr id="319" name="Group 4"/>
          <p:cNvGrpSpPr/>
          <p:nvPr/>
        </p:nvGrpSpPr>
        <p:grpSpPr>
          <a:xfrm>
            <a:off x="698501" y="5884314"/>
            <a:ext cx="1454912" cy="577167"/>
            <a:chOff x="0" y="0"/>
            <a:chExt cx="1454911" cy="577165"/>
          </a:xfrm>
        </p:grpSpPr>
        <p:sp>
          <p:nvSpPr>
            <p:cNvPr id="311" name="Freeform 5"/>
            <p:cNvSpPr/>
            <p:nvPr/>
          </p:nvSpPr>
          <p:spPr>
            <a:xfrm>
              <a:off x="289214" y="284162"/>
              <a:ext cx="268376" cy="293004"/>
            </a:xfrm>
            <a:custGeom>
              <a:avLst/>
              <a:gdLst/>
              <a:ahLst/>
              <a:cxnLst>
                <a:cxn ang="0">
                  <a:pos x="wd2" y="hd2"/>
                </a:cxn>
                <a:cxn ang="5400000">
                  <a:pos x="wd2" y="hd2"/>
                </a:cxn>
                <a:cxn ang="10800000">
                  <a:pos x="wd2" y="hd2"/>
                </a:cxn>
                <a:cxn ang="16200000">
                  <a:pos x="wd2" y="hd2"/>
                </a:cxn>
              </a:cxnLst>
              <a:rect l="0" t="0" r="r" b="b"/>
              <a:pathLst>
                <a:path w="21600" h="21600" extrusionOk="0">
                  <a:moveTo>
                    <a:pt x="10800" y="17530"/>
                  </a:moveTo>
                  <a:cubicBezTo>
                    <a:pt x="13837"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7" y="21600"/>
                    <a:pt x="10800" y="21600"/>
                  </a:cubicBezTo>
                  <a:cubicBezTo>
                    <a:pt x="5063" y="21600"/>
                    <a:pt x="0" y="19096"/>
                    <a:pt x="0" y="13461"/>
                  </a:cubicBezTo>
                  <a:cubicBezTo>
                    <a:pt x="0" y="0"/>
                    <a:pt x="0" y="0"/>
                    <a:pt x="0" y="0"/>
                  </a:cubicBezTo>
                  <a:cubicBezTo>
                    <a:pt x="6413" y="0"/>
                    <a:pt x="6413" y="0"/>
                    <a:pt x="6413" y="0"/>
                  </a:cubicBezTo>
                  <a:cubicBezTo>
                    <a:pt x="6413" y="13148"/>
                    <a:pt x="6413" y="13148"/>
                    <a:pt x="6413" y="13148"/>
                  </a:cubicBezTo>
                  <a:cubicBezTo>
                    <a:pt x="6413" y="15652"/>
                    <a:pt x="7763" y="17530"/>
                    <a:pt x="10800" y="17530"/>
                  </a:cubicBezTo>
                  <a:close/>
                </a:path>
              </a:pathLst>
            </a:custGeom>
            <a:solidFill>
              <a:schemeClr val="accent1"/>
            </a:solidFill>
            <a:ln w="12700" cap="flat">
              <a:noFill/>
              <a:miter lim="400000"/>
            </a:ln>
            <a:effectLst/>
          </p:spPr>
          <p:txBody>
            <a:bodyPr wrap="square" lIns="45719" tIns="45719" rIns="45719" bIns="45719" numCol="1" anchor="t">
              <a:noAutofit/>
            </a:bodyPr>
            <a:lstStyle/>
            <a:p>
              <a:endParaRPr/>
            </a:p>
          </p:txBody>
        </p:sp>
        <p:sp>
          <p:nvSpPr>
            <p:cNvPr id="312" name="Freeform 6"/>
            <p:cNvSpPr/>
            <p:nvPr/>
          </p:nvSpPr>
          <p:spPr>
            <a:xfrm>
              <a:off x="0" y="284162"/>
              <a:ext cx="251958" cy="284795"/>
            </a:xfrm>
            <a:custGeom>
              <a:avLst/>
              <a:gdLst/>
              <a:ahLst/>
              <a:cxnLst>
                <a:cxn ang="0">
                  <a:pos x="wd2" y="hd2"/>
                </a:cxn>
                <a:cxn ang="5400000">
                  <a:pos x="wd2" y="hd2"/>
                </a:cxn>
                <a:cxn ang="10800000">
                  <a:pos x="wd2" y="hd2"/>
                </a:cxn>
                <a:cxn ang="16200000">
                  <a:pos x="wd2" y="hd2"/>
                </a:cxn>
              </a:cxnLst>
              <a:rect l="0" t="0" r="r" b="b"/>
              <a:pathLst>
                <a:path w="21600" h="21600" extrusionOk="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313" name="Freeform 7"/>
            <p:cNvSpPr/>
            <p:nvPr/>
          </p:nvSpPr>
          <p:spPr>
            <a:xfrm>
              <a:off x="76645" y="-1"/>
              <a:ext cx="266458" cy="267114"/>
            </a:xfrm>
            <a:custGeom>
              <a:avLst/>
              <a:gdLst/>
              <a:ahLst/>
              <a:cxnLst>
                <a:cxn ang="0">
                  <a:pos x="wd2" y="hd2"/>
                </a:cxn>
                <a:cxn ang="5400000">
                  <a:pos x="wd2" y="hd2"/>
                </a:cxn>
                <a:cxn ang="10800000">
                  <a:pos x="wd2" y="hd2"/>
                </a:cxn>
                <a:cxn ang="16200000">
                  <a:pos x="wd2" y="hd2"/>
                </a:cxn>
              </a:cxnLst>
              <a:rect l="0" t="0" r="r" b="b"/>
              <a:pathLst>
                <a:path w="20165" h="21600" extrusionOk="0">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314" name="Freeform 8"/>
            <p:cNvSpPr/>
            <p:nvPr/>
          </p:nvSpPr>
          <p:spPr>
            <a:xfrm>
              <a:off x="901742" y="364991"/>
              <a:ext cx="176182" cy="212175"/>
            </a:xfrm>
            <a:custGeom>
              <a:avLst/>
              <a:gdLst/>
              <a:ahLst/>
              <a:cxnLst>
                <a:cxn ang="0">
                  <a:pos x="wd2" y="hd2"/>
                </a:cxn>
                <a:cxn ang="5400000">
                  <a:pos x="wd2" y="hd2"/>
                </a:cxn>
                <a:cxn ang="10800000">
                  <a:pos x="wd2" y="hd2"/>
                </a:cxn>
                <a:cxn ang="16200000">
                  <a:pos x="wd2" y="hd2"/>
                </a:cxn>
              </a:cxnLst>
              <a:rect l="0" t="0" r="r" b="b"/>
              <a:pathLst>
                <a:path w="21600" h="21600" extrusionOk="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315" name="Rectangle 9"/>
            <p:cNvSpPr/>
            <p:nvPr/>
          </p:nvSpPr>
          <p:spPr>
            <a:xfrm>
              <a:off x="1124020" y="284162"/>
              <a:ext cx="33469" cy="284795"/>
            </a:xfrm>
            <a:prstGeom prst="rect">
              <a:avLst/>
            </a:prstGeom>
            <a:solidFill>
              <a:srgbClr val="000000"/>
            </a:solidFill>
            <a:ln w="12700" cap="flat">
              <a:noFill/>
              <a:miter lim="400000"/>
            </a:ln>
            <a:effectLst/>
          </p:spPr>
          <p:txBody>
            <a:bodyPr wrap="square" lIns="45719" tIns="45719" rIns="45719" bIns="45719" numCol="1" anchor="t">
              <a:noAutofit/>
            </a:bodyPr>
            <a:lstStyle/>
            <a:p>
              <a:endParaRPr/>
            </a:p>
          </p:txBody>
        </p:sp>
        <p:sp>
          <p:nvSpPr>
            <p:cNvPr id="316" name="Freeform 10"/>
            <p:cNvSpPr/>
            <p:nvPr/>
          </p:nvSpPr>
          <p:spPr>
            <a:xfrm>
              <a:off x="1199165" y="280373"/>
              <a:ext cx="126296" cy="288584"/>
            </a:xfrm>
            <a:custGeom>
              <a:avLst/>
              <a:gdLst/>
              <a:ahLst/>
              <a:cxnLst>
                <a:cxn ang="0">
                  <a:pos x="wd2" y="hd2"/>
                </a:cxn>
                <a:cxn ang="5400000">
                  <a:pos x="wd2" y="hd2"/>
                </a:cxn>
                <a:cxn ang="10800000">
                  <a:pos x="wd2" y="hd2"/>
                </a:cxn>
                <a:cxn ang="16200000">
                  <a:pos x="wd2" y="hd2"/>
                </a:cxn>
              </a:cxnLst>
              <a:rect l="0" t="0" r="r" b="b"/>
              <a:pathLst>
                <a:path w="21600" h="21600" extrusionOk="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317" name="Freeform 11"/>
            <p:cNvSpPr/>
            <p:nvPr/>
          </p:nvSpPr>
          <p:spPr>
            <a:xfrm>
              <a:off x="1341878" y="318262"/>
              <a:ext cx="113034" cy="258904"/>
            </a:xfrm>
            <a:custGeom>
              <a:avLst/>
              <a:gdLst/>
              <a:ahLst/>
              <a:cxnLst>
                <a:cxn ang="0">
                  <a:pos x="wd2" y="hd2"/>
                </a:cxn>
                <a:cxn ang="5400000">
                  <a:pos x="wd2" y="hd2"/>
                </a:cxn>
                <a:cxn ang="10800000">
                  <a:pos x="wd2" y="hd2"/>
                </a:cxn>
                <a:cxn ang="16200000">
                  <a:pos x="wd2" y="hd2"/>
                </a:cxn>
              </a:cxnLst>
              <a:rect l="0" t="0" r="r" b="b"/>
              <a:pathLst>
                <a:path w="21600" h="21600" extrusionOk="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318" name="Freeform 12"/>
            <p:cNvSpPr/>
            <p:nvPr/>
          </p:nvSpPr>
          <p:spPr>
            <a:xfrm>
              <a:off x="637155" y="284162"/>
              <a:ext cx="226699" cy="28479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grpSp>
      <p:sp>
        <p:nvSpPr>
          <p:cNvPr id="320" name="Plaats hier je titel"/>
          <p:cNvSpPr txBox="1">
            <a:spLocks noGrp="1"/>
          </p:cNvSpPr>
          <p:nvPr>
            <p:ph type="title" hasCustomPrompt="1"/>
          </p:nvPr>
        </p:nvSpPr>
        <p:spPr>
          <a:xfrm>
            <a:off x="698500" y="741499"/>
            <a:ext cx="10775071" cy="490401"/>
          </a:xfrm>
          <a:prstGeom prst="rect">
            <a:avLst/>
          </a:prstGeom>
        </p:spPr>
        <p:txBody>
          <a:bodyPr>
            <a:normAutofit/>
          </a:bodyPr>
          <a:lstStyle/>
          <a:p>
            <a:r>
              <a:t>Plaats hier je titel</a:t>
            </a:r>
          </a:p>
        </p:txBody>
      </p:sp>
      <p:sp>
        <p:nvSpPr>
          <p:cNvPr id="321" name="Slide Number"/>
          <p:cNvSpPr txBox="1">
            <a:spLocks noGrp="1"/>
          </p:cNvSpPr>
          <p:nvPr>
            <p:ph type="sldNum" sz="quarter" idx="2"/>
          </p:nvPr>
        </p:nvSpPr>
        <p:spPr>
          <a:xfrm>
            <a:off x="11289785" y="6246130"/>
            <a:ext cx="182216" cy="172815"/>
          </a:xfrm>
          <a:prstGeom prst="rect">
            <a:avLst/>
          </a:prstGeom>
        </p:spPr>
        <p:txBody>
          <a:bodyPr/>
          <a:lstStyle/>
          <a:p>
            <a:fld id="{86CB4B4D-7CA3-9044-876B-883B54F8677D}" type="slidenum">
              <a:t>‹nr.›</a:t>
            </a:fld>
            <a:endParaRPr/>
          </a:p>
        </p:txBody>
      </p:sp>
      <p:sp>
        <p:nvSpPr>
          <p:cNvPr id="322" name="Tekstvak 4"/>
          <p:cNvSpPr txBox="1"/>
          <p:nvPr/>
        </p:nvSpPr>
        <p:spPr>
          <a:xfrm>
            <a:off x="34969" y="-662297"/>
            <a:ext cx="12100562" cy="497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400" spc="50">
                <a:solidFill>
                  <a:schemeClr val="accent2"/>
                </a:solidFill>
                <a:latin typeface="Roboto Slab Regular Regular"/>
                <a:ea typeface="Roboto Slab Regular Regular"/>
                <a:cs typeface="Roboto Slab Regular Regular"/>
                <a:sym typeface="Roboto Slab Regular Regular"/>
              </a:defRPr>
            </a:lvl1pPr>
          </a:lstStyle>
          <a:p>
            <a:r>
              <a:t>Alleen titel</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ekst">
    <p:spTree>
      <p:nvGrpSpPr>
        <p:cNvPr id="1" name=""/>
        <p:cNvGrpSpPr/>
        <p:nvPr/>
      </p:nvGrpSpPr>
      <p:grpSpPr>
        <a:xfrm>
          <a:off x="0" y="0"/>
          <a:ext cx="0" cy="0"/>
          <a:chOff x="0" y="0"/>
          <a:chExt cx="0" cy="0"/>
        </a:xfrm>
      </p:grpSpPr>
      <p:grpSp>
        <p:nvGrpSpPr>
          <p:cNvPr id="349" name="Instructie"/>
          <p:cNvGrpSpPr/>
          <p:nvPr/>
        </p:nvGrpSpPr>
        <p:grpSpPr>
          <a:xfrm>
            <a:off x="-7462" y="7107104"/>
            <a:ext cx="3391307" cy="1765091"/>
            <a:chOff x="0" y="0"/>
            <a:chExt cx="3391306" cy="1765089"/>
          </a:xfrm>
        </p:grpSpPr>
        <p:sp>
          <p:nvSpPr>
            <p:cNvPr id="329" name="Rechthoek 15"/>
            <p:cNvSpPr/>
            <p:nvPr/>
          </p:nvSpPr>
          <p:spPr>
            <a:xfrm>
              <a:off x="0" y="0"/>
              <a:ext cx="3391307" cy="1679907"/>
            </a:xfrm>
            <a:prstGeom prst="rect">
              <a:avLst/>
            </a:prstGeom>
            <a:solidFill>
              <a:srgbClr val="F2F2F2"/>
            </a:solidFill>
            <a:ln w="3175" cap="flat">
              <a:solidFill>
                <a:srgbClr val="BFBFBF"/>
              </a:solidFill>
              <a:prstDash val="solid"/>
              <a:miter lim="800000"/>
            </a:ln>
            <a:effectLst/>
          </p:spPr>
          <p:txBody>
            <a:bodyPr wrap="square" lIns="45719" tIns="45719" rIns="45719" bIns="45719" numCol="1" anchor="ctr">
              <a:noAutofit/>
            </a:bodyPr>
            <a:lstStyle/>
            <a:p>
              <a:pPr>
                <a:lnSpc>
                  <a:spcPct val="90000"/>
                </a:lnSpc>
                <a:spcBef>
                  <a:spcPts val="600"/>
                </a:spcBef>
                <a:defRPr sz="1400" b="1" cap="all">
                  <a:solidFill>
                    <a:srgbClr val="FFFFFF"/>
                  </a:solidFill>
                  <a:latin typeface="+mj-lt"/>
                  <a:ea typeface="+mj-ea"/>
                  <a:cs typeface="+mj-cs"/>
                  <a:sym typeface="Calibri"/>
                </a:defRPr>
              </a:pPr>
              <a:endParaRPr/>
            </a:p>
          </p:txBody>
        </p:sp>
        <p:grpSp>
          <p:nvGrpSpPr>
            <p:cNvPr id="348" name="Instructie"/>
            <p:cNvGrpSpPr/>
            <p:nvPr/>
          </p:nvGrpSpPr>
          <p:grpSpPr>
            <a:xfrm>
              <a:off x="98270" y="12607"/>
              <a:ext cx="3194766" cy="1752483"/>
              <a:chOff x="0" y="0"/>
              <a:chExt cx="3194765" cy="1752482"/>
            </a:xfrm>
          </p:grpSpPr>
          <p:grpSp>
            <p:nvGrpSpPr>
              <p:cNvPr id="332" name="Rechthoek 17"/>
              <p:cNvGrpSpPr/>
              <p:nvPr/>
            </p:nvGrpSpPr>
            <p:grpSpPr>
              <a:xfrm>
                <a:off x="0" y="0"/>
                <a:ext cx="3194766" cy="431900"/>
                <a:chOff x="0" y="0"/>
                <a:chExt cx="3194764" cy="431899"/>
              </a:xfrm>
            </p:grpSpPr>
            <p:sp>
              <p:nvSpPr>
                <p:cNvPr id="330" name="Rectangle"/>
                <p:cNvSpPr/>
                <p:nvPr/>
              </p:nvSpPr>
              <p:spPr>
                <a:xfrm>
                  <a:off x="0" y="89949"/>
                  <a:ext cx="3194765" cy="252002"/>
                </a:xfrm>
                <a:prstGeom prst="rect">
                  <a:avLst/>
                </a:prstGeom>
                <a:solidFill>
                  <a:srgbClr val="211F26"/>
                </a:solidFill>
                <a:ln w="12700" cap="flat">
                  <a:noFill/>
                  <a:miter lim="400000"/>
                </a:ln>
                <a:effectLst/>
              </p:spPr>
              <p:txBody>
                <a:bodyPr wrap="square" lIns="45719" tIns="45719" rIns="45719" bIns="45719" numCol="1" anchor="ctr">
                  <a:noAutofit/>
                </a:bodyPr>
                <a:lstStyle/>
                <a:p>
                  <a:pPr>
                    <a:lnSpc>
                      <a:spcPct val="90000"/>
                    </a:lnSpc>
                    <a:spcBef>
                      <a:spcPts val="600"/>
                    </a:spcBef>
                    <a:defRPr>
                      <a:solidFill>
                        <a:srgbClr val="FFFFFF"/>
                      </a:solidFill>
                    </a:defRPr>
                  </a:pPr>
                  <a:endParaRPr/>
                </a:p>
              </p:txBody>
            </p:sp>
            <p:sp>
              <p:nvSpPr>
                <p:cNvPr id="331" name="Voettekst wijzigen"/>
                <p:cNvSpPr txBox="1"/>
                <p:nvPr/>
              </p:nvSpPr>
              <p:spPr>
                <a:xfrm>
                  <a:off x="0" y="0"/>
                  <a:ext cx="3194765" cy="4319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7999" tIns="107999" rIns="107999" bIns="107999" numCol="1" anchor="ctr">
                  <a:spAutoFit/>
                </a:bodyPr>
                <a:lstStyle>
                  <a:lvl1pPr>
                    <a:lnSpc>
                      <a:spcPct val="90000"/>
                    </a:lnSpc>
                    <a:spcBef>
                      <a:spcPts val="600"/>
                    </a:spcBef>
                    <a:defRPr sz="1400" b="1" cap="all">
                      <a:solidFill>
                        <a:srgbClr val="FFFFFF"/>
                      </a:solidFill>
                      <a:latin typeface="+mj-lt"/>
                      <a:ea typeface="+mj-ea"/>
                      <a:cs typeface="+mj-cs"/>
                      <a:sym typeface="Calibri"/>
                    </a:defRPr>
                  </a:lvl1pPr>
                </a:lstStyle>
                <a:p>
                  <a:r>
                    <a:t>Voettekst wijzigen</a:t>
                  </a:r>
                </a:p>
              </p:txBody>
            </p:sp>
          </p:grpSp>
          <p:grpSp>
            <p:nvGrpSpPr>
              <p:cNvPr id="335" name="Ovaal 18"/>
              <p:cNvGrpSpPr/>
              <p:nvPr/>
            </p:nvGrpSpPr>
            <p:grpSpPr>
              <a:xfrm>
                <a:off x="0" y="485877"/>
                <a:ext cx="260915" cy="269241"/>
                <a:chOff x="0" y="0"/>
                <a:chExt cx="260914" cy="269240"/>
              </a:xfrm>
            </p:grpSpPr>
            <p:sp>
              <p:nvSpPr>
                <p:cNvPr id="333"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334" name="1"/>
                <p:cNvSpPr txBox="1"/>
                <p:nvPr/>
              </p:nvSpPr>
              <p:spPr>
                <a:xfrm>
                  <a:off x="83930" y="0"/>
                  <a:ext cx="93055" cy="2692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1</a:t>
                  </a:r>
                </a:p>
              </p:txBody>
            </p:sp>
          </p:grpSp>
          <p:sp>
            <p:nvSpPr>
              <p:cNvPr id="336" name="Rechthoek 19"/>
              <p:cNvSpPr txBox="1"/>
              <p:nvPr/>
            </p:nvSpPr>
            <p:spPr>
              <a:xfrm>
                <a:off x="365682" y="490655"/>
                <a:ext cx="1946733" cy="3302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a:defRPr sz="1100">
                    <a:solidFill>
                      <a:srgbClr val="211F26"/>
                    </a:solidFill>
                    <a:latin typeface="+mj-lt"/>
                    <a:ea typeface="+mj-ea"/>
                    <a:cs typeface="+mj-cs"/>
                    <a:sym typeface="Calibri"/>
                  </a:defRPr>
                </a:pPr>
                <a:r>
                  <a:t>Ga naar de tab </a:t>
                </a:r>
                <a:r>
                  <a:rPr b="1"/>
                  <a:t>‘Invoegen’ </a:t>
                </a:r>
                <a:r>
                  <a:t>en klik op </a:t>
                </a:r>
                <a:r>
                  <a:rPr b="1"/>
                  <a:t>‘Kop- en voettekst’</a:t>
                </a:r>
                <a:r>
                  <a:t>.</a:t>
                </a:r>
              </a:p>
            </p:txBody>
          </p:sp>
          <p:grpSp>
            <p:nvGrpSpPr>
              <p:cNvPr id="339" name="Ovaal 20"/>
              <p:cNvGrpSpPr/>
              <p:nvPr/>
            </p:nvGrpSpPr>
            <p:grpSpPr>
              <a:xfrm>
                <a:off x="0" y="922202"/>
                <a:ext cx="260915" cy="269241"/>
                <a:chOff x="0" y="0"/>
                <a:chExt cx="260914" cy="269240"/>
              </a:xfrm>
            </p:grpSpPr>
            <p:sp>
              <p:nvSpPr>
                <p:cNvPr id="337"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338" name="2"/>
                <p:cNvSpPr txBox="1"/>
                <p:nvPr/>
              </p:nvSpPr>
              <p:spPr>
                <a:xfrm>
                  <a:off x="83930" y="0"/>
                  <a:ext cx="93055" cy="2692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2</a:t>
                  </a:r>
                </a:p>
              </p:txBody>
            </p:sp>
          </p:grpSp>
          <p:sp>
            <p:nvSpPr>
              <p:cNvPr id="340" name="Rechthoek 21"/>
              <p:cNvSpPr txBox="1"/>
              <p:nvPr/>
            </p:nvSpPr>
            <p:spPr>
              <a:xfrm>
                <a:off x="365680" y="926982"/>
                <a:ext cx="2254193" cy="8255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a:defRPr sz="1100">
                    <a:solidFill>
                      <a:srgbClr val="211F26"/>
                    </a:solidFill>
                    <a:latin typeface="+mj-lt"/>
                    <a:ea typeface="+mj-ea"/>
                    <a:cs typeface="+mj-cs"/>
                    <a:sym typeface="Calibri"/>
                  </a:defRPr>
                </a:pPr>
                <a:r>
                  <a:t>Typ de gewenste voettekst in, in het aangegeven tekstkader. Klik vervolgens op </a:t>
                </a:r>
                <a:r>
                  <a:rPr b="1"/>
                  <a:t>‘Overal toepassen’ </a:t>
                </a:r>
                <a:r>
                  <a:t>om de gegevens op  elke slide toe te passen.</a:t>
                </a:r>
              </a:p>
            </p:txBody>
          </p:sp>
          <p:grpSp>
            <p:nvGrpSpPr>
              <p:cNvPr id="347" name="Groep 22"/>
              <p:cNvGrpSpPr/>
              <p:nvPr/>
            </p:nvGrpSpPr>
            <p:grpSpPr>
              <a:xfrm>
                <a:off x="2513632" y="470171"/>
                <a:ext cx="681134" cy="696748"/>
                <a:chOff x="0" y="0"/>
                <a:chExt cx="681132" cy="696747"/>
              </a:xfrm>
            </p:grpSpPr>
            <p:grpSp>
              <p:nvGrpSpPr>
                <p:cNvPr id="345" name="Groep 23"/>
                <p:cNvGrpSpPr/>
                <p:nvPr/>
              </p:nvGrpSpPr>
              <p:grpSpPr>
                <a:xfrm>
                  <a:off x="197031" y="0"/>
                  <a:ext cx="287071" cy="379108"/>
                  <a:chOff x="0" y="0"/>
                  <a:chExt cx="287070" cy="379106"/>
                </a:xfrm>
              </p:grpSpPr>
              <p:sp>
                <p:nvSpPr>
                  <p:cNvPr id="341" name="Rechthoek met één afgeknipte en afgeronde hoek 47"/>
                  <p:cNvSpPr/>
                  <p:nvPr/>
                </p:nvSpPr>
                <p:spPr>
                  <a:xfrm>
                    <a:off x="0" y="0"/>
                    <a:ext cx="287071" cy="3791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4309" y="0"/>
                        </a:lnTo>
                        <a:lnTo>
                          <a:pt x="21600" y="5521"/>
                        </a:lnTo>
                        <a:lnTo>
                          <a:pt x="21600" y="21600"/>
                        </a:lnTo>
                        <a:lnTo>
                          <a:pt x="0" y="21600"/>
                        </a:lnTo>
                        <a:lnTo>
                          <a:pt x="0" y="0"/>
                        </a:lnTo>
                        <a:close/>
                      </a:path>
                    </a:pathLst>
                  </a:custGeom>
                  <a:solidFill>
                    <a:srgbClr val="FFFFFF"/>
                  </a:solidFill>
                  <a:ln w="12700" cap="flat">
                    <a:solidFill>
                      <a:srgbClr val="A6A6A6"/>
                    </a:solidFill>
                    <a:prstDash val="solid"/>
                    <a:round/>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sp>
                <p:nvSpPr>
                  <p:cNvPr id="342" name="Rechthoekige driehoek 26"/>
                  <p:cNvSpPr/>
                  <p:nvPr/>
                </p:nvSpPr>
                <p:spPr>
                  <a:xfrm>
                    <a:off x="193422" y="3245"/>
                    <a:ext cx="91910" cy="9375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FFFFFF"/>
                  </a:solidFill>
                  <a:ln w="12700" cap="flat">
                    <a:solidFill>
                      <a:srgbClr val="A6A6A6"/>
                    </a:solidFill>
                    <a:prstDash val="solid"/>
                    <a:round/>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sp>
                <p:nvSpPr>
                  <p:cNvPr id="343" name="Rechthoek 27"/>
                  <p:cNvSpPr/>
                  <p:nvPr/>
                </p:nvSpPr>
                <p:spPr>
                  <a:xfrm>
                    <a:off x="32888" y="26437"/>
                    <a:ext cx="125594" cy="70566"/>
                  </a:xfrm>
                  <a:prstGeom prst="rect">
                    <a:avLst/>
                  </a:prstGeom>
                  <a:solidFill>
                    <a:srgbClr val="EDC87E"/>
                  </a:solidFill>
                  <a:ln w="12700" cap="flat">
                    <a:noFill/>
                    <a:miter lim="400000"/>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sp>
                <p:nvSpPr>
                  <p:cNvPr id="344" name="Rechthoek 28"/>
                  <p:cNvSpPr/>
                  <p:nvPr/>
                </p:nvSpPr>
                <p:spPr>
                  <a:xfrm>
                    <a:off x="26912" y="298017"/>
                    <a:ext cx="233246" cy="61407"/>
                  </a:xfrm>
                  <a:prstGeom prst="rect">
                    <a:avLst/>
                  </a:prstGeom>
                  <a:solidFill>
                    <a:srgbClr val="EDC87E"/>
                  </a:solidFill>
                  <a:ln w="12700" cap="flat">
                    <a:noFill/>
                    <a:miter lim="400000"/>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grpSp>
            <p:sp>
              <p:nvSpPr>
                <p:cNvPr id="346" name="Rechthoek 24"/>
                <p:cNvSpPr txBox="1"/>
                <p:nvPr/>
              </p:nvSpPr>
              <p:spPr>
                <a:xfrm>
                  <a:off x="0" y="417347"/>
                  <a:ext cx="681133" cy="2794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defRPr sz="900">
                      <a:solidFill>
                        <a:srgbClr val="211F26"/>
                      </a:solidFill>
                      <a:latin typeface="+mj-lt"/>
                      <a:ea typeface="+mj-ea"/>
                      <a:cs typeface="+mj-cs"/>
                      <a:sym typeface="Calibri"/>
                    </a:defRPr>
                  </a:lvl1pPr>
                </a:lstStyle>
                <a:p>
                  <a:r>
                    <a:t>Koptekst en voettekst</a:t>
                  </a:r>
                </a:p>
              </p:txBody>
            </p:sp>
          </p:grpSp>
        </p:grpSp>
      </p:grpSp>
      <p:grpSp>
        <p:nvGrpSpPr>
          <p:cNvPr id="362" name="Groep 9"/>
          <p:cNvGrpSpPr/>
          <p:nvPr/>
        </p:nvGrpSpPr>
        <p:grpSpPr>
          <a:xfrm>
            <a:off x="2982511" y="-1228655"/>
            <a:ext cx="6226977" cy="490402"/>
            <a:chOff x="0" y="0"/>
            <a:chExt cx="6226976" cy="490400"/>
          </a:xfrm>
        </p:grpSpPr>
        <p:sp>
          <p:nvSpPr>
            <p:cNvPr id="350" name="Rechthoek 36"/>
            <p:cNvSpPr/>
            <p:nvPr/>
          </p:nvSpPr>
          <p:spPr>
            <a:xfrm rot="16200000">
              <a:off x="3007798" y="-2728777"/>
              <a:ext cx="211380" cy="6226977"/>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nvGrpSpPr>
            <p:cNvPr id="361" name="Groep 8"/>
            <p:cNvGrpSpPr/>
            <p:nvPr/>
          </p:nvGrpSpPr>
          <p:grpSpPr>
            <a:xfrm>
              <a:off x="0" y="0"/>
              <a:ext cx="6226975" cy="211381"/>
              <a:chOff x="0" y="0"/>
              <a:chExt cx="6226974" cy="211380"/>
            </a:xfrm>
          </p:grpSpPr>
          <p:sp>
            <p:nvSpPr>
              <p:cNvPr id="351" name="Rechthoek 6"/>
              <p:cNvSpPr/>
              <p:nvPr/>
            </p:nvSpPr>
            <p:spPr>
              <a:xfrm rot="16200000">
                <a:off x="168192" y="-168191"/>
                <a:ext cx="211380" cy="547765"/>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52" name="Rechthoek 29"/>
              <p:cNvSpPr/>
              <p:nvPr/>
            </p:nvSpPr>
            <p:spPr>
              <a:xfrm rot="16200000">
                <a:off x="799215" y="-168191"/>
                <a:ext cx="211380" cy="547765"/>
              </a:xfrm>
              <a:prstGeom prst="rect">
                <a:avLst/>
              </a:prstGeom>
              <a:solidFill>
                <a:srgbClr val="0066A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53" name="Rechthoek 30"/>
              <p:cNvSpPr/>
              <p:nvPr/>
            </p:nvSpPr>
            <p:spPr>
              <a:xfrm rot="16200000">
                <a:off x="1430239" y="-168191"/>
                <a:ext cx="211380" cy="547765"/>
              </a:xfrm>
              <a:prstGeom prst="rect">
                <a:avLst/>
              </a:prstGeom>
              <a:solidFill>
                <a:srgbClr val="00B7D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54" name="Rechthoek 31"/>
              <p:cNvSpPr/>
              <p:nvPr/>
            </p:nvSpPr>
            <p:spPr>
              <a:xfrm rot="16200000">
                <a:off x="2061263" y="-168191"/>
                <a:ext cx="211380" cy="547765"/>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55" name="Rechthoek 32"/>
              <p:cNvSpPr/>
              <p:nvPr/>
            </p:nvSpPr>
            <p:spPr>
              <a:xfrm rot="16200000">
                <a:off x="2692286" y="-168191"/>
                <a:ext cx="211380" cy="547765"/>
              </a:xfrm>
              <a:prstGeom prst="rect">
                <a:avLst/>
              </a:prstGeom>
              <a:solidFill>
                <a:srgbClr val="61A4B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56" name="Rechthoek 33"/>
              <p:cNvSpPr/>
              <p:nvPr/>
            </p:nvSpPr>
            <p:spPr>
              <a:xfrm rot="16200000">
                <a:off x="3323310" y="-168191"/>
                <a:ext cx="211380" cy="547765"/>
              </a:xfrm>
              <a:prstGeom prst="rect">
                <a:avLst/>
              </a:prstGeom>
              <a:solidFill>
                <a:srgbClr val="82D7C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57" name="Rechthoek 34"/>
              <p:cNvSpPr/>
              <p:nvPr/>
            </p:nvSpPr>
            <p:spPr>
              <a:xfrm rot="16200000">
                <a:off x="3954334" y="-168191"/>
                <a:ext cx="211380" cy="547765"/>
              </a:xfrm>
              <a:prstGeom prst="rect">
                <a:avLst/>
              </a:prstGeom>
              <a:solidFill>
                <a:schemeClr val="accent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58" name="Rechthoek 37"/>
              <p:cNvSpPr/>
              <p:nvPr/>
            </p:nvSpPr>
            <p:spPr>
              <a:xfrm rot="16200000">
                <a:off x="4585357" y="-168192"/>
                <a:ext cx="211380" cy="547765"/>
              </a:xfrm>
              <a:prstGeom prst="rect">
                <a:avLst/>
              </a:prstGeom>
              <a:solidFill>
                <a:srgbClr val="99D28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59" name="Rechthoek 38"/>
              <p:cNvSpPr/>
              <p:nvPr/>
            </p:nvSpPr>
            <p:spPr>
              <a:xfrm rot="16200000">
                <a:off x="5216380" y="-168192"/>
                <a:ext cx="211380" cy="547764"/>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60" name="Rechthoek 39"/>
              <p:cNvSpPr/>
              <p:nvPr/>
            </p:nvSpPr>
            <p:spPr>
              <a:xfrm rot="16200000">
                <a:off x="5847403" y="-168193"/>
                <a:ext cx="211380" cy="547765"/>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grpSp>
      <p:grpSp>
        <p:nvGrpSpPr>
          <p:cNvPr id="371" name="Group 4"/>
          <p:cNvGrpSpPr/>
          <p:nvPr/>
        </p:nvGrpSpPr>
        <p:grpSpPr>
          <a:xfrm>
            <a:off x="698501" y="5884314"/>
            <a:ext cx="1454912" cy="577167"/>
            <a:chOff x="0" y="0"/>
            <a:chExt cx="1454911" cy="577165"/>
          </a:xfrm>
        </p:grpSpPr>
        <p:sp>
          <p:nvSpPr>
            <p:cNvPr id="363" name="Freeform 5"/>
            <p:cNvSpPr/>
            <p:nvPr/>
          </p:nvSpPr>
          <p:spPr>
            <a:xfrm>
              <a:off x="289214" y="284162"/>
              <a:ext cx="268376" cy="293004"/>
            </a:xfrm>
            <a:custGeom>
              <a:avLst/>
              <a:gdLst/>
              <a:ahLst/>
              <a:cxnLst>
                <a:cxn ang="0">
                  <a:pos x="wd2" y="hd2"/>
                </a:cxn>
                <a:cxn ang="5400000">
                  <a:pos x="wd2" y="hd2"/>
                </a:cxn>
                <a:cxn ang="10800000">
                  <a:pos x="wd2" y="hd2"/>
                </a:cxn>
                <a:cxn ang="16200000">
                  <a:pos x="wd2" y="hd2"/>
                </a:cxn>
              </a:cxnLst>
              <a:rect l="0" t="0" r="r" b="b"/>
              <a:pathLst>
                <a:path w="21600" h="21600" extrusionOk="0">
                  <a:moveTo>
                    <a:pt x="10800" y="17530"/>
                  </a:moveTo>
                  <a:cubicBezTo>
                    <a:pt x="13837"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7" y="21600"/>
                    <a:pt x="10800" y="21600"/>
                  </a:cubicBezTo>
                  <a:cubicBezTo>
                    <a:pt x="5063" y="21600"/>
                    <a:pt x="0" y="19096"/>
                    <a:pt x="0" y="13461"/>
                  </a:cubicBezTo>
                  <a:cubicBezTo>
                    <a:pt x="0" y="0"/>
                    <a:pt x="0" y="0"/>
                    <a:pt x="0" y="0"/>
                  </a:cubicBezTo>
                  <a:cubicBezTo>
                    <a:pt x="6413" y="0"/>
                    <a:pt x="6413" y="0"/>
                    <a:pt x="6413" y="0"/>
                  </a:cubicBezTo>
                  <a:cubicBezTo>
                    <a:pt x="6413" y="13148"/>
                    <a:pt x="6413" y="13148"/>
                    <a:pt x="6413" y="13148"/>
                  </a:cubicBezTo>
                  <a:cubicBezTo>
                    <a:pt x="6413" y="15652"/>
                    <a:pt x="7763" y="17530"/>
                    <a:pt x="10800" y="17530"/>
                  </a:cubicBezTo>
                  <a:close/>
                </a:path>
              </a:pathLst>
            </a:custGeom>
            <a:solidFill>
              <a:schemeClr val="accent1"/>
            </a:solidFill>
            <a:ln w="12700" cap="flat">
              <a:noFill/>
              <a:miter lim="400000"/>
            </a:ln>
            <a:effectLst/>
          </p:spPr>
          <p:txBody>
            <a:bodyPr wrap="square" lIns="45719" tIns="45719" rIns="45719" bIns="45719" numCol="1" anchor="t">
              <a:noAutofit/>
            </a:bodyPr>
            <a:lstStyle/>
            <a:p>
              <a:endParaRPr/>
            </a:p>
          </p:txBody>
        </p:sp>
        <p:sp>
          <p:nvSpPr>
            <p:cNvPr id="364" name="Freeform 6"/>
            <p:cNvSpPr/>
            <p:nvPr/>
          </p:nvSpPr>
          <p:spPr>
            <a:xfrm>
              <a:off x="0" y="284162"/>
              <a:ext cx="251958" cy="284795"/>
            </a:xfrm>
            <a:custGeom>
              <a:avLst/>
              <a:gdLst/>
              <a:ahLst/>
              <a:cxnLst>
                <a:cxn ang="0">
                  <a:pos x="wd2" y="hd2"/>
                </a:cxn>
                <a:cxn ang="5400000">
                  <a:pos x="wd2" y="hd2"/>
                </a:cxn>
                <a:cxn ang="10800000">
                  <a:pos x="wd2" y="hd2"/>
                </a:cxn>
                <a:cxn ang="16200000">
                  <a:pos x="wd2" y="hd2"/>
                </a:cxn>
              </a:cxnLst>
              <a:rect l="0" t="0" r="r" b="b"/>
              <a:pathLst>
                <a:path w="21600" h="21600" extrusionOk="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365" name="Freeform 7"/>
            <p:cNvSpPr/>
            <p:nvPr/>
          </p:nvSpPr>
          <p:spPr>
            <a:xfrm>
              <a:off x="76645" y="-1"/>
              <a:ext cx="266458" cy="267114"/>
            </a:xfrm>
            <a:custGeom>
              <a:avLst/>
              <a:gdLst/>
              <a:ahLst/>
              <a:cxnLst>
                <a:cxn ang="0">
                  <a:pos x="wd2" y="hd2"/>
                </a:cxn>
                <a:cxn ang="5400000">
                  <a:pos x="wd2" y="hd2"/>
                </a:cxn>
                <a:cxn ang="10800000">
                  <a:pos x="wd2" y="hd2"/>
                </a:cxn>
                <a:cxn ang="16200000">
                  <a:pos x="wd2" y="hd2"/>
                </a:cxn>
              </a:cxnLst>
              <a:rect l="0" t="0" r="r" b="b"/>
              <a:pathLst>
                <a:path w="20165" h="21600" extrusionOk="0">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366" name="Freeform 8"/>
            <p:cNvSpPr/>
            <p:nvPr/>
          </p:nvSpPr>
          <p:spPr>
            <a:xfrm>
              <a:off x="901742" y="364991"/>
              <a:ext cx="176182" cy="212175"/>
            </a:xfrm>
            <a:custGeom>
              <a:avLst/>
              <a:gdLst/>
              <a:ahLst/>
              <a:cxnLst>
                <a:cxn ang="0">
                  <a:pos x="wd2" y="hd2"/>
                </a:cxn>
                <a:cxn ang="5400000">
                  <a:pos x="wd2" y="hd2"/>
                </a:cxn>
                <a:cxn ang="10800000">
                  <a:pos x="wd2" y="hd2"/>
                </a:cxn>
                <a:cxn ang="16200000">
                  <a:pos x="wd2" y="hd2"/>
                </a:cxn>
              </a:cxnLst>
              <a:rect l="0" t="0" r="r" b="b"/>
              <a:pathLst>
                <a:path w="21600" h="21600" extrusionOk="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367" name="Rectangle 9"/>
            <p:cNvSpPr/>
            <p:nvPr/>
          </p:nvSpPr>
          <p:spPr>
            <a:xfrm>
              <a:off x="1124020" y="284162"/>
              <a:ext cx="33469" cy="284795"/>
            </a:xfrm>
            <a:prstGeom prst="rect">
              <a:avLst/>
            </a:prstGeom>
            <a:solidFill>
              <a:srgbClr val="000000"/>
            </a:solidFill>
            <a:ln w="12700" cap="flat">
              <a:noFill/>
              <a:miter lim="400000"/>
            </a:ln>
            <a:effectLst/>
          </p:spPr>
          <p:txBody>
            <a:bodyPr wrap="square" lIns="45719" tIns="45719" rIns="45719" bIns="45719" numCol="1" anchor="t">
              <a:noAutofit/>
            </a:bodyPr>
            <a:lstStyle/>
            <a:p>
              <a:endParaRPr/>
            </a:p>
          </p:txBody>
        </p:sp>
        <p:sp>
          <p:nvSpPr>
            <p:cNvPr id="368" name="Freeform 10"/>
            <p:cNvSpPr/>
            <p:nvPr/>
          </p:nvSpPr>
          <p:spPr>
            <a:xfrm>
              <a:off x="1199165" y="280373"/>
              <a:ext cx="126296" cy="288584"/>
            </a:xfrm>
            <a:custGeom>
              <a:avLst/>
              <a:gdLst/>
              <a:ahLst/>
              <a:cxnLst>
                <a:cxn ang="0">
                  <a:pos x="wd2" y="hd2"/>
                </a:cxn>
                <a:cxn ang="5400000">
                  <a:pos x="wd2" y="hd2"/>
                </a:cxn>
                <a:cxn ang="10800000">
                  <a:pos x="wd2" y="hd2"/>
                </a:cxn>
                <a:cxn ang="16200000">
                  <a:pos x="wd2" y="hd2"/>
                </a:cxn>
              </a:cxnLst>
              <a:rect l="0" t="0" r="r" b="b"/>
              <a:pathLst>
                <a:path w="21600" h="21600" extrusionOk="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369" name="Freeform 11"/>
            <p:cNvSpPr/>
            <p:nvPr/>
          </p:nvSpPr>
          <p:spPr>
            <a:xfrm>
              <a:off x="1341878" y="318262"/>
              <a:ext cx="113034" cy="258904"/>
            </a:xfrm>
            <a:custGeom>
              <a:avLst/>
              <a:gdLst/>
              <a:ahLst/>
              <a:cxnLst>
                <a:cxn ang="0">
                  <a:pos x="wd2" y="hd2"/>
                </a:cxn>
                <a:cxn ang="5400000">
                  <a:pos x="wd2" y="hd2"/>
                </a:cxn>
                <a:cxn ang="10800000">
                  <a:pos x="wd2" y="hd2"/>
                </a:cxn>
                <a:cxn ang="16200000">
                  <a:pos x="wd2" y="hd2"/>
                </a:cxn>
              </a:cxnLst>
              <a:rect l="0" t="0" r="r" b="b"/>
              <a:pathLst>
                <a:path w="21600" h="21600" extrusionOk="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370" name="Freeform 12"/>
            <p:cNvSpPr/>
            <p:nvPr/>
          </p:nvSpPr>
          <p:spPr>
            <a:xfrm>
              <a:off x="637155" y="284162"/>
              <a:ext cx="226699" cy="28479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grpSp>
      <p:sp>
        <p:nvSpPr>
          <p:cNvPr id="372" name="Plaats hier je titel"/>
          <p:cNvSpPr txBox="1">
            <a:spLocks noGrp="1"/>
          </p:cNvSpPr>
          <p:nvPr>
            <p:ph type="title" hasCustomPrompt="1"/>
          </p:nvPr>
        </p:nvSpPr>
        <p:spPr>
          <a:xfrm>
            <a:off x="698500" y="741499"/>
            <a:ext cx="10775071" cy="490401"/>
          </a:xfrm>
          <a:prstGeom prst="rect">
            <a:avLst/>
          </a:prstGeom>
        </p:spPr>
        <p:txBody>
          <a:bodyPr>
            <a:normAutofit/>
          </a:bodyPr>
          <a:lstStyle/>
          <a:p>
            <a:r>
              <a:t>Plaats hier je titel</a:t>
            </a:r>
          </a:p>
        </p:txBody>
      </p:sp>
      <p:sp>
        <p:nvSpPr>
          <p:cNvPr id="373" name="Body Level One…"/>
          <p:cNvSpPr txBox="1">
            <a:spLocks noGrp="1"/>
          </p:cNvSpPr>
          <p:nvPr>
            <p:ph type="body" idx="1" hasCustomPrompt="1"/>
          </p:nvPr>
        </p:nvSpPr>
        <p:spPr>
          <a:xfrm>
            <a:off x="698500" y="1591900"/>
            <a:ext cx="10773500" cy="4356464"/>
          </a:xfrm>
          <a:prstGeom prst="rect">
            <a:avLst/>
          </a:prstGeom>
        </p:spPr>
        <p:txBody>
          <a:bodyPr>
            <a:normAutofit/>
          </a:bodyPr>
          <a:lstStyle/>
          <a:p>
            <a:r>
              <a:t>Klik hier om een bullet te plaatsen.</a:t>
            </a:r>
          </a:p>
          <a:p>
            <a:pPr lvl="1"/>
            <a:endParaRPr/>
          </a:p>
          <a:p>
            <a:pPr lvl="2"/>
            <a:endParaRPr/>
          </a:p>
          <a:p>
            <a:pPr lvl="3"/>
            <a:endParaRPr/>
          </a:p>
          <a:p>
            <a:pPr lvl="4"/>
            <a:endParaRPr/>
          </a:p>
        </p:txBody>
      </p:sp>
      <p:sp>
        <p:nvSpPr>
          <p:cNvPr id="374" name="Slide Number"/>
          <p:cNvSpPr txBox="1">
            <a:spLocks noGrp="1"/>
          </p:cNvSpPr>
          <p:nvPr>
            <p:ph type="sldNum" sz="quarter" idx="2"/>
          </p:nvPr>
        </p:nvSpPr>
        <p:spPr>
          <a:xfrm>
            <a:off x="11289785" y="6246130"/>
            <a:ext cx="182216" cy="172815"/>
          </a:xfrm>
          <a:prstGeom prst="rect">
            <a:avLst/>
          </a:prstGeom>
        </p:spPr>
        <p:txBody>
          <a:bodyPr/>
          <a:lstStyle/>
          <a:p>
            <a:fld id="{86CB4B4D-7CA3-9044-876B-883B54F8677D}" type="slidenum">
              <a:t>‹nr.›</a:t>
            </a:fld>
            <a:endParaRPr/>
          </a:p>
        </p:txBody>
      </p:sp>
      <p:sp>
        <p:nvSpPr>
          <p:cNvPr id="375" name="Tekstvak 6"/>
          <p:cNvSpPr txBox="1"/>
          <p:nvPr/>
        </p:nvSpPr>
        <p:spPr>
          <a:xfrm>
            <a:off x="34969" y="-662297"/>
            <a:ext cx="12100562" cy="497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400" spc="50">
                <a:solidFill>
                  <a:schemeClr val="accent2"/>
                </a:solidFill>
                <a:latin typeface="Roboto Slab Regular Regular"/>
                <a:ea typeface="Roboto Slab Regular Regular"/>
                <a:cs typeface="Roboto Slab Regular Regular"/>
                <a:sym typeface="Roboto Slab Regular Regular"/>
              </a:defRPr>
            </a:lvl1pPr>
          </a:lstStyle>
          <a:p>
            <a:r>
              <a:t>Tekst</a:t>
            </a:r>
          </a:p>
        </p:txBody>
      </p:sp>
      <p:grpSp>
        <p:nvGrpSpPr>
          <p:cNvPr id="475" name="Instructie"/>
          <p:cNvGrpSpPr/>
          <p:nvPr/>
        </p:nvGrpSpPr>
        <p:grpSpPr>
          <a:xfrm>
            <a:off x="-3666329" y="-99301"/>
            <a:ext cx="3391308" cy="7056603"/>
            <a:chOff x="0" y="0"/>
            <a:chExt cx="3391306" cy="7056601"/>
          </a:xfrm>
        </p:grpSpPr>
        <p:sp>
          <p:nvSpPr>
            <p:cNvPr id="376" name="Rechthoek 186"/>
            <p:cNvSpPr/>
            <p:nvPr/>
          </p:nvSpPr>
          <p:spPr>
            <a:xfrm>
              <a:off x="0" y="-1"/>
              <a:ext cx="3391307" cy="7056603"/>
            </a:xfrm>
            <a:prstGeom prst="rect">
              <a:avLst/>
            </a:prstGeom>
            <a:solidFill>
              <a:srgbClr val="F2F2F2"/>
            </a:solidFill>
            <a:ln w="3175" cap="flat">
              <a:solidFill>
                <a:srgbClr val="BFBFBF"/>
              </a:solidFill>
              <a:prstDash val="solid"/>
              <a:miter lim="800000"/>
            </a:ln>
            <a:effectLst/>
          </p:spPr>
          <p:txBody>
            <a:bodyPr wrap="square" lIns="45719" tIns="45719" rIns="45719" bIns="45719" numCol="1" anchor="ctr">
              <a:noAutofit/>
            </a:bodyPr>
            <a:lstStyle/>
            <a:p>
              <a:pPr>
                <a:lnSpc>
                  <a:spcPct val="90000"/>
                </a:lnSpc>
                <a:spcBef>
                  <a:spcPts val="600"/>
                </a:spcBef>
                <a:defRPr sz="1400" b="1" cap="all">
                  <a:solidFill>
                    <a:srgbClr val="FFFFFF"/>
                  </a:solidFill>
                  <a:latin typeface="+mj-lt"/>
                  <a:ea typeface="+mj-ea"/>
                  <a:cs typeface="+mj-cs"/>
                  <a:sym typeface="Calibri"/>
                </a:defRPr>
              </a:pPr>
              <a:endParaRPr/>
            </a:p>
          </p:txBody>
        </p:sp>
        <p:sp>
          <p:nvSpPr>
            <p:cNvPr id="377" name="Rechthoek 187"/>
            <p:cNvSpPr/>
            <p:nvPr/>
          </p:nvSpPr>
          <p:spPr>
            <a:xfrm>
              <a:off x="206436" y="1806190"/>
              <a:ext cx="3086600" cy="4148413"/>
            </a:xfrm>
            <a:prstGeom prst="rect">
              <a:avLst/>
            </a:prstGeom>
            <a:solidFill>
              <a:srgbClr val="FFFFFF"/>
            </a:solidFill>
            <a:ln w="12700" cap="flat">
              <a:noFill/>
              <a:miter lim="400000"/>
            </a:ln>
            <a:effectLst/>
          </p:spPr>
          <p:txBody>
            <a:bodyPr wrap="square" lIns="45719" tIns="45719" rIns="45719" bIns="45719" numCol="1" anchor="ctr">
              <a:noAutofit/>
            </a:bodyPr>
            <a:lstStyle/>
            <a:p>
              <a:pPr>
                <a:lnSpc>
                  <a:spcPct val="90000"/>
                </a:lnSpc>
                <a:spcBef>
                  <a:spcPts val="600"/>
                </a:spcBef>
                <a:defRPr sz="1400" b="1" cap="all">
                  <a:solidFill>
                    <a:srgbClr val="FFFFFF"/>
                  </a:solidFill>
                  <a:latin typeface="+mj-lt"/>
                  <a:ea typeface="+mj-ea"/>
                  <a:cs typeface="+mj-cs"/>
                  <a:sym typeface="Calibri"/>
                </a:defRPr>
              </a:pPr>
              <a:endParaRPr/>
            </a:p>
          </p:txBody>
        </p:sp>
        <p:grpSp>
          <p:nvGrpSpPr>
            <p:cNvPr id="380" name="Rechthoek 97"/>
            <p:cNvGrpSpPr/>
            <p:nvPr/>
          </p:nvGrpSpPr>
          <p:grpSpPr>
            <a:xfrm>
              <a:off x="97162" y="490143"/>
              <a:ext cx="393460" cy="184059"/>
              <a:chOff x="0" y="0"/>
              <a:chExt cx="393459" cy="184057"/>
            </a:xfrm>
          </p:grpSpPr>
          <p:sp>
            <p:nvSpPr>
              <p:cNvPr id="378" name="Rectangle"/>
              <p:cNvSpPr/>
              <p:nvPr/>
            </p:nvSpPr>
            <p:spPr>
              <a:xfrm>
                <a:off x="-1" y="0"/>
                <a:ext cx="393461" cy="184058"/>
              </a:xfrm>
              <a:prstGeom prst="rect">
                <a:avLst/>
              </a:prstGeom>
              <a:solidFill>
                <a:srgbClr val="F8F8F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79" name="Start"/>
              <p:cNvSpPr txBox="1"/>
              <p:nvPr/>
            </p:nvSpPr>
            <p:spPr>
              <a:xfrm>
                <a:off x="-1" y="28529"/>
                <a:ext cx="393461" cy="127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defRPr sz="800">
                    <a:solidFill>
                      <a:srgbClr val="211F26"/>
                    </a:solidFill>
                    <a:latin typeface="+mj-lt"/>
                    <a:ea typeface="+mj-ea"/>
                    <a:cs typeface="+mj-cs"/>
                    <a:sym typeface="Calibri"/>
                  </a:defRPr>
                </a:lvl1pPr>
              </a:lstStyle>
              <a:p>
                <a:r>
                  <a:t>Start</a:t>
                </a:r>
              </a:p>
            </p:txBody>
          </p:sp>
        </p:grpSp>
        <p:sp>
          <p:nvSpPr>
            <p:cNvPr id="381" name="Rechthoek 98"/>
            <p:cNvSpPr/>
            <p:nvPr/>
          </p:nvSpPr>
          <p:spPr>
            <a:xfrm>
              <a:off x="102161" y="652814"/>
              <a:ext cx="383783" cy="27172"/>
            </a:xfrm>
            <a:prstGeom prst="rect">
              <a:avLst/>
            </a:prstGeom>
            <a:solidFill>
              <a:srgbClr val="B74629"/>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grpSp>
          <p:nvGrpSpPr>
            <p:cNvPr id="391" name="Groep 100"/>
            <p:cNvGrpSpPr/>
            <p:nvPr/>
          </p:nvGrpSpPr>
          <p:grpSpPr>
            <a:xfrm>
              <a:off x="350475" y="754659"/>
              <a:ext cx="137190" cy="108009"/>
              <a:chOff x="0" y="0"/>
              <a:chExt cx="137188" cy="108008"/>
            </a:xfrm>
          </p:grpSpPr>
          <p:grpSp>
            <p:nvGrpSpPr>
              <p:cNvPr id="387" name="Groep 163"/>
              <p:cNvGrpSpPr/>
              <p:nvPr/>
            </p:nvGrpSpPr>
            <p:grpSpPr>
              <a:xfrm>
                <a:off x="0" y="0"/>
                <a:ext cx="137190" cy="108009"/>
                <a:chOff x="0" y="0"/>
                <a:chExt cx="137188" cy="108008"/>
              </a:xfrm>
            </p:grpSpPr>
            <p:sp>
              <p:nvSpPr>
                <p:cNvPr id="382" name="Rechte verbindingslijn 167"/>
                <p:cNvSpPr/>
                <p:nvPr/>
              </p:nvSpPr>
              <p:spPr>
                <a:xfrm>
                  <a:off x="0" y="0"/>
                  <a:ext cx="137190"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sp>
              <p:nvSpPr>
                <p:cNvPr id="383" name="Rechte verbindingslijn 168"/>
                <p:cNvSpPr/>
                <p:nvPr/>
              </p:nvSpPr>
              <p:spPr>
                <a:xfrm>
                  <a:off x="0" y="108008"/>
                  <a:ext cx="137190"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sp>
              <p:nvSpPr>
                <p:cNvPr id="384" name="Rechte verbindingslijn 169"/>
                <p:cNvSpPr/>
                <p:nvPr/>
              </p:nvSpPr>
              <p:spPr>
                <a:xfrm>
                  <a:off x="73363" y="81006"/>
                  <a:ext cx="61761"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sp>
              <p:nvSpPr>
                <p:cNvPr id="385" name="Rechte verbindingslijn 170"/>
                <p:cNvSpPr/>
                <p:nvPr/>
              </p:nvSpPr>
              <p:spPr>
                <a:xfrm>
                  <a:off x="73363" y="54004"/>
                  <a:ext cx="61761"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sp>
              <p:nvSpPr>
                <p:cNvPr id="386" name="Rechte verbindingslijn 171"/>
                <p:cNvSpPr/>
                <p:nvPr/>
              </p:nvSpPr>
              <p:spPr>
                <a:xfrm>
                  <a:off x="73363" y="27002"/>
                  <a:ext cx="61761"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grpSp>
          <p:grpSp>
            <p:nvGrpSpPr>
              <p:cNvPr id="390" name="Groep 164"/>
              <p:cNvGrpSpPr/>
              <p:nvPr/>
            </p:nvGrpSpPr>
            <p:grpSpPr>
              <a:xfrm>
                <a:off x="52" y="26196"/>
                <a:ext cx="66718" cy="54523"/>
                <a:chOff x="0" y="0"/>
                <a:chExt cx="66716" cy="54521"/>
              </a:xfrm>
            </p:grpSpPr>
            <p:sp>
              <p:nvSpPr>
                <p:cNvPr id="388" name="Rechthoek 165"/>
                <p:cNvSpPr/>
                <p:nvPr/>
              </p:nvSpPr>
              <p:spPr>
                <a:xfrm flipH="1">
                  <a:off x="0" y="17566"/>
                  <a:ext cx="49977" cy="19389"/>
                </a:xfrm>
                <a:prstGeom prst="rect">
                  <a:avLst/>
                </a:prstGeom>
                <a:solidFill>
                  <a:srgbClr val="4A7DB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sp>
              <p:nvSpPr>
                <p:cNvPr id="389" name="Pijl: punthaak 166"/>
                <p:cNvSpPr/>
                <p:nvPr/>
              </p:nvSpPr>
              <p:spPr>
                <a:xfrm>
                  <a:off x="12195" y="0"/>
                  <a:ext cx="54522" cy="54522"/>
                </a:xfrm>
                <a:prstGeom prst="chevron">
                  <a:avLst>
                    <a:gd name="adj" fmla="val 47962"/>
                  </a:avLst>
                </a:prstGeom>
                <a:solidFill>
                  <a:srgbClr val="4A7DB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grpSp>
        </p:grpSp>
        <p:grpSp>
          <p:nvGrpSpPr>
            <p:cNvPr id="401" name="Groep 101"/>
            <p:cNvGrpSpPr/>
            <p:nvPr/>
          </p:nvGrpSpPr>
          <p:grpSpPr>
            <a:xfrm>
              <a:off x="107595" y="754659"/>
              <a:ext cx="137190" cy="108009"/>
              <a:chOff x="0" y="0"/>
              <a:chExt cx="137188" cy="108008"/>
            </a:xfrm>
          </p:grpSpPr>
          <p:grpSp>
            <p:nvGrpSpPr>
              <p:cNvPr id="397" name="Groep 154"/>
              <p:cNvGrpSpPr/>
              <p:nvPr/>
            </p:nvGrpSpPr>
            <p:grpSpPr>
              <a:xfrm>
                <a:off x="0" y="0"/>
                <a:ext cx="137190" cy="108009"/>
                <a:chOff x="0" y="0"/>
                <a:chExt cx="137188" cy="108008"/>
              </a:xfrm>
            </p:grpSpPr>
            <p:sp>
              <p:nvSpPr>
                <p:cNvPr id="392" name="Rechte verbindingslijn 158"/>
                <p:cNvSpPr/>
                <p:nvPr/>
              </p:nvSpPr>
              <p:spPr>
                <a:xfrm>
                  <a:off x="0" y="0"/>
                  <a:ext cx="137190"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sp>
              <p:nvSpPr>
                <p:cNvPr id="393" name="Rechte verbindingslijn 159"/>
                <p:cNvSpPr/>
                <p:nvPr/>
              </p:nvSpPr>
              <p:spPr>
                <a:xfrm>
                  <a:off x="0" y="108008"/>
                  <a:ext cx="137190"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sp>
              <p:nvSpPr>
                <p:cNvPr id="394" name="Rechte verbindingslijn 160"/>
                <p:cNvSpPr/>
                <p:nvPr/>
              </p:nvSpPr>
              <p:spPr>
                <a:xfrm>
                  <a:off x="73363" y="81006"/>
                  <a:ext cx="61761"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sp>
              <p:nvSpPr>
                <p:cNvPr id="395" name="Rechte verbindingslijn 161"/>
                <p:cNvSpPr/>
                <p:nvPr/>
              </p:nvSpPr>
              <p:spPr>
                <a:xfrm>
                  <a:off x="73363" y="54004"/>
                  <a:ext cx="61761"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sp>
              <p:nvSpPr>
                <p:cNvPr id="396" name="Rechte verbindingslijn 162"/>
                <p:cNvSpPr/>
                <p:nvPr/>
              </p:nvSpPr>
              <p:spPr>
                <a:xfrm>
                  <a:off x="73363" y="27002"/>
                  <a:ext cx="61761"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grpSp>
          <p:grpSp>
            <p:nvGrpSpPr>
              <p:cNvPr id="400" name="Groep 155"/>
              <p:cNvGrpSpPr/>
              <p:nvPr/>
            </p:nvGrpSpPr>
            <p:grpSpPr>
              <a:xfrm>
                <a:off x="51" y="26196"/>
                <a:ext cx="66718" cy="54523"/>
                <a:chOff x="0" y="0"/>
                <a:chExt cx="66716" cy="54521"/>
              </a:xfrm>
            </p:grpSpPr>
            <p:sp>
              <p:nvSpPr>
                <p:cNvPr id="398" name="Rechthoek 156"/>
                <p:cNvSpPr/>
                <p:nvPr/>
              </p:nvSpPr>
              <p:spPr>
                <a:xfrm>
                  <a:off x="16740" y="17566"/>
                  <a:ext cx="49977" cy="19389"/>
                </a:xfrm>
                <a:prstGeom prst="rect">
                  <a:avLst/>
                </a:prstGeom>
                <a:solidFill>
                  <a:srgbClr val="4A7DB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sp>
              <p:nvSpPr>
                <p:cNvPr id="399" name="Pijl: punthaak 157"/>
                <p:cNvSpPr/>
                <p:nvPr/>
              </p:nvSpPr>
              <p:spPr>
                <a:xfrm flipH="1">
                  <a:off x="0" y="0"/>
                  <a:ext cx="54522" cy="54522"/>
                </a:xfrm>
                <a:prstGeom prst="chevron">
                  <a:avLst>
                    <a:gd name="adj" fmla="val 47962"/>
                  </a:avLst>
                </a:prstGeom>
                <a:solidFill>
                  <a:srgbClr val="4A7DB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grpSp>
        </p:grpSp>
        <p:sp>
          <p:nvSpPr>
            <p:cNvPr id="402" name="Rechte verbindingslijn 102"/>
            <p:cNvSpPr/>
            <p:nvPr/>
          </p:nvSpPr>
          <p:spPr>
            <a:xfrm flipV="1">
              <a:off x="259300" y="606890"/>
              <a:ext cx="532060" cy="139155"/>
            </a:xfrm>
            <a:prstGeom prst="line">
              <a:avLst/>
            </a:prstGeom>
            <a:noFill/>
            <a:ln w="19050" cap="rnd">
              <a:solidFill>
                <a:srgbClr val="0070C0"/>
              </a:solidFill>
              <a:prstDash val="solid"/>
              <a:round/>
              <a:headEnd type="oval" w="med" len="med"/>
            </a:ln>
            <a:effectLst/>
          </p:spPr>
          <p:txBody>
            <a:bodyPr wrap="square" lIns="45719" tIns="45719" rIns="45719" bIns="45719" numCol="1" anchor="t">
              <a:noAutofit/>
            </a:bodyPr>
            <a:lstStyle/>
            <a:p>
              <a:endParaRPr/>
            </a:p>
          </p:txBody>
        </p:sp>
        <p:sp>
          <p:nvSpPr>
            <p:cNvPr id="403" name="Rechte verbindingslijn 103"/>
            <p:cNvSpPr/>
            <p:nvPr/>
          </p:nvSpPr>
          <p:spPr>
            <a:xfrm>
              <a:off x="495590" y="753338"/>
              <a:ext cx="291606" cy="174154"/>
            </a:xfrm>
            <a:prstGeom prst="line">
              <a:avLst/>
            </a:prstGeom>
            <a:noFill/>
            <a:ln w="19050" cap="rnd">
              <a:solidFill>
                <a:srgbClr val="0070C0"/>
              </a:solidFill>
              <a:prstDash val="solid"/>
              <a:round/>
              <a:headEnd type="oval" w="med" len="med"/>
            </a:ln>
            <a:effectLst/>
          </p:spPr>
          <p:txBody>
            <a:bodyPr wrap="square" lIns="45719" tIns="45719" rIns="45719" bIns="45719" numCol="1" anchor="t">
              <a:noAutofit/>
            </a:bodyPr>
            <a:lstStyle/>
            <a:p>
              <a:endParaRPr/>
            </a:p>
          </p:txBody>
        </p:sp>
        <p:grpSp>
          <p:nvGrpSpPr>
            <p:cNvPr id="415" name="Groep 104"/>
            <p:cNvGrpSpPr/>
            <p:nvPr/>
          </p:nvGrpSpPr>
          <p:grpSpPr>
            <a:xfrm>
              <a:off x="784582" y="491641"/>
              <a:ext cx="268739" cy="248382"/>
              <a:chOff x="0" y="0"/>
              <a:chExt cx="268738" cy="248381"/>
            </a:xfrm>
          </p:grpSpPr>
          <p:sp>
            <p:nvSpPr>
              <p:cNvPr id="404" name="Rechthoek 143"/>
              <p:cNvSpPr/>
              <p:nvPr/>
            </p:nvSpPr>
            <p:spPr>
              <a:xfrm>
                <a:off x="-1" y="-1"/>
                <a:ext cx="268740" cy="248383"/>
              </a:xfrm>
              <a:prstGeom prst="rect">
                <a:avLst/>
              </a:prstGeom>
              <a:solidFill>
                <a:srgbClr val="FFFFFF"/>
              </a:solidFill>
              <a:ln w="3175" cap="flat">
                <a:solidFill>
                  <a:srgbClr val="BFBFBF"/>
                </a:solidFill>
                <a:prstDash val="solid"/>
                <a:miter lim="800000"/>
              </a:ln>
              <a:effectLst/>
            </p:spPr>
            <p:txBody>
              <a:bodyPr wrap="square" lIns="45719" tIns="45719" rIns="45719" bIns="45719" numCol="1" anchor="ctr">
                <a:noAutofit/>
              </a:bodyPr>
              <a:lstStyle/>
              <a:p>
                <a:pPr algn="ctr">
                  <a:defRPr sz="1000">
                    <a:solidFill>
                      <a:srgbClr val="211F26"/>
                    </a:solidFill>
                    <a:latin typeface="+mj-lt"/>
                    <a:ea typeface="+mj-ea"/>
                    <a:cs typeface="+mj-cs"/>
                    <a:sym typeface="Calibri"/>
                  </a:defRPr>
                </a:pPr>
                <a:endParaRPr/>
              </a:p>
            </p:txBody>
          </p:sp>
          <p:grpSp>
            <p:nvGrpSpPr>
              <p:cNvPr id="414" name="Groep 144"/>
              <p:cNvGrpSpPr/>
              <p:nvPr/>
            </p:nvGrpSpPr>
            <p:grpSpPr>
              <a:xfrm>
                <a:off x="43069" y="52310"/>
                <a:ext cx="182599" cy="143760"/>
                <a:chOff x="0" y="0"/>
                <a:chExt cx="182597" cy="143759"/>
              </a:xfrm>
            </p:grpSpPr>
            <p:grpSp>
              <p:nvGrpSpPr>
                <p:cNvPr id="410" name="Groep 145"/>
                <p:cNvGrpSpPr/>
                <p:nvPr/>
              </p:nvGrpSpPr>
              <p:grpSpPr>
                <a:xfrm>
                  <a:off x="0" y="0"/>
                  <a:ext cx="182599" cy="143760"/>
                  <a:chOff x="0" y="0"/>
                  <a:chExt cx="182597" cy="143759"/>
                </a:xfrm>
              </p:grpSpPr>
              <p:sp>
                <p:nvSpPr>
                  <p:cNvPr id="405" name="Rechte verbindingslijn 149"/>
                  <p:cNvSpPr/>
                  <p:nvPr/>
                </p:nvSpPr>
                <p:spPr>
                  <a:xfrm>
                    <a:off x="0" y="-1"/>
                    <a:ext cx="182599"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sp>
                <p:nvSpPr>
                  <p:cNvPr id="406" name="Rechte verbindingslijn 150"/>
                  <p:cNvSpPr/>
                  <p:nvPr/>
                </p:nvSpPr>
                <p:spPr>
                  <a:xfrm>
                    <a:off x="0" y="143759"/>
                    <a:ext cx="182599"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sp>
                <p:nvSpPr>
                  <p:cNvPr id="407" name="Rechte verbindingslijn 151"/>
                  <p:cNvSpPr/>
                  <p:nvPr/>
                </p:nvSpPr>
                <p:spPr>
                  <a:xfrm>
                    <a:off x="97647" y="107820"/>
                    <a:ext cx="82204"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sp>
                <p:nvSpPr>
                  <p:cNvPr id="408" name="Rechte verbindingslijn 152"/>
                  <p:cNvSpPr/>
                  <p:nvPr/>
                </p:nvSpPr>
                <p:spPr>
                  <a:xfrm>
                    <a:off x="97647" y="71880"/>
                    <a:ext cx="82204"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sp>
                <p:nvSpPr>
                  <p:cNvPr id="409" name="Rechte verbindingslijn 153"/>
                  <p:cNvSpPr/>
                  <p:nvPr/>
                </p:nvSpPr>
                <p:spPr>
                  <a:xfrm>
                    <a:off x="97647" y="35940"/>
                    <a:ext cx="82204"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grpSp>
            <p:grpSp>
              <p:nvGrpSpPr>
                <p:cNvPr id="413" name="Groep 146"/>
                <p:cNvGrpSpPr/>
                <p:nvPr/>
              </p:nvGrpSpPr>
              <p:grpSpPr>
                <a:xfrm>
                  <a:off x="68" y="34868"/>
                  <a:ext cx="88802" cy="72569"/>
                  <a:chOff x="0" y="0"/>
                  <a:chExt cx="88800" cy="72568"/>
                </a:xfrm>
              </p:grpSpPr>
              <p:sp>
                <p:nvSpPr>
                  <p:cNvPr id="411" name="Rechthoek 147"/>
                  <p:cNvSpPr/>
                  <p:nvPr/>
                </p:nvSpPr>
                <p:spPr>
                  <a:xfrm>
                    <a:off x="22282" y="23381"/>
                    <a:ext cx="66519" cy="25807"/>
                  </a:xfrm>
                  <a:prstGeom prst="rect">
                    <a:avLst/>
                  </a:prstGeom>
                  <a:solidFill>
                    <a:srgbClr val="4A7DB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sp>
                <p:nvSpPr>
                  <p:cNvPr id="412" name="Pijl: punthaak 148"/>
                  <p:cNvSpPr/>
                  <p:nvPr/>
                </p:nvSpPr>
                <p:spPr>
                  <a:xfrm flipH="1">
                    <a:off x="0" y="0"/>
                    <a:ext cx="72568" cy="72569"/>
                  </a:xfrm>
                  <a:prstGeom prst="chevron">
                    <a:avLst>
                      <a:gd name="adj" fmla="val 47962"/>
                    </a:avLst>
                  </a:prstGeom>
                  <a:solidFill>
                    <a:srgbClr val="4A7DB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grpSp>
          </p:grpSp>
        </p:grpSp>
        <p:grpSp>
          <p:nvGrpSpPr>
            <p:cNvPr id="427" name="Groep 105"/>
            <p:cNvGrpSpPr/>
            <p:nvPr/>
          </p:nvGrpSpPr>
          <p:grpSpPr>
            <a:xfrm>
              <a:off x="784582" y="800638"/>
              <a:ext cx="268739" cy="248382"/>
              <a:chOff x="0" y="0"/>
              <a:chExt cx="268738" cy="248381"/>
            </a:xfrm>
          </p:grpSpPr>
          <p:sp>
            <p:nvSpPr>
              <p:cNvPr id="416" name="Rechthoek 132"/>
              <p:cNvSpPr/>
              <p:nvPr/>
            </p:nvSpPr>
            <p:spPr>
              <a:xfrm>
                <a:off x="-1" y="-1"/>
                <a:ext cx="268740" cy="248383"/>
              </a:xfrm>
              <a:prstGeom prst="rect">
                <a:avLst/>
              </a:prstGeom>
              <a:solidFill>
                <a:srgbClr val="FFFFFF"/>
              </a:solidFill>
              <a:ln w="3175" cap="flat">
                <a:solidFill>
                  <a:srgbClr val="BFBFBF"/>
                </a:solidFill>
                <a:prstDash val="solid"/>
                <a:miter lim="800000"/>
              </a:ln>
              <a:effectLst/>
            </p:spPr>
            <p:txBody>
              <a:bodyPr wrap="square" lIns="45719" tIns="45719" rIns="45719" bIns="45719" numCol="1" anchor="ctr">
                <a:noAutofit/>
              </a:bodyPr>
              <a:lstStyle/>
              <a:p>
                <a:pPr algn="ctr">
                  <a:defRPr sz="1000">
                    <a:solidFill>
                      <a:srgbClr val="211F26"/>
                    </a:solidFill>
                    <a:latin typeface="+mj-lt"/>
                    <a:ea typeface="+mj-ea"/>
                    <a:cs typeface="+mj-cs"/>
                    <a:sym typeface="Calibri"/>
                  </a:defRPr>
                </a:pPr>
                <a:endParaRPr/>
              </a:p>
            </p:txBody>
          </p:sp>
          <p:grpSp>
            <p:nvGrpSpPr>
              <p:cNvPr id="426" name="Groep 133"/>
              <p:cNvGrpSpPr/>
              <p:nvPr/>
            </p:nvGrpSpPr>
            <p:grpSpPr>
              <a:xfrm>
                <a:off x="43069" y="52310"/>
                <a:ext cx="182599" cy="143760"/>
                <a:chOff x="0" y="0"/>
                <a:chExt cx="182597" cy="143759"/>
              </a:xfrm>
            </p:grpSpPr>
            <p:grpSp>
              <p:nvGrpSpPr>
                <p:cNvPr id="422" name="Groep 134"/>
                <p:cNvGrpSpPr/>
                <p:nvPr/>
              </p:nvGrpSpPr>
              <p:grpSpPr>
                <a:xfrm>
                  <a:off x="0" y="0"/>
                  <a:ext cx="182599" cy="143760"/>
                  <a:chOff x="0" y="0"/>
                  <a:chExt cx="182597" cy="143759"/>
                </a:xfrm>
              </p:grpSpPr>
              <p:sp>
                <p:nvSpPr>
                  <p:cNvPr id="417" name="Rechte verbindingslijn 138"/>
                  <p:cNvSpPr/>
                  <p:nvPr/>
                </p:nvSpPr>
                <p:spPr>
                  <a:xfrm>
                    <a:off x="0" y="-1"/>
                    <a:ext cx="182599"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sp>
                <p:nvSpPr>
                  <p:cNvPr id="418" name="Rechte verbindingslijn 139"/>
                  <p:cNvSpPr/>
                  <p:nvPr/>
                </p:nvSpPr>
                <p:spPr>
                  <a:xfrm>
                    <a:off x="0" y="143759"/>
                    <a:ext cx="182599"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sp>
                <p:nvSpPr>
                  <p:cNvPr id="419" name="Rechte verbindingslijn 140"/>
                  <p:cNvSpPr/>
                  <p:nvPr/>
                </p:nvSpPr>
                <p:spPr>
                  <a:xfrm>
                    <a:off x="97647" y="107820"/>
                    <a:ext cx="82204"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sp>
                <p:nvSpPr>
                  <p:cNvPr id="420" name="Rechte verbindingslijn 141"/>
                  <p:cNvSpPr/>
                  <p:nvPr/>
                </p:nvSpPr>
                <p:spPr>
                  <a:xfrm>
                    <a:off x="97647" y="71880"/>
                    <a:ext cx="82204"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sp>
                <p:nvSpPr>
                  <p:cNvPr id="421" name="Rechte verbindingslijn 142"/>
                  <p:cNvSpPr/>
                  <p:nvPr/>
                </p:nvSpPr>
                <p:spPr>
                  <a:xfrm>
                    <a:off x="97647" y="35940"/>
                    <a:ext cx="82204"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grpSp>
            <p:grpSp>
              <p:nvGrpSpPr>
                <p:cNvPr id="425" name="Groep 135"/>
                <p:cNvGrpSpPr/>
                <p:nvPr/>
              </p:nvGrpSpPr>
              <p:grpSpPr>
                <a:xfrm>
                  <a:off x="69" y="34868"/>
                  <a:ext cx="88802" cy="72569"/>
                  <a:chOff x="0" y="0"/>
                  <a:chExt cx="88800" cy="72568"/>
                </a:xfrm>
              </p:grpSpPr>
              <p:sp>
                <p:nvSpPr>
                  <p:cNvPr id="423" name="Rechthoek 136"/>
                  <p:cNvSpPr/>
                  <p:nvPr/>
                </p:nvSpPr>
                <p:spPr>
                  <a:xfrm flipH="1">
                    <a:off x="0" y="23381"/>
                    <a:ext cx="66519" cy="25807"/>
                  </a:xfrm>
                  <a:prstGeom prst="rect">
                    <a:avLst/>
                  </a:prstGeom>
                  <a:solidFill>
                    <a:srgbClr val="4A7DB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sp>
                <p:nvSpPr>
                  <p:cNvPr id="424" name="Pijl: punthaak 137"/>
                  <p:cNvSpPr/>
                  <p:nvPr/>
                </p:nvSpPr>
                <p:spPr>
                  <a:xfrm>
                    <a:off x="16232" y="0"/>
                    <a:ext cx="72569" cy="72569"/>
                  </a:xfrm>
                  <a:prstGeom prst="chevron">
                    <a:avLst>
                      <a:gd name="adj" fmla="val 47962"/>
                    </a:avLst>
                  </a:prstGeom>
                  <a:solidFill>
                    <a:srgbClr val="4A7DB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grpSp>
          </p:grpSp>
        </p:grpSp>
        <p:sp>
          <p:nvSpPr>
            <p:cNvPr id="428" name="Rechthoek 106"/>
            <p:cNvSpPr txBox="1"/>
            <p:nvPr/>
          </p:nvSpPr>
          <p:spPr>
            <a:xfrm>
              <a:off x="1141443" y="529154"/>
              <a:ext cx="2052000" cy="1778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nSpc>
                  <a:spcPct val="90000"/>
                </a:lnSpc>
                <a:spcBef>
                  <a:spcPts val="600"/>
                </a:spcBef>
                <a:defRPr sz="1200">
                  <a:solidFill>
                    <a:srgbClr val="211F26"/>
                  </a:solidFill>
                  <a:latin typeface="+mj-lt"/>
                  <a:ea typeface="+mj-ea"/>
                  <a:cs typeface="+mj-cs"/>
                  <a:sym typeface="Calibri"/>
                </a:defRPr>
              </a:lvl1pPr>
            </a:lstStyle>
            <a:p>
              <a:r>
                <a:t>Inspringniveau verkleinen</a:t>
              </a:r>
            </a:p>
          </p:txBody>
        </p:sp>
        <p:sp>
          <p:nvSpPr>
            <p:cNvPr id="429" name="Rechthoek 107"/>
            <p:cNvSpPr txBox="1"/>
            <p:nvPr/>
          </p:nvSpPr>
          <p:spPr>
            <a:xfrm>
              <a:off x="1141443" y="832164"/>
              <a:ext cx="2052000" cy="1778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nSpc>
                  <a:spcPct val="90000"/>
                </a:lnSpc>
                <a:spcBef>
                  <a:spcPts val="600"/>
                </a:spcBef>
                <a:defRPr sz="1200">
                  <a:solidFill>
                    <a:srgbClr val="211F26"/>
                  </a:solidFill>
                  <a:latin typeface="+mj-lt"/>
                  <a:ea typeface="+mj-ea"/>
                  <a:cs typeface="+mj-cs"/>
                  <a:sym typeface="Calibri"/>
                </a:defRPr>
              </a:lvl1pPr>
            </a:lstStyle>
            <a:p>
              <a:r>
                <a:t>Inspringniveau vergroten</a:t>
              </a:r>
            </a:p>
          </p:txBody>
        </p:sp>
        <p:sp>
          <p:nvSpPr>
            <p:cNvPr id="430" name="Rechthoek 117"/>
            <p:cNvSpPr txBox="1"/>
            <p:nvPr/>
          </p:nvSpPr>
          <p:spPr>
            <a:xfrm>
              <a:off x="98270" y="1199387"/>
              <a:ext cx="3194765" cy="4978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a:lnSpc>
                  <a:spcPct val="90000"/>
                </a:lnSpc>
                <a:spcBef>
                  <a:spcPts val="600"/>
                </a:spcBef>
                <a:defRPr sz="1200">
                  <a:solidFill>
                    <a:srgbClr val="211F26"/>
                  </a:solidFill>
                  <a:latin typeface="+mj-lt"/>
                  <a:ea typeface="+mj-ea"/>
                  <a:cs typeface="+mj-cs"/>
                  <a:sym typeface="Calibri"/>
                </a:defRPr>
              </a:pPr>
              <a:r>
                <a:t>Gebruik, in de tab </a:t>
              </a:r>
              <a:r>
                <a:rPr b="1"/>
                <a:t>‘Start’</a:t>
              </a:r>
              <a:r>
                <a:t>, de </a:t>
              </a:r>
              <a:r>
                <a:rPr b="1"/>
                <a:t>lijstniveau knoppen</a:t>
              </a:r>
              <a:r>
                <a:t>, zoals hierboven aangegeven, om een inspring-niveau te vergroten of verkleinen.</a:t>
              </a:r>
            </a:p>
          </p:txBody>
        </p:sp>
        <p:grpSp>
          <p:nvGrpSpPr>
            <p:cNvPr id="433" name="Rechthoek 118"/>
            <p:cNvGrpSpPr/>
            <p:nvPr/>
          </p:nvGrpSpPr>
          <p:grpSpPr>
            <a:xfrm>
              <a:off x="98270" y="9349"/>
              <a:ext cx="3194765" cy="431901"/>
              <a:chOff x="0" y="0"/>
              <a:chExt cx="3194764" cy="431899"/>
            </a:xfrm>
          </p:grpSpPr>
          <p:sp>
            <p:nvSpPr>
              <p:cNvPr id="431" name="Rectangle"/>
              <p:cNvSpPr/>
              <p:nvPr/>
            </p:nvSpPr>
            <p:spPr>
              <a:xfrm>
                <a:off x="0" y="89949"/>
                <a:ext cx="3194765" cy="252002"/>
              </a:xfrm>
              <a:prstGeom prst="rect">
                <a:avLst/>
              </a:prstGeom>
              <a:solidFill>
                <a:srgbClr val="211F26"/>
              </a:solidFill>
              <a:ln w="12700" cap="flat">
                <a:noFill/>
                <a:miter lim="400000"/>
              </a:ln>
              <a:effectLst/>
            </p:spPr>
            <p:txBody>
              <a:bodyPr wrap="square" lIns="45719" tIns="45719" rIns="45719" bIns="45719" numCol="1" anchor="ctr">
                <a:noAutofit/>
              </a:bodyPr>
              <a:lstStyle/>
              <a:p>
                <a:pPr>
                  <a:lnSpc>
                    <a:spcPct val="90000"/>
                  </a:lnSpc>
                  <a:spcBef>
                    <a:spcPts val="600"/>
                  </a:spcBef>
                  <a:defRPr>
                    <a:solidFill>
                      <a:srgbClr val="FFFFFF"/>
                    </a:solidFill>
                  </a:defRPr>
                </a:pPr>
                <a:endParaRPr/>
              </a:p>
            </p:txBody>
          </p:sp>
          <p:sp>
            <p:nvSpPr>
              <p:cNvPr id="432" name="Lijstniveaus gebruiken"/>
              <p:cNvSpPr txBox="1"/>
              <p:nvPr/>
            </p:nvSpPr>
            <p:spPr>
              <a:xfrm>
                <a:off x="0" y="0"/>
                <a:ext cx="3194765" cy="4319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7999" tIns="107999" rIns="107999" bIns="107999" numCol="1" anchor="ctr">
                <a:spAutoFit/>
              </a:bodyPr>
              <a:lstStyle>
                <a:lvl1pPr>
                  <a:lnSpc>
                    <a:spcPct val="90000"/>
                  </a:lnSpc>
                  <a:spcBef>
                    <a:spcPts val="600"/>
                  </a:spcBef>
                  <a:defRPr sz="1400" b="1" cap="all">
                    <a:solidFill>
                      <a:srgbClr val="FFFFFF"/>
                    </a:solidFill>
                    <a:latin typeface="+mj-lt"/>
                    <a:ea typeface="+mj-ea"/>
                    <a:cs typeface="+mj-cs"/>
                    <a:sym typeface="Calibri"/>
                  </a:defRPr>
                </a:lvl1pPr>
              </a:lstStyle>
              <a:p>
                <a:r>
                  <a:t>Lijstniveaus gebruiken</a:t>
                </a:r>
              </a:p>
            </p:txBody>
          </p:sp>
        </p:grpSp>
        <p:grpSp>
          <p:nvGrpSpPr>
            <p:cNvPr id="436" name="Groep 129"/>
            <p:cNvGrpSpPr/>
            <p:nvPr/>
          </p:nvGrpSpPr>
          <p:grpSpPr>
            <a:xfrm>
              <a:off x="3025479" y="6053864"/>
              <a:ext cx="267557" cy="267556"/>
              <a:chOff x="0" y="0"/>
              <a:chExt cx="267555" cy="267555"/>
            </a:xfrm>
          </p:grpSpPr>
          <p:sp>
            <p:nvSpPr>
              <p:cNvPr id="434" name="Ovaal 130"/>
              <p:cNvSpPr/>
              <p:nvPr/>
            </p:nvSpPr>
            <p:spPr>
              <a:xfrm>
                <a:off x="18359" y="18359"/>
                <a:ext cx="230835" cy="230835"/>
              </a:xfrm>
              <a:prstGeom prst="ellipse">
                <a:avLst/>
              </a:prstGeom>
              <a:solidFill>
                <a:srgbClr val="FFFFFF"/>
              </a:solidFill>
              <a:ln w="12700" cap="flat">
                <a:noFill/>
                <a:miter lim="400000"/>
              </a:ln>
              <a:effectLst/>
            </p:spPr>
            <p:txBody>
              <a:bodyPr wrap="square" lIns="45719" tIns="45719" rIns="45719" bIns="45719" numCol="1" anchor="ctr">
                <a:noAutofit/>
              </a:bodyPr>
              <a:lstStyle/>
              <a:p>
                <a:pPr algn="ctr">
                  <a:lnSpc>
                    <a:spcPct val="90000"/>
                  </a:lnSpc>
                  <a:spcBef>
                    <a:spcPts val="600"/>
                  </a:spcBef>
                  <a:defRPr cap="all">
                    <a:solidFill>
                      <a:srgbClr val="211F26"/>
                    </a:solidFill>
                    <a:latin typeface="+mj-lt"/>
                    <a:ea typeface="+mj-ea"/>
                    <a:cs typeface="+mj-cs"/>
                    <a:sym typeface="Calibri"/>
                  </a:defRPr>
                </a:pPr>
                <a:endParaRPr/>
              </a:p>
            </p:txBody>
          </p:sp>
          <p:sp>
            <p:nvSpPr>
              <p:cNvPr id="435" name="Graphic 163"/>
              <p:cNvSpPr/>
              <p:nvPr/>
            </p:nvSpPr>
            <p:spPr>
              <a:xfrm>
                <a:off x="-1" y="-1"/>
                <a:ext cx="267557" cy="26755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2" y="0"/>
                      <a:pt x="0" y="4832"/>
                      <a:pt x="0" y="10800"/>
                    </a:cubicBezTo>
                    <a:cubicBezTo>
                      <a:pt x="0" y="16768"/>
                      <a:pt x="4832" y="21600"/>
                      <a:pt x="10800" y="21600"/>
                    </a:cubicBezTo>
                    <a:cubicBezTo>
                      <a:pt x="16768" y="21600"/>
                      <a:pt x="21600" y="16768"/>
                      <a:pt x="21600" y="10800"/>
                    </a:cubicBezTo>
                    <a:cubicBezTo>
                      <a:pt x="21600" y="4832"/>
                      <a:pt x="16768" y="0"/>
                      <a:pt x="10800" y="0"/>
                    </a:cubicBezTo>
                    <a:close/>
                    <a:moveTo>
                      <a:pt x="10232" y="2842"/>
                    </a:moveTo>
                    <a:cubicBezTo>
                      <a:pt x="11027" y="2842"/>
                      <a:pt x="11653" y="3467"/>
                      <a:pt x="11653" y="4263"/>
                    </a:cubicBezTo>
                    <a:cubicBezTo>
                      <a:pt x="11653" y="5059"/>
                      <a:pt x="11027" y="5684"/>
                      <a:pt x="10232" y="5684"/>
                    </a:cubicBezTo>
                    <a:cubicBezTo>
                      <a:pt x="9436" y="5684"/>
                      <a:pt x="8811" y="5059"/>
                      <a:pt x="8811" y="4263"/>
                    </a:cubicBezTo>
                    <a:cubicBezTo>
                      <a:pt x="8811" y="3467"/>
                      <a:pt x="9436" y="2842"/>
                      <a:pt x="10232" y="2842"/>
                    </a:cubicBezTo>
                    <a:close/>
                    <a:moveTo>
                      <a:pt x="13642" y="18758"/>
                    </a:moveTo>
                    <a:lnTo>
                      <a:pt x="7958" y="18758"/>
                    </a:lnTo>
                    <a:lnTo>
                      <a:pt x="7958" y="17053"/>
                    </a:lnTo>
                    <a:lnTo>
                      <a:pt x="9947" y="17053"/>
                    </a:lnTo>
                    <a:lnTo>
                      <a:pt x="9947" y="8526"/>
                    </a:lnTo>
                    <a:lnTo>
                      <a:pt x="8242" y="8526"/>
                    </a:lnTo>
                    <a:lnTo>
                      <a:pt x="8242" y="6821"/>
                    </a:lnTo>
                    <a:lnTo>
                      <a:pt x="11653" y="6821"/>
                    </a:lnTo>
                    <a:lnTo>
                      <a:pt x="11653" y="17053"/>
                    </a:lnTo>
                    <a:lnTo>
                      <a:pt x="13642" y="17053"/>
                    </a:lnTo>
                    <a:lnTo>
                      <a:pt x="13642" y="18758"/>
                    </a:lnTo>
                    <a:close/>
                  </a:path>
                </a:pathLst>
              </a:custGeom>
              <a:solidFill>
                <a:srgbClr val="000000"/>
              </a:solidFill>
              <a:ln w="12700" cap="flat">
                <a:noFill/>
                <a:miter lim="400000"/>
              </a:ln>
              <a:effectLst/>
            </p:spPr>
            <p:txBody>
              <a:bodyPr wrap="square" lIns="45719" tIns="45719" rIns="45719" bIns="45719" numCol="1" anchor="ctr">
                <a:noAutofit/>
              </a:bodyPr>
              <a:lstStyle/>
              <a:p>
                <a:pPr>
                  <a:defRPr sz="2000">
                    <a:solidFill>
                      <a:srgbClr val="211F26"/>
                    </a:solidFill>
                    <a:latin typeface="+mj-lt"/>
                    <a:ea typeface="+mj-ea"/>
                    <a:cs typeface="+mj-cs"/>
                    <a:sym typeface="Calibri"/>
                  </a:defRPr>
                </a:pPr>
                <a:endParaRPr/>
              </a:p>
            </p:txBody>
          </p:sp>
        </p:grpSp>
        <p:grpSp>
          <p:nvGrpSpPr>
            <p:cNvPr id="473" name="Groep 189"/>
            <p:cNvGrpSpPr/>
            <p:nvPr/>
          </p:nvGrpSpPr>
          <p:grpSpPr>
            <a:xfrm>
              <a:off x="97162" y="2004378"/>
              <a:ext cx="3195873" cy="3780656"/>
              <a:chOff x="0" y="0"/>
              <a:chExt cx="3195872" cy="3780655"/>
            </a:xfrm>
          </p:grpSpPr>
          <p:grpSp>
            <p:nvGrpSpPr>
              <p:cNvPr id="439" name="Ovaal 99"/>
              <p:cNvGrpSpPr/>
              <p:nvPr/>
            </p:nvGrpSpPr>
            <p:grpSpPr>
              <a:xfrm>
                <a:off x="0" y="-1"/>
                <a:ext cx="260915" cy="269242"/>
                <a:chOff x="0" y="0"/>
                <a:chExt cx="260914" cy="269240"/>
              </a:xfrm>
            </p:grpSpPr>
            <p:sp>
              <p:nvSpPr>
                <p:cNvPr id="437"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438" name="1"/>
                <p:cNvSpPr txBox="1"/>
                <p:nvPr/>
              </p:nvSpPr>
              <p:spPr>
                <a:xfrm>
                  <a:off x="83930" y="0"/>
                  <a:ext cx="93055" cy="2692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1</a:t>
                  </a:r>
                </a:p>
              </p:txBody>
            </p:sp>
          </p:grpSp>
          <p:sp>
            <p:nvSpPr>
              <p:cNvPr id="440" name="Rechthoek 108"/>
              <p:cNvSpPr txBox="1"/>
              <p:nvPr/>
            </p:nvSpPr>
            <p:spPr>
              <a:xfrm>
                <a:off x="365682" y="23643"/>
                <a:ext cx="2830191" cy="22195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marL="285750" indent="-285750" defTabSz="719137">
                  <a:spcBef>
                    <a:spcPts val="600"/>
                  </a:spcBef>
                  <a:buClr>
                    <a:schemeClr val="accent1"/>
                  </a:buClr>
                  <a:buSzPct val="100000"/>
                  <a:buChar char="▪"/>
                  <a:defRPr sz="1600"/>
                </a:lvl1pPr>
              </a:lstStyle>
              <a:p>
                <a:r>
                  <a:t>Bullets</a:t>
                </a:r>
              </a:p>
            </p:txBody>
          </p:sp>
          <p:grpSp>
            <p:nvGrpSpPr>
              <p:cNvPr id="443" name="Ovaal 109"/>
              <p:cNvGrpSpPr/>
              <p:nvPr/>
            </p:nvGrpSpPr>
            <p:grpSpPr>
              <a:xfrm>
                <a:off x="0" y="435349"/>
                <a:ext cx="260915" cy="269241"/>
                <a:chOff x="0" y="0"/>
                <a:chExt cx="260914" cy="269240"/>
              </a:xfrm>
            </p:grpSpPr>
            <p:sp>
              <p:nvSpPr>
                <p:cNvPr id="441"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442" name="2"/>
                <p:cNvSpPr txBox="1"/>
                <p:nvPr/>
              </p:nvSpPr>
              <p:spPr>
                <a:xfrm>
                  <a:off x="83930" y="0"/>
                  <a:ext cx="93055" cy="2692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2</a:t>
                  </a:r>
                </a:p>
              </p:txBody>
            </p:sp>
          </p:grpSp>
          <p:sp>
            <p:nvSpPr>
              <p:cNvPr id="444" name="Rechthoek 110"/>
              <p:cNvSpPr txBox="1"/>
              <p:nvPr/>
            </p:nvSpPr>
            <p:spPr>
              <a:xfrm>
                <a:off x="365682" y="458760"/>
                <a:ext cx="2830191" cy="22195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p>
                <a:pPr marL="549275" lvl="1" indent="-285750" defTabSz="719137">
                  <a:spcBef>
                    <a:spcPts val="600"/>
                  </a:spcBef>
                  <a:buClr>
                    <a:schemeClr val="accent1"/>
                  </a:buClr>
                  <a:buSzPct val="100000"/>
                  <a:buChar char="▪"/>
                  <a:defRPr sz="1600"/>
                </a:pPr>
                <a:r>
                  <a:t>Sub-bullets</a:t>
                </a:r>
              </a:p>
            </p:txBody>
          </p:sp>
          <p:grpSp>
            <p:nvGrpSpPr>
              <p:cNvPr id="447" name="Ovaal 111"/>
              <p:cNvGrpSpPr/>
              <p:nvPr/>
            </p:nvGrpSpPr>
            <p:grpSpPr>
              <a:xfrm>
                <a:off x="0" y="870698"/>
                <a:ext cx="260915" cy="269241"/>
                <a:chOff x="0" y="0"/>
                <a:chExt cx="260914" cy="269240"/>
              </a:xfrm>
            </p:grpSpPr>
            <p:sp>
              <p:nvSpPr>
                <p:cNvPr id="445"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446" name="3"/>
                <p:cNvSpPr txBox="1"/>
                <p:nvPr/>
              </p:nvSpPr>
              <p:spPr>
                <a:xfrm>
                  <a:off x="83930" y="0"/>
                  <a:ext cx="93055" cy="2692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3</a:t>
                  </a:r>
                </a:p>
              </p:txBody>
            </p:sp>
          </p:grpSp>
          <p:sp>
            <p:nvSpPr>
              <p:cNvPr id="448" name="Rechthoek 112"/>
              <p:cNvSpPr txBox="1"/>
              <p:nvPr/>
            </p:nvSpPr>
            <p:spPr>
              <a:xfrm>
                <a:off x="365682" y="893877"/>
                <a:ext cx="2830191" cy="22195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p>
                <a:pPr lvl="2" indent="0" defTabSz="719137">
                  <a:spcBef>
                    <a:spcPts val="600"/>
                  </a:spcBef>
                  <a:defRPr sz="1600"/>
                </a:pPr>
                <a:r>
                  <a:t>Leestekst</a:t>
                </a:r>
              </a:p>
            </p:txBody>
          </p:sp>
          <p:grpSp>
            <p:nvGrpSpPr>
              <p:cNvPr id="451" name="Ovaal 113"/>
              <p:cNvGrpSpPr/>
              <p:nvPr/>
            </p:nvGrpSpPr>
            <p:grpSpPr>
              <a:xfrm>
                <a:off x="0" y="1306047"/>
                <a:ext cx="260915" cy="269241"/>
                <a:chOff x="0" y="0"/>
                <a:chExt cx="260914" cy="269240"/>
              </a:xfrm>
            </p:grpSpPr>
            <p:sp>
              <p:nvSpPr>
                <p:cNvPr id="449"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450" name="4"/>
                <p:cNvSpPr txBox="1"/>
                <p:nvPr/>
              </p:nvSpPr>
              <p:spPr>
                <a:xfrm>
                  <a:off x="83930" y="0"/>
                  <a:ext cx="93055" cy="2692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4</a:t>
                  </a:r>
                </a:p>
              </p:txBody>
            </p:sp>
          </p:grpSp>
          <p:sp>
            <p:nvSpPr>
              <p:cNvPr id="452" name="Rechthoek 114"/>
              <p:cNvSpPr txBox="1"/>
              <p:nvPr/>
            </p:nvSpPr>
            <p:spPr>
              <a:xfrm>
                <a:off x="365682" y="1274871"/>
                <a:ext cx="2830191" cy="3302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p>
                <a:pPr lvl="3" indent="0" defTabSz="719137">
                  <a:spcBef>
                    <a:spcPts val="1200"/>
                  </a:spcBef>
                  <a:defRPr sz="2000" spc="30">
                    <a:solidFill>
                      <a:schemeClr val="accent1"/>
                    </a:solidFill>
                    <a:latin typeface="Roboto Slab Regular Regular"/>
                    <a:ea typeface="Roboto Slab Regular Regular"/>
                    <a:cs typeface="Roboto Slab Regular Regular"/>
                    <a:sym typeface="Roboto Slab Regular Regular"/>
                  </a:defRPr>
                </a:pPr>
                <a:r>
                  <a:t>Subtitel</a:t>
                </a:r>
              </a:p>
            </p:txBody>
          </p:sp>
          <p:grpSp>
            <p:nvGrpSpPr>
              <p:cNvPr id="455" name="Ovaal 115"/>
              <p:cNvGrpSpPr/>
              <p:nvPr/>
            </p:nvGrpSpPr>
            <p:grpSpPr>
              <a:xfrm>
                <a:off x="0" y="1741396"/>
                <a:ext cx="260915" cy="269241"/>
                <a:chOff x="0" y="0"/>
                <a:chExt cx="260914" cy="269240"/>
              </a:xfrm>
            </p:grpSpPr>
            <p:sp>
              <p:nvSpPr>
                <p:cNvPr id="453"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454" name="5"/>
                <p:cNvSpPr txBox="1"/>
                <p:nvPr/>
              </p:nvSpPr>
              <p:spPr>
                <a:xfrm>
                  <a:off x="83930" y="0"/>
                  <a:ext cx="93055" cy="2692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5</a:t>
                  </a:r>
                </a:p>
              </p:txBody>
            </p:sp>
          </p:grpSp>
          <p:sp>
            <p:nvSpPr>
              <p:cNvPr id="456" name="Rechthoek 116"/>
              <p:cNvSpPr txBox="1"/>
              <p:nvPr/>
            </p:nvSpPr>
            <p:spPr>
              <a:xfrm>
                <a:off x="365682" y="1764111"/>
                <a:ext cx="2830191" cy="22195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p>
                <a:pPr marL="263525" lvl="4" indent="-263525" defTabSz="719137">
                  <a:spcBef>
                    <a:spcPts val="600"/>
                  </a:spcBef>
                  <a:buClr>
                    <a:schemeClr val="accent1"/>
                  </a:buClr>
                  <a:buSzPct val="100000"/>
                  <a:buAutoNum type="arabicPeriod"/>
                  <a:defRPr sz="1600"/>
                </a:pPr>
                <a:r>
                  <a:t>Numerieke bullets</a:t>
                </a:r>
              </a:p>
            </p:txBody>
          </p:sp>
          <p:grpSp>
            <p:nvGrpSpPr>
              <p:cNvPr id="459" name="Ovaal 120"/>
              <p:cNvGrpSpPr/>
              <p:nvPr/>
            </p:nvGrpSpPr>
            <p:grpSpPr>
              <a:xfrm>
                <a:off x="0" y="2176745"/>
                <a:ext cx="260915" cy="269241"/>
                <a:chOff x="0" y="0"/>
                <a:chExt cx="260914" cy="269240"/>
              </a:xfrm>
            </p:grpSpPr>
            <p:sp>
              <p:nvSpPr>
                <p:cNvPr id="457"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458" name="6"/>
                <p:cNvSpPr txBox="1"/>
                <p:nvPr/>
              </p:nvSpPr>
              <p:spPr>
                <a:xfrm>
                  <a:off x="83930" y="0"/>
                  <a:ext cx="93055" cy="2692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6</a:t>
                  </a:r>
                </a:p>
              </p:txBody>
            </p:sp>
          </p:grpSp>
          <p:sp>
            <p:nvSpPr>
              <p:cNvPr id="460" name="Rechthoek 121"/>
              <p:cNvSpPr txBox="1"/>
              <p:nvPr/>
            </p:nvSpPr>
            <p:spPr>
              <a:xfrm>
                <a:off x="365682" y="2199228"/>
                <a:ext cx="2830191" cy="22195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p>
                <a:pPr marL="538162" lvl="5" indent="-274638">
                  <a:spcBef>
                    <a:spcPts val="600"/>
                  </a:spcBef>
                  <a:buClr>
                    <a:schemeClr val="accent1"/>
                  </a:buClr>
                  <a:buSzPct val="100000"/>
                  <a:buAutoNum type="alphaLcPeriod"/>
                  <a:defRPr sz="1600"/>
                </a:pPr>
                <a:r>
                  <a:t># Abc</a:t>
                </a:r>
              </a:p>
            </p:txBody>
          </p:sp>
          <p:grpSp>
            <p:nvGrpSpPr>
              <p:cNvPr id="463" name="Ovaal 122"/>
              <p:cNvGrpSpPr/>
              <p:nvPr/>
            </p:nvGrpSpPr>
            <p:grpSpPr>
              <a:xfrm>
                <a:off x="0" y="2612094"/>
                <a:ext cx="260915" cy="269241"/>
                <a:chOff x="0" y="0"/>
                <a:chExt cx="260914" cy="269240"/>
              </a:xfrm>
            </p:grpSpPr>
            <p:sp>
              <p:nvSpPr>
                <p:cNvPr id="461"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462" name="7"/>
                <p:cNvSpPr txBox="1"/>
                <p:nvPr/>
              </p:nvSpPr>
              <p:spPr>
                <a:xfrm>
                  <a:off x="83930" y="0"/>
                  <a:ext cx="93055" cy="2692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7</a:t>
                  </a:r>
                </a:p>
              </p:txBody>
            </p:sp>
          </p:grpSp>
          <p:sp>
            <p:nvSpPr>
              <p:cNvPr id="464" name="Rechthoek 123"/>
              <p:cNvSpPr txBox="1"/>
              <p:nvPr/>
            </p:nvSpPr>
            <p:spPr>
              <a:xfrm>
                <a:off x="365682" y="2634345"/>
                <a:ext cx="2830191" cy="22195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p>
                <a:pPr marL="549275" lvl="6" indent="-285750">
                  <a:spcBef>
                    <a:spcPts val="600"/>
                  </a:spcBef>
                  <a:buClr>
                    <a:schemeClr val="accent1"/>
                  </a:buClr>
                  <a:buSzPct val="100000"/>
                  <a:buChar char="▪"/>
                  <a:defRPr sz="1600"/>
                </a:pPr>
                <a:r>
                  <a:t># Bullets</a:t>
                </a:r>
              </a:p>
            </p:txBody>
          </p:sp>
          <p:grpSp>
            <p:nvGrpSpPr>
              <p:cNvPr id="467" name="Ovaal 124"/>
              <p:cNvGrpSpPr/>
              <p:nvPr/>
            </p:nvGrpSpPr>
            <p:grpSpPr>
              <a:xfrm>
                <a:off x="0" y="3047443"/>
                <a:ext cx="260915" cy="269241"/>
                <a:chOff x="0" y="0"/>
                <a:chExt cx="260914" cy="269240"/>
              </a:xfrm>
            </p:grpSpPr>
            <p:sp>
              <p:nvSpPr>
                <p:cNvPr id="465"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466" name="8"/>
                <p:cNvSpPr txBox="1"/>
                <p:nvPr/>
              </p:nvSpPr>
              <p:spPr>
                <a:xfrm>
                  <a:off x="83930" y="0"/>
                  <a:ext cx="93055" cy="2692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8</a:t>
                  </a:r>
                </a:p>
              </p:txBody>
            </p:sp>
          </p:grpSp>
          <p:sp>
            <p:nvSpPr>
              <p:cNvPr id="468" name="Rechthoek 125"/>
              <p:cNvSpPr txBox="1"/>
              <p:nvPr/>
            </p:nvSpPr>
            <p:spPr>
              <a:xfrm>
                <a:off x="365682" y="3069462"/>
                <a:ext cx="2830191" cy="22195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p>
                <a:pPr lvl="7" indent="0">
                  <a:lnSpc>
                    <a:spcPct val="90000"/>
                  </a:lnSpc>
                  <a:spcBef>
                    <a:spcPts val="600"/>
                  </a:spcBef>
                  <a:defRPr sz="1600" i="1"/>
                </a:pPr>
                <a:r>
                  <a:t>Cursief</a:t>
                </a:r>
              </a:p>
            </p:txBody>
          </p:sp>
          <p:grpSp>
            <p:nvGrpSpPr>
              <p:cNvPr id="471" name="Ovaal 126"/>
              <p:cNvGrpSpPr/>
              <p:nvPr/>
            </p:nvGrpSpPr>
            <p:grpSpPr>
              <a:xfrm>
                <a:off x="0" y="3482796"/>
                <a:ext cx="260915" cy="269241"/>
                <a:chOff x="0" y="0"/>
                <a:chExt cx="260914" cy="269240"/>
              </a:xfrm>
            </p:grpSpPr>
            <p:sp>
              <p:nvSpPr>
                <p:cNvPr id="469"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470" name="9"/>
                <p:cNvSpPr txBox="1"/>
                <p:nvPr/>
              </p:nvSpPr>
              <p:spPr>
                <a:xfrm>
                  <a:off x="83930" y="0"/>
                  <a:ext cx="93055" cy="2692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9</a:t>
                  </a:r>
                </a:p>
              </p:txBody>
            </p:sp>
          </p:grpSp>
          <p:sp>
            <p:nvSpPr>
              <p:cNvPr id="472" name="Rechthoek 127"/>
              <p:cNvSpPr txBox="1"/>
              <p:nvPr/>
            </p:nvSpPr>
            <p:spPr>
              <a:xfrm>
                <a:off x="365682" y="3450455"/>
                <a:ext cx="2830191" cy="3302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p>
                <a:pPr lvl="8" indent="0">
                  <a:spcBef>
                    <a:spcPts val="1200"/>
                  </a:spcBef>
                  <a:defRPr sz="2000">
                    <a:latin typeface="Roboto Slab Regular Regular"/>
                    <a:ea typeface="Roboto Slab Regular Regular"/>
                    <a:cs typeface="Roboto Slab Regular Regular"/>
                    <a:sym typeface="Roboto Slab Regular Regular"/>
                  </a:defRPr>
                </a:pPr>
                <a:r>
                  <a:t>Alt. Subtitel</a:t>
                </a:r>
              </a:p>
            </p:txBody>
          </p:sp>
        </p:grpSp>
        <p:sp>
          <p:nvSpPr>
            <p:cNvPr id="474" name="Rechthoek 185"/>
            <p:cNvSpPr txBox="1"/>
            <p:nvPr/>
          </p:nvSpPr>
          <p:spPr>
            <a:xfrm>
              <a:off x="98270" y="6274939"/>
              <a:ext cx="3194765" cy="6578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a:lnSpc>
                  <a:spcPct val="90000"/>
                </a:lnSpc>
                <a:spcBef>
                  <a:spcPts val="600"/>
                </a:spcBef>
                <a:defRPr sz="1200" b="1">
                  <a:solidFill>
                    <a:srgbClr val="211F26"/>
                  </a:solidFill>
                  <a:latin typeface="+mj-lt"/>
                  <a:ea typeface="+mj-ea"/>
                  <a:cs typeface="+mj-cs"/>
                  <a:sym typeface="Calibri"/>
                </a:defRPr>
              </a:pPr>
              <a:r>
                <a:t>MEER WETEN?</a:t>
              </a:r>
              <a:br/>
              <a:r>
                <a:rPr b="0"/>
                <a:t>Ga naar de instructie dia ‘</a:t>
              </a:r>
              <a:r>
                <a:t>YouTube links</a:t>
              </a:r>
              <a:r>
                <a:rPr b="0"/>
                <a:t>’, open deze in de ‘</a:t>
              </a:r>
              <a:r>
                <a:t>Diavoorstelling</a:t>
              </a:r>
              <a:r>
                <a:rPr b="0"/>
                <a:t>’ (shift F5) en klik op de gewenste video link.</a:t>
              </a:r>
            </a:p>
          </p:txBody>
        </p:sp>
      </p:gr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Vlam Volledig">
    <p:spTree>
      <p:nvGrpSpPr>
        <p:cNvPr id="1" name=""/>
        <p:cNvGrpSpPr/>
        <p:nvPr/>
      </p:nvGrpSpPr>
      <p:grpSpPr>
        <a:xfrm>
          <a:off x="0" y="0"/>
          <a:ext cx="0" cy="0"/>
          <a:chOff x="0" y="0"/>
          <a:chExt cx="0" cy="0"/>
        </a:xfrm>
      </p:grpSpPr>
      <p:grpSp>
        <p:nvGrpSpPr>
          <p:cNvPr id="2711" name="Instructie"/>
          <p:cNvGrpSpPr/>
          <p:nvPr/>
        </p:nvGrpSpPr>
        <p:grpSpPr>
          <a:xfrm>
            <a:off x="-7462" y="7107104"/>
            <a:ext cx="3391307" cy="1765091"/>
            <a:chOff x="0" y="0"/>
            <a:chExt cx="3391306" cy="1765089"/>
          </a:xfrm>
        </p:grpSpPr>
        <p:sp>
          <p:nvSpPr>
            <p:cNvPr id="2691" name="Rechthoek 15"/>
            <p:cNvSpPr/>
            <p:nvPr/>
          </p:nvSpPr>
          <p:spPr>
            <a:xfrm>
              <a:off x="0" y="0"/>
              <a:ext cx="3391307" cy="1679907"/>
            </a:xfrm>
            <a:prstGeom prst="rect">
              <a:avLst/>
            </a:prstGeom>
            <a:solidFill>
              <a:srgbClr val="F2F2F2"/>
            </a:solidFill>
            <a:ln w="3175" cap="flat">
              <a:solidFill>
                <a:srgbClr val="BFBFBF"/>
              </a:solidFill>
              <a:prstDash val="solid"/>
              <a:miter lim="800000"/>
            </a:ln>
            <a:effectLst/>
          </p:spPr>
          <p:txBody>
            <a:bodyPr wrap="square" lIns="45719" tIns="45719" rIns="45719" bIns="45719" numCol="1" anchor="ctr">
              <a:noAutofit/>
            </a:bodyPr>
            <a:lstStyle/>
            <a:p>
              <a:pPr>
                <a:lnSpc>
                  <a:spcPct val="90000"/>
                </a:lnSpc>
                <a:spcBef>
                  <a:spcPts val="600"/>
                </a:spcBef>
                <a:defRPr sz="1400" b="1" cap="all">
                  <a:solidFill>
                    <a:srgbClr val="FFFFFF"/>
                  </a:solidFill>
                  <a:latin typeface="+mj-lt"/>
                  <a:ea typeface="+mj-ea"/>
                  <a:cs typeface="+mj-cs"/>
                  <a:sym typeface="Calibri"/>
                </a:defRPr>
              </a:pPr>
              <a:endParaRPr/>
            </a:p>
          </p:txBody>
        </p:sp>
        <p:grpSp>
          <p:nvGrpSpPr>
            <p:cNvPr id="2710" name="Instructie"/>
            <p:cNvGrpSpPr/>
            <p:nvPr/>
          </p:nvGrpSpPr>
          <p:grpSpPr>
            <a:xfrm>
              <a:off x="98270" y="12607"/>
              <a:ext cx="3194766" cy="1752483"/>
              <a:chOff x="0" y="0"/>
              <a:chExt cx="3194765" cy="1752482"/>
            </a:xfrm>
          </p:grpSpPr>
          <p:grpSp>
            <p:nvGrpSpPr>
              <p:cNvPr id="2694" name="Rechthoek 17"/>
              <p:cNvGrpSpPr/>
              <p:nvPr/>
            </p:nvGrpSpPr>
            <p:grpSpPr>
              <a:xfrm>
                <a:off x="0" y="0"/>
                <a:ext cx="3194766" cy="431900"/>
                <a:chOff x="0" y="0"/>
                <a:chExt cx="3194764" cy="431899"/>
              </a:xfrm>
            </p:grpSpPr>
            <p:sp>
              <p:nvSpPr>
                <p:cNvPr id="2692" name="Rectangle"/>
                <p:cNvSpPr/>
                <p:nvPr/>
              </p:nvSpPr>
              <p:spPr>
                <a:xfrm>
                  <a:off x="0" y="89949"/>
                  <a:ext cx="3194765" cy="252002"/>
                </a:xfrm>
                <a:prstGeom prst="rect">
                  <a:avLst/>
                </a:prstGeom>
                <a:solidFill>
                  <a:srgbClr val="211F26"/>
                </a:solidFill>
                <a:ln w="12700" cap="flat">
                  <a:noFill/>
                  <a:miter lim="400000"/>
                </a:ln>
                <a:effectLst/>
              </p:spPr>
              <p:txBody>
                <a:bodyPr wrap="square" lIns="45719" tIns="45719" rIns="45719" bIns="45719" numCol="1" anchor="ctr">
                  <a:noAutofit/>
                </a:bodyPr>
                <a:lstStyle/>
                <a:p>
                  <a:pPr>
                    <a:lnSpc>
                      <a:spcPct val="90000"/>
                    </a:lnSpc>
                    <a:spcBef>
                      <a:spcPts val="600"/>
                    </a:spcBef>
                    <a:defRPr>
                      <a:solidFill>
                        <a:srgbClr val="FFFFFF"/>
                      </a:solidFill>
                    </a:defRPr>
                  </a:pPr>
                  <a:endParaRPr/>
                </a:p>
              </p:txBody>
            </p:sp>
            <p:sp>
              <p:nvSpPr>
                <p:cNvPr id="2693" name="Voettekst wijzigen"/>
                <p:cNvSpPr txBox="1"/>
                <p:nvPr/>
              </p:nvSpPr>
              <p:spPr>
                <a:xfrm>
                  <a:off x="0" y="0"/>
                  <a:ext cx="3194765" cy="4319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7999" tIns="107999" rIns="107999" bIns="107999" numCol="1" anchor="ctr">
                  <a:spAutoFit/>
                </a:bodyPr>
                <a:lstStyle>
                  <a:lvl1pPr>
                    <a:lnSpc>
                      <a:spcPct val="90000"/>
                    </a:lnSpc>
                    <a:spcBef>
                      <a:spcPts val="600"/>
                    </a:spcBef>
                    <a:defRPr sz="1400" b="1" cap="all">
                      <a:solidFill>
                        <a:srgbClr val="FFFFFF"/>
                      </a:solidFill>
                      <a:latin typeface="+mj-lt"/>
                      <a:ea typeface="+mj-ea"/>
                      <a:cs typeface="+mj-cs"/>
                      <a:sym typeface="Calibri"/>
                    </a:defRPr>
                  </a:lvl1pPr>
                </a:lstStyle>
                <a:p>
                  <a:r>
                    <a:t>Voettekst wijzigen</a:t>
                  </a:r>
                </a:p>
              </p:txBody>
            </p:sp>
          </p:grpSp>
          <p:grpSp>
            <p:nvGrpSpPr>
              <p:cNvPr id="2697" name="Ovaal 18"/>
              <p:cNvGrpSpPr/>
              <p:nvPr/>
            </p:nvGrpSpPr>
            <p:grpSpPr>
              <a:xfrm>
                <a:off x="0" y="485877"/>
                <a:ext cx="260915" cy="269241"/>
                <a:chOff x="0" y="0"/>
                <a:chExt cx="260914" cy="269240"/>
              </a:xfrm>
            </p:grpSpPr>
            <p:sp>
              <p:nvSpPr>
                <p:cNvPr id="2695"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2696" name="1"/>
                <p:cNvSpPr txBox="1"/>
                <p:nvPr/>
              </p:nvSpPr>
              <p:spPr>
                <a:xfrm>
                  <a:off x="83930" y="0"/>
                  <a:ext cx="93055" cy="2692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1</a:t>
                  </a:r>
                </a:p>
              </p:txBody>
            </p:sp>
          </p:grpSp>
          <p:sp>
            <p:nvSpPr>
              <p:cNvPr id="2698" name="Rechthoek 19"/>
              <p:cNvSpPr txBox="1"/>
              <p:nvPr/>
            </p:nvSpPr>
            <p:spPr>
              <a:xfrm>
                <a:off x="365682" y="490655"/>
                <a:ext cx="1946733" cy="3302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a:defRPr sz="1100">
                    <a:solidFill>
                      <a:srgbClr val="211F26"/>
                    </a:solidFill>
                    <a:latin typeface="+mj-lt"/>
                    <a:ea typeface="+mj-ea"/>
                    <a:cs typeface="+mj-cs"/>
                    <a:sym typeface="Calibri"/>
                  </a:defRPr>
                </a:pPr>
                <a:r>
                  <a:t>Ga naar de tab </a:t>
                </a:r>
                <a:r>
                  <a:rPr b="1"/>
                  <a:t>‘Invoegen’ </a:t>
                </a:r>
                <a:r>
                  <a:t>en klik op </a:t>
                </a:r>
                <a:r>
                  <a:rPr b="1"/>
                  <a:t>‘Kop- en voettekst’</a:t>
                </a:r>
                <a:r>
                  <a:t>.</a:t>
                </a:r>
              </a:p>
            </p:txBody>
          </p:sp>
          <p:grpSp>
            <p:nvGrpSpPr>
              <p:cNvPr id="2701" name="Ovaal 20"/>
              <p:cNvGrpSpPr/>
              <p:nvPr/>
            </p:nvGrpSpPr>
            <p:grpSpPr>
              <a:xfrm>
                <a:off x="0" y="922202"/>
                <a:ext cx="260915" cy="269241"/>
                <a:chOff x="0" y="0"/>
                <a:chExt cx="260914" cy="269240"/>
              </a:xfrm>
            </p:grpSpPr>
            <p:sp>
              <p:nvSpPr>
                <p:cNvPr id="2699"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2700" name="2"/>
                <p:cNvSpPr txBox="1"/>
                <p:nvPr/>
              </p:nvSpPr>
              <p:spPr>
                <a:xfrm>
                  <a:off x="83930" y="0"/>
                  <a:ext cx="93055" cy="2692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2</a:t>
                  </a:r>
                </a:p>
              </p:txBody>
            </p:sp>
          </p:grpSp>
          <p:sp>
            <p:nvSpPr>
              <p:cNvPr id="2702" name="Rechthoek 21"/>
              <p:cNvSpPr txBox="1"/>
              <p:nvPr/>
            </p:nvSpPr>
            <p:spPr>
              <a:xfrm>
                <a:off x="365680" y="926982"/>
                <a:ext cx="2254193" cy="8255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a:defRPr sz="1100">
                    <a:solidFill>
                      <a:srgbClr val="211F26"/>
                    </a:solidFill>
                    <a:latin typeface="+mj-lt"/>
                    <a:ea typeface="+mj-ea"/>
                    <a:cs typeface="+mj-cs"/>
                    <a:sym typeface="Calibri"/>
                  </a:defRPr>
                </a:pPr>
                <a:r>
                  <a:t>Typ de gewenste voettekst in, in het aangegeven tekstkader. Klik vervolgens op </a:t>
                </a:r>
                <a:r>
                  <a:rPr b="1"/>
                  <a:t>‘Overal toepassen’ </a:t>
                </a:r>
                <a:r>
                  <a:t>om de gegevens op  elke slide toe te passen.</a:t>
                </a:r>
              </a:p>
            </p:txBody>
          </p:sp>
          <p:grpSp>
            <p:nvGrpSpPr>
              <p:cNvPr id="2709" name="Groep 22"/>
              <p:cNvGrpSpPr/>
              <p:nvPr/>
            </p:nvGrpSpPr>
            <p:grpSpPr>
              <a:xfrm>
                <a:off x="2513632" y="470171"/>
                <a:ext cx="681134" cy="696748"/>
                <a:chOff x="0" y="0"/>
                <a:chExt cx="681132" cy="696747"/>
              </a:xfrm>
            </p:grpSpPr>
            <p:grpSp>
              <p:nvGrpSpPr>
                <p:cNvPr id="2707" name="Groep 23"/>
                <p:cNvGrpSpPr/>
                <p:nvPr/>
              </p:nvGrpSpPr>
              <p:grpSpPr>
                <a:xfrm>
                  <a:off x="197031" y="0"/>
                  <a:ext cx="287071" cy="379108"/>
                  <a:chOff x="0" y="0"/>
                  <a:chExt cx="287070" cy="379106"/>
                </a:xfrm>
              </p:grpSpPr>
              <p:sp>
                <p:nvSpPr>
                  <p:cNvPr id="2703" name="Rechthoek met één afgeknipte en afgeronde hoek 47"/>
                  <p:cNvSpPr/>
                  <p:nvPr/>
                </p:nvSpPr>
                <p:spPr>
                  <a:xfrm>
                    <a:off x="0" y="0"/>
                    <a:ext cx="287071" cy="3791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4309" y="0"/>
                        </a:lnTo>
                        <a:lnTo>
                          <a:pt x="21600" y="5521"/>
                        </a:lnTo>
                        <a:lnTo>
                          <a:pt x="21600" y="21600"/>
                        </a:lnTo>
                        <a:lnTo>
                          <a:pt x="0" y="21600"/>
                        </a:lnTo>
                        <a:lnTo>
                          <a:pt x="0" y="0"/>
                        </a:lnTo>
                        <a:close/>
                      </a:path>
                    </a:pathLst>
                  </a:custGeom>
                  <a:solidFill>
                    <a:srgbClr val="FFFFFF"/>
                  </a:solidFill>
                  <a:ln w="12700" cap="flat">
                    <a:solidFill>
                      <a:srgbClr val="A6A6A6"/>
                    </a:solidFill>
                    <a:prstDash val="solid"/>
                    <a:round/>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sp>
                <p:nvSpPr>
                  <p:cNvPr id="2704" name="Rechthoekige driehoek 26"/>
                  <p:cNvSpPr/>
                  <p:nvPr/>
                </p:nvSpPr>
                <p:spPr>
                  <a:xfrm>
                    <a:off x="193422" y="3245"/>
                    <a:ext cx="91910" cy="9375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FFFFFF"/>
                  </a:solidFill>
                  <a:ln w="12700" cap="flat">
                    <a:solidFill>
                      <a:srgbClr val="A6A6A6"/>
                    </a:solidFill>
                    <a:prstDash val="solid"/>
                    <a:round/>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sp>
                <p:nvSpPr>
                  <p:cNvPr id="2705" name="Rechthoek 27"/>
                  <p:cNvSpPr/>
                  <p:nvPr/>
                </p:nvSpPr>
                <p:spPr>
                  <a:xfrm>
                    <a:off x="32888" y="26437"/>
                    <a:ext cx="125594" cy="70566"/>
                  </a:xfrm>
                  <a:prstGeom prst="rect">
                    <a:avLst/>
                  </a:prstGeom>
                  <a:solidFill>
                    <a:srgbClr val="EDC87E"/>
                  </a:solidFill>
                  <a:ln w="12700" cap="flat">
                    <a:noFill/>
                    <a:miter lim="400000"/>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sp>
                <p:nvSpPr>
                  <p:cNvPr id="2706" name="Rechthoek 28"/>
                  <p:cNvSpPr/>
                  <p:nvPr/>
                </p:nvSpPr>
                <p:spPr>
                  <a:xfrm>
                    <a:off x="26912" y="298017"/>
                    <a:ext cx="233246" cy="61407"/>
                  </a:xfrm>
                  <a:prstGeom prst="rect">
                    <a:avLst/>
                  </a:prstGeom>
                  <a:solidFill>
                    <a:srgbClr val="EDC87E"/>
                  </a:solidFill>
                  <a:ln w="12700" cap="flat">
                    <a:noFill/>
                    <a:miter lim="400000"/>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grpSp>
            <p:sp>
              <p:nvSpPr>
                <p:cNvPr id="2708" name="Rechthoek 24"/>
                <p:cNvSpPr txBox="1"/>
                <p:nvPr/>
              </p:nvSpPr>
              <p:spPr>
                <a:xfrm>
                  <a:off x="0" y="417347"/>
                  <a:ext cx="681133" cy="2794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defRPr sz="900">
                      <a:solidFill>
                        <a:srgbClr val="211F26"/>
                      </a:solidFill>
                      <a:latin typeface="+mj-lt"/>
                      <a:ea typeface="+mj-ea"/>
                      <a:cs typeface="+mj-cs"/>
                      <a:sym typeface="Calibri"/>
                    </a:defRPr>
                  </a:lvl1pPr>
                </a:lstStyle>
                <a:p>
                  <a:r>
                    <a:t>Koptekst en voettekst</a:t>
                  </a:r>
                </a:p>
              </p:txBody>
            </p:sp>
          </p:grpSp>
        </p:grpSp>
      </p:grpSp>
      <p:grpSp>
        <p:nvGrpSpPr>
          <p:cNvPr id="2724" name="Groep 9"/>
          <p:cNvGrpSpPr/>
          <p:nvPr/>
        </p:nvGrpSpPr>
        <p:grpSpPr>
          <a:xfrm>
            <a:off x="2982511" y="-1228655"/>
            <a:ext cx="6226977" cy="490402"/>
            <a:chOff x="0" y="0"/>
            <a:chExt cx="6226976" cy="490400"/>
          </a:xfrm>
        </p:grpSpPr>
        <p:sp>
          <p:nvSpPr>
            <p:cNvPr id="2712" name="Rechthoek 36"/>
            <p:cNvSpPr/>
            <p:nvPr/>
          </p:nvSpPr>
          <p:spPr>
            <a:xfrm rot="16200000">
              <a:off x="3007798" y="-2728777"/>
              <a:ext cx="211380" cy="6226977"/>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nvGrpSpPr>
            <p:cNvPr id="2723" name="Groep 8"/>
            <p:cNvGrpSpPr/>
            <p:nvPr/>
          </p:nvGrpSpPr>
          <p:grpSpPr>
            <a:xfrm>
              <a:off x="0" y="0"/>
              <a:ext cx="6226975" cy="211381"/>
              <a:chOff x="0" y="0"/>
              <a:chExt cx="6226974" cy="211380"/>
            </a:xfrm>
          </p:grpSpPr>
          <p:sp>
            <p:nvSpPr>
              <p:cNvPr id="2713" name="Rechthoek 6"/>
              <p:cNvSpPr/>
              <p:nvPr/>
            </p:nvSpPr>
            <p:spPr>
              <a:xfrm rot="16200000">
                <a:off x="168192" y="-168191"/>
                <a:ext cx="211380" cy="547765"/>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714" name="Rechthoek 29"/>
              <p:cNvSpPr/>
              <p:nvPr/>
            </p:nvSpPr>
            <p:spPr>
              <a:xfrm rot="16200000">
                <a:off x="799215" y="-168191"/>
                <a:ext cx="211380" cy="547765"/>
              </a:xfrm>
              <a:prstGeom prst="rect">
                <a:avLst/>
              </a:prstGeom>
              <a:solidFill>
                <a:srgbClr val="0066A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715" name="Rechthoek 30"/>
              <p:cNvSpPr/>
              <p:nvPr/>
            </p:nvSpPr>
            <p:spPr>
              <a:xfrm rot="16200000">
                <a:off x="1430239" y="-168191"/>
                <a:ext cx="211380" cy="547765"/>
              </a:xfrm>
              <a:prstGeom prst="rect">
                <a:avLst/>
              </a:prstGeom>
              <a:solidFill>
                <a:srgbClr val="00B7D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716" name="Rechthoek 31"/>
              <p:cNvSpPr/>
              <p:nvPr/>
            </p:nvSpPr>
            <p:spPr>
              <a:xfrm rot="16200000">
                <a:off x="2061263" y="-168191"/>
                <a:ext cx="211380" cy="547765"/>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717" name="Rechthoek 32"/>
              <p:cNvSpPr/>
              <p:nvPr/>
            </p:nvSpPr>
            <p:spPr>
              <a:xfrm rot="16200000">
                <a:off x="2692286" y="-168191"/>
                <a:ext cx="211380" cy="547765"/>
              </a:xfrm>
              <a:prstGeom prst="rect">
                <a:avLst/>
              </a:prstGeom>
              <a:solidFill>
                <a:srgbClr val="61A4B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718" name="Rechthoek 33"/>
              <p:cNvSpPr/>
              <p:nvPr/>
            </p:nvSpPr>
            <p:spPr>
              <a:xfrm rot="16200000">
                <a:off x="3323310" y="-168191"/>
                <a:ext cx="211380" cy="547765"/>
              </a:xfrm>
              <a:prstGeom prst="rect">
                <a:avLst/>
              </a:prstGeom>
              <a:solidFill>
                <a:srgbClr val="82D7C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719" name="Rechthoek 34"/>
              <p:cNvSpPr/>
              <p:nvPr/>
            </p:nvSpPr>
            <p:spPr>
              <a:xfrm rot="16200000">
                <a:off x="3954334" y="-168191"/>
                <a:ext cx="211380" cy="547765"/>
              </a:xfrm>
              <a:prstGeom prst="rect">
                <a:avLst/>
              </a:prstGeom>
              <a:solidFill>
                <a:schemeClr val="accent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720" name="Rechthoek 37"/>
              <p:cNvSpPr/>
              <p:nvPr/>
            </p:nvSpPr>
            <p:spPr>
              <a:xfrm rot="16200000">
                <a:off x="4585357" y="-168192"/>
                <a:ext cx="211380" cy="547765"/>
              </a:xfrm>
              <a:prstGeom prst="rect">
                <a:avLst/>
              </a:prstGeom>
              <a:solidFill>
                <a:srgbClr val="99D28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721" name="Rechthoek 38"/>
              <p:cNvSpPr/>
              <p:nvPr/>
            </p:nvSpPr>
            <p:spPr>
              <a:xfrm rot="16200000">
                <a:off x="5216380" y="-168192"/>
                <a:ext cx="211380" cy="547764"/>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722" name="Rechthoek 39"/>
              <p:cNvSpPr/>
              <p:nvPr/>
            </p:nvSpPr>
            <p:spPr>
              <a:xfrm rot="16200000">
                <a:off x="5847403" y="-168193"/>
                <a:ext cx="211380" cy="547765"/>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grpSp>
      <p:grpSp>
        <p:nvGrpSpPr>
          <p:cNvPr id="2733" name="Group 4"/>
          <p:cNvGrpSpPr/>
          <p:nvPr/>
        </p:nvGrpSpPr>
        <p:grpSpPr>
          <a:xfrm>
            <a:off x="698501" y="5884314"/>
            <a:ext cx="1454912" cy="577167"/>
            <a:chOff x="0" y="0"/>
            <a:chExt cx="1454911" cy="577165"/>
          </a:xfrm>
        </p:grpSpPr>
        <p:sp>
          <p:nvSpPr>
            <p:cNvPr id="2725" name="Freeform 5"/>
            <p:cNvSpPr/>
            <p:nvPr/>
          </p:nvSpPr>
          <p:spPr>
            <a:xfrm>
              <a:off x="289214" y="284162"/>
              <a:ext cx="268376" cy="293004"/>
            </a:xfrm>
            <a:custGeom>
              <a:avLst/>
              <a:gdLst/>
              <a:ahLst/>
              <a:cxnLst>
                <a:cxn ang="0">
                  <a:pos x="wd2" y="hd2"/>
                </a:cxn>
                <a:cxn ang="5400000">
                  <a:pos x="wd2" y="hd2"/>
                </a:cxn>
                <a:cxn ang="10800000">
                  <a:pos x="wd2" y="hd2"/>
                </a:cxn>
                <a:cxn ang="16200000">
                  <a:pos x="wd2" y="hd2"/>
                </a:cxn>
              </a:cxnLst>
              <a:rect l="0" t="0" r="r" b="b"/>
              <a:pathLst>
                <a:path w="21600" h="21600" extrusionOk="0">
                  <a:moveTo>
                    <a:pt x="10800" y="17530"/>
                  </a:moveTo>
                  <a:cubicBezTo>
                    <a:pt x="13837"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7" y="21600"/>
                    <a:pt x="10800" y="21600"/>
                  </a:cubicBezTo>
                  <a:cubicBezTo>
                    <a:pt x="5063" y="21600"/>
                    <a:pt x="0" y="19096"/>
                    <a:pt x="0" y="13461"/>
                  </a:cubicBezTo>
                  <a:cubicBezTo>
                    <a:pt x="0" y="0"/>
                    <a:pt x="0" y="0"/>
                    <a:pt x="0" y="0"/>
                  </a:cubicBezTo>
                  <a:cubicBezTo>
                    <a:pt x="6413" y="0"/>
                    <a:pt x="6413" y="0"/>
                    <a:pt x="6413" y="0"/>
                  </a:cubicBezTo>
                  <a:cubicBezTo>
                    <a:pt x="6413" y="13148"/>
                    <a:pt x="6413" y="13148"/>
                    <a:pt x="6413" y="13148"/>
                  </a:cubicBezTo>
                  <a:cubicBezTo>
                    <a:pt x="6413" y="15652"/>
                    <a:pt x="7763" y="17530"/>
                    <a:pt x="10800" y="17530"/>
                  </a:cubicBezTo>
                  <a:close/>
                </a:path>
              </a:pathLst>
            </a:custGeom>
            <a:solidFill>
              <a:schemeClr val="accent1"/>
            </a:solidFill>
            <a:ln w="12700" cap="flat">
              <a:noFill/>
              <a:miter lim="400000"/>
            </a:ln>
            <a:effectLst/>
          </p:spPr>
          <p:txBody>
            <a:bodyPr wrap="square" lIns="45719" tIns="45719" rIns="45719" bIns="45719" numCol="1" anchor="t">
              <a:noAutofit/>
            </a:bodyPr>
            <a:lstStyle/>
            <a:p>
              <a:endParaRPr/>
            </a:p>
          </p:txBody>
        </p:sp>
        <p:sp>
          <p:nvSpPr>
            <p:cNvPr id="2726" name="Freeform 6"/>
            <p:cNvSpPr/>
            <p:nvPr/>
          </p:nvSpPr>
          <p:spPr>
            <a:xfrm>
              <a:off x="0" y="284162"/>
              <a:ext cx="251958" cy="284795"/>
            </a:xfrm>
            <a:custGeom>
              <a:avLst/>
              <a:gdLst/>
              <a:ahLst/>
              <a:cxnLst>
                <a:cxn ang="0">
                  <a:pos x="wd2" y="hd2"/>
                </a:cxn>
                <a:cxn ang="5400000">
                  <a:pos x="wd2" y="hd2"/>
                </a:cxn>
                <a:cxn ang="10800000">
                  <a:pos x="wd2" y="hd2"/>
                </a:cxn>
                <a:cxn ang="16200000">
                  <a:pos x="wd2" y="hd2"/>
                </a:cxn>
              </a:cxnLst>
              <a:rect l="0" t="0" r="r" b="b"/>
              <a:pathLst>
                <a:path w="21600" h="21600" extrusionOk="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2727" name="Freeform 7"/>
            <p:cNvSpPr/>
            <p:nvPr/>
          </p:nvSpPr>
          <p:spPr>
            <a:xfrm>
              <a:off x="76645" y="-1"/>
              <a:ext cx="266458" cy="267114"/>
            </a:xfrm>
            <a:custGeom>
              <a:avLst/>
              <a:gdLst/>
              <a:ahLst/>
              <a:cxnLst>
                <a:cxn ang="0">
                  <a:pos x="wd2" y="hd2"/>
                </a:cxn>
                <a:cxn ang="5400000">
                  <a:pos x="wd2" y="hd2"/>
                </a:cxn>
                <a:cxn ang="10800000">
                  <a:pos x="wd2" y="hd2"/>
                </a:cxn>
                <a:cxn ang="16200000">
                  <a:pos x="wd2" y="hd2"/>
                </a:cxn>
              </a:cxnLst>
              <a:rect l="0" t="0" r="r" b="b"/>
              <a:pathLst>
                <a:path w="20165" h="21600" extrusionOk="0">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2728" name="Freeform 8"/>
            <p:cNvSpPr/>
            <p:nvPr/>
          </p:nvSpPr>
          <p:spPr>
            <a:xfrm>
              <a:off x="901742" y="364991"/>
              <a:ext cx="176182" cy="212175"/>
            </a:xfrm>
            <a:custGeom>
              <a:avLst/>
              <a:gdLst/>
              <a:ahLst/>
              <a:cxnLst>
                <a:cxn ang="0">
                  <a:pos x="wd2" y="hd2"/>
                </a:cxn>
                <a:cxn ang="5400000">
                  <a:pos x="wd2" y="hd2"/>
                </a:cxn>
                <a:cxn ang="10800000">
                  <a:pos x="wd2" y="hd2"/>
                </a:cxn>
                <a:cxn ang="16200000">
                  <a:pos x="wd2" y="hd2"/>
                </a:cxn>
              </a:cxnLst>
              <a:rect l="0" t="0" r="r" b="b"/>
              <a:pathLst>
                <a:path w="21600" h="21600" extrusionOk="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2729" name="Rectangle 9"/>
            <p:cNvSpPr/>
            <p:nvPr/>
          </p:nvSpPr>
          <p:spPr>
            <a:xfrm>
              <a:off x="1124020" y="284162"/>
              <a:ext cx="33469" cy="284795"/>
            </a:xfrm>
            <a:prstGeom prst="rect">
              <a:avLst/>
            </a:prstGeom>
            <a:solidFill>
              <a:srgbClr val="000000"/>
            </a:solidFill>
            <a:ln w="12700" cap="flat">
              <a:noFill/>
              <a:miter lim="400000"/>
            </a:ln>
            <a:effectLst/>
          </p:spPr>
          <p:txBody>
            <a:bodyPr wrap="square" lIns="45719" tIns="45719" rIns="45719" bIns="45719" numCol="1" anchor="t">
              <a:noAutofit/>
            </a:bodyPr>
            <a:lstStyle/>
            <a:p>
              <a:endParaRPr/>
            </a:p>
          </p:txBody>
        </p:sp>
        <p:sp>
          <p:nvSpPr>
            <p:cNvPr id="2730" name="Freeform 10"/>
            <p:cNvSpPr/>
            <p:nvPr/>
          </p:nvSpPr>
          <p:spPr>
            <a:xfrm>
              <a:off x="1199165" y="280373"/>
              <a:ext cx="126296" cy="288584"/>
            </a:xfrm>
            <a:custGeom>
              <a:avLst/>
              <a:gdLst/>
              <a:ahLst/>
              <a:cxnLst>
                <a:cxn ang="0">
                  <a:pos x="wd2" y="hd2"/>
                </a:cxn>
                <a:cxn ang="5400000">
                  <a:pos x="wd2" y="hd2"/>
                </a:cxn>
                <a:cxn ang="10800000">
                  <a:pos x="wd2" y="hd2"/>
                </a:cxn>
                <a:cxn ang="16200000">
                  <a:pos x="wd2" y="hd2"/>
                </a:cxn>
              </a:cxnLst>
              <a:rect l="0" t="0" r="r" b="b"/>
              <a:pathLst>
                <a:path w="21600" h="21600" extrusionOk="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2731" name="Freeform 11"/>
            <p:cNvSpPr/>
            <p:nvPr/>
          </p:nvSpPr>
          <p:spPr>
            <a:xfrm>
              <a:off x="1341878" y="318262"/>
              <a:ext cx="113034" cy="258904"/>
            </a:xfrm>
            <a:custGeom>
              <a:avLst/>
              <a:gdLst/>
              <a:ahLst/>
              <a:cxnLst>
                <a:cxn ang="0">
                  <a:pos x="wd2" y="hd2"/>
                </a:cxn>
                <a:cxn ang="5400000">
                  <a:pos x="wd2" y="hd2"/>
                </a:cxn>
                <a:cxn ang="10800000">
                  <a:pos x="wd2" y="hd2"/>
                </a:cxn>
                <a:cxn ang="16200000">
                  <a:pos x="wd2" y="hd2"/>
                </a:cxn>
              </a:cxnLst>
              <a:rect l="0" t="0" r="r" b="b"/>
              <a:pathLst>
                <a:path w="21600" h="21600" extrusionOk="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2732" name="Freeform 12"/>
            <p:cNvSpPr/>
            <p:nvPr/>
          </p:nvSpPr>
          <p:spPr>
            <a:xfrm>
              <a:off x="637155" y="284162"/>
              <a:ext cx="226699" cy="28479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grpSp>
      <p:sp>
        <p:nvSpPr>
          <p:cNvPr id="2734" name="Body Level One…"/>
          <p:cNvSpPr txBox="1">
            <a:spLocks noGrp="1"/>
          </p:cNvSpPr>
          <p:nvPr>
            <p:ph type="body" sz="half" idx="1" hasCustomPrompt="1"/>
          </p:nvPr>
        </p:nvSpPr>
        <p:spPr>
          <a:xfrm>
            <a:off x="3832304" y="949720"/>
            <a:ext cx="4841798" cy="4746093"/>
          </a:xfrm>
          <a:prstGeom prst="rect">
            <a:avLst/>
          </a:prstGeom>
          <a:solidFill>
            <a:schemeClr val="accent1"/>
          </a:solidFill>
        </p:spPr>
        <p:txBody>
          <a:bodyPr>
            <a:normAutofit/>
          </a:bodyPr>
          <a:lstStyle>
            <a:lvl1pPr marL="0" indent="0">
              <a:buClrTx/>
              <a:buSzTx/>
              <a:buNone/>
            </a:lvl1pPr>
            <a:lvl2pPr>
              <a:buClrTx/>
            </a:lvl2pPr>
            <a:lvl3pPr>
              <a:buClrTx/>
              <a:buFontTx/>
            </a:lvl3pPr>
            <a:lvl4pPr>
              <a:buClrTx/>
              <a:buFontTx/>
            </a:lvl4pPr>
            <a:lvl5pPr>
              <a:buClrTx/>
              <a:buFontTx/>
            </a:lvl5pPr>
          </a:lstStyle>
          <a:p>
            <a:r>
              <a:t>  </a:t>
            </a:r>
          </a:p>
          <a:p>
            <a:pPr lvl="1"/>
            <a:endParaRPr/>
          </a:p>
          <a:p>
            <a:pPr lvl="2"/>
            <a:endParaRPr/>
          </a:p>
          <a:p>
            <a:pPr lvl="3"/>
            <a:endParaRPr/>
          </a:p>
          <a:p>
            <a:pPr lvl="4"/>
            <a:endParaRPr/>
          </a:p>
        </p:txBody>
      </p:sp>
      <p:sp>
        <p:nvSpPr>
          <p:cNvPr id="2735" name="Tekstvak 6"/>
          <p:cNvSpPr txBox="1"/>
          <p:nvPr/>
        </p:nvSpPr>
        <p:spPr>
          <a:xfrm>
            <a:off x="34969" y="-662297"/>
            <a:ext cx="12100562" cy="497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400" spc="50">
                <a:solidFill>
                  <a:schemeClr val="accent2"/>
                </a:solidFill>
                <a:latin typeface="Roboto Slab Regular Regular"/>
                <a:ea typeface="Roboto Slab Regular Regular"/>
                <a:cs typeface="Roboto Slab Regular Regular"/>
                <a:sym typeface="Roboto Slab Regular Regular"/>
              </a:defRPr>
            </a:lvl1pPr>
          </a:lstStyle>
          <a:p>
            <a:r>
              <a:t>Vlam Volledig</a:t>
            </a:r>
          </a:p>
        </p:txBody>
      </p:sp>
      <p:grpSp>
        <p:nvGrpSpPr>
          <p:cNvPr id="2835" name="Instructie"/>
          <p:cNvGrpSpPr/>
          <p:nvPr/>
        </p:nvGrpSpPr>
        <p:grpSpPr>
          <a:xfrm>
            <a:off x="-3666329" y="-99301"/>
            <a:ext cx="3391308" cy="7056603"/>
            <a:chOff x="0" y="0"/>
            <a:chExt cx="3391306" cy="7056601"/>
          </a:xfrm>
        </p:grpSpPr>
        <p:sp>
          <p:nvSpPr>
            <p:cNvPr id="2736" name="Rechthoek 186"/>
            <p:cNvSpPr/>
            <p:nvPr/>
          </p:nvSpPr>
          <p:spPr>
            <a:xfrm>
              <a:off x="0" y="-1"/>
              <a:ext cx="3391307" cy="7056603"/>
            </a:xfrm>
            <a:prstGeom prst="rect">
              <a:avLst/>
            </a:prstGeom>
            <a:solidFill>
              <a:srgbClr val="F2F2F2"/>
            </a:solidFill>
            <a:ln w="3175" cap="flat">
              <a:solidFill>
                <a:srgbClr val="BFBFBF"/>
              </a:solidFill>
              <a:prstDash val="solid"/>
              <a:miter lim="800000"/>
            </a:ln>
            <a:effectLst/>
          </p:spPr>
          <p:txBody>
            <a:bodyPr wrap="square" lIns="45719" tIns="45719" rIns="45719" bIns="45719" numCol="1" anchor="ctr">
              <a:noAutofit/>
            </a:bodyPr>
            <a:lstStyle/>
            <a:p>
              <a:pPr>
                <a:lnSpc>
                  <a:spcPct val="90000"/>
                </a:lnSpc>
                <a:spcBef>
                  <a:spcPts val="600"/>
                </a:spcBef>
                <a:defRPr sz="1400" b="1" cap="all">
                  <a:solidFill>
                    <a:srgbClr val="FFFFFF"/>
                  </a:solidFill>
                  <a:latin typeface="+mj-lt"/>
                  <a:ea typeface="+mj-ea"/>
                  <a:cs typeface="+mj-cs"/>
                  <a:sym typeface="Calibri"/>
                </a:defRPr>
              </a:pPr>
              <a:endParaRPr/>
            </a:p>
          </p:txBody>
        </p:sp>
        <p:sp>
          <p:nvSpPr>
            <p:cNvPr id="2737" name="Rechthoek 187"/>
            <p:cNvSpPr/>
            <p:nvPr/>
          </p:nvSpPr>
          <p:spPr>
            <a:xfrm>
              <a:off x="206436" y="1806190"/>
              <a:ext cx="3086600" cy="4148413"/>
            </a:xfrm>
            <a:prstGeom prst="rect">
              <a:avLst/>
            </a:prstGeom>
            <a:solidFill>
              <a:schemeClr val="accent1"/>
            </a:solidFill>
            <a:ln w="12700" cap="flat">
              <a:noFill/>
              <a:miter lim="400000"/>
            </a:ln>
            <a:effectLst/>
          </p:spPr>
          <p:txBody>
            <a:bodyPr wrap="square" lIns="45719" tIns="45719" rIns="45719" bIns="45719" numCol="1" anchor="ctr">
              <a:noAutofit/>
            </a:bodyPr>
            <a:lstStyle/>
            <a:p>
              <a:pPr>
                <a:lnSpc>
                  <a:spcPct val="90000"/>
                </a:lnSpc>
                <a:spcBef>
                  <a:spcPts val="600"/>
                </a:spcBef>
                <a:defRPr sz="1400" b="1" cap="all">
                  <a:solidFill>
                    <a:srgbClr val="FFFFFF"/>
                  </a:solidFill>
                  <a:latin typeface="+mj-lt"/>
                  <a:ea typeface="+mj-ea"/>
                  <a:cs typeface="+mj-cs"/>
                  <a:sym typeface="Calibri"/>
                </a:defRPr>
              </a:pPr>
              <a:endParaRPr/>
            </a:p>
          </p:txBody>
        </p:sp>
        <p:grpSp>
          <p:nvGrpSpPr>
            <p:cNvPr id="2740" name="Rechthoek 97"/>
            <p:cNvGrpSpPr/>
            <p:nvPr/>
          </p:nvGrpSpPr>
          <p:grpSpPr>
            <a:xfrm>
              <a:off x="97162" y="490143"/>
              <a:ext cx="393460" cy="184059"/>
              <a:chOff x="0" y="0"/>
              <a:chExt cx="393459" cy="184057"/>
            </a:xfrm>
          </p:grpSpPr>
          <p:sp>
            <p:nvSpPr>
              <p:cNvPr id="2738" name="Rectangle"/>
              <p:cNvSpPr/>
              <p:nvPr/>
            </p:nvSpPr>
            <p:spPr>
              <a:xfrm>
                <a:off x="-1" y="0"/>
                <a:ext cx="393461" cy="184058"/>
              </a:xfrm>
              <a:prstGeom prst="rect">
                <a:avLst/>
              </a:prstGeom>
              <a:solidFill>
                <a:srgbClr val="F8F8F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739" name="Start"/>
              <p:cNvSpPr txBox="1"/>
              <p:nvPr/>
            </p:nvSpPr>
            <p:spPr>
              <a:xfrm>
                <a:off x="-1" y="28529"/>
                <a:ext cx="393461" cy="127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defRPr sz="800">
                    <a:solidFill>
                      <a:srgbClr val="211F26"/>
                    </a:solidFill>
                    <a:latin typeface="+mj-lt"/>
                    <a:ea typeface="+mj-ea"/>
                    <a:cs typeface="+mj-cs"/>
                    <a:sym typeface="Calibri"/>
                  </a:defRPr>
                </a:lvl1pPr>
              </a:lstStyle>
              <a:p>
                <a:r>
                  <a:t>Start</a:t>
                </a:r>
              </a:p>
            </p:txBody>
          </p:sp>
        </p:grpSp>
        <p:sp>
          <p:nvSpPr>
            <p:cNvPr id="2741" name="Rechthoek 98"/>
            <p:cNvSpPr/>
            <p:nvPr/>
          </p:nvSpPr>
          <p:spPr>
            <a:xfrm>
              <a:off x="102161" y="652814"/>
              <a:ext cx="383783" cy="27172"/>
            </a:xfrm>
            <a:prstGeom prst="rect">
              <a:avLst/>
            </a:prstGeom>
            <a:solidFill>
              <a:srgbClr val="B74629"/>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grpSp>
          <p:nvGrpSpPr>
            <p:cNvPr id="2751" name="Groep 100"/>
            <p:cNvGrpSpPr/>
            <p:nvPr/>
          </p:nvGrpSpPr>
          <p:grpSpPr>
            <a:xfrm>
              <a:off x="350475" y="754659"/>
              <a:ext cx="137190" cy="108009"/>
              <a:chOff x="0" y="0"/>
              <a:chExt cx="137188" cy="108008"/>
            </a:xfrm>
          </p:grpSpPr>
          <p:grpSp>
            <p:nvGrpSpPr>
              <p:cNvPr id="2747" name="Groep 163"/>
              <p:cNvGrpSpPr/>
              <p:nvPr/>
            </p:nvGrpSpPr>
            <p:grpSpPr>
              <a:xfrm>
                <a:off x="0" y="0"/>
                <a:ext cx="137190" cy="108009"/>
                <a:chOff x="0" y="0"/>
                <a:chExt cx="137188" cy="108008"/>
              </a:xfrm>
            </p:grpSpPr>
            <p:sp>
              <p:nvSpPr>
                <p:cNvPr id="2742" name="Rechte verbindingslijn 167"/>
                <p:cNvSpPr/>
                <p:nvPr/>
              </p:nvSpPr>
              <p:spPr>
                <a:xfrm>
                  <a:off x="0" y="0"/>
                  <a:ext cx="137190"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sp>
              <p:nvSpPr>
                <p:cNvPr id="2743" name="Rechte verbindingslijn 168"/>
                <p:cNvSpPr/>
                <p:nvPr/>
              </p:nvSpPr>
              <p:spPr>
                <a:xfrm>
                  <a:off x="0" y="108008"/>
                  <a:ext cx="137190"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sp>
              <p:nvSpPr>
                <p:cNvPr id="2744" name="Rechte verbindingslijn 169"/>
                <p:cNvSpPr/>
                <p:nvPr/>
              </p:nvSpPr>
              <p:spPr>
                <a:xfrm>
                  <a:off x="73363" y="81006"/>
                  <a:ext cx="61761"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sp>
              <p:nvSpPr>
                <p:cNvPr id="2745" name="Rechte verbindingslijn 170"/>
                <p:cNvSpPr/>
                <p:nvPr/>
              </p:nvSpPr>
              <p:spPr>
                <a:xfrm>
                  <a:off x="73363" y="54004"/>
                  <a:ext cx="61761"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sp>
              <p:nvSpPr>
                <p:cNvPr id="2746" name="Rechte verbindingslijn 171"/>
                <p:cNvSpPr/>
                <p:nvPr/>
              </p:nvSpPr>
              <p:spPr>
                <a:xfrm>
                  <a:off x="73363" y="27002"/>
                  <a:ext cx="61761"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grpSp>
          <p:grpSp>
            <p:nvGrpSpPr>
              <p:cNvPr id="2750" name="Groep 164"/>
              <p:cNvGrpSpPr/>
              <p:nvPr/>
            </p:nvGrpSpPr>
            <p:grpSpPr>
              <a:xfrm>
                <a:off x="52" y="26196"/>
                <a:ext cx="66718" cy="54523"/>
                <a:chOff x="0" y="0"/>
                <a:chExt cx="66716" cy="54521"/>
              </a:xfrm>
            </p:grpSpPr>
            <p:sp>
              <p:nvSpPr>
                <p:cNvPr id="2748" name="Rechthoek 165"/>
                <p:cNvSpPr/>
                <p:nvPr/>
              </p:nvSpPr>
              <p:spPr>
                <a:xfrm flipH="1">
                  <a:off x="0" y="17566"/>
                  <a:ext cx="49977" cy="19389"/>
                </a:xfrm>
                <a:prstGeom prst="rect">
                  <a:avLst/>
                </a:prstGeom>
                <a:solidFill>
                  <a:srgbClr val="4A7DB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sp>
              <p:nvSpPr>
                <p:cNvPr id="2749" name="Pijl: punthaak 166"/>
                <p:cNvSpPr/>
                <p:nvPr/>
              </p:nvSpPr>
              <p:spPr>
                <a:xfrm>
                  <a:off x="12195" y="0"/>
                  <a:ext cx="54522" cy="54522"/>
                </a:xfrm>
                <a:prstGeom prst="chevron">
                  <a:avLst>
                    <a:gd name="adj" fmla="val 47962"/>
                  </a:avLst>
                </a:prstGeom>
                <a:solidFill>
                  <a:srgbClr val="4A7DB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grpSp>
        </p:grpSp>
        <p:grpSp>
          <p:nvGrpSpPr>
            <p:cNvPr id="2761" name="Groep 101"/>
            <p:cNvGrpSpPr/>
            <p:nvPr/>
          </p:nvGrpSpPr>
          <p:grpSpPr>
            <a:xfrm>
              <a:off x="107595" y="754659"/>
              <a:ext cx="137190" cy="108009"/>
              <a:chOff x="0" y="0"/>
              <a:chExt cx="137188" cy="108008"/>
            </a:xfrm>
          </p:grpSpPr>
          <p:grpSp>
            <p:nvGrpSpPr>
              <p:cNvPr id="2757" name="Groep 154"/>
              <p:cNvGrpSpPr/>
              <p:nvPr/>
            </p:nvGrpSpPr>
            <p:grpSpPr>
              <a:xfrm>
                <a:off x="0" y="0"/>
                <a:ext cx="137190" cy="108009"/>
                <a:chOff x="0" y="0"/>
                <a:chExt cx="137188" cy="108008"/>
              </a:xfrm>
            </p:grpSpPr>
            <p:sp>
              <p:nvSpPr>
                <p:cNvPr id="2752" name="Rechte verbindingslijn 158"/>
                <p:cNvSpPr/>
                <p:nvPr/>
              </p:nvSpPr>
              <p:spPr>
                <a:xfrm>
                  <a:off x="0" y="0"/>
                  <a:ext cx="137190"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sp>
              <p:nvSpPr>
                <p:cNvPr id="2753" name="Rechte verbindingslijn 159"/>
                <p:cNvSpPr/>
                <p:nvPr/>
              </p:nvSpPr>
              <p:spPr>
                <a:xfrm>
                  <a:off x="0" y="108008"/>
                  <a:ext cx="137190"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sp>
              <p:nvSpPr>
                <p:cNvPr id="2754" name="Rechte verbindingslijn 160"/>
                <p:cNvSpPr/>
                <p:nvPr/>
              </p:nvSpPr>
              <p:spPr>
                <a:xfrm>
                  <a:off x="73363" y="81006"/>
                  <a:ext cx="61761"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sp>
              <p:nvSpPr>
                <p:cNvPr id="2755" name="Rechte verbindingslijn 161"/>
                <p:cNvSpPr/>
                <p:nvPr/>
              </p:nvSpPr>
              <p:spPr>
                <a:xfrm>
                  <a:off x="73363" y="54004"/>
                  <a:ext cx="61761"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sp>
              <p:nvSpPr>
                <p:cNvPr id="2756" name="Rechte verbindingslijn 162"/>
                <p:cNvSpPr/>
                <p:nvPr/>
              </p:nvSpPr>
              <p:spPr>
                <a:xfrm>
                  <a:off x="73363" y="27002"/>
                  <a:ext cx="61761" cy="1"/>
                </a:xfrm>
                <a:prstGeom prst="line">
                  <a:avLst/>
                </a:prstGeom>
                <a:noFill/>
                <a:ln w="9525" cap="flat">
                  <a:solidFill>
                    <a:srgbClr val="292929"/>
                  </a:solidFill>
                  <a:prstDash val="solid"/>
                  <a:round/>
                </a:ln>
                <a:effectLst/>
              </p:spPr>
              <p:txBody>
                <a:bodyPr wrap="square" lIns="45719" tIns="45719" rIns="45719" bIns="45719" numCol="1" anchor="t">
                  <a:noAutofit/>
                </a:bodyPr>
                <a:lstStyle/>
                <a:p>
                  <a:endParaRPr/>
                </a:p>
              </p:txBody>
            </p:sp>
          </p:grpSp>
          <p:grpSp>
            <p:nvGrpSpPr>
              <p:cNvPr id="2760" name="Groep 155"/>
              <p:cNvGrpSpPr/>
              <p:nvPr/>
            </p:nvGrpSpPr>
            <p:grpSpPr>
              <a:xfrm>
                <a:off x="51" y="26196"/>
                <a:ext cx="66718" cy="54523"/>
                <a:chOff x="0" y="0"/>
                <a:chExt cx="66716" cy="54521"/>
              </a:xfrm>
            </p:grpSpPr>
            <p:sp>
              <p:nvSpPr>
                <p:cNvPr id="2758" name="Rechthoek 156"/>
                <p:cNvSpPr/>
                <p:nvPr/>
              </p:nvSpPr>
              <p:spPr>
                <a:xfrm>
                  <a:off x="16740" y="17566"/>
                  <a:ext cx="49977" cy="19389"/>
                </a:xfrm>
                <a:prstGeom prst="rect">
                  <a:avLst/>
                </a:prstGeom>
                <a:solidFill>
                  <a:srgbClr val="4A7DB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sp>
              <p:nvSpPr>
                <p:cNvPr id="2759" name="Pijl: punthaak 157"/>
                <p:cNvSpPr/>
                <p:nvPr/>
              </p:nvSpPr>
              <p:spPr>
                <a:xfrm flipH="1">
                  <a:off x="0" y="0"/>
                  <a:ext cx="54522" cy="54522"/>
                </a:xfrm>
                <a:prstGeom prst="chevron">
                  <a:avLst>
                    <a:gd name="adj" fmla="val 47962"/>
                  </a:avLst>
                </a:prstGeom>
                <a:solidFill>
                  <a:srgbClr val="4A7DB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grpSp>
        </p:grpSp>
        <p:sp>
          <p:nvSpPr>
            <p:cNvPr id="2762" name="Rechte verbindingslijn 102"/>
            <p:cNvSpPr/>
            <p:nvPr/>
          </p:nvSpPr>
          <p:spPr>
            <a:xfrm flipV="1">
              <a:off x="259300" y="606890"/>
              <a:ext cx="532060" cy="139155"/>
            </a:xfrm>
            <a:prstGeom prst="line">
              <a:avLst/>
            </a:prstGeom>
            <a:noFill/>
            <a:ln w="19050" cap="rnd">
              <a:solidFill>
                <a:srgbClr val="0070C0"/>
              </a:solidFill>
              <a:prstDash val="solid"/>
              <a:round/>
              <a:headEnd type="oval" w="med" len="med"/>
            </a:ln>
            <a:effectLst/>
          </p:spPr>
          <p:txBody>
            <a:bodyPr wrap="square" lIns="45719" tIns="45719" rIns="45719" bIns="45719" numCol="1" anchor="t">
              <a:noAutofit/>
            </a:bodyPr>
            <a:lstStyle/>
            <a:p>
              <a:endParaRPr/>
            </a:p>
          </p:txBody>
        </p:sp>
        <p:sp>
          <p:nvSpPr>
            <p:cNvPr id="2763" name="Rechte verbindingslijn 103"/>
            <p:cNvSpPr/>
            <p:nvPr/>
          </p:nvSpPr>
          <p:spPr>
            <a:xfrm>
              <a:off x="495590" y="753338"/>
              <a:ext cx="291606" cy="174154"/>
            </a:xfrm>
            <a:prstGeom prst="line">
              <a:avLst/>
            </a:prstGeom>
            <a:noFill/>
            <a:ln w="19050" cap="rnd">
              <a:solidFill>
                <a:srgbClr val="0070C0"/>
              </a:solidFill>
              <a:prstDash val="solid"/>
              <a:round/>
              <a:headEnd type="oval" w="med" len="med"/>
            </a:ln>
            <a:effectLst/>
          </p:spPr>
          <p:txBody>
            <a:bodyPr wrap="square" lIns="45719" tIns="45719" rIns="45719" bIns="45719" numCol="1" anchor="t">
              <a:noAutofit/>
            </a:bodyPr>
            <a:lstStyle/>
            <a:p>
              <a:endParaRPr/>
            </a:p>
          </p:txBody>
        </p:sp>
        <p:grpSp>
          <p:nvGrpSpPr>
            <p:cNvPr id="2775" name="Groep 104"/>
            <p:cNvGrpSpPr/>
            <p:nvPr/>
          </p:nvGrpSpPr>
          <p:grpSpPr>
            <a:xfrm>
              <a:off x="784582" y="491641"/>
              <a:ext cx="268739" cy="248382"/>
              <a:chOff x="0" y="0"/>
              <a:chExt cx="268738" cy="248381"/>
            </a:xfrm>
          </p:grpSpPr>
          <p:sp>
            <p:nvSpPr>
              <p:cNvPr id="2764" name="Rechthoek 143"/>
              <p:cNvSpPr/>
              <p:nvPr/>
            </p:nvSpPr>
            <p:spPr>
              <a:xfrm>
                <a:off x="-1" y="-1"/>
                <a:ext cx="268740" cy="248383"/>
              </a:xfrm>
              <a:prstGeom prst="rect">
                <a:avLst/>
              </a:prstGeom>
              <a:solidFill>
                <a:srgbClr val="FFFFFF"/>
              </a:solidFill>
              <a:ln w="3175" cap="flat">
                <a:solidFill>
                  <a:srgbClr val="BFBFBF"/>
                </a:solidFill>
                <a:prstDash val="solid"/>
                <a:miter lim="800000"/>
              </a:ln>
              <a:effectLst/>
            </p:spPr>
            <p:txBody>
              <a:bodyPr wrap="square" lIns="45719" tIns="45719" rIns="45719" bIns="45719" numCol="1" anchor="ctr">
                <a:noAutofit/>
              </a:bodyPr>
              <a:lstStyle/>
              <a:p>
                <a:pPr algn="ctr">
                  <a:defRPr sz="1000">
                    <a:solidFill>
                      <a:srgbClr val="211F26"/>
                    </a:solidFill>
                    <a:latin typeface="+mj-lt"/>
                    <a:ea typeface="+mj-ea"/>
                    <a:cs typeface="+mj-cs"/>
                    <a:sym typeface="Calibri"/>
                  </a:defRPr>
                </a:pPr>
                <a:endParaRPr/>
              </a:p>
            </p:txBody>
          </p:sp>
          <p:grpSp>
            <p:nvGrpSpPr>
              <p:cNvPr id="2774" name="Groep 144"/>
              <p:cNvGrpSpPr/>
              <p:nvPr/>
            </p:nvGrpSpPr>
            <p:grpSpPr>
              <a:xfrm>
                <a:off x="43069" y="52310"/>
                <a:ext cx="182599" cy="143760"/>
                <a:chOff x="0" y="0"/>
                <a:chExt cx="182597" cy="143759"/>
              </a:xfrm>
            </p:grpSpPr>
            <p:grpSp>
              <p:nvGrpSpPr>
                <p:cNvPr id="2770" name="Groep 145"/>
                <p:cNvGrpSpPr/>
                <p:nvPr/>
              </p:nvGrpSpPr>
              <p:grpSpPr>
                <a:xfrm>
                  <a:off x="0" y="0"/>
                  <a:ext cx="182599" cy="143760"/>
                  <a:chOff x="0" y="0"/>
                  <a:chExt cx="182597" cy="143759"/>
                </a:xfrm>
              </p:grpSpPr>
              <p:sp>
                <p:nvSpPr>
                  <p:cNvPr id="2765" name="Rechte verbindingslijn 149"/>
                  <p:cNvSpPr/>
                  <p:nvPr/>
                </p:nvSpPr>
                <p:spPr>
                  <a:xfrm>
                    <a:off x="0" y="-1"/>
                    <a:ext cx="182599"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sp>
                <p:nvSpPr>
                  <p:cNvPr id="2766" name="Rechte verbindingslijn 150"/>
                  <p:cNvSpPr/>
                  <p:nvPr/>
                </p:nvSpPr>
                <p:spPr>
                  <a:xfrm>
                    <a:off x="0" y="143759"/>
                    <a:ext cx="182599"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sp>
                <p:nvSpPr>
                  <p:cNvPr id="2767" name="Rechte verbindingslijn 151"/>
                  <p:cNvSpPr/>
                  <p:nvPr/>
                </p:nvSpPr>
                <p:spPr>
                  <a:xfrm>
                    <a:off x="97647" y="107820"/>
                    <a:ext cx="82204"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sp>
                <p:nvSpPr>
                  <p:cNvPr id="2768" name="Rechte verbindingslijn 152"/>
                  <p:cNvSpPr/>
                  <p:nvPr/>
                </p:nvSpPr>
                <p:spPr>
                  <a:xfrm>
                    <a:off x="97647" y="71880"/>
                    <a:ext cx="82204"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sp>
                <p:nvSpPr>
                  <p:cNvPr id="2769" name="Rechte verbindingslijn 153"/>
                  <p:cNvSpPr/>
                  <p:nvPr/>
                </p:nvSpPr>
                <p:spPr>
                  <a:xfrm>
                    <a:off x="97647" y="35940"/>
                    <a:ext cx="82204"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grpSp>
            <p:grpSp>
              <p:nvGrpSpPr>
                <p:cNvPr id="2773" name="Groep 146"/>
                <p:cNvGrpSpPr/>
                <p:nvPr/>
              </p:nvGrpSpPr>
              <p:grpSpPr>
                <a:xfrm>
                  <a:off x="68" y="34868"/>
                  <a:ext cx="88802" cy="72569"/>
                  <a:chOff x="0" y="0"/>
                  <a:chExt cx="88800" cy="72568"/>
                </a:xfrm>
              </p:grpSpPr>
              <p:sp>
                <p:nvSpPr>
                  <p:cNvPr id="2771" name="Rechthoek 147"/>
                  <p:cNvSpPr/>
                  <p:nvPr/>
                </p:nvSpPr>
                <p:spPr>
                  <a:xfrm>
                    <a:off x="22282" y="23381"/>
                    <a:ext cx="66519" cy="25807"/>
                  </a:xfrm>
                  <a:prstGeom prst="rect">
                    <a:avLst/>
                  </a:prstGeom>
                  <a:solidFill>
                    <a:srgbClr val="4A7DB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sp>
                <p:nvSpPr>
                  <p:cNvPr id="2772" name="Pijl: punthaak 148"/>
                  <p:cNvSpPr/>
                  <p:nvPr/>
                </p:nvSpPr>
                <p:spPr>
                  <a:xfrm flipH="1">
                    <a:off x="0" y="0"/>
                    <a:ext cx="72568" cy="72569"/>
                  </a:xfrm>
                  <a:prstGeom prst="chevron">
                    <a:avLst>
                      <a:gd name="adj" fmla="val 47962"/>
                    </a:avLst>
                  </a:prstGeom>
                  <a:solidFill>
                    <a:srgbClr val="4A7DB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grpSp>
          </p:grpSp>
        </p:grpSp>
        <p:grpSp>
          <p:nvGrpSpPr>
            <p:cNvPr id="2787" name="Groep 105"/>
            <p:cNvGrpSpPr/>
            <p:nvPr/>
          </p:nvGrpSpPr>
          <p:grpSpPr>
            <a:xfrm>
              <a:off x="784582" y="800638"/>
              <a:ext cx="268739" cy="248382"/>
              <a:chOff x="0" y="0"/>
              <a:chExt cx="268738" cy="248381"/>
            </a:xfrm>
          </p:grpSpPr>
          <p:sp>
            <p:nvSpPr>
              <p:cNvPr id="2776" name="Rechthoek 132"/>
              <p:cNvSpPr/>
              <p:nvPr/>
            </p:nvSpPr>
            <p:spPr>
              <a:xfrm>
                <a:off x="-1" y="-1"/>
                <a:ext cx="268740" cy="248383"/>
              </a:xfrm>
              <a:prstGeom prst="rect">
                <a:avLst/>
              </a:prstGeom>
              <a:solidFill>
                <a:srgbClr val="FFFFFF"/>
              </a:solidFill>
              <a:ln w="3175" cap="flat">
                <a:solidFill>
                  <a:srgbClr val="BFBFBF"/>
                </a:solidFill>
                <a:prstDash val="solid"/>
                <a:miter lim="800000"/>
              </a:ln>
              <a:effectLst/>
            </p:spPr>
            <p:txBody>
              <a:bodyPr wrap="square" lIns="45719" tIns="45719" rIns="45719" bIns="45719" numCol="1" anchor="ctr">
                <a:noAutofit/>
              </a:bodyPr>
              <a:lstStyle/>
              <a:p>
                <a:pPr algn="ctr">
                  <a:defRPr sz="1000">
                    <a:solidFill>
                      <a:srgbClr val="211F26"/>
                    </a:solidFill>
                    <a:latin typeface="+mj-lt"/>
                    <a:ea typeface="+mj-ea"/>
                    <a:cs typeface="+mj-cs"/>
                    <a:sym typeface="Calibri"/>
                  </a:defRPr>
                </a:pPr>
                <a:endParaRPr/>
              </a:p>
            </p:txBody>
          </p:sp>
          <p:grpSp>
            <p:nvGrpSpPr>
              <p:cNvPr id="2786" name="Groep 133"/>
              <p:cNvGrpSpPr/>
              <p:nvPr/>
            </p:nvGrpSpPr>
            <p:grpSpPr>
              <a:xfrm>
                <a:off x="43069" y="52310"/>
                <a:ext cx="182599" cy="143760"/>
                <a:chOff x="0" y="0"/>
                <a:chExt cx="182597" cy="143759"/>
              </a:xfrm>
            </p:grpSpPr>
            <p:grpSp>
              <p:nvGrpSpPr>
                <p:cNvPr id="2782" name="Groep 134"/>
                <p:cNvGrpSpPr/>
                <p:nvPr/>
              </p:nvGrpSpPr>
              <p:grpSpPr>
                <a:xfrm>
                  <a:off x="0" y="0"/>
                  <a:ext cx="182599" cy="143760"/>
                  <a:chOff x="0" y="0"/>
                  <a:chExt cx="182597" cy="143759"/>
                </a:xfrm>
              </p:grpSpPr>
              <p:sp>
                <p:nvSpPr>
                  <p:cNvPr id="2777" name="Rechte verbindingslijn 138"/>
                  <p:cNvSpPr/>
                  <p:nvPr/>
                </p:nvSpPr>
                <p:spPr>
                  <a:xfrm>
                    <a:off x="0" y="-1"/>
                    <a:ext cx="182599"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sp>
                <p:nvSpPr>
                  <p:cNvPr id="2778" name="Rechte verbindingslijn 139"/>
                  <p:cNvSpPr/>
                  <p:nvPr/>
                </p:nvSpPr>
                <p:spPr>
                  <a:xfrm>
                    <a:off x="0" y="143759"/>
                    <a:ext cx="182599"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sp>
                <p:nvSpPr>
                  <p:cNvPr id="2779" name="Rechte verbindingslijn 140"/>
                  <p:cNvSpPr/>
                  <p:nvPr/>
                </p:nvSpPr>
                <p:spPr>
                  <a:xfrm>
                    <a:off x="97647" y="107820"/>
                    <a:ext cx="82204"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sp>
                <p:nvSpPr>
                  <p:cNvPr id="2780" name="Rechte verbindingslijn 141"/>
                  <p:cNvSpPr/>
                  <p:nvPr/>
                </p:nvSpPr>
                <p:spPr>
                  <a:xfrm>
                    <a:off x="97647" y="71880"/>
                    <a:ext cx="82204"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sp>
                <p:nvSpPr>
                  <p:cNvPr id="2781" name="Rechte verbindingslijn 142"/>
                  <p:cNvSpPr/>
                  <p:nvPr/>
                </p:nvSpPr>
                <p:spPr>
                  <a:xfrm>
                    <a:off x="97647" y="35940"/>
                    <a:ext cx="82204" cy="1"/>
                  </a:xfrm>
                  <a:prstGeom prst="line">
                    <a:avLst/>
                  </a:prstGeom>
                  <a:noFill/>
                  <a:ln w="19050" cap="flat">
                    <a:solidFill>
                      <a:srgbClr val="292929"/>
                    </a:solidFill>
                    <a:prstDash val="solid"/>
                    <a:round/>
                  </a:ln>
                  <a:effectLst/>
                </p:spPr>
                <p:txBody>
                  <a:bodyPr wrap="square" lIns="45719" tIns="45719" rIns="45719" bIns="45719" numCol="1" anchor="t">
                    <a:noAutofit/>
                  </a:bodyPr>
                  <a:lstStyle/>
                  <a:p>
                    <a:endParaRPr/>
                  </a:p>
                </p:txBody>
              </p:sp>
            </p:grpSp>
            <p:grpSp>
              <p:nvGrpSpPr>
                <p:cNvPr id="2785" name="Groep 135"/>
                <p:cNvGrpSpPr/>
                <p:nvPr/>
              </p:nvGrpSpPr>
              <p:grpSpPr>
                <a:xfrm>
                  <a:off x="69" y="34868"/>
                  <a:ext cx="88802" cy="72569"/>
                  <a:chOff x="0" y="0"/>
                  <a:chExt cx="88800" cy="72568"/>
                </a:xfrm>
              </p:grpSpPr>
              <p:sp>
                <p:nvSpPr>
                  <p:cNvPr id="2783" name="Rechthoek 136"/>
                  <p:cNvSpPr/>
                  <p:nvPr/>
                </p:nvSpPr>
                <p:spPr>
                  <a:xfrm flipH="1">
                    <a:off x="0" y="23381"/>
                    <a:ext cx="66519" cy="25807"/>
                  </a:xfrm>
                  <a:prstGeom prst="rect">
                    <a:avLst/>
                  </a:prstGeom>
                  <a:solidFill>
                    <a:srgbClr val="4A7DB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sp>
                <p:nvSpPr>
                  <p:cNvPr id="2784" name="Pijl: punthaak 137"/>
                  <p:cNvSpPr/>
                  <p:nvPr/>
                </p:nvSpPr>
                <p:spPr>
                  <a:xfrm>
                    <a:off x="16232" y="0"/>
                    <a:ext cx="72569" cy="72569"/>
                  </a:xfrm>
                  <a:prstGeom prst="chevron">
                    <a:avLst>
                      <a:gd name="adj" fmla="val 47962"/>
                    </a:avLst>
                  </a:prstGeom>
                  <a:solidFill>
                    <a:srgbClr val="4A7DB1"/>
                  </a:solidFill>
                  <a:ln w="12700" cap="flat">
                    <a:noFill/>
                    <a:miter lim="400000"/>
                  </a:ln>
                  <a:effectLst/>
                </p:spPr>
                <p:txBody>
                  <a:bodyPr wrap="square" lIns="45719" tIns="45719" rIns="45719" bIns="45719" numCol="1" anchor="ctr">
                    <a:noAutofit/>
                  </a:bodyPr>
                  <a:lstStyle/>
                  <a:p>
                    <a:pPr>
                      <a:defRPr sz="1000" b="1">
                        <a:solidFill>
                          <a:srgbClr val="211F26"/>
                        </a:solidFill>
                        <a:latin typeface="+mj-lt"/>
                        <a:ea typeface="+mj-ea"/>
                        <a:cs typeface="+mj-cs"/>
                        <a:sym typeface="Calibri"/>
                      </a:defRPr>
                    </a:pPr>
                    <a:endParaRPr/>
                  </a:p>
                </p:txBody>
              </p:sp>
            </p:grpSp>
          </p:grpSp>
        </p:grpSp>
        <p:sp>
          <p:nvSpPr>
            <p:cNvPr id="2788" name="Rechthoek 106"/>
            <p:cNvSpPr txBox="1"/>
            <p:nvPr/>
          </p:nvSpPr>
          <p:spPr>
            <a:xfrm>
              <a:off x="1141443" y="529154"/>
              <a:ext cx="2052000" cy="1778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nSpc>
                  <a:spcPct val="90000"/>
                </a:lnSpc>
                <a:spcBef>
                  <a:spcPts val="600"/>
                </a:spcBef>
                <a:defRPr sz="1200">
                  <a:solidFill>
                    <a:srgbClr val="211F26"/>
                  </a:solidFill>
                  <a:latin typeface="+mj-lt"/>
                  <a:ea typeface="+mj-ea"/>
                  <a:cs typeface="+mj-cs"/>
                  <a:sym typeface="Calibri"/>
                </a:defRPr>
              </a:lvl1pPr>
            </a:lstStyle>
            <a:p>
              <a:r>
                <a:t>Inspringniveau verkleinen</a:t>
              </a:r>
            </a:p>
          </p:txBody>
        </p:sp>
        <p:sp>
          <p:nvSpPr>
            <p:cNvPr id="2789" name="Rechthoek 107"/>
            <p:cNvSpPr txBox="1"/>
            <p:nvPr/>
          </p:nvSpPr>
          <p:spPr>
            <a:xfrm>
              <a:off x="1141443" y="832164"/>
              <a:ext cx="2052000" cy="1778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nSpc>
                  <a:spcPct val="90000"/>
                </a:lnSpc>
                <a:spcBef>
                  <a:spcPts val="600"/>
                </a:spcBef>
                <a:defRPr sz="1200">
                  <a:solidFill>
                    <a:srgbClr val="211F26"/>
                  </a:solidFill>
                  <a:latin typeface="+mj-lt"/>
                  <a:ea typeface="+mj-ea"/>
                  <a:cs typeface="+mj-cs"/>
                  <a:sym typeface="Calibri"/>
                </a:defRPr>
              </a:lvl1pPr>
            </a:lstStyle>
            <a:p>
              <a:r>
                <a:t>Inspringniveau vergroten</a:t>
              </a:r>
            </a:p>
          </p:txBody>
        </p:sp>
        <p:sp>
          <p:nvSpPr>
            <p:cNvPr id="2790" name="Rechthoek 117"/>
            <p:cNvSpPr txBox="1"/>
            <p:nvPr/>
          </p:nvSpPr>
          <p:spPr>
            <a:xfrm>
              <a:off x="98270" y="1199387"/>
              <a:ext cx="3194765" cy="4978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a:lnSpc>
                  <a:spcPct val="90000"/>
                </a:lnSpc>
                <a:spcBef>
                  <a:spcPts val="600"/>
                </a:spcBef>
                <a:defRPr sz="1200">
                  <a:solidFill>
                    <a:srgbClr val="211F26"/>
                  </a:solidFill>
                  <a:latin typeface="+mj-lt"/>
                  <a:ea typeface="+mj-ea"/>
                  <a:cs typeface="+mj-cs"/>
                  <a:sym typeface="Calibri"/>
                </a:defRPr>
              </a:pPr>
              <a:r>
                <a:t>Gebruik, in de tab </a:t>
              </a:r>
              <a:r>
                <a:rPr b="1"/>
                <a:t>‘Start’</a:t>
              </a:r>
              <a:r>
                <a:t>, de </a:t>
              </a:r>
              <a:r>
                <a:rPr b="1"/>
                <a:t>lijstniveau knoppen</a:t>
              </a:r>
              <a:r>
                <a:t>, zoals hierboven aangegeven, om een inspring-niveau te vergroten of verkleinen.</a:t>
              </a:r>
            </a:p>
          </p:txBody>
        </p:sp>
        <p:grpSp>
          <p:nvGrpSpPr>
            <p:cNvPr id="2793" name="Rechthoek 118"/>
            <p:cNvGrpSpPr/>
            <p:nvPr/>
          </p:nvGrpSpPr>
          <p:grpSpPr>
            <a:xfrm>
              <a:off x="98270" y="9349"/>
              <a:ext cx="3194765" cy="431901"/>
              <a:chOff x="0" y="0"/>
              <a:chExt cx="3194764" cy="431899"/>
            </a:xfrm>
          </p:grpSpPr>
          <p:sp>
            <p:nvSpPr>
              <p:cNvPr id="2791" name="Rectangle"/>
              <p:cNvSpPr/>
              <p:nvPr/>
            </p:nvSpPr>
            <p:spPr>
              <a:xfrm>
                <a:off x="0" y="89949"/>
                <a:ext cx="3194765" cy="252002"/>
              </a:xfrm>
              <a:prstGeom prst="rect">
                <a:avLst/>
              </a:prstGeom>
              <a:solidFill>
                <a:srgbClr val="211F26"/>
              </a:solidFill>
              <a:ln w="12700" cap="flat">
                <a:noFill/>
                <a:miter lim="400000"/>
              </a:ln>
              <a:effectLst/>
            </p:spPr>
            <p:txBody>
              <a:bodyPr wrap="square" lIns="45719" tIns="45719" rIns="45719" bIns="45719" numCol="1" anchor="ctr">
                <a:noAutofit/>
              </a:bodyPr>
              <a:lstStyle/>
              <a:p>
                <a:pPr>
                  <a:lnSpc>
                    <a:spcPct val="90000"/>
                  </a:lnSpc>
                  <a:spcBef>
                    <a:spcPts val="600"/>
                  </a:spcBef>
                  <a:defRPr>
                    <a:solidFill>
                      <a:srgbClr val="FFFFFF"/>
                    </a:solidFill>
                  </a:defRPr>
                </a:pPr>
                <a:endParaRPr/>
              </a:p>
            </p:txBody>
          </p:sp>
          <p:sp>
            <p:nvSpPr>
              <p:cNvPr id="2792" name="Lijstniveaus gebruiken"/>
              <p:cNvSpPr txBox="1"/>
              <p:nvPr/>
            </p:nvSpPr>
            <p:spPr>
              <a:xfrm>
                <a:off x="0" y="0"/>
                <a:ext cx="3194765" cy="4319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7999" tIns="107999" rIns="107999" bIns="107999" numCol="1" anchor="ctr">
                <a:spAutoFit/>
              </a:bodyPr>
              <a:lstStyle>
                <a:lvl1pPr>
                  <a:lnSpc>
                    <a:spcPct val="90000"/>
                  </a:lnSpc>
                  <a:spcBef>
                    <a:spcPts val="600"/>
                  </a:spcBef>
                  <a:defRPr sz="1400" b="1" cap="all">
                    <a:solidFill>
                      <a:srgbClr val="FFFFFF"/>
                    </a:solidFill>
                    <a:latin typeface="+mj-lt"/>
                    <a:ea typeface="+mj-ea"/>
                    <a:cs typeface="+mj-cs"/>
                    <a:sym typeface="Calibri"/>
                  </a:defRPr>
                </a:lvl1pPr>
              </a:lstStyle>
              <a:p>
                <a:r>
                  <a:t>Lijstniveaus gebruiken</a:t>
                </a:r>
              </a:p>
            </p:txBody>
          </p:sp>
        </p:grpSp>
        <p:grpSp>
          <p:nvGrpSpPr>
            <p:cNvPr id="2796" name="Groep 129"/>
            <p:cNvGrpSpPr/>
            <p:nvPr/>
          </p:nvGrpSpPr>
          <p:grpSpPr>
            <a:xfrm>
              <a:off x="3025479" y="6053864"/>
              <a:ext cx="267557" cy="267556"/>
              <a:chOff x="0" y="0"/>
              <a:chExt cx="267555" cy="267555"/>
            </a:xfrm>
          </p:grpSpPr>
          <p:sp>
            <p:nvSpPr>
              <p:cNvPr id="2794" name="Ovaal 130"/>
              <p:cNvSpPr/>
              <p:nvPr/>
            </p:nvSpPr>
            <p:spPr>
              <a:xfrm>
                <a:off x="18359" y="18359"/>
                <a:ext cx="230835" cy="230835"/>
              </a:xfrm>
              <a:prstGeom prst="ellipse">
                <a:avLst/>
              </a:prstGeom>
              <a:solidFill>
                <a:srgbClr val="FFFFFF"/>
              </a:solidFill>
              <a:ln w="12700" cap="flat">
                <a:noFill/>
                <a:miter lim="400000"/>
              </a:ln>
              <a:effectLst/>
            </p:spPr>
            <p:txBody>
              <a:bodyPr wrap="square" lIns="45719" tIns="45719" rIns="45719" bIns="45719" numCol="1" anchor="ctr">
                <a:noAutofit/>
              </a:bodyPr>
              <a:lstStyle/>
              <a:p>
                <a:pPr algn="ctr">
                  <a:lnSpc>
                    <a:spcPct val="90000"/>
                  </a:lnSpc>
                  <a:spcBef>
                    <a:spcPts val="600"/>
                  </a:spcBef>
                  <a:defRPr cap="all">
                    <a:solidFill>
                      <a:srgbClr val="211F26"/>
                    </a:solidFill>
                    <a:latin typeface="+mj-lt"/>
                    <a:ea typeface="+mj-ea"/>
                    <a:cs typeface="+mj-cs"/>
                    <a:sym typeface="Calibri"/>
                  </a:defRPr>
                </a:pPr>
                <a:endParaRPr/>
              </a:p>
            </p:txBody>
          </p:sp>
          <p:sp>
            <p:nvSpPr>
              <p:cNvPr id="2795" name="Graphic 163"/>
              <p:cNvSpPr/>
              <p:nvPr/>
            </p:nvSpPr>
            <p:spPr>
              <a:xfrm>
                <a:off x="-1" y="-1"/>
                <a:ext cx="267557" cy="26755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2" y="0"/>
                      <a:pt x="0" y="4832"/>
                      <a:pt x="0" y="10800"/>
                    </a:cubicBezTo>
                    <a:cubicBezTo>
                      <a:pt x="0" y="16768"/>
                      <a:pt x="4832" y="21600"/>
                      <a:pt x="10800" y="21600"/>
                    </a:cubicBezTo>
                    <a:cubicBezTo>
                      <a:pt x="16768" y="21600"/>
                      <a:pt x="21600" y="16768"/>
                      <a:pt x="21600" y="10800"/>
                    </a:cubicBezTo>
                    <a:cubicBezTo>
                      <a:pt x="21600" y="4832"/>
                      <a:pt x="16768" y="0"/>
                      <a:pt x="10800" y="0"/>
                    </a:cubicBezTo>
                    <a:close/>
                    <a:moveTo>
                      <a:pt x="10232" y="2842"/>
                    </a:moveTo>
                    <a:cubicBezTo>
                      <a:pt x="11027" y="2842"/>
                      <a:pt x="11653" y="3467"/>
                      <a:pt x="11653" y="4263"/>
                    </a:cubicBezTo>
                    <a:cubicBezTo>
                      <a:pt x="11653" y="5059"/>
                      <a:pt x="11027" y="5684"/>
                      <a:pt x="10232" y="5684"/>
                    </a:cubicBezTo>
                    <a:cubicBezTo>
                      <a:pt x="9436" y="5684"/>
                      <a:pt x="8811" y="5059"/>
                      <a:pt x="8811" y="4263"/>
                    </a:cubicBezTo>
                    <a:cubicBezTo>
                      <a:pt x="8811" y="3467"/>
                      <a:pt x="9436" y="2842"/>
                      <a:pt x="10232" y="2842"/>
                    </a:cubicBezTo>
                    <a:close/>
                    <a:moveTo>
                      <a:pt x="13642" y="18758"/>
                    </a:moveTo>
                    <a:lnTo>
                      <a:pt x="7958" y="18758"/>
                    </a:lnTo>
                    <a:lnTo>
                      <a:pt x="7958" y="17053"/>
                    </a:lnTo>
                    <a:lnTo>
                      <a:pt x="9947" y="17053"/>
                    </a:lnTo>
                    <a:lnTo>
                      <a:pt x="9947" y="8526"/>
                    </a:lnTo>
                    <a:lnTo>
                      <a:pt x="8242" y="8526"/>
                    </a:lnTo>
                    <a:lnTo>
                      <a:pt x="8242" y="6821"/>
                    </a:lnTo>
                    <a:lnTo>
                      <a:pt x="11653" y="6821"/>
                    </a:lnTo>
                    <a:lnTo>
                      <a:pt x="11653" y="17053"/>
                    </a:lnTo>
                    <a:lnTo>
                      <a:pt x="13642" y="17053"/>
                    </a:lnTo>
                    <a:lnTo>
                      <a:pt x="13642" y="18758"/>
                    </a:lnTo>
                    <a:close/>
                  </a:path>
                </a:pathLst>
              </a:custGeom>
              <a:solidFill>
                <a:srgbClr val="000000"/>
              </a:solidFill>
              <a:ln w="12700" cap="flat">
                <a:noFill/>
                <a:miter lim="400000"/>
              </a:ln>
              <a:effectLst/>
            </p:spPr>
            <p:txBody>
              <a:bodyPr wrap="square" lIns="45719" tIns="45719" rIns="45719" bIns="45719" numCol="1" anchor="ctr">
                <a:noAutofit/>
              </a:bodyPr>
              <a:lstStyle/>
              <a:p>
                <a:pPr>
                  <a:defRPr sz="2000">
                    <a:solidFill>
                      <a:srgbClr val="211F26"/>
                    </a:solidFill>
                    <a:latin typeface="+mj-lt"/>
                    <a:ea typeface="+mj-ea"/>
                    <a:cs typeface="+mj-cs"/>
                    <a:sym typeface="Calibri"/>
                  </a:defRPr>
                </a:pPr>
                <a:endParaRPr/>
              </a:p>
            </p:txBody>
          </p:sp>
        </p:grpSp>
        <p:grpSp>
          <p:nvGrpSpPr>
            <p:cNvPr id="2833" name="Groep 189"/>
            <p:cNvGrpSpPr/>
            <p:nvPr/>
          </p:nvGrpSpPr>
          <p:grpSpPr>
            <a:xfrm>
              <a:off x="97162" y="2004378"/>
              <a:ext cx="3195873" cy="3780656"/>
              <a:chOff x="0" y="0"/>
              <a:chExt cx="3195872" cy="3780655"/>
            </a:xfrm>
          </p:grpSpPr>
          <p:grpSp>
            <p:nvGrpSpPr>
              <p:cNvPr id="2799" name="Ovaal 99"/>
              <p:cNvGrpSpPr/>
              <p:nvPr/>
            </p:nvGrpSpPr>
            <p:grpSpPr>
              <a:xfrm>
                <a:off x="0" y="-1"/>
                <a:ext cx="260915" cy="269242"/>
                <a:chOff x="0" y="0"/>
                <a:chExt cx="260914" cy="269240"/>
              </a:xfrm>
            </p:grpSpPr>
            <p:sp>
              <p:nvSpPr>
                <p:cNvPr id="2797"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2798" name="1"/>
                <p:cNvSpPr txBox="1"/>
                <p:nvPr/>
              </p:nvSpPr>
              <p:spPr>
                <a:xfrm>
                  <a:off x="83930" y="0"/>
                  <a:ext cx="93055" cy="2692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1</a:t>
                  </a:r>
                </a:p>
              </p:txBody>
            </p:sp>
          </p:grpSp>
          <p:sp>
            <p:nvSpPr>
              <p:cNvPr id="2800" name="Rechthoek 108"/>
              <p:cNvSpPr txBox="1"/>
              <p:nvPr/>
            </p:nvSpPr>
            <p:spPr>
              <a:xfrm>
                <a:off x="365682" y="23643"/>
                <a:ext cx="2830191" cy="22195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marL="285750" indent="-285750" defTabSz="719137">
                  <a:spcBef>
                    <a:spcPts val="600"/>
                  </a:spcBef>
                  <a:buClr>
                    <a:srgbClr val="FFFFFF"/>
                  </a:buClr>
                  <a:buSzPct val="100000"/>
                  <a:buChar char="▪"/>
                  <a:defRPr sz="1600">
                    <a:solidFill>
                      <a:srgbClr val="FFFFFF"/>
                    </a:solidFill>
                  </a:defRPr>
                </a:lvl1pPr>
              </a:lstStyle>
              <a:p>
                <a:r>
                  <a:t>Bullets</a:t>
                </a:r>
              </a:p>
            </p:txBody>
          </p:sp>
          <p:grpSp>
            <p:nvGrpSpPr>
              <p:cNvPr id="2803" name="Ovaal 109"/>
              <p:cNvGrpSpPr/>
              <p:nvPr/>
            </p:nvGrpSpPr>
            <p:grpSpPr>
              <a:xfrm>
                <a:off x="0" y="435349"/>
                <a:ext cx="260915" cy="269241"/>
                <a:chOff x="0" y="0"/>
                <a:chExt cx="260914" cy="269240"/>
              </a:xfrm>
            </p:grpSpPr>
            <p:sp>
              <p:nvSpPr>
                <p:cNvPr id="2801"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2802" name="2"/>
                <p:cNvSpPr txBox="1"/>
                <p:nvPr/>
              </p:nvSpPr>
              <p:spPr>
                <a:xfrm>
                  <a:off x="83930" y="0"/>
                  <a:ext cx="93055" cy="2692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2</a:t>
                  </a:r>
                </a:p>
              </p:txBody>
            </p:sp>
          </p:grpSp>
          <p:sp>
            <p:nvSpPr>
              <p:cNvPr id="2804" name="Rechthoek 110"/>
              <p:cNvSpPr txBox="1"/>
              <p:nvPr/>
            </p:nvSpPr>
            <p:spPr>
              <a:xfrm>
                <a:off x="365682" y="458760"/>
                <a:ext cx="2830191" cy="22195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p>
                <a:pPr marL="549275" lvl="1" indent="-285750" defTabSz="719137">
                  <a:spcBef>
                    <a:spcPts val="600"/>
                  </a:spcBef>
                  <a:buClr>
                    <a:srgbClr val="FFFFFF"/>
                  </a:buClr>
                  <a:buSzPct val="100000"/>
                  <a:buChar char="▪"/>
                  <a:defRPr sz="1600">
                    <a:solidFill>
                      <a:srgbClr val="FFFFFF"/>
                    </a:solidFill>
                  </a:defRPr>
                </a:pPr>
                <a:r>
                  <a:t>Sub-bullets</a:t>
                </a:r>
              </a:p>
            </p:txBody>
          </p:sp>
          <p:grpSp>
            <p:nvGrpSpPr>
              <p:cNvPr id="2807" name="Ovaal 111"/>
              <p:cNvGrpSpPr/>
              <p:nvPr/>
            </p:nvGrpSpPr>
            <p:grpSpPr>
              <a:xfrm>
                <a:off x="0" y="870698"/>
                <a:ext cx="260915" cy="269241"/>
                <a:chOff x="0" y="0"/>
                <a:chExt cx="260914" cy="269240"/>
              </a:xfrm>
            </p:grpSpPr>
            <p:sp>
              <p:nvSpPr>
                <p:cNvPr id="2805"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2806" name="3"/>
                <p:cNvSpPr txBox="1"/>
                <p:nvPr/>
              </p:nvSpPr>
              <p:spPr>
                <a:xfrm>
                  <a:off x="83930" y="0"/>
                  <a:ext cx="93055" cy="2692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3</a:t>
                  </a:r>
                </a:p>
              </p:txBody>
            </p:sp>
          </p:grpSp>
          <p:sp>
            <p:nvSpPr>
              <p:cNvPr id="2808" name="Rechthoek 112"/>
              <p:cNvSpPr txBox="1"/>
              <p:nvPr/>
            </p:nvSpPr>
            <p:spPr>
              <a:xfrm>
                <a:off x="365682" y="893877"/>
                <a:ext cx="2830191" cy="22195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p>
                <a:pPr lvl="2" indent="0" defTabSz="719137">
                  <a:spcBef>
                    <a:spcPts val="600"/>
                  </a:spcBef>
                  <a:defRPr sz="1600">
                    <a:solidFill>
                      <a:srgbClr val="FFFFFF"/>
                    </a:solidFill>
                  </a:defRPr>
                </a:pPr>
                <a:r>
                  <a:t>Leestekst</a:t>
                </a:r>
              </a:p>
            </p:txBody>
          </p:sp>
          <p:grpSp>
            <p:nvGrpSpPr>
              <p:cNvPr id="2811" name="Ovaal 113"/>
              <p:cNvGrpSpPr/>
              <p:nvPr/>
            </p:nvGrpSpPr>
            <p:grpSpPr>
              <a:xfrm>
                <a:off x="0" y="1306047"/>
                <a:ext cx="260915" cy="269241"/>
                <a:chOff x="0" y="0"/>
                <a:chExt cx="260914" cy="269240"/>
              </a:xfrm>
            </p:grpSpPr>
            <p:sp>
              <p:nvSpPr>
                <p:cNvPr id="2809"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2810" name="4"/>
                <p:cNvSpPr txBox="1"/>
                <p:nvPr/>
              </p:nvSpPr>
              <p:spPr>
                <a:xfrm>
                  <a:off x="83930" y="0"/>
                  <a:ext cx="93055" cy="2692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4</a:t>
                  </a:r>
                </a:p>
              </p:txBody>
            </p:sp>
          </p:grpSp>
          <p:sp>
            <p:nvSpPr>
              <p:cNvPr id="2812" name="Rechthoek 114"/>
              <p:cNvSpPr txBox="1"/>
              <p:nvPr/>
            </p:nvSpPr>
            <p:spPr>
              <a:xfrm>
                <a:off x="365682" y="1274871"/>
                <a:ext cx="2830191" cy="3302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p>
                <a:pPr lvl="3" indent="0" defTabSz="719137">
                  <a:spcBef>
                    <a:spcPts val="1200"/>
                  </a:spcBef>
                  <a:defRPr sz="2000" spc="30">
                    <a:solidFill>
                      <a:srgbClr val="FFFFFF"/>
                    </a:solidFill>
                    <a:latin typeface="Roboto Slab Regular Regular"/>
                    <a:ea typeface="Roboto Slab Regular Regular"/>
                    <a:cs typeface="Roboto Slab Regular Regular"/>
                    <a:sym typeface="Roboto Slab Regular Regular"/>
                  </a:defRPr>
                </a:pPr>
                <a:r>
                  <a:t>Subtitel</a:t>
                </a:r>
              </a:p>
            </p:txBody>
          </p:sp>
          <p:grpSp>
            <p:nvGrpSpPr>
              <p:cNvPr id="2815" name="Ovaal 115"/>
              <p:cNvGrpSpPr/>
              <p:nvPr/>
            </p:nvGrpSpPr>
            <p:grpSpPr>
              <a:xfrm>
                <a:off x="0" y="1741396"/>
                <a:ext cx="260915" cy="269241"/>
                <a:chOff x="0" y="0"/>
                <a:chExt cx="260914" cy="269240"/>
              </a:xfrm>
            </p:grpSpPr>
            <p:sp>
              <p:nvSpPr>
                <p:cNvPr id="2813"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2814" name="5"/>
                <p:cNvSpPr txBox="1"/>
                <p:nvPr/>
              </p:nvSpPr>
              <p:spPr>
                <a:xfrm>
                  <a:off x="83930" y="0"/>
                  <a:ext cx="93055" cy="2692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5</a:t>
                  </a:r>
                </a:p>
              </p:txBody>
            </p:sp>
          </p:grpSp>
          <p:sp>
            <p:nvSpPr>
              <p:cNvPr id="2816" name="Rechthoek 116"/>
              <p:cNvSpPr txBox="1"/>
              <p:nvPr/>
            </p:nvSpPr>
            <p:spPr>
              <a:xfrm>
                <a:off x="365682" y="1764111"/>
                <a:ext cx="2830191" cy="22195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p>
                <a:pPr marL="263525" lvl="4" indent="-263525" defTabSz="719137">
                  <a:spcBef>
                    <a:spcPts val="600"/>
                  </a:spcBef>
                  <a:buClr>
                    <a:srgbClr val="FFFFFF"/>
                  </a:buClr>
                  <a:buSzPct val="100000"/>
                  <a:buAutoNum type="arabicPeriod"/>
                  <a:defRPr sz="1600">
                    <a:solidFill>
                      <a:srgbClr val="FFFFFF"/>
                    </a:solidFill>
                  </a:defRPr>
                </a:pPr>
                <a:r>
                  <a:t>Numerieke bullets</a:t>
                </a:r>
              </a:p>
            </p:txBody>
          </p:sp>
          <p:grpSp>
            <p:nvGrpSpPr>
              <p:cNvPr id="2819" name="Ovaal 120"/>
              <p:cNvGrpSpPr/>
              <p:nvPr/>
            </p:nvGrpSpPr>
            <p:grpSpPr>
              <a:xfrm>
                <a:off x="0" y="2176745"/>
                <a:ext cx="260915" cy="269241"/>
                <a:chOff x="0" y="0"/>
                <a:chExt cx="260914" cy="269240"/>
              </a:xfrm>
            </p:grpSpPr>
            <p:sp>
              <p:nvSpPr>
                <p:cNvPr id="2817"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2818" name="6"/>
                <p:cNvSpPr txBox="1"/>
                <p:nvPr/>
              </p:nvSpPr>
              <p:spPr>
                <a:xfrm>
                  <a:off x="83930" y="0"/>
                  <a:ext cx="93055" cy="2692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6</a:t>
                  </a:r>
                </a:p>
              </p:txBody>
            </p:sp>
          </p:grpSp>
          <p:sp>
            <p:nvSpPr>
              <p:cNvPr id="2820" name="Rechthoek 121"/>
              <p:cNvSpPr txBox="1"/>
              <p:nvPr/>
            </p:nvSpPr>
            <p:spPr>
              <a:xfrm>
                <a:off x="365682" y="2199228"/>
                <a:ext cx="2830191" cy="22195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p>
                <a:pPr marL="538162" lvl="5" indent="-274638">
                  <a:spcBef>
                    <a:spcPts val="600"/>
                  </a:spcBef>
                  <a:buClr>
                    <a:srgbClr val="FFFFFF"/>
                  </a:buClr>
                  <a:buSzPct val="100000"/>
                  <a:buAutoNum type="alphaLcPeriod"/>
                  <a:defRPr sz="1600">
                    <a:solidFill>
                      <a:srgbClr val="FFFFFF"/>
                    </a:solidFill>
                  </a:defRPr>
                </a:pPr>
                <a:r>
                  <a:t># Abc</a:t>
                </a:r>
              </a:p>
            </p:txBody>
          </p:sp>
          <p:grpSp>
            <p:nvGrpSpPr>
              <p:cNvPr id="2823" name="Ovaal 122"/>
              <p:cNvGrpSpPr/>
              <p:nvPr/>
            </p:nvGrpSpPr>
            <p:grpSpPr>
              <a:xfrm>
                <a:off x="0" y="2612094"/>
                <a:ext cx="260915" cy="269241"/>
                <a:chOff x="0" y="0"/>
                <a:chExt cx="260914" cy="269240"/>
              </a:xfrm>
            </p:grpSpPr>
            <p:sp>
              <p:nvSpPr>
                <p:cNvPr id="2821"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2822" name="7"/>
                <p:cNvSpPr txBox="1"/>
                <p:nvPr/>
              </p:nvSpPr>
              <p:spPr>
                <a:xfrm>
                  <a:off x="83930" y="0"/>
                  <a:ext cx="93055" cy="2692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7</a:t>
                  </a:r>
                </a:p>
              </p:txBody>
            </p:sp>
          </p:grpSp>
          <p:sp>
            <p:nvSpPr>
              <p:cNvPr id="2824" name="Rechthoek 123"/>
              <p:cNvSpPr txBox="1"/>
              <p:nvPr/>
            </p:nvSpPr>
            <p:spPr>
              <a:xfrm>
                <a:off x="365682" y="2634345"/>
                <a:ext cx="2830191" cy="22195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p>
                <a:pPr marL="549275" lvl="6" indent="-285750">
                  <a:spcBef>
                    <a:spcPts val="600"/>
                  </a:spcBef>
                  <a:buClr>
                    <a:srgbClr val="FFFFFF"/>
                  </a:buClr>
                  <a:buSzPct val="100000"/>
                  <a:buChar char="▪"/>
                  <a:defRPr sz="1600">
                    <a:solidFill>
                      <a:srgbClr val="FFFFFF"/>
                    </a:solidFill>
                  </a:defRPr>
                </a:pPr>
                <a:r>
                  <a:t># Bullets</a:t>
                </a:r>
              </a:p>
            </p:txBody>
          </p:sp>
          <p:grpSp>
            <p:nvGrpSpPr>
              <p:cNvPr id="2827" name="Ovaal 124"/>
              <p:cNvGrpSpPr/>
              <p:nvPr/>
            </p:nvGrpSpPr>
            <p:grpSpPr>
              <a:xfrm>
                <a:off x="0" y="3047443"/>
                <a:ext cx="260915" cy="269241"/>
                <a:chOff x="0" y="0"/>
                <a:chExt cx="260914" cy="269240"/>
              </a:xfrm>
            </p:grpSpPr>
            <p:sp>
              <p:nvSpPr>
                <p:cNvPr id="2825"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2826" name="8"/>
                <p:cNvSpPr txBox="1"/>
                <p:nvPr/>
              </p:nvSpPr>
              <p:spPr>
                <a:xfrm>
                  <a:off x="83930" y="0"/>
                  <a:ext cx="93055" cy="2692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8</a:t>
                  </a:r>
                </a:p>
              </p:txBody>
            </p:sp>
          </p:grpSp>
          <p:sp>
            <p:nvSpPr>
              <p:cNvPr id="2828" name="Rechthoek 125"/>
              <p:cNvSpPr txBox="1"/>
              <p:nvPr/>
            </p:nvSpPr>
            <p:spPr>
              <a:xfrm>
                <a:off x="365682" y="3069462"/>
                <a:ext cx="2830191" cy="22195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p>
                <a:pPr lvl="7" indent="0">
                  <a:lnSpc>
                    <a:spcPct val="90000"/>
                  </a:lnSpc>
                  <a:spcBef>
                    <a:spcPts val="600"/>
                  </a:spcBef>
                  <a:defRPr sz="1600" i="1">
                    <a:solidFill>
                      <a:srgbClr val="FFFFFF"/>
                    </a:solidFill>
                  </a:defRPr>
                </a:pPr>
                <a:r>
                  <a:t>Cursief</a:t>
                </a:r>
              </a:p>
            </p:txBody>
          </p:sp>
          <p:grpSp>
            <p:nvGrpSpPr>
              <p:cNvPr id="2831" name="Ovaal 126"/>
              <p:cNvGrpSpPr/>
              <p:nvPr/>
            </p:nvGrpSpPr>
            <p:grpSpPr>
              <a:xfrm>
                <a:off x="0" y="3482796"/>
                <a:ext cx="260915" cy="269241"/>
                <a:chOff x="0" y="0"/>
                <a:chExt cx="260914" cy="269240"/>
              </a:xfrm>
            </p:grpSpPr>
            <p:sp>
              <p:nvSpPr>
                <p:cNvPr id="2829"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2830" name="9"/>
                <p:cNvSpPr txBox="1"/>
                <p:nvPr/>
              </p:nvSpPr>
              <p:spPr>
                <a:xfrm>
                  <a:off x="83930" y="0"/>
                  <a:ext cx="93055" cy="2692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9</a:t>
                  </a:r>
                </a:p>
              </p:txBody>
            </p:sp>
          </p:grpSp>
          <p:sp>
            <p:nvSpPr>
              <p:cNvPr id="2832" name="Rechthoek 127"/>
              <p:cNvSpPr txBox="1"/>
              <p:nvPr/>
            </p:nvSpPr>
            <p:spPr>
              <a:xfrm>
                <a:off x="365682" y="3450455"/>
                <a:ext cx="2830191" cy="3302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p>
                <a:pPr lvl="8" indent="0">
                  <a:spcBef>
                    <a:spcPts val="1200"/>
                  </a:spcBef>
                  <a:defRPr sz="2000">
                    <a:solidFill>
                      <a:srgbClr val="FFFFFF"/>
                    </a:solidFill>
                    <a:latin typeface="Roboto Slab Regular Regular"/>
                    <a:ea typeface="Roboto Slab Regular Regular"/>
                    <a:cs typeface="Roboto Slab Regular Regular"/>
                    <a:sym typeface="Roboto Slab Regular Regular"/>
                  </a:defRPr>
                </a:pPr>
                <a:r>
                  <a:t>Alt. Subtitel</a:t>
                </a:r>
              </a:p>
            </p:txBody>
          </p:sp>
        </p:grpSp>
        <p:sp>
          <p:nvSpPr>
            <p:cNvPr id="2834" name="Rechthoek 185"/>
            <p:cNvSpPr txBox="1"/>
            <p:nvPr/>
          </p:nvSpPr>
          <p:spPr>
            <a:xfrm>
              <a:off x="98270" y="6274939"/>
              <a:ext cx="3194765" cy="6578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a:lnSpc>
                  <a:spcPct val="90000"/>
                </a:lnSpc>
                <a:spcBef>
                  <a:spcPts val="600"/>
                </a:spcBef>
                <a:defRPr sz="1200" b="1">
                  <a:solidFill>
                    <a:srgbClr val="211F26"/>
                  </a:solidFill>
                  <a:latin typeface="+mj-lt"/>
                  <a:ea typeface="+mj-ea"/>
                  <a:cs typeface="+mj-cs"/>
                  <a:sym typeface="Calibri"/>
                </a:defRPr>
              </a:pPr>
              <a:r>
                <a:t>MEER WETEN?</a:t>
              </a:r>
              <a:br/>
              <a:r>
                <a:rPr b="0"/>
                <a:t>Ga naar de instructie dia ‘</a:t>
              </a:r>
              <a:r>
                <a:t>YouTube links</a:t>
              </a:r>
              <a:r>
                <a:rPr b="0"/>
                <a:t>’, open deze in de ‘</a:t>
              </a:r>
              <a:r>
                <a:t>Diavoorstelling</a:t>
              </a:r>
              <a:r>
                <a:rPr b="0"/>
                <a:t>’ (shift F5) en klik op de gewenste video link.</a:t>
              </a:r>
            </a:p>
          </p:txBody>
        </p:sp>
      </p:grpSp>
      <p:grpSp>
        <p:nvGrpSpPr>
          <p:cNvPr id="2848" name="Groep 176"/>
          <p:cNvGrpSpPr/>
          <p:nvPr/>
        </p:nvGrpSpPr>
        <p:grpSpPr>
          <a:xfrm>
            <a:off x="-7461" y="-1785441"/>
            <a:ext cx="2591201" cy="1583829"/>
            <a:chOff x="0" y="0"/>
            <a:chExt cx="2591200" cy="1583828"/>
          </a:xfrm>
        </p:grpSpPr>
        <p:sp>
          <p:nvSpPr>
            <p:cNvPr id="2836" name="Rechthoek 177"/>
            <p:cNvSpPr/>
            <p:nvPr/>
          </p:nvSpPr>
          <p:spPr>
            <a:xfrm>
              <a:off x="0" y="-1"/>
              <a:ext cx="2591201" cy="1583830"/>
            </a:xfrm>
            <a:prstGeom prst="rect">
              <a:avLst/>
            </a:prstGeom>
            <a:solidFill>
              <a:srgbClr val="F2F2F2"/>
            </a:solidFill>
            <a:ln w="3175" cap="flat">
              <a:solidFill>
                <a:srgbClr val="BFBFBF"/>
              </a:solidFill>
              <a:prstDash val="solid"/>
              <a:miter lim="800000"/>
            </a:ln>
            <a:effectLst/>
          </p:spPr>
          <p:txBody>
            <a:bodyPr wrap="square" lIns="45719" tIns="45719" rIns="45719" bIns="45719" numCol="1" anchor="ctr">
              <a:noAutofit/>
            </a:bodyPr>
            <a:lstStyle/>
            <a:p>
              <a:pPr>
                <a:lnSpc>
                  <a:spcPct val="90000"/>
                </a:lnSpc>
                <a:spcBef>
                  <a:spcPts val="600"/>
                </a:spcBef>
                <a:defRPr sz="1400" b="1" cap="all">
                  <a:solidFill>
                    <a:srgbClr val="FFFFFF"/>
                  </a:solidFill>
                  <a:latin typeface="+mj-lt"/>
                  <a:ea typeface="+mj-ea"/>
                  <a:cs typeface="+mj-cs"/>
                  <a:sym typeface="Calibri"/>
                </a:defRPr>
              </a:pPr>
              <a:endParaRPr/>
            </a:p>
          </p:txBody>
        </p:sp>
        <p:grpSp>
          <p:nvGrpSpPr>
            <p:cNvPr id="2839" name="Rechthoek 178"/>
            <p:cNvGrpSpPr/>
            <p:nvPr/>
          </p:nvGrpSpPr>
          <p:grpSpPr>
            <a:xfrm>
              <a:off x="98270" y="102557"/>
              <a:ext cx="2412001" cy="252001"/>
              <a:chOff x="0" y="0"/>
              <a:chExt cx="2412000" cy="252000"/>
            </a:xfrm>
          </p:grpSpPr>
          <p:sp>
            <p:nvSpPr>
              <p:cNvPr id="2837" name="Rectangle"/>
              <p:cNvSpPr/>
              <p:nvPr/>
            </p:nvSpPr>
            <p:spPr>
              <a:xfrm>
                <a:off x="-1" y="-1"/>
                <a:ext cx="2412002" cy="252002"/>
              </a:xfrm>
              <a:prstGeom prst="rect">
                <a:avLst/>
              </a:prstGeom>
              <a:solidFill>
                <a:srgbClr val="211F26"/>
              </a:solidFill>
              <a:ln w="12700" cap="flat">
                <a:noFill/>
                <a:miter lim="400000"/>
              </a:ln>
              <a:effectLst/>
            </p:spPr>
            <p:txBody>
              <a:bodyPr wrap="square" lIns="45719" tIns="45719" rIns="45719" bIns="45719" numCol="1" anchor="ctr">
                <a:noAutofit/>
              </a:bodyPr>
              <a:lstStyle/>
              <a:p>
                <a:pPr>
                  <a:lnSpc>
                    <a:spcPct val="90000"/>
                  </a:lnSpc>
                  <a:spcBef>
                    <a:spcPts val="600"/>
                  </a:spcBef>
                  <a:defRPr>
                    <a:solidFill>
                      <a:srgbClr val="FFFFFF"/>
                    </a:solidFill>
                  </a:defRPr>
                </a:pPr>
                <a:endParaRPr/>
              </a:p>
            </p:txBody>
          </p:sp>
          <p:sp>
            <p:nvSpPr>
              <p:cNvPr id="2838" name="Kleuren aanpassen (vlam)"/>
              <p:cNvSpPr txBox="1"/>
              <p:nvPr/>
            </p:nvSpPr>
            <p:spPr>
              <a:xfrm>
                <a:off x="107999" y="18050"/>
                <a:ext cx="2304002" cy="2159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nSpc>
                    <a:spcPct val="90000"/>
                  </a:lnSpc>
                  <a:spcBef>
                    <a:spcPts val="600"/>
                  </a:spcBef>
                  <a:defRPr sz="1400" b="1" cap="all">
                    <a:solidFill>
                      <a:srgbClr val="FFFFFF"/>
                    </a:solidFill>
                    <a:latin typeface="+mj-lt"/>
                    <a:ea typeface="+mj-ea"/>
                    <a:cs typeface="+mj-cs"/>
                    <a:sym typeface="Calibri"/>
                  </a:defRPr>
                </a:lvl1pPr>
              </a:lstStyle>
              <a:p>
                <a:r>
                  <a:t>Kleuren aanpassen (vlam)</a:t>
                </a:r>
              </a:p>
            </p:txBody>
          </p:sp>
        </p:grpSp>
        <p:grpSp>
          <p:nvGrpSpPr>
            <p:cNvPr id="2842" name="Ovaal 179"/>
            <p:cNvGrpSpPr/>
            <p:nvPr/>
          </p:nvGrpSpPr>
          <p:grpSpPr>
            <a:xfrm>
              <a:off x="98269" y="498484"/>
              <a:ext cx="260915" cy="269241"/>
              <a:chOff x="0" y="0"/>
              <a:chExt cx="260914" cy="269240"/>
            </a:xfrm>
          </p:grpSpPr>
          <p:sp>
            <p:nvSpPr>
              <p:cNvPr id="2840"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2841" name="1"/>
              <p:cNvSpPr txBox="1"/>
              <p:nvPr/>
            </p:nvSpPr>
            <p:spPr>
              <a:xfrm>
                <a:off x="83930" y="0"/>
                <a:ext cx="93055" cy="2692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1</a:t>
                </a:r>
              </a:p>
            </p:txBody>
          </p:sp>
        </p:grpSp>
        <p:sp>
          <p:nvSpPr>
            <p:cNvPr id="2843" name="Rechthoek 180"/>
            <p:cNvSpPr txBox="1"/>
            <p:nvPr/>
          </p:nvSpPr>
          <p:spPr>
            <a:xfrm>
              <a:off x="463951" y="503263"/>
              <a:ext cx="2067635" cy="3302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a:defRPr sz="1100">
                  <a:solidFill>
                    <a:srgbClr val="211F26"/>
                  </a:solidFill>
                  <a:latin typeface="+mj-lt"/>
                  <a:ea typeface="+mj-ea"/>
                  <a:cs typeface="+mj-cs"/>
                  <a:sym typeface="Calibri"/>
                </a:defRPr>
              </a:pPr>
              <a:r>
                <a:t>Selecteer de vlam. Klik rechter-muisknop en kies </a:t>
              </a:r>
              <a:r>
                <a:rPr b="1"/>
                <a:t>‘Opvulling’</a:t>
              </a:r>
              <a:r>
                <a:t>. </a:t>
              </a:r>
            </a:p>
          </p:txBody>
        </p:sp>
        <p:grpSp>
          <p:nvGrpSpPr>
            <p:cNvPr id="2846" name="Ovaal 181"/>
            <p:cNvGrpSpPr/>
            <p:nvPr/>
          </p:nvGrpSpPr>
          <p:grpSpPr>
            <a:xfrm>
              <a:off x="98269" y="934809"/>
              <a:ext cx="260915" cy="269241"/>
              <a:chOff x="0" y="0"/>
              <a:chExt cx="260914" cy="269240"/>
            </a:xfrm>
          </p:grpSpPr>
          <p:sp>
            <p:nvSpPr>
              <p:cNvPr id="2844"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2845" name="2"/>
              <p:cNvSpPr txBox="1"/>
              <p:nvPr/>
            </p:nvSpPr>
            <p:spPr>
              <a:xfrm>
                <a:off x="83930" y="0"/>
                <a:ext cx="93055" cy="2692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2</a:t>
                </a:r>
              </a:p>
            </p:txBody>
          </p:sp>
        </p:grpSp>
        <p:sp>
          <p:nvSpPr>
            <p:cNvPr id="2847" name="Rechthoek 182"/>
            <p:cNvSpPr txBox="1"/>
            <p:nvPr/>
          </p:nvSpPr>
          <p:spPr>
            <a:xfrm>
              <a:off x="463951" y="939589"/>
              <a:ext cx="2067635" cy="4953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a:defRPr sz="1100">
                  <a:solidFill>
                    <a:srgbClr val="211F26"/>
                  </a:solidFill>
                  <a:latin typeface="+mj-lt"/>
                  <a:ea typeface="+mj-ea"/>
                  <a:cs typeface="+mj-cs"/>
                  <a:sym typeface="Calibri"/>
                </a:defRPr>
              </a:pPr>
              <a:r>
                <a:t>Kies een van de themakleuren of klik op </a:t>
              </a:r>
              <a:r>
                <a:rPr b="1"/>
                <a:t>‘Pipet’</a:t>
              </a:r>
              <a:r>
                <a:t> en kies een van de kleuren die hiernaast staan. </a:t>
              </a:r>
            </a:p>
          </p:txBody>
        </p:sp>
      </p:grpSp>
      <p:sp>
        <p:nvSpPr>
          <p:cNvPr id="2849" name="Slide Number"/>
          <p:cNvSpPr txBox="1">
            <a:spLocks noGrp="1"/>
          </p:cNvSpPr>
          <p:nvPr>
            <p:ph type="sldNum" sz="quarter" idx="2"/>
          </p:nvPr>
        </p:nvSpPr>
        <p:spPr>
          <a:xfrm>
            <a:off x="11289785" y="6246130"/>
            <a:ext cx="182216" cy="172815"/>
          </a:xfrm>
          <a:prstGeom prst="rect">
            <a:avLst/>
          </a:prstGeom>
        </p:spPr>
        <p:txBody>
          <a:bodyPr/>
          <a:lstStyle/>
          <a:p>
            <a:fld id="{86CB4B4D-7CA3-9044-876B-883B54F8677D}" type="slidenum">
              <a:t>‹nr.›</a:t>
            </a:fld>
            <a:endParaRPr/>
          </a:p>
        </p:txBody>
      </p:sp>
      <p:grpSp>
        <p:nvGrpSpPr>
          <p:cNvPr id="2862" name="Groep 188"/>
          <p:cNvGrpSpPr/>
          <p:nvPr/>
        </p:nvGrpSpPr>
        <p:grpSpPr>
          <a:xfrm>
            <a:off x="411290" y="390843"/>
            <a:ext cx="2591201" cy="1583830"/>
            <a:chOff x="0" y="0"/>
            <a:chExt cx="2591200" cy="1583828"/>
          </a:xfrm>
        </p:grpSpPr>
        <p:sp>
          <p:nvSpPr>
            <p:cNvPr id="2850" name="Rechthoek 191"/>
            <p:cNvSpPr/>
            <p:nvPr/>
          </p:nvSpPr>
          <p:spPr>
            <a:xfrm>
              <a:off x="0" y="-1"/>
              <a:ext cx="2591201" cy="1583830"/>
            </a:xfrm>
            <a:prstGeom prst="rect">
              <a:avLst/>
            </a:prstGeom>
            <a:solidFill>
              <a:srgbClr val="F2F2F2"/>
            </a:solidFill>
            <a:ln w="3175" cap="flat">
              <a:solidFill>
                <a:srgbClr val="BFBFBF"/>
              </a:solidFill>
              <a:prstDash val="solid"/>
              <a:miter lim="800000"/>
            </a:ln>
            <a:effectLst/>
          </p:spPr>
          <p:txBody>
            <a:bodyPr wrap="square" lIns="45719" tIns="45719" rIns="45719" bIns="45719" numCol="1" anchor="ctr">
              <a:noAutofit/>
            </a:bodyPr>
            <a:lstStyle/>
            <a:p>
              <a:pPr>
                <a:lnSpc>
                  <a:spcPct val="90000"/>
                </a:lnSpc>
                <a:spcBef>
                  <a:spcPts val="600"/>
                </a:spcBef>
                <a:defRPr sz="1400" b="1" cap="all">
                  <a:solidFill>
                    <a:srgbClr val="FFFFFF"/>
                  </a:solidFill>
                  <a:latin typeface="+mj-lt"/>
                  <a:ea typeface="+mj-ea"/>
                  <a:cs typeface="+mj-cs"/>
                  <a:sym typeface="Calibri"/>
                </a:defRPr>
              </a:pPr>
              <a:endParaRPr/>
            </a:p>
          </p:txBody>
        </p:sp>
        <p:grpSp>
          <p:nvGrpSpPr>
            <p:cNvPr id="2853" name="Rechthoek 192"/>
            <p:cNvGrpSpPr/>
            <p:nvPr/>
          </p:nvGrpSpPr>
          <p:grpSpPr>
            <a:xfrm>
              <a:off x="98270" y="102557"/>
              <a:ext cx="2412001" cy="252001"/>
              <a:chOff x="0" y="0"/>
              <a:chExt cx="2412000" cy="252000"/>
            </a:xfrm>
          </p:grpSpPr>
          <p:sp>
            <p:nvSpPr>
              <p:cNvPr id="2851" name="Rectangle"/>
              <p:cNvSpPr/>
              <p:nvPr/>
            </p:nvSpPr>
            <p:spPr>
              <a:xfrm>
                <a:off x="-1" y="-1"/>
                <a:ext cx="2412002" cy="252002"/>
              </a:xfrm>
              <a:prstGeom prst="rect">
                <a:avLst/>
              </a:prstGeom>
              <a:solidFill>
                <a:srgbClr val="211F26"/>
              </a:solidFill>
              <a:ln w="12700" cap="flat">
                <a:noFill/>
                <a:miter lim="400000"/>
              </a:ln>
              <a:effectLst/>
            </p:spPr>
            <p:txBody>
              <a:bodyPr wrap="square" lIns="45719" tIns="45719" rIns="45719" bIns="45719" numCol="1" anchor="ctr">
                <a:noAutofit/>
              </a:bodyPr>
              <a:lstStyle/>
              <a:p>
                <a:pPr>
                  <a:lnSpc>
                    <a:spcPct val="90000"/>
                  </a:lnSpc>
                  <a:spcBef>
                    <a:spcPts val="600"/>
                  </a:spcBef>
                  <a:defRPr>
                    <a:solidFill>
                      <a:srgbClr val="FFFFFF"/>
                    </a:solidFill>
                  </a:defRPr>
                </a:pPr>
                <a:endParaRPr/>
              </a:p>
            </p:txBody>
          </p:sp>
          <p:sp>
            <p:nvSpPr>
              <p:cNvPr id="2852" name="Vlam gebruiken"/>
              <p:cNvSpPr txBox="1"/>
              <p:nvPr/>
            </p:nvSpPr>
            <p:spPr>
              <a:xfrm>
                <a:off x="107999" y="18050"/>
                <a:ext cx="2304002" cy="2159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nSpc>
                    <a:spcPct val="90000"/>
                  </a:lnSpc>
                  <a:spcBef>
                    <a:spcPts val="600"/>
                  </a:spcBef>
                  <a:defRPr sz="1400" b="1" cap="all">
                    <a:solidFill>
                      <a:srgbClr val="FFFFFF"/>
                    </a:solidFill>
                    <a:latin typeface="+mj-lt"/>
                    <a:ea typeface="+mj-ea"/>
                    <a:cs typeface="+mj-cs"/>
                    <a:sym typeface="Calibri"/>
                  </a:defRPr>
                </a:lvl1pPr>
              </a:lstStyle>
              <a:p>
                <a:r>
                  <a:t>Vlam gebruiken</a:t>
                </a:r>
              </a:p>
            </p:txBody>
          </p:sp>
        </p:grpSp>
        <p:grpSp>
          <p:nvGrpSpPr>
            <p:cNvPr id="2856" name="Ovaal 193"/>
            <p:cNvGrpSpPr/>
            <p:nvPr/>
          </p:nvGrpSpPr>
          <p:grpSpPr>
            <a:xfrm>
              <a:off x="98269" y="498484"/>
              <a:ext cx="260915" cy="269241"/>
              <a:chOff x="0" y="0"/>
              <a:chExt cx="260914" cy="269240"/>
            </a:xfrm>
          </p:grpSpPr>
          <p:sp>
            <p:nvSpPr>
              <p:cNvPr id="2854"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2855" name="1"/>
              <p:cNvSpPr txBox="1"/>
              <p:nvPr/>
            </p:nvSpPr>
            <p:spPr>
              <a:xfrm>
                <a:off x="83930" y="0"/>
                <a:ext cx="93055" cy="2692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1</a:t>
                </a:r>
              </a:p>
            </p:txBody>
          </p:sp>
        </p:grpSp>
        <p:sp>
          <p:nvSpPr>
            <p:cNvPr id="2857" name="Rechthoek 194"/>
            <p:cNvSpPr txBox="1"/>
            <p:nvPr/>
          </p:nvSpPr>
          <p:spPr>
            <a:xfrm>
              <a:off x="463951" y="503263"/>
              <a:ext cx="2067635" cy="3302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a:defRPr sz="1100">
                  <a:solidFill>
                    <a:srgbClr val="211F26"/>
                  </a:solidFill>
                  <a:latin typeface="+mj-lt"/>
                  <a:ea typeface="+mj-ea"/>
                  <a:cs typeface="+mj-cs"/>
                  <a:sym typeface="Calibri"/>
                </a:defRPr>
              </a:pPr>
              <a:r>
                <a:t>Selecteer de vlam. Klik rechter-muisknop en kies </a:t>
              </a:r>
              <a:r>
                <a:rPr b="1"/>
                <a:t>‘Kopiëren’</a:t>
              </a:r>
              <a:r>
                <a:t>. </a:t>
              </a:r>
            </a:p>
          </p:txBody>
        </p:sp>
        <p:grpSp>
          <p:nvGrpSpPr>
            <p:cNvPr id="2860" name="Ovaal 195"/>
            <p:cNvGrpSpPr/>
            <p:nvPr/>
          </p:nvGrpSpPr>
          <p:grpSpPr>
            <a:xfrm>
              <a:off x="98269" y="934809"/>
              <a:ext cx="260915" cy="269241"/>
              <a:chOff x="0" y="0"/>
              <a:chExt cx="260914" cy="269240"/>
            </a:xfrm>
          </p:grpSpPr>
          <p:sp>
            <p:nvSpPr>
              <p:cNvPr id="2858"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2859" name="2"/>
              <p:cNvSpPr txBox="1"/>
              <p:nvPr/>
            </p:nvSpPr>
            <p:spPr>
              <a:xfrm>
                <a:off x="83930" y="0"/>
                <a:ext cx="93055" cy="2692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2</a:t>
                </a:r>
              </a:p>
            </p:txBody>
          </p:sp>
        </p:grpSp>
        <p:sp>
          <p:nvSpPr>
            <p:cNvPr id="2861" name="Rechthoek 196"/>
            <p:cNvSpPr txBox="1"/>
            <p:nvPr/>
          </p:nvSpPr>
          <p:spPr>
            <a:xfrm>
              <a:off x="463951" y="939589"/>
              <a:ext cx="2067635" cy="4953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defRPr sz="1100">
                  <a:solidFill>
                    <a:srgbClr val="211F26"/>
                  </a:solidFill>
                  <a:latin typeface="+mj-lt"/>
                  <a:ea typeface="+mj-ea"/>
                  <a:cs typeface="+mj-cs"/>
                  <a:sym typeface="Calibri"/>
                </a:defRPr>
              </a:lvl1pPr>
            </a:lstStyle>
            <a:p>
              <a:r>
                <a:t>Plak deze op de gewenste slide. Klik rechtermuisknop om de vlam een opvulkleur te geven.</a:t>
              </a:r>
            </a:p>
          </p:txBody>
        </p:sp>
      </p:gr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FEEDBACK">
    <p:spTree>
      <p:nvGrpSpPr>
        <p:cNvPr id="1" name=""/>
        <p:cNvGrpSpPr/>
        <p:nvPr/>
      </p:nvGrpSpPr>
      <p:grpSpPr>
        <a:xfrm>
          <a:off x="0" y="0"/>
          <a:ext cx="0" cy="0"/>
          <a:chOff x="0" y="0"/>
          <a:chExt cx="0" cy="0"/>
        </a:xfrm>
      </p:grpSpPr>
      <p:sp>
        <p:nvSpPr>
          <p:cNvPr id="2869" name="Rechthoek 92"/>
          <p:cNvSpPr/>
          <p:nvPr/>
        </p:nvSpPr>
        <p:spPr>
          <a:xfrm>
            <a:off x="7321053" y="-1"/>
            <a:ext cx="4879988" cy="6858001"/>
          </a:xfrm>
          <a:prstGeom prst="rect">
            <a:avLst/>
          </a:prstGeom>
          <a:blipFill>
            <a:blip r:embed="rId2"/>
          </a:blipFill>
          <a:ln w="12700">
            <a:miter lim="400000"/>
          </a:ln>
        </p:spPr>
        <p:txBody>
          <a:bodyPr lIns="45719" rIns="45719" anchor="ctr"/>
          <a:lstStyle/>
          <a:p>
            <a:pPr algn="ctr">
              <a:lnSpc>
                <a:spcPct val="90000"/>
              </a:lnSpc>
              <a:spcBef>
                <a:spcPts val="600"/>
              </a:spcBef>
              <a:defRPr sz="1600" b="1" cap="all">
                <a:solidFill>
                  <a:srgbClr val="FFFFFF"/>
                </a:solidFill>
                <a:latin typeface="Segoe UI"/>
                <a:ea typeface="Segoe UI"/>
                <a:cs typeface="Segoe UI"/>
                <a:sym typeface="Segoe UI"/>
              </a:defRPr>
            </a:pPr>
            <a:endParaRPr/>
          </a:p>
        </p:txBody>
      </p:sp>
      <p:sp>
        <p:nvSpPr>
          <p:cNvPr id="2870" name="Rechthoek 106"/>
          <p:cNvSpPr/>
          <p:nvPr/>
        </p:nvSpPr>
        <p:spPr>
          <a:xfrm>
            <a:off x="8038137" y="5412432"/>
            <a:ext cx="4128041" cy="438315"/>
          </a:xfrm>
          <a:prstGeom prst="rect">
            <a:avLst/>
          </a:prstGeom>
          <a:solidFill>
            <a:srgbClr val="EBECEC"/>
          </a:solidFill>
          <a:ln w="12700">
            <a:miter lim="400000"/>
          </a:ln>
        </p:spPr>
        <p:txBody>
          <a:bodyPr lIns="45719" rIns="45719" anchor="ctr"/>
          <a:lstStyle/>
          <a:p>
            <a:pPr algn="ctr">
              <a:defRPr>
                <a:solidFill>
                  <a:srgbClr val="FFFFFF"/>
                </a:solidFill>
                <a:latin typeface="+mj-lt"/>
                <a:ea typeface="+mj-ea"/>
                <a:cs typeface="+mj-cs"/>
                <a:sym typeface="Calibri"/>
              </a:defRPr>
            </a:pPr>
            <a:endParaRPr/>
          </a:p>
        </p:txBody>
      </p:sp>
      <p:sp>
        <p:nvSpPr>
          <p:cNvPr id="2871" name="Rechthoek 102"/>
          <p:cNvSpPr/>
          <p:nvPr/>
        </p:nvSpPr>
        <p:spPr>
          <a:xfrm>
            <a:off x="8741151" y="2659585"/>
            <a:ext cx="3459891" cy="272286"/>
          </a:xfrm>
          <a:prstGeom prst="rect">
            <a:avLst/>
          </a:prstGeom>
          <a:solidFill>
            <a:srgbClr val="EBECEC"/>
          </a:solidFill>
          <a:ln w="12700">
            <a:miter lim="400000"/>
          </a:ln>
        </p:spPr>
        <p:txBody>
          <a:bodyPr lIns="45719" rIns="45719" anchor="ctr"/>
          <a:lstStyle/>
          <a:p>
            <a:pPr algn="ctr">
              <a:defRPr>
                <a:solidFill>
                  <a:srgbClr val="FFFFFF"/>
                </a:solidFill>
                <a:latin typeface="+mj-lt"/>
                <a:ea typeface="+mj-ea"/>
                <a:cs typeface="+mj-cs"/>
                <a:sym typeface="Calibri"/>
              </a:defRPr>
            </a:pPr>
            <a:endParaRPr/>
          </a:p>
        </p:txBody>
      </p:sp>
      <p:sp>
        <p:nvSpPr>
          <p:cNvPr id="2872" name="Rechthoek 103"/>
          <p:cNvSpPr/>
          <p:nvPr/>
        </p:nvSpPr>
        <p:spPr>
          <a:xfrm>
            <a:off x="8741151" y="3160240"/>
            <a:ext cx="3459891" cy="463757"/>
          </a:xfrm>
          <a:prstGeom prst="rect">
            <a:avLst/>
          </a:prstGeom>
          <a:solidFill>
            <a:srgbClr val="EBECEC"/>
          </a:solidFill>
          <a:ln w="12700">
            <a:miter lim="400000"/>
          </a:ln>
        </p:spPr>
        <p:txBody>
          <a:bodyPr lIns="45719" rIns="45719" anchor="ctr"/>
          <a:lstStyle/>
          <a:p>
            <a:pPr algn="ctr">
              <a:defRPr>
                <a:solidFill>
                  <a:srgbClr val="FFFFFF"/>
                </a:solidFill>
                <a:latin typeface="+mj-lt"/>
                <a:ea typeface="+mj-ea"/>
                <a:cs typeface="+mj-cs"/>
                <a:sym typeface="Calibri"/>
              </a:defRPr>
            </a:pPr>
            <a:endParaRPr/>
          </a:p>
        </p:txBody>
      </p:sp>
      <p:sp>
        <p:nvSpPr>
          <p:cNvPr id="2873" name="Rechthoek 104"/>
          <p:cNvSpPr/>
          <p:nvPr/>
        </p:nvSpPr>
        <p:spPr>
          <a:xfrm>
            <a:off x="8741151" y="3751522"/>
            <a:ext cx="3459891" cy="791392"/>
          </a:xfrm>
          <a:prstGeom prst="rect">
            <a:avLst/>
          </a:prstGeom>
          <a:solidFill>
            <a:srgbClr val="EBECEC"/>
          </a:solidFill>
          <a:ln w="12700">
            <a:miter lim="400000"/>
          </a:ln>
        </p:spPr>
        <p:txBody>
          <a:bodyPr lIns="45719" rIns="45719" anchor="ctr"/>
          <a:lstStyle/>
          <a:p>
            <a:pPr algn="ctr">
              <a:defRPr>
                <a:solidFill>
                  <a:srgbClr val="FFFFFF"/>
                </a:solidFill>
                <a:latin typeface="+mj-lt"/>
                <a:ea typeface="+mj-ea"/>
                <a:cs typeface="+mj-cs"/>
                <a:sym typeface="Calibri"/>
              </a:defRPr>
            </a:pPr>
            <a:endParaRPr/>
          </a:p>
        </p:txBody>
      </p:sp>
      <p:sp>
        <p:nvSpPr>
          <p:cNvPr id="2874" name="Rechthoek 105"/>
          <p:cNvSpPr/>
          <p:nvPr/>
        </p:nvSpPr>
        <p:spPr>
          <a:xfrm>
            <a:off x="8325443" y="4645007"/>
            <a:ext cx="3854983" cy="446505"/>
          </a:xfrm>
          <a:prstGeom prst="rect">
            <a:avLst/>
          </a:prstGeom>
          <a:solidFill>
            <a:srgbClr val="EBECEC"/>
          </a:solidFill>
          <a:ln w="12700">
            <a:miter lim="400000"/>
          </a:ln>
        </p:spPr>
        <p:txBody>
          <a:bodyPr lIns="45719" rIns="45719" anchor="ctr"/>
          <a:lstStyle/>
          <a:p>
            <a:pPr algn="ctr">
              <a:defRPr>
                <a:solidFill>
                  <a:srgbClr val="FFFFFF"/>
                </a:solidFill>
                <a:latin typeface="+mj-lt"/>
                <a:ea typeface="+mj-ea"/>
                <a:cs typeface="+mj-cs"/>
                <a:sym typeface="Calibri"/>
              </a:defRPr>
            </a:pPr>
            <a:endParaRPr/>
          </a:p>
        </p:txBody>
      </p:sp>
      <p:sp>
        <p:nvSpPr>
          <p:cNvPr id="2875" name="Rechthoek 89"/>
          <p:cNvSpPr/>
          <p:nvPr/>
        </p:nvSpPr>
        <p:spPr>
          <a:xfrm>
            <a:off x="0" y="-1"/>
            <a:ext cx="4149241" cy="6858001"/>
          </a:xfrm>
          <a:prstGeom prst="rect">
            <a:avLst/>
          </a:prstGeom>
          <a:solidFill>
            <a:srgbClr val="FFFFFF"/>
          </a:solidFill>
          <a:ln w="12700">
            <a:miter lim="400000"/>
          </a:ln>
        </p:spPr>
        <p:txBody>
          <a:bodyPr lIns="45719" rIns="45719" anchor="ctr"/>
          <a:lstStyle/>
          <a:p>
            <a:pPr algn="ctr">
              <a:defRPr>
                <a:solidFill>
                  <a:srgbClr val="FFFFFF"/>
                </a:solidFill>
                <a:latin typeface="+mj-lt"/>
                <a:ea typeface="+mj-ea"/>
                <a:cs typeface="+mj-cs"/>
                <a:sym typeface="Calibri"/>
              </a:defRPr>
            </a:pPr>
            <a:endParaRPr/>
          </a:p>
        </p:txBody>
      </p:sp>
      <p:sp>
        <p:nvSpPr>
          <p:cNvPr id="2876" name="Rechte verbindingslijn 99"/>
          <p:cNvSpPr/>
          <p:nvPr/>
        </p:nvSpPr>
        <p:spPr>
          <a:xfrm flipH="1">
            <a:off x="1359443" y="2690467"/>
            <a:ext cx="1" cy="2721964"/>
          </a:xfrm>
          <a:prstGeom prst="line">
            <a:avLst/>
          </a:prstGeom>
          <a:ln w="12700">
            <a:solidFill>
              <a:srgbClr val="9D9FA1"/>
            </a:solidFill>
            <a:miter/>
          </a:ln>
        </p:spPr>
        <p:txBody>
          <a:bodyPr lIns="45719" rIns="45719"/>
          <a:lstStyle/>
          <a:p>
            <a:endParaRPr/>
          </a:p>
        </p:txBody>
      </p:sp>
      <p:sp>
        <p:nvSpPr>
          <p:cNvPr id="2877" name="Vrije vorm: vorm 88"/>
          <p:cNvSpPr/>
          <p:nvPr/>
        </p:nvSpPr>
        <p:spPr>
          <a:xfrm>
            <a:off x="4176200" y="0"/>
            <a:ext cx="4755097" cy="686696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272" y="0"/>
                </a:lnTo>
                <a:lnTo>
                  <a:pt x="18610" y="457"/>
                </a:lnTo>
                <a:cubicBezTo>
                  <a:pt x="20526" y="3211"/>
                  <a:pt x="21600" y="6299"/>
                  <a:pt x="21600" y="9560"/>
                </a:cubicBezTo>
                <a:cubicBezTo>
                  <a:pt x="21600" y="13909"/>
                  <a:pt x="19691" y="17949"/>
                  <a:pt x="16421" y="21300"/>
                </a:cubicBezTo>
                <a:lnTo>
                  <a:pt x="16113" y="21600"/>
                </a:lnTo>
                <a:lnTo>
                  <a:pt x="0" y="21600"/>
                </a:lnTo>
                <a:close/>
              </a:path>
            </a:pathLst>
          </a:custGeom>
          <a:solidFill>
            <a:srgbClr val="FFFFFF"/>
          </a:solidFill>
          <a:ln w="12700">
            <a:miter lim="400000"/>
          </a:ln>
        </p:spPr>
        <p:txBody>
          <a:bodyPr lIns="45719" rIns="45719" anchor="ctr"/>
          <a:lstStyle/>
          <a:p>
            <a:pPr algn="ctr">
              <a:defRPr>
                <a:solidFill>
                  <a:srgbClr val="FFFFFF"/>
                </a:solidFill>
                <a:latin typeface="+mj-lt"/>
                <a:ea typeface="+mj-ea"/>
                <a:cs typeface="+mj-cs"/>
                <a:sym typeface="Calibri"/>
              </a:defRPr>
            </a:pPr>
            <a:endParaRPr/>
          </a:p>
        </p:txBody>
      </p:sp>
      <p:sp>
        <p:nvSpPr>
          <p:cNvPr id="2878" name="Rechthoek 10"/>
          <p:cNvSpPr txBox="1"/>
          <p:nvPr/>
        </p:nvSpPr>
        <p:spPr>
          <a:xfrm>
            <a:off x="1221297" y="1693324"/>
            <a:ext cx="10776777" cy="774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lvl="3" indent="0">
              <a:lnSpc>
                <a:spcPct val="90000"/>
              </a:lnSpc>
              <a:spcBef>
                <a:spcPts val="600"/>
              </a:spcBef>
              <a:defRPr sz="1600" b="1">
                <a:solidFill>
                  <a:srgbClr val="211F26"/>
                </a:solidFill>
                <a:latin typeface="Segoe UI"/>
                <a:ea typeface="Segoe UI"/>
                <a:cs typeface="Segoe UI"/>
                <a:sym typeface="Segoe UI"/>
              </a:defRPr>
            </a:pPr>
            <a:r>
              <a:t>bij PPT Solutions communiceren we feedback d.m.v. Opmerkingen.</a:t>
            </a:r>
            <a:endParaRPr>
              <a:latin typeface="+mj-lt"/>
              <a:ea typeface="+mj-ea"/>
              <a:cs typeface="+mj-cs"/>
              <a:sym typeface="Calibri"/>
            </a:endParaRPr>
          </a:p>
          <a:p>
            <a:pPr lvl="3" indent="0">
              <a:lnSpc>
                <a:spcPct val="90000"/>
              </a:lnSpc>
              <a:spcBef>
                <a:spcPts val="600"/>
              </a:spcBef>
              <a:defRPr sz="1400">
                <a:solidFill>
                  <a:srgbClr val="211F26"/>
                </a:solidFill>
                <a:latin typeface="Segoe UI"/>
                <a:ea typeface="Segoe UI"/>
                <a:cs typeface="Segoe UI"/>
                <a:sym typeface="Segoe UI"/>
              </a:defRPr>
            </a:pPr>
            <a:r>
              <a:t>Wanneer je feedback hebt die betrekking heeft op een dia in de presentatie, </a:t>
            </a:r>
            <a:br/>
            <a:r>
              <a:t>ga naar de desbetreffende dia en volg hieronder de volgende stappen:</a:t>
            </a:r>
          </a:p>
        </p:txBody>
      </p:sp>
      <p:sp>
        <p:nvSpPr>
          <p:cNvPr id="2879" name="Titel 1"/>
          <p:cNvSpPr txBox="1"/>
          <p:nvPr/>
        </p:nvSpPr>
        <p:spPr>
          <a:xfrm>
            <a:off x="1221297" y="1214469"/>
            <a:ext cx="5624672" cy="508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ct val="80000"/>
              </a:lnSpc>
              <a:defRPr sz="3000" b="1" cap="all">
                <a:solidFill>
                  <a:srgbClr val="211F26"/>
                </a:solidFill>
                <a:latin typeface="Segoe UI"/>
                <a:ea typeface="Segoe UI"/>
                <a:cs typeface="Segoe UI"/>
                <a:sym typeface="Segoe UI"/>
              </a:defRPr>
            </a:lvl1pPr>
          </a:lstStyle>
          <a:p>
            <a:r>
              <a:t>Beste klant,</a:t>
            </a:r>
          </a:p>
        </p:txBody>
      </p:sp>
      <p:grpSp>
        <p:nvGrpSpPr>
          <p:cNvPr id="2883" name="P"/>
          <p:cNvGrpSpPr/>
          <p:nvPr/>
        </p:nvGrpSpPr>
        <p:grpSpPr>
          <a:xfrm>
            <a:off x="970648" y="720000"/>
            <a:ext cx="360002" cy="360000"/>
            <a:chOff x="0" y="0"/>
            <a:chExt cx="360000" cy="359999"/>
          </a:xfrm>
        </p:grpSpPr>
        <p:sp>
          <p:nvSpPr>
            <p:cNvPr id="2880" name="Rechthoekige driehoek 5"/>
            <p:cNvSpPr/>
            <p:nvPr/>
          </p:nvSpPr>
          <p:spPr>
            <a:xfrm rot="5400000">
              <a:off x="-1234" y="118765"/>
              <a:ext cx="242469" cy="2400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1FF524"/>
            </a:solidFill>
            <a:ln w="12700" cap="flat">
              <a:noFill/>
              <a:miter lim="400000"/>
            </a:ln>
            <a:effectLst/>
          </p:spPr>
          <p:txBody>
            <a:bodyPr wrap="square" lIns="45719" tIns="45719" rIns="45719" bIns="45719" numCol="1" anchor="ctr">
              <a:noAutofit/>
            </a:bodyPr>
            <a:lstStyle/>
            <a:p>
              <a:pPr algn="ctr">
                <a:defRPr>
                  <a:solidFill>
                    <a:srgbClr val="FFFFFF"/>
                  </a:solidFill>
                  <a:latin typeface="Segoe UI Light"/>
                  <a:ea typeface="Segoe UI Light"/>
                  <a:cs typeface="Segoe UI Light"/>
                  <a:sym typeface="Segoe UI Light"/>
                </a:defRPr>
              </a:pPr>
              <a:endParaRPr/>
            </a:p>
          </p:txBody>
        </p:sp>
        <p:sp>
          <p:nvSpPr>
            <p:cNvPr id="2881" name="Rechthoek 6"/>
            <p:cNvSpPr/>
            <p:nvPr/>
          </p:nvSpPr>
          <p:spPr>
            <a:xfrm>
              <a:off x="-1" y="0"/>
              <a:ext cx="240001" cy="242469"/>
            </a:xfrm>
            <a:prstGeom prst="rect">
              <a:avLst/>
            </a:prstGeom>
            <a:solidFill>
              <a:srgbClr val="1FF524"/>
            </a:solidFill>
            <a:ln w="12700" cap="flat">
              <a:noFill/>
              <a:miter lim="400000"/>
            </a:ln>
            <a:effectLst/>
          </p:spPr>
          <p:txBody>
            <a:bodyPr wrap="square" lIns="45719" tIns="45719" rIns="45719" bIns="45719" numCol="1" anchor="ctr">
              <a:noAutofit/>
            </a:bodyPr>
            <a:lstStyle/>
            <a:p>
              <a:pPr algn="ctr">
                <a:defRPr>
                  <a:solidFill>
                    <a:srgbClr val="FFFFFF"/>
                  </a:solidFill>
                  <a:latin typeface="Segoe UI Light"/>
                  <a:ea typeface="Segoe UI Light"/>
                  <a:cs typeface="Segoe UI Light"/>
                  <a:sym typeface="Segoe UI Light"/>
                </a:defRPr>
              </a:pPr>
              <a:endParaRPr/>
            </a:p>
          </p:txBody>
        </p:sp>
        <p:sp>
          <p:nvSpPr>
            <p:cNvPr id="2882" name="Ovaal 7"/>
            <p:cNvSpPr/>
            <p:nvPr/>
          </p:nvSpPr>
          <p:spPr>
            <a:xfrm>
              <a:off x="120000" y="0"/>
              <a:ext cx="240001" cy="242469"/>
            </a:xfrm>
            <a:prstGeom prst="ellipse">
              <a:avLst/>
            </a:prstGeom>
            <a:solidFill>
              <a:srgbClr val="1FF524"/>
            </a:solidFill>
            <a:ln w="12700" cap="flat">
              <a:noFill/>
              <a:miter lim="400000"/>
            </a:ln>
            <a:effectLst/>
          </p:spPr>
          <p:txBody>
            <a:bodyPr wrap="square" lIns="45719" tIns="45719" rIns="45719" bIns="45719" numCol="1" anchor="ctr">
              <a:noAutofit/>
            </a:bodyPr>
            <a:lstStyle/>
            <a:p>
              <a:pPr algn="ctr">
                <a:defRPr>
                  <a:solidFill>
                    <a:srgbClr val="FFFFFF"/>
                  </a:solidFill>
                  <a:latin typeface="Segoe UI Light"/>
                  <a:ea typeface="Segoe UI Light"/>
                  <a:cs typeface="Segoe UI Light"/>
                  <a:sym typeface="Segoe UI Light"/>
                </a:defRPr>
              </a:pPr>
              <a:endParaRPr/>
            </a:p>
          </p:txBody>
        </p:sp>
      </p:grpSp>
      <p:sp>
        <p:nvSpPr>
          <p:cNvPr id="2884" name="Tekstvak 12"/>
          <p:cNvSpPr txBox="1"/>
          <p:nvPr/>
        </p:nvSpPr>
        <p:spPr>
          <a:xfrm>
            <a:off x="1679126" y="2659587"/>
            <a:ext cx="6699255" cy="241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defRPr sz="1400">
                <a:solidFill>
                  <a:srgbClr val="211F26"/>
                </a:solidFill>
                <a:latin typeface="Segoe UI"/>
                <a:ea typeface="Segoe UI"/>
                <a:cs typeface="Segoe UI"/>
                <a:sym typeface="Segoe UI"/>
              </a:defRPr>
            </a:pPr>
            <a:r>
              <a:t>Ga naar de tab </a:t>
            </a:r>
            <a:r>
              <a:rPr sz="1200" b="1" cap="all"/>
              <a:t>‘Invoegen’</a:t>
            </a:r>
          </a:p>
        </p:txBody>
      </p:sp>
      <p:sp>
        <p:nvSpPr>
          <p:cNvPr id="2885" name="Tekstvak 13"/>
          <p:cNvSpPr txBox="1"/>
          <p:nvPr/>
        </p:nvSpPr>
        <p:spPr>
          <a:xfrm>
            <a:off x="1679126" y="3160240"/>
            <a:ext cx="6699255" cy="241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defRPr sz="1400">
                <a:solidFill>
                  <a:srgbClr val="211F26"/>
                </a:solidFill>
                <a:latin typeface="Segoe UI"/>
                <a:ea typeface="Segoe UI"/>
                <a:cs typeface="Segoe UI"/>
                <a:sym typeface="Segoe UI"/>
              </a:defRPr>
            </a:pPr>
            <a:r>
              <a:t>Klik op de knop </a:t>
            </a:r>
            <a:r>
              <a:rPr sz="1200" b="1" cap="all"/>
              <a:t>‘Opmerking’</a:t>
            </a:r>
          </a:p>
        </p:txBody>
      </p:sp>
      <p:sp>
        <p:nvSpPr>
          <p:cNvPr id="2886" name="Tekstvak 14"/>
          <p:cNvSpPr txBox="1"/>
          <p:nvPr/>
        </p:nvSpPr>
        <p:spPr>
          <a:xfrm>
            <a:off x="1679126" y="3751522"/>
            <a:ext cx="6025982" cy="685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defRPr sz="1400">
                <a:solidFill>
                  <a:srgbClr val="211F26"/>
                </a:solidFill>
                <a:latin typeface="Segoe UI"/>
                <a:ea typeface="Segoe UI"/>
                <a:cs typeface="Segoe UI"/>
                <a:sym typeface="Segoe UI"/>
              </a:defRPr>
            </a:pPr>
            <a:r>
              <a:t>Er verschijnt een klein spreekwolkje op de dia, het venster om opmerkingen te plaatsten opent automatisch aan de zijkant van je scherm. </a:t>
            </a:r>
            <a:br/>
            <a:r>
              <a:rPr sz="1200" b="1" cap="all"/>
              <a:t>Typ hier de feedback in.</a:t>
            </a:r>
          </a:p>
        </p:txBody>
      </p:sp>
      <p:sp>
        <p:nvSpPr>
          <p:cNvPr id="2887" name="Tekstvak 15"/>
          <p:cNvSpPr txBox="1"/>
          <p:nvPr/>
        </p:nvSpPr>
        <p:spPr>
          <a:xfrm>
            <a:off x="1679127" y="4645726"/>
            <a:ext cx="6221331" cy="723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defRPr sz="1400">
                <a:solidFill>
                  <a:srgbClr val="211F26"/>
                </a:solidFill>
                <a:latin typeface="Segoe UI"/>
                <a:ea typeface="Segoe UI"/>
                <a:cs typeface="Segoe UI"/>
                <a:sym typeface="Segoe UI"/>
              </a:defRPr>
            </a:pPr>
            <a:r>
              <a:t>Wanneer je dit gedaan hebt, kun je het spreekwolkje op de juiste plaats</a:t>
            </a:r>
            <a:br/>
            <a:r>
              <a:t>op de dia slepen. Zo is het voor ons duidelijk op welk deel van de content je feedback betrekking heeft.</a:t>
            </a:r>
          </a:p>
        </p:txBody>
      </p:sp>
      <p:grpSp>
        <p:nvGrpSpPr>
          <p:cNvPr id="2893" name="Groep 16"/>
          <p:cNvGrpSpPr/>
          <p:nvPr/>
        </p:nvGrpSpPr>
        <p:grpSpPr>
          <a:xfrm>
            <a:off x="9274991" y="2569899"/>
            <a:ext cx="1840409" cy="421641"/>
            <a:chOff x="0" y="0"/>
            <a:chExt cx="1840407" cy="421640"/>
          </a:xfrm>
        </p:grpSpPr>
        <p:sp>
          <p:nvSpPr>
            <p:cNvPr id="2888" name="Rechthoek 17"/>
            <p:cNvSpPr/>
            <p:nvPr/>
          </p:nvSpPr>
          <p:spPr>
            <a:xfrm>
              <a:off x="0" y="82197"/>
              <a:ext cx="1840408" cy="266530"/>
            </a:xfrm>
            <a:prstGeom prst="rect">
              <a:avLst/>
            </a:prstGeom>
            <a:solidFill>
              <a:srgbClr val="FFFFFF"/>
            </a:solidFill>
            <a:ln w="6350" cap="flat">
              <a:solidFill>
                <a:srgbClr val="D2D2D2"/>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sp>
          <p:nvSpPr>
            <p:cNvPr id="2889" name="Rechthoek 18"/>
            <p:cNvSpPr/>
            <p:nvPr/>
          </p:nvSpPr>
          <p:spPr>
            <a:xfrm>
              <a:off x="484664" y="78387"/>
              <a:ext cx="709558" cy="271849"/>
            </a:xfrm>
            <a:prstGeom prst="rect">
              <a:avLst/>
            </a:prstGeom>
            <a:solidFill>
              <a:srgbClr val="FFFFFF"/>
            </a:solidFill>
            <a:ln w="12700" cap="flat">
              <a:solidFill>
                <a:srgbClr val="211F26"/>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sp>
          <p:nvSpPr>
            <p:cNvPr id="2890" name="Tekstvak 19"/>
            <p:cNvSpPr txBox="1"/>
            <p:nvPr/>
          </p:nvSpPr>
          <p:spPr>
            <a:xfrm>
              <a:off x="71543" y="0"/>
              <a:ext cx="344641" cy="4216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900">
                  <a:latin typeface="Open Sans"/>
                  <a:ea typeface="Open Sans"/>
                  <a:cs typeface="Open Sans"/>
                  <a:sym typeface="Open Sans"/>
                </a:defRPr>
              </a:lvl1pPr>
            </a:lstStyle>
            <a:p>
              <a:r>
                <a:t>Start</a:t>
              </a:r>
            </a:p>
          </p:txBody>
        </p:sp>
        <p:sp>
          <p:nvSpPr>
            <p:cNvPr id="2891" name="Tekstvak 20"/>
            <p:cNvSpPr txBox="1"/>
            <p:nvPr/>
          </p:nvSpPr>
          <p:spPr>
            <a:xfrm>
              <a:off x="1248870" y="82549"/>
              <a:ext cx="553379" cy="2565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900">
                  <a:latin typeface="Open Sans"/>
                  <a:ea typeface="Open Sans"/>
                  <a:cs typeface="Open Sans"/>
                  <a:sym typeface="Open Sans"/>
                </a:defRPr>
              </a:lvl1pPr>
            </a:lstStyle>
            <a:p>
              <a:r>
                <a:t>Tekenen</a:t>
              </a:r>
            </a:p>
          </p:txBody>
        </p:sp>
        <p:sp>
          <p:nvSpPr>
            <p:cNvPr id="2892" name="Tekstvak 21"/>
            <p:cNvSpPr txBox="1"/>
            <p:nvPr/>
          </p:nvSpPr>
          <p:spPr>
            <a:xfrm>
              <a:off x="524528" y="82549"/>
              <a:ext cx="617861" cy="2565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900">
                  <a:solidFill>
                    <a:srgbClr val="D1847A"/>
                  </a:solidFill>
                  <a:latin typeface="Open Sans"/>
                  <a:ea typeface="Open Sans"/>
                  <a:cs typeface="Open Sans"/>
                  <a:sym typeface="Open Sans"/>
                </a:defRPr>
              </a:lvl1pPr>
            </a:lstStyle>
            <a:p>
              <a:r>
                <a:t>Invoegen</a:t>
              </a:r>
            </a:p>
          </p:txBody>
        </p:sp>
      </p:grpSp>
      <p:grpSp>
        <p:nvGrpSpPr>
          <p:cNvPr id="2899" name="Groep 22"/>
          <p:cNvGrpSpPr/>
          <p:nvPr/>
        </p:nvGrpSpPr>
        <p:grpSpPr>
          <a:xfrm>
            <a:off x="9361181" y="3160240"/>
            <a:ext cx="553856" cy="453374"/>
            <a:chOff x="0" y="0"/>
            <a:chExt cx="553855" cy="453373"/>
          </a:xfrm>
        </p:grpSpPr>
        <p:sp>
          <p:nvSpPr>
            <p:cNvPr id="2894" name="Rechthoek 23"/>
            <p:cNvSpPr/>
            <p:nvPr/>
          </p:nvSpPr>
          <p:spPr>
            <a:xfrm>
              <a:off x="12740" y="0"/>
              <a:ext cx="528374" cy="453374"/>
            </a:xfrm>
            <a:prstGeom prst="rect">
              <a:avLst/>
            </a:prstGeom>
            <a:solidFill>
              <a:srgbClr val="FFFFFF"/>
            </a:solidFill>
            <a:ln w="6350" cap="flat">
              <a:solidFill>
                <a:srgbClr val="D2D2D2"/>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grpSp>
          <p:nvGrpSpPr>
            <p:cNvPr id="2897" name="Groep 24"/>
            <p:cNvGrpSpPr/>
            <p:nvPr/>
          </p:nvGrpSpPr>
          <p:grpSpPr>
            <a:xfrm>
              <a:off x="140594" y="28208"/>
              <a:ext cx="219953" cy="204635"/>
              <a:chOff x="0" y="0"/>
              <a:chExt cx="219951" cy="204633"/>
            </a:xfrm>
          </p:grpSpPr>
          <p:sp>
            <p:nvSpPr>
              <p:cNvPr id="2895" name="Tekstballon: rechthoek met afgeronde hoeken 26"/>
              <p:cNvSpPr/>
              <p:nvPr/>
            </p:nvSpPr>
            <p:spPr>
              <a:xfrm>
                <a:off x="35063" y="34430"/>
                <a:ext cx="184889" cy="170204"/>
              </a:xfrm>
              <a:custGeom>
                <a:avLst/>
                <a:gdLst/>
                <a:ahLst/>
                <a:cxnLst>
                  <a:cxn ang="0">
                    <a:pos x="wd2" y="hd2"/>
                  </a:cxn>
                  <a:cxn ang="5400000">
                    <a:pos x="wd2" y="hd2"/>
                  </a:cxn>
                  <a:cxn ang="10800000">
                    <a:pos x="wd2" y="hd2"/>
                  </a:cxn>
                  <a:cxn ang="16200000">
                    <a:pos x="wd2" y="hd2"/>
                  </a:cxn>
                </a:cxnLst>
                <a:rect l="0" t="0" r="r" b="b"/>
                <a:pathLst>
                  <a:path w="21600" h="21600" extrusionOk="0">
                    <a:moveTo>
                      <a:pt x="0" y="2608"/>
                    </a:moveTo>
                    <a:cubicBezTo>
                      <a:pt x="0" y="1168"/>
                      <a:pt x="1075" y="0"/>
                      <a:pt x="2401" y="0"/>
                    </a:cubicBezTo>
                    <a:lnTo>
                      <a:pt x="3600" y="0"/>
                    </a:lnTo>
                    <a:lnTo>
                      <a:pt x="19199" y="0"/>
                    </a:lnTo>
                    <a:cubicBezTo>
                      <a:pt x="20525" y="0"/>
                      <a:pt x="21600" y="1168"/>
                      <a:pt x="21600" y="2608"/>
                    </a:cubicBezTo>
                    <a:lnTo>
                      <a:pt x="21600" y="13039"/>
                    </a:lnTo>
                    <a:cubicBezTo>
                      <a:pt x="21600" y="14480"/>
                      <a:pt x="20525" y="15647"/>
                      <a:pt x="19199" y="15647"/>
                    </a:cubicBezTo>
                    <a:lnTo>
                      <a:pt x="9000" y="15647"/>
                    </a:lnTo>
                    <a:lnTo>
                      <a:pt x="5125" y="21600"/>
                    </a:lnTo>
                    <a:lnTo>
                      <a:pt x="3600" y="15647"/>
                    </a:lnTo>
                    <a:lnTo>
                      <a:pt x="2401" y="15647"/>
                    </a:lnTo>
                    <a:cubicBezTo>
                      <a:pt x="1075" y="15647"/>
                      <a:pt x="0" y="14480"/>
                      <a:pt x="0" y="13039"/>
                    </a:cubicBezTo>
                    <a:lnTo>
                      <a:pt x="0" y="13039"/>
                    </a:lnTo>
                    <a:lnTo>
                      <a:pt x="0" y="9128"/>
                    </a:lnTo>
                    <a:close/>
                  </a:path>
                </a:pathLst>
              </a:custGeom>
              <a:solidFill>
                <a:srgbClr val="F0F0F0"/>
              </a:solidFill>
              <a:ln w="12700" cap="flat">
                <a:solidFill>
                  <a:srgbClr val="B7B4B3"/>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sp>
            <p:nvSpPr>
              <p:cNvPr id="2896" name="Plusteken 27"/>
              <p:cNvSpPr/>
              <p:nvPr/>
            </p:nvSpPr>
            <p:spPr>
              <a:xfrm>
                <a:off x="0" y="0"/>
                <a:ext cx="86030" cy="86030"/>
              </a:xfrm>
              <a:custGeom>
                <a:avLst/>
                <a:gdLst/>
                <a:ahLst/>
                <a:cxnLst>
                  <a:cxn ang="0">
                    <a:pos x="wd2" y="hd2"/>
                  </a:cxn>
                  <a:cxn ang="5400000">
                    <a:pos x="wd2" y="hd2"/>
                  </a:cxn>
                  <a:cxn ang="10800000">
                    <a:pos x="wd2" y="hd2"/>
                  </a:cxn>
                  <a:cxn ang="16200000">
                    <a:pos x="wd2" y="hd2"/>
                  </a:cxn>
                </a:cxnLst>
                <a:rect l="0" t="0" r="r" b="b"/>
                <a:pathLst>
                  <a:path w="21600" h="21600" extrusionOk="0">
                    <a:moveTo>
                      <a:pt x="0" y="6239"/>
                    </a:moveTo>
                    <a:lnTo>
                      <a:pt x="6239" y="6239"/>
                    </a:lnTo>
                    <a:lnTo>
                      <a:pt x="6239" y="0"/>
                    </a:lnTo>
                    <a:lnTo>
                      <a:pt x="15361" y="0"/>
                    </a:lnTo>
                    <a:lnTo>
                      <a:pt x="15361" y="6239"/>
                    </a:lnTo>
                    <a:lnTo>
                      <a:pt x="21600" y="6239"/>
                    </a:lnTo>
                    <a:lnTo>
                      <a:pt x="21600" y="15361"/>
                    </a:lnTo>
                    <a:lnTo>
                      <a:pt x="15361" y="15361"/>
                    </a:lnTo>
                    <a:lnTo>
                      <a:pt x="15361" y="21600"/>
                    </a:lnTo>
                    <a:lnTo>
                      <a:pt x="6239" y="21600"/>
                    </a:lnTo>
                    <a:lnTo>
                      <a:pt x="6239" y="15361"/>
                    </a:lnTo>
                    <a:lnTo>
                      <a:pt x="0" y="15361"/>
                    </a:lnTo>
                    <a:close/>
                  </a:path>
                </a:pathLst>
              </a:custGeom>
              <a:solidFill>
                <a:srgbClr val="6EA693"/>
              </a:solidFill>
              <a:ln w="6350" cap="flat">
                <a:solidFill>
                  <a:srgbClr val="FFFFFF"/>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grpSp>
        <p:sp>
          <p:nvSpPr>
            <p:cNvPr id="2898" name="Tekstvak 25"/>
            <p:cNvSpPr txBox="1"/>
            <p:nvPr/>
          </p:nvSpPr>
          <p:spPr>
            <a:xfrm>
              <a:off x="0" y="234928"/>
              <a:ext cx="553856" cy="16514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600"/>
              </a:lvl1pPr>
            </a:lstStyle>
            <a:p>
              <a:r>
                <a:t>Opmerking</a:t>
              </a:r>
            </a:p>
          </p:txBody>
        </p:sp>
      </p:grpSp>
      <p:grpSp>
        <p:nvGrpSpPr>
          <p:cNvPr id="2930" name="Groep 28"/>
          <p:cNvGrpSpPr/>
          <p:nvPr/>
        </p:nvGrpSpPr>
        <p:grpSpPr>
          <a:xfrm>
            <a:off x="9372346" y="3728974"/>
            <a:ext cx="2287461" cy="814480"/>
            <a:chOff x="0" y="0"/>
            <a:chExt cx="2287460" cy="814479"/>
          </a:xfrm>
        </p:grpSpPr>
        <p:sp>
          <p:nvSpPr>
            <p:cNvPr id="2900" name="Rechthoek 29"/>
            <p:cNvSpPr/>
            <p:nvPr/>
          </p:nvSpPr>
          <p:spPr>
            <a:xfrm>
              <a:off x="5160" y="22548"/>
              <a:ext cx="2282301" cy="791932"/>
            </a:xfrm>
            <a:prstGeom prst="rect">
              <a:avLst/>
            </a:prstGeom>
            <a:solidFill>
              <a:srgbClr val="FFFFFF"/>
            </a:solidFill>
            <a:ln w="6350" cap="flat">
              <a:solidFill>
                <a:srgbClr val="D2D2D2"/>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sp>
          <p:nvSpPr>
            <p:cNvPr id="2901" name="Tekstvak 30"/>
            <p:cNvSpPr txBox="1"/>
            <p:nvPr/>
          </p:nvSpPr>
          <p:spPr>
            <a:xfrm>
              <a:off x="0" y="0"/>
              <a:ext cx="865483" cy="2565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900">
                  <a:solidFill>
                    <a:srgbClr val="D1847A"/>
                  </a:solidFill>
                  <a:latin typeface="Open Sans"/>
                  <a:ea typeface="Open Sans"/>
                  <a:cs typeface="Open Sans"/>
                  <a:sym typeface="Open Sans"/>
                </a:defRPr>
              </a:lvl1pPr>
            </a:lstStyle>
            <a:p>
              <a:r>
                <a:t>Opmerkingen</a:t>
              </a:r>
            </a:p>
          </p:txBody>
        </p:sp>
        <p:grpSp>
          <p:nvGrpSpPr>
            <p:cNvPr id="2907" name="Groep 31"/>
            <p:cNvGrpSpPr/>
            <p:nvPr/>
          </p:nvGrpSpPr>
          <p:grpSpPr>
            <a:xfrm>
              <a:off x="165981" y="239848"/>
              <a:ext cx="449084" cy="127001"/>
              <a:chOff x="0" y="0"/>
              <a:chExt cx="449083" cy="127000"/>
            </a:xfrm>
          </p:grpSpPr>
          <p:sp>
            <p:nvSpPr>
              <p:cNvPr id="2902" name="Rechthoek 50"/>
              <p:cNvSpPr/>
              <p:nvPr/>
            </p:nvSpPr>
            <p:spPr>
              <a:xfrm>
                <a:off x="0" y="9195"/>
                <a:ext cx="427529" cy="111143"/>
              </a:xfrm>
              <a:prstGeom prst="rect">
                <a:avLst/>
              </a:prstGeom>
              <a:solidFill>
                <a:srgbClr val="FFFFFF"/>
              </a:solidFill>
              <a:ln w="6350" cap="flat">
                <a:solidFill>
                  <a:srgbClr val="D2D2D2"/>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sp>
            <p:nvSpPr>
              <p:cNvPr id="2903" name="Tekstvak 51"/>
              <p:cNvSpPr txBox="1"/>
              <p:nvPr/>
            </p:nvSpPr>
            <p:spPr>
              <a:xfrm>
                <a:off x="151130" y="0"/>
                <a:ext cx="297954" cy="1270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defRPr sz="500">
                    <a:latin typeface="Open Sans"/>
                    <a:ea typeface="Open Sans"/>
                    <a:cs typeface="Open Sans"/>
                    <a:sym typeface="Open Sans"/>
                  </a:defRPr>
                </a:lvl1pPr>
              </a:lstStyle>
              <a:p>
                <a:r>
                  <a:t>Nieuwe</a:t>
                </a:r>
              </a:p>
            </p:txBody>
          </p:sp>
          <p:grpSp>
            <p:nvGrpSpPr>
              <p:cNvPr id="2906" name="Groep 52"/>
              <p:cNvGrpSpPr/>
              <p:nvPr/>
            </p:nvGrpSpPr>
            <p:grpSpPr>
              <a:xfrm>
                <a:off x="37639" y="18858"/>
                <a:ext cx="89526" cy="70087"/>
                <a:chOff x="0" y="0"/>
                <a:chExt cx="89524" cy="70085"/>
              </a:xfrm>
            </p:grpSpPr>
            <p:sp>
              <p:nvSpPr>
                <p:cNvPr id="2904" name="Tekstballon: rechthoek met afgeronde hoeken 53"/>
                <p:cNvSpPr/>
                <p:nvPr/>
              </p:nvSpPr>
              <p:spPr>
                <a:xfrm>
                  <a:off x="14271" y="11792"/>
                  <a:ext cx="75254" cy="58294"/>
                </a:xfrm>
                <a:custGeom>
                  <a:avLst/>
                  <a:gdLst/>
                  <a:ahLst/>
                  <a:cxnLst>
                    <a:cxn ang="0">
                      <a:pos x="wd2" y="hd2"/>
                    </a:cxn>
                    <a:cxn ang="5400000">
                      <a:pos x="wd2" y="hd2"/>
                    </a:cxn>
                    <a:cxn ang="10800000">
                      <a:pos x="wd2" y="hd2"/>
                    </a:cxn>
                    <a:cxn ang="16200000">
                      <a:pos x="wd2" y="hd2"/>
                    </a:cxn>
                  </a:cxnLst>
                  <a:rect l="0" t="0" r="r" b="b"/>
                  <a:pathLst>
                    <a:path w="21600" h="21600" extrusionOk="0">
                      <a:moveTo>
                        <a:pt x="0" y="2608"/>
                      </a:moveTo>
                      <a:cubicBezTo>
                        <a:pt x="0" y="1168"/>
                        <a:pt x="904" y="0"/>
                        <a:pt x="2020" y="0"/>
                      </a:cubicBezTo>
                      <a:lnTo>
                        <a:pt x="3600" y="0"/>
                      </a:lnTo>
                      <a:lnTo>
                        <a:pt x="19580" y="0"/>
                      </a:lnTo>
                      <a:cubicBezTo>
                        <a:pt x="20696" y="0"/>
                        <a:pt x="21600" y="1168"/>
                        <a:pt x="21600" y="2608"/>
                      </a:cubicBezTo>
                      <a:lnTo>
                        <a:pt x="21600" y="13039"/>
                      </a:lnTo>
                      <a:cubicBezTo>
                        <a:pt x="21600" y="14480"/>
                        <a:pt x="20696" y="15647"/>
                        <a:pt x="19580" y="15647"/>
                      </a:cubicBezTo>
                      <a:lnTo>
                        <a:pt x="9000" y="15647"/>
                      </a:lnTo>
                      <a:lnTo>
                        <a:pt x="5125" y="21600"/>
                      </a:lnTo>
                      <a:lnTo>
                        <a:pt x="3600" y="15647"/>
                      </a:lnTo>
                      <a:lnTo>
                        <a:pt x="2020" y="15647"/>
                      </a:lnTo>
                      <a:cubicBezTo>
                        <a:pt x="904" y="15647"/>
                        <a:pt x="0" y="14480"/>
                        <a:pt x="0" y="13039"/>
                      </a:cubicBezTo>
                      <a:lnTo>
                        <a:pt x="0" y="9128"/>
                      </a:lnTo>
                      <a:close/>
                    </a:path>
                  </a:pathLst>
                </a:custGeom>
                <a:solidFill>
                  <a:srgbClr val="F0F0F0"/>
                </a:solidFill>
                <a:ln w="6350" cap="flat">
                  <a:solidFill>
                    <a:srgbClr val="B7B4B3"/>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sp>
              <p:nvSpPr>
                <p:cNvPr id="2905" name="Plusteken 54"/>
                <p:cNvSpPr/>
                <p:nvPr/>
              </p:nvSpPr>
              <p:spPr>
                <a:xfrm>
                  <a:off x="0" y="0"/>
                  <a:ext cx="35016" cy="29466"/>
                </a:xfrm>
                <a:custGeom>
                  <a:avLst/>
                  <a:gdLst/>
                  <a:ahLst/>
                  <a:cxnLst>
                    <a:cxn ang="0">
                      <a:pos x="wd2" y="hd2"/>
                    </a:cxn>
                    <a:cxn ang="5400000">
                      <a:pos x="wd2" y="hd2"/>
                    </a:cxn>
                    <a:cxn ang="10800000">
                      <a:pos x="wd2" y="hd2"/>
                    </a:cxn>
                    <a:cxn ang="16200000">
                      <a:pos x="wd2" y="hd2"/>
                    </a:cxn>
                  </a:cxnLst>
                  <a:rect l="0" t="0" r="r" b="b"/>
                  <a:pathLst>
                    <a:path w="21600" h="21600" extrusionOk="0">
                      <a:moveTo>
                        <a:pt x="0" y="6238"/>
                      </a:moveTo>
                      <a:lnTo>
                        <a:pt x="6961" y="6238"/>
                      </a:lnTo>
                      <a:lnTo>
                        <a:pt x="6961" y="0"/>
                      </a:lnTo>
                      <a:lnTo>
                        <a:pt x="14639" y="0"/>
                      </a:lnTo>
                      <a:lnTo>
                        <a:pt x="14639" y="6238"/>
                      </a:lnTo>
                      <a:lnTo>
                        <a:pt x="21600" y="6238"/>
                      </a:lnTo>
                      <a:lnTo>
                        <a:pt x="21600" y="15362"/>
                      </a:lnTo>
                      <a:lnTo>
                        <a:pt x="14639" y="15362"/>
                      </a:lnTo>
                      <a:lnTo>
                        <a:pt x="14639" y="21600"/>
                      </a:lnTo>
                      <a:lnTo>
                        <a:pt x="6961" y="21600"/>
                      </a:lnTo>
                      <a:lnTo>
                        <a:pt x="6961" y="15362"/>
                      </a:lnTo>
                      <a:lnTo>
                        <a:pt x="0" y="15362"/>
                      </a:lnTo>
                      <a:close/>
                    </a:path>
                  </a:pathLst>
                </a:custGeom>
                <a:solidFill>
                  <a:srgbClr val="6EA693"/>
                </a:solidFill>
                <a:ln w="6350" cap="flat">
                  <a:solidFill>
                    <a:srgbClr val="FFFFFF"/>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grpSp>
        </p:grpSp>
        <p:grpSp>
          <p:nvGrpSpPr>
            <p:cNvPr id="2913" name="Groep 32"/>
            <p:cNvGrpSpPr/>
            <p:nvPr/>
          </p:nvGrpSpPr>
          <p:grpSpPr>
            <a:xfrm>
              <a:off x="1826854" y="249044"/>
              <a:ext cx="126764" cy="111143"/>
              <a:chOff x="0" y="0"/>
              <a:chExt cx="126762" cy="111142"/>
            </a:xfrm>
          </p:grpSpPr>
          <p:sp>
            <p:nvSpPr>
              <p:cNvPr id="2908" name="Rechthoek 45"/>
              <p:cNvSpPr/>
              <p:nvPr/>
            </p:nvSpPr>
            <p:spPr>
              <a:xfrm>
                <a:off x="0" y="-1"/>
                <a:ext cx="126763" cy="111144"/>
              </a:xfrm>
              <a:prstGeom prst="rect">
                <a:avLst/>
              </a:prstGeom>
              <a:solidFill>
                <a:srgbClr val="FFFFFF"/>
              </a:solidFill>
              <a:ln w="6350" cap="flat">
                <a:solidFill>
                  <a:srgbClr val="D2D2D2"/>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sp>
            <p:nvSpPr>
              <p:cNvPr id="2909" name="Tekstballon: rechthoek met afgeronde hoeken 46"/>
              <p:cNvSpPr/>
              <p:nvPr/>
            </p:nvSpPr>
            <p:spPr>
              <a:xfrm>
                <a:off x="30236" y="30230"/>
                <a:ext cx="75254" cy="58294"/>
              </a:xfrm>
              <a:custGeom>
                <a:avLst/>
                <a:gdLst/>
                <a:ahLst/>
                <a:cxnLst>
                  <a:cxn ang="0">
                    <a:pos x="wd2" y="hd2"/>
                  </a:cxn>
                  <a:cxn ang="5400000">
                    <a:pos x="wd2" y="hd2"/>
                  </a:cxn>
                  <a:cxn ang="10800000">
                    <a:pos x="wd2" y="hd2"/>
                  </a:cxn>
                  <a:cxn ang="16200000">
                    <a:pos x="wd2" y="hd2"/>
                  </a:cxn>
                </a:cxnLst>
                <a:rect l="0" t="0" r="r" b="b"/>
                <a:pathLst>
                  <a:path w="21600" h="21600" extrusionOk="0">
                    <a:moveTo>
                      <a:pt x="0" y="2608"/>
                    </a:moveTo>
                    <a:cubicBezTo>
                      <a:pt x="0" y="1168"/>
                      <a:pt x="904" y="0"/>
                      <a:pt x="2020" y="0"/>
                    </a:cubicBezTo>
                    <a:lnTo>
                      <a:pt x="3600" y="0"/>
                    </a:lnTo>
                    <a:lnTo>
                      <a:pt x="19580" y="0"/>
                    </a:lnTo>
                    <a:cubicBezTo>
                      <a:pt x="20696" y="0"/>
                      <a:pt x="21600" y="1168"/>
                      <a:pt x="21600" y="2608"/>
                    </a:cubicBezTo>
                    <a:lnTo>
                      <a:pt x="21600" y="13039"/>
                    </a:lnTo>
                    <a:cubicBezTo>
                      <a:pt x="21600" y="14480"/>
                      <a:pt x="20696" y="15647"/>
                      <a:pt x="19580" y="15647"/>
                    </a:cubicBezTo>
                    <a:lnTo>
                      <a:pt x="9000" y="15647"/>
                    </a:lnTo>
                    <a:lnTo>
                      <a:pt x="5125" y="21600"/>
                    </a:lnTo>
                    <a:lnTo>
                      <a:pt x="3600" y="15647"/>
                    </a:lnTo>
                    <a:lnTo>
                      <a:pt x="2020" y="15647"/>
                    </a:lnTo>
                    <a:cubicBezTo>
                      <a:pt x="904" y="15647"/>
                      <a:pt x="0" y="14480"/>
                      <a:pt x="0" y="13039"/>
                    </a:cubicBezTo>
                    <a:lnTo>
                      <a:pt x="0" y="9128"/>
                    </a:lnTo>
                    <a:close/>
                  </a:path>
                </a:pathLst>
              </a:custGeom>
              <a:solidFill>
                <a:srgbClr val="F0F0F0"/>
              </a:solidFill>
              <a:ln w="6350" cap="flat">
                <a:solidFill>
                  <a:srgbClr val="B7B4B3"/>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grpSp>
            <p:nvGrpSpPr>
              <p:cNvPr id="2912" name="Groep 47"/>
              <p:cNvGrpSpPr/>
              <p:nvPr/>
            </p:nvGrpSpPr>
            <p:grpSpPr>
              <a:xfrm>
                <a:off x="11611" y="18008"/>
                <a:ext cx="44189" cy="30765"/>
                <a:chOff x="0" y="0"/>
                <a:chExt cx="44187" cy="30764"/>
              </a:xfrm>
            </p:grpSpPr>
            <p:sp>
              <p:nvSpPr>
                <p:cNvPr id="2910" name="Rechthoek 48"/>
                <p:cNvSpPr/>
                <p:nvPr/>
              </p:nvSpPr>
              <p:spPr>
                <a:xfrm>
                  <a:off x="14087" y="9032"/>
                  <a:ext cx="30101" cy="12701"/>
                </a:xfrm>
                <a:prstGeom prst="rect">
                  <a:avLst/>
                </a:prstGeom>
                <a:solidFill>
                  <a:srgbClr val="5281AE"/>
                </a:solidFill>
                <a:ln w="12700" cap="flat">
                  <a:noFill/>
                  <a:miter lim="4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sp>
              <p:nvSpPr>
                <p:cNvPr id="2911" name="Pijl: punthaak 49"/>
                <p:cNvSpPr/>
                <p:nvPr/>
              </p:nvSpPr>
              <p:spPr>
                <a:xfrm rot="10800000">
                  <a:off x="0" y="-1"/>
                  <a:ext cx="33237" cy="30766"/>
                </a:xfrm>
                <a:prstGeom prst="chevron">
                  <a:avLst>
                    <a:gd name="adj" fmla="val 50000"/>
                  </a:avLst>
                </a:prstGeom>
                <a:solidFill>
                  <a:srgbClr val="5281AE"/>
                </a:solidFill>
                <a:ln w="12700" cap="flat">
                  <a:noFill/>
                  <a:miter lim="4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grpSp>
        </p:grpSp>
        <p:grpSp>
          <p:nvGrpSpPr>
            <p:cNvPr id="2919" name="Groep 33"/>
            <p:cNvGrpSpPr/>
            <p:nvPr/>
          </p:nvGrpSpPr>
          <p:grpSpPr>
            <a:xfrm>
              <a:off x="2012848" y="249044"/>
              <a:ext cx="126764" cy="111143"/>
              <a:chOff x="0" y="0"/>
              <a:chExt cx="126762" cy="111142"/>
            </a:xfrm>
          </p:grpSpPr>
          <p:sp>
            <p:nvSpPr>
              <p:cNvPr id="2914" name="Rechthoek 40"/>
              <p:cNvSpPr/>
              <p:nvPr/>
            </p:nvSpPr>
            <p:spPr>
              <a:xfrm>
                <a:off x="0" y="-1"/>
                <a:ext cx="126763" cy="111144"/>
              </a:xfrm>
              <a:prstGeom prst="rect">
                <a:avLst/>
              </a:prstGeom>
              <a:solidFill>
                <a:srgbClr val="FFFFFF"/>
              </a:solidFill>
              <a:ln w="6350" cap="flat">
                <a:solidFill>
                  <a:srgbClr val="D2D2D2"/>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sp>
            <p:nvSpPr>
              <p:cNvPr id="2915" name="Tekstballon: rechthoek met afgeronde hoeken 41"/>
              <p:cNvSpPr/>
              <p:nvPr/>
            </p:nvSpPr>
            <p:spPr>
              <a:xfrm>
                <a:off x="30236" y="30230"/>
                <a:ext cx="75254" cy="58294"/>
              </a:xfrm>
              <a:custGeom>
                <a:avLst/>
                <a:gdLst/>
                <a:ahLst/>
                <a:cxnLst>
                  <a:cxn ang="0">
                    <a:pos x="wd2" y="hd2"/>
                  </a:cxn>
                  <a:cxn ang="5400000">
                    <a:pos x="wd2" y="hd2"/>
                  </a:cxn>
                  <a:cxn ang="10800000">
                    <a:pos x="wd2" y="hd2"/>
                  </a:cxn>
                  <a:cxn ang="16200000">
                    <a:pos x="wd2" y="hd2"/>
                  </a:cxn>
                </a:cxnLst>
                <a:rect l="0" t="0" r="r" b="b"/>
                <a:pathLst>
                  <a:path w="21600" h="21600" extrusionOk="0">
                    <a:moveTo>
                      <a:pt x="0" y="2608"/>
                    </a:moveTo>
                    <a:cubicBezTo>
                      <a:pt x="0" y="1168"/>
                      <a:pt x="904" y="0"/>
                      <a:pt x="2020" y="0"/>
                    </a:cubicBezTo>
                    <a:lnTo>
                      <a:pt x="3600" y="0"/>
                    </a:lnTo>
                    <a:lnTo>
                      <a:pt x="19580" y="0"/>
                    </a:lnTo>
                    <a:cubicBezTo>
                      <a:pt x="20696" y="0"/>
                      <a:pt x="21600" y="1168"/>
                      <a:pt x="21600" y="2608"/>
                    </a:cubicBezTo>
                    <a:lnTo>
                      <a:pt x="21600" y="13039"/>
                    </a:lnTo>
                    <a:cubicBezTo>
                      <a:pt x="21600" y="14480"/>
                      <a:pt x="20696" y="15647"/>
                      <a:pt x="19580" y="15647"/>
                    </a:cubicBezTo>
                    <a:lnTo>
                      <a:pt x="9000" y="15647"/>
                    </a:lnTo>
                    <a:lnTo>
                      <a:pt x="5125" y="21600"/>
                    </a:lnTo>
                    <a:lnTo>
                      <a:pt x="3600" y="15647"/>
                    </a:lnTo>
                    <a:lnTo>
                      <a:pt x="2020" y="15647"/>
                    </a:lnTo>
                    <a:cubicBezTo>
                      <a:pt x="904" y="15647"/>
                      <a:pt x="0" y="14480"/>
                      <a:pt x="0" y="13039"/>
                    </a:cubicBezTo>
                    <a:lnTo>
                      <a:pt x="0" y="9128"/>
                    </a:lnTo>
                    <a:close/>
                  </a:path>
                </a:pathLst>
              </a:custGeom>
              <a:solidFill>
                <a:srgbClr val="F0F0F0"/>
              </a:solidFill>
              <a:ln w="6350" cap="flat">
                <a:solidFill>
                  <a:srgbClr val="B7B4B3"/>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grpSp>
            <p:nvGrpSpPr>
              <p:cNvPr id="2918" name="Groep 42"/>
              <p:cNvGrpSpPr/>
              <p:nvPr/>
            </p:nvGrpSpPr>
            <p:grpSpPr>
              <a:xfrm>
                <a:off x="25516" y="18008"/>
                <a:ext cx="44188" cy="30765"/>
                <a:chOff x="0" y="0"/>
                <a:chExt cx="44187" cy="30764"/>
              </a:xfrm>
            </p:grpSpPr>
            <p:sp>
              <p:nvSpPr>
                <p:cNvPr id="2916" name="Rechthoek 43"/>
                <p:cNvSpPr/>
                <p:nvPr/>
              </p:nvSpPr>
              <p:spPr>
                <a:xfrm flipH="1">
                  <a:off x="-1" y="9032"/>
                  <a:ext cx="30102" cy="12701"/>
                </a:xfrm>
                <a:prstGeom prst="rect">
                  <a:avLst/>
                </a:prstGeom>
                <a:solidFill>
                  <a:srgbClr val="5281AE"/>
                </a:solidFill>
                <a:ln w="12700" cap="flat">
                  <a:noFill/>
                  <a:miter lim="4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sp>
              <p:nvSpPr>
                <p:cNvPr id="2917" name="Pijl: punthaak 44"/>
                <p:cNvSpPr/>
                <p:nvPr/>
              </p:nvSpPr>
              <p:spPr>
                <a:xfrm rot="10800000" flipH="1">
                  <a:off x="10950" y="0"/>
                  <a:ext cx="33238" cy="30765"/>
                </a:xfrm>
                <a:prstGeom prst="chevron">
                  <a:avLst>
                    <a:gd name="adj" fmla="val 50000"/>
                  </a:avLst>
                </a:prstGeom>
                <a:solidFill>
                  <a:srgbClr val="5281AE"/>
                </a:solidFill>
                <a:ln w="12700" cap="flat">
                  <a:noFill/>
                  <a:miter lim="4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grpSp>
        </p:grpSp>
        <p:sp>
          <p:nvSpPr>
            <p:cNvPr id="2920" name="Rechthoek 34"/>
            <p:cNvSpPr/>
            <p:nvPr/>
          </p:nvSpPr>
          <p:spPr>
            <a:xfrm>
              <a:off x="60547" y="414785"/>
              <a:ext cx="2100569" cy="349031"/>
            </a:xfrm>
            <a:prstGeom prst="rect">
              <a:avLst/>
            </a:prstGeom>
            <a:solidFill>
              <a:srgbClr val="F0F0F0"/>
            </a:solidFill>
            <a:ln w="6350" cap="flat">
              <a:solidFill>
                <a:srgbClr val="D1847A"/>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grpSp>
          <p:nvGrpSpPr>
            <p:cNvPr id="2923" name="Rechthoek 35"/>
            <p:cNvGrpSpPr/>
            <p:nvPr/>
          </p:nvGrpSpPr>
          <p:grpSpPr>
            <a:xfrm>
              <a:off x="301539" y="553380"/>
              <a:ext cx="1783108" cy="140238"/>
              <a:chOff x="0" y="0"/>
              <a:chExt cx="1783107" cy="140237"/>
            </a:xfrm>
          </p:grpSpPr>
          <p:sp>
            <p:nvSpPr>
              <p:cNvPr id="2921" name="Rectangle"/>
              <p:cNvSpPr/>
              <p:nvPr/>
            </p:nvSpPr>
            <p:spPr>
              <a:xfrm>
                <a:off x="-1" y="-1"/>
                <a:ext cx="1783109" cy="140239"/>
              </a:xfrm>
              <a:prstGeom prst="rect">
                <a:avLst/>
              </a:prstGeom>
              <a:solidFill>
                <a:srgbClr val="FFFFFF"/>
              </a:solidFill>
              <a:ln w="6350" cap="flat">
                <a:solidFill>
                  <a:srgbClr val="D2D2D2"/>
                </a:solidFill>
                <a:prstDash val="solid"/>
                <a:miter lim="800000"/>
              </a:ln>
              <a:effectLst/>
            </p:spPr>
            <p:txBody>
              <a:bodyPr wrap="square" lIns="45719" tIns="45719" rIns="45719" bIns="45719" numCol="1" anchor="t">
                <a:noAutofit/>
              </a:bodyPr>
              <a:lstStyle/>
              <a:p>
                <a:pPr>
                  <a:defRPr>
                    <a:solidFill>
                      <a:srgbClr val="FFFFFF"/>
                    </a:solidFill>
                    <a:latin typeface="+mj-lt"/>
                    <a:ea typeface="+mj-ea"/>
                    <a:cs typeface="+mj-cs"/>
                    <a:sym typeface="Calibri"/>
                  </a:defRPr>
                </a:pPr>
                <a:endParaRPr/>
              </a:p>
            </p:txBody>
          </p:sp>
          <p:sp>
            <p:nvSpPr>
              <p:cNvPr id="2922" name="&lt;typ hier uw opmerking&gt;"/>
              <p:cNvSpPr txBox="1"/>
              <p:nvPr/>
            </p:nvSpPr>
            <p:spPr>
              <a:xfrm>
                <a:off x="3174" y="3174"/>
                <a:ext cx="1776759" cy="127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8000" tIns="18000" rIns="18000" bIns="18000" numCol="1" anchor="t">
                <a:spAutoFit/>
              </a:bodyPr>
              <a:lstStyle>
                <a:lvl1pPr>
                  <a:defRPr sz="400">
                    <a:latin typeface="Open Sans"/>
                    <a:ea typeface="Open Sans"/>
                    <a:cs typeface="Open Sans"/>
                    <a:sym typeface="Open Sans"/>
                  </a:defRPr>
                </a:lvl1pPr>
              </a:lstStyle>
              <a:p>
                <a:r>
                  <a:t>&lt;typ hier uw opmerking&gt;</a:t>
                </a:r>
              </a:p>
            </p:txBody>
          </p:sp>
        </p:grpSp>
        <p:sp>
          <p:nvSpPr>
            <p:cNvPr id="2924" name="Rechthoekige driehoek 36"/>
            <p:cNvSpPr/>
            <p:nvPr/>
          </p:nvSpPr>
          <p:spPr>
            <a:xfrm flipH="1">
              <a:off x="98404" y="458184"/>
              <a:ext cx="33237" cy="2796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000000"/>
            </a:solidFill>
            <a:ln w="12700" cap="flat">
              <a:noFill/>
              <a:miter lim="4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sp>
          <p:nvSpPr>
            <p:cNvPr id="2925" name="Tekstvak 37"/>
            <p:cNvSpPr txBox="1"/>
            <p:nvPr/>
          </p:nvSpPr>
          <p:spPr>
            <a:xfrm>
              <a:off x="161044" y="415924"/>
              <a:ext cx="451237" cy="127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defRPr sz="400">
                  <a:latin typeface="Open Sans Bold"/>
                  <a:ea typeface="Open Sans Bold"/>
                  <a:cs typeface="Open Sans Bold"/>
                  <a:sym typeface="Open Sans Bold"/>
                </a:defRPr>
              </a:lvl1pPr>
            </a:lstStyle>
            <a:p>
              <a:r>
                <a:t>Gebruiker 01</a:t>
              </a:r>
            </a:p>
          </p:txBody>
        </p:sp>
        <p:sp>
          <p:nvSpPr>
            <p:cNvPr id="2926" name="Tekstvak 38"/>
            <p:cNvSpPr txBox="1"/>
            <p:nvPr/>
          </p:nvSpPr>
          <p:spPr>
            <a:xfrm>
              <a:off x="571194" y="412999"/>
              <a:ext cx="873024" cy="127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defRPr sz="500">
                  <a:latin typeface="Open Sans"/>
                  <a:ea typeface="Open Sans"/>
                  <a:cs typeface="Open Sans"/>
                  <a:sym typeface="Open Sans"/>
                </a:defRPr>
              </a:lvl1pPr>
            </a:lstStyle>
            <a:p>
              <a:r>
                <a:t>Een paar seconden geleden</a:t>
              </a:r>
            </a:p>
          </p:txBody>
        </p:sp>
        <p:grpSp>
          <p:nvGrpSpPr>
            <p:cNvPr id="2929" name="Ovaal 39"/>
            <p:cNvGrpSpPr/>
            <p:nvPr/>
          </p:nvGrpSpPr>
          <p:grpSpPr>
            <a:xfrm>
              <a:off x="131640" y="528165"/>
              <a:ext cx="142283" cy="132365"/>
              <a:chOff x="0" y="0"/>
              <a:chExt cx="142281" cy="132364"/>
            </a:xfrm>
          </p:grpSpPr>
          <p:sp>
            <p:nvSpPr>
              <p:cNvPr id="2927" name="Oval"/>
              <p:cNvSpPr/>
              <p:nvPr/>
            </p:nvSpPr>
            <p:spPr>
              <a:xfrm>
                <a:off x="0" y="12636"/>
                <a:ext cx="142282" cy="119729"/>
              </a:xfrm>
              <a:prstGeom prst="ellipse">
                <a:avLst/>
              </a:prstGeom>
              <a:solidFill>
                <a:srgbClr val="D4D4D4"/>
              </a:solidFill>
              <a:ln w="12700" cap="flat">
                <a:noFill/>
                <a:miter lim="400000"/>
              </a:ln>
              <a:effectLst/>
            </p:spPr>
            <p:txBody>
              <a:bodyPr wrap="square" lIns="45719" tIns="45719" rIns="45719" bIns="45719" numCol="1" anchor="ctr">
                <a:noAutofit/>
              </a:bodyPr>
              <a:lstStyle/>
              <a:p>
                <a:pPr algn="ctr">
                  <a:defRPr>
                    <a:solidFill>
                      <a:srgbClr val="FFFFFF"/>
                    </a:solidFill>
                    <a:latin typeface="+mj-lt"/>
                    <a:ea typeface="+mj-ea"/>
                    <a:cs typeface="+mj-cs"/>
                    <a:sym typeface="Calibri"/>
                  </a:defRPr>
                </a:pPr>
                <a:endParaRPr/>
              </a:p>
            </p:txBody>
          </p:sp>
          <p:sp>
            <p:nvSpPr>
              <p:cNvPr id="2928" name="AA"/>
              <p:cNvSpPr txBox="1"/>
              <p:nvPr/>
            </p:nvSpPr>
            <p:spPr>
              <a:xfrm>
                <a:off x="7640" y="0"/>
                <a:ext cx="127001" cy="127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ctr">
                <a:spAutoFit/>
              </a:bodyPr>
              <a:lstStyle>
                <a:lvl1pPr algn="ctr">
                  <a:defRPr sz="500">
                    <a:solidFill>
                      <a:srgbClr val="8C8F92"/>
                    </a:solidFill>
                    <a:latin typeface="Open Sans"/>
                    <a:ea typeface="Open Sans"/>
                    <a:cs typeface="Open Sans"/>
                    <a:sym typeface="Open Sans"/>
                  </a:defRPr>
                </a:lvl1pPr>
              </a:lstStyle>
              <a:p>
                <a:r>
                  <a:t>AA</a:t>
                </a:r>
              </a:p>
            </p:txBody>
          </p:sp>
        </p:grpSp>
      </p:grpSp>
      <p:grpSp>
        <p:nvGrpSpPr>
          <p:cNvPr id="2933" name="Groep 56"/>
          <p:cNvGrpSpPr/>
          <p:nvPr/>
        </p:nvGrpSpPr>
        <p:grpSpPr>
          <a:xfrm>
            <a:off x="9240708" y="4645724"/>
            <a:ext cx="471726" cy="441795"/>
            <a:chOff x="0" y="0"/>
            <a:chExt cx="471724" cy="441794"/>
          </a:xfrm>
        </p:grpSpPr>
        <p:sp>
          <p:nvSpPr>
            <p:cNvPr id="2931" name="Rechthoek 57"/>
            <p:cNvSpPr/>
            <p:nvPr/>
          </p:nvSpPr>
          <p:spPr>
            <a:xfrm>
              <a:off x="0" y="-1"/>
              <a:ext cx="471725" cy="441796"/>
            </a:xfrm>
            <a:prstGeom prst="rect">
              <a:avLst/>
            </a:prstGeom>
            <a:solidFill>
              <a:srgbClr val="FFFFFF"/>
            </a:solidFill>
            <a:ln w="6350" cap="flat">
              <a:solidFill>
                <a:srgbClr val="D2D2D2"/>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sp>
          <p:nvSpPr>
            <p:cNvPr id="2932" name="Tekstballon: rechthoek met afgeronde hoeken 58"/>
            <p:cNvSpPr/>
            <p:nvPr/>
          </p:nvSpPr>
          <p:spPr>
            <a:xfrm>
              <a:off x="111808" y="121131"/>
              <a:ext cx="246459" cy="226883"/>
            </a:xfrm>
            <a:custGeom>
              <a:avLst/>
              <a:gdLst/>
              <a:ahLst/>
              <a:cxnLst>
                <a:cxn ang="0">
                  <a:pos x="wd2" y="hd2"/>
                </a:cxn>
                <a:cxn ang="5400000">
                  <a:pos x="wd2" y="hd2"/>
                </a:cxn>
                <a:cxn ang="10800000">
                  <a:pos x="wd2" y="hd2"/>
                </a:cxn>
                <a:cxn ang="16200000">
                  <a:pos x="wd2" y="hd2"/>
                </a:cxn>
              </a:cxnLst>
              <a:rect l="0" t="0" r="r" b="b"/>
              <a:pathLst>
                <a:path w="21600" h="21600" extrusionOk="0">
                  <a:moveTo>
                    <a:pt x="0" y="2608"/>
                  </a:moveTo>
                  <a:cubicBezTo>
                    <a:pt x="0" y="1168"/>
                    <a:pt x="1075" y="0"/>
                    <a:pt x="2401" y="0"/>
                  </a:cubicBezTo>
                  <a:lnTo>
                    <a:pt x="3600" y="0"/>
                  </a:lnTo>
                  <a:lnTo>
                    <a:pt x="19199" y="0"/>
                  </a:lnTo>
                  <a:cubicBezTo>
                    <a:pt x="20525" y="0"/>
                    <a:pt x="21600" y="1168"/>
                    <a:pt x="21600" y="2608"/>
                  </a:cubicBezTo>
                  <a:lnTo>
                    <a:pt x="21600" y="13039"/>
                  </a:lnTo>
                  <a:cubicBezTo>
                    <a:pt x="21600" y="14480"/>
                    <a:pt x="20525" y="15647"/>
                    <a:pt x="19199" y="15647"/>
                  </a:cubicBezTo>
                  <a:lnTo>
                    <a:pt x="9000" y="15647"/>
                  </a:lnTo>
                  <a:lnTo>
                    <a:pt x="5125" y="21600"/>
                  </a:lnTo>
                  <a:lnTo>
                    <a:pt x="3600" y="15647"/>
                  </a:lnTo>
                  <a:lnTo>
                    <a:pt x="2401" y="15647"/>
                  </a:lnTo>
                  <a:cubicBezTo>
                    <a:pt x="1075" y="15647"/>
                    <a:pt x="0" y="14480"/>
                    <a:pt x="0" y="13039"/>
                  </a:cubicBezTo>
                  <a:lnTo>
                    <a:pt x="0" y="9128"/>
                  </a:lnTo>
                  <a:close/>
                </a:path>
              </a:pathLst>
            </a:custGeom>
            <a:solidFill>
              <a:srgbClr val="FFCDB2"/>
            </a:solidFill>
            <a:ln w="12700" cap="flat">
              <a:solidFill>
                <a:srgbClr val="D97068"/>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grpSp>
      <p:sp>
        <p:nvSpPr>
          <p:cNvPr id="2934" name="Tekstvak 61"/>
          <p:cNvSpPr txBox="1"/>
          <p:nvPr/>
        </p:nvSpPr>
        <p:spPr>
          <a:xfrm>
            <a:off x="1679128" y="5412430"/>
            <a:ext cx="5761552" cy="965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defRPr sz="1400">
                <a:solidFill>
                  <a:srgbClr val="211F26"/>
                </a:solidFill>
                <a:latin typeface="Segoe UI"/>
                <a:ea typeface="Segoe UI"/>
                <a:cs typeface="Segoe UI"/>
                <a:sym typeface="Segoe UI"/>
              </a:defRPr>
            </a:lvl1pPr>
          </a:lstStyle>
          <a:p>
            <a:r>
              <a:t>Wanneer het venster voor opmerkingen is geopend zijn in de rechter bovenhoek twee knopjes zichtbaar. Met het linker knopje verplaats je je naar de vorige opmerking in de presentatie en met het rechter knopje verplaats je je naar de volgende opmerking.</a:t>
            </a:r>
          </a:p>
        </p:txBody>
      </p:sp>
      <p:grpSp>
        <p:nvGrpSpPr>
          <p:cNvPr id="2937" name="Ovaal 62"/>
          <p:cNvGrpSpPr/>
          <p:nvPr/>
        </p:nvGrpSpPr>
        <p:grpSpPr>
          <a:xfrm>
            <a:off x="8282534" y="5412430"/>
            <a:ext cx="288033" cy="288033"/>
            <a:chOff x="0" y="0"/>
            <a:chExt cx="288032" cy="288032"/>
          </a:xfrm>
        </p:grpSpPr>
        <p:sp>
          <p:nvSpPr>
            <p:cNvPr id="2935" name="Circle"/>
            <p:cNvSpPr/>
            <p:nvPr/>
          </p:nvSpPr>
          <p:spPr>
            <a:xfrm>
              <a:off x="-1" y="-1"/>
              <a:ext cx="288034" cy="288034"/>
            </a:xfrm>
            <a:prstGeom prst="ellipse">
              <a:avLst/>
            </a:prstGeom>
            <a:solidFill>
              <a:srgbClr val="000000"/>
            </a:solidFill>
            <a:ln w="12700" cap="flat">
              <a:noFill/>
              <a:miter lim="400000"/>
            </a:ln>
            <a:effectLst/>
          </p:spPr>
          <p:txBody>
            <a:bodyPr wrap="square" lIns="45719" tIns="45719" rIns="45719" bIns="45719" numCol="1" anchor="ctr">
              <a:noAutofit/>
            </a:bodyPr>
            <a:lstStyle/>
            <a:p>
              <a:pPr algn="ctr">
                <a:lnSpc>
                  <a:spcPct val="80000"/>
                </a:lnSpc>
                <a:spcBef>
                  <a:spcPts val="600"/>
                </a:spcBef>
                <a:defRPr sz="1000" b="1" cap="all">
                  <a:solidFill>
                    <a:srgbClr val="FFFFFF"/>
                  </a:solidFill>
                  <a:latin typeface="Segoe UI"/>
                  <a:ea typeface="Segoe UI"/>
                  <a:cs typeface="Segoe UI"/>
                  <a:sym typeface="Segoe UI"/>
                </a:defRPr>
              </a:pPr>
              <a:endParaRPr/>
            </a:p>
          </p:txBody>
        </p:sp>
        <p:sp>
          <p:nvSpPr>
            <p:cNvPr id="2936" name="5"/>
            <p:cNvSpPr txBox="1"/>
            <p:nvPr/>
          </p:nvSpPr>
          <p:spPr>
            <a:xfrm>
              <a:off x="42180" y="55116"/>
              <a:ext cx="203672" cy="1778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lnSpc>
                  <a:spcPct val="80000"/>
                </a:lnSpc>
                <a:spcBef>
                  <a:spcPts val="600"/>
                </a:spcBef>
                <a:defRPr sz="1000" b="1" cap="all">
                  <a:solidFill>
                    <a:srgbClr val="FFFFFF"/>
                  </a:solidFill>
                  <a:latin typeface="Segoe UI"/>
                  <a:ea typeface="Segoe UI"/>
                  <a:cs typeface="Segoe UI"/>
                  <a:sym typeface="Segoe UI"/>
                </a:defRPr>
              </a:lvl1pPr>
            </a:lstStyle>
            <a:p>
              <a:r>
                <a:t>5</a:t>
              </a:r>
            </a:p>
          </p:txBody>
        </p:sp>
      </p:grpSp>
      <p:grpSp>
        <p:nvGrpSpPr>
          <p:cNvPr id="2943" name="Groep 72"/>
          <p:cNvGrpSpPr/>
          <p:nvPr/>
        </p:nvGrpSpPr>
        <p:grpSpPr>
          <a:xfrm>
            <a:off x="8987356" y="5412430"/>
            <a:ext cx="412275" cy="429569"/>
            <a:chOff x="0" y="0"/>
            <a:chExt cx="412274" cy="429568"/>
          </a:xfrm>
        </p:grpSpPr>
        <p:sp>
          <p:nvSpPr>
            <p:cNvPr id="2938" name="Rechthoek 79"/>
            <p:cNvSpPr/>
            <p:nvPr/>
          </p:nvSpPr>
          <p:spPr>
            <a:xfrm>
              <a:off x="-1" y="-1"/>
              <a:ext cx="412276" cy="429570"/>
            </a:xfrm>
            <a:prstGeom prst="rect">
              <a:avLst/>
            </a:prstGeom>
            <a:solidFill>
              <a:srgbClr val="FFFFFF"/>
            </a:solidFill>
            <a:ln w="6350" cap="flat">
              <a:solidFill>
                <a:srgbClr val="D2D2D2"/>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sp>
          <p:nvSpPr>
            <p:cNvPr id="2939" name="Tekstballon: rechthoek met afgeronde hoeken 80"/>
            <p:cNvSpPr/>
            <p:nvPr/>
          </p:nvSpPr>
          <p:spPr>
            <a:xfrm>
              <a:off x="98340" y="116842"/>
              <a:ext cx="244749" cy="225305"/>
            </a:xfrm>
            <a:custGeom>
              <a:avLst/>
              <a:gdLst/>
              <a:ahLst/>
              <a:cxnLst>
                <a:cxn ang="0">
                  <a:pos x="wd2" y="hd2"/>
                </a:cxn>
                <a:cxn ang="5400000">
                  <a:pos x="wd2" y="hd2"/>
                </a:cxn>
                <a:cxn ang="10800000">
                  <a:pos x="wd2" y="hd2"/>
                </a:cxn>
                <a:cxn ang="16200000">
                  <a:pos x="wd2" y="hd2"/>
                </a:cxn>
              </a:cxnLst>
              <a:rect l="0" t="0" r="r" b="b"/>
              <a:pathLst>
                <a:path w="21600" h="21600" extrusionOk="0">
                  <a:moveTo>
                    <a:pt x="0" y="2608"/>
                  </a:moveTo>
                  <a:cubicBezTo>
                    <a:pt x="0" y="1168"/>
                    <a:pt x="1075" y="0"/>
                    <a:pt x="2401" y="0"/>
                  </a:cubicBezTo>
                  <a:lnTo>
                    <a:pt x="3600" y="0"/>
                  </a:lnTo>
                  <a:lnTo>
                    <a:pt x="19199" y="0"/>
                  </a:lnTo>
                  <a:cubicBezTo>
                    <a:pt x="20525" y="0"/>
                    <a:pt x="21600" y="1168"/>
                    <a:pt x="21600" y="2608"/>
                  </a:cubicBezTo>
                  <a:lnTo>
                    <a:pt x="21600" y="13039"/>
                  </a:lnTo>
                  <a:cubicBezTo>
                    <a:pt x="21600" y="14480"/>
                    <a:pt x="20525" y="15647"/>
                    <a:pt x="19199" y="15647"/>
                  </a:cubicBezTo>
                  <a:lnTo>
                    <a:pt x="9000" y="15647"/>
                  </a:lnTo>
                  <a:lnTo>
                    <a:pt x="5125" y="21600"/>
                  </a:lnTo>
                  <a:lnTo>
                    <a:pt x="3600" y="15647"/>
                  </a:lnTo>
                  <a:lnTo>
                    <a:pt x="2401" y="15647"/>
                  </a:lnTo>
                  <a:cubicBezTo>
                    <a:pt x="1075" y="15647"/>
                    <a:pt x="0" y="14480"/>
                    <a:pt x="0" y="13039"/>
                  </a:cubicBezTo>
                  <a:lnTo>
                    <a:pt x="0" y="13039"/>
                  </a:lnTo>
                  <a:lnTo>
                    <a:pt x="0" y="9128"/>
                  </a:lnTo>
                  <a:close/>
                </a:path>
              </a:pathLst>
            </a:custGeom>
            <a:solidFill>
              <a:srgbClr val="F0F0F0"/>
            </a:solidFill>
            <a:ln w="6350" cap="flat">
              <a:solidFill>
                <a:srgbClr val="B7B4B3"/>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grpSp>
          <p:nvGrpSpPr>
            <p:cNvPr id="2942" name="Groep 81"/>
            <p:cNvGrpSpPr/>
            <p:nvPr/>
          </p:nvGrpSpPr>
          <p:grpSpPr>
            <a:xfrm>
              <a:off x="37765" y="69602"/>
              <a:ext cx="143713" cy="118906"/>
              <a:chOff x="0" y="0"/>
              <a:chExt cx="143711" cy="118905"/>
            </a:xfrm>
          </p:grpSpPr>
          <p:sp>
            <p:nvSpPr>
              <p:cNvPr id="2940" name="Rechthoek 82"/>
              <p:cNvSpPr/>
              <p:nvPr/>
            </p:nvSpPr>
            <p:spPr>
              <a:xfrm>
                <a:off x="45816" y="35229"/>
                <a:ext cx="97896" cy="48446"/>
              </a:xfrm>
              <a:prstGeom prst="rect">
                <a:avLst/>
              </a:prstGeom>
              <a:solidFill>
                <a:srgbClr val="5281AE"/>
              </a:solidFill>
              <a:ln w="12700" cap="flat">
                <a:noFill/>
                <a:miter lim="4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sp>
            <p:nvSpPr>
              <p:cNvPr id="2941" name="Pijl: punthaak 83"/>
              <p:cNvSpPr/>
              <p:nvPr/>
            </p:nvSpPr>
            <p:spPr>
              <a:xfrm rot="10800000">
                <a:off x="-1" y="-1"/>
                <a:ext cx="108096" cy="118907"/>
              </a:xfrm>
              <a:prstGeom prst="chevron">
                <a:avLst>
                  <a:gd name="adj" fmla="val 50000"/>
                </a:avLst>
              </a:prstGeom>
              <a:solidFill>
                <a:srgbClr val="5281AE"/>
              </a:solidFill>
              <a:ln w="12700" cap="flat">
                <a:noFill/>
                <a:miter lim="4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grpSp>
      </p:grpSp>
      <p:grpSp>
        <p:nvGrpSpPr>
          <p:cNvPr id="2949" name="Groep 73"/>
          <p:cNvGrpSpPr/>
          <p:nvPr/>
        </p:nvGrpSpPr>
        <p:grpSpPr>
          <a:xfrm>
            <a:off x="9516068" y="5412430"/>
            <a:ext cx="412275" cy="429569"/>
            <a:chOff x="0" y="0"/>
            <a:chExt cx="412274" cy="429568"/>
          </a:xfrm>
        </p:grpSpPr>
        <p:sp>
          <p:nvSpPr>
            <p:cNvPr id="2944" name="Rechthoek 74"/>
            <p:cNvSpPr/>
            <p:nvPr/>
          </p:nvSpPr>
          <p:spPr>
            <a:xfrm>
              <a:off x="-1" y="-1"/>
              <a:ext cx="412276" cy="429570"/>
            </a:xfrm>
            <a:prstGeom prst="rect">
              <a:avLst/>
            </a:prstGeom>
            <a:solidFill>
              <a:srgbClr val="FFFFFF"/>
            </a:solidFill>
            <a:ln w="6350" cap="flat">
              <a:solidFill>
                <a:srgbClr val="D2D2D2"/>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sp>
          <p:nvSpPr>
            <p:cNvPr id="2945" name="Tekstballon: rechthoek met afgeronde hoeken 75"/>
            <p:cNvSpPr/>
            <p:nvPr/>
          </p:nvSpPr>
          <p:spPr>
            <a:xfrm>
              <a:off x="98340" y="116842"/>
              <a:ext cx="244749" cy="225305"/>
            </a:xfrm>
            <a:custGeom>
              <a:avLst/>
              <a:gdLst/>
              <a:ahLst/>
              <a:cxnLst>
                <a:cxn ang="0">
                  <a:pos x="wd2" y="hd2"/>
                </a:cxn>
                <a:cxn ang="5400000">
                  <a:pos x="wd2" y="hd2"/>
                </a:cxn>
                <a:cxn ang="10800000">
                  <a:pos x="wd2" y="hd2"/>
                </a:cxn>
                <a:cxn ang="16200000">
                  <a:pos x="wd2" y="hd2"/>
                </a:cxn>
              </a:cxnLst>
              <a:rect l="0" t="0" r="r" b="b"/>
              <a:pathLst>
                <a:path w="21600" h="21600" extrusionOk="0">
                  <a:moveTo>
                    <a:pt x="0" y="2608"/>
                  </a:moveTo>
                  <a:cubicBezTo>
                    <a:pt x="0" y="1168"/>
                    <a:pt x="1075" y="0"/>
                    <a:pt x="2401" y="0"/>
                  </a:cubicBezTo>
                  <a:lnTo>
                    <a:pt x="3600" y="0"/>
                  </a:lnTo>
                  <a:lnTo>
                    <a:pt x="19199" y="0"/>
                  </a:lnTo>
                  <a:cubicBezTo>
                    <a:pt x="20525" y="0"/>
                    <a:pt x="21600" y="1168"/>
                    <a:pt x="21600" y="2608"/>
                  </a:cubicBezTo>
                  <a:lnTo>
                    <a:pt x="21600" y="13039"/>
                  </a:lnTo>
                  <a:cubicBezTo>
                    <a:pt x="21600" y="14480"/>
                    <a:pt x="20525" y="15647"/>
                    <a:pt x="19199" y="15647"/>
                  </a:cubicBezTo>
                  <a:lnTo>
                    <a:pt x="9000" y="15647"/>
                  </a:lnTo>
                  <a:lnTo>
                    <a:pt x="5125" y="21600"/>
                  </a:lnTo>
                  <a:lnTo>
                    <a:pt x="3600" y="15647"/>
                  </a:lnTo>
                  <a:lnTo>
                    <a:pt x="2401" y="15647"/>
                  </a:lnTo>
                  <a:cubicBezTo>
                    <a:pt x="1075" y="15647"/>
                    <a:pt x="0" y="14480"/>
                    <a:pt x="0" y="13039"/>
                  </a:cubicBezTo>
                  <a:lnTo>
                    <a:pt x="0" y="13039"/>
                  </a:lnTo>
                  <a:lnTo>
                    <a:pt x="0" y="9128"/>
                  </a:lnTo>
                  <a:close/>
                </a:path>
              </a:pathLst>
            </a:custGeom>
            <a:solidFill>
              <a:srgbClr val="F0F0F0"/>
            </a:solidFill>
            <a:ln w="6350" cap="flat">
              <a:solidFill>
                <a:srgbClr val="B7B4B3"/>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grpSp>
          <p:nvGrpSpPr>
            <p:cNvPr id="2948" name="Groep 76"/>
            <p:cNvGrpSpPr/>
            <p:nvPr/>
          </p:nvGrpSpPr>
          <p:grpSpPr>
            <a:xfrm>
              <a:off x="82988" y="69602"/>
              <a:ext cx="143712" cy="118906"/>
              <a:chOff x="0" y="0"/>
              <a:chExt cx="143711" cy="118905"/>
            </a:xfrm>
          </p:grpSpPr>
          <p:sp>
            <p:nvSpPr>
              <p:cNvPr id="2946" name="Rechthoek 77"/>
              <p:cNvSpPr/>
              <p:nvPr/>
            </p:nvSpPr>
            <p:spPr>
              <a:xfrm flipH="1">
                <a:off x="0" y="35229"/>
                <a:ext cx="97895" cy="48446"/>
              </a:xfrm>
              <a:prstGeom prst="rect">
                <a:avLst/>
              </a:prstGeom>
              <a:solidFill>
                <a:srgbClr val="5281AE"/>
              </a:solidFill>
              <a:ln w="12700" cap="flat">
                <a:noFill/>
                <a:miter lim="4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sp>
            <p:nvSpPr>
              <p:cNvPr id="2947" name="Pijl: punthaak 78"/>
              <p:cNvSpPr/>
              <p:nvPr/>
            </p:nvSpPr>
            <p:spPr>
              <a:xfrm rot="10800000" flipH="1">
                <a:off x="35616" y="0"/>
                <a:ext cx="108096" cy="118906"/>
              </a:xfrm>
              <a:prstGeom prst="chevron">
                <a:avLst>
                  <a:gd name="adj" fmla="val 50000"/>
                </a:avLst>
              </a:prstGeom>
              <a:solidFill>
                <a:srgbClr val="5281AE"/>
              </a:solidFill>
              <a:ln w="12700" cap="flat">
                <a:noFill/>
                <a:miter lim="4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grpSp>
      </p:grpSp>
      <p:grpSp>
        <p:nvGrpSpPr>
          <p:cNvPr id="2952" name="Ovaal 84"/>
          <p:cNvGrpSpPr/>
          <p:nvPr/>
        </p:nvGrpSpPr>
        <p:grpSpPr>
          <a:xfrm>
            <a:off x="8762911" y="2648286"/>
            <a:ext cx="288033" cy="288033"/>
            <a:chOff x="0" y="0"/>
            <a:chExt cx="288032" cy="288032"/>
          </a:xfrm>
        </p:grpSpPr>
        <p:sp>
          <p:nvSpPr>
            <p:cNvPr id="2950" name="Circle"/>
            <p:cNvSpPr/>
            <p:nvPr/>
          </p:nvSpPr>
          <p:spPr>
            <a:xfrm>
              <a:off x="-1" y="-1"/>
              <a:ext cx="288034" cy="288034"/>
            </a:xfrm>
            <a:prstGeom prst="ellipse">
              <a:avLst/>
            </a:prstGeom>
            <a:solidFill>
              <a:srgbClr val="000000"/>
            </a:solidFill>
            <a:ln w="12700" cap="flat">
              <a:noFill/>
              <a:miter lim="400000"/>
            </a:ln>
            <a:effectLst/>
          </p:spPr>
          <p:txBody>
            <a:bodyPr wrap="square" lIns="45719" tIns="45719" rIns="45719" bIns="45719" numCol="1" anchor="ctr">
              <a:noAutofit/>
            </a:bodyPr>
            <a:lstStyle/>
            <a:p>
              <a:pPr algn="ctr">
                <a:lnSpc>
                  <a:spcPct val="80000"/>
                </a:lnSpc>
                <a:spcBef>
                  <a:spcPts val="600"/>
                </a:spcBef>
                <a:defRPr>
                  <a:solidFill>
                    <a:srgbClr val="FFFFFF"/>
                  </a:solidFill>
                  <a:latin typeface="+mj-lt"/>
                  <a:ea typeface="+mj-ea"/>
                  <a:cs typeface="+mj-cs"/>
                  <a:sym typeface="Calibri"/>
                </a:defRPr>
              </a:pPr>
              <a:endParaRPr/>
            </a:p>
          </p:txBody>
        </p:sp>
        <p:sp>
          <p:nvSpPr>
            <p:cNvPr id="2951" name="1"/>
            <p:cNvSpPr txBox="1"/>
            <p:nvPr/>
          </p:nvSpPr>
          <p:spPr>
            <a:xfrm>
              <a:off x="42180" y="55116"/>
              <a:ext cx="203672" cy="1778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lnSpc>
                  <a:spcPct val="80000"/>
                </a:lnSpc>
                <a:spcBef>
                  <a:spcPts val="600"/>
                </a:spcBef>
                <a:defRPr sz="1000" b="1" cap="all">
                  <a:solidFill>
                    <a:srgbClr val="FFFFFF"/>
                  </a:solidFill>
                  <a:latin typeface="Segoe UI"/>
                  <a:ea typeface="Segoe UI"/>
                  <a:cs typeface="Segoe UI"/>
                  <a:sym typeface="Segoe UI"/>
                </a:defRPr>
              </a:lvl1pPr>
            </a:lstStyle>
            <a:p>
              <a:r>
                <a:t>1</a:t>
              </a:r>
            </a:p>
          </p:txBody>
        </p:sp>
      </p:grpSp>
      <p:grpSp>
        <p:nvGrpSpPr>
          <p:cNvPr id="2955" name="Ovaal 85"/>
          <p:cNvGrpSpPr/>
          <p:nvPr/>
        </p:nvGrpSpPr>
        <p:grpSpPr>
          <a:xfrm>
            <a:off x="8741151" y="3751522"/>
            <a:ext cx="288033" cy="288033"/>
            <a:chOff x="0" y="0"/>
            <a:chExt cx="288032" cy="288032"/>
          </a:xfrm>
        </p:grpSpPr>
        <p:sp>
          <p:nvSpPr>
            <p:cNvPr id="2953" name="Circle"/>
            <p:cNvSpPr/>
            <p:nvPr/>
          </p:nvSpPr>
          <p:spPr>
            <a:xfrm>
              <a:off x="-1" y="-1"/>
              <a:ext cx="288034" cy="288034"/>
            </a:xfrm>
            <a:prstGeom prst="ellipse">
              <a:avLst/>
            </a:prstGeom>
            <a:solidFill>
              <a:srgbClr val="000000"/>
            </a:solidFill>
            <a:ln w="12700" cap="flat">
              <a:noFill/>
              <a:miter lim="400000"/>
            </a:ln>
            <a:effectLst/>
          </p:spPr>
          <p:txBody>
            <a:bodyPr wrap="square" lIns="45719" tIns="45719" rIns="45719" bIns="45719" numCol="1" anchor="ctr">
              <a:noAutofit/>
            </a:bodyPr>
            <a:lstStyle/>
            <a:p>
              <a:pPr algn="ctr">
                <a:lnSpc>
                  <a:spcPct val="80000"/>
                </a:lnSpc>
                <a:spcBef>
                  <a:spcPts val="600"/>
                </a:spcBef>
                <a:defRPr>
                  <a:solidFill>
                    <a:srgbClr val="FFFFFF"/>
                  </a:solidFill>
                  <a:latin typeface="+mj-lt"/>
                  <a:ea typeface="+mj-ea"/>
                  <a:cs typeface="+mj-cs"/>
                  <a:sym typeface="Calibri"/>
                </a:defRPr>
              </a:pPr>
              <a:endParaRPr/>
            </a:p>
          </p:txBody>
        </p:sp>
        <p:sp>
          <p:nvSpPr>
            <p:cNvPr id="2954" name="3"/>
            <p:cNvSpPr txBox="1"/>
            <p:nvPr/>
          </p:nvSpPr>
          <p:spPr>
            <a:xfrm>
              <a:off x="42180" y="55116"/>
              <a:ext cx="203672" cy="1778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lnSpc>
                  <a:spcPct val="80000"/>
                </a:lnSpc>
                <a:spcBef>
                  <a:spcPts val="600"/>
                </a:spcBef>
                <a:defRPr sz="1000" b="1" cap="all">
                  <a:solidFill>
                    <a:srgbClr val="FFFFFF"/>
                  </a:solidFill>
                  <a:latin typeface="Segoe UI"/>
                  <a:ea typeface="Segoe UI"/>
                  <a:cs typeface="Segoe UI"/>
                  <a:sym typeface="Segoe UI"/>
                </a:defRPr>
              </a:lvl1pPr>
            </a:lstStyle>
            <a:p>
              <a:r>
                <a:t>3</a:t>
              </a:r>
            </a:p>
          </p:txBody>
        </p:sp>
      </p:grpSp>
      <p:grpSp>
        <p:nvGrpSpPr>
          <p:cNvPr id="2958" name="Ovaal 86"/>
          <p:cNvGrpSpPr/>
          <p:nvPr/>
        </p:nvGrpSpPr>
        <p:grpSpPr>
          <a:xfrm>
            <a:off x="8571520" y="4645726"/>
            <a:ext cx="288033" cy="288033"/>
            <a:chOff x="0" y="0"/>
            <a:chExt cx="288032" cy="288032"/>
          </a:xfrm>
        </p:grpSpPr>
        <p:sp>
          <p:nvSpPr>
            <p:cNvPr id="2956" name="Circle"/>
            <p:cNvSpPr/>
            <p:nvPr/>
          </p:nvSpPr>
          <p:spPr>
            <a:xfrm>
              <a:off x="-1" y="-1"/>
              <a:ext cx="288034" cy="288034"/>
            </a:xfrm>
            <a:prstGeom prst="ellipse">
              <a:avLst/>
            </a:prstGeom>
            <a:solidFill>
              <a:srgbClr val="000000"/>
            </a:solidFill>
            <a:ln w="12700" cap="flat">
              <a:noFill/>
              <a:miter lim="400000"/>
            </a:ln>
            <a:effectLst/>
          </p:spPr>
          <p:txBody>
            <a:bodyPr wrap="square" lIns="45719" tIns="45719" rIns="45719" bIns="45719" numCol="1" anchor="ctr">
              <a:noAutofit/>
            </a:bodyPr>
            <a:lstStyle/>
            <a:p>
              <a:pPr algn="ctr">
                <a:lnSpc>
                  <a:spcPct val="80000"/>
                </a:lnSpc>
                <a:spcBef>
                  <a:spcPts val="600"/>
                </a:spcBef>
                <a:defRPr>
                  <a:solidFill>
                    <a:srgbClr val="FFFFFF"/>
                  </a:solidFill>
                  <a:latin typeface="+mj-lt"/>
                  <a:ea typeface="+mj-ea"/>
                  <a:cs typeface="+mj-cs"/>
                  <a:sym typeface="Calibri"/>
                </a:defRPr>
              </a:pPr>
              <a:endParaRPr/>
            </a:p>
          </p:txBody>
        </p:sp>
        <p:sp>
          <p:nvSpPr>
            <p:cNvPr id="2957" name="4"/>
            <p:cNvSpPr txBox="1"/>
            <p:nvPr/>
          </p:nvSpPr>
          <p:spPr>
            <a:xfrm>
              <a:off x="42180" y="55116"/>
              <a:ext cx="203672" cy="1778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lnSpc>
                  <a:spcPct val="80000"/>
                </a:lnSpc>
                <a:spcBef>
                  <a:spcPts val="600"/>
                </a:spcBef>
                <a:defRPr sz="1000" b="1" cap="all">
                  <a:solidFill>
                    <a:srgbClr val="FFFFFF"/>
                  </a:solidFill>
                  <a:latin typeface="Segoe UI"/>
                  <a:ea typeface="Segoe UI"/>
                  <a:cs typeface="Segoe UI"/>
                  <a:sym typeface="Segoe UI"/>
                </a:defRPr>
              </a:lvl1pPr>
            </a:lstStyle>
            <a:p>
              <a:r>
                <a:t>4</a:t>
              </a:r>
            </a:p>
          </p:txBody>
        </p:sp>
      </p:grpSp>
      <p:grpSp>
        <p:nvGrpSpPr>
          <p:cNvPr id="2961" name="Ovaal 87"/>
          <p:cNvGrpSpPr/>
          <p:nvPr/>
        </p:nvGrpSpPr>
        <p:grpSpPr>
          <a:xfrm>
            <a:off x="8773859" y="3160240"/>
            <a:ext cx="288033" cy="288033"/>
            <a:chOff x="0" y="0"/>
            <a:chExt cx="288032" cy="288032"/>
          </a:xfrm>
        </p:grpSpPr>
        <p:sp>
          <p:nvSpPr>
            <p:cNvPr id="2959" name="Circle"/>
            <p:cNvSpPr/>
            <p:nvPr/>
          </p:nvSpPr>
          <p:spPr>
            <a:xfrm>
              <a:off x="-1" y="-1"/>
              <a:ext cx="288034" cy="288034"/>
            </a:xfrm>
            <a:prstGeom prst="ellipse">
              <a:avLst/>
            </a:prstGeom>
            <a:solidFill>
              <a:srgbClr val="000000"/>
            </a:solidFill>
            <a:ln w="12700" cap="flat">
              <a:noFill/>
              <a:miter lim="400000"/>
            </a:ln>
            <a:effectLst/>
          </p:spPr>
          <p:txBody>
            <a:bodyPr wrap="square" lIns="45719" tIns="45719" rIns="45719" bIns="45719" numCol="1" anchor="ctr">
              <a:noAutofit/>
            </a:bodyPr>
            <a:lstStyle/>
            <a:p>
              <a:pPr algn="ctr">
                <a:lnSpc>
                  <a:spcPct val="80000"/>
                </a:lnSpc>
                <a:spcBef>
                  <a:spcPts val="600"/>
                </a:spcBef>
                <a:defRPr>
                  <a:solidFill>
                    <a:srgbClr val="FFFFFF"/>
                  </a:solidFill>
                  <a:latin typeface="+mj-lt"/>
                  <a:ea typeface="+mj-ea"/>
                  <a:cs typeface="+mj-cs"/>
                  <a:sym typeface="Calibri"/>
                </a:defRPr>
              </a:pPr>
              <a:endParaRPr/>
            </a:p>
          </p:txBody>
        </p:sp>
        <p:sp>
          <p:nvSpPr>
            <p:cNvPr id="2960" name="2"/>
            <p:cNvSpPr txBox="1"/>
            <p:nvPr/>
          </p:nvSpPr>
          <p:spPr>
            <a:xfrm>
              <a:off x="42180" y="55116"/>
              <a:ext cx="203672" cy="1778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lnSpc>
                  <a:spcPct val="80000"/>
                </a:lnSpc>
                <a:spcBef>
                  <a:spcPts val="600"/>
                </a:spcBef>
                <a:defRPr sz="1000" b="1" cap="all">
                  <a:solidFill>
                    <a:srgbClr val="FFFFFF"/>
                  </a:solidFill>
                  <a:latin typeface="Segoe UI"/>
                  <a:ea typeface="Segoe UI"/>
                  <a:cs typeface="Segoe UI"/>
                  <a:sym typeface="Segoe UI"/>
                </a:defRPr>
              </a:lvl1pPr>
            </a:lstStyle>
            <a:p>
              <a:r>
                <a:t>2</a:t>
              </a:r>
            </a:p>
          </p:txBody>
        </p:sp>
      </p:grpSp>
      <p:grpSp>
        <p:nvGrpSpPr>
          <p:cNvPr id="2964" name="Ovaal 93"/>
          <p:cNvGrpSpPr/>
          <p:nvPr/>
        </p:nvGrpSpPr>
        <p:grpSpPr>
          <a:xfrm>
            <a:off x="1215428" y="5412430"/>
            <a:ext cx="288033" cy="288033"/>
            <a:chOff x="0" y="0"/>
            <a:chExt cx="288032" cy="288032"/>
          </a:xfrm>
        </p:grpSpPr>
        <p:sp>
          <p:nvSpPr>
            <p:cNvPr id="2962" name="Circle"/>
            <p:cNvSpPr/>
            <p:nvPr/>
          </p:nvSpPr>
          <p:spPr>
            <a:xfrm>
              <a:off x="-1" y="-1"/>
              <a:ext cx="288034" cy="288034"/>
            </a:xfrm>
            <a:prstGeom prst="ellipse">
              <a:avLst/>
            </a:prstGeom>
            <a:solidFill>
              <a:srgbClr val="000000"/>
            </a:solidFill>
            <a:ln w="12700" cap="flat">
              <a:noFill/>
              <a:miter lim="400000"/>
            </a:ln>
            <a:effectLst/>
          </p:spPr>
          <p:txBody>
            <a:bodyPr wrap="square" lIns="45719" tIns="45719" rIns="45719" bIns="45719" numCol="1" anchor="ctr">
              <a:noAutofit/>
            </a:bodyPr>
            <a:lstStyle/>
            <a:p>
              <a:pPr algn="ctr">
                <a:lnSpc>
                  <a:spcPct val="80000"/>
                </a:lnSpc>
                <a:spcBef>
                  <a:spcPts val="600"/>
                </a:spcBef>
                <a:defRPr sz="1000" b="1" cap="all">
                  <a:solidFill>
                    <a:srgbClr val="FFFFFF"/>
                  </a:solidFill>
                  <a:latin typeface="Segoe UI"/>
                  <a:ea typeface="Segoe UI"/>
                  <a:cs typeface="Segoe UI"/>
                  <a:sym typeface="Segoe UI"/>
                </a:defRPr>
              </a:pPr>
              <a:endParaRPr/>
            </a:p>
          </p:txBody>
        </p:sp>
        <p:sp>
          <p:nvSpPr>
            <p:cNvPr id="2963" name="5"/>
            <p:cNvSpPr txBox="1"/>
            <p:nvPr/>
          </p:nvSpPr>
          <p:spPr>
            <a:xfrm>
              <a:off x="42180" y="55116"/>
              <a:ext cx="203672" cy="1778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lnSpc>
                  <a:spcPct val="80000"/>
                </a:lnSpc>
                <a:spcBef>
                  <a:spcPts val="600"/>
                </a:spcBef>
                <a:defRPr sz="1000" b="1" cap="all">
                  <a:solidFill>
                    <a:srgbClr val="FFFFFF"/>
                  </a:solidFill>
                  <a:latin typeface="Segoe UI"/>
                  <a:ea typeface="Segoe UI"/>
                  <a:cs typeface="Segoe UI"/>
                  <a:sym typeface="Segoe UI"/>
                </a:defRPr>
              </a:lvl1pPr>
            </a:lstStyle>
            <a:p>
              <a:r>
                <a:t>5</a:t>
              </a:r>
            </a:p>
          </p:txBody>
        </p:sp>
      </p:grpSp>
      <p:grpSp>
        <p:nvGrpSpPr>
          <p:cNvPr id="2967" name="Ovaal 94"/>
          <p:cNvGrpSpPr/>
          <p:nvPr/>
        </p:nvGrpSpPr>
        <p:grpSpPr>
          <a:xfrm>
            <a:off x="1215428" y="2648286"/>
            <a:ext cx="288033" cy="288033"/>
            <a:chOff x="0" y="0"/>
            <a:chExt cx="288032" cy="288032"/>
          </a:xfrm>
        </p:grpSpPr>
        <p:sp>
          <p:nvSpPr>
            <p:cNvPr id="2965" name="Circle"/>
            <p:cNvSpPr/>
            <p:nvPr/>
          </p:nvSpPr>
          <p:spPr>
            <a:xfrm>
              <a:off x="-1" y="-1"/>
              <a:ext cx="288034" cy="288034"/>
            </a:xfrm>
            <a:prstGeom prst="ellipse">
              <a:avLst/>
            </a:prstGeom>
            <a:solidFill>
              <a:srgbClr val="000000"/>
            </a:solidFill>
            <a:ln w="12700" cap="flat">
              <a:noFill/>
              <a:miter lim="400000"/>
            </a:ln>
            <a:effectLst/>
          </p:spPr>
          <p:txBody>
            <a:bodyPr wrap="square" lIns="45719" tIns="45719" rIns="45719" bIns="45719" numCol="1" anchor="ctr">
              <a:noAutofit/>
            </a:bodyPr>
            <a:lstStyle/>
            <a:p>
              <a:pPr algn="ctr">
                <a:lnSpc>
                  <a:spcPct val="80000"/>
                </a:lnSpc>
                <a:spcBef>
                  <a:spcPts val="600"/>
                </a:spcBef>
                <a:defRPr>
                  <a:solidFill>
                    <a:srgbClr val="FFFFFF"/>
                  </a:solidFill>
                  <a:latin typeface="+mj-lt"/>
                  <a:ea typeface="+mj-ea"/>
                  <a:cs typeface="+mj-cs"/>
                  <a:sym typeface="Calibri"/>
                </a:defRPr>
              </a:pPr>
              <a:endParaRPr/>
            </a:p>
          </p:txBody>
        </p:sp>
        <p:sp>
          <p:nvSpPr>
            <p:cNvPr id="2966" name="1"/>
            <p:cNvSpPr txBox="1"/>
            <p:nvPr/>
          </p:nvSpPr>
          <p:spPr>
            <a:xfrm>
              <a:off x="42180" y="55116"/>
              <a:ext cx="203672" cy="1778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lnSpc>
                  <a:spcPct val="80000"/>
                </a:lnSpc>
                <a:spcBef>
                  <a:spcPts val="600"/>
                </a:spcBef>
                <a:defRPr sz="1000" b="1" cap="all">
                  <a:solidFill>
                    <a:srgbClr val="FFFFFF"/>
                  </a:solidFill>
                  <a:latin typeface="Segoe UI"/>
                  <a:ea typeface="Segoe UI"/>
                  <a:cs typeface="Segoe UI"/>
                  <a:sym typeface="Segoe UI"/>
                </a:defRPr>
              </a:lvl1pPr>
            </a:lstStyle>
            <a:p>
              <a:r>
                <a:t>1</a:t>
              </a:r>
            </a:p>
          </p:txBody>
        </p:sp>
      </p:grpSp>
      <p:grpSp>
        <p:nvGrpSpPr>
          <p:cNvPr id="2970" name="Ovaal 95"/>
          <p:cNvGrpSpPr/>
          <p:nvPr/>
        </p:nvGrpSpPr>
        <p:grpSpPr>
          <a:xfrm>
            <a:off x="1215428" y="3751522"/>
            <a:ext cx="288033" cy="288033"/>
            <a:chOff x="0" y="0"/>
            <a:chExt cx="288032" cy="288032"/>
          </a:xfrm>
        </p:grpSpPr>
        <p:sp>
          <p:nvSpPr>
            <p:cNvPr id="2968" name="Circle"/>
            <p:cNvSpPr/>
            <p:nvPr/>
          </p:nvSpPr>
          <p:spPr>
            <a:xfrm>
              <a:off x="-1" y="-1"/>
              <a:ext cx="288034" cy="288034"/>
            </a:xfrm>
            <a:prstGeom prst="ellipse">
              <a:avLst/>
            </a:prstGeom>
            <a:solidFill>
              <a:srgbClr val="000000"/>
            </a:solidFill>
            <a:ln w="12700" cap="flat">
              <a:noFill/>
              <a:miter lim="400000"/>
            </a:ln>
            <a:effectLst/>
          </p:spPr>
          <p:txBody>
            <a:bodyPr wrap="square" lIns="45719" tIns="45719" rIns="45719" bIns="45719" numCol="1" anchor="ctr">
              <a:noAutofit/>
            </a:bodyPr>
            <a:lstStyle/>
            <a:p>
              <a:pPr algn="ctr">
                <a:lnSpc>
                  <a:spcPct val="80000"/>
                </a:lnSpc>
                <a:spcBef>
                  <a:spcPts val="600"/>
                </a:spcBef>
                <a:defRPr>
                  <a:solidFill>
                    <a:srgbClr val="FFFFFF"/>
                  </a:solidFill>
                  <a:latin typeface="+mj-lt"/>
                  <a:ea typeface="+mj-ea"/>
                  <a:cs typeface="+mj-cs"/>
                  <a:sym typeface="Calibri"/>
                </a:defRPr>
              </a:pPr>
              <a:endParaRPr/>
            </a:p>
          </p:txBody>
        </p:sp>
        <p:sp>
          <p:nvSpPr>
            <p:cNvPr id="2969" name="3"/>
            <p:cNvSpPr txBox="1"/>
            <p:nvPr/>
          </p:nvSpPr>
          <p:spPr>
            <a:xfrm>
              <a:off x="42180" y="55116"/>
              <a:ext cx="203672" cy="1778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lnSpc>
                  <a:spcPct val="80000"/>
                </a:lnSpc>
                <a:spcBef>
                  <a:spcPts val="600"/>
                </a:spcBef>
                <a:defRPr sz="1000" b="1" cap="all">
                  <a:solidFill>
                    <a:srgbClr val="FFFFFF"/>
                  </a:solidFill>
                  <a:latin typeface="Segoe UI"/>
                  <a:ea typeface="Segoe UI"/>
                  <a:cs typeface="Segoe UI"/>
                  <a:sym typeface="Segoe UI"/>
                </a:defRPr>
              </a:lvl1pPr>
            </a:lstStyle>
            <a:p>
              <a:r>
                <a:t>3</a:t>
              </a:r>
            </a:p>
          </p:txBody>
        </p:sp>
      </p:grpSp>
      <p:grpSp>
        <p:nvGrpSpPr>
          <p:cNvPr id="2973" name="Ovaal 96"/>
          <p:cNvGrpSpPr/>
          <p:nvPr/>
        </p:nvGrpSpPr>
        <p:grpSpPr>
          <a:xfrm>
            <a:off x="1215428" y="4645726"/>
            <a:ext cx="288033" cy="288033"/>
            <a:chOff x="0" y="0"/>
            <a:chExt cx="288032" cy="288032"/>
          </a:xfrm>
        </p:grpSpPr>
        <p:sp>
          <p:nvSpPr>
            <p:cNvPr id="2971" name="Circle"/>
            <p:cNvSpPr/>
            <p:nvPr/>
          </p:nvSpPr>
          <p:spPr>
            <a:xfrm>
              <a:off x="-1" y="-1"/>
              <a:ext cx="288034" cy="288034"/>
            </a:xfrm>
            <a:prstGeom prst="ellipse">
              <a:avLst/>
            </a:prstGeom>
            <a:solidFill>
              <a:srgbClr val="000000"/>
            </a:solidFill>
            <a:ln w="12700" cap="flat">
              <a:noFill/>
              <a:miter lim="400000"/>
            </a:ln>
            <a:effectLst/>
          </p:spPr>
          <p:txBody>
            <a:bodyPr wrap="square" lIns="45719" tIns="45719" rIns="45719" bIns="45719" numCol="1" anchor="ctr">
              <a:noAutofit/>
            </a:bodyPr>
            <a:lstStyle/>
            <a:p>
              <a:pPr algn="ctr">
                <a:lnSpc>
                  <a:spcPct val="80000"/>
                </a:lnSpc>
                <a:spcBef>
                  <a:spcPts val="600"/>
                </a:spcBef>
                <a:defRPr>
                  <a:solidFill>
                    <a:srgbClr val="FFFFFF"/>
                  </a:solidFill>
                  <a:latin typeface="+mj-lt"/>
                  <a:ea typeface="+mj-ea"/>
                  <a:cs typeface="+mj-cs"/>
                  <a:sym typeface="Calibri"/>
                </a:defRPr>
              </a:pPr>
              <a:endParaRPr/>
            </a:p>
          </p:txBody>
        </p:sp>
        <p:sp>
          <p:nvSpPr>
            <p:cNvPr id="2972" name="4"/>
            <p:cNvSpPr txBox="1"/>
            <p:nvPr/>
          </p:nvSpPr>
          <p:spPr>
            <a:xfrm>
              <a:off x="42180" y="55116"/>
              <a:ext cx="203672" cy="1778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lnSpc>
                  <a:spcPct val="80000"/>
                </a:lnSpc>
                <a:spcBef>
                  <a:spcPts val="600"/>
                </a:spcBef>
                <a:defRPr sz="1000" b="1" cap="all">
                  <a:solidFill>
                    <a:srgbClr val="FFFFFF"/>
                  </a:solidFill>
                  <a:latin typeface="Segoe UI"/>
                  <a:ea typeface="Segoe UI"/>
                  <a:cs typeface="Segoe UI"/>
                  <a:sym typeface="Segoe UI"/>
                </a:defRPr>
              </a:lvl1pPr>
            </a:lstStyle>
            <a:p>
              <a:r>
                <a:t>4</a:t>
              </a:r>
            </a:p>
          </p:txBody>
        </p:sp>
      </p:grpSp>
      <p:grpSp>
        <p:nvGrpSpPr>
          <p:cNvPr id="2976" name="Ovaal 97"/>
          <p:cNvGrpSpPr/>
          <p:nvPr/>
        </p:nvGrpSpPr>
        <p:grpSpPr>
          <a:xfrm>
            <a:off x="1215428" y="3160240"/>
            <a:ext cx="288033" cy="288033"/>
            <a:chOff x="0" y="0"/>
            <a:chExt cx="288032" cy="288032"/>
          </a:xfrm>
        </p:grpSpPr>
        <p:sp>
          <p:nvSpPr>
            <p:cNvPr id="2974" name="Circle"/>
            <p:cNvSpPr/>
            <p:nvPr/>
          </p:nvSpPr>
          <p:spPr>
            <a:xfrm>
              <a:off x="-1" y="-1"/>
              <a:ext cx="288034" cy="288034"/>
            </a:xfrm>
            <a:prstGeom prst="ellipse">
              <a:avLst/>
            </a:prstGeom>
            <a:solidFill>
              <a:srgbClr val="000000"/>
            </a:solidFill>
            <a:ln w="12700" cap="flat">
              <a:noFill/>
              <a:miter lim="400000"/>
            </a:ln>
            <a:effectLst/>
          </p:spPr>
          <p:txBody>
            <a:bodyPr wrap="square" lIns="45719" tIns="45719" rIns="45719" bIns="45719" numCol="1" anchor="ctr">
              <a:noAutofit/>
            </a:bodyPr>
            <a:lstStyle/>
            <a:p>
              <a:pPr algn="ctr">
                <a:lnSpc>
                  <a:spcPct val="80000"/>
                </a:lnSpc>
                <a:spcBef>
                  <a:spcPts val="600"/>
                </a:spcBef>
                <a:defRPr>
                  <a:solidFill>
                    <a:srgbClr val="FFFFFF"/>
                  </a:solidFill>
                  <a:latin typeface="+mj-lt"/>
                  <a:ea typeface="+mj-ea"/>
                  <a:cs typeface="+mj-cs"/>
                  <a:sym typeface="Calibri"/>
                </a:defRPr>
              </a:pPr>
              <a:endParaRPr/>
            </a:p>
          </p:txBody>
        </p:sp>
        <p:sp>
          <p:nvSpPr>
            <p:cNvPr id="2975" name="2"/>
            <p:cNvSpPr txBox="1"/>
            <p:nvPr/>
          </p:nvSpPr>
          <p:spPr>
            <a:xfrm>
              <a:off x="42180" y="55116"/>
              <a:ext cx="203672" cy="1778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lnSpc>
                  <a:spcPct val="80000"/>
                </a:lnSpc>
                <a:spcBef>
                  <a:spcPts val="600"/>
                </a:spcBef>
                <a:defRPr sz="1000" b="1" cap="all">
                  <a:solidFill>
                    <a:srgbClr val="FFFFFF"/>
                  </a:solidFill>
                  <a:latin typeface="Segoe UI"/>
                  <a:ea typeface="Segoe UI"/>
                  <a:cs typeface="Segoe UI"/>
                  <a:sym typeface="Segoe UI"/>
                </a:defRPr>
              </a:lvl1pPr>
            </a:lstStyle>
            <a:p>
              <a:r>
                <a:t>2</a:t>
              </a:r>
            </a:p>
          </p:txBody>
        </p:sp>
      </p:grpSp>
      <p:sp>
        <p:nvSpPr>
          <p:cNvPr id="2977" name="HYPERLINK (WEBSITE)">
            <a:hlinkClick r:id="rId3"/>
          </p:cNvPr>
          <p:cNvSpPr/>
          <p:nvPr/>
        </p:nvSpPr>
        <p:spPr>
          <a:xfrm>
            <a:off x="-1" y="0"/>
            <a:ext cx="1330651" cy="1100697"/>
          </a:xfrm>
          <a:prstGeom prst="rect">
            <a:avLst/>
          </a:prstGeom>
          <a:solidFill>
            <a:srgbClr val="4472C4">
              <a:alpha val="0"/>
            </a:srgbClr>
          </a:solidFill>
          <a:ln w="12700">
            <a:miter lim="400000"/>
          </a:ln>
        </p:spPr>
        <p:txBody>
          <a:bodyPr lIns="45719" rIns="45719" anchor="ctr"/>
          <a:lstStyle/>
          <a:p>
            <a:pPr>
              <a:defRPr sz="1000" b="1">
                <a:solidFill>
                  <a:srgbClr val="211F26"/>
                </a:solidFill>
                <a:latin typeface="+mj-lt"/>
                <a:ea typeface="+mj-ea"/>
                <a:cs typeface="+mj-cs"/>
                <a:sym typeface="Calibri"/>
              </a:defRPr>
            </a:pPr>
            <a:endParaRPr/>
          </a:p>
        </p:txBody>
      </p:sp>
      <p:sp>
        <p:nvSpPr>
          <p:cNvPr id="2978" name="Slide Numb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2" name="Instructie"/>
          <p:cNvGrpSpPr/>
          <p:nvPr/>
        </p:nvGrpSpPr>
        <p:grpSpPr>
          <a:xfrm>
            <a:off x="-7462" y="7107104"/>
            <a:ext cx="3391307" cy="1765091"/>
            <a:chOff x="0" y="0"/>
            <a:chExt cx="3391306" cy="1765089"/>
          </a:xfrm>
        </p:grpSpPr>
        <p:sp>
          <p:nvSpPr>
            <p:cNvPr id="2" name="Rechthoek 15"/>
            <p:cNvSpPr/>
            <p:nvPr/>
          </p:nvSpPr>
          <p:spPr>
            <a:xfrm>
              <a:off x="0" y="0"/>
              <a:ext cx="3391307" cy="1679907"/>
            </a:xfrm>
            <a:prstGeom prst="rect">
              <a:avLst/>
            </a:prstGeom>
            <a:solidFill>
              <a:srgbClr val="F2F2F2"/>
            </a:solidFill>
            <a:ln w="3175" cap="flat">
              <a:solidFill>
                <a:srgbClr val="BFBFBF"/>
              </a:solidFill>
              <a:prstDash val="solid"/>
              <a:miter lim="800000"/>
            </a:ln>
            <a:effectLst/>
          </p:spPr>
          <p:txBody>
            <a:bodyPr wrap="square" lIns="45719" tIns="45719" rIns="45719" bIns="45719" numCol="1" anchor="ctr">
              <a:noAutofit/>
            </a:bodyPr>
            <a:lstStyle/>
            <a:p>
              <a:pPr>
                <a:lnSpc>
                  <a:spcPct val="90000"/>
                </a:lnSpc>
                <a:spcBef>
                  <a:spcPts val="600"/>
                </a:spcBef>
                <a:defRPr sz="1400" b="1" cap="all">
                  <a:solidFill>
                    <a:srgbClr val="FFFFFF"/>
                  </a:solidFill>
                  <a:latin typeface="+mj-lt"/>
                  <a:ea typeface="+mj-ea"/>
                  <a:cs typeface="+mj-cs"/>
                  <a:sym typeface="Calibri"/>
                </a:defRPr>
              </a:pPr>
              <a:endParaRPr/>
            </a:p>
          </p:txBody>
        </p:sp>
        <p:grpSp>
          <p:nvGrpSpPr>
            <p:cNvPr id="21" name="Instructie"/>
            <p:cNvGrpSpPr/>
            <p:nvPr/>
          </p:nvGrpSpPr>
          <p:grpSpPr>
            <a:xfrm>
              <a:off x="98270" y="12607"/>
              <a:ext cx="3194766" cy="1752483"/>
              <a:chOff x="0" y="0"/>
              <a:chExt cx="3194765" cy="1752482"/>
            </a:xfrm>
          </p:grpSpPr>
          <p:grpSp>
            <p:nvGrpSpPr>
              <p:cNvPr id="5" name="Rechthoek 17"/>
              <p:cNvGrpSpPr/>
              <p:nvPr/>
            </p:nvGrpSpPr>
            <p:grpSpPr>
              <a:xfrm>
                <a:off x="0" y="0"/>
                <a:ext cx="3194766" cy="431900"/>
                <a:chOff x="0" y="0"/>
                <a:chExt cx="3194764" cy="431899"/>
              </a:xfrm>
            </p:grpSpPr>
            <p:sp>
              <p:nvSpPr>
                <p:cNvPr id="3" name="Rectangle"/>
                <p:cNvSpPr/>
                <p:nvPr/>
              </p:nvSpPr>
              <p:spPr>
                <a:xfrm>
                  <a:off x="0" y="89949"/>
                  <a:ext cx="3194765" cy="252002"/>
                </a:xfrm>
                <a:prstGeom prst="rect">
                  <a:avLst/>
                </a:prstGeom>
                <a:solidFill>
                  <a:srgbClr val="211F26"/>
                </a:solidFill>
                <a:ln w="12700" cap="flat">
                  <a:noFill/>
                  <a:miter lim="400000"/>
                </a:ln>
                <a:effectLst/>
              </p:spPr>
              <p:txBody>
                <a:bodyPr wrap="square" lIns="45719" tIns="45719" rIns="45719" bIns="45719" numCol="1" anchor="ctr">
                  <a:noAutofit/>
                </a:bodyPr>
                <a:lstStyle/>
                <a:p>
                  <a:pPr>
                    <a:lnSpc>
                      <a:spcPct val="90000"/>
                    </a:lnSpc>
                    <a:spcBef>
                      <a:spcPts val="600"/>
                    </a:spcBef>
                    <a:defRPr>
                      <a:solidFill>
                        <a:srgbClr val="FFFFFF"/>
                      </a:solidFill>
                    </a:defRPr>
                  </a:pPr>
                  <a:endParaRPr/>
                </a:p>
              </p:txBody>
            </p:sp>
            <p:sp>
              <p:nvSpPr>
                <p:cNvPr id="4" name="Voettekst wijzigen"/>
                <p:cNvSpPr txBox="1"/>
                <p:nvPr/>
              </p:nvSpPr>
              <p:spPr>
                <a:xfrm>
                  <a:off x="0" y="0"/>
                  <a:ext cx="3194765" cy="4319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7999" tIns="107999" rIns="107999" bIns="107999" numCol="1" anchor="ctr">
                  <a:spAutoFit/>
                </a:bodyPr>
                <a:lstStyle>
                  <a:lvl1pPr>
                    <a:lnSpc>
                      <a:spcPct val="90000"/>
                    </a:lnSpc>
                    <a:spcBef>
                      <a:spcPts val="600"/>
                    </a:spcBef>
                    <a:defRPr sz="1400" b="1" cap="all">
                      <a:solidFill>
                        <a:srgbClr val="FFFFFF"/>
                      </a:solidFill>
                      <a:latin typeface="+mj-lt"/>
                      <a:ea typeface="+mj-ea"/>
                      <a:cs typeface="+mj-cs"/>
                      <a:sym typeface="Calibri"/>
                    </a:defRPr>
                  </a:lvl1pPr>
                </a:lstStyle>
                <a:p>
                  <a:r>
                    <a:t>Voettekst wijzigen</a:t>
                  </a:r>
                </a:p>
              </p:txBody>
            </p:sp>
          </p:grpSp>
          <p:grpSp>
            <p:nvGrpSpPr>
              <p:cNvPr id="8" name="Ovaal 18"/>
              <p:cNvGrpSpPr/>
              <p:nvPr/>
            </p:nvGrpSpPr>
            <p:grpSpPr>
              <a:xfrm>
                <a:off x="0" y="485877"/>
                <a:ext cx="260915" cy="269241"/>
                <a:chOff x="0" y="0"/>
                <a:chExt cx="260914" cy="269240"/>
              </a:xfrm>
            </p:grpSpPr>
            <p:sp>
              <p:nvSpPr>
                <p:cNvPr id="6"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7" name="1"/>
                <p:cNvSpPr txBox="1"/>
                <p:nvPr/>
              </p:nvSpPr>
              <p:spPr>
                <a:xfrm>
                  <a:off x="83930" y="0"/>
                  <a:ext cx="93055" cy="2692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1</a:t>
                  </a:r>
                </a:p>
              </p:txBody>
            </p:sp>
          </p:grpSp>
          <p:sp>
            <p:nvSpPr>
              <p:cNvPr id="9" name="Rechthoek 19"/>
              <p:cNvSpPr txBox="1"/>
              <p:nvPr/>
            </p:nvSpPr>
            <p:spPr>
              <a:xfrm>
                <a:off x="365682" y="490655"/>
                <a:ext cx="1946733" cy="3302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a:defRPr sz="1100">
                    <a:solidFill>
                      <a:srgbClr val="211F26"/>
                    </a:solidFill>
                    <a:latin typeface="+mj-lt"/>
                    <a:ea typeface="+mj-ea"/>
                    <a:cs typeface="+mj-cs"/>
                    <a:sym typeface="Calibri"/>
                  </a:defRPr>
                </a:pPr>
                <a:r>
                  <a:t>Ga naar de tab </a:t>
                </a:r>
                <a:r>
                  <a:rPr b="1"/>
                  <a:t>‘Invoegen’ </a:t>
                </a:r>
                <a:r>
                  <a:t>en klik op </a:t>
                </a:r>
                <a:r>
                  <a:rPr b="1"/>
                  <a:t>‘Kop- en voettekst’</a:t>
                </a:r>
                <a:r>
                  <a:t>.</a:t>
                </a:r>
              </a:p>
            </p:txBody>
          </p:sp>
          <p:grpSp>
            <p:nvGrpSpPr>
              <p:cNvPr id="12" name="Ovaal 20"/>
              <p:cNvGrpSpPr/>
              <p:nvPr/>
            </p:nvGrpSpPr>
            <p:grpSpPr>
              <a:xfrm>
                <a:off x="0" y="922202"/>
                <a:ext cx="260915" cy="269241"/>
                <a:chOff x="0" y="0"/>
                <a:chExt cx="260914" cy="269240"/>
              </a:xfrm>
            </p:grpSpPr>
            <p:sp>
              <p:nvSpPr>
                <p:cNvPr id="10"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11" name="2"/>
                <p:cNvSpPr txBox="1"/>
                <p:nvPr/>
              </p:nvSpPr>
              <p:spPr>
                <a:xfrm>
                  <a:off x="83930" y="0"/>
                  <a:ext cx="93055" cy="2692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2</a:t>
                  </a:r>
                </a:p>
              </p:txBody>
            </p:sp>
          </p:grpSp>
          <p:sp>
            <p:nvSpPr>
              <p:cNvPr id="13" name="Rechthoek 21"/>
              <p:cNvSpPr txBox="1"/>
              <p:nvPr/>
            </p:nvSpPr>
            <p:spPr>
              <a:xfrm>
                <a:off x="365680" y="926982"/>
                <a:ext cx="2254193" cy="8255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a:defRPr sz="1100">
                    <a:solidFill>
                      <a:srgbClr val="211F26"/>
                    </a:solidFill>
                    <a:latin typeface="+mj-lt"/>
                    <a:ea typeface="+mj-ea"/>
                    <a:cs typeface="+mj-cs"/>
                    <a:sym typeface="Calibri"/>
                  </a:defRPr>
                </a:pPr>
                <a:r>
                  <a:t>Typ de gewenste voettekst in, in het aangegeven tekstkader. Klik vervolgens op </a:t>
                </a:r>
                <a:r>
                  <a:rPr b="1"/>
                  <a:t>‘Overal toepassen’ </a:t>
                </a:r>
                <a:r>
                  <a:t>om de gegevens op  elke slide toe te passen.</a:t>
                </a:r>
              </a:p>
            </p:txBody>
          </p:sp>
          <p:grpSp>
            <p:nvGrpSpPr>
              <p:cNvPr id="20" name="Groep 22"/>
              <p:cNvGrpSpPr/>
              <p:nvPr/>
            </p:nvGrpSpPr>
            <p:grpSpPr>
              <a:xfrm>
                <a:off x="2513632" y="470171"/>
                <a:ext cx="681134" cy="696748"/>
                <a:chOff x="0" y="0"/>
                <a:chExt cx="681132" cy="696747"/>
              </a:xfrm>
            </p:grpSpPr>
            <p:grpSp>
              <p:nvGrpSpPr>
                <p:cNvPr id="18" name="Groep 23"/>
                <p:cNvGrpSpPr/>
                <p:nvPr/>
              </p:nvGrpSpPr>
              <p:grpSpPr>
                <a:xfrm>
                  <a:off x="197031" y="0"/>
                  <a:ext cx="287071" cy="379108"/>
                  <a:chOff x="0" y="0"/>
                  <a:chExt cx="287070" cy="379106"/>
                </a:xfrm>
              </p:grpSpPr>
              <p:sp>
                <p:nvSpPr>
                  <p:cNvPr id="14" name="Rechthoek met één afgeknipte en afgeronde hoek 47"/>
                  <p:cNvSpPr/>
                  <p:nvPr/>
                </p:nvSpPr>
                <p:spPr>
                  <a:xfrm>
                    <a:off x="0" y="0"/>
                    <a:ext cx="287071" cy="3791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4309" y="0"/>
                        </a:lnTo>
                        <a:lnTo>
                          <a:pt x="21600" y="5521"/>
                        </a:lnTo>
                        <a:lnTo>
                          <a:pt x="21600" y="21600"/>
                        </a:lnTo>
                        <a:lnTo>
                          <a:pt x="0" y="21600"/>
                        </a:lnTo>
                        <a:lnTo>
                          <a:pt x="0" y="0"/>
                        </a:lnTo>
                        <a:close/>
                      </a:path>
                    </a:pathLst>
                  </a:custGeom>
                  <a:solidFill>
                    <a:srgbClr val="FFFFFF"/>
                  </a:solidFill>
                  <a:ln w="12700" cap="flat">
                    <a:solidFill>
                      <a:srgbClr val="A6A6A6"/>
                    </a:solidFill>
                    <a:prstDash val="solid"/>
                    <a:round/>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sp>
                <p:nvSpPr>
                  <p:cNvPr id="15" name="Rechthoekige driehoek 26"/>
                  <p:cNvSpPr/>
                  <p:nvPr/>
                </p:nvSpPr>
                <p:spPr>
                  <a:xfrm>
                    <a:off x="193422" y="3245"/>
                    <a:ext cx="91910" cy="9375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FFFFFF"/>
                  </a:solidFill>
                  <a:ln w="12700" cap="flat">
                    <a:solidFill>
                      <a:srgbClr val="A6A6A6"/>
                    </a:solidFill>
                    <a:prstDash val="solid"/>
                    <a:round/>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sp>
                <p:nvSpPr>
                  <p:cNvPr id="16" name="Rechthoek 27"/>
                  <p:cNvSpPr/>
                  <p:nvPr/>
                </p:nvSpPr>
                <p:spPr>
                  <a:xfrm>
                    <a:off x="32888" y="26437"/>
                    <a:ext cx="125594" cy="70566"/>
                  </a:xfrm>
                  <a:prstGeom prst="rect">
                    <a:avLst/>
                  </a:prstGeom>
                  <a:solidFill>
                    <a:srgbClr val="EDC87E"/>
                  </a:solidFill>
                  <a:ln w="12700" cap="flat">
                    <a:noFill/>
                    <a:miter lim="400000"/>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sp>
                <p:nvSpPr>
                  <p:cNvPr id="17" name="Rechthoek 28"/>
                  <p:cNvSpPr/>
                  <p:nvPr/>
                </p:nvSpPr>
                <p:spPr>
                  <a:xfrm>
                    <a:off x="26912" y="298017"/>
                    <a:ext cx="233246" cy="61407"/>
                  </a:xfrm>
                  <a:prstGeom prst="rect">
                    <a:avLst/>
                  </a:prstGeom>
                  <a:solidFill>
                    <a:srgbClr val="EDC87E"/>
                  </a:solidFill>
                  <a:ln w="12700" cap="flat">
                    <a:noFill/>
                    <a:miter lim="400000"/>
                  </a:ln>
                  <a:effectLst/>
                </p:spPr>
                <p:txBody>
                  <a:bodyPr wrap="square" lIns="45719" tIns="45719" rIns="45719" bIns="45719" numCol="1" anchor="ctr">
                    <a:noAutofit/>
                  </a:bodyPr>
                  <a:lstStyle/>
                  <a:p>
                    <a:pPr algn="ctr">
                      <a:defRPr>
                        <a:solidFill>
                          <a:srgbClr val="211F26"/>
                        </a:solidFill>
                        <a:latin typeface="+mj-lt"/>
                        <a:ea typeface="+mj-ea"/>
                        <a:cs typeface="+mj-cs"/>
                        <a:sym typeface="Calibri"/>
                      </a:defRPr>
                    </a:pPr>
                    <a:endParaRPr/>
                  </a:p>
                </p:txBody>
              </p:sp>
            </p:grpSp>
            <p:sp>
              <p:nvSpPr>
                <p:cNvPr id="19" name="Rechthoek 24"/>
                <p:cNvSpPr txBox="1"/>
                <p:nvPr/>
              </p:nvSpPr>
              <p:spPr>
                <a:xfrm>
                  <a:off x="0" y="417347"/>
                  <a:ext cx="681133" cy="2794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defRPr sz="900">
                      <a:solidFill>
                        <a:srgbClr val="211F26"/>
                      </a:solidFill>
                      <a:latin typeface="+mj-lt"/>
                      <a:ea typeface="+mj-ea"/>
                      <a:cs typeface="+mj-cs"/>
                      <a:sym typeface="Calibri"/>
                    </a:defRPr>
                  </a:lvl1pPr>
                </a:lstStyle>
                <a:p>
                  <a:r>
                    <a:t>Koptekst en voettekst</a:t>
                  </a:r>
                </a:p>
              </p:txBody>
            </p:sp>
          </p:grpSp>
        </p:grpSp>
      </p:grpSp>
      <p:grpSp>
        <p:nvGrpSpPr>
          <p:cNvPr id="35" name="Groep 9"/>
          <p:cNvGrpSpPr/>
          <p:nvPr/>
        </p:nvGrpSpPr>
        <p:grpSpPr>
          <a:xfrm>
            <a:off x="2982511" y="-1228655"/>
            <a:ext cx="6226977" cy="490402"/>
            <a:chOff x="0" y="0"/>
            <a:chExt cx="6226976" cy="490400"/>
          </a:xfrm>
        </p:grpSpPr>
        <p:sp>
          <p:nvSpPr>
            <p:cNvPr id="23" name="Rechthoek 36"/>
            <p:cNvSpPr/>
            <p:nvPr/>
          </p:nvSpPr>
          <p:spPr>
            <a:xfrm rot="16200000">
              <a:off x="3007798" y="-2728777"/>
              <a:ext cx="211380" cy="6226977"/>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nvGrpSpPr>
            <p:cNvPr id="34" name="Groep 8"/>
            <p:cNvGrpSpPr/>
            <p:nvPr/>
          </p:nvGrpSpPr>
          <p:grpSpPr>
            <a:xfrm>
              <a:off x="0" y="0"/>
              <a:ext cx="6226975" cy="211381"/>
              <a:chOff x="0" y="0"/>
              <a:chExt cx="6226974" cy="211380"/>
            </a:xfrm>
          </p:grpSpPr>
          <p:sp>
            <p:nvSpPr>
              <p:cNvPr id="24" name="Rechthoek 6"/>
              <p:cNvSpPr/>
              <p:nvPr/>
            </p:nvSpPr>
            <p:spPr>
              <a:xfrm rot="16200000">
                <a:off x="168192" y="-168191"/>
                <a:ext cx="211380" cy="547765"/>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5" name="Rechthoek 29"/>
              <p:cNvSpPr/>
              <p:nvPr/>
            </p:nvSpPr>
            <p:spPr>
              <a:xfrm rot="16200000">
                <a:off x="799215" y="-168191"/>
                <a:ext cx="211380" cy="547765"/>
              </a:xfrm>
              <a:prstGeom prst="rect">
                <a:avLst/>
              </a:prstGeom>
              <a:solidFill>
                <a:srgbClr val="0066A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6" name="Rechthoek 30"/>
              <p:cNvSpPr/>
              <p:nvPr/>
            </p:nvSpPr>
            <p:spPr>
              <a:xfrm rot="16200000">
                <a:off x="1430239" y="-168191"/>
                <a:ext cx="211380" cy="547765"/>
              </a:xfrm>
              <a:prstGeom prst="rect">
                <a:avLst/>
              </a:prstGeom>
              <a:solidFill>
                <a:srgbClr val="00B7D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7" name="Rechthoek 31"/>
              <p:cNvSpPr/>
              <p:nvPr/>
            </p:nvSpPr>
            <p:spPr>
              <a:xfrm rot="16200000">
                <a:off x="2061263" y="-168191"/>
                <a:ext cx="211380" cy="547765"/>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8" name="Rechthoek 32"/>
              <p:cNvSpPr/>
              <p:nvPr/>
            </p:nvSpPr>
            <p:spPr>
              <a:xfrm rot="16200000">
                <a:off x="2692286" y="-168191"/>
                <a:ext cx="211380" cy="547765"/>
              </a:xfrm>
              <a:prstGeom prst="rect">
                <a:avLst/>
              </a:prstGeom>
              <a:solidFill>
                <a:srgbClr val="61A4B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9" name="Rechthoek 33"/>
              <p:cNvSpPr/>
              <p:nvPr/>
            </p:nvSpPr>
            <p:spPr>
              <a:xfrm rot="16200000">
                <a:off x="3323310" y="-168191"/>
                <a:ext cx="211380" cy="547765"/>
              </a:xfrm>
              <a:prstGeom prst="rect">
                <a:avLst/>
              </a:prstGeom>
              <a:solidFill>
                <a:srgbClr val="82D7C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0" name="Rechthoek 34"/>
              <p:cNvSpPr/>
              <p:nvPr/>
            </p:nvSpPr>
            <p:spPr>
              <a:xfrm rot="16200000">
                <a:off x="3954334" y="-168191"/>
                <a:ext cx="211380" cy="547765"/>
              </a:xfrm>
              <a:prstGeom prst="rect">
                <a:avLst/>
              </a:prstGeom>
              <a:solidFill>
                <a:schemeClr val="accent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1" name="Rechthoek 37"/>
              <p:cNvSpPr/>
              <p:nvPr/>
            </p:nvSpPr>
            <p:spPr>
              <a:xfrm rot="16200000">
                <a:off x="4585357" y="-168192"/>
                <a:ext cx="211380" cy="547765"/>
              </a:xfrm>
              <a:prstGeom prst="rect">
                <a:avLst/>
              </a:prstGeom>
              <a:solidFill>
                <a:srgbClr val="99D28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2" name="Rechthoek 38"/>
              <p:cNvSpPr/>
              <p:nvPr/>
            </p:nvSpPr>
            <p:spPr>
              <a:xfrm rot="16200000">
                <a:off x="5216380" y="-168192"/>
                <a:ext cx="211380" cy="547764"/>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3" name="Rechthoek 39"/>
              <p:cNvSpPr/>
              <p:nvPr/>
            </p:nvSpPr>
            <p:spPr>
              <a:xfrm rot="16200000">
                <a:off x="5847403" y="-168193"/>
                <a:ext cx="211380" cy="547765"/>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grpSp>
      <p:grpSp>
        <p:nvGrpSpPr>
          <p:cNvPr id="44" name="Group 4"/>
          <p:cNvGrpSpPr/>
          <p:nvPr/>
        </p:nvGrpSpPr>
        <p:grpSpPr>
          <a:xfrm>
            <a:off x="698501" y="5884314"/>
            <a:ext cx="1454912" cy="577167"/>
            <a:chOff x="0" y="0"/>
            <a:chExt cx="1454911" cy="577165"/>
          </a:xfrm>
        </p:grpSpPr>
        <p:sp>
          <p:nvSpPr>
            <p:cNvPr id="36" name="Freeform 5"/>
            <p:cNvSpPr/>
            <p:nvPr/>
          </p:nvSpPr>
          <p:spPr>
            <a:xfrm>
              <a:off x="289214" y="284162"/>
              <a:ext cx="268376" cy="293004"/>
            </a:xfrm>
            <a:custGeom>
              <a:avLst/>
              <a:gdLst/>
              <a:ahLst/>
              <a:cxnLst>
                <a:cxn ang="0">
                  <a:pos x="wd2" y="hd2"/>
                </a:cxn>
                <a:cxn ang="5400000">
                  <a:pos x="wd2" y="hd2"/>
                </a:cxn>
                <a:cxn ang="10800000">
                  <a:pos x="wd2" y="hd2"/>
                </a:cxn>
                <a:cxn ang="16200000">
                  <a:pos x="wd2" y="hd2"/>
                </a:cxn>
              </a:cxnLst>
              <a:rect l="0" t="0" r="r" b="b"/>
              <a:pathLst>
                <a:path w="21600" h="21600" extrusionOk="0">
                  <a:moveTo>
                    <a:pt x="10800" y="17530"/>
                  </a:moveTo>
                  <a:cubicBezTo>
                    <a:pt x="13837"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7" y="21600"/>
                    <a:pt x="10800" y="21600"/>
                  </a:cubicBezTo>
                  <a:cubicBezTo>
                    <a:pt x="5063" y="21600"/>
                    <a:pt x="0" y="19096"/>
                    <a:pt x="0" y="13461"/>
                  </a:cubicBezTo>
                  <a:cubicBezTo>
                    <a:pt x="0" y="0"/>
                    <a:pt x="0" y="0"/>
                    <a:pt x="0" y="0"/>
                  </a:cubicBezTo>
                  <a:cubicBezTo>
                    <a:pt x="6413" y="0"/>
                    <a:pt x="6413" y="0"/>
                    <a:pt x="6413" y="0"/>
                  </a:cubicBezTo>
                  <a:cubicBezTo>
                    <a:pt x="6413" y="13148"/>
                    <a:pt x="6413" y="13148"/>
                    <a:pt x="6413" y="13148"/>
                  </a:cubicBezTo>
                  <a:cubicBezTo>
                    <a:pt x="6413" y="15652"/>
                    <a:pt x="7763" y="17530"/>
                    <a:pt x="10800" y="17530"/>
                  </a:cubicBezTo>
                  <a:close/>
                </a:path>
              </a:pathLst>
            </a:custGeom>
            <a:solidFill>
              <a:schemeClr val="accent1"/>
            </a:solidFill>
            <a:ln w="12700" cap="flat">
              <a:noFill/>
              <a:miter lim="400000"/>
            </a:ln>
            <a:effectLst/>
          </p:spPr>
          <p:txBody>
            <a:bodyPr wrap="square" lIns="45719" tIns="45719" rIns="45719" bIns="45719" numCol="1" anchor="t">
              <a:noAutofit/>
            </a:bodyPr>
            <a:lstStyle/>
            <a:p>
              <a:endParaRPr/>
            </a:p>
          </p:txBody>
        </p:sp>
        <p:sp>
          <p:nvSpPr>
            <p:cNvPr id="37" name="Freeform 6"/>
            <p:cNvSpPr/>
            <p:nvPr/>
          </p:nvSpPr>
          <p:spPr>
            <a:xfrm>
              <a:off x="0" y="284162"/>
              <a:ext cx="251958" cy="284795"/>
            </a:xfrm>
            <a:custGeom>
              <a:avLst/>
              <a:gdLst/>
              <a:ahLst/>
              <a:cxnLst>
                <a:cxn ang="0">
                  <a:pos x="wd2" y="hd2"/>
                </a:cxn>
                <a:cxn ang="5400000">
                  <a:pos x="wd2" y="hd2"/>
                </a:cxn>
                <a:cxn ang="10800000">
                  <a:pos x="wd2" y="hd2"/>
                </a:cxn>
                <a:cxn ang="16200000">
                  <a:pos x="wd2" y="hd2"/>
                </a:cxn>
              </a:cxnLst>
              <a:rect l="0" t="0" r="r" b="b"/>
              <a:pathLst>
                <a:path w="21600" h="21600" extrusionOk="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38" name="Freeform 7"/>
            <p:cNvSpPr/>
            <p:nvPr/>
          </p:nvSpPr>
          <p:spPr>
            <a:xfrm>
              <a:off x="76645" y="-1"/>
              <a:ext cx="266458" cy="267114"/>
            </a:xfrm>
            <a:custGeom>
              <a:avLst/>
              <a:gdLst/>
              <a:ahLst/>
              <a:cxnLst>
                <a:cxn ang="0">
                  <a:pos x="wd2" y="hd2"/>
                </a:cxn>
                <a:cxn ang="5400000">
                  <a:pos x="wd2" y="hd2"/>
                </a:cxn>
                <a:cxn ang="10800000">
                  <a:pos x="wd2" y="hd2"/>
                </a:cxn>
                <a:cxn ang="16200000">
                  <a:pos x="wd2" y="hd2"/>
                </a:cxn>
              </a:cxnLst>
              <a:rect l="0" t="0" r="r" b="b"/>
              <a:pathLst>
                <a:path w="20165" h="21600" extrusionOk="0">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39" name="Freeform 8"/>
            <p:cNvSpPr/>
            <p:nvPr/>
          </p:nvSpPr>
          <p:spPr>
            <a:xfrm>
              <a:off x="901742" y="364991"/>
              <a:ext cx="176182" cy="212175"/>
            </a:xfrm>
            <a:custGeom>
              <a:avLst/>
              <a:gdLst/>
              <a:ahLst/>
              <a:cxnLst>
                <a:cxn ang="0">
                  <a:pos x="wd2" y="hd2"/>
                </a:cxn>
                <a:cxn ang="5400000">
                  <a:pos x="wd2" y="hd2"/>
                </a:cxn>
                <a:cxn ang="10800000">
                  <a:pos x="wd2" y="hd2"/>
                </a:cxn>
                <a:cxn ang="16200000">
                  <a:pos x="wd2" y="hd2"/>
                </a:cxn>
              </a:cxnLst>
              <a:rect l="0" t="0" r="r" b="b"/>
              <a:pathLst>
                <a:path w="21600" h="21600" extrusionOk="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40" name="Rectangle 9"/>
            <p:cNvSpPr/>
            <p:nvPr/>
          </p:nvSpPr>
          <p:spPr>
            <a:xfrm>
              <a:off x="1124020" y="284162"/>
              <a:ext cx="33469" cy="284795"/>
            </a:xfrm>
            <a:prstGeom prst="rect">
              <a:avLst/>
            </a:prstGeom>
            <a:solidFill>
              <a:srgbClr val="000000"/>
            </a:solidFill>
            <a:ln w="12700" cap="flat">
              <a:noFill/>
              <a:miter lim="400000"/>
            </a:ln>
            <a:effectLst/>
          </p:spPr>
          <p:txBody>
            <a:bodyPr wrap="square" lIns="45719" tIns="45719" rIns="45719" bIns="45719" numCol="1" anchor="t">
              <a:noAutofit/>
            </a:bodyPr>
            <a:lstStyle/>
            <a:p>
              <a:endParaRPr/>
            </a:p>
          </p:txBody>
        </p:sp>
        <p:sp>
          <p:nvSpPr>
            <p:cNvPr id="41" name="Freeform 10"/>
            <p:cNvSpPr/>
            <p:nvPr/>
          </p:nvSpPr>
          <p:spPr>
            <a:xfrm>
              <a:off x="1199165" y="280373"/>
              <a:ext cx="126296" cy="288584"/>
            </a:xfrm>
            <a:custGeom>
              <a:avLst/>
              <a:gdLst/>
              <a:ahLst/>
              <a:cxnLst>
                <a:cxn ang="0">
                  <a:pos x="wd2" y="hd2"/>
                </a:cxn>
                <a:cxn ang="5400000">
                  <a:pos x="wd2" y="hd2"/>
                </a:cxn>
                <a:cxn ang="10800000">
                  <a:pos x="wd2" y="hd2"/>
                </a:cxn>
                <a:cxn ang="16200000">
                  <a:pos x="wd2" y="hd2"/>
                </a:cxn>
              </a:cxnLst>
              <a:rect l="0" t="0" r="r" b="b"/>
              <a:pathLst>
                <a:path w="21600" h="21600" extrusionOk="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42" name="Freeform 11"/>
            <p:cNvSpPr/>
            <p:nvPr/>
          </p:nvSpPr>
          <p:spPr>
            <a:xfrm>
              <a:off x="1341878" y="318262"/>
              <a:ext cx="113034" cy="258904"/>
            </a:xfrm>
            <a:custGeom>
              <a:avLst/>
              <a:gdLst/>
              <a:ahLst/>
              <a:cxnLst>
                <a:cxn ang="0">
                  <a:pos x="wd2" y="hd2"/>
                </a:cxn>
                <a:cxn ang="5400000">
                  <a:pos x="wd2" y="hd2"/>
                </a:cxn>
                <a:cxn ang="10800000">
                  <a:pos x="wd2" y="hd2"/>
                </a:cxn>
                <a:cxn ang="16200000">
                  <a:pos x="wd2" y="hd2"/>
                </a:cxn>
              </a:cxnLst>
              <a:rect l="0" t="0" r="r" b="b"/>
              <a:pathLst>
                <a:path w="21600" h="21600" extrusionOk="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43" name="Freeform 12"/>
            <p:cNvSpPr/>
            <p:nvPr/>
          </p:nvSpPr>
          <p:spPr>
            <a:xfrm>
              <a:off x="637155" y="284162"/>
              <a:ext cx="226699" cy="28479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grpSp>
      <p:sp>
        <p:nvSpPr>
          <p:cNvPr id="45" name="Rechthoek 6"/>
          <p:cNvSpPr/>
          <p:nvPr/>
        </p:nvSpPr>
        <p:spPr>
          <a:xfrm>
            <a:off x="161518" y="119267"/>
            <a:ext cx="11868965" cy="6408281"/>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46" name="Tekstvak 4"/>
          <p:cNvSpPr txBox="1"/>
          <p:nvPr/>
        </p:nvSpPr>
        <p:spPr>
          <a:xfrm>
            <a:off x="34969" y="-662297"/>
            <a:ext cx="12100562" cy="497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400" spc="50">
                <a:solidFill>
                  <a:schemeClr val="accent2"/>
                </a:solidFill>
                <a:latin typeface="Roboto Slab Regular Regular"/>
                <a:ea typeface="Roboto Slab Regular Regular"/>
                <a:cs typeface="Roboto Slab Regular Regular"/>
                <a:sym typeface="Roboto Slab Regular Regular"/>
              </a:defRPr>
            </a:lvl1pPr>
          </a:lstStyle>
          <a:p>
            <a:r>
              <a:t>Logo (Animatie)</a:t>
            </a:r>
          </a:p>
        </p:txBody>
      </p:sp>
      <p:grpSp>
        <p:nvGrpSpPr>
          <p:cNvPr id="59" name="Groep 70"/>
          <p:cNvGrpSpPr/>
          <p:nvPr/>
        </p:nvGrpSpPr>
        <p:grpSpPr>
          <a:xfrm>
            <a:off x="-7461" y="-1785441"/>
            <a:ext cx="2591201" cy="1583829"/>
            <a:chOff x="0" y="0"/>
            <a:chExt cx="2591200" cy="1583828"/>
          </a:xfrm>
        </p:grpSpPr>
        <p:sp>
          <p:nvSpPr>
            <p:cNvPr id="47" name="Rechthoek 71"/>
            <p:cNvSpPr/>
            <p:nvPr/>
          </p:nvSpPr>
          <p:spPr>
            <a:xfrm>
              <a:off x="0" y="-1"/>
              <a:ext cx="2591201" cy="1583830"/>
            </a:xfrm>
            <a:prstGeom prst="rect">
              <a:avLst/>
            </a:prstGeom>
            <a:solidFill>
              <a:srgbClr val="F2F2F2"/>
            </a:solidFill>
            <a:ln w="3175" cap="flat">
              <a:solidFill>
                <a:srgbClr val="BFBFBF"/>
              </a:solidFill>
              <a:prstDash val="solid"/>
              <a:miter lim="800000"/>
            </a:ln>
            <a:effectLst/>
          </p:spPr>
          <p:txBody>
            <a:bodyPr wrap="square" lIns="45719" tIns="45719" rIns="45719" bIns="45719" numCol="1" anchor="ctr">
              <a:noAutofit/>
            </a:bodyPr>
            <a:lstStyle/>
            <a:p>
              <a:pPr>
                <a:lnSpc>
                  <a:spcPct val="90000"/>
                </a:lnSpc>
                <a:spcBef>
                  <a:spcPts val="600"/>
                </a:spcBef>
                <a:defRPr sz="1400" b="1" cap="all">
                  <a:solidFill>
                    <a:srgbClr val="FFFFFF"/>
                  </a:solidFill>
                  <a:latin typeface="+mj-lt"/>
                  <a:ea typeface="+mj-ea"/>
                  <a:cs typeface="+mj-cs"/>
                  <a:sym typeface="Calibri"/>
                </a:defRPr>
              </a:pPr>
              <a:endParaRPr/>
            </a:p>
          </p:txBody>
        </p:sp>
        <p:grpSp>
          <p:nvGrpSpPr>
            <p:cNvPr id="50" name="Rechthoek 72"/>
            <p:cNvGrpSpPr/>
            <p:nvPr/>
          </p:nvGrpSpPr>
          <p:grpSpPr>
            <a:xfrm>
              <a:off x="98270" y="102557"/>
              <a:ext cx="2412001" cy="252001"/>
              <a:chOff x="0" y="0"/>
              <a:chExt cx="2412000" cy="252000"/>
            </a:xfrm>
          </p:grpSpPr>
          <p:sp>
            <p:nvSpPr>
              <p:cNvPr id="48" name="Rectangle"/>
              <p:cNvSpPr/>
              <p:nvPr/>
            </p:nvSpPr>
            <p:spPr>
              <a:xfrm>
                <a:off x="-1" y="-1"/>
                <a:ext cx="2412002" cy="252002"/>
              </a:xfrm>
              <a:prstGeom prst="rect">
                <a:avLst/>
              </a:prstGeom>
              <a:solidFill>
                <a:srgbClr val="211F26"/>
              </a:solidFill>
              <a:ln w="12700" cap="flat">
                <a:noFill/>
                <a:miter lim="400000"/>
              </a:ln>
              <a:effectLst/>
            </p:spPr>
            <p:txBody>
              <a:bodyPr wrap="square" lIns="45719" tIns="45719" rIns="45719" bIns="45719" numCol="1" anchor="ctr">
                <a:noAutofit/>
              </a:bodyPr>
              <a:lstStyle/>
              <a:p>
                <a:pPr>
                  <a:lnSpc>
                    <a:spcPct val="90000"/>
                  </a:lnSpc>
                  <a:spcBef>
                    <a:spcPts val="600"/>
                  </a:spcBef>
                  <a:defRPr>
                    <a:solidFill>
                      <a:srgbClr val="FFFFFF"/>
                    </a:solidFill>
                  </a:defRPr>
                </a:pPr>
                <a:endParaRPr/>
              </a:p>
            </p:txBody>
          </p:sp>
          <p:sp>
            <p:nvSpPr>
              <p:cNvPr id="49" name="Kleuren aanpassen (vlam)"/>
              <p:cNvSpPr txBox="1"/>
              <p:nvPr/>
            </p:nvSpPr>
            <p:spPr>
              <a:xfrm>
                <a:off x="107999" y="18050"/>
                <a:ext cx="2304002" cy="2159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nSpc>
                    <a:spcPct val="90000"/>
                  </a:lnSpc>
                  <a:spcBef>
                    <a:spcPts val="600"/>
                  </a:spcBef>
                  <a:defRPr sz="1400" b="1" cap="all">
                    <a:solidFill>
                      <a:srgbClr val="FFFFFF"/>
                    </a:solidFill>
                    <a:latin typeface="+mj-lt"/>
                    <a:ea typeface="+mj-ea"/>
                    <a:cs typeface="+mj-cs"/>
                    <a:sym typeface="Calibri"/>
                  </a:defRPr>
                </a:lvl1pPr>
              </a:lstStyle>
              <a:p>
                <a:r>
                  <a:t>Kleuren aanpassen (vlam)</a:t>
                </a:r>
              </a:p>
            </p:txBody>
          </p:sp>
        </p:grpSp>
        <p:grpSp>
          <p:nvGrpSpPr>
            <p:cNvPr id="53" name="Ovaal 73"/>
            <p:cNvGrpSpPr/>
            <p:nvPr/>
          </p:nvGrpSpPr>
          <p:grpSpPr>
            <a:xfrm>
              <a:off x="98269" y="498484"/>
              <a:ext cx="260915" cy="269241"/>
              <a:chOff x="0" y="0"/>
              <a:chExt cx="260914" cy="269240"/>
            </a:xfrm>
          </p:grpSpPr>
          <p:sp>
            <p:nvSpPr>
              <p:cNvPr id="51"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52" name="1"/>
              <p:cNvSpPr txBox="1"/>
              <p:nvPr/>
            </p:nvSpPr>
            <p:spPr>
              <a:xfrm>
                <a:off x="83930" y="0"/>
                <a:ext cx="93055" cy="2692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1</a:t>
                </a:r>
              </a:p>
            </p:txBody>
          </p:sp>
        </p:grpSp>
        <p:sp>
          <p:nvSpPr>
            <p:cNvPr id="54" name="Rechthoek 74"/>
            <p:cNvSpPr txBox="1"/>
            <p:nvPr/>
          </p:nvSpPr>
          <p:spPr>
            <a:xfrm>
              <a:off x="463951" y="503263"/>
              <a:ext cx="2067635" cy="3302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a:defRPr sz="1100">
                  <a:solidFill>
                    <a:srgbClr val="211F26"/>
                  </a:solidFill>
                  <a:latin typeface="+mj-lt"/>
                  <a:ea typeface="+mj-ea"/>
                  <a:cs typeface="+mj-cs"/>
                  <a:sym typeface="Calibri"/>
                </a:defRPr>
              </a:pPr>
              <a:r>
                <a:t>Selecteer de vlam. Klik rechter-muisknop en kies </a:t>
              </a:r>
              <a:r>
                <a:rPr b="1"/>
                <a:t>‘Opvulling’</a:t>
              </a:r>
              <a:r>
                <a:t>. </a:t>
              </a:r>
            </a:p>
          </p:txBody>
        </p:sp>
        <p:grpSp>
          <p:nvGrpSpPr>
            <p:cNvPr id="57" name="Ovaal 75"/>
            <p:cNvGrpSpPr/>
            <p:nvPr/>
          </p:nvGrpSpPr>
          <p:grpSpPr>
            <a:xfrm>
              <a:off x="98269" y="934809"/>
              <a:ext cx="260915" cy="269241"/>
              <a:chOff x="0" y="0"/>
              <a:chExt cx="260914" cy="269240"/>
            </a:xfrm>
          </p:grpSpPr>
          <p:sp>
            <p:nvSpPr>
              <p:cNvPr id="55"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56" name="2"/>
              <p:cNvSpPr txBox="1"/>
              <p:nvPr/>
            </p:nvSpPr>
            <p:spPr>
              <a:xfrm>
                <a:off x="83930" y="0"/>
                <a:ext cx="93055" cy="2692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2</a:t>
                </a:r>
              </a:p>
            </p:txBody>
          </p:sp>
        </p:grpSp>
        <p:sp>
          <p:nvSpPr>
            <p:cNvPr id="58" name="Rechthoek 76"/>
            <p:cNvSpPr txBox="1"/>
            <p:nvPr/>
          </p:nvSpPr>
          <p:spPr>
            <a:xfrm>
              <a:off x="463951" y="939589"/>
              <a:ext cx="2067635" cy="4953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a:defRPr sz="1100">
                  <a:solidFill>
                    <a:srgbClr val="211F26"/>
                  </a:solidFill>
                  <a:latin typeface="+mj-lt"/>
                  <a:ea typeface="+mj-ea"/>
                  <a:cs typeface="+mj-cs"/>
                  <a:sym typeface="Calibri"/>
                </a:defRPr>
              </a:pPr>
              <a:r>
                <a:t>Kies een van de themakleuren of klik op </a:t>
              </a:r>
              <a:r>
                <a:rPr b="1"/>
                <a:t>‘Pipet’</a:t>
              </a:r>
              <a:r>
                <a:t> en kies een van de kleuren die hiernaast staan. </a:t>
              </a:r>
            </a:p>
          </p:txBody>
        </p:sp>
      </p:grpSp>
      <p:sp>
        <p:nvSpPr>
          <p:cNvPr id="60" name="Freeform 5"/>
          <p:cNvSpPr/>
          <p:nvPr/>
        </p:nvSpPr>
        <p:spPr>
          <a:xfrm>
            <a:off x="4543471" y="3282713"/>
            <a:ext cx="950757" cy="1038005"/>
          </a:xfrm>
          <a:custGeom>
            <a:avLst/>
            <a:gdLst/>
            <a:ahLst/>
            <a:cxnLst>
              <a:cxn ang="0">
                <a:pos x="wd2" y="hd2"/>
              </a:cxn>
              <a:cxn ang="5400000">
                <a:pos x="wd2" y="hd2"/>
              </a:cxn>
              <a:cxn ang="10800000">
                <a:pos x="wd2" y="hd2"/>
              </a:cxn>
              <a:cxn ang="16200000">
                <a:pos x="wd2" y="hd2"/>
              </a:cxn>
            </a:cxnLst>
            <a:rect l="0" t="0" r="r" b="b"/>
            <a:pathLst>
              <a:path w="21600" h="21600" extrusionOk="0">
                <a:moveTo>
                  <a:pt x="10800" y="17530"/>
                </a:moveTo>
                <a:cubicBezTo>
                  <a:pt x="13838"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8" y="21600"/>
                  <a:pt x="10800" y="21600"/>
                </a:cubicBezTo>
                <a:cubicBezTo>
                  <a:pt x="5062" y="21600"/>
                  <a:pt x="0" y="19096"/>
                  <a:pt x="0" y="13461"/>
                </a:cubicBezTo>
                <a:cubicBezTo>
                  <a:pt x="0" y="0"/>
                  <a:pt x="0" y="0"/>
                  <a:pt x="0" y="0"/>
                </a:cubicBezTo>
                <a:cubicBezTo>
                  <a:pt x="6412" y="0"/>
                  <a:pt x="6412" y="0"/>
                  <a:pt x="6412" y="0"/>
                </a:cubicBezTo>
                <a:cubicBezTo>
                  <a:pt x="6412" y="13148"/>
                  <a:pt x="6412" y="13148"/>
                  <a:pt x="6412" y="13148"/>
                </a:cubicBezTo>
                <a:cubicBezTo>
                  <a:pt x="6412" y="15652"/>
                  <a:pt x="7762" y="17530"/>
                  <a:pt x="10800" y="17530"/>
                </a:cubicBezTo>
                <a:close/>
              </a:path>
            </a:pathLst>
          </a:custGeom>
          <a:solidFill>
            <a:schemeClr val="accent1"/>
          </a:solidFill>
          <a:ln w="12700">
            <a:miter lim="400000"/>
          </a:ln>
        </p:spPr>
        <p:txBody>
          <a:bodyPr lIns="45719" rIns="45719"/>
          <a:lstStyle/>
          <a:p>
            <a:endParaRPr/>
          </a:p>
        </p:txBody>
      </p:sp>
      <p:sp>
        <p:nvSpPr>
          <p:cNvPr id="61" name="Freeform 6"/>
          <p:cNvSpPr/>
          <p:nvPr/>
        </p:nvSpPr>
        <p:spPr>
          <a:xfrm>
            <a:off x="3518892" y="3282713"/>
            <a:ext cx="892593" cy="1008923"/>
          </a:xfrm>
          <a:custGeom>
            <a:avLst/>
            <a:gdLst/>
            <a:ahLst/>
            <a:cxnLst>
              <a:cxn ang="0">
                <a:pos x="wd2" y="hd2"/>
              </a:cxn>
              <a:cxn ang="5400000">
                <a:pos x="wd2" y="hd2"/>
              </a:cxn>
              <a:cxn ang="10800000">
                <a:pos x="wd2" y="hd2"/>
              </a:cxn>
              <a:cxn ang="16200000">
                <a:pos x="wd2" y="hd2"/>
              </a:cxn>
            </a:cxnLst>
            <a:rect l="0" t="0" r="r" b="b"/>
            <a:pathLst>
              <a:path w="21600" h="21600" extrusionOk="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w="12700">
            <a:miter lim="400000"/>
          </a:ln>
        </p:spPr>
        <p:txBody>
          <a:bodyPr lIns="45719" rIns="45719"/>
          <a:lstStyle/>
          <a:p>
            <a:endParaRPr/>
          </a:p>
        </p:txBody>
      </p:sp>
      <p:sp>
        <p:nvSpPr>
          <p:cNvPr id="62" name="Freeform 7"/>
          <p:cNvSpPr/>
          <p:nvPr/>
        </p:nvSpPr>
        <p:spPr>
          <a:xfrm>
            <a:off x="3790419" y="2276031"/>
            <a:ext cx="943961" cy="946283"/>
          </a:xfrm>
          <a:custGeom>
            <a:avLst/>
            <a:gdLst/>
            <a:ahLst/>
            <a:cxnLst>
              <a:cxn ang="0">
                <a:pos x="wd2" y="hd2"/>
              </a:cxn>
              <a:cxn ang="5400000">
                <a:pos x="wd2" y="hd2"/>
              </a:cxn>
              <a:cxn ang="10800000">
                <a:pos x="wd2" y="hd2"/>
              </a:cxn>
              <a:cxn ang="16200000">
                <a:pos x="wd2" y="hd2"/>
              </a:cxn>
            </a:cxnLst>
            <a:rect l="0" t="0" r="r" b="b"/>
            <a:pathLst>
              <a:path w="20165" h="21600" extrusionOk="0">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w="12700">
            <a:miter lim="400000"/>
          </a:ln>
        </p:spPr>
        <p:txBody>
          <a:bodyPr lIns="45719" rIns="45719"/>
          <a:lstStyle/>
          <a:p>
            <a:endParaRPr/>
          </a:p>
        </p:txBody>
      </p:sp>
      <p:sp>
        <p:nvSpPr>
          <p:cNvPr id="63" name="Freeform 8"/>
          <p:cNvSpPr/>
          <p:nvPr/>
        </p:nvSpPr>
        <p:spPr>
          <a:xfrm>
            <a:off x="6713432" y="3569060"/>
            <a:ext cx="624144" cy="751658"/>
          </a:xfrm>
          <a:custGeom>
            <a:avLst/>
            <a:gdLst/>
            <a:ahLst/>
            <a:cxnLst>
              <a:cxn ang="0">
                <a:pos x="wd2" y="hd2"/>
              </a:cxn>
              <a:cxn ang="5400000">
                <a:pos x="wd2" y="hd2"/>
              </a:cxn>
              <a:cxn ang="10800000">
                <a:pos x="wd2" y="hd2"/>
              </a:cxn>
              <a:cxn ang="16200000">
                <a:pos x="wd2" y="hd2"/>
              </a:cxn>
            </a:cxnLst>
            <a:rect l="0" t="0" r="r" b="b"/>
            <a:pathLst>
              <a:path w="21600" h="21600" extrusionOk="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w="12700">
            <a:miter lim="400000"/>
          </a:ln>
        </p:spPr>
        <p:txBody>
          <a:bodyPr lIns="45719" rIns="45719"/>
          <a:lstStyle/>
          <a:p>
            <a:endParaRPr/>
          </a:p>
        </p:txBody>
      </p:sp>
      <p:sp>
        <p:nvSpPr>
          <p:cNvPr id="64" name="Rectangle 9"/>
          <p:cNvSpPr/>
          <p:nvPr/>
        </p:nvSpPr>
        <p:spPr>
          <a:xfrm>
            <a:off x="7500883" y="3282713"/>
            <a:ext cx="118566" cy="1008922"/>
          </a:xfrm>
          <a:prstGeom prst="rect">
            <a:avLst/>
          </a:prstGeom>
          <a:solidFill>
            <a:srgbClr val="000000"/>
          </a:solidFill>
          <a:ln w="12700">
            <a:miter lim="400000"/>
          </a:ln>
        </p:spPr>
        <p:txBody>
          <a:bodyPr lIns="45719" rIns="45719"/>
          <a:lstStyle/>
          <a:p>
            <a:endParaRPr/>
          </a:p>
        </p:txBody>
      </p:sp>
      <p:sp>
        <p:nvSpPr>
          <p:cNvPr id="65" name="Freeform 10"/>
          <p:cNvSpPr/>
          <p:nvPr/>
        </p:nvSpPr>
        <p:spPr>
          <a:xfrm>
            <a:off x="7767094" y="3269291"/>
            <a:ext cx="447416" cy="1022344"/>
          </a:xfrm>
          <a:custGeom>
            <a:avLst/>
            <a:gdLst/>
            <a:ahLst/>
            <a:cxnLst>
              <a:cxn ang="0">
                <a:pos x="wd2" y="hd2"/>
              </a:cxn>
              <a:cxn ang="5400000">
                <a:pos x="wd2" y="hd2"/>
              </a:cxn>
              <a:cxn ang="10800000">
                <a:pos x="wd2" y="hd2"/>
              </a:cxn>
              <a:cxn ang="16200000">
                <a:pos x="wd2" y="hd2"/>
              </a:cxn>
            </a:cxnLst>
            <a:rect l="0" t="0" r="r" b="b"/>
            <a:pathLst>
              <a:path w="21600" h="21600" extrusionOk="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w="12700">
            <a:miter lim="400000"/>
          </a:ln>
        </p:spPr>
        <p:txBody>
          <a:bodyPr lIns="45719" rIns="45719"/>
          <a:lstStyle/>
          <a:p>
            <a:endParaRPr/>
          </a:p>
        </p:txBody>
      </p:sp>
      <p:sp>
        <p:nvSpPr>
          <p:cNvPr id="66" name="Freeform 11"/>
          <p:cNvSpPr/>
          <p:nvPr/>
        </p:nvSpPr>
        <p:spPr>
          <a:xfrm>
            <a:off x="8272673" y="3403515"/>
            <a:ext cx="400437" cy="917202"/>
          </a:xfrm>
          <a:custGeom>
            <a:avLst/>
            <a:gdLst/>
            <a:ahLst/>
            <a:cxnLst>
              <a:cxn ang="0">
                <a:pos x="wd2" y="hd2"/>
              </a:cxn>
              <a:cxn ang="5400000">
                <a:pos x="wd2" y="hd2"/>
              </a:cxn>
              <a:cxn ang="10800000">
                <a:pos x="wd2" y="hd2"/>
              </a:cxn>
              <a:cxn ang="16200000">
                <a:pos x="wd2" y="hd2"/>
              </a:cxn>
            </a:cxnLst>
            <a:rect l="0" t="0" r="r" b="b"/>
            <a:pathLst>
              <a:path w="21600" h="21600" extrusionOk="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w="12700">
            <a:miter lim="400000"/>
          </a:ln>
        </p:spPr>
        <p:txBody>
          <a:bodyPr lIns="45719" rIns="45719"/>
          <a:lstStyle/>
          <a:p>
            <a:endParaRPr/>
          </a:p>
        </p:txBody>
      </p:sp>
      <p:sp>
        <p:nvSpPr>
          <p:cNvPr id="67" name="Freeform 12"/>
          <p:cNvSpPr/>
          <p:nvPr/>
        </p:nvSpPr>
        <p:spPr>
          <a:xfrm>
            <a:off x="5776098" y="3282713"/>
            <a:ext cx="803111" cy="100892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w="12700">
            <a:miter lim="400000"/>
          </a:ln>
        </p:spPr>
        <p:txBody>
          <a:bodyPr lIns="45719" rIns="45719"/>
          <a:lstStyle/>
          <a:p>
            <a:endParaRPr/>
          </a:p>
        </p:txBody>
      </p:sp>
      <p:sp>
        <p:nvSpPr>
          <p:cNvPr id="68" name="Title Text"/>
          <p:cNvSpPr txBox="1">
            <a:spLocks noGrp="1"/>
          </p:cNvSpPr>
          <p:nvPr>
            <p:ph type="title"/>
          </p:nvPr>
        </p:nvSpPr>
        <p:spPr>
          <a:xfrm>
            <a:off x="609600" y="274637"/>
            <a:ext cx="10972800" cy="13255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r>
              <a:t>Title Text</a:t>
            </a:r>
          </a:p>
        </p:txBody>
      </p:sp>
      <p:sp>
        <p:nvSpPr>
          <p:cNvPr id="69"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r>
              <a:t>Body Level One</a:t>
            </a:r>
          </a:p>
          <a:p>
            <a:pPr lvl="1"/>
            <a:r>
              <a:t>Body Level Two</a:t>
            </a:r>
          </a:p>
          <a:p>
            <a:pPr lvl="2"/>
            <a:r>
              <a:t>Body Level Three</a:t>
            </a:r>
          </a:p>
          <a:p>
            <a:pPr lvl="3"/>
            <a:r>
              <a:t>Body Level Four</a:t>
            </a:r>
          </a:p>
          <a:p>
            <a:pPr lvl="4"/>
            <a:r>
              <a:t>Body Level Five</a:t>
            </a:r>
          </a:p>
        </p:txBody>
      </p:sp>
      <p:sp>
        <p:nvSpPr>
          <p:cNvPr id="70" name="Slide Number"/>
          <p:cNvSpPr txBox="1">
            <a:spLocks noGrp="1"/>
          </p:cNvSpPr>
          <p:nvPr>
            <p:ph type="sldNum" sz="quarter" idx="2"/>
          </p:nvPr>
        </p:nvSpPr>
        <p:spPr>
          <a:xfrm>
            <a:off x="5892800" y="6172200"/>
            <a:ext cx="2844800" cy="368301"/>
          </a:xfrm>
          <a:prstGeom prst="rect">
            <a:avLst/>
          </a:prstGeom>
          <a:ln w="12700">
            <a:miter lim="400000"/>
          </a:ln>
        </p:spPr>
        <p:txBody>
          <a:bodyPr wrap="none" lIns="0" tIns="0" rIns="0" bIns="0" anchor="ctr">
            <a:spAutoFit/>
          </a:bodyPr>
          <a:lstStyle>
            <a:lvl1pPr algn="r">
              <a:defRPr sz="1200">
                <a:solidFill>
                  <a:srgbClr val="A6A6A6"/>
                </a:solidFill>
              </a:defRPr>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8" r:id="rId7"/>
    <p:sldLayoutId id="2147483669" r:id="rId8"/>
  </p:sldLayoutIdLst>
  <p:transition spd="med"/>
  <p:txStyles>
    <p:titleStyle>
      <a:lvl1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1pPr>
      <a:lvl2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2pPr>
      <a:lvl3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3pPr>
      <a:lvl4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4pPr>
      <a:lvl5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5pPr>
      <a:lvl6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6pPr>
      <a:lvl7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7pPr>
      <a:lvl8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8pPr>
      <a:lvl9pPr marL="0" marR="0" indent="0" algn="l" defTabSz="914400" rtl="0" latinLnBrk="0">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9pPr>
    </p:titleStyle>
    <p:bodyStyle>
      <a:lvl1pPr marL="263525" marR="0" indent="-263525" algn="l" defTabSz="719137" rtl="0" latinLnBrk="0">
        <a:lnSpc>
          <a:spcPct val="90000"/>
        </a:lnSpc>
        <a:spcBef>
          <a:spcPts val="1200"/>
        </a:spcBef>
        <a:spcAft>
          <a:spcPts val="0"/>
        </a:spcAft>
        <a:buClr>
          <a:schemeClr val="accent1"/>
        </a:buClr>
        <a:buSzPct val="100000"/>
        <a:buFontTx/>
        <a:buChar char="▪"/>
        <a:tabLst/>
        <a:defRPr sz="1600" b="0" i="0" u="none" strike="noStrike" cap="none" spc="0" baseline="0">
          <a:solidFill>
            <a:srgbClr val="000000"/>
          </a:solidFill>
          <a:uFillTx/>
          <a:latin typeface="Arial"/>
          <a:ea typeface="Arial"/>
          <a:cs typeface="Arial"/>
          <a:sym typeface="Arial"/>
        </a:defRPr>
      </a:lvl1pPr>
      <a:lvl2pPr marL="538162" marR="0" indent="-274638" algn="l" defTabSz="719137" rtl="0" latinLnBrk="0">
        <a:lnSpc>
          <a:spcPct val="90000"/>
        </a:lnSpc>
        <a:spcBef>
          <a:spcPts val="1200"/>
        </a:spcBef>
        <a:spcAft>
          <a:spcPts val="0"/>
        </a:spcAft>
        <a:buClr>
          <a:schemeClr val="accent1"/>
        </a:buClr>
        <a:buSzPct val="100000"/>
        <a:buFontTx/>
        <a:buChar char="▪"/>
        <a:tabLst/>
        <a:defRPr sz="1600" b="0" i="0" u="none" strike="noStrike" cap="none" spc="0" baseline="0">
          <a:solidFill>
            <a:srgbClr val="000000"/>
          </a:solidFill>
          <a:uFillTx/>
          <a:latin typeface="Arial"/>
          <a:ea typeface="Arial"/>
          <a:cs typeface="Arial"/>
          <a:sym typeface="Arial"/>
        </a:defRPr>
      </a:lvl2pPr>
      <a:lvl3pPr marL="0" marR="0" indent="0" algn="l" defTabSz="719137" rtl="0" latinLnBrk="0">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3pPr>
      <a:lvl4pPr marL="0" marR="0" indent="0" algn="l" defTabSz="719137" rtl="0" latinLnBrk="0">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4pPr>
      <a:lvl5pPr marL="263525" marR="0" indent="-263525" algn="l" defTabSz="719137" rtl="0" latinLnBrk="0">
        <a:lnSpc>
          <a:spcPct val="90000"/>
        </a:lnSpc>
        <a:spcBef>
          <a:spcPts val="1200"/>
        </a:spcBef>
        <a:spcAft>
          <a:spcPts val="0"/>
        </a:spcAft>
        <a:buClr>
          <a:schemeClr val="accent1"/>
        </a:buClr>
        <a:buSzPct val="100000"/>
        <a:buFont typeface="Wingdings"/>
        <a:buAutoNum type="arabicPeriod"/>
        <a:tabLst/>
        <a:defRPr sz="1600" b="0" i="0" u="none" strike="noStrike" cap="none" spc="0" baseline="0">
          <a:solidFill>
            <a:srgbClr val="000000"/>
          </a:solidFill>
          <a:uFillTx/>
          <a:latin typeface="Arial"/>
          <a:ea typeface="Arial"/>
          <a:cs typeface="Arial"/>
          <a:sym typeface="Arial"/>
        </a:defRPr>
      </a:lvl5pPr>
      <a:lvl6pPr marL="538162" marR="0" indent="-276225" algn="l" defTabSz="719137" rtl="0" latinLnBrk="0">
        <a:lnSpc>
          <a:spcPct val="90000"/>
        </a:lnSpc>
        <a:spcBef>
          <a:spcPts val="1200"/>
        </a:spcBef>
        <a:spcAft>
          <a:spcPts val="0"/>
        </a:spcAft>
        <a:buClr>
          <a:schemeClr val="accent1"/>
        </a:buClr>
        <a:buSzPct val="100000"/>
        <a:buFont typeface="Wingdings"/>
        <a:buAutoNum type="alphaLcPeriod"/>
        <a:tabLst/>
        <a:defRPr sz="1600" b="0" i="0" u="none" strike="noStrike" cap="none" spc="0" baseline="0">
          <a:solidFill>
            <a:srgbClr val="000000"/>
          </a:solidFill>
          <a:uFillTx/>
          <a:latin typeface="Arial"/>
          <a:ea typeface="Arial"/>
          <a:cs typeface="Arial"/>
          <a:sym typeface="Arial"/>
        </a:defRPr>
      </a:lvl6pPr>
      <a:lvl7pPr marL="538162" marR="0" indent="-276225" algn="l" defTabSz="719137" rtl="0" latinLnBrk="0">
        <a:lnSpc>
          <a:spcPct val="90000"/>
        </a:lnSpc>
        <a:spcBef>
          <a:spcPts val="1200"/>
        </a:spcBef>
        <a:spcAft>
          <a:spcPts val="0"/>
        </a:spcAft>
        <a:buClr>
          <a:schemeClr val="accent1"/>
        </a:buClr>
        <a:buSzPct val="100000"/>
        <a:buFontTx/>
        <a:buChar char="▪"/>
        <a:tabLst/>
        <a:defRPr sz="1600" b="0" i="0" u="none" strike="noStrike" cap="none" spc="0" baseline="0">
          <a:solidFill>
            <a:srgbClr val="000000"/>
          </a:solidFill>
          <a:uFillTx/>
          <a:latin typeface="Arial"/>
          <a:ea typeface="Arial"/>
          <a:cs typeface="Arial"/>
          <a:sym typeface="Arial"/>
        </a:defRPr>
      </a:lvl7pPr>
      <a:lvl8pPr marL="0" marR="0" indent="0" algn="l" defTabSz="719137" rtl="0" latinLnBrk="0">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8pPr>
      <a:lvl9pPr marL="0" marR="0" indent="0" algn="l" defTabSz="719137" rtl="0" latinLnBrk="0">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D8D85CA9-3ED0-46C9-9666-B887665997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46"/>
            <a:ext cx="12192000" cy="684710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89522501-B373-4362-B537-F253219755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993"/>
            <a:ext cx="12192000" cy="6824014"/>
          </a:xfrm>
          <a:prstGeom prst="rect">
            <a:avLst/>
          </a:prstGeom>
        </p:spPr>
      </p:pic>
      <p:sp>
        <p:nvSpPr>
          <p:cNvPr id="3152" name="Ondertitel 23"/>
          <p:cNvSpPr txBox="1">
            <a:spLocks noGrp="1"/>
          </p:cNvSpPr>
          <p:nvPr>
            <p:ph type="body" sz="quarter" idx="1"/>
          </p:nvPr>
        </p:nvSpPr>
        <p:spPr>
          <a:xfrm>
            <a:off x="698500" y="4883660"/>
            <a:ext cx="3729203" cy="248473"/>
          </a:xfrm>
          <a:prstGeom prst="rect">
            <a:avLst/>
          </a:prstGeom>
        </p:spPr>
        <p:txBody>
          <a:bodyPr/>
          <a:lstStyle/>
          <a:p>
            <a:r>
              <a:t>Naam van de spreker of datum</a:t>
            </a:r>
          </a:p>
        </p:txBody>
      </p:sp>
      <p:sp>
        <p:nvSpPr>
          <p:cNvPr id="3153" name="Tijdelijke aanduiding voor tekst 18"/>
          <p:cNvSpPr>
            <a:spLocks noGrp="1"/>
          </p:cNvSpPr>
          <p:nvPr>
            <p:ph type="body" idx="2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Plaats hier </a:t>
            </a:r>
            <a:br/>
            <a:r>
              <a:t>de titel van </a:t>
            </a:r>
            <a:br/>
            <a:r>
              <a:t>de presentatie</a:t>
            </a:r>
          </a:p>
        </p:txBody>
      </p:sp>
      <p:sp>
        <p:nvSpPr>
          <p:cNvPr id="3154" name="Tijdelijke aanduiding voor tekst 42"/>
          <p:cNvSpPr>
            <a:spLocks noGrp="1"/>
          </p:cNvSpPr>
          <p:nvPr>
            <p:ph type="body" idx="23"/>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25000" lnSpcReduction="20000"/>
          </a:bodyPr>
          <a:lstStyle/>
          <a:p>
            <a:r>
              <a:t> </a:t>
            </a:r>
          </a:p>
        </p:txBody>
      </p:sp>
      <p:sp>
        <p:nvSpPr>
          <p:cNvPr id="3155" name="Tijdelijke aanduiding voor tekst 43"/>
          <p:cNvSpPr>
            <a:spLocks noGrp="1"/>
          </p:cNvSpPr>
          <p:nvPr>
            <p:ph type="body" idx="24"/>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 </a:t>
            </a:r>
          </a:p>
        </p:txBody>
      </p:sp>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1000"/>
                                  </p:stCondLst>
                                  <p:iterate>
                                    <p:tmAbs val="0"/>
                                  </p:iterate>
                                  <p:childTnLst>
                                    <p:set>
                                      <p:cBhvr>
                                        <p:cTn id="6" fill="hold"/>
                                        <p:tgtEl>
                                          <p:spTgt spid="3154"/>
                                        </p:tgtEl>
                                        <p:attrNameLst>
                                          <p:attrName>style.visibility</p:attrName>
                                        </p:attrNameLst>
                                      </p:cBhvr>
                                      <p:to>
                                        <p:strVal val="visible"/>
                                      </p:to>
                                    </p:set>
                                    <p:animEffect transition="in" filter="wipe(left)">
                                      <p:cBhvr>
                                        <p:cTn id="7" dur="750"/>
                                        <p:tgtEl>
                                          <p:spTgt spid="3154"/>
                                        </p:tgtEl>
                                      </p:cBhvr>
                                    </p:animEffect>
                                  </p:childTnLst>
                                </p:cTn>
                              </p:par>
                            </p:childTnLst>
                          </p:cTn>
                        </p:par>
                        <p:par>
                          <p:cTn id="8" fill="hold">
                            <p:stCondLst>
                              <p:cond delay="1750"/>
                            </p:stCondLst>
                            <p:childTnLst>
                              <p:par>
                                <p:cTn id="9" presetID="22" presetClass="entr" presetSubtype="1" fill="hold" grpId="2" nodeType="afterEffect">
                                  <p:stCondLst>
                                    <p:cond delay="1250"/>
                                  </p:stCondLst>
                                  <p:iterate>
                                    <p:tmAbs val="0"/>
                                  </p:iterate>
                                  <p:childTnLst>
                                    <p:set>
                                      <p:cBhvr>
                                        <p:cTn id="10" fill="hold"/>
                                        <p:tgtEl>
                                          <p:spTgt spid="3153"/>
                                        </p:tgtEl>
                                        <p:attrNameLst>
                                          <p:attrName>style.visibility</p:attrName>
                                        </p:attrNameLst>
                                      </p:cBhvr>
                                      <p:to>
                                        <p:strVal val="visible"/>
                                      </p:to>
                                    </p:set>
                                    <p:animEffect transition="in" filter="wipe(up)">
                                      <p:cBhvr>
                                        <p:cTn id="11" dur="750"/>
                                        <p:tgtEl>
                                          <p:spTgt spid="3153"/>
                                        </p:tgtEl>
                                      </p:cBhvr>
                                    </p:animEffect>
                                  </p:childTnLst>
                                </p:cTn>
                              </p:par>
                            </p:childTnLst>
                          </p:cTn>
                        </p:par>
                        <p:par>
                          <p:cTn id="12" fill="hold">
                            <p:stCondLst>
                              <p:cond delay="3750"/>
                            </p:stCondLst>
                            <p:childTnLst>
                              <p:par>
                                <p:cTn id="13" presetID="10" presetClass="entr" fill="hold" grpId="4" nodeType="afterEffect">
                                  <p:stCondLst>
                                    <p:cond delay="1500"/>
                                  </p:stCondLst>
                                  <p:iterate>
                                    <p:tmAbs val="0"/>
                                  </p:iterate>
                                  <p:childTnLst>
                                    <p:set>
                                      <p:cBhvr>
                                        <p:cTn id="14" fill="hold"/>
                                        <p:tgtEl>
                                          <p:spTgt spid="3152">
                                            <p:bg/>
                                          </p:spTgt>
                                        </p:tgtEl>
                                        <p:attrNameLst>
                                          <p:attrName>style.visibility</p:attrName>
                                        </p:attrNameLst>
                                      </p:cBhvr>
                                      <p:to>
                                        <p:strVal val="visible"/>
                                      </p:to>
                                    </p:set>
                                    <p:animEffect transition="in" filter="fade">
                                      <p:cBhvr>
                                        <p:cTn id="15" dur="750"/>
                                        <p:tgtEl>
                                          <p:spTgt spid="3152">
                                            <p:bg/>
                                          </p:spTgt>
                                        </p:tgtEl>
                                      </p:cBhvr>
                                    </p:animEffect>
                                  </p:childTnLst>
                                </p:cTn>
                              </p:par>
                              <p:par>
                                <p:cTn id="16" presetID="10" presetClass="entr" presetSubtype="0" fill="hold" grpId="4" nodeType="withEffect">
                                  <p:stCondLst>
                                    <p:cond delay="1500"/>
                                  </p:stCondLst>
                                  <p:iterate>
                                    <p:tmAbs val="0"/>
                                  </p:iterate>
                                  <p:childTnLst>
                                    <p:set>
                                      <p:cBhvr>
                                        <p:cTn id="17" fill="hold"/>
                                        <p:tgtEl>
                                          <p:spTgt spid="3152">
                                            <p:txEl>
                                              <p:pRg st="0" end="0"/>
                                            </p:txEl>
                                          </p:spTgt>
                                        </p:tgtEl>
                                        <p:attrNameLst>
                                          <p:attrName>style.visibility</p:attrName>
                                        </p:attrNameLst>
                                      </p:cBhvr>
                                      <p:to>
                                        <p:strVal val="visible"/>
                                      </p:to>
                                    </p:set>
                                    <p:animEffect transition="in" filter="fade">
                                      <p:cBhvr>
                                        <p:cTn id="18" dur="750"/>
                                        <p:tgtEl>
                                          <p:spTgt spid="315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2" grpId="4" build="p" animBg="1" advAuto="0"/>
      <p:bldP spid="3153" grpId="2" animBg="1" advAuto="0"/>
      <p:bldP spid="3154" grpId="1"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FCC18234-C37C-416D-99FD-C472779610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550"/>
            <a:ext cx="12192000" cy="6822900"/>
          </a:xfrm>
          <a:prstGeom prst="rect">
            <a:avLst/>
          </a:prstGeom>
        </p:spPr>
      </p:pic>
      <p:sp>
        <p:nvSpPr>
          <p:cNvPr id="3157" name="Titel 9"/>
          <p:cNvSpPr txBox="1">
            <a:spLocks noGrp="1"/>
          </p:cNvSpPr>
          <p:nvPr>
            <p:ph type="title"/>
          </p:nvPr>
        </p:nvSpPr>
        <p:spPr>
          <a:xfrm>
            <a:off x="698499" y="741499"/>
            <a:ext cx="10775072" cy="490401"/>
          </a:xfrm>
          <a:prstGeom prst="rect">
            <a:avLst/>
          </a:prstGeom>
        </p:spPr>
        <p:txBody>
          <a:bodyPr/>
          <a:lstStyle>
            <a:lvl1pPr defTabSz="850391">
              <a:tabLst>
                <a:tab pos="1155700" algn="l"/>
              </a:tabLst>
              <a:defRPr sz="2976"/>
            </a:lvl1pPr>
          </a:lstStyle>
          <a:p>
            <a:r>
              <a:rPr dirty="0" err="1">
                <a:solidFill>
                  <a:schemeClr val="bg1"/>
                </a:solidFill>
              </a:rPr>
              <a:t>Plaats</a:t>
            </a:r>
            <a:r>
              <a:rPr dirty="0">
                <a:solidFill>
                  <a:schemeClr val="bg1"/>
                </a:solidFill>
              </a:rPr>
              <a:t> </a:t>
            </a:r>
            <a:r>
              <a:rPr dirty="0" err="1">
                <a:solidFill>
                  <a:schemeClr val="bg1"/>
                </a:solidFill>
              </a:rPr>
              <a:t>hier</a:t>
            </a:r>
            <a:r>
              <a:rPr dirty="0">
                <a:solidFill>
                  <a:schemeClr val="bg1"/>
                </a:solidFill>
              </a:rPr>
              <a:t> </a:t>
            </a:r>
            <a:r>
              <a:rPr dirty="0" err="1">
                <a:solidFill>
                  <a:schemeClr val="bg1"/>
                </a:solidFill>
              </a:rPr>
              <a:t>een</a:t>
            </a:r>
            <a:r>
              <a:rPr dirty="0">
                <a:solidFill>
                  <a:schemeClr val="bg1"/>
                </a:solidFill>
              </a:rPr>
              <a:t> </a:t>
            </a:r>
            <a:r>
              <a:rPr dirty="0" err="1">
                <a:solidFill>
                  <a:schemeClr val="bg1"/>
                </a:solidFill>
              </a:rPr>
              <a:t>titel</a:t>
            </a:r>
            <a:endParaRPr dirty="0">
              <a:solidFill>
                <a:schemeClr val="bg1"/>
              </a:solidFill>
            </a:endParaRPr>
          </a:p>
        </p:txBody>
      </p:sp>
      <p:sp>
        <p:nvSpPr>
          <p:cNvPr id="3158" name="Tijdelijke aanduiding voor verticale tekst 10"/>
          <p:cNvSpPr txBox="1">
            <a:spLocks noGrp="1"/>
          </p:cNvSpPr>
          <p:nvPr>
            <p:ph type="body" idx="1"/>
          </p:nvPr>
        </p:nvSpPr>
        <p:spPr>
          <a:xfrm>
            <a:off x="698499" y="1591899"/>
            <a:ext cx="10773502" cy="4356465"/>
          </a:xfrm>
          <a:prstGeom prst="rect">
            <a:avLst/>
          </a:prstGeom>
        </p:spPr>
        <p:txBody>
          <a:bodyPr/>
          <a:lstStyle/>
          <a:p>
            <a:pPr lvl="2"/>
            <a:r>
              <a:rPr dirty="0">
                <a:solidFill>
                  <a:schemeClr val="bg1"/>
                </a:solidFill>
              </a:rPr>
              <a:t>Lorem ipsum dolor sit </a:t>
            </a:r>
            <a:r>
              <a:rPr dirty="0" err="1">
                <a:solidFill>
                  <a:schemeClr val="bg1"/>
                </a:solidFill>
              </a:rPr>
              <a:t>amet</a:t>
            </a:r>
            <a:r>
              <a:rPr dirty="0">
                <a:solidFill>
                  <a:schemeClr val="bg1"/>
                </a:solidFill>
              </a:rPr>
              <a:t>, </a:t>
            </a:r>
            <a:r>
              <a:rPr dirty="0" err="1">
                <a:solidFill>
                  <a:schemeClr val="bg1"/>
                </a:solidFill>
              </a:rPr>
              <a:t>Consectetur</a:t>
            </a:r>
            <a:r>
              <a:rPr dirty="0">
                <a:solidFill>
                  <a:schemeClr val="bg1"/>
                </a:solidFill>
              </a:rPr>
              <a:t> </a:t>
            </a:r>
            <a:r>
              <a:rPr dirty="0" err="1">
                <a:solidFill>
                  <a:schemeClr val="bg1"/>
                </a:solidFill>
              </a:rPr>
              <a:t>adipiscing</a:t>
            </a:r>
            <a:r>
              <a:rPr dirty="0">
                <a:solidFill>
                  <a:schemeClr val="bg1"/>
                </a:solidFill>
              </a:rPr>
              <a:t> </a:t>
            </a:r>
            <a:r>
              <a:rPr dirty="0" err="1">
                <a:solidFill>
                  <a:schemeClr val="bg1"/>
                </a:solidFill>
              </a:rPr>
              <a:t>elit</a:t>
            </a:r>
            <a:r>
              <a:rPr dirty="0">
                <a:solidFill>
                  <a:schemeClr val="bg1"/>
                </a:solidFill>
              </a:rPr>
              <a:t>, sed do </a:t>
            </a:r>
            <a:r>
              <a:rPr dirty="0" err="1">
                <a:solidFill>
                  <a:schemeClr val="bg1"/>
                </a:solidFill>
              </a:rPr>
              <a:t>eiusmod</a:t>
            </a:r>
            <a:r>
              <a:rPr dirty="0">
                <a:solidFill>
                  <a:schemeClr val="bg1"/>
                </a:solidFill>
              </a:rPr>
              <a:t> </a:t>
            </a:r>
            <a:r>
              <a:rPr dirty="0" err="1">
                <a:solidFill>
                  <a:schemeClr val="bg1"/>
                </a:solidFill>
              </a:rPr>
              <a:t>tempor</a:t>
            </a:r>
            <a:r>
              <a:rPr dirty="0">
                <a:solidFill>
                  <a:schemeClr val="bg1"/>
                </a:solidFill>
              </a:rPr>
              <a:t> </a:t>
            </a:r>
            <a:r>
              <a:rPr dirty="0" err="1">
                <a:solidFill>
                  <a:schemeClr val="bg1"/>
                </a:solidFill>
              </a:rPr>
              <a:t>incididunt</a:t>
            </a:r>
            <a:r>
              <a:rPr dirty="0">
                <a:solidFill>
                  <a:schemeClr val="bg1"/>
                </a:solidFill>
              </a:rPr>
              <a:t> </a:t>
            </a:r>
            <a:r>
              <a:rPr dirty="0" err="1">
                <a:solidFill>
                  <a:schemeClr val="bg1"/>
                </a:solidFill>
              </a:rPr>
              <a:t>ut</a:t>
            </a:r>
            <a:r>
              <a:rPr dirty="0">
                <a:solidFill>
                  <a:schemeClr val="bg1"/>
                </a:solidFill>
              </a:rPr>
              <a:t> labore et dolore magna </a:t>
            </a:r>
            <a:r>
              <a:rPr dirty="0" err="1">
                <a:solidFill>
                  <a:schemeClr val="bg1"/>
                </a:solidFill>
              </a:rPr>
              <a:t>aliqua</a:t>
            </a:r>
            <a:r>
              <a:rPr dirty="0">
                <a:solidFill>
                  <a:schemeClr val="bg1"/>
                </a:solidFill>
              </a:rPr>
              <a:t>. </a:t>
            </a:r>
            <a:r>
              <a:rPr dirty="0" err="1">
                <a:solidFill>
                  <a:schemeClr val="bg1"/>
                </a:solidFill>
              </a:rPr>
              <a:t>Eget</a:t>
            </a:r>
            <a:r>
              <a:rPr dirty="0">
                <a:solidFill>
                  <a:schemeClr val="bg1"/>
                </a:solidFill>
              </a:rPr>
              <a:t> </a:t>
            </a:r>
            <a:r>
              <a:rPr dirty="0" err="1">
                <a:solidFill>
                  <a:schemeClr val="bg1"/>
                </a:solidFill>
              </a:rPr>
              <a:t>nunc</a:t>
            </a:r>
            <a:r>
              <a:rPr dirty="0">
                <a:solidFill>
                  <a:schemeClr val="bg1"/>
                </a:solidFill>
              </a:rPr>
              <a:t> </a:t>
            </a:r>
            <a:r>
              <a:rPr dirty="0" err="1">
                <a:solidFill>
                  <a:schemeClr val="bg1"/>
                </a:solidFill>
              </a:rPr>
              <a:t>scelerisque</a:t>
            </a:r>
            <a:r>
              <a:rPr dirty="0">
                <a:solidFill>
                  <a:schemeClr val="bg1"/>
                </a:solidFill>
              </a:rPr>
              <a:t> </a:t>
            </a:r>
            <a:r>
              <a:rPr dirty="0" err="1">
                <a:solidFill>
                  <a:schemeClr val="bg1"/>
                </a:solidFill>
              </a:rPr>
              <a:t>viverra</a:t>
            </a:r>
            <a:r>
              <a:rPr dirty="0">
                <a:solidFill>
                  <a:schemeClr val="bg1"/>
                </a:solidFill>
              </a:rPr>
              <a:t> </a:t>
            </a:r>
            <a:r>
              <a:rPr dirty="0" err="1">
                <a:solidFill>
                  <a:schemeClr val="bg1"/>
                </a:solidFill>
              </a:rPr>
              <a:t>mauris</a:t>
            </a:r>
            <a:r>
              <a:rPr dirty="0">
                <a:solidFill>
                  <a:schemeClr val="bg1"/>
                </a:solidFill>
              </a:rPr>
              <a:t> in </a:t>
            </a:r>
            <a:r>
              <a:rPr dirty="0" err="1">
                <a:solidFill>
                  <a:schemeClr val="bg1"/>
                </a:solidFill>
              </a:rPr>
              <a:t>aliquam</a:t>
            </a:r>
            <a:r>
              <a:rPr dirty="0">
                <a:solidFill>
                  <a:schemeClr val="bg1"/>
                </a:solidFill>
              </a:rPr>
              <a:t>. Morbi non </a:t>
            </a:r>
            <a:r>
              <a:rPr dirty="0" err="1">
                <a:solidFill>
                  <a:schemeClr val="bg1"/>
                </a:solidFill>
              </a:rPr>
              <a:t>arcu</a:t>
            </a:r>
            <a:r>
              <a:rPr dirty="0">
                <a:solidFill>
                  <a:schemeClr val="bg1"/>
                </a:solidFill>
              </a:rPr>
              <a:t> </a:t>
            </a:r>
            <a:r>
              <a:rPr dirty="0" err="1">
                <a:solidFill>
                  <a:schemeClr val="bg1"/>
                </a:solidFill>
              </a:rPr>
              <a:t>risus</a:t>
            </a:r>
            <a:r>
              <a:rPr dirty="0">
                <a:solidFill>
                  <a:schemeClr val="bg1"/>
                </a:solidFill>
              </a:rPr>
              <a:t> </a:t>
            </a:r>
            <a:r>
              <a:rPr dirty="0" err="1">
                <a:solidFill>
                  <a:schemeClr val="bg1"/>
                </a:solidFill>
              </a:rPr>
              <a:t>quis</a:t>
            </a:r>
            <a:r>
              <a:rPr dirty="0">
                <a:solidFill>
                  <a:schemeClr val="bg1"/>
                </a:solidFill>
              </a:rPr>
              <a:t> </a:t>
            </a:r>
            <a:r>
              <a:rPr dirty="0" err="1">
                <a:solidFill>
                  <a:schemeClr val="bg1"/>
                </a:solidFill>
              </a:rPr>
              <a:t>varius</a:t>
            </a:r>
            <a:r>
              <a:rPr dirty="0">
                <a:solidFill>
                  <a:schemeClr val="bg1"/>
                </a:solidFill>
              </a:rPr>
              <a:t> </a:t>
            </a:r>
            <a:r>
              <a:rPr dirty="0" err="1">
                <a:solidFill>
                  <a:schemeClr val="bg1"/>
                </a:solidFill>
              </a:rPr>
              <a:t>quam</a:t>
            </a:r>
            <a:r>
              <a:rPr dirty="0">
                <a:solidFill>
                  <a:schemeClr val="bg1"/>
                </a:solidFill>
              </a:rPr>
              <a:t> </a:t>
            </a:r>
            <a:r>
              <a:rPr dirty="0" err="1">
                <a:solidFill>
                  <a:schemeClr val="bg1"/>
                </a:solidFill>
              </a:rPr>
              <a:t>quisque</a:t>
            </a:r>
            <a:r>
              <a:rPr dirty="0">
                <a:solidFill>
                  <a:schemeClr val="bg1"/>
                </a:solidFill>
              </a:rPr>
              <a:t>. Tellus </a:t>
            </a:r>
            <a:r>
              <a:rPr dirty="0" err="1">
                <a:solidFill>
                  <a:schemeClr val="bg1"/>
                </a:solidFill>
              </a:rPr>
              <a:t>molestie</a:t>
            </a:r>
            <a:r>
              <a:rPr dirty="0">
                <a:solidFill>
                  <a:schemeClr val="bg1"/>
                </a:solidFill>
              </a:rPr>
              <a:t> </a:t>
            </a:r>
            <a:r>
              <a:rPr dirty="0" err="1">
                <a:solidFill>
                  <a:schemeClr val="bg1"/>
                </a:solidFill>
              </a:rPr>
              <a:t>nunc</a:t>
            </a:r>
            <a:r>
              <a:rPr dirty="0">
                <a:solidFill>
                  <a:schemeClr val="bg1"/>
                </a:solidFill>
              </a:rPr>
              <a:t> non </a:t>
            </a:r>
            <a:r>
              <a:rPr dirty="0" err="1">
                <a:solidFill>
                  <a:schemeClr val="bg1"/>
                </a:solidFill>
              </a:rPr>
              <a:t>blandit</a:t>
            </a:r>
            <a:r>
              <a:rPr dirty="0">
                <a:solidFill>
                  <a:schemeClr val="bg1"/>
                </a:solidFill>
              </a:rPr>
              <a:t> </a:t>
            </a:r>
            <a:r>
              <a:rPr dirty="0" err="1">
                <a:solidFill>
                  <a:schemeClr val="bg1"/>
                </a:solidFill>
              </a:rPr>
              <a:t>massa</a:t>
            </a:r>
            <a:r>
              <a:rPr dirty="0">
                <a:solidFill>
                  <a:schemeClr val="bg1"/>
                </a:solidFill>
              </a:rPr>
              <a:t> </a:t>
            </a:r>
            <a:r>
              <a:rPr dirty="0" err="1">
                <a:solidFill>
                  <a:schemeClr val="bg1"/>
                </a:solidFill>
              </a:rPr>
              <a:t>enim</a:t>
            </a:r>
            <a:r>
              <a:rPr dirty="0">
                <a:solidFill>
                  <a:schemeClr val="bg1"/>
                </a:solidFill>
              </a:rPr>
              <a:t> </a:t>
            </a:r>
            <a:r>
              <a:rPr dirty="0" err="1">
                <a:solidFill>
                  <a:schemeClr val="bg1"/>
                </a:solidFill>
              </a:rPr>
              <a:t>nec</a:t>
            </a:r>
            <a:r>
              <a:rPr dirty="0">
                <a:solidFill>
                  <a:schemeClr val="bg1"/>
                </a:solidFill>
              </a:rPr>
              <a:t>. Vel </a:t>
            </a:r>
            <a:r>
              <a:rPr dirty="0" err="1">
                <a:solidFill>
                  <a:schemeClr val="bg1"/>
                </a:solidFill>
              </a:rPr>
              <a:t>turpis</a:t>
            </a:r>
            <a:r>
              <a:rPr dirty="0">
                <a:solidFill>
                  <a:schemeClr val="bg1"/>
                </a:solidFill>
              </a:rPr>
              <a:t> </a:t>
            </a:r>
            <a:r>
              <a:rPr dirty="0" err="1">
                <a:solidFill>
                  <a:schemeClr val="bg1"/>
                </a:solidFill>
              </a:rPr>
              <a:t>nunc</a:t>
            </a:r>
            <a:r>
              <a:rPr dirty="0">
                <a:solidFill>
                  <a:schemeClr val="bg1"/>
                </a:solidFill>
              </a:rPr>
              <a:t> </a:t>
            </a:r>
            <a:r>
              <a:rPr dirty="0" err="1">
                <a:solidFill>
                  <a:schemeClr val="bg1"/>
                </a:solidFill>
              </a:rPr>
              <a:t>eget</a:t>
            </a:r>
            <a:r>
              <a:rPr dirty="0">
                <a:solidFill>
                  <a:schemeClr val="bg1"/>
                </a:solidFill>
              </a:rPr>
              <a:t> lorem dolor sed.</a:t>
            </a:r>
          </a:p>
          <a:p>
            <a:r>
              <a:rPr dirty="0" err="1">
                <a:solidFill>
                  <a:schemeClr val="bg1"/>
                </a:solidFill>
              </a:rPr>
              <a:t>Sagittis</a:t>
            </a:r>
            <a:r>
              <a:rPr dirty="0">
                <a:solidFill>
                  <a:schemeClr val="bg1"/>
                </a:solidFill>
              </a:rPr>
              <a:t> </a:t>
            </a:r>
            <a:r>
              <a:rPr dirty="0" err="1">
                <a:solidFill>
                  <a:schemeClr val="bg1"/>
                </a:solidFill>
              </a:rPr>
              <a:t>eu</a:t>
            </a:r>
            <a:r>
              <a:rPr dirty="0">
                <a:solidFill>
                  <a:schemeClr val="bg1"/>
                </a:solidFill>
              </a:rPr>
              <a:t> </a:t>
            </a:r>
            <a:r>
              <a:rPr dirty="0" err="1">
                <a:solidFill>
                  <a:schemeClr val="bg1"/>
                </a:solidFill>
              </a:rPr>
              <a:t>volutpat</a:t>
            </a:r>
            <a:r>
              <a:rPr dirty="0">
                <a:solidFill>
                  <a:schemeClr val="bg1"/>
                </a:solidFill>
              </a:rPr>
              <a:t> </a:t>
            </a:r>
            <a:r>
              <a:rPr dirty="0" err="1">
                <a:solidFill>
                  <a:schemeClr val="bg1"/>
                </a:solidFill>
              </a:rPr>
              <a:t>odio</a:t>
            </a:r>
            <a:r>
              <a:rPr dirty="0">
                <a:solidFill>
                  <a:schemeClr val="bg1"/>
                </a:solidFill>
              </a:rPr>
              <a:t> </a:t>
            </a:r>
            <a:r>
              <a:rPr dirty="0" err="1">
                <a:solidFill>
                  <a:schemeClr val="bg1"/>
                </a:solidFill>
              </a:rPr>
              <a:t>facilisis</a:t>
            </a:r>
            <a:r>
              <a:rPr dirty="0">
                <a:solidFill>
                  <a:schemeClr val="bg1"/>
                </a:solidFill>
              </a:rPr>
              <a:t> </a:t>
            </a:r>
            <a:r>
              <a:rPr dirty="0" err="1">
                <a:solidFill>
                  <a:schemeClr val="bg1"/>
                </a:solidFill>
              </a:rPr>
              <a:t>mauris</a:t>
            </a:r>
            <a:r>
              <a:rPr dirty="0">
                <a:solidFill>
                  <a:schemeClr val="bg1"/>
                </a:solidFill>
              </a:rPr>
              <a:t> sit </a:t>
            </a:r>
            <a:r>
              <a:rPr dirty="0" err="1">
                <a:solidFill>
                  <a:schemeClr val="bg1"/>
                </a:solidFill>
              </a:rPr>
              <a:t>amet</a:t>
            </a:r>
            <a:r>
              <a:rPr dirty="0">
                <a:solidFill>
                  <a:schemeClr val="bg1"/>
                </a:solidFill>
              </a:rPr>
              <a:t> </a:t>
            </a:r>
            <a:r>
              <a:rPr dirty="0" err="1">
                <a:solidFill>
                  <a:schemeClr val="bg1"/>
                </a:solidFill>
              </a:rPr>
              <a:t>massa</a:t>
            </a:r>
            <a:r>
              <a:rPr dirty="0">
                <a:solidFill>
                  <a:schemeClr val="bg1"/>
                </a:solidFill>
              </a:rPr>
              <a:t>.</a:t>
            </a:r>
          </a:p>
          <a:p>
            <a:r>
              <a:rPr dirty="0">
                <a:solidFill>
                  <a:schemeClr val="bg1"/>
                </a:solidFill>
              </a:rPr>
              <a:t>Massa </a:t>
            </a:r>
            <a:r>
              <a:rPr dirty="0" err="1">
                <a:solidFill>
                  <a:schemeClr val="bg1"/>
                </a:solidFill>
              </a:rPr>
              <a:t>placerat</a:t>
            </a:r>
            <a:r>
              <a:rPr dirty="0">
                <a:solidFill>
                  <a:schemeClr val="bg1"/>
                </a:solidFill>
              </a:rPr>
              <a:t> </a:t>
            </a:r>
            <a:r>
              <a:rPr dirty="0" err="1">
                <a:solidFill>
                  <a:schemeClr val="bg1"/>
                </a:solidFill>
              </a:rPr>
              <a:t>duis</a:t>
            </a:r>
            <a:r>
              <a:rPr dirty="0">
                <a:solidFill>
                  <a:schemeClr val="bg1"/>
                </a:solidFill>
              </a:rPr>
              <a:t> </a:t>
            </a:r>
            <a:r>
              <a:rPr dirty="0" err="1">
                <a:solidFill>
                  <a:schemeClr val="bg1"/>
                </a:solidFill>
              </a:rPr>
              <a:t>ultricies</a:t>
            </a:r>
            <a:r>
              <a:rPr dirty="0">
                <a:solidFill>
                  <a:schemeClr val="bg1"/>
                </a:solidFill>
              </a:rPr>
              <a:t> </a:t>
            </a:r>
            <a:r>
              <a:rPr dirty="0" err="1">
                <a:solidFill>
                  <a:schemeClr val="bg1"/>
                </a:solidFill>
              </a:rPr>
              <a:t>lacus</a:t>
            </a:r>
            <a:r>
              <a:rPr dirty="0">
                <a:solidFill>
                  <a:schemeClr val="bg1"/>
                </a:solidFill>
              </a:rPr>
              <a:t>.</a:t>
            </a:r>
          </a:p>
          <a:p>
            <a:pPr lvl="1"/>
            <a:r>
              <a:rPr dirty="0" err="1">
                <a:solidFill>
                  <a:schemeClr val="bg1"/>
                </a:solidFill>
              </a:rPr>
              <a:t>Odio</a:t>
            </a:r>
            <a:r>
              <a:rPr dirty="0">
                <a:solidFill>
                  <a:schemeClr val="bg1"/>
                </a:solidFill>
              </a:rPr>
              <a:t> </a:t>
            </a:r>
            <a:r>
              <a:rPr dirty="0" err="1">
                <a:solidFill>
                  <a:schemeClr val="bg1"/>
                </a:solidFill>
              </a:rPr>
              <a:t>facilisis</a:t>
            </a:r>
            <a:r>
              <a:rPr dirty="0">
                <a:solidFill>
                  <a:schemeClr val="bg1"/>
                </a:solidFill>
              </a:rPr>
              <a:t> </a:t>
            </a:r>
            <a:r>
              <a:rPr dirty="0" err="1">
                <a:solidFill>
                  <a:schemeClr val="bg1"/>
                </a:solidFill>
              </a:rPr>
              <a:t>mauris</a:t>
            </a:r>
            <a:r>
              <a:rPr dirty="0">
                <a:solidFill>
                  <a:schemeClr val="bg1"/>
                </a:solidFill>
              </a:rPr>
              <a:t> sit </a:t>
            </a:r>
            <a:r>
              <a:rPr dirty="0" err="1">
                <a:solidFill>
                  <a:schemeClr val="bg1"/>
                </a:solidFill>
              </a:rPr>
              <a:t>amet</a:t>
            </a:r>
            <a:r>
              <a:rPr dirty="0">
                <a:solidFill>
                  <a:schemeClr val="bg1"/>
                </a:solidFill>
              </a:rPr>
              <a:t> </a:t>
            </a:r>
            <a:r>
              <a:rPr dirty="0" err="1">
                <a:solidFill>
                  <a:schemeClr val="bg1"/>
                </a:solidFill>
              </a:rPr>
              <a:t>massa</a:t>
            </a:r>
            <a:r>
              <a:rPr dirty="0">
                <a:solidFill>
                  <a:schemeClr val="bg1"/>
                </a:solidFill>
              </a:rPr>
              <a:t>.</a:t>
            </a:r>
          </a:p>
          <a:p>
            <a:pPr lvl="1"/>
            <a:endParaRPr dirty="0">
              <a:solidFill>
                <a:schemeClr val="bg1"/>
              </a:solidFill>
            </a:endParaRPr>
          </a:p>
          <a:p>
            <a:pPr lvl="2"/>
            <a:r>
              <a:rPr dirty="0" err="1">
                <a:solidFill>
                  <a:schemeClr val="bg1"/>
                </a:solidFill>
              </a:rPr>
              <a:t>Potenti</a:t>
            </a:r>
            <a:r>
              <a:rPr dirty="0">
                <a:solidFill>
                  <a:schemeClr val="bg1"/>
                </a:solidFill>
              </a:rPr>
              <a:t> </a:t>
            </a:r>
            <a:r>
              <a:rPr dirty="0" err="1">
                <a:solidFill>
                  <a:schemeClr val="bg1"/>
                </a:solidFill>
              </a:rPr>
              <a:t>nullam</a:t>
            </a:r>
            <a:r>
              <a:rPr dirty="0">
                <a:solidFill>
                  <a:schemeClr val="bg1"/>
                </a:solidFill>
              </a:rPr>
              <a:t> ac </a:t>
            </a:r>
            <a:r>
              <a:rPr dirty="0" err="1">
                <a:solidFill>
                  <a:schemeClr val="bg1"/>
                </a:solidFill>
              </a:rPr>
              <a:t>tortor</a:t>
            </a:r>
            <a:r>
              <a:rPr dirty="0">
                <a:solidFill>
                  <a:schemeClr val="bg1"/>
                </a:solidFill>
              </a:rPr>
              <a:t> vitae </a:t>
            </a:r>
            <a:r>
              <a:rPr dirty="0" err="1">
                <a:solidFill>
                  <a:schemeClr val="bg1"/>
                </a:solidFill>
              </a:rPr>
              <a:t>purus</a:t>
            </a:r>
            <a:r>
              <a:rPr dirty="0">
                <a:solidFill>
                  <a:schemeClr val="bg1"/>
                </a:solidFill>
              </a:rPr>
              <a:t> </a:t>
            </a:r>
            <a:r>
              <a:rPr dirty="0" err="1">
                <a:solidFill>
                  <a:schemeClr val="bg1"/>
                </a:solidFill>
              </a:rPr>
              <a:t>faucibus</a:t>
            </a:r>
            <a:r>
              <a:rPr dirty="0">
                <a:solidFill>
                  <a:schemeClr val="bg1"/>
                </a:solidFill>
              </a:rPr>
              <a:t>.</a:t>
            </a:r>
            <a:br>
              <a:rPr dirty="0">
                <a:solidFill>
                  <a:schemeClr val="bg1"/>
                </a:solidFill>
              </a:rPr>
            </a:br>
            <a:endParaRPr dirty="0">
              <a:solidFill>
                <a:schemeClr val="bg1"/>
              </a:solidFill>
            </a:endParaRPr>
          </a:p>
          <a:p>
            <a:pPr lvl="5" defTabSz="914400">
              <a:buFontTx/>
            </a:pPr>
            <a:r>
              <a:rPr dirty="0">
                <a:solidFill>
                  <a:schemeClr val="bg1"/>
                </a:solidFill>
              </a:rPr>
              <a:t>Lorem ipsum dolor sit </a:t>
            </a:r>
            <a:r>
              <a:rPr dirty="0" err="1">
                <a:solidFill>
                  <a:schemeClr val="bg1"/>
                </a:solidFill>
              </a:rPr>
              <a:t>amet</a:t>
            </a:r>
            <a:endParaRPr dirty="0">
              <a:solidFill>
                <a:schemeClr val="bg1"/>
              </a:solidFill>
            </a:endParaRPr>
          </a:p>
          <a:p>
            <a:pPr lvl="5" defTabSz="914400">
              <a:buFontTx/>
            </a:pPr>
            <a:r>
              <a:rPr dirty="0" err="1">
                <a:solidFill>
                  <a:schemeClr val="bg1"/>
                </a:solidFill>
              </a:rPr>
              <a:t>Nibh</a:t>
            </a:r>
            <a:r>
              <a:rPr dirty="0">
                <a:solidFill>
                  <a:schemeClr val="bg1"/>
                </a:solidFill>
              </a:rPr>
              <a:t> </a:t>
            </a:r>
            <a:r>
              <a:rPr dirty="0" err="1">
                <a:solidFill>
                  <a:schemeClr val="bg1"/>
                </a:solidFill>
              </a:rPr>
              <a:t>nisl</a:t>
            </a:r>
            <a:r>
              <a:rPr dirty="0">
                <a:solidFill>
                  <a:schemeClr val="bg1"/>
                </a:solidFill>
              </a:rPr>
              <a:t> </a:t>
            </a:r>
            <a:r>
              <a:rPr dirty="0" err="1">
                <a:solidFill>
                  <a:schemeClr val="bg1"/>
                </a:solidFill>
              </a:rPr>
              <a:t>condimentum</a:t>
            </a:r>
            <a:r>
              <a:rPr dirty="0">
                <a:solidFill>
                  <a:schemeClr val="bg1"/>
                </a:solidFill>
              </a:rPr>
              <a:t> id </a:t>
            </a:r>
            <a:r>
              <a:rPr dirty="0" err="1">
                <a:solidFill>
                  <a:schemeClr val="bg1"/>
                </a:solidFill>
              </a:rPr>
              <a:t>venenatis</a:t>
            </a:r>
            <a:r>
              <a:rPr dirty="0">
                <a:solidFill>
                  <a:schemeClr val="bg1"/>
                </a:solidFill>
              </a:rPr>
              <a:t> a </a:t>
            </a:r>
            <a:r>
              <a:rPr dirty="0" err="1">
                <a:solidFill>
                  <a:schemeClr val="bg1"/>
                </a:solidFill>
              </a:rPr>
              <a:t>condimentum</a:t>
            </a:r>
            <a:r>
              <a:rPr dirty="0">
                <a:solidFill>
                  <a:schemeClr val="bg1"/>
                </a:solidFill>
              </a:rPr>
              <a:t> vitae </a:t>
            </a:r>
            <a:r>
              <a:rPr dirty="0" err="1">
                <a:solidFill>
                  <a:schemeClr val="bg1"/>
                </a:solidFill>
              </a:rPr>
              <a:t>sapien</a:t>
            </a:r>
            <a:r>
              <a:rPr dirty="0">
                <a:solidFill>
                  <a:schemeClr val="bg1"/>
                </a:solidFill>
              </a:rPr>
              <a:t> </a:t>
            </a:r>
            <a:r>
              <a:rPr dirty="0" err="1">
                <a:solidFill>
                  <a:schemeClr val="bg1"/>
                </a:solidFill>
              </a:rPr>
              <a:t>pellentesque</a:t>
            </a:r>
            <a:r>
              <a:rPr dirty="0">
                <a:solidFill>
                  <a:schemeClr val="bg1"/>
                </a:solidFill>
              </a:rPr>
              <a:t>.</a:t>
            </a:r>
          </a:p>
          <a:p>
            <a:pPr lvl="5" defTabSz="914400">
              <a:buFontTx/>
            </a:pPr>
            <a:r>
              <a:rPr dirty="0">
                <a:solidFill>
                  <a:schemeClr val="bg1"/>
                </a:solidFill>
              </a:rPr>
              <a:t>Sed </a:t>
            </a:r>
            <a:r>
              <a:rPr dirty="0" err="1">
                <a:solidFill>
                  <a:schemeClr val="bg1"/>
                </a:solidFill>
              </a:rPr>
              <a:t>blandit</a:t>
            </a:r>
            <a:r>
              <a:rPr dirty="0">
                <a:solidFill>
                  <a:schemeClr val="bg1"/>
                </a:solidFill>
              </a:rPr>
              <a:t> libero </a:t>
            </a:r>
            <a:r>
              <a:rPr dirty="0" err="1">
                <a:solidFill>
                  <a:schemeClr val="bg1"/>
                </a:solidFill>
              </a:rPr>
              <a:t>volutpat</a:t>
            </a:r>
            <a:r>
              <a:rPr dirty="0">
                <a:solidFill>
                  <a:schemeClr val="bg1"/>
                </a:solidFill>
              </a:rPr>
              <a:t> sed </a:t>
            </a:r>
            <a:r>
              <a:rPr dirty="0" err="1">
                <a:solidFill>
                  <a:schemeClr val="bg1"/>
                </a:solidFill>
              </a:rPr>
              <a:t>cras</a:t>
            </a:r>
            <a:r>
              <a:rPr dirty="0">
                <a:solidFill>
                  <a:schemeClr val="bg1"/>
                </a:solidFill>
              </a:rPr>
              <a:t> </a:t>
            </a:r>
            <a:r>
              <a:rPr dirty="0" err="1">
                <a:solidFill>
                  <a:schemeClr val="bg1"/>
                </a:solidFill>
              </a:rPr>
              <a:t>ornare</a:t>
            </a:r>
            <a:r>
              <a:rPr dirty="0">
                <a:solidFill>
                  <a:schemeClr val="bg1"/>
                </a:solidFill>
              </a:rPr>
              <a:t> </a:t>
            </a:r>
            <a:r>
              <a:rPr dirty="0" err="1">
                <a:solidFill>
                  <a:schemeClr val="bg1"/>
                </a:solidFill>
              </a:rPr>
              <a:t>arcu</a:t>
            </a:r>
            <a:r>
              <a:rPr dirty="0">
                <a:solidFill>
                  <a:schemeClr val="bg1"/>
                </a:solidFill>
              </a:rPr>
              <a:t> dui </a:t>
            </a:r>
            <a:r>
              <a:rPr dirty="0" err="1">
                <a:solidFill>
                  <a:schemeClr val="bg1"/>
                </a:solidFill>
              </a:rPr>
              <a:t>vivamus</a:t>
            </a:r>
            <a:r>
              <a:rPr dirty="0">
                <a:solidFill>
                  <a:schemeClr val="bg1"/>
                </a:solidFill>
              </a:rPr>
              <a:t>.</a:t>
            </a:r>
          </a:p>
        </p:txBody>
      </p:sp>
      <p:sp>
        <p:nvSpPr>
          <p:cNvPr id="3159" name="Tijdelijke aanduiding voor datum 3"/>
          <p:cNvSpPr txBox="1"/>
          <p:nvPr/>
        </p:nvSpPr>
        <p:spPr>
          <a:xfrm>
            <a:off x="9789848" y="6246130"/>
            <a:ext cx="1181101" cy="1728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r">
              <a:defRPr sz="1200">
                <a:solidFill>
                  <a:srgbClr val="A6A6A6"/>
                </a:solidFill>
              </a:defRPr>
            </a:lvl1pPr>
          </a:lstStyle>
          <a:p>
            <a:r>
              <a:t>09-10-2020</a:t>
            </a:r>
          </a:p>
        </p:txBody>
      </p:sp>
      <p:sp>
        <p:nvSpPr>
          <p:cNvPr id="3160" name="Tijdelijke aanduiding voor dianummer 5"/>
          <p:cNvSpPr txBox="1">
            <a:spLocks noGrp="1"/>
          </p:cNvSpPr>
          <p:nvPr>
            <p:ph type="sldNum" sz="quarter" idx="2"/>
          </p:nvPr>
        </p:nvSpPr>
        <p:spPr>
          <a:xfrm>
            <a:off x="11345000" y="6246130"/>
            <a:ext cx="127001" cy="17281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a:t>
            </a:fld>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930F16DC-E3D4-4116-9CD8-6BBEDB1D10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550"/>
            <a:ext cx="12192000" cy="6822900"/>
          </a:xfrm>
          <a:prstGeom prst="rect">
            <a:avLst/>
          </a:prstGeom>
        </p:spPr>
      </p:pic>
      <p:sp>
        <p:nvSpPr>
          <p:cNvPr id="3270" name="Titel 4"/>
          <p:cNvSpPr txBox="1">
            <a:spLocks noGrp="1"/>
          </p:cNvSpPr>
          <p:nvPr>
            <p:ph type="title"/>
          </p:nvPr>
        </p:nvSpPr>
        <p:spPr>
          <a:xfrm>
            <a:off x="2153412" y="3879851"/>
            <a:ext cx="9358257" cy="1621064"/>
          </a:xfrm>
          <a:prstGeom prst="rect">
            <a:avLst/>
          </a:prstGeom>
        </p:spPr>
        <p:txBody>
          <a:bodyPr/>
          <a:lstStyle/>
          <a:p>
            <a:r>
              <a:rPr lang="nl-NL" dirty="0"/>
              <a:t>Plaats hier de titel van </a:t>
            </a:r>
            <a:br>
              <a:rPr lang="nl-NL" dirty="0"/>
            </a:br>
            <a:r>
              <a:rPr lang="nl-NL" dirty="0"/>
              <a:t>de presentatie, max. 2 regels</a:t>
            </a:r>
            <a:endParaRPr dirty="0"/>
          </a:p>
        </p:txBody>
      </p:sp>
      <p:sp>
        <p:nvSpPr>
          <p:cNvPr id="3271" name="Ondertitel 33"/>
          <p:cNvSpPr txBox="1"/>
          <p:nvPr/>
        </p:nvSpPr>
        <p:spPr>
          <a:xfrm>
            <a:off x="7782466" y="5664394"/>
            <a:ext cx="3729204" cy="2484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lvl1pPr algn="r" defTabSz="719137">
              <a:lnSpc>
                <a:spcPct val="90000"/>
              </a:lnSpc>
              <a:spcBef>
                <a:spcPts val="1200"/>
              </a:spcBef>
              <a:defRPr sz="1600" b="1">
                <a:solidFill>
                  <a:srgbClr val="FFFFFF"/>
                </a:solidFill>
              </a:defRPr>
            </a:lvl1pPr>
          </a:lstStyle>
          <a:p>
            <a:r>
              <a:rPr dirty="0"/>
              <a:t>Naam </a:t>
            </a:r>
            <a:r>
              <a:rPr lang="nl-NL" dirty="0"/>
              <a:t>van de s</a:t>
            </a:r>
            <a:r>
              <a:rPr dirty="0" err="1"/>
              <a:t>preker</a:t>
            </a:r>
            <a:r>
              <a:rPr lang="nl-NL" dirty="0"/>
              <a:t> of datum</a:t>
            </a:r>
            <a:endParaRPr dirty="0"/>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1500"/>
                                  </p:stCondLst>
                                  <p:iterate>
                                    <p:tmAbs val="0"/>
                                  </p:iterate>
                                  <p:childTnLst>
                                    <p:set>
                                      <p:cBhvr>
                                        <p:cTn id="6" fill="hold"/>
                                        <p:tgtEl>
                                          <p:spTgt spid="3271">
                                            <p:bg/>
                                          </p:spTgt>
                                        </p:tgtEl>
                                        <p:attrNameLst>
                                          <p:attrName>style.visibility</p:attrName>
                                        </p:attrNameLst>
                                      </p:cBhvr>
                                      <p:to>
                                        <p:strVal val="visible"/>
                                      </p:to>
                                    </p:set>
                                    <p:animEffect transition="in" filter="fade">
                                      <p:cBhvr>
                                        <p:cTn id="7" dur="750"/>
                                        <p:tgtEl>
                                          <p:spTgt spid="3271">
                                            <p:bg/>
                                          </p:spTgt>
                                        </p:tgtEl>
                                      </p:cBhvr>
                                    </p:animEffect>
                                  </p:childTnLst>
                                </p:cTn>
                              </p:par>
                              <p:par>
                                <p:cTn id="8" presetID="10" presetClass="entr" presetSubtype="0" fill="hold" grpId="1" nodeType="withEffect">
                                  <p:stCondLst>
                                    <p:cond delay="1500"/>
                                  </p:stCondLst>
                                  <p:iterate>
                                    <p:tmAbs val="0"/>
                                  </p:iterate>
                                  <p:childTnLst>
                                    <p:set>
                                      <p:cBhvr>
                                        <p:cTn id="9" fill="hold"/>
                                        <p:tgtEl>
                                          <p:spTgt spid="3271">
                                            <p:txEl>
                                              <p:pRg st="0" end="0"/>
                                            </p:txEl>
                                          </p:spTgt>
                                        </p:tgtEl>
                                        <p:attrNameLst>
                                          <p:attrName>style.visibility</p:attrName>
                                        </p:attrNameLst>
                                      </p:cBhvr>
                                      <p:to>
                                        <p:strVal val="visible"/>
                                      </p:to>
                                    </p:set>
                                    <p:animEffect transition="in" filter="fade">
                                      <p:cBhvr>
                                        <p:cTn id="10" dur="750"/>
                                        <p:tgtEl>
                                          <p:spTgt spid="3271">
                                            <p:txEl>
                                              <p:pRg st="0" end="0"/>
                                            </p:txEl>
                                          </p:spTgt>
                                        </p:tgtEl>
                                      </p:cBhvr>
                                    </p:animEffect>
                                  </p:childTnLst>
                                </p:cTn>
                              </p:par>
                            </p:childTnLst>
                          </p:cTn>
                        </p:par>
                        <p:par>
                          <p:cTn id="11" fill="hold">
                            <p:stCondLst>
                              <p:cond delay="2250"/>
                            </p:stCondLst>
                            <p:childTnLst>
                              <p:par>
                                <p:cTn id="12" presetID="10" presetClass="entr" fill="hold" grpId="2" nodeType="afterEffect">
                                  <p:stCondLst>
                                    <p:cond delay="1500"/>
                                  </p:stCondLst>
                                  <p:iterate>
                                    <p:tmAbs val="0"/>
                                  </p:iterate>
                                  <p:childTnLst>
                                    <p:set>
                                      <p:cBhvr>
                                        <p:cTn id="13" fill="hold"/>
                                        <p:tgtEl>
                                          <p:spTgt spid="3270"/>
                                        </p:tgtEl>
                                        <p:attrNameLst>
                                          <p:attrName>style.visibility</p:attrName>
                                        </p:attrNameLst>
                                      </p:cBhvr>
                                      <p:to>
                                        <p:strVal val="visible"/>
                                      </p:to>
                                    </p:set>
                                    <p:animEffect transition="in" filter="fade">
                                      <p:cBhvr>
                                        <p:cTn id="14" dur="750"/>
                                        <p:tgtEl>
                                          <p:spTgt spid="3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0" grpId="2" animBg="1" advAuto="0"/>
      <p:bldP spid="3271" grpId="1" build="p" animBg="1" advAuto="0"/>
    </p:bldLst>
  </p:timing>
</p:sld>
</file>

<file path=ppt/theme/theme1.xml><?xml version="1.0" encoding="utf-8"?>
<a:theme xmlns:a="http://schemas.openxmlformats.org/drawingml/2006/main" name="TU Delft">
  <a:themeElements>
    <a:clrScheme name="TU Delft">
      <a:dk1>
        <a:srgbClr val="000000"/>
      </a:dk1>
      <a:lt1>
        <a:srgbClr val="FFFFFF"/>
      </a:lt1>
      <a:dk2>
        <a:srgbClr val="A7A7A7"/>
      </a:dk2>
      <a:lt2>
        <a:srgbClr val="535353"/>
      </a:lt2>
      <a:accent1>
        <a:srgbClr val="00A6D6"/>
      </a:accent1>
      <a:accent2>
        <a:srgbClr val="017188"/>
      </a:accent2>
      <a:accent3>
        <a:srgbClr val="EB7246"/>
      </a:accent3>
      <a:accent4>
        <a:srgbClr val="00A390"/>
      </a:accent4>
      <a:accent5>
        <a:srgbClr val="F1BE3E"/>
      </a:accent5>
      <a:accent6>
        <a:srgbClr val="C3312F"/>
      </a:accent6>
      <a:hlink>
        <a:srgbClr val="0000FF"/>
      </a:hlink>
      <a:folHlink>
        <a:srgbClr val="FF00FF"/>
      </a:folHlink>
    </a:clrScheme>
    <a:fontScheme name="TU Delft">
      <a:majorFont>
        <a:latin typeface="Calibri"/>
        <a:ea typeface="Calibri"/>
        <a:cs typeface="Calibri"/>
      </a:majorFont>
      <a:minorFont>
        <a:latin typeface="Helvetica"/>
        <a:ea typeface="Helvetica"/>
        <a:cs typeface="Helvetica"/>
      </a:minorFont>
    </a:fontScheme>
    <a:fmtScheme name="TU Delf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U Delft">
  <a:themeElements>
    <a:clrScheme name="TU Delft">
      <a:dk1>
        <a:srgbClr val="000000"/>
      </a:dk1>
      <a:lt1>
        <a:srgbClr val="FFFFFF"/>
      </a:lt1>
      <a:dk2>
        <a:srgbClr val="A7A7A7"/>
      </a:dk2>
      <a:lt2>
        <a:srgbClr val="535353"/>
      </a:lt2>
      <a:accent1>
        <a:srgbClr val="00A6D6"/>
      </a:accent1>
      <a:accent2>
        <a:srgbClr val="017188"/>
      </a:accent2>
      <a:accent3>
        <a:srgbClr val="EB7246"/>
      </a:accent3>
      <a:accent4>
        <a:srgbClr val="00A390"/>
      </a:accent4>
      <a:accent5>
        <a:srgbClr val="F1BE3E"/>
      </a:accent5>
      <a:accent6>
        <a:srgbClr val="C3312F"/>
      </a:accent6>
      <a:hlink>
        <a:srgbClr val="0000FF"/>
      </a:hlink>
      <a:folHlink>
        <a:srgbClr val="FF00FF"/>
      </a:folHlink>
    </a:clrScheme>
    <a:fontScheme name="TU Delft">
      <a:majorFont>
        <a:latin typeface="Calibri"/>
        <a:ea typeface="Calibri"/>
        <a:cs typeface="Calibri"/>
      </a:majorFont>
      <a:minorFont>
        <a:latin typeface="Helvetica"/>
        <a:ea typeface="Helvetica"/>
        <a:cs typeface="Helvetica"/>
      </a:minorFont>
    </a:fontScheme>
    <a:fmtScheme name="TU Delf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158</Words>
  <Application>Microsoft Office PowerPoint</Application>
  <PresentationFormat>Breedbeeld</PresentationFormat>
  <Paragraphs>18</Paragraphs>
  <Slides>4</Slides>
  <Notes>0</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4</vt:i4>
      </vt:variant>
    </vt:vector>
  </HeadingPairs>
  <TitlesOfParts>
    <vt:vector size="13" baseType="lpstr">
      <vt:lpstr>Arial</vt:lpstr>
      <vt:lpstr>Calibri</vt:lpstr>
      <vt:lpstr>Open Sans</vt:lpstr>
      <vt:lpstr>Open Sans Bold</vt:lpstr>
      <vt:lpstr>Roboto Slab Regular Regular</vt:lpstr>
      <vt:lpstr>Segoe UI</vt:lpstr>
      <vt:lpstr>Segoe UI Light</vt:lpstr>
      <vt:lpstr>Wingdings</vt:lpstr>
      <vt:lpstr>TU Delft</vt:lpstr>
      <vt:lpstr>PowerPoint-presentatie</vt:lpstr>
      <vt:lpstr>PowerPoint-presentatie</vt:lpstr>
      <vt:lpstr>Plaats hier een titel</vt:lpstr>
      <vt:lpstr>Plaats hier de titel van  de presentatie, max. 2 regels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anna smulders</dc:creator>
  <cp:lastModifiedBy>anna smulders</cp:lastModifiedBy>
  <cp:revision>1</cp:revision>
  <dcterms:modified xsi:type="dcterms:W3CDTF">2021-10-18T09:38:34Z</dcterms:modified>
</cp:coreProperties>
</file>