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3"/>
  </p:sldMasterIdLst>
  <p:notesMasterIdLst>
    <p:notesMasterId r:id="rId5"/>
  </p:notesMasterIdLst>
  <p:sldIdLst>
    <p:sldId id="256" r:id="rId4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77"/>
    <a:srgbClr val="508961"/>
    <a:srgbClr val="C22E2C"/>
    <a:srgbClr val="4C7A55"/>
    <a:srgbClr val="0E1D16"/>
    <a:srgbClr val="109883"/>
    <a:srgbClr val="0C2340"/>
    <a:srgbClr val="0076C2"/>
    <a:srgbClr val="00A6D6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200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openxmlformats.org/officeDocument/2006/relationships/customXml" Target="../customXml/item3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e Klos" userId="4c508e14-843e-43ff-8442-80780f6941cf" providerId="ADAL" clId="{40D300C2-F1A6-4E11-BAA0-AE2AA6347FC3}"/>
    <pc:docChg chg="modSld">
      <pc:chgData name="Sanne Klos" userId="4c508e14-843e-43ff-8442-80780f6941cf" providerId="ADAL" clId="{40D300C2-F1A6-4E11-BAA0-AE2AA6347FC3}" dt="2024-03-26T15:08:08.180" v="50" actId="1076"/>
      <pc:docMkLst>
        <pc:docMk/>
      </pc:docMkLst>
      <pc:sldChg chg="modSp mod">
        <pc:chgData name="Sanne Klos" userId="4c508e14-843e-43ff-8442-80780f6941cf" providerId="ADAL" clId="{40D300C2-F1A6-4E11-BAA0-AE2AA6347FC3}" dt="2024-03-26T15:08:08.180" v="50" actId="1076"/>
        <pc:sldMkLst>
          <pc:docMk/>
          <pc:sldMk cId="3281888348" sldId="256"/>
        </pc:sldMkLst>
        <pc:spChg chg="mod">
          <ac:chgData name="Sanne Klos" userId="4c508e14-843e-43ff-8442-80780f6941cf" providerId="ADAL" clId="{40D300C2-F1A6-4E11-BAA0-AE2AA6347FC3}" dt="2024-03-26T15:05:27.531" v="24" actId="1076"/>
          <ac:spMkLst>
            <pc:docMk/>
            <pc:sldMk cId="3281888348" sldId="256"/>
            <ac:spMk id="8" creationId="{719E4465-BFDD-16C9-953A-FCE3C01F5BC0}"/>
          </ac:spMkLst>
        </pc:spChg>
        <pc:graphicFrameChg chg="mod modGraphic">
          <ac:chgData name="Sanne Klos" userId="4c508e14-843e-43ff-8442-80780f6941cf" providerId="ADAL" clId="{40D300C2-F1A6-4E11-BAA0-AE2AA6347FC3}" dt="2024-03-26T15:05:27.531" v="24" actId="1076"/>
          <ac:graphicFrameMkLst>
            <pc:docMk/>
            <pc:sldMk cId="3281888348" sldId="256"/>
            <ac:graphicFrameMk id="4" creationId="{9F99FA41-C834-0BB0-FD25-26E084C153CF}"/>
          </ac:graphicFrameMkLst>
        </pc:graphicFrameChg>
        <pc:picChg chg="mod">
          <ac:chgData name="Sanne Klos" userId="4c508e14-843e-43ff-8442-80780f6941cf" providerId="ADAL" clId="{40D300C2-F1A6-4E11-BAA0-AE2AA6347FC3}" dt="2024-03-26T15:06:34.826" v="32" actId="1076"/>
          <ac:picMkLst>
            <pc:docMk/>
            <pc:sldMk cId="3281888348" sldId="256"/>
            <ac:picMk id="3" creationId="{B1A6F5C4-7DBE-88E2-BBA8-9E8EBFBF168E}"/>
          </ac:picMkLst>
        </pc:picChg>
        <pc:picChg chg="mod">
          <ac:chgData name="Sanne Klos" userId="4c508e14-843e-43ff-8442-80780f6941cf" providerId="ADAL" clId="{40D300C2-F1A6-4E11-BAA0-AE2AA6347FC3}" dt="2024-03-26T15:08:08.180" v="50" actId="1076"/>
          <ac:picMkLst>
            <pc:docMk/>
            <pc:sldMk cId="3281888348" sldId="256"/>
            <ac:picMk id="6" creationId="{F04A6C0F-3AFC-1F35-3769-48243ECE1109}"/>
          </ac:picMkLst>
        </pc:picChg>
        <pc:picChg chg="mod">
          <ac:chgData name="Sanne Klos" userId="4c508e14-843e-43ff-8442-80780f6941cf" providerId="ADAL" clId="{40D300C2-F1A6-4E11-BAA0-AE2AA6347FC3}" dt="2024-03-26T15:05:34.247" v="25" actId="1076"/>
          <ac:picMkLst>
            <pc:docMk/>
            <pc:sldMk cId="3281888348" sldId="256"/>
            <ac:picMk id="10" creationId="{DBD22058-BCA3-384E-5253-2833F77D0C99}"/>
          </ac:picMkLst>
        </pc:picChg>
        <pc:picChg chg="mod">
          <ac:chgData name="Sanne Klos" userId="4c508e14-843e-43ff-8442-80780f6941cf" providerId="ADAL" clId="{40D300C2-F1A6-4E11-BAA0-AE2AA6347FC3}" dt="2024-03-26T15:07:58.091" v="48" actId="14100"/>
          <ac:picMkLst>
            <pc:docMk/>
            <pc:sldMk cId="3281888348" sldId="256"/>
            <ac:picMk id="12" creationId="{C040EEB3-6144-A487-5F86-60C74F90662E}"/>
          </ac:picMkLst>
        </pc:picChg>
        <pc:picChg chg="mod">
          <ac:chgData name="Sanne Klos" userId="4c508e14-843e-43ff-8442-80780f6941cf" providerId="ADAL" clId="{40D300C2-F1A6-4E11-BAA0-AE2AA6347FC3}" dt="2024-03-26T15:05:27.531" v="24" actId="1076"/>
          <ac:picMkLst>
            <pc:docMk/>
            <pc:sldMk cId="3281888348" sldId="256"/>
            <ac:picMk id="17" creationId="{16EF2015-316C-660B-0B3F-9779D01748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007C1-1328-4AF2-92D5-22499BDB415E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1AEE9-8112-4101-B0BA-45C00C7151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38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245-870B-4F11-85DD-544344E26F00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1AE0-5355-42BF-91AB-70E28B045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68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245-870B-4F11-85DD-544344E26F00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1AE0-5355-42BF-91AB-70E28B045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02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245-870B-4F11-85DD-544344E26F00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1AE0-5355-42BF-91AB-70E28B045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2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245-870B-4F11-85DD-544344E26F00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1AE0-5355-42BF-91AB-70E28B045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29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245-870B-4F11-85DD-544344E26F00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1AE0-5355-42BF-91AB-70E28B045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59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245-870B-4F11-85DD-544344E26F00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1AE0-5355-42BF-91AB-70E28B045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3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245-870B-4F11-85DD-544344E26F00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1AE0-5355-42BF-91AB-70E28B045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17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245-870B-4F11-85DD-544344E26F00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1AE0-5355-42BF-91AB-70E28B045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35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245-870B-4F11-85DD-544344E26F00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1AE0-5355-42BF-91AB-70E28B045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4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245-870B-4F11-85DD-544344E26F00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1AE0-5355-42BF-91AB-70E28B045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0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6245-870B-4F11-85DD-544344E26F00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1AE0-5355-42BF-91AB-70E28B045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587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6245-870B-4F11-85DD-544344E26F00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1AE0-5355-42BF-91AB-70E28B045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1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ergyshr.nl/" TargetMode="External"/><Relationship Id="rId13" Type="http://schemas.openxmlformats.org/officeDocument/2006/relationships/hyperlink" Target="https://www.tudelft.nl/urbanenergy/" TargetMode="External"/><Relationship Id="rId18" Type="http://schemas.openxmlformats.org/officeDocument/2006/relationships/hyperlink" Target="https://www.tudelft.nl/en/2023/innovation-impact/executive-education-increases-the-innovative-power-of-organisations" TargetMode="External"/><Relationship Id="rId26" Type="http://schemas.openxmlformats.org/officeDocument/2006/relationships/hyperlink" Target="https://yesdelft.com/" TargetMode="External"/><Relationship Id="rId3" Type="http://schemas.openxmlformats.org/officeDocument/2006/relationships/hyperlink" Target="mailto:c.g.duterloo@tudelft.nl" TargetMode="External"/><Relationship Id="rId21" Type="http://schemas.openxmlformats.org/officeDocument/2006/relationships/hyperlink" Target="https://www.jointinterdisciplinaryproject.nl/companies" TargetMode="External"/><Relationship Id="rId7" Type="http://schemas.openxmlformats.org/officeDocument/2006/relationships/hyperlink" Target="https://www.tudelft.nl/en/dhpc" TargetMode="External"/><Relationship Id="rId12" Type="http://schemas.openxmlformats.org/officeDocument/2006/relationships/hyperlink" Target="https://www.tudelft.nl/powerweb/" TargetMode="External"/><Relationship Id="rId17" Type="http://schemas.openxmlformats.org/officeDocument/2006/relationships/hyperlink" Target="https://www.tudelft.nl/en/innovation-impact/pioneering-tech" TargetMode="External"/><Relationship Id="rId25" Type="http://schemas.openxmlformats.org/officeDocument/2006/relationships/hyperlink" Target="https://www.tudelft.nl/innovatie-impact/ondernemerschap/impact-studio" TargetMode="External"/><Relationship Id="rId2" Type="http://schemas.openxmlformats.org/officeDocument/2006/relationships/image" Target="../media/image1.jpg"/><Relationship Id="rId16" Type="http://schemas.openxmlformats.org/officeDocument/2006/relationships/hyperlink" Target="https://www.tudelft.nl/innovatie-impact/samenwerken-met-tu-delft/samenwerken/fraim-shaping-the-future-of-work" TargetMode="External"/><Relationship Id="rId20" Type="http://schemas.openxmlformats.org/officeDocument/2006/relationships/hyperlink" Target="https://sp.pages.ewi.tudelft.nl/site/" TargetMode="External"/><Relationship Id="rId29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cai.ai/labs/ai-for-energy-grids-lab" TargetMode="External"/><Relationship Id="rId11" Type="http://schemas.openxmlformats.org/officeDocument/2006/relationships/hyperlink" Target="https://mondai.tudelftcampus.nl/" TargetMode="External"/><Relationship Id="rId24" Type="http://schemas.openxmlformats.org/officeDocument/2006/relationships/hyperlink" Target="https://www.tudelft.nl/en/innovation-impact/collaboration/corporate-innovation/xlead-innovation-programme" TargetMode="External"/><Relationship Id="rId5" Type="http://schemas.openxmlformats.org/officeDocument/2006/relationships/hyperlink" Target="https://www.tudelft.nl/ai/delft-ai-energy-lab" TargetMode="External"/><Relationship Id="rId15" Type="http://schemas.openxmlformats.org/officeDocument/2006/relationships/hyperlink" Target="https://www.ams-institute.org/urban-challenges/urban-energy/" TargetMode="External"/><Relationship Id="rId23" Type="http://schemas.openxmlformats.org/officeDocument/2006/relationships/hyperlink" Target="https://dcd.tudelft.nl/nl/" TargetMode="External"/><Relationship Id="rId28" Type="http://schemas.openxmlformats.org/officeDocument/2006/relationships/image" Target="../media/image3.jpg"/><Relationship Id="rId10" Type="http://schemas.openxmlformats.org/officeDocument/2006/relationships/hyperlink" Target="https://www.tudelft.nl/en/library/collections/tu-delft-patent-portfolio" TargetMode="External"/><Relationship Id="rId19" Type="http://schemas.openxmlformats.org/officeDocument/2006/relationships/hyperlink" Target="https://www.tudelft.nl/extension-school" TargetMode="External"/><Relationship Id="rId4" Type="http://schemas.openxmlformats.org/officeDocument/2006/relationships/hyperlink" Target="https://www.tudelft.nl/ewi/onderzoek/faciliteiten/esp-lab" TargetMode="External"/><Relationship Id="rId9" Type="http://schemas.openxmlformats.org/officeDocument/2006/relationships/hyperlink" Target="https://www.tudelft.nl/en/innovatie-impact/innovation-projects" TargetMode="External"/><Relationship Id="rId14" Type="http://schemas.openxmlformats.org/officeDocument/2006/relationships/hyperlink" Target="https://www.thegreenvillage.org/en/dataplatform/" TargetMode="External"/><Relationship Id="rId22" Type="http://schemas.openxmlformats.org/officeDocument/2006/relationships/hyperlink" Target="https://www.tudelft.nl/en/innovation-impact/tech-investment/internship-offices-and-career-centre" TargetMode="External"/><Relationship Id="rId27" Type="http://schemas.openxmlformats.org/officeDocument/2006/relationships/image" Target="../media/image2.jpg"/><Relationship Id="rId30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and white background with a couple of windmills&#10;&#10;Description automatically generated with medium confidence">
            <a:extLst>
              <a:ext uri="{FF2B5EF4-FFF2-40B4-BE49-F238E27FC236}">
                <a16:creationId xmlns:a16="http://schemas.microsoft.com/office/drawing/2014/main" id="{DBD22058-BCA3-384E-5253-2833F77D0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12568"/>
          <a:stretch/>
        </p:blipFill>
        <p:spPr>
          <a:xfrm>
            <a:off x="0" y="0"/>
            <a:ext cx="15119349" cy="1088707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99FA41-C834-0BB0-FD25-26E084C15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469"/>
              </p:ext>
            </p:extLst>
          </p:nvPr>
        </p:nvGraphicFramePr>
        <p:xfrm>
          <a:off x="1259672" y="1372520"/>
          <a:ext cx="12600000" cy="898908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6302839">
                  <a:extLst>
                    <a:ext uri="{9D8B030D-6E8A-4147-A177-3AD203B41FA5}">
                      <a16:colId xmlns:a16="http://schemas.microsoft.com/office/drawing/2014/main" val="80444367"/>
                    </a:ext>
                  </a:extLst>
                </a:gridCol>
                <a:gridCol w="6297161">
                  <a:extLst>
                    <a:ext uri="{9D8B030D-6E8A-4147-A177-3AD203B41FA5}">
                      <a16:colId xmlns:a16="http://schemas.microsoft.com/office/drawing/2014/main" val="3454121833"/>
                    </a:ext>
                  </a:extLst>
                </a:gridCol>
              </a:tblGrid>
              <a:tr h="5221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GB" sz="20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Cooperation in research &amp; innovation</a:t>
                      </a:r>
                      <a:endParaRPr lang="nl-NL" sz="20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i="1" u="none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Cooperate in Research &amp; innovation:</a:t>
                      </a:r>
                      <a:r>
                        <a:rPr lang="nl-NL" sz="1300" b="1" i="1" u="none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   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Find your research partner in AI4Energy (contact </a:t>
                      </a: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c.g.duterloo@tudelft.nl</a:t>
                      </a: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)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Joint research &amp; innovation grant applications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Fully funded: ranging from 1 PhD to ICAI lab (min. 5 positions)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Make use of our research facilities:</a:t>
                      </a:r>
                      <a:endParaRPr lang="nl-NL" sz="13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l-NL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ESP lab</a:t>
                      </a:r>
                      <a:endParaRPr lang="nl-NL" sz="1300" b="0" u="sng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l-NL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Delft AI Energy Lab</a:t>
                      </a:r>
                      <a:endParaRPr lang="nl-NL" sz="1300" b="0" u="sng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l-NL" sz="1300" b="0" u="none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ICAI AI for Energy </a:t>
                      </a:r>
                      <a:r>
                        <a:rPr lang="nl-NL" sz="1300" b="0" u="none" kern="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Grids</a:t>
                      </a:r>
                      <a:r>
                        <a:rPr lang="nl-NL" sz="1300" b="0" u="none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Lab</a:t>
                      </a:r>
                      <a:endParaRPr lang="nl-NL" sz="1300" b="0" u="none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l-NL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Delft High Performance Computing Centre</a:t>
                      </a:r>
                      <a:endParaRPr lang="nl-NL" sz="1300" b="0" u="none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l-NL" sz="1300" b="0" u="sng" kern="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EnergySHR</a:t>
                      </a:r>
                      <a:endParaRPr lang="nl-NL" sz="1300" b="0" u="sng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Digital Energy Studio (in development)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l-NL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TU Delft Campus Digital </a:t>
                      </a:r>
                      <a:r>
                        <a:rPr lang="nl-NL" sz="1300" b="0" kern="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Twin</a:t>
                      </a:r>
                      <a:r>
                        <a:rPr lang="nl-NL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 Lab (in development)</a:t>
                      </a:r>
                      <a:br>
                        <a:rPr lang="nl-NL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</a:b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Examples / success stories / patents:</a:t>
                      </a:r>
                      <a:endParaRPr lang="nl-NL" sz="13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Innovation projects: </a:t>
                      </a: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Innovation Projects (tudelft.nl)</a:t>
                      </a:r>
                      <a:endParaRPr lang="nl-NL" sz="1300" b="0" u="sng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TU Delft Patents: </a:t>
                      </a:r>
                      <a:r>
                        <a:rPr lang="nl-NL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TU Delft patent portfolio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252000" marR="137160" marT="137160" marB="1371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B77">
                        <a:alpha val="6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GB" sz="20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Ecosystem</a:t>
                      </a:r>
                      <a:endParaRPr lang="nl-NL" sz="20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i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Join our communities and come to events and talks:</a:t>
                      </a:r>
                      <a:endParaRPr lang="nl-NL" sz="1300" b="1" i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u="sng" kern="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Mondai</a:t>
                      </a: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– House of AI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u="sng" kern="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Powerweb</a:t>
                      </a: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Institute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Urban Energy Institute</a:t>
                      </a: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nl-NL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</a:br>
                      <a:endParaRPr lang="en-GB" sz="13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Fieldlabs</a:t>
                      </a:r>
                      <a:r>
                        <a:rPr lang="en-GB" sz="13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:</a:t>
                      </a:r>
                      <a:endParaRPr lang="nl-NL" sz="13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Green Village - </a:t>
                      </a:r>
                      <a:r>
                        <a:rPr lang="en-GB" sz="1300" b="0" u="sng" kern="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dataplatform</a:t>
                      </a: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;</a:t>
                      </a: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 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AMS Institute – urban energy</a:t>
                      </a: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; 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FRAIM</a:t>
                      </a: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 (Robotics &amp; AI for Future of Work)</a:t>
                      </a:r>
                      <a:br>
                        <a:rPr lang="nl-NL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</a:br>
                      <a:endParaRPr lang="en-GB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Online platform: </a:t>
                      </a: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TU Delft Pioneering Tech</a:t>
                      </a: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nl-NL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</a:br>
                      <a:br>
                        <a:rPr lang="nl-NL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</a:br>
                      <a:r>
                        <a:rPr lang="en-GB" sz="13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Let your employees enjoy our education:</a:t>
                      </a:r>
                      <a:endParaRPr lang="nl-NL" sz="13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Executive Education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Extension school for Continuing Education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252000" marR="137160" marT="137160" marB="1371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B77">
                        <a:alpha val="6666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985401"/>
                  </a:ext>
                </a:extLst>
              </a:tr>
              <a:tr h="3767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GB" sz="20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Young talent</a:t>
                      </a:r>
                      <a:endParaRPr lang="nl-NL" sz="20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i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Get students to work with you: </a:t>
                      </a:r>
                      <a:endParaRPr lang="nl-NL" sz="1300" b="1" i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As part of the curriculum:</a:t>
                      </a:r>
                      <a:endParaRPr lang="nl-NL" sz="13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Computer Science Bachelor Software Project (2 months, 4-5 students software development)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Joint Interdisciplinary Projects (Master): </a:t>
                      </a: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Joint  Project | TU Delft | University Course</a:t>
                      </a:r>
                      <a:br>
                        <a:rPr lang="nl-NL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</a:b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300" b="1" u="none" kern="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nl-NL" sz="1300" b="1" u="none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300" b="1" u="none" kern="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experience</a:t>
                      </a:r>
                      <a:r>
                        <a:rPr lang="nl-NL" sz="1300" b="1" u="none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300" b="1" u="none" kern="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internships</a:t>
                      </a:r>
                      <a:r>
                        <a:rPr lang="nl-NL" sz="1300" b="1" u="none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Internship offices and Career Centre (tudelft.nl)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Delft Career Days (tudelft.nl)</a:t>
                      </a:r>
                      <a:br>
                        <a:rPr lang="nl-NL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</a:b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Within a joined traineeship program for graduates: </a:t>
                      </a:r>
                      <a:r>
                        <a:rPr lang="en-GB" sz="1300" b="0" u="sng" kern="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X!Lead</a:t>
                      </a:r>
                      <a:endParaRPr lang="en-GB" sz="1200" b="0" u="sng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252000" marR="137160" marT="137160" marB="1371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B77">
                        <a:alpha val="6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GB" sz="20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Entrepreneurship</a:t>
                      </a:r>
                      <a:endParaRPr lang="nl-NL" sz="20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n-GB" sz="12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Entrepreneurship: </a:t>
                      </a:r>
                      <a:r>
                        <a:rPr lang="en-GB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TU Delft Impact studio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Entrepreneurship: </a:t>
                      </a:r>
                      <a:r>
                        <a:rPr lang="en-GB" sz="1300" b="0" u="sng" kern="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Yes!Delft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3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</a:rPr>
                        <a:t>TU Delft Patents: </a:t>
                      </a:r>
                      <a:r>
                        <a:rPr lang="nl-NL" sz="1300" b="0" u="sng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Slab" pitchFamily="2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TU Delft patent portfolio</a:t>
                      </a:r>
                      <a:endParaRPr lang="nl-NL" sz="13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252000" marR="137160" marT="137160" marB="1371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B77">
                        <a:alpha val="6666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702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9E4465-BFDD-16C9-953A-FCE3C01F5BC0}"/>
              </a:ext>
            </a:extLst>
          </p:cNvPr>
          <p:cNvSpPr txBox="1"/>
          <p:nvPr/>
        </p:nvSpPr>
        <p:spPr>
          <a:xfrm>
            <a:off x="2094968" y="347688"/>
            <a:ext cx="10929407" cy="774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052"/>
              </a:spcBef>
            </a:pPr>
            <a:r>
              <a:rPr lang="en-GB" sz="4400" b="1" kern="1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AI &amp; ENERGY: get involved!</a:t>
            </a:r>
            <a:endParaRPr lang="nl-NL" sz="4400" b="1" kern="1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holding a computer&#10;&#10;Description automatically generated">
            <a:extLst>
              <a:ext uri="{FF2B5EF4-FFF2-40B4-BE49-F238E27FC236}">
                <a16:creationId xmlns:a16="http://schemas.microsoft.com/office/drawing/2014/main" id="{B1A6F5C4-7DBE-88E2-BBA8-9E8EBFBF168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78" y="8419978"/>
            <a:ext cx="2697405" cy="179862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F04A6C0F-3AFC-1F35-3769-48243ECE110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3"/>
          <a:stretch/>
        </p:blipFill>
        <p:spPr>
          <a:xfrm>
            <a:off x="11556412" y="6781965"/>
            <a:ext cx="2537881" cy="211144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group of people standing in a factory&#10;&#10;Description automatically generated">
            <a:extLst>
              <a:ext uri="{FF2B5EF4-FFF2-40B4-BE49-F238E27FC236}">
                <a16:creationId xmlns:a16="http://schemas.microsoft.com/office/drawing/2014/main" id="{C040EEB3-6144-A487-5F86-60C74F90662E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r="9282"/>
          <a:stretch/>
        </p:blipFill>
        <p:spPr>
          <a:xfrm>
            <a:off x="11470105" y="2260464"/>
            <a:ext cx="3335219" cy="2864483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 descr="A black and white image of a letter&#10;&#10;Description automatically generated">
            <a:extLst>
              <a:ext uri="{FF2B5EF4-FFF2-40B4-BE49-F238E27FC236}">
                <a16:creationId xmlns:a16="http://schemas.microsoft.com/office/drawing/2014/main" id="{16EF2015-316C-660B-0B3F-9779D01748F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65" y="9579667"/>
            <a:ext cx="3669991" cy="7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8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199099A6BE24099BC07815E94B7CB" ma:contentTypeVersion="8" ma:contentTypeDescription="Een nieuw document maken." ma:contentTypeScope="" ma:versionID="66b1f012a4453fc6d6728ac4bda00105">
  <xsd:schema xmlns:xsd="http://www.w3.org/2001/XMLSchema" xmlns:xs="http://www.w3.org/2001/XMLSchema" xmlns:p="http://schemas.microsoft.com/office/2006/metadata/properties" xmlns:ns2="a31fec9c-4986-472c-ba8a-bc7dae7f27b4" xmlns:ns3="2dcb7508-c318-4dc4-9eb7-9aad77fea49c" targetNamespace="http://schemas.microsoft.com/office/2006/metadata/properties" ma:root="true" ma:fieldsID="d11863370b9a7129bdb152f53b835721" ns2:_="" ns3:_="">
    <xsd:import namespace="a31fec9c-4986-472c-ba8a-bc7dae7f27b4"/>
    <xsd:import namespace="2dcb7508-c318-4dc4-9eb7-9aad77fea4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fec9c-4986-472c-ba8a-bc7dae7f27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b7508-c318-4dc4-9eb7-9aad77fea4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6509E0-CBCF-49F4-9464-74DEBCAE5E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188BEA-F5DD-4793-B915-752D64BB0281}"/>
</file>

<file path=customXml/itemProps3.xml><?xml version="1.0" encoding="utf-8"?>
<ds:datastoreItem xmlns:ds="http://schemas.openxmlformats.org/officeDocument/2006/customXml" ds:itemID="{03AC0E87-E970-475A-A32B-D42222A0B309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465</TotalTime>
  <Words>294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 Slab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Sanne Klos</dc:creator>
  <cp:lastModifiedBy>Sanne Klos</cp:lastModifiedBy>
  <cp:revision>6</cp:revision>
  <dcterms:created xsi:type="dcterms:W3CDTF">2024-01-23T10:10:21Z</dcterms:created>
  <dcterms:modified xsi:type="dcterms:W3CDTF">2024-03-26T15:08:13Z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0x010100916199099A6BE24099BC07815E94B7CB</vt:lpwstr>
  </property>
</Properties>
</file>