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48" r:id="rId2"/>
    <p:sldMasterId id="2147483660" r:id="rId3"/>
    <p:sldMasterId id="2147483670" r:id="rId4"/>
  </p:sldMasterIdLst>
  <p:notesMasterIdLst>
    <p:notesMasterId r:id="rId39"/>
  </p:notesMasterIdLst>
  <p:handoutMasterIdLst>
    <p:handoutMasterId r:id="rId40"/>
  </p:handoutMasterIdLst>
  <p:sldIdLst>
    <p:sldId id="325" r:id="rId5"/>
    <p:sldId id="403" r:id="rId6"/>
    <p:sldId id="404" r:id="rId7"/>
    <p:sldId id="259" r:id="rId8"/>
    <p:sldId id="358" r:id="rId9"/>
    <p:sldId id="309" r:id="rId10"/>
    <p:sldId id="359" r:id="rId11"/>
    <p:sldId id="378" r:id="rId12"/>
    <p:sldId id="367" r:id="rId13"/>
    <p:sldId id="366" r:id="rId14"/>
    <p:sldId id="368" r:id="rId15"/>
    <p:sldId id="324" r:id="rId16"/>
    <p:sldId id="369" r:id="rId17"/>
    <p:sldId id="317" r:id="rId18"/>
    <p:sldId id="329" r:id="rId19"/>
    <p:sldId id="377" r:id="rId20"/>
    <p:sldId id="355" r:id="rId21"/>
    <p:sldId id="372" r:id="rId22"/>
    <p:sldId id="330" r:id="rId23"/>
    <p:sldId id="332" r:id="rId24"/>
    <p:sldId id="379" r:id="rId25"/>
    <p:sldId id="408" r:id="rId26"/>
    <p:sldId id="354" r:id="rId27"/>
    <p:sldId id="405" r:id="rId28"/>
    <p:sldId id="356" r:id="rId29"/>
    <p:sldId id="357" r:id="rId30"/>
    <p:sldId id="406" r:id="rId31"/>
    <p:sldId id="407" r:id="rId32"/>
    <p:sldId id="360" r:id="rId33"/>
    <p:sldId id="361" r:id="rId34"/>
    <p:sldId id="362" r:id="rId35"/>
    <p:sldId id="409" r:id="rId36"/>
    <p:sldId id="411" r:id="rId37"/>
    <p:sldId id="410"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e Boyd" initials="EB" lastIdx="1" clrIdx="0">
    <p:extLst>
      <p:ext uri="{19B8F6BF-5375-455C-9EA6-DF929625EA0E}">
        <p15:presenceInfo xmlns:p15="http://schemas.microsoft.com/office/powerpoint/2012/main" userId="S::eboyd@tudelft.nl::d2ec9758-3ead-4e4b-8efc-204fcbf09b18" providerId="AD"/>
      </p:ext>
    </p:extLst>
  </p:cmAuthor>
  <p:cmAuthor id="2" name="Silvana Salamur" initials="SS" lastIdx="1" clrIdx="1">
    <p:extLst>
      <p:ext uri="{19B8F6BF-5375-455C-9EA6-DF929625EA0E}">
        <p15:presenceInfo xmlns:p15="http://schemas.microsoft.com/office/powerpoint/2012/main" userId="S::silvana@pptsolutions.nl::3aac54fb-3c7d-4ddc-aed0-f12c2c4488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A6D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F5109-DA53-4EAD-832D-7A08D1EF6D07}" v="52" dt="2024-05-30T16:42:39.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0" autoAdjust="0"/>
    <p:restoredTop sz="95411" autoAdjust="0"/>
  </p:normalViewPr>
  <p:slideViewPr>
    <p:cSldViewPr snapToGrid="0" snapToObjects="1">
      <p:cViewPr varScale="1">
        <p:scale>
          <a:sx n="61" d="100"/>
          <a:sy n="61" d="100"/>
        </p:scale>
        <p:origin x="72" y="64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t Bogert" userId="a74b1cbb-2caf-4aa3-a4ae-e4664ebf64f4" providerId="ADAL" clId="{B6FF5109-DA53-4EAD-832D-7A08D1EF6D07}"/>
    <pc:docChg chg="undo custSel addSld delSld modSld sldOrd">
      <pc:chgData name="Marit Bogert" userId="a74b1cbb-2caf-4aa3-a4ae-e4664ebf64f4" providerId="ADAL" clId="{B6FF5109-DA53-4EAD-832D-7A08D1EF6D07}" dt="2024-05-30T16:42:39.553" v="478" actId="1076"/>
      <pc:docMkLst>
        <pc:docMk/>
      </pc:docMkLst>
      <pc:sldChg chg="modSp add mod modTransition">
        <pc:chgData name="Marit Bogert" userId="a74b1cbb-2caf-4aa3-a4ae-e4664ebf64f4" providerId="ADAL" clId="{B6FF5109-DA53-4EAD-832D-7A08D1EF6D07}" dt="2024-05-30T14:25:32.831" v="366"/>
        <pc:sldMkLst>
          <pc:docMk/>
          <pc:sldMk cId="0" sldId="259"/>
        </pc:sldMkLst>
        <pc:spChg chg="mod">
          <ac:chgData name="Marit Bogert" userId="a74b1cbb-2caf-4aa3-a4ae-e4664ebf64f4" providerId="ADAL" clId="{B6FF5109-DA53-4EAD-832D-7A08D1EF6D07}" dt="2024-05-30T14:16:39.599" v="174" actId="27636"/>
          <ac:spMkLst>
            <pc:docMk/>
            <pc:sldMk cId="0" sldId="259"/>
            <ac:spMk id="3" creationId="{F4C6945E-7490-AA0D-9EF7-D051BCFE3FB3}"/>
          </ac:spMkLst>
        </pc:spChg>
      </pc:sldChg>
      <pc:sldChg chg="modSp add mod">
        <pc:chgData name="Marit Bogert" userId="a74b1cbb-2caf-4aa3-a4ae-e4664ebf64f4" providerId="ADAL" clId="{B6FF5109-DA53-4EAD-832D-7A08D1EF6D07}" dt="2024-05-30T14:16:39.641" v="175" actId="27636"/>
        <pc:sldMkLst>
          <pc:docMk/>
          <pc:sldMk cId="3990644998" sldId="309"/>
        </pc:sldMkLst>
        <pc:spChg chg="mod">
          <ac:chgData name="Marit Bogert" userId="a74b1cbb-2caf-4aa3-a4ae-e4664ebf64f4" providerId="ADAL" clId="{B6FF5109-DA53-4EAD-832D-7A08D1EF6D07}" dt="2024-05-30T14:16:39.641" v="175" actId="27636"/>
          <ac:spMkLst>
            <pc:docMk/>
            <pc:sldMk cId="3990644998" sldId="309"/>
            <ac:spMk id="3" creationId="{8A6428DA-38E2-19B4-5B0A-790FD8F791B9}"/>
          </ac:spMkLst>
        </pc:spChg>
      </pc:sldChg>
      <pc:sldChg chg="add">
        <pc:chgData name="Marit Bogert" userId="a74b1cbb-2caf-4aa3-a4ae-e4664ebf64f4" providerId="ADAL" clId="{B6FF5109-DA53-4EAD-832D-7A08D1EF6D07}" dt="2024-05-30T14:16:39.529" v="173"/>
        <pc:sldMkLst>
          <pc:docMk/>
          <pc:sldMk cId="232023545" sldId="317"/>
        </pc:sldMkLst>
      </pc:sldChg>
      <pc:sldChg chg="add">
        <pc:chgData name="Marit Bogert" userId="a74b1cbb-2caf-4aa3-a4ae-e4664ebf64f4" providerId="ADAL" clId="{B6FF5109-DA53-4EAD-832D-7A08D1EF6D07}" dt="2024-05-30T14:16:39.529" v="173"/>
        <pc:sldMkLst>
          <pc:docMk/>
          <pc:sldMk cId="2381374939" sldId="324"/>
        </pc:sldMkLst>
      </pc:sldChg>
      <pc:sldChg chg="add">
        <pc:chgData name="Marit Bogert" userId="a74b1cbb-2caf-4aa3-a4ae-e4664ebf64f4" providerId="ADAL" clId="{B6FF5109-DA53-4EAD-832D-7A08D1EF6D07}" dt="2024-05-30T14:16:39.529" v="173"/>
        <pc:sldMkLst>
          <pc:docMk/>
          <pc:sldMk cId="3215870288" sldId="329"/>
        </pc:sldMkLst>
      </pc:sldChg>
      <pc:sldChg chg="add">
        <pc:chgData name="Marit Bogert" userId="a74b1cbb-2caf-4aa3-a4ae-e4664ebf64f4" providerId="ADAL" clId="{B6FF5109-DA53-4EAD-832D-7A08D1EF6D07}" dt="2024-05-30T14:16:39.529" v="173"/>
        <pc:sldMkLst>
          <pc:docMk/>
          <pc:sldMk cId="2558727187" sldId="330"/>
        </pc:sldMkLst>
      </pc:sldChg>
      <pc:sldChg chg="modSp add mod">
        <pc:chgData name="Marit Bogert" userId="a74b1cbb-2caf-4aa3-a4ae-e4664ebf64f4" providerId="ADAL" clId="{B6FF5109-DA53-4EAD-832D-7A08D1EF6D07}" dt="2024-05-30T14:16:39.708" v="176" actId="27636"/>
        <pc:sldMkLst>
          <pc:docMk/>
          <pc:sldMk cId="3339034264" sldId="332"/>
        </pc:sldMkLst>
        <pc:spChg chg="mod">
          <ac:chgData name="Marit Bogert" userId="a74b1cbb-2caf-4aa3-a4ae-e4664ebf64f4" providerId="ADAL" clId="{B6FF5109-DA53-4EAD-832D-7A08D1EF6D07}" dt="2024-05-30T14:16:39.708" v="176" actId="27636"/>
          <ac:spMkLst>
            <pc:docMk/>
            <pc:sldMk cId="3339034264" sldId="332"/>
            <ac:spMk id="3" creationId="{3D63BC94-A4DC-873B-DBB2-7493346ACFBD}"/>
          </ac:spMkLst>
        </pc:spChg>
      </pc:sldChg>
      <pc:sldChg chg="add modTransition">
        <pc:chgData name="Marit Bogert" userId="a74b1cbb-2caf-4aa3-a4ae-e4664ebf64f4" providerId="ADAL" clId="{B6FF5109-DA53-4EAD-832D-7A08D1EF6D07}" dt="2024-05-30T14:25:29.534" v="365"/>
        <pc:sldMkLst>
          <pc:docMk/>
          <pc:sldMk cId="1097174858" sldId="354"/>
        </pc:sldMkLst>
      </pc:sldChg>
      <pc:sldChg chg="add">
        <pc:chgData name="Marit Bogert" userId="a74b1cbb-2caf-4aa3-a4ae-e4664ebf64f4" providerId="ADAL" clId="{B6FF5109-DA53-4EAD-832D-7A08D1EF6D07}" dt="2024-05-30T14:16:39.529" v="173"/>
        <pc:sldMkLst>
          <pc:docMk/>
          <pc:sldMk cId="2065542432" sldId="355"/>
        </pc:sldMkLst>
      </pc:sldChg>
      <pc:sldChg chg="add">
        <pc:chgData name="Marit Bogert" userId="a74b1cbb-2caf-4aa3-a4ae-e4664ebf64f4" providerId="ADAL" clId="{B6FF5109-DA53-4EAD-832D-7A08D1EF6D07}" dt="2024-05-30T14:17:01.852" v="177"/>
        <pc:sldMkLst>
          <pc:docMk/>
          <pc:sldMk cId="2465006754" sldId="356"/>
        </pc:sldMkLst>
      </pc:sldChg>
      <pc:sldChg chg="add">
        <pc:chgData name="Marit Bogert" userId="a74b1cbb-2caf-4aa3-a4ae-e4664ebf64f4" providerId="ADAL" clId="{B6FF5109-DA53-4EAD-832D-7A08D1EF6D07}" dt="2024-05-30T14:17:01.852" v="177"/>
        <pc:sldMkLst>
          <pc:docMk/>
          <pc:sldMk cId="2961458037" sldId="357"/>
        </pc:sldMkLst>
      </pc:sldChg>
      <pc:sldChg chg="add">
        <pc:chgData name="Marit Bogert" userId="a74b1cbb-2caf-4aa3-a4ae-e4664ebf64f4" providerId="ADAL" clId="{B6FF5109-DA53-4EAD-832D-7A08D1EF6D07}" dt="2024-05-30T14:16:39.529" v="173"/>
        <pc:sldMkLst>
          <pc:docMk/>
          <pc:sldMk cId="1286296861" sldId="358"/>
        </pc:sldMkLst>
      </pc:sldChg>
      <pc:sldChg chg="add">
        <pc:chgData name="Marit Bogert" userId="a74b1cbb-2caf-4aa3-a4ae-e4664ebf64f4" providerId="ADAL" clId="{B6FF5109-DA53-4EAD-832D-7A08D1EF6D07}" dt="2024-05-30T14:16:39.529" v="173"/>
        <pc:sldMkLst>
          <pc:docMk/>
          <pc:sldMk cId="1894685248" sldId="359"/>
        </pc:sldMkLst>
      </pc:sldChg>
      <pc:sldChg chg="add">
        <pc:chgData name="Marit Bogert" userId="a74b1cbb-2caf-4aa3-a4ae-e4664ebf64f4" providerId="ADAL" clId="{B6FF5109-DA53-4EAD-832D-7A08D1EF6D07}" dt="2024-05-30T14:17:01.852" v="177"/>
        <pc:sldMkLst>
          <pc:docMk/>
          <pc:sldMk cId="987986602" sldId="360"/>
        </pc:sldMkLst>
      </pc:sldChg>
      <pc:sldChg chg="add">
        <pc:chgData name="Marit Bogert" userId="a74b1cbb-2caf-4aa3-a4ae-e4664ebf64f4" providerId="ADAL" clId="{B6FF5109-DA53-4EAD-832D-7A08D1EF6D07}" dt="2024-05-30T14:17:01.852" v="177"/>
        <pc:sldMkLst>
          <pc:docMk/>
          <pc:sldMk cId="3733499708" sldId="361"/>
        </pc:sldMkLst>
      </pc:sldChg>
      <pc:sldChg chg="add setBg">
        <pc:chgData name="Marit Bogert" userId="a74b1cbb-2caf-4aa3-a4ae-e4664ebf64f4" providerId="ADAL" clId="{B6FF5109-DA53-4EAD-832D-7A08D1EF6D07}" dt="2024-05-30T14:17:01.852" v="177"/>
        <pc:sldMkLst>
          <pc:docMk/>
          <pc:sldMk cId="3582890675" sldId="362"/>
        </pc:sldMkLst>
      </pc:sldChg>
      <pc:sldChg chg="add">
        <pc:chgData name="Marit Bogert" userId="a74b1cbb-2caf-4aa3-a4ae-e4664ebf64f4" providerId="ADAL" clId="{B6FF5109-DA53-4EAD-832D-7A08D1EF6D07}" dt="2024-05-30T14:16:39.529" v="173"/>
        <pc:sldMkLst>
          <pc:docMk/>
          <pc:sldMk cId="1470332056" sldId="366"/>
        </pc:sldMkLst>
      </pc:sldChg>
      <pc:sldChg chg="add">
        <pc:chgData name="Marit Bogert" userId="a74b1cbb-2caf-4aa3-a4ae-e4664ebf64f4" providerId="ADAL" clId="{B6FF5109-DA53-4EAD-832D-7A08D1EF6D07}" dt="2024-05-30T14:16:39.529" v="173"/>
        <pc:sldMkLst>
          <pc:docMk/>
          <pc:sldMk cId="1037491516" sldId="367"/>
        </pc:sldMkLst>
      </pc:sldChg>
      <pc:sldChg chg="add">
        <pc:chgData name="Marit Bogert" userId="a74b1cbb-2caf-4aa3-a4ae-e4664ebf64f4" providerId="ADAL" clId="{B6FF5109-DA53-4EAD-832D-7A08D1EF6D07}" dt="2024-05-30T14:16:39.529" v="173"/>
        <pc:sldMkLst>
          <pc:docMk/>
          <pc:sldMk cId="3049490431" sldId="368"/>
        </pc:sldMkLst>
      </pc:sldChg>
      <pc:sldChg chg="add">
        <pc:chgData name="Marit Bogert" userId="a74b1cbb-2caf-4aa3-a4ae-e4664ebf64f4" providerId="ADAL" clId="{B6FF5109-DA53-4EAD-832D-7A08D1EF6D07}" dt="2024-05-30T14:16:39.529" v="173"/>
        <pc:sldMkLst>
          <pc:docMk/>
          <pc:sldMk cId="1308673276" sldId="369"/>
        </pc:sldMkLst>
      </pc:sldChg>
      <pc:sldChg chg="add">
        <pc:chgData name="Marit Bogert" userId="a74b1cbb-2caf-4aa3-a4ae-e4664ebf64f4" providerId="ADAL" clId="{B6FF5109-DA53-4EAD-832D-7A08D1EF6D07}" dt="2024-05-30T14:16:39.529" v="173"/>
        <pc:sldMkLst>
          <pc:docMk/>
          <pc:sldMk cId="1162970626" sldId="372"/>
        </pc:sldMkLst>
      </pc:sldChg>
      <pc:sldChg chg="add">
        <pc:chgData name="Marit Bogert" userId="a74b1cbb-2caf-4aa3-a4ae-e4664ebf64f4" providerId="ADAL" clId="{B6FF5109-DA53-4EAD-832D-7A08D1EF6D07}" dt="2024-05-30T14:16:39.529" v="173"/>
        <pc:sldMkLst>
          <pc:docMk/>
          <pc:sldMk cId="3834976569" sldId="377"/>
        </pc:sldMkLst>
      </pc:sldChg>
      <pc:sldChg chg="add">
        <pc:chgData name="Marit Bogert" userId="a74b1cbb-2caf-4aa3-a4ae-e4664ebf64f4" providerId="ADAL" clId="{B6FF5109-DA53-4EAD-832D-7A08D1EF6D07}" dt="2024-05-30T14:16:39.529" v="173"/>
        <pc:sldMkLst>
          <pc:docMk/>
          <pc:sldMk cId="121246033" sldId="378"/>
        </pc:sldMkLst>
      </pc:sldChg>
      <pc:sldChg chg="add">
        <pc:chgData name="Marit Bogert" userId="a74b1cbb-2caf-4aa3-a4ae-e4664ebf64f4" providerId="ADAL" clId="{B6FF5109-DA53-4EAD-832D-7A08D1EF6D07}" dt="2024-05-30T14:16:39.529" v="173"/>
        <pc:sldMkLst>
          <pc:docMk/>
          <pc:sldMk cId="3919178141" sldId="379"/>
        </pc:sldMkLst>
      </pc:sldChg>
      <pc:sldChg chg="addSp modSp mod">
        <pc:chgData name="Marit Bogert" userId="a74b1cbb-2caf-4aa3-a4ae-e4664ebf64f4" providerId="ADAL" clId="{B6FF5109-DA53-4EAD-832D-7A08D1EF6D07}" dt="2024-05-30T14:13:08.280" v="64"/>
        <pc:sldMkLst>
          <pc:docMk/>
          <pc:sldMk cId="2262899058" sldId="403"/>
        </pc:sldMkLst>
        <pc:spChg chg="add mod">
          <ac:chgData name="Marit Bogert" userId="a74b1cbb-2caf-4aa3-a4ae-e4664ebf64f4" providerId="ADAL" clId="{B6FF5109-DA53-4EAD-832D-7A08D1EF6D07}" dt="2024-05-30T14:12:53.624" v="62" actId="20577"/>
          <ac:spMkLst>
            <pc:docMk/>
            <pc:sldMk cId="2262899058" sldId="403"/>
            <ac:spMk id="4" creationId="{314B7C8A-9515-9557-93B5-72ACABEFE926}"/>
          </ac:spMkLst>
        </pc:spChg>
        <pc:spChg chg="add mod">
          <ac:chgData name="Marit Bogert" userId="a74b1cbb-2caf-4aa3-a4ae-e4664ebf64f4" providerId="ADAL" clId="{B6FF5109-DA53-4EAD-832D-7A08D1EF6D07}" dt="2024-05-30T14:13:08.280" v="64"/>
          <ac:spMkLst>
            <pc:docMk/>
            <pc:sldMk cId="2262899058" sldId="403"/>
            <ac:spMk id="5" creationId="{C75EDCBA-C873-8EC0-28A1-9710F7A449C9}"/>
          </ac:spMkLst>
        </pc:spChg>
        <pc:spChg chg="mod">
          <ac:chgData name="Marit Bogert" userId="a74b1cbb-2caf-4aa3-a4ae-e4664ebf64f4" providerId="ADAL" clId="{B6FF5109-DA53-4EAD-832D-7A08D1EF6D07}" dt="2024-05-30T14:11:24.544" v="28" actId="1038"/>
          <ac:spMkLst>
            <pc:docMk/>
            <pc:sldMk cId="2262899058" sldId="403"/>
            <ac:spMk id="14" creationId="{74238C0B-4C11-B7FA-E4F0-2D729DEB6B4B}"/>
          </ac:spMkLst>
        </pc:spChg>
        <pc:spChg chg="mod">
          <ac:chgData name="Marit Bogert" userId="a74b1cbb-2caf-4aa3-a4ae-e4664ebf64f4" providerId="ADAL" clId="{B6FF5109-DA53-4EAD-832D-7A08D1EF6D07}" dt="2024-05-30T14:11:46.411" v="34" actId="1076"/>
          <ac:spMkLst>
            <pc:docMk/>
            <pc:sldMk cId="2262899058" sldId="403"/>
            <ac:spMk id="17" creationId="{ADDF619D-A22A-80AB-C012-350A042842BC}"/>
          </ac:spMkLst>
        </pc:spChg>
        <pc:spChg chg="mod">
          <ac:chgData name="Marit Bogert" userId="a74b1cbb-2caf-4aa3-a4ae-e4664ebf64f4" providerId="ADAL" clId="{B6FF5109-DA53-4EAD-832D-7A08D1EF6D07}" dt="2024-05-30T14:11:50.986" v="35" actId="1076"/>
          <ac:spMkLst>
            <pc:docMk/>
            <pc:sldMk cId="2262899058" sldId="403"/>
            <ac:spMk id="18" creationId="{00F19ACB-2FA7-2514-BA1F-16F8CB5C49C0}"/>
          </ac:spMkLst>
        </pc:spChg>
        <pc:spChg chg="mod">
          <ac:chgData name="Marit Bogert" userId="a74b1cbb-2caf-4aa3-a4ae-e4664ebf64f4" providerId="ADAL" clId="{B6FF5109-DA53-4EAD-832D-7A08D1EF6D07}" dt="2024-05-30T14:12:06.235" v="40" actId="1076"/>
          <ac:spMkLst>
            <pc:docMk/>
            <pc:sldMk cId="2262899058" sldId="403"/>
            <ac:spMk id="19" creationId="{151286E4-8ABC-DA26-614E-8C0D12F93B8C}"/>
          </ac:spMkLst>
        </pc:spChg>
        <pc:spChg chg="mod">
          <ac:chgData name="Marit Bogert" userId="a74b1cbb-2caf-4aa3-a4ae-e4664ebf64f4" providerId="ADAL" clId="{B6FF5109-DA53-4EAD-832D-7A08D1EF6D07}" dt="2024-05-30T14:12:13.155" v="42" actId="1076"/>
          <ac:spMkLst>
            <pc:docMk/>
            <pc:sldMk cId="2262899058" sldId="403"/>
            <ac:spMk id="20" creationId="{29432C22-A66F-1BD6-37FD-DFE46508E39E}"/>
          </ac:spMkLst>
        </pc:spChg>
        <pc:spChg chg="mod">
          <ac:chgData name="Marit Bogert" userId="a74b1cbb-2caf-4aa3-a4ae-e4664ebf64f4" providerId="ADAL" clId="{B6FF5109-DA53-4EAD-832D-7A08D1EF6D07}" dt="2024-05-30T14:11:24.544" v="28" actId="1038"/>
          <ac:spMkLst>
            <pc:docMk/>
            <pc:sldMk cId="2262899058" sldId="403"/>
            <ac:spMk id="21" creationId="{042DCEAD-6853-0785-4E11-E21406CDC508}"/>
          </ac:spMkLst>
        </pc:spChg>
        <pc:spChg chg="mod">
          <ac:chgData name="Marit Bogert" userId="a74b1cbb-2caf-4aa3-a4ae-e4664ebf64f4" providerId="ADAL" clId="{B6FF5109-DA53-4EAD-832D-7A08D1EF6D07}" dt="2024-05-30T14:11:24.544" v="28" actId="1038"/>
          <ac:spMkLst>
            <pc:docMk/>
            <pc:sldMk cId="2262899058" sldId="403"/>
            <ac:spMk id="22" creationId="{9D20B198-C996-02EE-F2CA-FD5834060DC4}"/>
          </ac:spMkLst>
        </pc:spChg>
        <pc:spChg chg="mod">
          <ac:chgData name="Marit Bogert" userId="a74b1cbb-2caf-4aa3-a4ae-e4664ebf64f4" providerId="ADAL" clId="{B6FF5109-DA53-4EAD-832D-7A08D1EF6D07}" dt="2024-05-30T14:11:24.544" v="28" actId="1038"/>
          <ac:spMkLst>
            <pc:docMk/>
            <pc:sldMk cId="2262899058" sldId="403"/>
            <ac:spMk id="23" creationId="{BABD8371-5C78-CEDD-4C2A-430F46295595}"/>
          </ac:spMkLst>
        </pc:spChg>
        <pc:picChg chg="add mod">
          <ac:chgData name="Marit Bogert" userId="a74b1cbb-2caf-4aa3-a4ae-e4664ebf64f4" providerId="ADAL" clId="{B6FF5109-DA53-4EAD-832D-7A08D1EF6D07}" dt="2024-05-30T14:12:41.070" v="47" actId="14826"/>
          <ac:picMkLst>
            <pc:docMk/>
            <pc:sldMk cId="2262899058" sldId="403"/>
            <ac:picMk id="3" creationId="{2CDCE5B3-7886-9FA0-840B-FA50F5460796}"/>
          </ac:picMkLst>
        </pc:picChg>
        <pc:picChg chg="mod">
          <ac:chgData name="Marit Bogert" userId="a74b1cbb-2caf-4aa3-a4ae-e4664ebf64f4" providerId="ADAL" clId="{B6FF5109-DA53-4EAD-832D-7A08D1EF6D07}" dt="2024-05-30T14:12:09.077" v="41" actId="1076"/>
          <ac:picMkLst>
            <pc:docMk/>
            <pc:sldMk cId="2262899058" sldId="403"/>
            <ac:picMk id="16" creationId="{AFE836F9-7606-7EDF-41E4-ED1C1B7EA290}"/>
          </ac:picMkLst>
        </pc:picChg>
        <pc:picChg chg="mod">
          <ac:chgData name="Marit Bogert" userId="a74b1cbb-2caf-4aa3-a4ae-e4664ebf64f4" providerId="ADAL" clId="{B6FF5109-DA53-4EAD-832D-7A08D1EF6D07}" dt="2024-05-30T14:11:24.544" v="28" actId="1038"/>
          <ac:picMkLst>
            <pc:docMk/>
            <pc:sldMk cId="2262899058" sldId="403"/>
            <ac:picMk id="25" creationId="{0B2B2659-837F-7E0B-754E-C6AB196C7E98}"/>
          </ac:picMkLst>
        </pc:picChg>
        <pc:picChg chg="mod">
          <ac:chgData name="Marit Bogert" userId="a74b1cbb-2caf-4aa3-a4ae-e4664ebf64f4" providerId="ADAL" clId="{B6FF5109-DA53-4EAD-832D-7A08D1EF6D07}" dt="2024-05-30T14:12:19.082" v="44" actId="1076"/>
          <ac:picMkLst>
            <pc:docMk/>
            <pc:sldMk cId="2262899058" sldId="403"/>
            <ac:picMk id="27" creationId="{498939CE-70E0-F0D9-125E-482E18D13C4B}"/>
          </ac:picMkLst>
        </pc:picChg>
        <pc:picChg chg="mod">
          <ac:chgData name="Marit Bogert" userId="a74b1cbb-2caf-4aa3-a4ae-e4664ebf64f4" providerId="ADAL" clId="{B6FF5109-DA53-4EAD-832D-7A08D1EF6D07}" dt="2024-05-30T14:11:24.544" v="28" actId="1038"/>
          <ac:picMkLst>
            <pc:docMk/>
            <pc:sldMk cId="2262899058" sldId="403"/>
            <ac:picMk id="29" creationId="{8E89417F-F900-4E5A-25CC-31F47A5B6F45}"/>
          </ac:picMkLst>
        </pc:picChg>
        <pc:picChg chg="mod">
          <ac:chgData name="Marit Bogert" userId="a74b1cbb-2caf-4aa3-a4ae-e4664ebf64f4" providerId="ADAL" clId="{B6FF5109-DA53-4EAD-832D-7A08D1EF6D07}" dt="2024-05-30T14:12:55.623" v="63" actId="1076"/>
          <ac:picMkLst>
            <pc:docMk/>
            <pc:sldMk cId="2262899058" sldId="403"/>
            <ac:picMk id="35" creationId="{30108889-1182-3F45-2691-17CC75E2865E}"/>
          </ac:picMkLst>
        </pc:picChg>
        <pc:picChg chg="mod">
          <ac:chgData name="Marit Bogert" userId="a74b1cbb-2caf-4aa3-a4ae-e4664ebf64f4" providerId="ADAL" clId="{B6FF5109-DA53-4EAD-832D-7A08D1EF6D07}" dt="2024-05-30T14:11:34.854" v="30" actId="1076"/>
          <ac:picMkLst>
            <pc:docMk/>
            <pc:sldMk cId="2262899058" sldId="403"/>
            <ac:picMk id="1026" creationId="{6607D8FF-89E2-8419-4B6C-6DB8603513D2}"/>
          </ac:picMkLst>
        </pc:picChg>
        <pc:picChg chg="mod">
          <ac:chgData name="Marit Bogert" userId="a74b1cbb-2caf-4aa3-a4ae-e4664ebf64f4" providerId="ADAL" clId="{B6FF5109-DA53-4EAD-832D-7A08D1EF6D07}" dt="2024-05-30T14:11:36.675" v="31" actId="1076"/>
          <ac:picMkLst>
            <pc:docMk/>
            <pc:sldMk cId="2262899058" sldId="403"/>
            <ac:picMk id="1028" creationId="{F6DBC0B8-920D-027D-8D9F-F57B0BF0E166}"/>
          </ac:picMkLst>
        </pc:picChg>
        <pc:picChg chg="mod">
          <ac:chgData name="Marit Bogert" userId="a74b1cbb-2caf-4aa3-a4ae-e4664ebf64f4" providerId="ADAL" clId="{B6FF5109-DA53-4EAD-832D-7A08D1EF6D07}" dt="2024-05-30T14:12:00.390" v="38" actId="1076"/>
          <ac:picMkLst>
            <pc:docMk/>
            <pc:sldMk cId="2262899058" sldId="403"/>
            <ac:picMk id="1030" creationId="{71A9B31D-88B3-6968-E464-E43995F95001}"/>
          </ac:picMkLst>
        </pc:picChg>
        <pc:picChg chg="mod">
          <ac:chgData name="Marit Bogert" userId="a74b1cbb-2caf-4aa3-a4ae-e4664ebf64f4" providerId="ADAL" clId="{B6FF5109-DA53-4EAD-832D-7A08D1EF6D07}" dt="2024-05-30T14:11:24.544" v="28" actId="1038"/>
          <ac:picMkLst>
            <pc:docMk/>
            <pc:sldMk cId="2262899058" sldId="403"/>
            <ac:picMk id="1032" creationId="{5C03D17D-5018-4869-F457-8049C9DB6727}"/>
          </ac:picMkLst>
        </pc:picChg>
        <pc:picChg chg="mod">
          <ac:chgData name="Marit Bogert" userId="a74b1cbb-2caf-4aa3-a4ae-e4664ebf64f4" providerId="ADAL" clId="{B6FF5109-DA53-4EAD-832D-7A08D1EF6D07}" dt="2024-05-30T14:11:24.544" v="28" actId="1038"/>
          <ac:picMkLst>
            <pc:docMk/>
            <pc:sldMk cId="2262899058" sldId="403"/>
            <ac:picMk id="1034" creationId="{946C6C33-6C4D-F80E-D568-0A56F9B1C0EF}"/>
          </ac:picMkLst>
        </pc:picChg>
        <pc:picChg chg="mod">
          <ac:chgData name="Marit Bogert" userId="a74b1cbb-2caf-4aa3-a4ae-e4664ebf64f4" providerId="ADAL" clId="{B6FF5109-DA53-4EAD-832D-7A08D1EF6D07}" dt="2024-05-30T14:11:24.544" v="28" actId="1038"/>
          <ac:picMkLst>
            <pc:docMk/>
            <pc:sldMk cId="2262899058" sldId="403"/>
            <ac:picMk id="1036" creationId="{E4753CC5-F07E-045F-D063-C33FB3936CB3}"/>
          </ac:picMkLst>
        </pc:picChg>
      </pc:sldChg>
      <pc:sldChg chg="del">
        <pc:chgData name="Marit Bogert" userId="a74b1cbb-2caf-4aa3-a4ae-e4664ebf64f4" providerId="ADAL" clId="{B6FF5109-DA53-4EAD-832D-7A08D1EF6D07}" dt="2024-05-30T12:38:40.823" v="5" actId="47"/>
        <pc:sldMkLst>
          <pc:docMk/>
          <pc:sldMk cId="2844871576" sldId="404"/>
        </pc:sldMkLst>
      </pc:sldChg>
      <pc:sldChg chg="addSp delSp modSp add mod chgLayout">
        <pc:chgData name="Marit Bogert" userId="a74b1cbb-2caf-4aa3-a4ae-e4664ebf64f4" providerId="ADAL" clId="{B6FF5109-DA53-4EAD-832D-7A08D1EF6D07}" dt="2024-05-30T14:21:57.813" v="311" actId="20577"/>
        <pc:sldMkLst>
          <pc:docMk/>
          <pc:sldMk cId="2987668264" sldId="404"/>
        </pc:sldMkLst>
        <pc:spChg chg="mod ord">
          <ac:chgData name="Marit Bogert" userId="a74b1cbb-2caf-4aa3-a4ae-e4664ebf64f4" providerId="ADAL" clId="{B6FF5109-DA53-4EAD-832D-7A08D1EF6D07}" dt="2024-05-30T14:13:47.214" v="91" actId="700"/>
          <ac:spMkLst>
            <pc:docMk/>
            <pc:sldMk cId="2987668264" sldId="404"/>
            <ac:spMk id="2" creationId="{00000000-0000-0000-0000-000000000000}"/>
          </ac:spMkLst>
        </pc:spChg>
        <pc:spChg chg="del">
          <ac:chgData name="Marit Bogert" userId="a74b1cbb-2caf-4aa3-a4ae-e4664ebf64f4" providerId="ADAL" clId="{B6FF5109-DA53-4EAD-832D-7A08D1EF6D07}" dt="2024-05-30T14:13:20.342" v="83" actId="478"/>
          <ac:spMkLst>
            <pc:docMk/>
            <pc:sldMk cId="2987668264" sldId="404"/>
            <ac:spMk id="4" creationId="{314B7C8A-9515-9557-93B5-72ACABEFE926}"/>
          </ac:spMkLst>
        </pc:spChg>
        <pc:spChg chg="add mod ord">
          <ac:chgData name="Marit Bogert" userId="a74b1cbb-2caf-4aa3-a4ae-e4664ebf64f4" providerId="ADAL" clId="{B6FF5109-DA53-4EAD-832D-7A08D1EF6D07}" dt="2024-05-30T14:21:57.813" v="311" actId="20577"/>
          <ac:spMkLst>
            <pc:docMk/>
            <pc:sldMk cId="2987668264" sldId="404"/>
            <ac:spMk id="5" creationId="{A13D1FC0-B3AC-C05C-A9A3-804646C11E80}"/>
          </ac:spMkLst>
        </pc:spChg>
        <pc:spChg chg="del">
          <ac:chgData name="Marit Bogert" userId="a74b1cbb-2caf-4aa3-a4ae-e4664ebf64f4" providerId="ADAL" clId="{B6FF5109-DA53-4EAD-832D-7A08D1EF6D07}" dt="2024-05-30T14:13:49.442" v="92" actId="478"/>
          <ac:spMkLst>
            <pc:docMk/>
            <pc:sldMk cId="2987668264" sldId="404"/>
            <ac:spMk id="12" creationId="{697AF351-BD6B-9060-FC71-DDCC5DD4AB49}"/>
          </ac:spMkLst>
        </pc:spChg>
        <pc:spChg chg="del">
          <ac:chgData name="Marit Bogert" userId="a74b1cbb-2caf-4aa3-a4ae-e4664ebf64f4" providerId="ADAL" clId="{B6FF5109-DA53-4EAD-832D-7A08D1EF6D07}" dt="2024-05-30T14:13:31.221" v="90" actId="478"/>
          <ac:spMkLst>
            <pc:docMk/>
            <pc:sldMk cId="2987668264" sldId="404"/>
            <ac:spMk id="14" creationId="{74238C0B-4C11-B7FA-E4F0-2D729DEB6B4B}"/>
          </ac:spMkLst>
        </pc:spChg>
        <pc:spChg chg="del">
          <ac:chgData name="Marit Bogert" userId="a74b1cbb-2caf-4aa3-a4ae-e4664ebf64f4" providerId="ADAL" clId="{B6FF5109-DA53-4EAD-832D-7A08D1EF6D07}" dt="2024-05-30T14:13:20.342" v="83" actId="478"/>
          <ac:spMkLst>
            <pc:docMk/>
            <pc:sldMk cId="2987668264" sldId="404"/>
            <ac:spMk id="17" creationId="{ADDF619D-A22A-80AB-C012-350A042842BC}"/>
          </ac:spMkLst>
        </pc:spChg>
        <pc:spChg chg="del">
          <ac:chgData name="Marit Bogert" userId="a74b1cbb-2caf-4aa3-a4ae-e4664ebf64f4" providerId="ADAL" clId="{B6FF5109-DA53-4EAD-832D-7A08D1EF6D07}" dt="2024-05-30T14:13:20.342" v="83" actId="478"/>
          <ac:spMkLst>
            <pc:docMk/>
            <pc:sldMk cId="2987668264" sldId="404"/>
            <ac:spMk id="18" creationId="{00F19ACB-2FA7-2514-BA1F-16F8CB5C49C0}"/>
          </ac:spMkLst>
        </pc:spChg>
        <pc:spChg chg="del">
          <ac:chgData name="Marit Bogert" userId="a74b1cbb-2caf-4aa3-a4ae-e4664ebf64f4" providerId="ADAL" clId="{B6FF5109-DA53-4EAD-832D-7A08D1EF6D07}" dt="2024-05-30T14:13:20.342" v="83" actId="478"/>
          <ac:spMkLst>
            <pc:docMk/>
            <pc:sldMk cId="2987668264" sldId="404"/>
            <ac:spMk id="19" creationId="{151286E4-8ABC-DA26-614E-8C0D12F93B8C}"/>
          </ac:spMkLst>
        </pc:spChg>
        <pc:spChg chg="del">
          <ac:chgData name="Marit Bogert" userId="a74b1cbb-2caf-4aa3-a4ae-e4664ebf64f4" providerId="ADAL" clId="{B6FF5109-DA53-4EAD-832D-7A08D1EF6D07}" dt="2024-05-30T14:13:20.342" v="83" actId="478"/>
          <ac:spMkLst>
            <pc:docMk/>
            <pc:sldMk cId="2987668264" sldId="404"/>
            <ac:spMk id="20" creationId="{29432C22-A66F-1BD6-37FD-DFE46508E39E}"/>
          </ac:spMkLst>
        </pc:spChg>
        <pc:spChg chg="del">
          <ac:chgData name="Marit Bogert" userId="a74b1cbb-2caf-4aa3-a4ae-e4664ebf64f4" providerId="ADAL" clId="{B6FF5109-DA53-4EAD-832D-7A08D1EF6D07}" dt="2024-05-30T14:13:20.342" v="83" actId="478"/>
          <ac:spMkLst>
            <pc:docMk/>
            <pc:sldMk cId="2987668264" sldId="404"/>
            <ac:spMk id="21" creationId="{042DCEAD-6853-0785-4E11-E21406CDC508}"/>
          </ac:spMkLst>
        </pc:spChg>
        <pc:spChg chg="del">
          <ac:chgData name="Marit Bogert" userId="a74b1cbb-2caf-4aa3-a4ae-e4664ebf64f4" providerId="ADAL" clId="{B6FF5109-DA53-4EAD-832D-7A08D1EF6D07}" dt="2024-05-30T14:13:20.342" v="83" actId="478"/>
          <ac:spMkLst>
            <pc:docMk/>
            <pc:sldMk cId="2987668264" sldId="404"/>
            <ac:spMk id="22" creationId="{9D20B198-C996-02EE-F2CA-FD5834060DC4}"/>
          </ac:spMkLst>
        </pc:spChg>
        <pc:spChg chg="del mod">
          <ac:chgData name="Marit Bogert" userId="a74b1cbb-2caf-4aa3-a4ae-e4664ebf64f4" providerId="ADAL" clId="{B6FF5109-DA53-4EAD-832D-7A08D1EF6D07}" dt="2024-05-30T14:13:25.211" v="86" actId="478"/>
          <ac:spMkLst>
            <pc:docMk/>
            <pc:sldMk cId="2987668264" sldId="404"/>
            <ac:spMk id="23" creationId="{BABD8371-5C78-CEDD-4C2A-430F46295595}"/>
          </ac:spMkLst>
        </pc:spChg>
        <pc:picChg chg="del">
          <ac:chgData name="Marit Bogert" userId="a74b1cbb-2caf-4aa3-a4ae-e4664ebf64f4" providerId="ADAL" clId="{B6FF5109-DA53-4EAD-832D-7A08D1EF6D07}" dt="2024-05-30T14:13:20.342" v="83" actId="478"/>
          <ac:picMkLst>
            <pc:docMk/>
            <pc:sldMk cId="2987668264" sldId="404"/>
            <ac:picMk id="3" creationId="{2CDCE5B3-7886-9FA0-840B-FA50F5460796}"/>
          </ac:picMkLst>
        </pc:picChg>
        <pc:picChg chg="add mod">
          <ac:chgData name="Marit Bogert" userId="a74b1cbb-2caf-4aa3-a4ae-e4664ebf64f4" providerId="ADAL" clId="{B6FF5109-DA53-4EAD-832D-7A08D1EF6D07}" dt="2024-05-30T14:15:36.095" v="163" actId="1076"/>
          <ac:picMkLst>
            <pc:docMk/>
            <pc:sldMk cId="2987668264" sldId="404"/>
            <ac:picMk id="7" creationId="{761CFFB3-5F68-7E05-9463-9C48F5C34253}"/>
          </ac:picMkLst>
        </pc:picChg>
        <pc:picChg chg="add mod modCrop">
          <ac:chgData name="Marit Bogert" userId="a74b1cbb-2caf-4aa3-a4ae-e4664ebf64f4" providerId="ADAL" clId="{B6FF5109-DA53-4EAD-832D-7A08D1EF6D07}" dt="2024-05-30T14:16:15.903" v="172" actId="18131"/>
          <ac:picMkLst>
            <pc:docMk/>
            <pc:sldMk cId="2987668264" sldId="404"/>
            <ac:picMk id="9" creationId="{BF28C062-C267-A793-4719-2FD991005FD1}"/>
          </ac:picMkLst>
        </pc:picChg>
        <pc:picChg chg="del">
          <ac:chgData name="Marit Bogert" userId="a74b1cbb-2caf-4aa3-a4ae-e4664ebf64f4" providerId="ADAL" clId="{B6FF5109-DA53-4EAD-832D-7A08D1EF6D07}" dt="2024-05-30T14:13:20.342" v="83" actId="478"/>
          <ac:picMkLst>
            <pc:docMk/>
            <pc:sldMk cId="2987668264" sldId="404"/>
            <ac:picMk id="16" creationId="{AFE836F9-7606-7EDF-41E4-ED1C1B7EA290}"/>
          </ac:picMkLst>
        </pc:picChg>
        <pc:picChg chg="del">
          <ac:chgData name="Marit Bogert" userId="a74b1cbb-2caf-4aa3-a4ae-e4664ebf64f4" providerId="ADAL" clId="{B6FF5109-DA53-4EAD-832D-7A08D1EF6D07}" dt="2024-05-30T14:13:20.342" v="83" actId="478"/>
          <ac:picMkLst>
            <pc:docMk/>
            <pc:sldMk cId="2987668264" sldId="404"/>
            <ac:picMk id="25" creationId="{0B2B2659-837F-7E0B-754E-C6AB196C7E98}"/>
          </ac:picMkLst>
        </pc:picChg>
        <pc:picChg chg="del mod">
          <ac:chgData name="Marit Bogert" userId="a74b1cbb-2caf-4aa3-a4ae-e4664ebf64f4" providerId="ADAL" clId="{B6FF5109-DA53-4EAD-832D-7A08D1EF6D07}" dt="2024-05-30T14:13:29.200" v="89" actId="478"/>
          <ac:picMkLst>
            <pc:docMk/>
            <pc:sldMk cId="2987668264" sldId="404"/>
            <ac:picMk id="27" creationId="{498939CE-70E0-F0D9-125E-482E18D13C4B}"/>
          </ac:picMkLst>
        </pc:picChg>
        <pc:picChg chg="del">
          <ac:chgData name="Marit Bogert" userId="a74b1cbb-2caf-4aa3-a4ae-e4664ebf64f4" providerId="ADAL" clId="{B6FF5109-DA53-4EAD-832D-7A08D1EF6D07}" dt="2024-05-30T14:13:27.713" v="87" actId="478"/>
          <ac:picMkLst>
            <pc:docMk/>
            <pc:sldMk cId="2987668264" sldId="404"/>
            <ac:picMk id="29" creationId="{8E89417F-F900-4E5A-25CC-31F47A5B6F45}"/>
          </ac:picMkLst>
        </pc:picChg>
        <pc:picChg chg="del">
          <ac:chgData name="Marit Bogert" userId="a74b1cbb-2caf-4aa3-a4ae-e4664ebf64f4" providerId="ADAL" clId="{B6FF5109-DA53-4EAD-832D-7A08D1EF6D07}" dt="2024-05-30T14:13:27.713" v="87" actId="478"/>
          <ac:picMkLst>
            <pc:docMk/>
            <pc:sldMk cId="2987668264" sldId="404"/>
            <ac:picMk id="35" creationId="{30108889-1182-3F45-2691-17CC75E2865E}"/>
          </ac:picMkLst>
        </pc:picChg>
        <pc:picChg chg="del">
          <ac:chgData name="Marit Bogert" userId="a74b1cbb-2caf-4aa3-a4ae-e4664ebf64f4" providerId="ADAL" clId="{B6FF5109-DA53-4EAD-832D-7A08D1EF6D07}" dt="2024-05-30T14:13:20.342" v="83" actId="478"/>
          <ac:picMkLst>
            <pc:docMk/>
            <pc:sldMk cId="2987668264" sldId="404"/>
            <ac:picMk id="1026" creationId="{6607D8FF-89E2-8419-4B6C-6DB8603513D2}"/>
          </ac:picMkLst>
        </pc:picChg>
        <pc:picChg chg="del">
          <ac:chgData name="Marit Bogert" userId="a74b1cbb-2caf-4aa3-a4ae-e4664ebf64f4" providerId="ADAL" clId="{B6FF5109-DA53-4EAD-832D-7A08D1EF6D07}" dt="2024-05-30T14:13:20.342" v="83" actId="478"/>
          <ac:picMkLst>
            <pc:docMk/>
            <pc:sldMk cId="2987668264" sldId="404"/>
            <ac:picMk id="1028" creationId="{F6DBC0B8-920D-027D-8D9F-F57B0BF0E166}"/>
          </ac:picMkLst>
        </pc:picChg>
        <pc:picChg chg="del">
          <ac:chgData name="Marit Bogert" userId="a74b1cbb-2caf-4aa3-a4ae-e4664ebf64f4" providerId="ADAL" clId="{B6FF5109-DA53-4EAD-832D-7A08D1EF6D07}" dt="2024-05-30T14:13:20.342" v="83" actId="478"/>
          <ac:picMkLst>
            <pc:docMk/>
            <pc:sldMk cId="2987668264" sldId="404"/>
            <ac:picMk id="1030" creationId="{71A9B31D-88B3-6968-E464-E43995F95001}"/>
          </ac:picMkLst>
        </pc:picChg>
        <pc:picChg chg="del">
          <ac:chgData name="Marit Bogert" userId="a74b1cbb-2caf-4aa3-a4ae-e4664ebf64f4" providerId="ADAL" clId="{B6FF5109-DA53-4EAD-832D-7A08D1EF6D07}" dt="2024-05-30T14:13:20.342" v="83" actId="478"/>
          <ac:picMkLst>
            <pc:docMk/>
            <pc:sldMk cId="2987668264" sldId="404"/>
            <ac:picMk id="1032" creationId="{5C03D17D-5018-4869-F457-8049C9DB6727}"/>
          </ac:picMkLst>
        </pc:picChg>
        <pc:picChg chg="del">
          <ac:chgData name="Marit Bogert" userId="a74b1cbb-2caf-4aa3-a4ae-e4664ebf64f4" providerId="ADAL" clId="{B6FF5109-DA53-4EAD-832D-7A08D1EF6D07}" dt="2024-05-30T14:13:20.342" v="83" actId="478"/>
          <ac:picMkLst>
            <pc:docMk/>
            <pc:sldMk cId="2987668264" sldId="404"/>
            <ac:picMk id="1034" creationId="{946C6C33-6C4D-F80E-D568-0A56F9B1C0EF}"/>
          </ac:picMkLst>
        </pc:picChg>
        <pc:picChg chg="del">
          <ac:chgData name="Marit Bogert" userId="a74b1cbb-2caf-4aa3-a4ae-e4664ebf64f4" providerId="ADAL" clId="{B6FF5109-DA53-4EAD-832D-7A08D1EF6D07}" dt="2024-05-30T14:13:21.552" v="84" actId="478"/>
          <ac:picMkLst>
            <pc:docMk/>
            <pc:sldMk cId="2987668264" sldId="404"/>
            <ac:picMk id="1036" creationId="{E4753CC5-F07E-045F-D063-C33FB3936CB3}"/>
          </ac:picMkLst>
        </pc:picChg>
      </pc:sldChg>
      <pc:sldChg chg="add">
        <pc:chgData name="Marit Bogert" userId="a74b1cbb-2caf-4aa3-a4ae-e4664ebf64f4" providerId="ADAL" clId="{B6FF5109-DA53-4EAD-832D-7A08D1EF6D07}" dt="2024-05-30T14:17:01.852" v="177"/>
        <pc:sldMkLst>
          <pc:docMk/>
          <pc:sldMk cId="1459376836" sldId="405"/>
        </pc:sldMkLst>
      </pc:sldChg>
      <pc:sldChg chg="add del">
        <pc:chgData name="Marit Bogert" userId="a74b1cbb-2caf-4aa3-a4ae-e4664ebf64f4" providerId="ADAL" clId="{B6FF5109-DA53-4EAD-832D-7A08D1EF6D07}" dt="2024-05-30T12:38:36.416" v="4" actId="47"/>
        <pc:sldMkLst>
          <pc:docMk/>
          <pc:sldMk cId="3305474051" sldId="405"/>
        </pc:sldMkLst>
      </pc:sldChg>
      <pc:sldChg chg="add">
        <pc:chgData name="Marit Bogert" userId="a74b1cbb-2caf-4aa3-a4ae-e4664ebf64f4" providerId="ADAL" clId="{B6FF5109-DA53-4EAD-832D-7A08D1EF6D07}" dt="2024-05-30T14:17:01.852" v="177"/>
        <pc:sldMkLst>
          <pc:docMk/>
          <pc:sldMk cId="1941883703" sldId="406"/>
        </pc:sldMkLst>
      </pc:sldChg>
      <pc:sldChg chg="del">
        <pc:chgData name="Marit Bogert" userId="a74b1cbb-2caf-4aa3-a4ae-e4664ebf64f4" providerId="ADAL" clId="{B6FF5109-DA53-4EAD-832D-7A08D1EF6D07}" dt="2024-05-30T12:38:40.823" v="5" actId="47"/>
        <pc:sldMkLst>
          <pc:docMk/>
          <pc:sldMk cId="2439025529" sldId="406"/>
        </pc:sldMkLst>
      </pc:sldChg>
      <pc:sldChg chg="del">
        <pc:chgData name="Marit Bogert" userId="a74b1cbb-2caf-4aa3-a4ae-e4664ebf64f4" providerId="ADAL" clId="{B6FF5109-DA53-4EAD-832D-7A08D1EF6D07}" dt="2024-05-30T12:38:40.823" v="5" actId="47"/>
        <pc:sldMkLst>
          <pc:docMk/>
          <pc:sldMk cId="2233567431" sldId="407"/>
        </pc:sldMkLst>
      </pc:sldChg>
      <pc:sldChg chg="add">
        <pc:chgData name="Marit Bogert" userId="a74b1cbb-2caf-4aa3-a4ae-e4664ebf64f4" providerId="ADAL" clId="{B6FF5109-DA53-4EAD-832D-7A08D1EF6D07}" dt="2024-05-30T14:17:01.852" v="177"/>
        <pc:sldMkLst>
          <pc:docMk/>
          <pc:sldMk cId="2357216623" sldId="407"/>
        </pc:sldMkLst>
      </pc:sldChg>
      <pc:sldChg chg="addSp delSp modSp add mod ord">
        <pc:chgData name="Marit Bogert" userId="a74b1cbb-2caf-4aa3-a4ae-e4664ebf64f4" providerId="ADAL" clId="{B6FF5109-DA53-4EAD-832D-7A08D1EF6D07}" dt="2024-05-30T14:21:39.812" v="300" actId="1076"/>
        <pc:sldMkLst>
          <pc:docMk/>
          <pc:sldMk cId="1040673434" sldId="408"/>
        </pc:sldMkLst>
        <pc:spChg chg="mod">
          <ac:chgData name="Marit Bogert" userId="a74b1cbb-2caf-4aa3-a4ae-e4664ebf64f4" providerId="ADAL" clId="{B6FF5109-DA53-4EAD-832D-7A08D1EF6D07}" dt="2024-05-30T14:17:36.318" v="223" actId="20577"/>
          <ac:spMkLst>
            <pc:docMk/>
            <pc:sldMk cId="1040673434" sldId="408"/>
            <ac:spMk id="2" creationId="{00000000-0000-0000-0000-000000000000}"/>
          </ac:spMkLst>
        </pc:spChg>
        <pc:spChg chg="del mod">
          <ac:chgData name="Marit Bogert" userId="a74b1cbb-2caf-4aa3-a4ae-e4664ebf64f4" providerId="ADAL" clId="{B6FF5109-DA53-4EAD-832D-7A08D1EF6D07}" dt="2024-05-30T14:17:41.242" v="225" actId="478"/>
          <ac:spMkLst>
            <pc:docMk/>
            <pc:sldMk cId="1040673434" sldId="408"/>
            <ac:spMk id="5" creationId="{A13D1FC0-B3AC-C05C-A9A3-804646C11E80}"/>
          </ac:spMkLst>
        </pc:spChg>
        <pc:picChg chg="add del mod modCrop">
          <ac:chgData name="Marit Bogert" userId="a74b1cbb-2caf-4aa3-a4ae-e4664ebf64f4" providerId="ADAL" clId="{B6FF5109-DA53-4EAD-832D-7A08D1EF6D07}" dt="2024-05-30T14:20:44.182" v="283" actId="478"/>
          <ac:picMkLst>
            <pc:docMk/>
            <pc:sldMk cId="1040673434" sldId="408"/>
            <ac:picMk id="4" creationId="{B067050D-D18E-4314-A83C-86E83D18C130}"/>
          </ac:picMkLst>
        </pc:picChg>
        <pc:picChg chg="del">
          <ac:chgData name="Marit Bogert" userId="a74b1cbb-2caf-4aa3-a4ae-e4664ebf64f4" providerId="ADAL" clId="{B6FF5109-DA53-4EAD-832D-7A08D1EF6D07}" dt="2024-05-30T14:17:42.460" v="226" actId="478"/>
          <ac:picMkLst>
            <pc:docMk/>
            <pc:sldMk cId="1040673434" sldId="408"/>
            <ac:picMk id="7" creationId="{761CFFB3-5F68-7E05-9463-9C48F5C34253}"/>
          </ac:picMkLst>
        </pc:picChg>
        <pc:picChg chg="add del mod modCrop">
          <ac:chgData name="Marit Bogert" userId="a74b1cbb-2caf-4aa3-a4ae-e4664ebf64f4" providerId="ADAL" clId="{B6FF5109-DA53-4EAD-832D-7A08D1EF6D07}" dt="2024-05-30T14:21:39.812" v="300" actId="1076"/>
          <ac:picMkLst>
            <pc:docMk/>
            <pc:sldMk cId="1040673434" sldId="408"/>
            <ac:picMk id="8" creationId="{CA0182F3-12DD-BE3F-4A86-E0F180C7564E}"/>
          </ac:picMkLst>
        </pc:picChg>
        <pc:picChg chg="mod">
          <ac:chgData name="Marit Bogert" userId="a74b1cbb-2caf-4aa3-a4ae-e4664ebf64f4" providerId="ADAL" clId="{B6FF5109-DA53-4EAD-832D-7A08D1EF6D07}" dt="2024-05-30T14:21:39.812" v="300" actId="1076"/>
          <ac:picMkLst>
            <pc:docMk/>
            <pc:sldMk cId="1040673434" sldId="408"/>
            <ac:picMk id="9" creationId="{BF28C062-C267-A793-4719-2FD991005FD1}"/>
          </ac:picMkLst>
        </pc:picChg>
        <pc:picChg chg="add del mod">
          <ac:chgData name="Marit Bogert" userId="a74b1cbb-2caf-4aa3-a4ae-e4664ebf64f4" providerId="ADAL" clId="{B6FF5109-DA53-4EAD-832D-7A08D1EF6D07}" dt="2024-05-30T14:21:39.812" v="300" actId="1076"/>
          <ac:picMkLst>
            <pc:docMk/>
            <pc:sldMk cId="1040673434" sldId="408"/>
            <ac:picMk id="11" creationId="{B0D78EEA-08CC-C163-1DB2-F7EA260FDCD9}"/>
          </ac:picMkLst>
        </pc:picChg>
        <pc:picChg chg="add del mod modCrop">
          <ac:chgData name="Marit Bogert" userId="a74b1cbb-2caf-4aa3-a4ae-e4664ebf64f4" providerId="ADAL" clId="{B6FF5109-DA53-4EAD-832D-7A08D1EF6D07}" dt="2024-05-30T14:21:13.824" v="292" actId="478"/>
          <ac:picMkLst>
            <pc:docMk/>
            <pc:sldMk cId="1040673434" sldId="408"/>
            <ac:picMk id="13" creationId="{95EDFB30-0FC5-A518-89B8-E679691B18AD}"/>
          </ac:picMkLst>
        </pc:picChg>
      </pc:sldChg>
      <pc:sldChg chg="del">
        <pc:chgData name="Marit Bogert" userId="a74b1cbb-2caf-4aa3-a4ae-e4664ebf64f4" providerId="ADAL" clId="{B6FF5109-DA53-4EAD-832D-7A08D1EF6D07}" dt="2024-05-30T12:38:40.823" v="5" actId="47"/>
        <pc:sldMkLst>
          <pc:docMk/>
          <pc:sldMk cId="3137567924" sldId="408"/>
        </pc:sldMkLst>
      </pc:sldChg>
      <pc:sldChg chg="new del">
        <pc:chgData name="Marit Bogert" userId="a74b1cbb-2caf-4aa3-a4ae-e4664ebf64f4" providerId="ADAL" clId="{B6FF5109-DA53-4EAD-832D-7A08D1EF6D07}" dt="2024-05-30T14:17:08.047" v="179" actId="47"/>
        <pc:sldMkLst>
          <pc:docMk/>
          <pc:sldMk cId="3699771187" sldId="408"/>
        </pc:sldMkLst>
      </pc:sldChg>
      <pc:sldChg chg="addSp delSp modSp add mod ord chgLayout">
        <pc:chgData name="Marit Bogert" userId="a74b1cbb-2caf-4aa3-a4ae-e4664ebf64f4" providerId="ADAL" clId="{B6FF5109-DA53-4EAD-832D-7A08D1EF6D07}" dt="2024-05-30T16:42:39.553" v="478" actId="1076"/>
        <pc:sldMkLst>
          <pc:docMk/>
          <pc:sldMk cId="1619760702" sldId="409"/>
        </pc:sldMkLst>
        <pc:spChg chg="mod ord">
          <ac:chgData name="Marit Bogert" userId="a74b1cbb-2caf-4aa3-a4ae-e4664ebf64f4" providerId="ADAL" clId="{B6FF5109-DA53-4EAD-832D-7A08D1EF6D07}" dt="2024-05-30T16:40:54.865" v="423" actId="20577"/>
          <ac:spMkLst>
            <pc:docMk/>
            <pc:sldMk cId="1619760702" sldId="409"/>
            <ac:spMk id="2" creationId="{00000000-0000-0000-0000-000000000000}"/>
          </ac:spMkLst>
        </pc:spChg>
        <pc:spChg chg="add mod ord">
          <ac:chgData name="Marit Bogert" userId="a74b1cbb-2caf-4aa3-a4ae-e4664ebf64f4" providerId="ADAL" clId="{B6FF5109-DA53-4EAD-832D-7A08D1EF6D07}" dt="2024-05-30T16:41:42.602" v="473" actId="2711"/>
          <ac:spMkLst>
            <pc:docMk/>
            <pc:sldMk cId="1619760702" sldId="409"/>
            <ac:spMk id="3" creationId="{8D5576BE-6850-7E16-D2F3-F45D98113AF7}"/>
          </ac:spMkLst>
        </pc:spChg>
        <pc:picChg chg="del mod">
          <ac:chgData name="Marit Bogert" userId="a74b1cbb-2caf-4aa3-a4ae-e4664ebf64f4" providerId="ADAL" clId="{B6FF5109-DA53-4EAD-832D-7A08D1EF6D07}" dt="2024-05-30T16:40:28.223" v="393" actId="478"/>
          <ac:picMkLst>
            <pc:docMk/>
            <pc:sldMk cId="1619760702" sldId="409"/>
            <ac:picMk id="4" creationId="{B067050D-D18E-4314-A83C-86E83D18C130}"/>
          </ac:picMkLst>
        </pc:picChg>
        <pc:picChg chg="add del mod">
          <ac:chgData name="Marit Bogert" userId="a74b1cbb-2caf-4aa3-a4ae-e4664ebf64f4" providerId="ADAL" clId="{B6FF5109-DA53-4EAD-832D-7A08D1EF6D07}" dt="2024-05-30T16:40:32.251" v="395" actId="478"/>
          <ac:picMkLst>
            <pc:docMk/>
            <pc:sldMk cId="1619760702" sldId="409"/>
            <ac:picMk id="5" creationId="{DC868E45-C7CC-C84E-C9BD-86202FF22AA4}"/>
          </ac:picMkLst>
        </pc:picChg>
        <pc:picChg chg="add del mod">
          <ac:chgData name="Marit Bogert" userId="a74b1cbb-2caf-4aa3-a4ae-e4664ebf64f4" providerId="ADAL" clId="{B6FF5109-DA53-4EAD-832D-7A08D1EF6D07}" dt="2024-05-30T16:40:30.267" v="394" actId="478"/>
          <ac:picMkLst>
            <pc:docMk/>
            <pc:sldMk cId="1619760702" sldId="409"/>
            <ac:picMk id="7" creationId="{89A3D822-4819-DD4F-D5E2-BADACD2787D4}"/>
          </ac:picMkLst>
        </pc:picChg>
        <pc:picChg chg="del">
          <ac:chgData name="Marit Bogert" userId="a74b1cbb-2caf-4aa3-a4ae-e4664ebf64f4" providerId="ADAL" clId="{B6FF5109-DA53-4EAD-832D-7A08D1EF6D07}" dt="2024-05-30T14:22:11.576" v="313" actId="478"/>
          <ac:picMkLst>
            <pc:docMk/>
            <pc:sldMk cId="1619760702" sldId="409"/>
            <ac:picMk id="8" creationId="{CA0182F3-12DD-BE3F-4A86-E0F180C7564E}"/>
          </ac:picMkLst>
        </pc:picChg>
        <pc:picChg chg="del">
          <ac:chgData name="Marit Bogert" userId="a74b1cbb-2caf-4aa3-a4ae-e4664ebf64f4" providerId="ADAL" clId="{B6FF5109-DA53-4EAD-832D-7A08D1EF6D07}" dt="2024-05-30T14:22:10.571" v="312" actId="478"/>
          <ac:picMkLst>
            <pc:docMk/>
            <pc:sldMk cId="1619760702" sldId="409"/>
            <ac:picMk id="9" creationId="{BF28C062-C267-A793-4719-2FD991005FD1}"/>
          </ac:picMkLst>
        </pc:picChg>
        <pc:picChg chg="del">
          <ac:chgData name="Marit Bogert" userId="a74b1cbb-2caf-4aa3-a4ae-e4664ebf64f4" providerId="ADAL" clId="{B6FF5109-DA53-4EAD-832D-7A08D1EF6D07}" dt="2024-05-30T14:22:13.503" v="315" actId="478"/>
          <ac:picMkLst>
            <pc:docMk/>
            <pc:sldMk cId="1619760702" sldId="409"/>
            <ac:picMk id="11" creationId="{B0D78EEA-08CC-C163-1DB2-F7EA260FDCD9}"/>
          </ac:picMkLst>
        </pc:picChg>
        <pc:picChg chg="del">
          <ac:chgData name="Marit Bogert" userId="a74b1cbb-2caf-4aa3-a4ae-e4664ebf64f4" providerId="ADAL" clId="{B6FF5109-DA53-4EAD-832D-7A08D1EF6D07}" dt="2024-05-30T14:22:12.552" v="314" actId="478"/>
          <ac:picMkLst>
            <pc:docMk/>
            <pc:sldMk cId="1619760702" sldId="409"/>
            <ac:picMk id="13" creationId="{95EDFB30-0FC5-A518-89B8-E679691B18AD}"/>
          </ac:picMkLst>
        </pc:picChg>
        <pc:picChg chg="add mod">
          <ac:chgData name="Marit Bogert" userId="a74b1cbb-2caf-4aa3-a4ae-e4664ebf64f4" providerId="ADAL" clId="{B6FF5109-DA53-4EAD-832D-7A08D1EF6D07}" dt="2024-05-30T16:42:39.553" v="478" actId="1076"/>
          <ac:picMkLst>
            <pc:docMk/>
            <pc:sldMk cId="1619760702" sldId="409"/>
            <ac:picMk id="1026" creationId="{1EEEBCCE-E176-6FD7-242D-518227850FBE}"/>
          </ac:picMkLst>
        </pc:picChg>
      </pc:sldChg>
      <pc:sldChg chg="del">
        <pc:chgData name="Marit Bogert" userId="a74b1cbb-2caf-4aa3-a4ae-e4664ebf64f4" providerId="ADAL" clId="{B6FF5109-DA53-4EAD-832D-7A08D1EF6D07}" dt="2024-05-30T12:38:40.823" v="5" actId="47"/>
        <pc:sldMkLst>
          <pc:docMk/>
          <pc:sldMk cId="2878744385" sldId="410"/>
        </pc:sldMkLst>
      </pc:sldChg>
      <pc:sldChg chg="add ord">
        <pc:chgData name="Marit Bogert" userId="a74b1cbb-2caf-4aa3-a4ae-e4664ebf64f4" providerId="ADAL" clId="{B6FF5109-DA53-4EAD-832D-7A08D1EF6D07}" dt="2024-05-30T14:24:06.260" v="364"/>
        <pc:sldMkLst>
          <pc:docMk/>
          <pc:sldMk cId="2991079292" sldId="410"/>
        </pc:sldMkLst>
      </pc:sldChg>
      <pc:sldChg chg="add">
        <pc:chgData name="Marit Bogert" userId="a74b1cbb-2caf-4aa3-a4ae-e4664ebf64f4" providerId="ADAL" clId="{B6FF5109-DA53-4EAD-832D-7A08D1EF6D07}" dt="2024-05-30T16:40:15.207" v="367" actId="2890"/>
        <pc:sldMkLst>
          <pc:docMk/>
          <pc:sldMk cId="405207563" sldId="41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8-10T10:25:40.080" idx="1">
    <p:pos x="10" y="10"/>
    <p:text>De vorige template had hier een voorbeeld van hoe je kern worden van een qoute een huisstijlkleur kon geven. Kunnen we dat aanhouden? Het toevoegen van de accentkleuren geeft toech wat interresanters visueel gezien.</p:text>
    <p:extLst>
      <p:ext uri="{C676402C-5697-4E1C-873F-D02D1690AC5C}">
        <p15:threadingInfo xmlns:p15="http://schemas.microsoft.com/office/powerpoint/2012/main" timeZoneBias="-120"/>
      </p:ext>
    </p:extLst>
  </p:cm>
  <p:cm authorId="2" dt="2023-08-11T10:10:32.648" idx="1">
    <p:pos x="10" y="146"/>
    <p:text>x</p:text>
    <p:extLst>
      <p:ext uri="{C676402C-5697-4E1C-873F-D02D1690AC5C}">
        <p15:threadingInfo xmlns:p15="http://schemas.microsoft.com/office/powerpoint/2012/main" timeZoneBias="-120">
          <p15:parentCm authorId="1"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AE3B3E-782A-9745-8E84-372F7B6771BF}" type="datetimeFigureOut">
              <a:rPr lang="en-US" smtClean="0"/>
              <a:t>5/30/2024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71C0A-6FC9-E54E-92BE-11816E6C8A1A}" type="slidenum">
              <a:rPr lang="en-US" smtClean="0"/>
              <a:t>‹nr.›</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34AF0F-9941-44CD-94D9-E8B800953C48}" type="datetimeFigureOut">
              <a:rPr lang="nl-NL" smtClean="0"/>
              <a:t>30-5-2024</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E6C9B6-E9F6-4973-8589-B2DC4FAA6204}" type="slidenum">
              <a:rPr lang="nl-NL" smtClean="0"/>
              <a:t>‹nr.›</a:t>
            </a:fld>
            <a:endParaRPr lang="nl-NL"/>
          </a:p>
        </p:txBody>
      </p:sp>
    </p:spTree>
    <p:extLst>
      <p:ext uri="{BB962C8B-B14F-4D97-AF65-F5344CB8AC3E}">
        <p14:creationId xmlns:p14="http://schemas.microsoft.com/office/powerpoint/2010/main" val="89436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2E6C9B6-E9F6-4973-8589-B2DC4FAA6204}" type="slidenum">
              <a:rPr lang="nl-NL" smtClean="0"/>
              <a:t>1</a:t>
            </a:fld>
            <a:endParaRPr lang="nl-NL"/>
          </a:p>
        </p:txBody>
      </p:sp>
    </p:spTree>
    <p:extLst>
      <p:ext uri="{BB962C8B-B14F-4D97-AF65-F5344CB8AC3E}">
        <p14:creationId xmlns:p14="http://schemas.microsoft.com/office/powerpoint/2010/main" val="15015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2E6C9B6-E9F6-4973-8589-B2DC4FAA6204}" type="slidenum">
              <a:rPr lang="nl-NL" smtClean="0"/>
              <a:t>34</a:t>
            </a:fld>
            <a:endParaRPr lang="nl-NL"/>
          </a:p>
        </p:txBody>
      </p:sp>
    </p:spTree>
    <p:extLst>
      <p:ext uri="{BB962C8B-B14F-4D97-AF65-F5344CB8AC3E}">
        <p14:creationId xmlns:p14="http://schemas.microsoft.com/office/powerpoint/2010/main" val="318170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Only 1</a:t>
            </a:r>
            <a:r>
              <a:rPr lang="en-US" baseline="30000" dirty="0"/>
              <a:t>st</a:t>
            </a:r>
            <a:r>
              <a:rPr lang="en-US" dirty="0"/>
              <a:t> and 3</a:t>
            </a:r>
            <a:r>
              <a:rPr lang="en-US" baseline="30000" dirty="0"/>
              <a:t>rd</a:t>
            </a:r>
            <a:r>
              <a:rPr lang="en-US" dirty="0"/>
              <a:t> question discussed today</a:t>
            </a:r>
          </a:p>
          <a:p>
            <a:endParaRPr lang="nl-NL" dirty="0"/>
          </a:p>
        </p:txBody>
      </p:sp>
    </p:spTree>
    <p:extLst>
      <p:ext uri="{BB962C8B-B14F-4D97-AF65-F5344CB8AC3E}">
        <p14:creationId xmlns:p14="http://schemas.microsoft.com/office/powerpoint/2010/main" val="174902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Only 1</a:t>
            </a:r>
            <a:r>
              <a:rPr lang="en-US" baseline="30000" dirty="0"/>
              <a:t>st</a:t>
            </a:r>
            <a:r>
              <a:rPr lang="en-US" dirty="0"/>
              <a:t> and 3</a:t>
            </a:r>
            <a:r>
              <a:rPr lang="en-US" baseline="30000" dirty="0"/>
              <a:t>rd</a:t>
            </a:r>
            <a:r>
              <a:rPr lang="en-US" dirty="0"/>
              <a:t> question discussed today</a:t>
            </a:r>
          </a:p>
          <a:p>
            <a:endParaRPr lang="nl-NL" dirty="0"/>
          </a:p>
        </p:txBody>
      </p:sp>
    </p:spTree>
    <p:extLst>
      <p:ext uri="{BB962C8B-B14F-4D97-AF65-F5344CB8AC3E}">
        <p14:creationId xmlns:p14="http://schemas.microsoft.com/office/powerpoint/2010/main" val="174902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Only 1</a:t>
            </a:r>
            <a:r>
              <a:rPr lang="en-US" baseline="30000" dirty="0"/>
              <a:t>st</a:t>
            </a:r>
            <a:r>
              <a:rPr lang="en-US" dirty="0"/>
              <a:t> and 3</a:t>
            </a:r>
            <a:r>
              <a:rPr lang="en-US" baseline="30000" dirty="0"/>
              <a:t>rd</a:t>
            </a:r>
            <a:r>
              <a:rPr lang="en-US" dirty="0"/>
              <a:t> question discussed today</a:t>
            </a:r>
          </a:p>
          <a:p>
            <a:endParaRPr lang="nl-NL" dirty="0"/>
          </a:p>
        </p:txBody>
      </p:sp>
    </p:spTree>
    <p:extLst>
      <p:ext uri="{BB962C8B-B14F-4D97-AF65-F5344CB8AC3E}">
        <p14:creationId xmlns:p14="http://schemas.microsoft.com/office/powerpoint/2010/main" val="137376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92F2-33C5-D723-2736-33F4A2451A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E8BB3F-1208-5BC7-C595-3C05E8B86571}"/>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BCC7710D-C228-A4AC-FCC6-C5AE3312BE24}"/>
              </a:ext>
            </a:extLst>
          </p:cNvPr>
          <p:cNvSpPr>
            <a:spLocks noGrp="1"/>
          </p:cNvSpPr>
          <p:nvPr>
            <p:ph type="body" idx="1"/>
          </p:nvPr>
        </p:nvSpPr>
        <p:spPr/>
        <p:txBody>
          <a:bodyPr/>
          <a:lstStyle/>
          <a:p>
            <a:r>
              <a:rPr lang="en-US" dirty="0"/>
              <a:t>Take your time to explain this</a:t>
            </a:r>
          </a:p>
          <a:p>
            <a:endParaRPr lang="nl-NL" dirty="0"/>
          </a:p>
        </p:txBody>
      </p:sp>
    </p:spTree>
    <p:extLst>
      <p:ext uri="{BB962C8B-B14F-4D97-AF65-F5344CB8AC3E}">
        <p14:creationId xmlns:p14="http://schemas.microsoft.com/office/powerpoint/2010/main" val="313581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64206-14EB-9D3D-7DCC-236EE1AF3F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3D4DE8-D921-C9E8-E326-DCA64C53694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484D6D7-5FDF-D39E-E375-C5B7C42FBE37}"/>
              </a:ext>
            </a:extLst>
          </p:cNvPr>
          <p:cNvSpPr>
            <a:spLocks noGrp="1"/>
          </p:cNvSpPr>
          <p:nvPr>
            <p:ph type="body" idx="1"/>
          </p:nvPr>
        </p:nvSpPr>
        <p:spPr/>
        <p:txBody>
          <a:bodyPr/>
          <a:lstStyle/>
          <a:p>
            <a:r>
              <a:rPr lang="en-US" dirty="0"/>
              <a:t>Take your time to explain this</a:t>
            </a:r>
          </a:p>
          <a:p>
            <a:endParaRPr lang="nl-NL" dirty="0"/>
          </a:p>
        </p:txBody>
      </p:sp>
    </p:spTree>
    <p:extLst>
      <p:ext uri="{BB962C8B-B14F-4D97-AF65-F5344CB8AC3E}">
        <p14:creationId xmlns:p14="http://schemas.microsoft.com/office/powerpoint/2010/main" val="48756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A532-1A36-38B4-469F-667B5CD46D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09155F-7865-34D8-8BA6-7D4742D7B42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F6F28C0D-1FF3-62B5-66A2-400F3235B8C9}"/>
              </a:ext>
            </a:extLst>
          </p:cNvPr>
          <p:cNvSpPr>
            <a:spLocks noGrp="1"/>
          </p:cNvSpPr>
          <p:nvPr>
            <p:ph type="body" idx="1"/>
          </p:nvPr>
        </p:nvSpPr>
        <p:spPr/>
        <p:txBody>
          <a:bodyPr/>
          <a:lstStyle/>
          <a:p>
            <a:r>
              <a:rPr lang="en-US" dirty="0"/>
              <a:t>Station 1 is used as a reference for the others</a:t>
            </a:r>
          </a:p>
          <a:p>
            <a:endParaRPr lang="nl-NL" dirty="0"/>
          </a:p>
        </p:txBody>
      </p:sp>
    </p:spTree>
    <p:extLst>
      <p:ext uri="{BB962C8B-B14F-4D97-AF65-F5344CB8AC3E}">
        <p14:creationId xmlns:p14="http://schemas.microsoft.com/office/powerpoint/2010/main" val="1056740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Opportunity for metadata</a:t>
            </a:r>
            <a:endParaRPr lang="nl-NL" dirty="0"/>
          </a:p>
        </p:txBody>
      </p:sp>
    </p:spTree>
    <p:extLst>
      <p:ext uri="{BB962C8B-B14F-4D97-AF65-F5344CB8AC3E}">
        <p14:creationId xmlns:p14="http://schemas.microsoft.com/office/powerpoint/2010/main" val="421298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9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7247"/>
            <a:ext cx="7265534" cy="2229538"/>
          </a:xfrm>
        </p:spPr>
        <p:txBody>
          <a:bodyPr>
            <a:noAutofit/>
          </a:bodyPr>
          <a:lstStyle>
            <a:lvl1pPr algn="l">
              <a:defRPr sz="7200">
                <a:solidFill>
                  <a:srgbClr val="00A6D6"/>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802192" y="3203297"/>
            <a:ext cx="7067378" cy="1025802"/>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147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sp>
        <p:nvSpPr>
          <p:cNvPr id="372" name="Plaats hier je titel"/>
          <p:cNvSpPr txBox="1">
            <a:spLocks noGrp="1"/>
          </p:cNvSpPr>
          <p:nvPr>
            <p:ph type="title" hasCustomPrompt="1"/>
          </p:nvPr>
        </p:nvSpPr>
        <p:spPr>
          <a:xfrm>
            <a:off x="523876" y="556125"/>
            <a:ext cx="8081303" cy="367801"/>
          </a:xfrm>
          <a:prstGeom prst="rect">
            <a:avLst/>
          </a:prstGeom>
        </p:spPr>
        <p:txBody>
          <a:bodyPr>
            <a:normAutofit/>
          </a:bodyPr>
          <a:lstStyle>
            <a:lvl1pPr>
              <a:defRPr>
                <a:solidFill>
                  <a:srgbClr val="6A67AC"/>
                </a:solidFill>
              </a:defRPr>
            </a:lvl1pPr>
          </a:lstStyle>
          <a:p>
            <a:r>
              <a:rPr dirty="0" err="1"/>
              <a:t>Plaats</a:t>
            </a:r>
            <a:r>
              <a:rPr dirty="0"/>
              <a:t> </a:t>
            </a:r>
            <a:r>
              <a:rPr dirty="0" err="1"/>
              <a:t>hier</a:t>
            </a:r>
            <a:r>
              <a:rPr dirty="0"/>
              <a:t> je </a:t>
            </a:r>
            <a:r>
              <a:rPr dirty="0" err="1"/>
              <a:t>titel</a:t>
            </a:r>
            <a:endParaRPr dirty="0"/>
          </a:p>
        </p:txBody>
      </p:sp>
      <p:sp>
        <p:nvSpPr>
          <p:cNvPr id="373" name="Body Level One…"/>
          <p:cNvSpPr txBox="1">
            <a:spLocks noGrp="1"/>
          </p:cNvSpPr>
          <p:nvPr>
            <p:ph type="body" idx="1" hasCustomPrompt="1"/>
          </p:nvPr>
        </p:nvSpPr>
        <p:spPr>
          <a:xfrm>
            <a:off x="523875" y="1193925"/>
            <a:ext cx="8080125" cy="3267348"/>
          </a:xfrm>
          <a:prstGeom prst="rect">
            <a:avLst/>
          </a:prstGeom>
        </p:spPr>
        <p:txBody>
          <a:bodyPr>
            <a:normAutofit/>
          </a:bodyPr>
          <a:lstStyle>
            <a:lvl1pPr>
              <a:buClr>
                <a:srgbClr val="6A67AC"/>
              </a:buClr>
              <a:defRPr>
                <a:latin typeface="CMU Sans Serif" panose="02000603000000000000" pitchFamily="50" charset="0"/>
                <a:ea typeface="CMU Sans Serif" panose="02000603000000000000" pitchFamily="50" charset="0"/>
                <a:cs typeface="CMU Sans Serif" panose="02000603000000000000" pitchFamily="50" charset="0"/>
              </a:defRPr>
            </a:lvl1pPr>
            <a:lvl2pPr>
              <a:buClr>
                <a:srgbClr val="6A67AC"/>
              </a:buClr>
              <a:defRPr/>
            </a:lvl2pPr>
          </a:lstStyle>
          <a:p>
            <a:r>
              <a:rPr dirty="0" err="1"/>
              <a:t>Klik</a:t>
            </a:r>
            <a:r>
              <a:rPr dirty="0"/>
              <a:t> </a:t>
            </a:r>
            <a:r>
              <a:rPr dirty="0" err="1"/>
              <a:t>hier</a:t>
            </a:r>
            <a:r>
              <a:rPr dirty="0"/>
              <a:t> om </a:t>
            </a:r>
            <a:r>
              <a:rPr dirty="0" err="1"/>
              <a:t>een</a:t>
            </a:r>
            <a:r>
              <a:rPr dirty="0"/>
              <a:t> bullet </a:t>
            </a:r>
            <a:r>
              <a:rPr dirty="0" err="1"/>
              <a:t>te</a:t>
            </a:r>
            <a:r>
              <a:rPr dirty="0"/>
              <a:t> </a:t>
            </a:r>
            <a:r>
              <a:rPr dirty="0" err="1"/>
              <a:t>plaatsen</a:t>
            </a:r>
            <a:r>
              <a:rPr dirty="0"/>
              <a:t>.</a:t>
            </a:r>
            <a:endParaRPr lang="en-US" dirty="0"/>
          </a:p>
          <a:p>
            <a:pPr lvl="1"/>
            <a:endParaRPr dirty="0"/>
          </a:p>
          <a:p>
            <a:pPr lvl="1"/>
            <a:endParaRPr dirty="0"/>
          </a:p>
          <a:p>
            <a:pPr lvl="2"/>
            <a:endParaRPr dirty="0"/>
          </a:p>
          <a:p>
            <a:pPr lvl="3"/>
            <a:endParaRPr dirty="0"/>
          </a:p>
          <a:p>
            <a:pPr lvl="4"/>
            <a:endParaRPr dirty="0"/>
          </a:p>
        </p:txBody>
      </p:sp>
      <p:sp>
        <p:nvSpPr>
          <p:cNvPr id="374" name="Slide Number"/>
          <p:cNvSpPr txBox="1">
            <a:spLocks noGrp="1"/>
          </p:cNvSpPr>
          <p:nvPr>
            <p:ph type="sldNum" sz="quarter" idx="2"/>
          </p:nvPr>
        </p:nvSpPr>
        <p:spPr>
          <a:xfrm>
            <a:off x="8368359" y="4680154"/>
            <a:ext cx="235642" cy="138500"/>
          </a:xfrm>
          <a:prstGeom prst="rect">
            <a:avLst/>
          </a:prstGeom>
        </p:spPr>
        <p:txBody>
          <a:bodyPr/>
          <a:lstStyle>
            <a:lvl1pPr>
              <a:defRPr>
                <a:latin typeface="CMU Sans Serif" panose="02000603000000000000" pitchFamily="50" charset="0"/>
                <a:ea typeface="CMU Sans Serif" panose="02000603000000000000" pitchFamily="50" charset="0"/>
                <a:cs typeface="CMU Sans Serif" panose="02000603000000000000" pitchFamily="50" charset="0"/>
              </a:defRPr>
            </a:lvl1pPr>
          </a:lstStyle>
          <a:p>
            <a:fld id="{86CB4B4D-7CA3-9044-876B-883B54F8677D}" type="slidenum">
              <a:rPr lang="nl-NL" smtClean="0"/>
              <a:pPr/>
              <a:t>‹nr.›</a:t>
            </a:fld>
            <a:endParaRPr lang="nl-NL" dirty="0"/>
          </a:p>
        </p:txBody>
      </p:sp>
      <p:sp>
        <p:nvSpPr>
          <p:cNvPr id="375" name="Tekstvak 6"/>
          <p:cNvSpPr txBox="1"/>
          <p:nvPr/>
        </p:nvSpPr>
        <p:spPr>
          <a:xfrm>
            <a:off x="26227" y="-496723"/>
            <a:ext cx="90754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1800" dirty="0" err="1">
                <a:solidFill>
                  <a:schemeClr val="tx1"/>
                </a:solidFill>
              </a:rPr>
              <a:t>Tekst</a:t>
            </a:r>
            <a:endParaRPr sz="1800" dirty="0">
              <a:solidFill>
                <a:schemeClr val="tx1"/>
              </a:solidFill>
            </a:endParaRPr>
          </a:p>
        </p:txBody>
      </p:sp>
      <p:grpSp>
        <p:nvGrpSpPr>
          <p:cNvPr id="2" name="Group 1">
            <a:extLst>
              <a:ext uri="{FF2B5EF4-FFF2-40B4-BE49-F238E27FC236}">
                <a16:creationId xmlns:a16="http://schemas.microsoft.com/office/drawing/2014/main" id="{BB7D0D04-A7B8-9871-63C5-D803E26CDE62}"/>
              </a:ext>
            </a:extLst>
          </p:cNvPr>
          <p:cNvGrpSpPr/>
          <p:nvPr userDrawn="1"/>
        </p:nvGrpSpPr>
        <p:grpSpPr>
          <a:xfrm>
            <a:off x="2236883" y="-965034"/>
            <a:ext cx="5143501" cy="444707"/>
            <a:chOff x="2982510" y="-1286712"/>
            <a:chExt cx="6858001" cy="592943"/>
          </a:xfrm>
        </p:grpSpPr>
        <p:sp>
          <p:nvSpPr>
            <p:cNvPr id="3" name="Rechthoek 36">
              <a:extLst>
                <a:ext uri="{FF2B5EF4-FFF2-40B4-BE49-F238E27FC236}">
                  <a16:creationId xmlns:a16="http://schemas.microsoft.com/office/drawing/2014/main" id="{C3542BCA-EFD5-214C-2C37-D7385725B694}"/>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dirty="0"/>
            </a:p>
          </p:txBody>
        </p:sp>
        <p:grpSp>
          <p:nvGrpSpPr>
            <p:cNvPr id="4" name="Groep 8">
              <a:extLst>
                <a:ext uri="{FF2B5EF4-FFF2-40B4-BE49-F238E27FC236}">
                  <a16:creationId xmlns:a16="http://schemas.microsoft.com/office/drawing/2014/main" id="{1C02F91D-2B71-9D26-A257-FB0FA8A5FF46}"/>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82A5AC28-824F-EE92-6223-593D4D0675F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7" name="Rechthoek 29">
                <a:extLst>
                  <a:ext uri="{FF2B5EF4-FFF2-40B4-BE49-F238E27FC236}">
                    <a16:creationId xmlns:a16="http://schemas.microsoft.com/office/drawing/2014/main" id="{93A002A4-98B6-C14D-E3F7-4F2E181F4617}"/>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8" name="Rechthoek 30">
                <a:extLst>
                  <a:ext uri="{FF2B5EF4-FFF2-40B4-BE49-F238E27FC236}">
                    <a16:creationId xmlns:a16="http://schemas.microsoft.com/office/drawing/2014/main" id="{56415D4F-04A3-9581-6C56-F02BA40059D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9" name="Rechthoek 31">
                <a:extLst>
                  <a:ext uri="{FF2B5EF4-FFF2-40B4-BE49-F238E27FC236}">
                    <a16:creationId xmlns:a16="http://schemas.microsoft.com/office/drawing/2014/main" id="{4ED131E9-9BE0-D1B5-FB9F-2347002CEE66}"/>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0" name="Rechthoek 32">
                <a:extLst>
                  <a:ext uri="{FF2B5EF4-FFF2-40B4-BE49-F238E27FC236}">
                    <a16:creationId xmlns:a16="http://schemas.microsoft.com/office/drawing/2014/main" id="{3EA0CC4E-22B9-454D-FA06-384E47D67176}"/>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1" name="Rechthoek 33">
                <a:extLst>
                  <a:ext uri="{FF2B5EF4-FFF2-40B4-BE49-F238E27FC236}">
                    <a16:creationId xmlns:a16="http://schemas.microsoft.com/office/drawing/2014/main" id="{B388D65F-61B5-CA19-F236-254639CD3326}"/>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2" name="Rechthoek 34">
                <a:extLst>
                  <a:ext uri="{FF2B5EF4-FFF2-40B4-BE49-F238E27FC236}">
                    <a16:creationId xmlns:a16="http://schemas.microsoft.com/office/drawing/2014/main" id="{439CD43D-8F8E-F7AD-E5C9-CDCD32086EF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3" name="Rechthoek 37">
                <a:extLst>
                  <a:ext uri="{FF2B5EF4-FFF2-40B4-BE49-F238E27FC236}">
                    <a16:creationId xmlns:a16="http://schemas.microsoft.com/office/drawing/2014/main" id="{25596DB7-661A-F05D-9529-DD78F35FCDAB}"/>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4" name="Rechthoek 38">
                <a:extLst>
                  <a:ext uri="{FF2B5EF4-FFF2-40B4-BE49-F238E27FC236}">
                    <a16:creationId xmlns:a16="http://schemas.microsoft.com/office/drawing/2014/main" id="{AF975C06-57A0-A820-20F3-462C94B1E7C8}"/>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5" name="Rechthoek 39">
                <a:extLst>
                  <a:ext uri="{FF2B5EF4-FFF2-40B4-BE49-F238E27FC236}">
                    <a16:creationId xmlns:a16="http://schemas.microsoft.com/office/drawing/2014/main" id="{E6F685F0-DF6E-15F0-881D-F0F1EEF3EAD7}"/>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grpSp>
        <p:sp>
          <p:nvSpPr>
            <p:cNvPr id="5" name="Rechthoek 39">
              <a:extLst>
                <a:ext uri="{FF2B5EF4-FFF2-40B4-BE49-F238E27FC236}">
                  <a16:creationId xmlns:a16="http://schemas.microsoft.com/office/drawing/2014/main" id="{7647FC8A-2B0B-7D35-8B33-2F0662F7D5F9}"/>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grpSp>
      <p:pic>
        <p:nvPicPr>
          <p:cNvPr id="16" name="Picture 13" descr="A black and white logo&#10;&#10;Description automatically generated">
            <a:extLst>
              <a:ext uri="{FF2B5EF4-FFF2-40B4-BE49-F238E27FC236}">
                <a16:creationId xmlns:a16="http://schemas.microsoft.com/office/drawing/2014/main" id="{5ED564A0-6A3D-6B93-392E-E460EE37D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8" y="4411306"/>
            <a:ext cx="1307306" cy="805079"/>
          </a:xfrm>
          <a:prstGeom prst="rect">
            <a:avLst/>
          </a:prstGeom>
        </p:spPr>
      </p:pic>
      <p:sp>
        <p:nvSpPr>
          <p:cNvPr id="17" name="Rechthoek 16">
            <a:extLst>
              <a:ext uri="{FF2B5EF4-FFF2-40B4-BE49-F238E27FC236}">
                <a16:creationId xmlns:a16="http://schemas.microsoft.com/office/drawing/2014/main" id="{328E7143-A451-9A9B-CF8E-4C15075C71FD}"/>
              </a:ext>
            </a:extLst>
          </p:cNvPr>
          <p:cNvSpPr/>
          <p:nvPr userDrawn="1"/>
        </p:nvSpPr>
        <p:spPr>
          <a:xfrm>
            <a:off x="-52251" y="2407851"/>
            <a:ext cx="1811202" cy="276997"/>
          </a:xfrm>
          <a:prstGeom prst="rect">
            <a:avLst/>
          </a:prstGeom>
          <a:solidFill>
            <a:srgbClr val="6A67AC">
              <a:alpha val="8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nl-NL" sz="1350" b="0" i="0" u="none" strike="noStrike" cap="none" spc="0" normalizeH="0" baseline="0">
              <a:ln>
                <a:noFill/>
              </a:ln>
              <a:solidFill>
                <a:srgbClr val="000000"/>
              </a:solidFill>
              <a:effectLst/>
              <a:uFillTx/>
              <a:latin typeface="Arial"/>
              <a:ea typeface="Arial"/>
              <a:cs typeface="Arial"/>
              <a:sym typeface="Arial"/>
            </a:endParaRPr>
          </a:p>
        </p:txBody>
      </p:sp>
      <p:pic>
        <p:nvPicPr>
          <p:cNvPr id="19" name="Picture 13" descr="A black and white logo&#10;&#10;Description automatically generated">
            <a:extLst>
              <a:ext uri="{FF2B5EF4-FFF2-40B4-BE49-F238E27FC236}">
                <a16:creationId xmlns:a16="http://schemas.microsoft.com/office/drawing/2014/main" id="{D96E0760-07DE-31BE-85BF-D37A11E249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697" y="4304098"/>
            <a:ext cx="1307306" cy="805079"/>
          </a:xfrm>
          <a:prstGeom prst="rect">
            <a:avLst/>
          </a:prstGeom>
        </p:spPr>
      </p:pic>
    </p:spTree>
    <p:extLst>
      <p:ext uri="{BB962C8B-B14F-4D97-AF65-F5344CB8AC3E}">
        <p14:creationId xmlns:p14="http://schemas.microsoft.com/office/powerpoint/2010/main" val="412462290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8063" y="0"/>
            <a:ext cx="9152063" cy="51435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lnSpc>
                <a:spcPct val="90000"/>
              </a:lnSpc>
              <a:spcBef>
                <a:spcPts val="150"/>
              </a:spcBef>
              <a:spcAft>
                <a:spcPts val="150"/>
              </a:spcAft>
            </a:pPr>
            <a:r>
              <a:rPr lang="en-GB" sz="1200"/>
              <a:t> </a:t>
            </a:r>
            <a:endParaRPr lang="en-GB" sz="12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321763"/>
            <a:ext cx="1492460" cy="20774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35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540836" y="328123"/>
            <a:ext cx="1147702" cy="445821"/>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sz="1350"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sz="1350"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sz="1350"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sz="1350"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sz="1350"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sz="1350"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sz="1350"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sz="1350"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539354" y="2870457"/>
            <a:ext cx="4399165" cy="1092607"/>
          </a:xfrm>
        </p:spPr>
        <p:txBody>
          <a:bodyPr wrap="square" anchor="b" anchorCtr="0">
            <a:spAutoFit/>
          </a:bodyPr>
          <a:lstStyle>
            <a:lvl1pPr marL="0" indent="0" algn="l">
              <a:lnSpc>
                <a:spcPts val="3900"/>
              </a:lnSpc>
              <a:spcBef>
                <a:spcPts val="0"/>
              </a:spcBef>
              <a:spcAft>
                <a:spcPts val="0"/>
              </a:spcAft>
              <a:buNone/>
              <a:defRPr sz="3600" b="1" i="0">
                <a:solidFill>
                  <a:schemeClr val="bg1"/>
                </a:solidFill>
                <a:latin typeface="+mj-lt"/>
              </a:defRPr>
            </a:lvl1pPr>
            <a:lvl2pPr marL="0" indent="0" algn="r">
              <a:buNone/>
              <a:defRPr sz="3300" b="1" i="0">
                <a:solidFill>
                  <a:schemeClr val="bg1"/>
                </a:solidFill>
                <a:latin typeface="+mj-lt"/>
              </a:defRPr>
            </a:lvl2pPr>
            <a:lvl3pPr marL="0" indent="0" algn="r">
              <a:buFont typeface="Arial" panose="020B0604020202020204" pitchFamily="34" charset="0"/>
              <a:buNone/>
              <a:defRPr sz="3300" b="1" i="0">
                <a:solidFill>
                  <a:schemeClr val="bg1"/>
                </a:solidFill>
                <a:latin typeface="+mj-lt"/>
              </a:defRPr>
            </a:lvl3pPr>
            <a:lvl4pPr marL="0" indent="0" algn="r">
              <a:buFont typeface="Arial" panose="020B0604020202020204" pitchFamily="34" charset="0"/>
              <a:buNone/>
              <a:defRPr sz="3300" b="1" i="0">
                <a:solidFill>
                  <a:schemeClr val="bg1"/>
                </a:solidFill>
                <a:latin typeface="+mj-lt"/>
              </a:defRPr>
            </a:lvl4pPr>
            <a:lvl5pPr marL="0" indent="0" algn="r">
              <a:buFont typeface="Arial" panose="020B0604020202020204" pitchFamily="34" charset="0"/>
              <a:buNone/>
              <a:defRPr sz="3300" b="1" i="0">
                <a:solidFill>
                  <a:schemeClr val="bg1"/>
                </a:solidFill>
                <a:latin typeface="+mj-lt"/>
              </a:defRPr>
            </a:lvl5pPr>
            <a:lvl6pPr marL="0" indent="0" algn="r">
              <a:buFont typeface="Arial" panose="020B0604020202020204" pitchFamily="34" charset="0"/>
              <a:buNone/>
              <a:defRPr sz="3300" b="1" i="0">
                <a:solidFill>
                  <a:schemeClr val="bg1"/>
                </a:solidFill>
                <a:latin typeface="+mj-lt"/>
              </a:defRPr>
            </a:lvl6pPr>
            <a:lvl7pPr marL="0" indent="0" algn="r">
              <a:buFont typeface="Arial" panose="020B0604020202020204" pitchFamily="34" charset="0"/>
              <a:buNone/>
              <a:defRPr sz="3300" b="1" i="0">
                <a:solidFill>
                  <a:schemeClr val="bg1"/>
                </a:solidFill>
                <a:latin typeface="+mj-lt"/>
              </a:defRPr>
            </a:lvl7pPr>
            <a:lvl8pPr marL="0" indent="0" algn="r">
              <a:buFont typeface="Arial" panose="020B0604020202020204" pitchFamily="34" charset="0"/>
              <a:buNone/>
              <a:defRPr sz="3300" b="1" i="0">
                <a:solidFill>
                  <a:schemeClr val="bg1"/>
                </a:solidFill>
                <a:latin typeface="+mj-lt"/>
              </a:defRPr>
            </a:lvl8pPr>
            <a:lvl9pPr marL="0" indent="0" algn="r">
              <a:buFont typeface="Arial" panose="020B0604020202020204" pitchFamily="34" charset="0"/>
              <a:buNone/>
              <a:defRPr sz="33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539353" y="4053176"/>
            <a:ext cx="4403656" cy="369332"/>
          </a:xfrm>
        </p:spPr>
        <p:txBody>
          <a:bodyPr wrap="square">
            <a:spAutoFit/>
          </a:bodyPr>
          <a:lstStyle>
            <a:lvl1pPr marL="0" indent="0" algn="l">
              <a:buFont typeface="Arial" panose="020B0604020202020204" pitchFamily="34" charset="0"/>
              <a:buNone/>
              <a:defRPr sz="1800" b="0" i="0">
                <a:solidFill>
                  <a:schemeClr val="tx2"/>
                </a:solidFill>
                <a:latin typeface="+mn-lt"/>
              </a:defRPr>
            </a:lvl1pPr>
            <a:lvl2pPr marL="0" indent="0" algn="r">
              <a:buFont typeface="Arial" panose="020B0604020202020204" pitchFamily="34" charset="0"/>
              <a:buNone/>
              <a:defRPr sz="1800" b="0" i="0">
                <a:solidFill>
                  <a:schemeClr val="bg1"/>
                </a:solidFill>
                <a:latin typeface="+mn-lt"/>
              </a:defRPr>
            </a:lvl2pPr>
            <a:lvl3pPr marL="0" indent="0" algn="r">
              <a:buFont typeface="Arial" panose="020B0604020202020204" pitchFamily="34" charset="0"/>
              <a:buNone/>
              <a:defRPr sz="1800" b="0" i="0">
                <a:solidFill>
                  <a:schemeClr val="bg1"/>
                </a:solidFill>
                <a:latin typeface="+mn-lt"/>
              </a:defRPr>
            </a:lvl3pPr>
            <a:lvl4pPr marL="0" indent="0" algn="r">
              <a:buFont typeface="Arial" panose="020B0604020202020204" pitchFamily="34" charset="0"/>
              <a:buNone/>
              <a:defRPr sz="1800" b="0" i="0">
                <a:solidFill>
                  <a:schemeClr val="bg1"/>
                </a:solidFill>
                <a:latin typeface="+mn-lt"/>
              </a:defRPr>
            </a:lvl4pPr>
            <a:lvl5pPr marL="0" indent="0" algn="r">
              <a:buFont typeface="Arial" panose="020B0604020202020204" pitchFamily="34" charset="0"/>
              <a:buNone/>
              <a:defRPr sz="1800" b="0" i="0">
                <a:solidFill>
                  <a:schemeClr val="bg1"/>
                </a:solidFill>
                <a:latin typeface="+mn-lt"/>
              </a:defRPr>
            </a:lvl5pPr>
            <a:lvl6pPr marL="0" indent="0" algn="r">
              <a:buFont typeface="Arial" panose="020B0604020202020204" pitchFamily="34" charset="0"/>
              <a:buNone/>
              <a:defRPr sz="1800" b="0" i="0">
                <a:solidFill>
                  <a:schemeClr val="bg1"/>
                </a:solidFill>
                <a:latin typeface="+mn-lt"/>
              </a:defRPr>
            </a:lvl6pPr>
            <a:lvl7pPr marL="0" indent="0" algn="r">
              <a:buFont typeface="Arial" panose="020B0604020202020204" pitchFamily="34" charset="0"/>
              <a:buNone/>
              <a:defRPr sz="1800" b="0" i="0">
                <a:solidFill>
                  <a:schemeClr val="bg1"/>
                </a:solidFill>
                <a:latin typeface="+mn-lt"/>
              </a:defRPr>
            </a:lvl7pPr>
            <a:lvl8pPr marL="0" indent="0" algn="r">
              <a:buFont typeface="Arial" panose="020B0604020202020204" pitchFamily="34" charset="0"/>
              <a:buNone/>
              <a:defRPr sz="1800" b="0" i="0">
                <a:solidFill>
                  <a:schemeClr val="bg1"/>
                </a:solidFill>
                <a:latin typeface="+mn-lt"/>
              </a:defRPr>
            </a:lvl8pPr>
            <a:lvl9pPr marL="0" indent="0" algn="r">
              <a:buFont typeface="Arial" panose="020B0604020202020204" pitchFamily="34" charset="0"/>
              <a:buNone/>
              <a:defRPr sz="18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539353" y="4360253"/>
            <a:ext cx="574676" cy="138500"/>
          </a:xfrm>
        </p:spPr>
        <p:txBody>
          <a:bodyPr/>
          <a:lstStyle>
            <a:lvl1pPr algn="l">
              <a:defRPr sz="900">
                <a:solidFill>
                  <a:schemeClr val="tx2"/>
                </a:solidFill>
              </a:defRPr>
            </a:lvl1pPr>
          </a:lstStyle>
          <a:p>
            <a:fld id="{190CA508-B273-4D53-A64E-FB05E270E0EA}" type="datetime1">
              <a:rPr lang="nl-NL" smtClean="0"/>
              <a:t>30-5-2024</a:t>
            </a:fld>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5481268" y="0"/>
            <a:ext cx="3662732" cy="51435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9283196" y="-1"/>
            <a:ext cx="2770040" cy="4980262"/>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en-GB" sz="105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9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75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en-GB"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GB" sz="6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GB" sz="6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18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GB" sz="675"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en-GB" sz="675"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GB"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en-GB" sz="900" b="1" cap="all" baseline="0" noProof="0" dirty="0">
                    <a:solidFill>
                      <a:srgbClr val="211F26"/>
                    </a:solidFill>
                    <a:latin typeface="Calibri" panose="020F0502020204030204" pitchFamily="34" charset="0"/>
                    <a:cs typeface="Calibri" panose="020F0502020204030204" pitchFamily="34" charset="0"/>
                  </a:rPr>
                  <a:t>Want to know more?</a:t>
                </a:r>
                <a:br>
                  <a:rPr lang="en-GB" sz="900" b="1" cap="all" baseline="0" noProof="0" dirty="0">
                    <a:solidFill>
                      <a:srgbClr val="211F26"/>
                    </a:solidFill>
                    <a:latin typeface="Calibri" panose="020F0502020204030204" pitchFamily="34" charset="0"/>
                    <a:cs typeface="Calibri" panose="020F0502020204030204" pitchFamily="34" charset="0"/>
                  </a:rPr>
                </a:br>
                <a:r>
                  <a:rPr lang="en-GB" sz="900" cap="none" baseline="0" noProof="0" dirty="0">
                    <a:solidFill>
                      <a:srgbClr val="211F26"/>
                    </a:solidFill>
                    <a:latin typeface="Calibri" panose="020F0502020204030204" pitchFamily="34" charset="0"/>
                    <a:cs typeface="Calibri" panose="020F0502020204030204" pitchFamily="34" charset="0"/>
                  </a:rPr>
                  <a:t>Go to the </a:t>
                </a:r>
                <a:r>
                  <a:rPr lang="en-GB" sz="9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900" b="1" cap="all" baseline="0" noProof="0" dirty="0">
                    <a:solidFill>
                      <a:srgbClr val="211F26"/>
                    </a:solidFill>
                    <a:latin typeface="Calibri" panose="020F0502020204030204" pitchFamily="34" charset="0"/>
                    <a:cs typeface="Calibri" panose="020F0502020204030204" pitchFamily="34" charset="0"/>
                  </a:rPr>
                  <a:t> 'SLIDEBUILDER’ </a:t>
                </a:r>
                <a:r>
                  <a:rPr lang="en-GB" sz="9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900" kern="1200" cap="none" baseline="0" noProof="0" dirty="0">
                    <a:solidFill>
                      <a:srgbClr val="211F26"/>
                    </a:solidFill>
                    <a:latin typeface="Calibri" panose="020F0502020204030204" pitchFamily="34" charset="0"/>
                    <a:ea typeface="+mn-ea"/>
                    <a:cs typeface="Calibri" panose="020F0502020204030204" pitchFamily="34" charset="0"/>
                  </a:rPr>
                </a:br>
                <a:r>
                  <a:rPr lang="en-GB" sz="9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9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en-GB" sz="12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15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en-GB" sz="225"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en-GB" sz="225"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en-GB" sz="225"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en-GB"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GB" sz="6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en-GB" sz="6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GB" sz="675"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75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en-GB" sz="75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en-GB" sz="54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en-GB" sz="54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en-GB" sz="54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en-GB"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1056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90000"/>
              </a:lnSpc>
              <a:spcBef>
                <a:spcPts val="150"/>
              </a:spcBef>
              <a:spcAft>
                <a:spcPts val="150"/>
              </a:spcAft>
            </a:pPr>
            <a:endParaRPr lang="en-GB" sz="12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345751"/>
            <a:ext cx="500137" cy="20774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35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9144000" cy="51435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90000"/>
              </a:lnSpc>
              <a:spcBef>
                <a:spcPts val="150"/>
              </a:spcBef>
              <a:spcAft>
                <a:spcPts val="150"/>
              </a:spcAft>
            </a:pPr>
            <a:endParaRPr lang="en-GB" sz="12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9143999" cy="51434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lnSpc>
                <a:spcPct val="90000"/>
              </a:lnSpc>
              <a:spcBef>
                <a:spcPts val="150"/>
              </a:spcBef>
              <a:spcAft>
                <a:spcPts val="150"/>
              </a:spcAft>
            </a:pPr>
            <a:endParaRPr lang="en-GB" sz="12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539354" y="539354"/>
            <a:ext cx="8064103" cy="3961209"/>
          </a:xfrm>
        </p:spPr>
        <p:txBody>
          <a:bodyPr wrap="square" anchor="ctr" anchorCtr="0">
            <a:normAutofit/>
          </a:bodyPr>
          <a:lstStyle>
            <a:lvl1pPr marL="0" indent="0" algn="ctr">
              <a:lnSpc>
                <a:spcPts val="3900"/>
              </a:lnSpc>
              <a:spcBef>
                <a:spcPts val="0"/>
              </a:spcBef>
              <a:spcAft>
                <a:spcPts val="0"/>
              </a:spcAft>
              <a:buNone/>
              <a:defRPr sz="3600" b="0" i="0">
                <a:solidFill>
                  <a:schemeClr val="bg1"/>
                </a:solidFill>
                <a:latin typeface="+mj-lt"/>
              </a:defRPr>
            </a:lvl1pPr>
            <a:lvl2pPr marL="0" indent="0" algn="r">
              <a:buNone/>
              <a:defRPr sz="3300" b="1" i="0">
                <a:solidFill>
                  <a:schemeClr val="bg1"/>
                </a:solidFill>
                <a:latin typeface="+mj-lt"/>
              </a:defRPr>
            </a:lvl2pPr>
            <a:lvl3pPr marL="0" indent="0" algn="r">
              <a:buFont typeface="Arial" panose="020B0604020202020204" pitchFamily="34" charset="0"/>
              <a:buNone/>
              <a:defRPr sz="3300" b="1" i="0">
                <a:solidFill>
                  <a:schemeClr val="bg1"/>
                </a:solidFill>
                <a:latin typeface="+mj-lt"/>
              </a:defRPr>
            </a:lvl3pPr>
            <a:lvl4pPr marL="0" indent="0" algn="r">
              <a:buFont typeface="Arial" panose="020B0604020202020204" pitchFamily="34" charset="0"/>
              <a:buNone/>
              <a:defRPr sz="3300" b="1" i="0">
                <a:solidFill>
                  <a:schemeClr val="bg1"/>
                </a:solidFill>
                <a:latin typeface="+mj-lt"/>
              </a:defRPr>
            </a:lvl4pPr>
            <a:lvl5pPr marL="0" indent="0" algn="r">
              <a:buFont typeface="Arial" panose="020B0604020202020204" pitchFamily="34" charset="0"/>
              <a:buNone/>
              <a:defRPr sz="3300" b="1" i="0">
                <a:solidFill>
                  <a:schemeClr val="bg1"/>
                </a:solidFill>
                <a:latin typeface="+mj-lt"/>
              </a:defRPr>
            </a:lvl5pPr>
            <a:lvl6pPr marL="0" indent="0" algn="r">
              <a:buFont typeface="Arial" panose="020B0604020202020204" pitchFamily="34" charset="0"/>
              <a:buNone/>
              <a:defRPr sz="3300" b="1" i="0">
                <a:solidFill>
                  <a:schemeClr val="bg1"/>
                </a:solidFill>
                <a:latin typeface="+mj-lt"/>
              </a:defRPr>
            </a:lvl6pPr>
            <a:lvl7pPr marL="0" indent="0" algn="r">
              <a:buFont typeface="Arial" panose="020B0604020202020204" pitchFamily="34" charset="0"/>
              <a:buNone/>
              <a:defRPr sz="3300" b="1" i="0">
                <a:solidFill>
                  <a:schemeClr val="bg1"/>
                </a:solidFill>
                <a:latin typeface="+mj-lt"/>
              </a:defRPr>
            </a:lvl7pPr>
            <a:lvl8pPr marL="0" indent="0" algn="r">
              <a:buFont typeface="Arial" panose="020B0604020202020204" pitchFamily="34" charset="0"/>
              <a:buNone/>
              <a:defRPr sz="3300" b="1" i="0">
                <a:solidFill>
                  <a:schemeClr val="bg1"/>
                </a:solidFill>
                <a:latin typeface="+mj-lt"/>
              </a:defRPr>
            </a:lvl8pPr>
            <a:lvl9pPr marL="0" indent="0" algn="r">
              <a:buFont typeface="Arial" panose="020B0604020202020204" pitchFamily="34" charset="0"/>
              <a:buNone/>
              <a:defRPr sz="33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540809" y="4662552"/>
            <a:ext cx="720900" cy="2862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sz="1350"/>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sz="1350"/>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sz="1350"/>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sz="1350"/>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sz="1350"/>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sz="1350"/>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sz="1350"/>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sz="1350"/>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5B227193-D8F5-48A7-B0D3-6DAD1F4F8E92}" type="datetime1">
              <a:rPr lang="nl-NL" smtClean="0"/>
              <a:t>30-5-2024</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147272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8063" y="0"/>
            <a:ext cx="9152063"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2" name="Vrije vorm: vorm 41">
            <a:extLst>
              <a:ext uri="{FF2B5EF4-FFF2-40B4-BE49-F238E27FC236}">
                <a16:creationId xmlns:a16="http://schemas.microsoft.com/office/drawing/2014/main" id="{C60BEEE3-6FC2-1913-7D0E-D2FF66473DA8}"/>
              </a:ext>
            </a:extLst>
          </p:cNvPr>
          <p:cNvSpPr/>
          <p:nvPr/>
        </p:nvSpPr>
        <p:spPr>
          <a:xfrm>
            <a:off x="-8063" y="1"/>
            <a:ext cx="9152063" cy="51434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sz="135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1" y="-321763"/>
            <a:ext cx="644407" cy="20774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35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539354" y="2870457"/>
            <a:ext cx="8064103" cy="1092607"/>
          </a:xfrm>
        </p:spPr>
        <p:txBody>
          <a:bodyPr wrap="square" anchor="b" anchorCtr="0">
            <a:spAutoFit/>
          </a:bodyPr>
          <a:lstStyle>
            <a:lvl1pPr marL="0" indent="0" algn="r">
              <a:lnSpc>
                <a:spcPts val="3900"/>
              </a:lnSpc>
              <a:spcBef>
                <a:spcPts val="0"/>
              </a:spcBef>
              <a:spcAft>
                <a:spcPts val="0"/>
              </a:spcAft>
              <a:buNone/>
              <a:defRPr sz="3600" b="1" i="0">
                <a:solidFill>
                  <a:schemeClr val="bg1"/>
                </a:solidFill>
                <a:latin typeface="+mj-lt"/>
              </a:defRPr>
            </a:lvl1pPr>
            <a:lvl2pPr marL="0" indent="0" algn="r">
              <a:buNone/>
              <a:defRPr sz="3300" b="1" i="0">
                <a:solidFill>
                  <a:schemeClr val="bg1"/>
                </a:solidFill>
                <a:latin typeface="+mj-lt"/>
              </a:defRPr>
            </a:lvl2pPr>
            <a:lvl3pPr marL="0" indent="0" algn="r">
              <a:buFont typeface="Arial" panose="020B0604020202020204" pitchFamily="34" charset="0"/>
              <a:buNone/>
              <a:defRPr sz="3300" b="1" i="0">
                <a:solidFill>
                  <a:schemeClr val="bg1"/>
                </a:solidFill>
                <a:latin typeface="+mj-lt"/>
              </a:defRPr>
            </a:lvl3pPr>
            <a:lvl4pPr marL="0" indent="0" algn="r">
              <a:buFont typeface="Arial" panose="020B0604020202020204" pitchFamily="34" charset="0"/>
              <a:buNone/>
              <a:defRPr sz="3300" b="1" i="0">
                <a:solidFill>
                  <a:schemeClr val="bg1"/>
                </a:solidFill>
                <a:latin typeface="+mj-lt"/>
              </a:defRPr>
            </a:lvl4pPr>
            <a:lvl5pPr marL="0" indent="0" algn="r">
              <a:buFont typeface="Arial" panose="020B0604020202020204" pitchFamily="34" charset="0"/>
              <a:buNone/>
              <a:defRPr sz="3300" b="1" i="0">
                <a:solidFill>
                  <a:schemeClr val="bg1"/>
                </a:solidFill>
                <a:latin typeface="+mj-lt"/>
              </a:defRPr>
            </a:lvl5pPr>
            <a:lvl6pPr marL="0" indent="0" algn="r">
              <a:buFont typeface="Arial" panose="020B0604020202020204" pitchFamily="34" charset="0"/>
              <a:buNone/>
              <a:defRPr sz="3300" b="1" i="0">
                <a:solidFill>
                  <a:schemeClr val="bg1"/>
                </a:solidFill>
                <a:latin typeface="+mj-lt"/>
              </a:defRPr>
            </a:lvl6pPr>
            <a:lvl7pPr marL="0" indent="0" algn="r">
              <a:buFont typeface="Arial" panose="020B0604020202020204" pitchFamily="34" charset="0"/>
              <a:buNone/>
              <a:defRPr sz="3300" b="1" i="0">
                <a:solidFill>
                  <a:schemeClr val="bg1"/>
                </a:solidFill>
                <a:latin typeface="+mj-lt"/>
              </a:defRPr>
            </a:lvl7pPr>
            <a:lvl8pPr marL="0" indent="0" algn="r">
              <a:buFont typeface="Arial" panose="020B0604020202020204" pitchFamily="34" charset="0"/>
              <a:buNone/>
              <a:defRPr sz="3300" b="1" i="0">
                <a:solidFill>
                  <a:schemeClr val="bg1"/>
                </a:solidFill>
                <a:latin typeface="+mj-lt"/>
              </a:defRPr>
            </a:lvl8pPr>
            <a:lvl9pPr marL="0" indent="0" algn="r">
              <a:buFont typeface="Arial" panose="020B0604020202020204" pitchFamily="34" charset="0"/>
              <a:buNone/>
              <a:defRPr sz="33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539353" y="4053176"/>
            <a:ext cx="8072335" cy="369332"/>
          </a:xfrm>
        </p:spPr>
        <p:txBody>
          <a:bodyPr>
            <a:spAutoFit/>
          </a:bodyPr>
          <a:lstStyle>
            <a:lvl1pPr marL="0" indent="0" algn="r">
              <a:buFont typeface="Arial" panose="020B0604020202020204" pitchFamily="34" charset="0"/>
              <a:buNone/>
              <a:defRPr sz="1800" b="0" i="0">
                <a:solidFill>
                  <a:schemeClr val="tx2"/>
                </a:solidFill>
                <a:latin typeface="+mn-lt"/>
              </a:defRPr>
            </a:lvl1pPr>
            <a:lvl2pPr marL="0" indent="0" algn="r">
              <a:buFont typeface="Arial" panose="020B0604020202020204" pitchFamily="34" charset="0"/>
              <a:buNone/>
              <a:defRPr sz="1800" b="0" i="0">
                <a:solidFill>
                  <a:schemeClr val="bg1"/>
                </a:solidFill>
                <a:latin typeface="+mn-lt"/>
              </a:defRPr>
            </a:lvl2pPr>
            <a:lvl3pPr marL="0" indent="0" algn="r">
              <a:buFont typeface="Arial" panose="020B0604020202020204" pitchFamily="34" charset="0"/>
              <a:buNone/>
              <a:defRPr sz="1800" b="0" i="0">
                <a:solidFill>
                  <a:schemeClr val="bg1"/>
                </a:solidFill>
                <a:latin typeface="+mn-lt"/>
              </a:defRPr>
            </a:lvl3pPr>
            <a:lvl4pPr marL="0" indent="0" algn="r">
              <a:buFont typeface="Arial" panose="020B0604020202020204" pitchFamily="34" charset="0"/>
              <a:buNone/>
              <a:defRPr sz="1800" b="0" i="0">
                <a:solidFill>
                  <a:schemeClr val="bg1"/>
                </a:solidFill>
                <a:latin typeface="+mn-lt"/>
              </a:defRPr>
            </a:lvl4pPr>
            <a:lvl5pPr marL="0" indent="0" algn="r">
              <a:buFont typeface="Arial" panose="020B0604020202020204" pitchFamily="34" charset="0"/>
              <a:buNone/>
              <a:defRPr sz="1800" b="0" i="0">
                <a:solidFill>
                  <a:schemeClr val="bg1"/>
                </a:solidFill>
                <a:latin typeface="+mn-lt"/>
              </a:defRPr>
            </a:lvl5pPr>
            <a:lvl6pPr marL="0" indent="0" algn="r">
              <a:buFont typeface="Arial" panose="020B0604020202020204" pitchFamily="34" charset="0"/>
              <a:buNone/>
              <a:defRPr sz="1800" b="0" i="0">
                <a:solidFill>
                  <a:schemeClr val="bg1"/>
                </a:solidFill>
                <a:latin typeface="+mn-lt"/>
              </a:defRPr>
            </a:lvl6pPr>
            <a:lvl7pPr marL="0" indent="0" algn="r">
              <a:buFont typeface="Arial" panose="020B0604020202020204" pitchFamily="34" charset="0"/>
              <a:buNone/>
              <a:defRPr sz="1800" b="0" i="0">
                <a:solidFill>
                  <a:schemeClr val="bg1"/>
                </a:solidFill>
                <a:latin typeface="+mn-lt"/>
              </a:defRPr>
            </a:lvl7pPr>
            <a:lvl8pPr marL="0" indent="0" algn="r">
              <a:buFont typeface="Arial" panose="020B0604020202020204" pitchFamily="34" charset="0"/>
              <a:buNone/>
              <a:defRPr sz="1800" b="0" i="0">
                <a:solidFill>
                  <a:schemeClr val="bg1"/>
                </a:solidFill>
                <a:latin typeface="+mn-lt"/>
              </a:defRPr>
            </a:lvl8pPr>
            <a:lvl9pPr marL="0" indent="0" algn="r">
              <a:buFont typeface="Arial" panose="020B0604020202020204" pitchFamily="34" charset="0"/>
              <a:buNone/>
              <a:defRPr sz="18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8028781" y="4360253"/>
            <a:ext cx="574676" cy="138500"/>
          </a:xfrm>
        </p:spPr>
        <p:txBody>
          <a:bodyPr/>
          <a:lstStyle>
            <a:lvl1pPr>
              <a:defRPr sz="900">
                <a:solidFill>
                  <a:schemeClr val="tx2"/>
                </a:solidFill>
              </a:defRPr>
            </a:lvl1pPr>
          </a:lstStyle>
          <a:p>
            <a:fld id="{8356D135-3DCC-4F43-956C-8E084B5B3B73}" type="datetime1">
              <a:rPr lang="nl-NL" smtClean="0"/>
              <a:t>30-5-2024</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540836" y="328123"/>
            <a:ext cx="1147702" cy="445821"/>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sz="1350"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sz="1350"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sz="1350"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sz="1350"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sz="1350"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sz="1350"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sz="1350"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sz="1350" dirty="0"/>
            </a:p>
          </p:txBody>
        </p:sp>
      </p:grpSp>
    </p:spTree>
    <p:extLst>
      <p:ext uri="{BB962C8B-B14F-4D97-AF65-F5344CB8AC3E}">
        <p14:creationId xmlns:p14="http://schemas.microsoft.com/office/powerpoint/2010/main" val="30988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9144000" cy="5143500"/>
          </a:xfrm>
          <a:prstGeom prst="rect">
            <a:avLst/>
          </a:prstGeom>
        </p:spPr>
        <p:txBody>
          <a:bodyPr/>
          <a:lstStyle/>
          <a:p>
            <a:endParaRPr lang="en-US" dirty="0"/>
          </a:p>
        </p:txBody>
      </p:sp>
      <p:sp>
        <p:nvSpPr>
          <p:cNvPr id="3" name="TextBox 2"/>
          <p:cNvSpPr txBox="1"/>
          <p:nvPr userDrawn="1"/>
        </p:nvSpPr>
        <p:spPr>
          <a:xfrm>
            <a:off x="-3990281" y="41865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2058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360000" y="0"/>
            <a:ext cx="7106464" cy="857250"/>
          </a:xfrm>
          <a:prstGeom prst="rect">
            <a:avLst/>
          </a:prstGeom>
        </p:spPr>
        <p:txBody>
          <a:bodyPr/>
          <a:lstStyle/>
          <a:p>
            <a:r>
              <a:rPr lang="en-US" dirty="0"/>
              <a:t>Click to edit Master title style</a:t>
            </a:r>
          </a:p>
        </p:txBody>
      </p:sp>
      <p:sp>
        <p:nvSpPr>
          <p:cNvPr id="8" name="Content Placeholder 2"/>
          <p:cNvSpPr>
            <a:spLocks noGrp="1"/>
          </p:cNvSpPr>
          <p:nvPr>
            <p:ph idx="1"/>
          </p:nvPr>
        </p:nvSpPr>
        <p:spPr>
          <a:xfrm>
            <a:off x="360000" y="900000"/>
            <a:ext cx="7106464" cy="3486122"/>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53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51434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77050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88EB4C70-D1F5-466E-935B-058482499D76}" type="datetimeFigureOut">
              <a:rPr lang="nl-NL" smtClean="0"/>
              <a:t>30-5-2024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21068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8EB4C70-D1F5-466E-935B-058482499D76}" type="datetimeFigureOut">
              <a:rPr lang="nl-NL" smtClean="0"/>
              <a:t>30-5-2024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252666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EB4C70-D1F5-466E-935B-058482499D76}" type="datetimeFigureOut">
              <a:rPr lang="nl-NL" smtClean="0"/>
              <a:t>30-5-2024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418171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934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8EB4C70-D1F5-466E-935B-058482499D76}" type="datetimeFigureOut">
              <a:rPr lang="nl-NL" smtClean="0"/>
              <a:t>30-5-2024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91977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88EB4C70-D1F5-466E-935B-058482499D76}" type="datetimeFigureOut">
              <a:rPr lang="nl-NL" smtClean="0"/>
              <a:t>30-5-2024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1725954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88EB4C70-D1F5-466E-935B-058482499D76}" type="datetimeFigureOut">
              <a:rPr lang="nl-NL" smtClean="0"/>
              <a:t>30-5-2024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3737675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B4C70-D1F5-466E-935B-058482499D76}" type="datetimeFigureOut">
              <a:rPr lang="nl-NL" smtClean="0"/>
              <a:t>30-5-2024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2207422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EB4C70-D1F5-466E-935B-058482499D76}" type="datetimeFigureOut">
              <a:rPr lang="nl-NL" smtClean="0"/>
              <a:t>30-5-2024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3338171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EB4C70-D1F5-466E-935B-058482499D76}" type="datetimeFigureOut">
              <a:rPr lang="nl-NL" smtClean="0"/>
              <a:t>30-5-2024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3354188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8EB4C70-D1F5-466E-935B-058482499D76}" type="datetimeFigureOut">
              <a:rPr lang="nl-NL" smtClean="0"/>
              <a:t>30-5-2024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3469470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8EB4C70-D1F5-466E-935B-058482499D76}" type="datetimeFigureOut">
              <a:rPr lang="nl-NL" smtClean="0"/>
              <a:t>30-5-2024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97A6D5A-FEDF-4E8C-8631-E8B6AC946B33}" type="slidenum">
              <a:rPr lang="nl-NL" smtClean="0"/>
              <a:t>‹nr.›</a:t>
            </a:fld>
            <a:endParaRPr lang="nl-NL"/>
          </a:p>
        </p:txBody>
      </p:sp>
    </p:spTree>
    <p:extLst>
      <p:ext uri="{BB962C8B-B14F-4D97-AF65-F5344CB8AC3E}">
        <p14:creationId xmlns:p14="http://schemas.microsoft.com/office/powerpoint/2010/main" val="226502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3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7247"/>
            <a:ext cx="7265534" cy="2229538"/>
          </a:xfrm>
        </p:spPr>
        <p:txBody>
          <a:bodyPr>
            <a:noAutofit/>
          </a:bodyPr>
          <a:lstStyle>
            <a:lvl1pPr algn="l">
              <a:defRPr sz="7200">
                <a:solidFill>
                  <a:srgbClr val="00A6D6"/>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802192" y="3203297"/>
            <a:ext cx="7067378" cy="1025802"/>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1583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33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GSMA 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E52D2AFC-71C4-4511-B128-4ECEE52D3027}" type="slidenum">
              <a:rPr lang="en-ZA" smtClean="0"/>
              <a:pPr/>
              <a:t>‹nr.›</a:t>
            </a:fld>
            <a:endParaRPr lang="en-ZA" dirty="0"/>
          </a:p>
        </p:txBody>
      </p:sp>
      <p:sp>
        <p:nvSpPr>
          <p:cNvPr id="4" name="Title Placeholder 1"/>
          <p:cNvSpPr>
            <a:spLocks noGrp="1"/>
          </p:cNvSpPr>
          <p:nvPr>
            <p:ph type="title"/>
          </p:nvPr>
        </p:nvSpPr>
        <p:spPr>
          <a:xfrm>
            <a:off x="683419" y="306267"/>
            <a:ext cx="7913009" cy="857250"/>
          </a:xfrm>
          <a:prstGeom prst="rect">
            <a:avLst/>
          </a:prstGeom>
        </p:spPr>
        <p:txBody>
          <a:bodyPr vert="horz" lIns="91440" tIns="45720" rIns="91440" bIns="45720" rtlCol="0" anchor="t" anchorCtr="0">
            <a:normAutofit/>
          </a:bodyPr>
          <a:lstStyle>
            <a:lvl1pPr>
              <a:defRPr sz="1800" b="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74303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419" y="1347615"/>
            <a:ext cx="7913009" cy="3185146"/>
          </a:xfrm>
          <a:prstGeom prst="rect">
            <a:avLst/>
          </a:prstGeom>
        </p:spPr>
        <p:txBody>
          <a:bodyPr/>
          <a:lstStyle>
            <a:lvl1pPr marL="342890" indent="-342890">
              <a:buClr>
                <a:srgbClr val="E30613"/>
              </a:buClr>
              <a:buSzPct val="90000"/>
              <a:buFont typeface="Wingdings" charset="2"/>
              <a:buChar char="§"/>
              <a:defRPr>
                <a:solidFill>
                  <a:schemeClr val="tx2"/>
                </a:solidFill>
              </a:defRPr>
            </a:lvl1pPr>
            <a:lvl2pPr marL="742928" indent="-285741">
              <a:buClr>
                <a:srgbClr val="E30613"/>
              </a:buClr>
              <a:buSzPct val="90000"/>
              <a:buFont typeface="Wingdings" charset="2"/>
              <a:buChar char="§"/>
              <a:defRPr>
                <a:solidFill>
                  <a:schemeClr val="tx2"/>
                </a:solidFill>
              </a:defRPr>
            </a:lvl2pPr>
            <a:lvl3pPr marL="1142965" indent="-228593">
              <a:buClr>
                <a:srgbClr val="E30613"/>
              </a:buClr>
              <a:buSzPct val="90000"/>
              <a:buFont typeface="Wingdings" charset="2"/>
              <a:buChar char="§"/>
              <a:defRPr>
                <a:solidFill>
                  <a:schemeClr val="tx2"/>
                </a:solidFill>
              </a:defRPr>
            </a:lvl3pPr>
            <a:lvl4pPr marL="1600151" indent="-228593">
              <a:buClr>
                <a:srgbClr val="E30613"/>
              </a:buClr>
              <a:buSzPct val="90000"/>
              <a:buFont typeface="Wingdings" charset="2"/>
              <a:buChar char="§"/>
              <a:defRPr>
                <a:solidFill>
                  <a:schemeClr val="tx2"/>
                </a:solidFill>
              </a:defRPr>
            </a:lvl4pPr>
            <a:lvl5pPr marL="2057336" indent="-228593">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4"/>
          <p:cNvSpPr>
            <a:spLocks noGrp="1"/>
          </p:cNvSpPr>
          <p:nvPr>
            <p:ph type="sldNum" sz="quarter" idx="15"/>
          </p:nvPr>
        </p:nvSpPr>
        <p:spPr>
          <a:xfrm>
            <a:off x="6801077" y="4777874"/>
            <a:ext cx="2133600" cy="273844"/>
          </a:xfrm>
        </p:spPr>
        <p:txBody>
          <a:bodyPr/>
          <a:lstStyle/>
          <a:p>
            <a:fld id="{E52D2AFC-71C4-4511-B128-4ECEE52D3027}" type="slidenum">
              <a:rPr lang="en-ZA" smtClean="0"/>
              <a:pPr/>
              <a:t>‹nr.›</a:t>
            </a:fld>
            <a:endParaRPr lang="en-ZA" dirty="0"/>
          </a:p>
        </p:txBody>
      </p:sp>
      <p:sp>
        <p:nvSpPr>
          <p:cNvPr id="8" name="Title Placeholder 1"/>
          <p:cNvSpPr>
            <a:spLocks noGrp="1"/>
          </p:cNvSpPr>
          <p:nvPr>
            <p:ph type="title"/>
          </p:nvPr>
        </p:nvSpPr>
        <p:spPr>
          <a:xfrm>
            <a:off x="683419" y="306267"/>
            <a:ext cx="7913009" cy="857250"/>
          </a:xfrm>
          <a:prstGeom prst="rect">
            <a:avLst/>
          </a:prstGeom>
        </p:spPr>
        <p:txBody>
          <a:bodyPr vert="horz" lIns="91440" tIns="45720" rIns="91440" bIns="45720" rtlCol="0" anchor="t" anchorCtr="0">
            <a:normAutofit/>
          </a:bodyPr>
          <a:lstStyle>
            <a:lvl1pPr>
              <a:defRPr sz="1800" b="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77142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9" name="Group 4"/>
          <p:cNvGrpSpPr/>
          <p:nvPr/>
        </p:nvGrpSpPr>
        <p:grpSpPr>
          <a:xfrm>
            <a:off x="523876" y="4413236"/>
            <a:ext cx="1091184" cy="432875"/>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350"/>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350"/>
            </a:p>
          </p:txBody>
        </p:sp>
      </p:grpSp>
      <p:sp>
        <p:nvSpPr>
          <p:cNvPr id="250" name="Rechthoek 6"/>
          <p:cNvSpPr/>
          <p:nvPr/>
        </p:nvSpPr>
        <p:spPr>
          <a:xfrm>
            <a:off x="-9024" y="-1"/>
            <a:ext cx="9153024" cy="5143501"/>
          </a:xfrm>
          <a:prstGeom prst="rect">
            <a:avLst/>
          </a:prstGeom>
          <a:solidFill>
            <a:srgbClr val="6A67AC"/>
          </a:solidFill>
          <a:ln w="12700">
            <a:miter lim="400000"/>
          </a:ln>
        </p:spPr>
        <p:txBody>
          <a:bodyPr lIns="34289" rIns="34289" anchor="ctr"/>
          <a:lstStyle/>
          <a:p>
            <a:pPr algn="ctr">
              <a:defRPr sz="1600">
                <a:solidFill>
                  <a:srgbClr val="FFFFFF"/>
                </a:solidFill>
              </a:defRPr>
            </a:pPr>
            <a:endParaRPr sz="1200"/>
          </a:p>
        </p:txBody>
      </p:sp>
      <p:sp>
        <p:nvSpPr>
          <p:cNvPr id="251" name="Tekstvak 4"/>
          <p:cNvSpPr txBox="1"/>
          <p:nvPr/>
        </p:nvSpPr>
        <p:spPr>
          <a:xfrm>
            <a:off x="26227" y="-496723"/>
            <a:ext cx="90754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1800" dirty="0" err="1">
                <a:solidFill>
                  <a:schemeClr val="tx1"/>
                </a:solidFill>
              </a:rPr>
              <a:t>Titelpagina</a:t>
            </a:r>
            <a:r>
              <a:rPr sz="1800" dirty="0">
                <a:solidFill>
                  <a:schemeClr val="tx1"/>
                </a:solidFill>
              </a:rPr>
              <a:t> + </a:t>
            </a:r>
            <a:r>
              <a:rPr sz="1800" dirty="0" err="1">
                <a:solidFill>
                  <a:schemeClr val="tx1"/>
                </a:solidFill>
              </a:rPr>
              <a:t>Beeld</a:t>
            </a:r>
            <a:endParaRPr sz="1800" dirty="0">
              <a:solidFill>
                <a:schemeClr val="tx1"/>
              </a:solidFill>
            </a:endParaRPr>
          </a:p>
        </p:txBody>
      </p:sp>
      <p:sp>
        <p:nvSpPr>
          <p:cNvPr id="252" name="Tijdelijke aanduiding voor afbeelding 16"/>
          <p:cNvSpPr>
            <a:spLocks noGrp="1"/>
          </p:cNvSpPr>
          <p:nvPr>
            <p:ph type="pic" idx="21"/>
          </p:nvPr>
        </p:nvSpPr>
        <p:spPr>
          <a:xfrm>
            <a:off x="3639349" y="0"/>
            <a:ext cx="5504651" cy="5143500"/>
          </a:xfrm>
          <a:prstGeom prst="rect">
            <a:avLst/>
          </a:prstGeom>
        </p:spPr>
        <p:txBody>
          <a:bodyPr lIns="91439" tIns="45719" rIns="91439" bIns="45719"/>
          <a:lstStyle/>
          <a:p>
            <a:r>
              <a:rPr lang="en-US"/>
              <a:t>Click icon to add picture</a:t>
            </a:r>
            <a:endParaRPr/>
          </a:p>
        </p:txBody>
      </p:sp>
      <p:sp>
        <p:nvSpPr>
          <p:cNvPr id="253" name="Body Level One…"/>
          <p:cNvSpPr txBox="1">
            <a:spLocks noGrp="1"/>
          </p:cNvSpPr>
          <p:nvPr>
            <p:ph type="body" sz="quarter" idx="1" hasCustomPrompt="1"/>
          </p:nvPr>
        </p:nvSpPr>
        <p:spPr>
          <a:xfrm>
            <a:off x="523876" y="3662745"/>
            <a:ext cx="2796902" cy="186355"/>
          </a:xfrm>
          <a:prstGeom prst="rect">
            <a:avLst/>
          </a:prstGeom>
        </p:spPr>
        <p:txBody>
          <a:bodyPr anchor="ctr">
            <a:normAutofit/>
          </a:bodyPr>
          <a:lstStyle>
            <a:lvl1pPr marL="0" indent="0">
              <a:buClrTx/>
              <a:buSzTx/>
              <a:buNone/>
              <a:defRPr b="1">
                <a:solidFill>
                  <a:srgbClr val="FFFFFF"/>
                </a:solidFill>
              </a:defRPr>
            </a:lvl1pPr>
            <a:lvl2pPr marL="0" indent="342900">
              <a:buClrTx/>
              <a:buSzTx/>
              <a:buNone/>
              <a:defRPr b="1">
                <a:solidFill>
                  <a:srgbClr val="FFFFFF"/>
                </a:solidFill>
              </a:defRPr>
            </a:lvl2pPr>
            <a:lvl3pPr indent="685800">
              <a:buClrTx/>
              <a:buFontTx/>
              <a:defRPr b="1">
                <a:solidFill>
                  <a:srgbClr val="FFFFFF"/>
                </a:solidFill>
              </a:defRPr>
            </a:lvl3pPr>
            <a:lvl4pPr indent="1028700">
              <a:buClrTx/>
              <a:buFontTx/>
              <a:defRPr b="1">
                <a:solidFill>
                  <a:srgbClr val="FFFFFF"/>
                </a:solidFill>
              </a:defRPr>
            </a:lvl4pPr>
            <a:lvl5pPr marL="0" indent="1371600">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254" name="Tijdelijke aanduiding voor tekst 20"/>
          <p:cNvSpPr>
            <a:spLocks noGrp="1"/>
          </p:cNvSpPr>
          <p:nvPr>
            <p:ph type="body" sz="quarter" idx="22" hasCustomPrompt="1"/>
          </p:nvPr>
        </p:nvSpPr>
        <p:spPr>
          <a:xfrm>
            <a:off x="523874" y="1284514"/>
            <a:ext cx="2796905" cy="2194052"/>
          </a:xfrm>
          <a:prstGeom prst="rect">
            <a:avLst/>
          </a:prstGeom>
        </p:spPr>
        <p:txBody>
          <a:bodyPr anchor="b">
            <a:normAutofit/>
          </a:bodyPr>
          <a:lstStyle>
            <a:lvl1pPr marL="0" indent="0" defTabSz="685800">
              <a:lnSpc>
                <a:spcPct val="100000"/>
              </a:lnSpc>
              <a:spcBef>
                <a:spcPts val="375"/>
              </a:spcBef>
              <a:buClrTx/>
              <a:buSzTx/>
              <a:buNone/>
              <a:defRPr sz="285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523875" y="4033281"/>
            <a:ext cx="1090800" cy="5401"/>
          </a:xfrm>
          <a:prstGeom prst="rect">
            <a:avLst/>
          </a:prstGeom>
          <a:solidFill>
            <a:srgbClr val="FFFFFF"/>
          </a:solidFill>
        </p:spPr>
        <p:txBody>
          <a:bodyPr>
            <a:normAutofit/>
          </a:bodyPr>
          <a:lstStyle>
            <a:lvl1pPr marL="0" indent="0" defTabSz="215741">
              <a:spcBef>
                <a:spcPts val="300"/>
              </a:spcBef>
              <a:buClrTx/>
              <a:buSzTx/>
              <a:buNone/>
              <a:defRPr sz="480"/>
            </a:lvl1pPr>
          </a:lstStyle>
          <a:p>
            <a:r>
              <a:t>  </a:t>
            </a:r>
          </a:p>
        </p:txBody>
      </p:sp>
      <p:sp>
        <p:nvSpPr>
          <p:cNvPr id="270" name="Slide Number"/>
          <p:cNvSpPr txBox="1">
            <a:spLocks noGrp="1"/>
          </p:cNvSpPr>
          <p:nvPr>
            <p:ph type="sldNum" sz="quarter" idx="2"/>
          </p:nvPr>
        </p:nvSpPr>
        <p:spPr>
          <a:xfrm>
            <a:off x="6317559" y="4698013"/>
            <a:ext cx="235642" cy="138500"/>
          </a:xfrm>
          <a:prstGeom prst="rect">
            <a:avLst/>
          </a:prstGeom>
        </p:spPr>
        <p:txBody>
          <a:bodyPr/>
          <a:lstStyle>
            <a:lvl1pPr>
              <a:defRPr>
                <a:latin typeface="CMU Sans Serif" panose="02000603000000000000" pitchFamily="50" charset="0"/>
                <a:ea typeface="CMU Sans Serif" panose="02000603000000000000" pitchFamily="50" charset="0"/>
                <a:cs typeface="CMU Sans Serif" panose="02000603000000000000" pitchFamily="50" charset="0"/>
              </a:defRPr>
            </a:lvl1pPr>
          </a:lstStyle>
          <a:p>
            <a:fld id="{86CB4B4D-7CA3-9044-876B-883B54F8677D}" type="slidenum">
              <a:rPr lang="nl-NL" smtClean="0"/>
              <a:pPr/>
              <a:t>‹nr.›</a:t>
            </a:fld>
            <a:endParaRPr lang="nl-NL" dirty="0"/>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101" y="4384800"/>
            <a:ext cx="1096199" cy="774810"/>
          </a:xfrm>
          <a:prstGeom prst="rect">
            <a:avLst/>
          </a:prstGeom>
        </p:spPr>
      </p:pic>
      <p:grpSp>
        <p:nvGrpSpPr>
          <p:cNvPr id="2" name="Group 1">
            <a:extLst>
              <a:ext uri="{FF2B5EF4-FFF2-40B4-BE49-F238E27FC236}">
                <a16:creationId xmlns:a16="http://schemas.microsoft.com/office/drawing/2014/main" id="{02B50CF1-612F-C060-EC9D-11D21B0A1799}"/>
              </a:ext>
            </a:extLst>
          </p:cNvPr>
          <p:cNvGrpSpPr/>
          <p:nvPr userDrawn="1"/>
        </p:nvGrpSpPr>
        <p:grpSpPr>
          <a:xfrm>
            <a:off x="2236883" y="-965034"/>
            <a:ext cx="5143501" cy="444707"/>
            <a:chOff x="2982510" y="-1286712"/>
            <a:chExt cx="6858001" cy="592943"/>
          </a:xfrm>
        </p:grpSpPr>
        <p:sp>
          <p:nvSpPr>
            <p:cNvPr id="3" name="Rechthoek 36">
              <a:extLst>
                <a:ext uri="{FF2B5EF4-FFF2-40B4-BE49-F238E27FC236}">
                  <a16:creationId xmlns:a16="http://schemas.microsoft.com/office/drawing/2014/main" id="{80A00FF6-CF2E-9C2A-6E47-7461846707D2}"/>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dirty="0"/>
            </a:p>
          </p:txBody>
        </p:sp>
        <p:grpSp>
          <p:nvGrpSpPr>
            <p:cNvPr id="4" name="Groep 8">
              <a:extLst>
                <a:ext uri="{FF2B5EF4-FFF2-40B4-BE49-F238E27FC236}">
                  <a16:creationId xmlns:a16="http://schemas.microsoft.com/office/drawing/2014/main" id="{CA02188D-4998-43CD-0076-543F61F91DDA}"/>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9096AD9-435A-A381-1168-043019B3F56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7" name="Rechthoek 29">
                <a:extLst>
                  <a:ext uri="{FF2B5EF4-FFF2-40B4-BE49-F238E27FC236}">
                    <a16:creationId xmlns:a16="http://schemas.microsoft.com/office/drawing/2014/main" id="{B31B3BAC-DFAD-C18F-11F6-C34B0F6F428C}"/>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8" name="Rechthoek 30">
                <a:extLst>
                  <a:ext uri="{FF2B5EF4-FFF2-40B4-BE49-F238E27FC236}">
                    <a16:creationId xmlns:a16="http://schemas.microsoft.com/office/drawing/2014/main" id="{C97615D2-672A-6E37-99F7-D29DF5BBA43C}"/>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9" name="Rechthoek 31">
                <a:extLst>
                  <a:ext uri="{FF2B5EF4-FFF2-40B4-BE49-F238E27FC236}">
                    <a16:creationId xmlns:a16="http://schemas.microsoft.com/office/drawing/2014/main" id="{1F726D08-0AE0-3061-1A51-78B17F76002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0" name="Rechthoek 32">
                <a:extLst>
                  <a:ext uri="{FF2B5EF4-FFF2-40B4-BE49-F238E27FC236}">
                    <a16:creationId xmlns:a16="http://schemas.microsoft.com/office/drawing/2014/main" id="{A4E94B4F-C11D-FAA6-B761-279933488E6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1" name="Rechthoek 33">
                <a:extLst>
                  <a:ext uri="{FF2B5EF4-FFF2-40B4-BE49-F238E27FC236}">
                    <a16:creationId xmlns:a16="http://schemas.microsoft.com/office/drawing/2014/main" id="{793567C8-7817-1917-669B-26910BF117D6}"/>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2" name="Rechthoek 34">
                <a:extLst>
                  <a:ext uri="{FF2B5EF4-FFF2-40B4-BE49-F238E27FC236}">
                    <a16:creationId xmlns:a16="http://schemas.microsoft.com/office/drawing/2014/main" id="{68CFE164-AEC4-F225-A3AB-85E2458E8D2F}"/>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3" name="Rechthoek 37">
                <a:extLst>
                  <a:ext uri="{FF2B5EF4-FFF2-40B4-BE49-F238E27FC236}">
                    <a16:creationId xmlns:a16="http://schemas.microsoft.com/office/drawing/2014/main" id="{FF94B61B-9672-7610-94A4-D4279C9A0BD0}"/>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4" name="Rechthoek 38">
                <a:extLst>
                  <a:ext uri="{FF2B5EF4-FFF2-40B4-BE49-F238E27FC236}">
                    <a16:creationId xmlns:a16="http://schemas.microsoft.com/office/drawing/2014/main" id="{6AB3DC84-942B-F659-2230-5CFCA289482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sp>
            <p:nvSpPr>
              <p:cNvPr id="15" name="Rechthoek 39">
                <a:extLst>
                  <a:ext uri="{FF2B5EF4-FFF2-40B4-BE49-F238E27FC236}">
                    <a16:creationId xmlns:a16="http://schemas.microsoft.com/office/drawing/2014/main" id="{B776954E-D2BD-79BD-A366-E25416C2075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grpSp>
        <p:sp>
          <p:nvSpPr>
            <p:cNvPr id="5" name="Rechthoek 39">
              <a:extLst>
                <a:ext uri="{FF2B5EF4-FFF2-40B4-BE49-F238E27FC236}">
                  <a16:creationId xmlns:a16="http://schemas.microsoft.com/office/drawing/2014/main" id="{98C886C4-644E-A055-5CF9-86E9D30D1D9B}"/>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350"/>
            </a:p>
          </p:txBody>
        </p:sp>
      </p:grpSp>
    </p:spTree>
    <p:extLst>
      <p:ext uri="{BB962C8B-B14F-4D97-AF65-F5344CB8AC3E}">
        <p14:creationId xmlns:p14="http://schemas.microsoft.com/office/powerpoint/2010/main" val="11963628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106" y="205979"/>
            <a:ext cx="710646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63106" y="1200150"/>
            <a:ext cx="7106464" cy="34861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8"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581184"/>
            <a:ext cx="1368883" cy="632424"/>
          </a:xfrm>
          <a:prstGeom prst="rect">
            <a:avLst/>
          </a:prstGeom>
        </p:spPr>
      </p:pic>
      <p:sp>
        <p:nvSpPr>
          <p:cNvPr id="9" name="Rectangle 28"/>
          <p:cNvSpPr>
            <a:spLocks noChangeArrowheads="1"/>
          </p:cNvSpPr>
          <p:nvPr userDrawn="1"/>
        </p:nvSpPr>
        <p:spPr bwMode="auto">
          <a:xfrm>
            <a:off x="0" y="0"/>
            <a:ext cx="1576384" cy="5149008"/>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pic>
        <p:nvPicPr>
          <p:cNvPr id="11"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389330"/>
            <a:ext cx="1368883" cy="843232"/>
          </a:xfrm>
          <a:prstGeom prst="rect">
            <a:avLst/>
          </a:prstGeom>
        </p:spPr>
      </p:pic>
    </p:spTree>
    <p:extLst>
      <p:ext uri="{BB962C8B-B14F-4D97-AF65-F5344CB8AC3E}">
        <p14:creationId xmlns:p14="http://schemas.microsoft.com/office/powerpoint/2010/main" val="1705451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8"/>
          <p:cNvSpPr>
            <a:spLocks noChangeArrowheads="1"/>
          </p:cNvSpPr>
          <p:nvPr userDrawn="1"/>
        </p:nvSpPr>
        <p:spPr bwMode="auto">
          <a:xfrm>
            <a:off x="8831630" y="-5508"/>
            <a:ext cx="312371" cy="5149008"/>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sp>
        <p:nvSpPr>
          <p:cNvPr id="2" name="Title Placeholder 1"/>
          <p:cNvSpPr>
            <a:spLocks noGrp="1"/>
          </p:cNvSpPr>
          <p:nvPr>
            <p:ph type="title"/>
          </p:nvPr>
        </p:nvSpPr>
        <p:spPr>
          <a:xfrm>
            <a:off x="360000" y="0"/>
            <a:ext cx="710646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0000" y="900000"/>
            <a:ext cx="7106464" cy="34861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descr="TU_P5#white.eps"/>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100264" y="4581184"/>
            <a:ext cx="1368883" cy="632424"/>
          </a:xfrm>
          <a:prstGeom prst="rect">
            <a:avLst/>
          </a:prstGeom>
        </p:spPr>
      </p:pic>
      <p:sp>
        <p:nvSpPr>
          <p:cNvPr id="12" name="Slide Number Placeholder 5"/>
          <p:cNvSpPr txBox="1">
            <a:spLocks/>
          </p:cNvSpPr>
          <p:nvPr userDrawn="1"/>
        </p:nvSpPr>
        <p:spPr>
          <a:xfrm rot="16200000">
            <a:off x="6644385" y="2187243"/>
            <a:ext cx="4686274" cy="31178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50" dirty="0">
                <a:solidFill>
                  <a:schemeClr val="bg1"/>
                </a:solidFill>
              </a:rPr>
              <a:t>23 Unsolved Problems in Hydrology</a:t>
            </a:r>
          </a:p>
        </p:txBody>
      </p:sp>
    </p:spTree>
    <p:extLst>
      <p:ext uri="{BB962C8B-B14F-4D97-AF65-F5344CB8AC3E}">
        <p14:creationId xmlns:p14="http://schemas.microsoft.com/office/powerpoint/2010/main" val="348024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8785910" y="4781159"/>
            <a:ext cx="441559" cy="349042"/>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557312C-2AB5-4E4E-8F57-D0081D5FE9E6}" type="slidenum">
              <a:rPr lang="en-US" sz="1200" b="1" smtClean="0">
                <a:solidFill>
                  <a:srgbClr val="00A6D6"/>
                </a:solidFill>
              </a:rPr>
              <a:pPr algn="ctr"/>
              <a:t>‹nr.›</a:t>
            </a:fld>
            <a:br>
              <a:rPr lang="en-US" sz="1200" b="1" dirty="0">
                <a:solidFill>
                  <a:srgbClr val="00A6D6"/>
                </a:solidFill>
              </a:rPr>
            </a:br>
            <a:r>
              <a:rPr lang="en-US" sz="1200" dirty="0">
                <a:solidFill>
                  <a:srgbClr val="00A6D6"/>
                </a:solidFill>
              </a:rPr>
              <a:t>/25</a:t>
            </a:r>
          </a:p>
        </p:txBody>
      </p:sp>
      <p:sp>
        <p:nvSpPr>
          <p:cNvPr id="5" name="Title Placeholder 1"/>
          <p:cNvSpPr>
            <a:spLocks noGrp="1"/>
          </p:cNvSpPr>
          <p:nvPr>
            <p:ph type="title"/>
          </p:nvPr>
        </p:nvSpPr>
        <p:spPr>
          <a:xfrm>
            <a:off x="360000" y="0"/>
            <a:ext cx="7106464" cy="85725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2"/>
          <p:cNvSpPr>
            <a:spLocks noGrp="1"/>
          </p:cNvSpPr>
          <p:nvPr>
            <p:ph type="body" idx="1"/>
          </p:nvPr>
        </p:nvSpPr>
        <p:spPr>
          <a:xfrm>
            <a:off x="360000" y="900000"/>
            <a:ext cx="7106464" cy="34861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44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8EB4C70-D1F5-466E-935B-058482499D76}" type="datetimeFigureOut">
              <a:rPr lang="nl-NL" smtClean="0"/>
              <a:t>30-5-2024</a:t>
            </a:fld>
            <a:endParaRPr lang="nl-NL"/>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97A6D5A-FEDF-4E8C-8631-E8B6AC946B33}" type="slidenum">
              <a:rPr lang="nl-NL" smtClean="0"/>
              <a:t>‹nr.›</a:t>
            </a:fld>
            <a:endParaRPr lang="nl-NL"/>
          </a:p>
        </p:txBody>
      </p:sp>
    </p:spTree>
    <p:extLst>
      <p:ext uri="{BB962C8B-B14F-4D97-AF65-F5344CB8AC3E}">
        <p14:creationId xmlns:p14="http://schemas.microsoft.com/office/powerpoint/2010/main" val="110189410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Afbeelding met schermopname&#10;&#10;Automatisch gegenereerde beschrijving">
            <a:extLst>
              <a:ext uri="{FF2B5EF4-FFF2-40B4-BE49-F238E27FC236}">
                <a16:creationId xmlns:a16="http://schemas.microsoft.com/office/drawing/2014/main" id="{93AFA6B2-8AFD-36C6-A38A-3F6B98D8149B}"/>
              </a:ext>
            </a:extLst>
          </p:cNvPr>
          <p:cNvPicPr>
            <a:picLocks noChangeAspect="1"/>
          </p:cNvPicPr>
          <p:nvPr/>
        </p:nvPicPr>
        <p:blipFill>
          <a:blip r:embed="rId3"/>
          <a:stretch>
            <a:fillRect/>
          </a:stretch>
        </p:blipFill>
        <p:spPr>
          <a:xfrm>
            <a:off x="2863241" y="378654"/>
            <a:ext cx="4734988" cy="4127650"/>
          </a:xfrm>
          <a:prstGeom prst="rect">
            <a:avLst/>
          </a:prstGeom>
        </p:spPr>
      </p:pic>
    </p:spTree>
    <p:extLst>
      <p:ext uri="{BB962C8B-B14F-4D97-AF65-F5344CB8AC3E}">
        <p14:creationId xmlns:p14="http://schemas.microsoft.com/office/powerpoint/2010/main" val="2058462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2B39-7833-53A9-879E-D9C8C5D77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5A1B5D-488A-CF6B-8CC8-7FB315A10043}"/>
              </a:ext>
            </a:extLst>
          </p:cNvPr>
          <p:cNvSpPr>
            <a:spLocks noGrp="1"/>
          </p:cNvSpPr>
          <p:nvPr>
            <p:ph type="title"/>
          </p:nvPr>
        </p:nvSpPr>
        <p:spPr>
          <a:xfrm>
            <a:off x="2321719" y="556125"/>
            <a:ext cx="6283460" cy="367801"/>
          </a:xfrm>
        </p:spPr>
        <p:txBody>
          <a:bodyPr>
            <a:normAutofit fontScale="90000"/>
          </a:bodyPr>
          <a:lstStyle/>
          <a:p>
            <a:r>
              <a:rPr lang="en-US" dirty="0" err="1">
                <a:latin typeface="Roboto Slab Bold" pitchFamily="2" charset="0"/>
                <a:ea typeface="Roboto Slab Bold" pitchFamily="2" charset="0"/>
                <a:cs typeface="Roboto Slab Bold" pitchFamily="2" charset="0"/>
              </a:rPr>
              <a:t>Metingen</a:t>
            </a:r>
            <a:r>
              <a:rPr lang="en-US" dirty="0">
                <a:latin typeface="Roboto Slab Bold" pitchFamily="2" charset="0"/>
                <a:ea typeface="Roboto Slab Bold" pitchFamily="2" charset="0"/>
                <a:cs typeface="Roboto Slab Bold" pitchFamily="2" charset="0"/>
              </a:rPr>
              <a:t> van </a:t>
            </a:r>
            <a:r>
              <a:rPr lang="en-US" dirty="0" err="1">
                <a:latin typeface="Roboto Slab Bold" pitchFamily="2" charset="0"/>
                <a:ea typeface="Roboto Slab Bold" pitchFamily="2" charset="0"/>
                <a:cs typeface="Roboto Slab Bold" pitchFamily="2" charset="0"/>
              </a:rPr>
              <a:t>weerstations</a:t>
            </a:r>
            <a:endParaRPr lang="nl-NL" dirty="0">
              <a:latin typeface="Roboto Slab Bold" pitchFamily="2" charset="0"/>
              <a:ea typeface="Roboto Slab Bold" pitchFamily="2" charset="0"/>
              <a:cs typeface="Roboto Slab Bold" pitchFamily="2" charset="0"/>
            </a:endParaRPr>
          </a:p>
        </p:txBody>
      </p:sp>
      <p:pic>
        <p:nvPicPr>
          <p:cNvPr id="11" name="Afbeelding 10" descr="Afbeelding met computer, tekst, computer, ontwerp&#10;&#10;Automatisch gegenereerde beschrijving">
            <a:extLst>
              <a:ext uri="{FF2B5EF4-FFF2-40B4-BE49-F238E27FC236}">
                <a16:creationId xmlns:a16="http://schemas.microsoft.com/office/drawing/2014/main" id="{861B3431-6BCC-75CF-C2D8-ED8CC2116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989" y="1281457"/>
            <a:ext cx="4198151" cy="3305919"/>
          </a:xfrm>
          <a:prstGeom prst="rect">
            <a:avLst/>
          </a:prstGeom>
        </p:spPr>
      </p:pic>
      <p:sp>
        <p:nvSpPr>
          <p:cNvPr id="12" name="Tekstvak 11">
            <a:extLst>
              <a:ext uri="{FF2B5EF4-FFF2-40B4-BE49-F238E27FC236}">
                <a16:creationId xmlns:a16="http://schemas.microsoft.com/office/drawing/2014/main" id="{E9983FA0-30AD-D1EE-A10E-7144A12AF634}"/>
              </a:ext>
            </a:extLst>
          </p:cNvPr>
          <p:cNvSpPr txBox="1"/>
          <p:nvPr/>
        </p:nvSpPr>
        <p:spPr>
          <a:xfrm>
            <a:off x="6270264" y="2087003"/>
            <a:ext cx="3471634" cy="692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1 meting per ~5 </a:t>
            </a:r>
            <a:r>
              <a:rPr lang="en-US" sz="135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minuten</a:t>
            </a:r>
            <a:endParaRPr lang="en-US"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a:p>
            <a:pPr defTabSz="685800" hangingPunct="0"/>
            <a:r>
              <a:rPr lang="en-US"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Op Weather Observations Website</a:t>
            </a:r>
          </a:p>
          <a:p>
            <a:pPr defTabSz="685800" hangingPunct="0"/>
            <a:endParaRPr lang="nl-NL"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3" name="Tijdelijke aanduiding voor tekst 2">
            <a:extLst>
              <a:ext uri="{FF2B5EF4-FFF2-40B4-BE49-F238E27FC236}">
                <a16:creationId xmlns:a16="http://schemas.microsoft.com/office/drawing/2014/main" id="{C54394CC-BAF5-BDA3-025C-6B17C1F10561}"/>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b="1" dirty="0">
                <a:solidFill>
                  <a:schemeClr val="bg1"/>
                </a:solidFill>
              </a:rPr>
              <a:t>Regen </a:t>
            </a:r>
            <a:r>
              <a:rPr lang="en-US" sz="1050" b="1" dirty="0" err="1">
                <a:solidFill>
                  <a:schemeClr val="bg1"/>
                </a:solidFill>
              </a:rPr>
              <a:t>meten</a:t>
            </a:r>
            <a:endParaRPr lang="en-US" sz="1050" b="1" dirty="0">
              <a:solidFill>
                <a:schemeClr val="bg1"/>
              </a:solidFill>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Tipping buckets</a:t>
            </a: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Metingen</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Tree>
    <p:extLst>
      <p:ext uri="{BB962C8B-B14F-4D97-AF65-F5344CB8AC3E}">
        <p14:creationId xmlns:p14="http://schemas.microsoft.com/office/powerpoint/2010/main" val="14703320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86F8-B2C9-2AF3-6EE8-72F2EC4346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811BC0-D0AA-EF37-F567-43A5215F4541}"/>
              </a:ext>
            </a:extLst>
          </p:cNvPr>
          <p:cNvSpPr>
            <a:spLocks noGrp="1"/>
          </p:cNvSpPr>
          <p:nvPr>
            <p:ph type="title"/>
          </p:nvPr>
        </p:nvSpPr>
        <p:spPr>
          <a:xfrm>
            <a:off x="2321719" y="556125"/>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Green Village </a:t>
            </a:r>
            <a:r>
              <a:rPr lang="en-US" dirty="0" err="1">
                <a:latin typeface="Roboto Slab Bold" pitchFamily="2" charset="0"/>
                <a:ea typeface="Roboto Slab Bold" pitchFamily="2" charset="0"/>
                <a:cs typeface="Roboto Slab Bold" pitchFamily="2" charset="0"/>
              </a:rPr>
              <a:t>experimenten</a:t>
            </a:r>
            <a:endParaRPr lang="nl-NL" dirty="0">
              <a:latin typeface="Roboto Slab Bold" pitchFamily="2" charset="0"/>
              <a:ea typeface="Roboto Slab Bold" pitchFamily="2" charset="0"/>
              <a:cs typeface="Roboto Slab Bold" pitchFamily="2" charset="0"/>
            </a:endParaRPr>
          </a:p>
        </p:txBody>
      </p:sp>
      <p:sp>
        <p:nvSpPr>
          <p:cNvPr id="11" name="Tekstvak 10">
            <a:extLst>
              <a:ext uri="{FF2B5EF4-FFF2-40B4-BE49-F238E27FC236}">
                <a16:creationId xmlns:a16="http://schemas.microsoft.com/office/drawing/2014/main" id="{D576309A-46F5-A765-1134-232B05771D4E}"/>
              </a:ext>
            </a:extLst>
          </p:cNvPr>
          <p:cNvSpPr txBox="1"/>
          <p:nvPr/>
        </p:nvSpPr>
        <p:spPr>
          <a:xfrm>
            <a:off x="5900737" y="1224837"/>
            <a:ext cx="2896790" cy="2682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97644" indent="-197644" defTabSz="539353">
              <a:lnSpc>
                <a:spcPct val="90000"/>
              </a:lnSpc>
              <a:spcBef>
                <a:spcPts val="900"/>
              </a:spcBef>
              <a:buClr>
                <a:srgbClr val="00A6D6"/>
              </a:buClr>
              <a:buSzPct val="100000"/>
              <a:buFontTx/>
              <a:buChar char="▪"/>
              <a:defRPr/>
            </a:pP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Ideale</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setup: 1,2,3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vergeleken</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met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o.a.</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scheefstaande</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stations</a:t>
            </a:r>
          </a:p>
          <a:p>
            <a:pPr marL="197644" indent="-197644" defTabSz="539353">
              <a:lnSpc>
                <a:spcPct val="90000"/>
              </a:lnSpc>
              <a:spcBef>
                <a:spcPts val="900"/>
              </a:spcBef>
              <a:buClr>
                <a:srgbClr val="00A6D6"/>
              </a:buClr>
              <a:buSzPct val="100000"/>
              <a:buFontTx/>
              <a:buChar char="▪"/>
              <a:defRPr/>
            </a:pP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Data van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herfst</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2023</a:t>
            </a:r>
          </a:p>
          <a:p>
            <a:pPr marL="197644" indent="-197644" defTabSz="539353">
              <a:lnSpc>
                <a:spcPct val="90000"/>
              </a:lnSpc>
              <a:spcBef>
                <a:spcPts val="900"/>
              </a:spcBef>
              <a:buClr>
                <a:srgbClr val="00A6D6"/>
              </a:buClr>
              <a:buSzPct val="100000"/>
              <a:buFontTx/>
              <a:buChar char="▪"/>
              <a:defRPr/>
            </a:pPr>
            <a:r>
              <a:rPr lang="en-US" dirty="0" err="1">
                <a:latin typeface="CMU Sans Serif" panose="02000603000000000000" pitchFamily="50" charset="0"/>
                <a:ea typeface="CMU Sans Serif" panose="02000603000000000000" pitchFamily="50" charset="0"/>
                <a:cs typeface="CMU Sans Serif" panose="02000603000000000000" pitchFamily="50" charset="0"/>
              </a:rPr>
              <a:t>Referentie</a:t>
            </a:r>
            <a:r>
              <a:rPr lang="en-US" dirty="0">
                <a:latin typeface="CMU Sans Serif" panose="02000603000000000000" pitchFamily="50" charset="0"/>
                <a:ea typeface="CMU Sans Serif" panose="02000603000000000000" pitchFamily="50" charset="0"/>
                <a:cs typeface="CMU Sans Serif" panose="02000603000000000000" pitchFamily="50" charset="0"/>
              </a:rPr>
              <a:t> met </a:t>
            </a:r>
            <a:r>
              <a:rPr lang="en-US" dirty="0" err="1">
                <a:latin typeface="CMU Sans Serif" panose="02000603000000000000" pitchFamily="50" charset="0"/>
                <a:ea typeface="CMU Sans Serif" panose="02000603000000000000" pitchFamily="50" charset="0"/>
                <a:cs typeface="CMU Sans Serif" panose="02000603000000000000" pitchFamily="50" charset="0"/>
              </a:rPr>
              <a:t>o.a.</a:t>
            </a:r>
            <a:r>
              <a:rPr lang="en-US" dirty="0">
                <a:latin typeface="CMU Sans Serif" panose="02000603000000000000" pitchFamily="50" charset="0"/>
                <a:ea typeface="CMU Sans Serif" panose="02000603000000000000" pitchFamily="50" charset="0"/>
                <a:cs typeface="CMU Sans Serif" panose="02000603000000000000" pitchFamily="50" charset="0"/>
              </a:rPr>
              <a:t> radar</a:t>
            </a:r>
          </a:p>
          <a:p>
            <a:pPr marL="197644" indent="-197644" defTabSz="539353">
              <a:lnSpc>
                <a:spcPct val="90000"/>
              </a:lnSpc>
              <a:spcBef>
                <a:spcPts val="900"/>
              </a:spcBef>
              <a:buClr>
                <a:srgbClr val="00A6D6"/>
              </a:buClr>
              <a:buSzPct val="100000"/>
              <a:buFontTx/>
              <a:buChar char="▪"/>
              <a:defRPr/>
            </a:pP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Scheefstaande</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statio</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ns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en</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obstakels</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voornaamste</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reden</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voor</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afwijkende</a:t>
            </a:r>
            <a:r>
              <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kern="0"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metingen</a:t>
            </a:r>
            <a:endParaRPr lang="en-US" kern="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3" name="Tijdelijke aanduiding voor dianummer 2">
            <a:extLst>
              <a:ext uri="{FF2B5EF4-FFF2-40B4-BE49-F238E27FC236}">
                <a16:creationId xmlns:a16="http://schemas.microsoft.com/office/drawing/2014/main" id="{7700273A-C6BC-F610-79D0-34152549CF22}"/>
              </a:ext>
            </a:extLst>
          </p:cNvPr>
          <p:cNvSpPr>
            <a:spLocks noGrp="1"/>
          </p:cNvSpPr>
          <p:nvPr>
            <p:ph type="sldNum" sz="quarter" idx="2"/>
          </p:nvPr>
        </p:nvSpPr>
        <p:spPr/>
        <p:txBody>
          <a:bodyPr/>
          <a:lstStyle/>
          <a:p>
            <a:fld id="{86CB4B4D-7CA3-9044-876B-883B54F8677D}" type="slidenum">
              <a:rPr lang="nl-NL" smtClean="0"/>
              <a:t>11</a:t>
            </a:fld>
            <a:endParaRPr lang="nl-NL"/>
          </a:p>
        </p:txBody>
      </p:sp>
      <p:pic>
        <p:nvPicPr>
          <p:cNvPr id="9" name="Afbeelding 8" descr="Afbeelding met tekst, schermopname, diagram, Papierprodcut&#10;&#10;Automatisch gegenereerde beschrijving">
            <a:extLst>
              <a:ext uri="{FF2B5EF4-FFF2-40B4-BE49-F238E27FC236}">
                <a16:creationId xmlns:a16="http://schemas.microsoft.com/office/drawing/2014/main" id="{7A84EE90-902F-8D3B-F676-4498FA10D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036" y="1074381"/>
            <a:ext cx="3777926" cy="3918663"/>
          </a:xfrm>
          <a:prstGeom prst="rect">
            <a:avLst/>
          </a:prstGeom>
        </p:spPr>
      </p:pic>
      <p:sp>
        <p:nvSpPr>
          <p:cNvPr id="7" name="Tijdelijke aanduiding voor tekst 2">
            <a:extLst>
              <a:ext uri="{FF2B5EF4-FFF2-40B4-BE49-F238E27FC236}">
                <a16:creationId xmlns:a16="http://schemas.microsoft.com/office/drawing/2014/main" id="{3C7D92EE-39DB-02A3-4CA2-789BBBEFE602}"/>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b="1" dirty="0">
                <a:solidFill>
                  <a:schemeClr val="bg1"/>
                </a:solidFill>
              </a:rPr>
              <a:t>The Green Village</a:t>
            </a:r>
          </a:p>
          <a:p>
            <a:pPr lvl="1">
              <a:buClrTx/>
            </a:pPr>
            <a:r>
              <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Experiment </a:t>
            </a: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Metingen</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Tipping volume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a:solidFill>
                  <a:schemeClr val="bg1">
                    <a:lumMod val="75000"/>
                  </a:schemeClr>
                </a:solidFill>
              </a:rPr>
              <a:t>Conclusions</a:t>
            </a:r>
          </a:p>
          <a:p>
            <a:endParaRPr lang="en-US" sz="1050" dirty="0"/>
          </a:p>
          <a:p>
            <a:pPr marL="0" indent="0">
              <a:buNone/>
            </a:pPr>
            <a:endParaRPr lang="nl-NL" sz="1200" dirty="0"/>
          </a:p>
        </p:txBody>
      </p:sp>
      <p:pic>
        <p:nvPicPr>
          <p:cNvPr id="6" name="Afbeelding 5" descr="Afbeelding met buitenshuis, gras, grond, speeltuin&#10;&#10;Automatisch gegenereerde beschrijving">
            <a:extLst>
              <a:ext uri="{FF2B5EF4-FFF2-40B4-BE49-F238E27FC236}">
                <a16:creationId xmlns:a16="http://schemas.microsoft.com/office/drawing/2014/main" id="{97FB7D49-8C49-83FA-A162-BBC33ED94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404" y="-3849"/>
            <a:ext cx="3857625" cy="5143500"/>
          </a:xfrm>
          <a:prstGeom prst="rect">
            <a:avLst/>
          </a:prstGeom>
        </p:spPr>
      </p:pic>
    </p:spTree>
    <p:extLst>
      <p:ext uri="{BB962C8B-B14F-4D97-AF65-F5344CB8AC3E}">
        <p14:creationId xmlns:p14="http://schemas.microsoft.com/office/powerpoint/2010/main" val="3049490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4A020-B865-D901-81BF-0B312AB2F9FD}"/>
            </a:ext>
          </a:extLst>
        </p:cNvPr>
        <p:cNvGrpSpPr/>
        <p:nvPr/>
      </p:nvGrpSpPr>
      <p:grpSpPr>
        <a:xfrm>
          <a:off x="0" y="0"/>
          <a:ext cx="0" cy="0"/>
          <a:chOff x="0" y="0"/>
          <a:chExt cx="0" cy="0"/>
        </a:xfrm>
      </p:grpSpPr>
      <p:pic>
        <p:nvPicPr>
          <p:cNvPr id="7" name="Afbeelding 6" descr="Afbeelding met tekst, diagram, kaart, schermopname&#10;&#10;Automatisch gegenereerde beschrijving">
            <a:extLst>
              <a:ext uri="{FF2B5EF4-FFF2-40B4-BE49-F238E27FC236}">
                <a16:creationId xmlns:a16="http://schemas.microsoft.com/office/drawing/2014/main" id="{156D09D1-F321-1D59-04C6-4EEB4A1DB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78" y="1239743"/>
            <a:ext cx="4782333" cy="3347633"/>
          </a:xfrm>
          <a:prstGeom prst="rect">
            <a:avLst/>
          </a:prstGeom>
        </p:spPr>
      </p:pic>
      <p:sp>
        <p:nvSpPr>
          <p:cNvPr id="2" name="Titel 1">
            <a:extLst>
              <a:ext uri="{FF2B5EF4-FFF2-40B4-BE49-F238E27FC236}">
                <a16:creationId xmlns:a16="http://schemas.microsoft.com/office/drawing/2014/main" id="{CA28034D-BF51-266F-9940-59EA641D0FE1}"/>
              </a:ext>
            </a:extLst>
          </p:cNvPr>
          <p:cNvSpPr>
            <a:spLocks noGrp="1"/>
          </p:cNvSpPr>
          <p:nvPr>
            <p:ph type="title"/>
          </p:nvPr>
        </p:nvSpPr>
        <p:spPr>
          <a:xfrm>
            <a:off x="2321719" y="556125"/>
            <a:ext cx="6283460" cy="367801"/>
          </a:xfrm>
        </p:spPr>
        <p:txBody>
          <a:bodyPr>
            <a:normAutofit fontScale="90000"/>
          </a:bodyPr>
          <a:lstStyle/>
          <a:p>
            <a:r>
              <a:rPr lang="en-US" dirty="0" err="1">
                <a:latin typeface="Roboto Slab Bold" pitchFamily="2" charset="0"/>
                <a:ea typeface="Roboto Slab Bold" pitchFamily="2" charset="0"/>
                <a:cs typeface="Roboto Slab Bold" pitchFamily="2" charset="0"/>
              </a:rPr>
              <a:t>Voorbeeld</a:t>
            </a:r>
            <a:r>
              <a:rPr lang="en-US" dirty="0">
                <a:latin typeface="Roboto Slab Bold" pitchFamily="2" charset="0"/>
                <a:ea typeface="Roboto Slab Bold" pitchFamily="2" charset="0"/>
                <a:cs typeface="Roboto Slab Bold" pitchFamily="2" charset="0"/>
              </a:rPr>
              <a:t> van </a:t>
            </a:r>
            <a:r>
              <a:rPr lang="en-US" dirty="0" err="1">
                <a:latin typeface="Roboto Slab Bold" pitchFamily="2" charset="0"/>
                <a:ea typeface="Roboto Slab Bold" pitchFamily="2" charset="0"/>
                <a:cs typeface="Roboto Slab Bold" pitchFamily="2" charset="0"/>
              </a:rPr>
              <a:t>regenmeting</a:t>
            </a:r>
            <a:r>
              <a:rPr lang="en-US" dirty="0">
                <a:latin typeface="Roboto Slab Bold" pitchFamily="2" charset="0"/>
                <a:ea typeface="Roboto Slab Bold" pitchFamily="2" charset="0"/>
                <a:cs typeface="Roboto Slab Bold" pitchFamily="2" charset="0"/>
              </a:rPr>
              <a:t> door Alecto station</a:t>
            </a:r>
            <a:endParaRPr lang="nl-NL" dirty="0">
              <a:latin typeface="Roboto Slab Bold" pitchFamily="2" charset="0"/>
              <a:ea typeface="Roboto Slab Bold" pitchFamily="2" charset="0"/>
              <a:cs typeface="Roboto Slab Bold" pitchFamily="2" charset="0"/>
            </a:endParaRPr>
          </a:p>
        </p:txBody>
      </p:sp>
      <p:sp>
        <p:nvSpPr>
          <p:cNvPr id="8" name="Tijdelijke aanduiding voor tekst 2">
            <a:extLst>
              <a:ext uri="{FF2B5EF4-FFF2-40B4-BE49-F238E27FC236}">
                <a16:creationId xmlns:a16="http://schemas.microsoft.com/office/drawing/2014/main" id="{EDCC3CAA-39B8-71F0-46AD-EEA7A9ECCA70}"/>
              </a:ext>
            </a:extLst>
          </p:cNvPr>
          <p:cNvSpPr txBox="1">
            <a:spLocks/>
          </p:cNvSpPr>
          <p:nvPr/>
        </p:nvSpPr>
        <p:spPr>
          <a:xfrm>
            <a:off x="6763612" y="1596187"/>
            <a:ext cx="2178422" cy="3061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sz="1800" dirty="0" err="1">
                <a:latin typeface="CMU Sans Serif" panose="02000603000000000000" pitchFamily="50" charset="0"/>
                <a:ea typeface="CMU Sans Serif" panose="02000603000000000000" pitchFamily="50" charset="0"/>
                <a:cs typeface="CMU Sans Serif" panose="02000603000000000000" pitchFamily="50" charset="0"/>
              </a:rPr>
              <a:t>Overschatting</a:t>
            </a:r>
            <a:r>
              <a:rPr lang="en-US" sz="1800" dirty="0">
                <a:latin typeface="CMU Sans Serif" panose="02000603000000000000" pitchFamily="50" charset="0"/>
                <a:ea typeface="CMU Sans Serif" panose="02000603000000000000" pitchFamily="50" charset="0"/>
                <a:cs typeface="CMU Sans Serif" panose="02000603000000000000" pitchFamily="50" charset="0"/>
              </a:rPr>
              <a:t> van ~10%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vergeleken</a:t>
            </a:r>
            <a:r>
              <a:rPr lang="en-US" sz="1800" dirty="0">
                <a:latin typeface="CMU Sans Serif" panose="02000603000000000000" pitchFamily="50" charset="0"/>
                <a:ea typeface="CMU Sans Serif" panose="02000603000000000000" pitchFamily="50" charset="0"/>
                <a:cs typeface="CMU Sans Serif" panose="02000603000000000000" pitchFamily="50" charset="0"/>
              </a:rPr>
              <a:t> met KNMI meter</a:t>
            </a:r>
          </a:p>
          <a:p>
            <a:r>
              <a:rPr lang="en-US" sz="1800" dirty="0" err="1">
                <a:latin typeface="CMU Sans Serif" panose="02000603000000000000" pitchFamily="50" charset="0"/>
                <a:ea typeface="CMU Sans Serif" panose="02000603000000000000" pitchFamily="50" charset="0"/>
                <a:cs typeface="CMU Sans Serif" panose="02000603000000000000" pitchFamily="50" charset="0"/>
              </a:rPr>
              <a:t>Vergelijkbaar</a:t>
            </a:r>
            <a:r>
              <a:rPr lang="en-US" sz="1800" dirty="0">
                <a:latin typeface="CMU Sans Serif" panose="02000603000000000000" pitchFamily="50" charset="0"/>
                <a:ea typeface="CMU Sans Serif" panose="02000603000000000000" pitchFamily="50" charset="0"/>
                <a:cs typeface="CMU Sans Serif" panose="02000603000000000000" pitchFamily="50" charset="0"/>
              </a:rPr>
              <a:t> patroon met KNMI data</a:t>
            </a:r>
          </a:p>
          <a:p>
            <a:pPr marL="0" indent="0">
              <a:buNone/>
            </a:pPr>
            <a:endParaRPr lang="en-US" sz="1800" dirty="0">
              <a:latin typeface="CMU Sans Serif" panose="02000603000000000000" pitchFamily="50" charset="0"/>
              <a:ea typeface="CMU Sans Serif" panose="02000603000000000000" pitchFamily="50" charset="0"/>
              <a:cs typeface="CMU Sans Serif" panose="02000603000000000000" pitchFamily="50" charset="0"/>
            </a:endParaRPr>
          </a:p>
          <a:p>
            <a:endParaRPr lang="en-US" sz="1800" dirty="0">
              <a:latin typeface="CMU Sans Serif" panose="02000603000000000000" pitchFamily="50" charset="0"/>
              <a:ea typeface="CMU Sans Serif" panose="02000603000000000000" pitchFamily="50" charset="0"/>
              <a:cs typeface="CMU Sans Serif" panose="02000603000000000000" pitchFamily="50" charset="0"/>
            </a:endParaRPr>
          </a:p>
          <a:p>
            <a:pPr marL="0" indent="0">
              <a:buNone/>
            </a:pPr>
            <a:endParaRPr lang="nl-NL" sz="1200" dirty="0"/>
          </a:p>
        </p:txBody>
      </p:sp>
      <p:sp>
        <p:nvSpPr>
          <p:cNvPr id="4" name="Tijdelijke aanduiding voor dianummer 3">
            <a:extLst>
              <a:ext uri="{FF2B5EF4-FFF2-40B4-BE49-F238E27FC236}">
                <a16:creationId xmlns:a16="http://schemas.microsoft.com/office/drawing/2014/main" id="{4C731F46-2BC7-E664-7A46-4AB9A643447A}"/>
              </a:ext>
            </a:extLst>
          </p:cNvPr>
          <p:cNvSpPr>
            <a:spLocks noGrp="1"/>
          </p:cNvSpPr>
          <p:nvPr>
            <p:ph type="sldNum" sz="quarter" idx="2"/>
          </p:nvPr>
        </p:nvSpPr>
        <p:spPr/>
        <p:txBody>
          <a:bodyPr/>
          <a:lstStyle/>
          <a:p>
            <a:fld id="{86CB4B4D-7CA3-9044-876B-883B54F8677D}" type="slidenum">
              <a:rPr lang="nl-NL" smtClean="0"/>
              <a:t>12</a:t>
            </a:fld>
            <a:endParaRPr lang="nl-NL"/>
          </a:p>
        </p:txBody>
      </p:sp>
      <p:sp>
        <p:nvSpPr>
          <p:cNvPr id="10" name="Tijdelijke aanduiding voor tekst 2">
            <a:extLst>
              <a:ext uri="{FF2B5EF4-FFF2-40B4-BE49-F238E27FC236}">
                <a16:creationId xmlns:a16="http://schemas.microsoft.com/office/drawing/2014/main" id="{5196199C-92F5-6A83-4468-F81F9FDED1F1}"/>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b="1" dirty="0">
                <a:solidFill>
                  <a:schemeClr val="bg1"/>
                </a:solidFill>
              </a:rPr>
              <a:t>The Green Village</a:t>
            </a: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Experiment</a:t>
            </a: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Metingen</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Tipping volume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
        <p:nvSpPr>
          <p:cNvPr id="3" name="Rechthoek 2">
            <a:extLst>
              <a:ext uri="{FF2B5EF4-FFF2-40B4-BE49-F238E27FC236}">
                <a16:creationId xmlns:a16="http://schemas.microsoft.com/office/drawing/2014/main" id="{DC14AC5F-6E0E-F16A-4083-57EDA53F2CC1}"/>
              </a:ext>
            </a:extLst>
          </p:cNvPr>
          <p:cNvSpPr/>
          <p:nvPr/>
        </p:nvSpPr>
        <p:spPr>
          <a:xfrm>
            <a:off x="5360437" y="3073565"/>
            <a:ext cx="223935" cy="276997"/>
          </a:xfrm>
          <a:prstGeom prst="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endParaRPr lang="nl-NL" sz="1350">
              <a:solidFill>
                <a:srgbClr val="000000"/>
              </a:solidFill>
              <a:latin typeface="Arial"/>
              <a:ea typeface="Arial"/>
              <a:cs typeface="Arial"/>
              <a:sym typeface="Arial"/>
            </a:endParaRPr>
          </a:p>
        </p:txBody>
      </p:sp>
    </p:spTree>
    <p:extLst>
      <p:ext uri="{BB962C8B-B14F-4D97-AF65-F5344CB8AC3E}">
        <p14:creationId xmlns:p14="http://schemas.microsoft.com/office/powerpoint/2010/main" val="23813749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7F29A-AFA5-1CF3-73CA-BB34276CF9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D33229-2BFA-BAC0-BE18-7DEEE6127D4B}"/>
              </a:ext>
            </a:extLst>
          </p:cNvPr>
          <p:cNvSpPr>
            <a:spLocks noGrp="1"/>
          </p:cNvSpPr>
          <p:nvPr>
            <p:ph type="title"/>
          </p:nvPr>
        </p:nvSpPr>
        <p:spPr>
          <a:xfrm>
            <a:off x="2321719" y="556125"/>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‘Tipping volume’</a:t>
            </a:r>
            <a:endParaRPr lang="nl-NL" dirty="0">
              <a:latin typeface="Roboto Slab Bold" pitchFamily="2" charset="0"/>
              <a:ea typeface="Roboto Slab Bold" pitchFamily="2" charset="0"/>
              <a:cs typeface="Roboto Slab Bold" pitchFamily="2" charset="0"/>
            </a:endParaRPr>
          </a:p>
        </p:txBody>
      </p:sp>
      <p:sp>
        <p:nvSpPr>
          <p:cNvPr id="4" name="Tijdelijke aanduiding voor dianummer 3">
            <a:extLst>
              <a:ext uri="{FF2B5EF4-FFF2-40B4-BE49-F238E27FC236}">
                <a16:creationId xmlns:a16="http://schemas.microsoft.com/office/drawing/2014/main" id="{D462D1CD-BF84-96EE-9BFA-33A2DE6A2AF8}"/>
              </a:ext>
            </a:extLst>
          </p:cNvPr>
          <p:cNvSpPr>
            <a:spLocks noGrp="1"/>
          </p:cNvSpPr>
          <p:nvPr>
            <p:ph type="sldNum" sz="quarter" idx="2"/>
          </p:nvPr>
        </p:nvSpPr>
        <p:spPr/>
        <p:txBody>
          <a:bodyPr/>
          <a:lstStyle/>
          <a:p>
            <a:fld id="{86CB4B4D-7CA3-9044-876B-883B54F8677D}" type="slidenum">
              <a:rPr lang="nl-NL" smtClean="0"/>
              <a:t>13</a:t>
            </a:fld>
            <a:endParaRPr lang="nl-NL"/>
          </a:p>
        </p:txBody>
      </p:sp>
      <p:sp>
        <p:nvSpPr>
          <p:cNvPr id="7" name="Tijdelijke aanduiding voor tekst 6">
            <a:extLst>
              <a:ext uri="{FF2B5EF4-FFF2-40B4-BE49-F238E27FC236}">
                <a16:creationId xmlns:a16="http://schemas.microsoft.com/office/drawing/2014/main" id="{5BCD331A-141C-70B0-CE25-2D4B925C3779}"/>
              </a:ext>
            </a:extLst>
          </p:cNvPr>
          <p:cNvSpPr>
            <a:spLocks noGrp="1"/>
          </p:cNvSpPr>
          <p:nvPr>
            <p:ph type="body" idx="1"/>
          </p:nvPr>
        </p:nvSpPr>
        <p:spPr>
          <a:xfrm>
            <a:off x="5261178" y="1392645"/>
            <a:ext cx="3373988" cy="2952080"/>
          </a:xfrm>
        </p:spPr>
        <p:txBody>
          <a:bodyPr>
            <a:normAutofit/>
          </a:bodyPr>
          <a:lstStyle/>
          <a:p>
            <a:r>
              <a:rPr lang="en-US" sz="1500" dirty="0"/>
              <a:t>Lager ‘tipping volume’ </a:t>
            </a:r>
            <a:r>
              <a:rPr lang="en-US" sz="1500" dirty="0" err="1"/>
              <a:t>zorgt</a:t>
            </a:r>
            <a:r>
              <a:rPr lang="en-US" sz="1500" dirty="0"/>
              <a:t> </a:t>
            </a:r>
            <a:r>
              <a:rPr lang="en-US" sz="1500" dirty="0" err="1"/>
              <a:t>voor</a:t>
            </a:r>
            <a:r>
              <a:rPr lang="en-US" sz="1500" dirty="0"/>
              <a:t> </a:t>
            </a:r>
            <a:r>
              <a:rPr lang="en-US" sz="1500" dirty="0" err="1"/>
              <a:t>een</a:t>
            </a:r>
            <a:r>
              <a:rPr lang="en-US" sz="1500" dirty="0"/>
              <a:t> </a:t>
            </a:r>
            <a:r>
              <a:rPr lang="en-US" sz="1500" dirty="0" err="1"/>
              <a:t>overschatting</a:t>
            </a:r>
            <a:r>
              <a:rPr lang="en-US" sz="1500" dirty="0"/>
              <a:t> van </a:t>
            </a:r>
            <a:r>
              <a:rPr lang="en-US" sz="1500" dirty="0" err="1"/>
              <a:t>neerslag</a:t>
            </a:r>
            <a:endParaRPr lang="en-US" sz="1500" dirty="0"/>
          </a:p>
        </p:txBody>
      </p:sp>
      <p:pic>
        <p:nvPicPr>
          <p:cNvPr id="10" name="Afbeelding 9" descr="Afbeelding met schoeisel, schoenen, mode&#10;&#10;Beschrijving automatisch gegenereerd met gemiddelde betrouwbaarheid">
            <a:extLst>
              <a:ext uri="{FF2B5EF4-FFF2-40B4-BE49-F238E27FC236}">
                <a16:creationId xmlns:a16="http://schemas.microsoft.com/office/drawing/2014/main" id="{F166B520-A043-35F3-EAEB-E8E289F20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828" y="1463989"/>
            <a:ext cx="921591" cy="2650468"/>
          </a:xfrm>
          <a:prstGeom prst="rect">
            <a:avLst/>
          </a:prstGeom>
        </p:spPr>
      </p:pic>
      <p:pic>
        <p:nvPicPr>
          <p:cNvPr id="16" name="Afbeelding 15" descr="Afbeelding met Slippers, schoeisel, schoenen, mode&#10;&#10;Automatisch gegenereerde beschrijving">
            <a:extLst>
              <a:ext uri="{FF2B5EF4-FFF2-40B4-BE49-F238E27FC236}">
                <a16:creationId xmlns:a16="http://schemas.microsoft.com/office/drawing/2014/main" id="{08030382-9669-8706-5D6F-D32198DFC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14"/>
          <a:stretch/>
        </p:blipFill>
        <p:spPr>
          <a:xfrm>
            <a:off x="3659333" y="1987420"/>
            <a:ext cx="938261" cy="2131799"/>
          </a:xfrm>
          <a:prstGeom prst="rect">
            <a:avLst/>
          </a:prstGeom>
        </p:spPr>
      </p:pic>
      <p:pic>
        <p:nvPicPr>
          <p:cNvPr id="18" name="Afbeelding 17" descr="Afbeelding met schoeisel&#10;&#10;Automatisch gegenereerde beschrijving">
            <a:extLst>
              <a:ext uri="{FF2B5EF4-FFF2-40B4-BE49-F238E27FC236}">
                <a16:creationId xmlns:a16="http://schemas.microsoft.com/office/drawing/2014/main" id="{F56A8FA2-2ABE-1F4F-1C07-90E1C54D4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2791" y="2356367"/>
            <a:ext cx="866819" cy="1621715"/>
          </a:xfrm>
          <a:prstGeom prst="rect">
            <a:avLst/>
          </a:prstGeom>
        </p:spPr>
      </p:pic>
      <p:pic>
        <p:nvPicPr>
          <p:cNvPr id="20" name="Afbeelding 19" descr="Afbeelding met schoeisel, schoen&#10;&#10;Beschrijving automatisch gegenereerd met gemiddelde betrouwbaarheid">
            <a:extLst>
              <a:ext uri="{FF2B5EF4-FFF2-40B4-BE49-F238E27FC236}">
                <a16:creationId xmlns:a16="http://schemas.microsoft.com/office/drawing/2014/main" id="{7E988711-A63B-6D5D-7859-744590C4E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5024" y="2437591"/>
            <a:ext cx="938261" cy="1571706"/>
          </a:xfrm>
          <a:prstGeom prst="rect">
            <a:avLst/>
          </a:prstGeom>
        </p:spPr>
      </p:pic>
      <p:pic>
        <p:nvPicPr>
          <p:cNvPr id="22" name="Afbeelding 21">
            <a:extLst>
              <a:ext uri="{FF2B5EF4-FFF2-40B4-BE49-F238E27FC236}">
                <a16:creationId xmlns:a16="http://schemas.microsoft.com/office/drawing/2014/main" id="{22DBA015-C33D-8D15-ECBB-839D37D10AEA}"/>
              </a:ext>
            </a:extLst>
          </p:cNvPr>
          <p:cNvPicPr>
            <a:picLocks noChangeAspect="1"/>
          </p:cNvPicPr>
          <p:nvPr/>
        </p:nvPicPr>
        <p:blipFill>
          <a:blip r:embed="rId6"/>
          <a:stretch>
            <a:fillRect/>
          </a:stretch>
        </p:blipFill>
        <p:spPr>
          <a:xfrm>
            <a:off x="3574772" y="1391845"/>
            <a:ext cx="1102363" cy="649865"/>
          </a:xfrm>
          <a:prstGeom prst="rect">
            <a:avLst/>
          </a:prstGeom>
        </p:spPr>
      </p:pic>
      <p:sp>
        <p:nvSpPr>
          <p:cNvPr id="23" name="Tekstvak 22">
            <a:extLst>
              <a:ext uri="{FF2B5EF4-FFF2-40B4-BE49-F238E27FC236}">
                <a16:creationId xmlns:a16="http://schemas.microsoft.com/office/drawing/2014/main" id="{818FB10B-1573-334C-42BB-5C4F9BFB02FC}"/>
              </a:ext>
            </a:extLst>
          </p:cNvPr>
          <p:cNvSpPr txBox="1"/>
          <p:nvPr/>
        </p:nvSpPr>
        <p:spPr>
          <a:xfrm>
            <a:off x="2075193" y="4437780"/>
            <a:ext cx="3471634" cy="692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Kantelbakje</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in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werkelijkheid</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niet</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volledig</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geleegd</a:t>
            </a:r>
            <a:endPar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a:p>
            <a:pPr defTabSz="685800" hangingPunct="0"/>
            <a:endParaRPr lang="nl-NL"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24" name="Tekstvak 23">
            <a:extLst>
              <a:ext uri="{FF2B5EF4-FFF2-40B4-BE49-F238E27FC236}">
                <a16:creationId xmlns:a16="http://schemas.microsoft.com/office/drawing/2014/main" id="{C8097F89-0A96-1F44-44CE-C4ED33F7C9AA}"/>
              </a:ext>
            </a:extLst>
          </p:cNvPr>
          <p:cNvSpPr txBox="1"/>
          <p:nvPr/>
        </p:nvSpPr>
        <p:spPr>
          <a:xfrm>
            <a:off x="6634155" y="4195407"/>
            <a:ext cx="1373196" cy="90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‘Tipping volume’ is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ook</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anders</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bij</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een</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scheef</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station</a:t>
            </a:r>
          </a:p>
          <a:p>
            <a:pPr defTabSz="685800" hangingPunct="0"/>
            <a:endParaRPr lang="nl-NL"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3" name="Tijdelijke aanduiding voor tekst 2">
            <a:extLst>
              <a:ext uri="{FF2B5EF4-FFF2-40B4-BE49-F238E27FC236}">
                <a16:creationId xmlns:a16="http://schemas.microsoft.com/office/drawing/2014/main" id="{36644385-5220-B9A2-A9A6-2D5005EE57A6}"/>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b="1" dirty="0">
                <a:solidFill>
                  <a:schemeClr val="bg1"/>
                </a:solidFill>
              </a:rPr>
              <a:t>The Green Village</a:t>
            </a: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Experiment</a:t>
            </a: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Metingen</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Tipping volume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Tree>
    <p:extLst>
      <p:ext uri="{BB962C8B-B14F-4D97-AF65-F5344CB8AC3E}">
        <p14:creationId xmlns:p14="http://schemas.microsoft.com/office/powerpoint/2010/main" val="13086732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142C1-037A-3215-E3C2-4C2E56E911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3D7137-A3B6-E93C-5CAC-F7DC0B02A50B}"/>
              </a:ext>
            </a:extLst>
          </p:cNvPr>
          <p:cNvSpPr>
            <a:spLocks noGrp="1"/>
          </p:cNvSpPr>
          <p:nvPr>
            <p:ph type="title"/>
          </p:nvPr>
        </p:nvSpPr>
        <p:spPr>
          <a:xfrm>
            <a:off x="2321719" y="556125"/>
            <a:ext cx="6283460" cy="367801"/>
          </a:xfrm>
        </p:spPr>
        <p:txBody>
          <a:bodyPr>
            <a:normAutofit fontScale="90000"/>
          </a:bodyPr>
          <a:lstStyle/>
          <a:p>
            <a:r>
              <a:rPr lang="en-US" dirty="0" err="1">
                <a:latin typeface="Roboto Slab Bold" pitchFamily="2" charset="0"/>
                <a:ea typeface="Roboto Slab Bold" pitchFamily="2" charset="0"/>
                <a:cs typeface="Roboto Slab Bold" pitchFamily="2" charset="0"/>
              </a:rPr>
              <a:t>Interactie</a:t>
            </a:r>
            <a:r>
              <a:rPr lang="en-US" dirty="0">
                <a:latin typeface="Roboto Slab Bold" pitchFamily="2" charset="0"/>
                <a:ea typeface="Roboto Slab Bold" pitchFamily="2" charset="0"/>
                <a:cs typeface="Roboto Slab Bold" pitchFamily="2" charset="0"/>
              </a:rPr>
              <a:t> met DMR </a:t>
            </a:r>
            <a:r>
              <a:rPr lang="en-US" dirty="0" err="1">
                <a:latin typeface="Roboto Slab Bold" pitchFamily="2" charset="0"/>
                <a:ea typeface="Roboto Slab Bold" pitchFamily="2" charset="0"/>
                <a:cs typeface="Roboto Slab Bold" pitchFamily="2" charset="0"/>
              </a:rPr>
              <a:t>deelnemers</a:t>
            </a:r>
            <a:endParaRPr lang="nl-NL" dirty="0">
              <a:latin typeface="Roboto Slab Bold" pitchFamily="2" charset="0"/>
              <a:ea typeface="Roboto Slab Bold" pitchFamily="2" charset="0"/>
              <a:cs typeface="Roboto Slab Bold" pitchFamily="2" charset="0"/>
            </a:endParaRPr>
          </a:p>
        </p:txBody>
      </p:sp>
      <p:sp>
        <p:nvSpPr>
          <p:cNvPr id="3" name="Tijdelijke aanduiding voor tekst 2">
            <a:extLst>
              <a:ext uri="{FF2B5EF4-FFF2-40B4-BE49-F238E27FC236}">
                <a16:creationId xmlns:a16="http://schemas.microsoft.com/office/drawing/2014/main" id="{939DDD12-287E-C5B6-FC71-3DC969A6A1DA}"/>
              </a:ext>
            </a:extLst>
          </p:cNvPr>
          <p:cNvSpPr>
            <a:spLocks noGrp="1"/>
          </p:cNvSpPr>
          <p:nvPr>
            <p:ph type="body" idx="1"/>
          </p:nvPr>
        </p:nvSpPr>
        <p:spPr>
          <a:xfrm>
            <a:off x="2399570" y="1320028"/>
            <a:ext cx="3317763" cy="3267348"/>
          </a:xfrm>
        </p:spPr>
        <p:txBody>
          <a:bodyPr>
            <a:normAutofit/>
          </a:bodyPr>
          <a:lstStyle/>
          <a:p>
            <a:r>
              <a:rPr lang="en-US" sz="1800" dirty="0" err="1"/>
              <a:t>Vragenlijst</a:t>
            </a:r>
            <a:r>
              <a:rPr lang="en-US" sz="1800" dirty="0"/>
              <a:t> in September 2023</a:t>
            </a:r>
          </a:p>
          <a:p>
            <a:r>
              <a:rPr lang="en-US" sz="1800" dirty="0"/>
              <a:t>Over </a:t>
            </a:r>
            <a:r>
              <a:rPr lang="en-US" sz="1800" dirty="0" err="1"/>
              <a:t>onderhoud</a:t>
            </a:r>
            <a:r>
              <a:rPr lang="en-US" sz="1800" dirty="0"/>
              <a:t> </a:t>
            </a:r>
            <a:r>
              <a:rPr lang="en-US" sz="1800" dirty="0" err="1"/>
              <a:t>en</a:t>
            </a:r>
            <a:r>
              <a:rPr lang="en-US" sz="1800" dirty="0"/>
              <a:t> monitoring van het </a:t>
            </a:r>
            <a:r>
              <a:rPr lang="en-US" sz="1800" dirty="0" err="1"/>
              <a:t>weerstation</a:t>
            </a:r>
            <a:r>
              <a:rPr lang="en-US" sz="1800" dirty="0"/>
              <a:t>, met </a:t>
            </a:r>
            <a:r>
              <a:rPr lang="en-US" sz="1800" dirty="0" err="1"/>
              <a:t>foto’s</a:t>
            </a:r>
            <a:r>
              <a:rPr lang="en-US" sz="1800" dirty="0"/>
              <a:t> van </a:t>
            </a:r>
            <a:r>
              <a:rPr lang="en-US" sz="1800" dirty="0" err="1"/>
              <a:t>deelnemers</a:t>
            </a:r>
            <a:endParaRPr lang="en-US" sz="1800" dirty="0"/>
          </a:p>
          <a:p>
            <a:r>
              <a:rPr lang="en-US" sz="1800" dirty="0" err="1"/>
              <a:t>Complexe</a:t>
            </a:r>
            <a:r>
              <a:rPr lang="en-US" sz="1800" dirty="0"/>
              <a:t> </a:t>
            </a:r>
            <a:r>
              <a:rPr lang="en-US" sz="1800" dirty="0" err="1"/>
              <a:t>installatie</a:t>
            </a:r>
            <a:r>
              <a:rPr lang="en-US" sz="1800" dirty="0"/>
              <a:t> met </a:t>
            </a:r>
            <a:r>
              <a:rPr lang="en-US" sz="1800" dirty="0" err="1"/>
              <a:t>WiFi</a:t>
            </a:r>
            <a:r>
              <a:rPr lang="en-US" sz="1800" dirty="0"/>
              <a:t> </a:t>
            </a:r>
            <a:r>
              <a:rPr lang="en-US" sz="1800" dirty="0" err="1"/>
              <a:t>leidt</a:t>
            </a:r>
            <a:r>
              <a:rPr lang="en-US" sz="1800" dirty="0"/>
              <a:t> tot </a:t>
            </a:r>
            <a:r>
              <a:rPr lang="en-US" sz="1800" dirty="0" err="1"/>
              <a:t>missende</a:t>
            </a:r>
            <a:r>
              <a:rPr lang="en-US" sz="1800" dirty="0"/>
              <a:t> data</a:t>
            </a:r>
          </a:p>
          <a:p>
            <a:endParaRPr lang="en-US" sz="1800" dirty="0"/>
          </a:p>
        </p:txBody>
      </p:sp>
      <p:sp>
        <p:nvSpPr>
          <p:cNvPr id="6" name="Tijdelijke aanduiding voor dianummer 5">
            <a:extLst>
              <a:ext uri="{FF2B5EF4-FFF2-40B4-BE49-F238E27FC236}">
                <a16:creationId xmlns:a16="http://schemas.microsoft.com/office/drawing/2014/main" id="{A27085D8-1853-FE40-2576-1A0ADC2CA165}"/>
              </a:ext>
            </a:extLst>
          </p:cNvPr>
          <p:cNvSpPr>
            <a:spLocks noGrp="1"/>
          </p:cNvSpPr>
          <p:nvPr>
            <p:ph type="sldNum" sz="quarter" idx="2"/>
          </p:nvPr>
        </p:nvSpPr>
        <p:spPr/>
        <p:txBody>
          <a:bodyPr/>
          <a:lstStyle/>
          <a:p>
            <a:fld id="{86CB4B4D-7CA3-9044-876B-883B54F8677D}" type="slidenum">
              <a:rPr lang="nl-NL" smtClean="0"/>
              <a:t>14</a:t>
            </a:fld>
            <a:endParaRPr lang="nl-NL"/>
          </a:p>
        </p:txBody>
      </p:sp>
      <p:sp>
        <p:nvSpPr>
          <p:cNvPr id="8" name="Tijdelijke aanduiding voor tekst 2">
            <a:extLst>
              <a:ext uri="{FF2B5EF4-FFF2-40B4-BE49-F238E27FC236}">
                <a16:creationId xmlns:a16="http://schemas.microsoft.com/office/drawing/2014/main" id="{96ADEC61-D418-0433-B6C0-2779CAEC3ED8}"/>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b="1" dirty="0" err="1">
                <a:solidFill>
                  <a:schemeClr val="bg1"/>
                </a:solidFill>
              </a:rPr>
              <a:t>Deelnemers</a:t>
            </a:r>
            <a:endParaRPr lang="en-US" sz="1050" b="1" dirty="0">
              <a:solidFill>
                <a:schemeClr val="bg1"/>
              </a:solidFill>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Interactie</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Onderhoud</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Variatie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Datacontrole</a:t>
            </a:r>
            <a:endParaRPr lang="en-US" sz="1050" b="1"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pic>
        <p:nvPicPr>
          <p:cNvPr id="10" name="Afbeelding 9" descr="Afbeelding met buitenshuis, gras, plant, persoon&#10;&#10;Automatisch gegenereerde beschrijving">
            <a:extLst>
              <a:ext uri="{FF2B5EF4-FFF2-40B4-BE49-F238E27FC236}">
                <a16:creationId xmlns:a16="http://schemas.microsoft.com/office/drawing/2014/main" id="{8BD001EF-E394-C9B8-194C-58BEA0712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9" t="3165" r="22245" b="7583"/>
          <a:stretch/>
        </p:blipFill>
        <p:spPr>
          <a:xfrm>
            <a:off x="6687715" y="2503984"/>
            <a:ext cx="2456285" cy="2176170"/>
          </a:xfrm>
          <a:prstGeom prst="rect">
            <a:avLst/>
          </a:prstGeom>
        </p:spPr>
      </p:pic>
      <p:pic>
        <p:nvPicPr>
          <p:cNvPr id="9" name="Afbeelding 8" descr="Afbeelding met badkamer, gootsteen, plastic, toilet&#10;&#10;Automatisch gegenereerde beschrijving">
            <a:extLst>
              <a:ext uri="{FF2B5EF4-FFF2-40B4-BE49-F238E27FC236}">
                <a16:creationId xmlns:a16="http://schemas.microsoft.com/office/drawing/2014/main" id="{F57E00F4-7DB6-2E20-02E6-480CF81254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00" t="17564" r="9020" b="31307"/>
          <a:stretch/>
        </p:blipFill>
        <p:spPr>
          <a:xfrm>
            <a:off x="5816505" y="983027"/>
            <a:ext cx="3327496" cy="1753176"/>
          </a:xfrm>
          <a:prstGeom prst="rect">
            <a:avLst/>
          </a:prstGeom>
        </p:spPr>
      </p:pic>
    </p:spTree>
    <p:extLst>
      <p:ext uri="{BB962C8B-B14F-4D97-AF65-F5344CB8AC3E}">
        <p14:creationId xmlns:p14="http://schemas.microsoft.com/office/powerpoint/2010/main" val="2320235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CFEA-E0C6-18EB-B35A-497A28BBA6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0771C8-BE5B-CDC0-9D79-EDF3EBD443AD}"/>
              </a:ext>
            </a:extLst>
          </p:cNvPr>
          <p:cNvSpPr>
            <a:spLocks noGrp="1"/>
          </p:cNvSpPr>
          <p:nvPr>
            <p:ph type="title"/>
          </p:nvPr>
        </p:nvSpPr>
        <p:spPr>
          <a:xfrm>
            <a:off x="2321719" y="556125"/>
            <a:ext cx="6283460" cy="367801"/>
          </a:xfrm>
        </p:spPr>
        <p:txBody>
          <a:bodyPr>
            <a:normAutofit fontScale="90000"/>
          </a:bodyPr>
          <a:lstStyle/>
          <a:p>
            <a:r>
              <a:rPr lang="en-US" dirty="0" err="1">
                <a:latin typeface="Roboto Slab Bold" pitchFamily="2" charset="0"/>
                <a:ea typeface="Roboto Slab Bold" pitchFamily="2" charset="0"/>
                <a:cs typeface="Roboto Slab Bold" pitchFamily="2" charset="0"/>
              </a:rPr>
              <a:t>Onderhoud</a:t>
            </a:r>
            <a:r>
              <a:rPr lang="en-US" dirty="0">
                <a:latin typeface="Roboto Slab Bold" pitchFamily="2" charset="0"/>
                <a:ea typeface="Roboto Slab Bold" pitchFamily="2" charset="0"/>
                <a:cs typeface="Roboto Slab Bold" pitchFamily="2" charset="0"/>
              </a:rPr>
              <a:t> </a:t>
            </a:r>
            <a:r>
              <a:rPr lang="en-US" dirty="0" err="1">
                <a:latin typeface="Roboto Slab Bold" pitchFamily="2" charset="0"/>
                <a:ea typeface="Roboto Slab Bold" pitchFamily="2" charset="0"/>
                <a:cs typeface="Roboto Slab Bold" pitchFamily="2" charset="0"/>
              </a:rPr>
              <a:t>weerstations</a:t>
            </a:r>
            <a:endParaRPr lang="nl-NL" dirty="0">
              <a:latin typeface="Roboto Slab Bold" pitchFamily="2" charset="0"/>
              <a:ea typeface="Roboto Slab Bold" pitchFamily="2" charset="0"/>
              <a:cs typeface="Roboto Slab Bold" pitchFamily="2" charset="0"/>
            </a:endParaRPr>
          </a:p>
        </p:txBody>
      </p:sp>
      <p:sp>
        <p:nvSpPr>
          <p:cNvPr id="3" name="Tijdelijke aanduiding voor tekst 2">
            <a:extLst>
              <a:ext uri="{FF2B5EF4-FFF2-40B4-BE49-F238E27FC236}">
                <a16:creationId xmlns:a16="http://schemas.microsoft.com/office/drawing/2014/main" id="{AACA6003-ABFC-1DDC-2347-8C7FC712723C}"/>
              </a:ext>
            </a:extLst>
          </p:cNvPr>
          <p:cNvSpPr>
            <a:spLocks noGrp="1"/>
          </p:cNvSpPr>
          <p:nvPr>
            <p:ph type="body" idx="1"/>
          </p:nvPr>
        </p:nvSpPr>
        <p:spPr>
          <a:xfrm>
            <a:off x="2114549" y="1221581"/>
            <a:ext cx="6490629" cy="2953942"/>
          </a:xfrm>
        </p:spPr>
        <p:txBody>
          <a:bodyPr>
            <a:normAutofit/>
          </a:bodyPr>
          <a:lstStyle/>
          <a:p>
            <a:r>
              <a:rPr lang="en-US" sz="1800" dirty="0" err="1"/>
              <a:t>Frequentie</a:t>
            </a:r>
            <a:r>
              <a:rPr lang="en-US" sz="1800" dirty="0"/>
              <a:t> van </a:t>
            </a:r>
            <a:r>
              <a:rPr lang="en-US" sz="1800" dirty="0" err="1"/>
              <a:t>onderhoud</a:t>
            </a:r>
            <a:r>
              <a:rPr lang="en-US" sz="1800" dirty="0"/>
              <a:t> </a:t>
            </a:r>
            <a:r>
              <a:rPr lang="en-US" sz="1800" dirty="0" err="1"/>
              <a:t>variabel</a:t>
            </a:r>
            <a:endParaRPr lang="en-US" sz="1800" dirty="0"/>
          </a:p>
          <a:p>
            <a:r>
              <a:rPr lang="en-US" sz="1800" dirty="0" err="1"/>
              <a:t>Te</a:t>
            </a:r>
            <a:r>
              <a:rPr lang="en-US" sz="1800" dirty="0"/>
              <a:t> </a:t>
            </a:r>
            <a:r>
              <a:rPr lang="en-US" sz="1800" dirty="0" err="1"/>
              <a:t>weinig</a:t>
            </a:r>
            <a:r>
              <a:rPr lang="en-US" sz="1800" dirty="0"/>
              <a:t> data om </a:t>
            </a:r>
            <a:r>
              <a:rPr lang="en-US" sz="1800" dirty="0" err="1"/>
              <a:t>duidelijke</a:t>
            </a:r>
            <a:r>
              <a:rPr lang="en-US" sz="1800" dirty="0"/>
              <a:t> </a:t>
            </a:r>
            <a:r>
              <a:rPr lang="en-US" sz="1800" dirty="0" err="1"/>
              <a:t>relatie</a:t>
            </a:r>
            <a:r>
              <a:rPr lang="en-US" sz="1800" dirty="0"/>
              <a:t> </a:t>
            </a:r>
            <a:r>
              <a:rPr lang="en-US" sz="1800" dirty="0" err="1"/>
              <a:t>tussen</a:t>
            </a:r>
            <a:r>
              <a:rPr lang="en-US" sz="1800" dirty="0"/>
              <a:t> </a:t>
            </a:r>
            <a:r>
              <a:rPr lang="en-US" sz="1800" dirty="0" err="1"/>
              <a:t>onderhoud</a:t>
            </a:r>
            <a:r>
              <a:rPr lang="en-US" sz="1800" dirty="0"/>
              <a:t> </a:t>
            </a:r>
            <a:r>
              <a:rPr lang="en-US" sz="1800" dirty="0" err="1"/>
              <a:t>en</a:t>
            </a:r>
            <a:r>
              <a:rPr lang="en-US" sz="1800" dirty="0"/>
              <a:t> </a:t>
            </a:r>
            <a:r>
              <a:rPr lang="en-US" sz="1800" dirty="0" err="1"/>
              <a:t>datakwaliteit</a:t>
            </a:r>
            <a:r>
              <a:rPr lang="en-US" sz="1800" dirty="0"/>
              <a:t> </a:t>
            </a:r>
            <a:r>
              <a:rPr lang="en-US" sz="1800" dirty="0" err="1"/>
              <a:t>aan</a:t>
            </a:r>
            <a:r>
              <a:rPr lang="en-US" sz="1800" dirty="0"/>
              <a:t> </a:t>
            </a:r>
            <a:r>
              <a:rPr lang="en-US" sz="1800" dirty="0" err="1"/>
              <a:t>te</a:t>
            </a:r>
            <a:r>
              <a:rPr lang="en-US" sz="1800" dirty="0"/>
              <a:t> </a:t>
            </a:r>
            <a:r>
              <a:rPr lang="en-US" sz="1800" dirty="0" err="1"/>
              <a:t>tonen</a:t>
            </a:r>
            <a:endParaRPr lang="en-US" sz="1800" dirty="0"/>
          </a:p>
        </p:txBody>
      </p:sp>
      <p:sp>
        <p:nvSpPr>
          <p:cNvPr id="11" name="Tijdelijke aanduiding voor dianummer 10">
            <a:extLst>
              <a:ext uri="{FF2B5EF4-FFF2-40B4-BE49-F238E27FC236}">
                <a16:creationId xmlns:a16="http://schemas.microsoft.com/office/drawing/2014/main" id="{9BF484E6-3154-FAEE-7745-A65EDF357DC8}"/>
              </a:ext>
            </a:extLst>
          </p:cNvPr>
          <p:cNvSpPr>
            <a:spLocks noGrp="1"/>
          </p:cNvSpPr>
          <p:nvPr>
            <p:ph type="sldNum" sz="quarter" idx="2"/>
          </p:nvPr>
        </p:nvSpPr>
        <p:spPr/>
        <p:txBody>
          <a:bodyPr/>
          <a:lstStyle/>
          <a:p>
            <a:fld id="{86CB4B4D-7CA3-9044-876B-883B54F8677D}" type="slidenum">
              <a:rPr lang="nl-NL" smtClean="0"/>
              <a:t>15</a:t>
            </a:fld>
            <a:endParaRPr lang="nl-NL"/>
          </a:p>
        </p:txBody>
      </p:sp>
      <p:pic>
        <p:nvPicPr>
          <p:cNvPr id="12" name="Afbeelding 11" descr="Afbeelding met schermopname, Rechthoek, plein, Kleurrijkheid&#10;&#10;Automatisch gegenereerde beschrijving">
            <a:extLst>
              <a:ext uri="{FF2B5EF4-FFF2-40B4-BE49-F238E27FC236}">
                <a16:creationId xmlns:a16="http://schemas.microsoft.com/office/drawing/2014/main" id="{75E54FA4-509D-D7FC-9950-95A69C5F0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415" y="2406651"/>
            <a:ext cx="6003944" cy="2527693"/>
          </a:xfrm>
          <a:prstGeom prst="rect">
            <a:avLst/>
          </a:prstGeom>
        </p:spPr>
      </p:pic>
      <p:sp>
        <p:nvSpPr>
          <p:cNvPr id="4" name="Tijdelijke aanduiding voor tekst 2">
            <a:extLst>
              <a:ext uri="{FF2B5EF4-FFF2-40B4-BE49-F238E27FC236}">
                <a16:creationId xmlns:a16="http://schemas.microsoft.com/office/drawing/2014/main" id="{322059C5-A617-839C-FA4F-7D943154B438}"/>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b="1" dirty="0" err="1">
                <a:solidFill>
                  <a:schemeClr val="bg1"/>
                </a:solidFill>
              </a:rPr>
              <a:t>Deelnemers</a:t>
            </a:r>
            <a:endParaRPr lang="en-US" sz="1050" b="1" dirty="0">
              <a:solidFill>
                <a:schemeClr val="bg1"/>
              </a:solidFill>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Interactie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Onderhoud</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Variatie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Datacontrole</a:t>
            </a:r>
            <a:endParaRPr lang="en-US" sz="1050" b="1"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Tree>
    <p:extLst>
      <p:ext uri="{BB962C8B-B14F-4D97-AF65-F5344CB8AC3E}">
        <p14:creationId xmlns:p14="http://schemas.microsoft.com/office/powerpoint/2010/main" val="32158702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5D7B-D86A-00C8-3E1A-CE9667AA8845}"/>
            </a:ext>
          </a:extLst>
        </p:cNvPr>
        <p:cNvGrpSpPr/>
        <p:nvPr/>
      </p:nvGrpSpPr>
      <p:grpSpPr>
        <a:xfrm>
          <a:off x="0" y="0"/>
          <a:ext cx="0" cy="0"/>
          <a:chOff x="0" y="0"/>
          <a:chExt cx="0" cy="0"/>
        </a:xfrm>
      </p:grpSpPr>
      <p:pic>
        <p:nvPicPr>
          <p:cNvPr id="19" name="Afbeelding 18" descr="Afbeelding met buitenshuis, gebouw, boom, plant&#10;&#10;Automatisch gegenereerde beschrijving">
            <a:extLst>
              <a:ext uri="{FF2B5EF4-FFF2-40B4-BE49-F238E27FC236}">
                <a16:creationId xmlns:a16="http://schemas.microsoft.com/office/drawing/2014/main" id="{0694F916-0D3A-516F-7C0A-30EAD3039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7749" y="2698312"/>
            <a:ext cx="1711604" cy="2282139"/>
          </a:xfrm>
          <a:prstGeom prst="rect">
            <a:avLst/>
          </a:prstGeom>
        </p:spPr>
      </p:pic>
      <p:pic>
        <p:nvPicPr>
          <p:cNvPr id="25" name="Afbeelding 24" descr="Afbeelding met buitenshuis, gebouw, plant, raam&#10;&#10;Automatisch gegenereerde beschrijving">
            <a:extLst>
              <a:ext uri="{FF2B5EF4-FFF2-40B4-BE49-F238E27FC236}">
                <a16:creationId xmlns:a16="http://schemas.microsoft.com/office/drawing/2014/main" id="{3A2EEA70-FE09-D4FD-23AB-8D3C67C47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40885" y="2983579"/>
            <a:ext cx="2282138" cy="1711604"/>
          </a:xfrm>
          <a:prstGeom prst="rect">
            <a:avLst/>
          </a:prstGeom>
        </p:spPr>
      </p:pic>
      <p:pic>
        <p:nvPicPr>
          <p:cNvPr id="4" name="Afbeelding 3" descr="Afbeelding met buitenshuis, tuin, plant&#10;&#10;Automatisch gegenereerde beschrijving">
            <a:extLst>
              <a:ext uri="{FF2B5EF4-FFF2-40B4-BE49-F238E27FC236}">
                <a16:creationId xmlns:a16="http://schemas.microsoft.com/office/drawing/2014/main" id="{6D51C543-471E-65A4-251B-D123204E1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94277" y="2983818"/>
            <a:ext cx="2282137" cy="1711603"/>
          </a:xfrm>
          <a:prstGeom prst="rect">
            <a:avLst/>
          </a:prstGeom>
        </p:spPr>
      </p:pic>
      <p:pic>
        <p:nvPicPr>
          <p:cNvPr id="8" name="Afbeelding 7" descr="Afbeelding met buitenshuis, boom, tuin, gras&#10;&#10;Automatisch gegenereerde beschrijving">
            <a:extLst>
              <a:ext uri="{FF2B5EF4-FFF2-40B4-BE49-F238E27FC236}">
                <a16:creationId xmlns:a16="http://schemas.microsoft.com/office/drawing/2014/main" id="{2A2CA857-4BDB-8626-A8FD-1FE7A9362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65505" y="2983580"/>
            <a:ext cx="2282139" cy="1711604"/>
          </a:xfrm>
          <a:prstGeom prst="rect">
            <a:avLst/>
          </a:prstGeom>
        </p:spPr>
      </p:pic>
      <p:sp>
        <p:nvSpPr>
          <p:cNvPr id="11" name="Tijdelijke aanduiding voor dianummer 10">
            <a:extLst>
              <a:ext uri="{FF2B5EF4-FFF2-40B4-BE49-F238E27FC236}">
                <a16:creationId xmlns:a16="http://schemas.microsoft.com/office/drawing/2014/main" id="{1F02C262-1987-EA97-EA36-5E6234B52E70}"/>
              </a:ext>
            </a:extLst>
          </p:cNvPr>
          <p:cNvSpPr>
            <a:spLocks noGrp="1"/>
          </p:cNvSpPr>
          <p:nvPr>
            <p:ph type="sldNum" sz="quarter" idx="2"/>
          </p:nvPr>
        </p:nvSpPr>
        <p:spPr/>
        <p:txBody>
          <a:bodyPr/>
          <a:lstStyle/>
          <a:p>
            <a:fld id="{86CB4B4D-7CA3-9044-876B-883B54F8677D}" type="slidenum">
              <a:rPr lang="nl-NL" smtClean="0"/>
              <a:t>16</a:t>
            </a:fld>
            <a:endParaRPr lang="nl-NL"/>
          </a:p>
        </p:txBody>
      </p:sp>
      <p:sp>
        <p:nvSpPr>
          <p:cNvPr id="12" name="Tijdelijke aanduiding voor tekst 2">
            <a:extLst>
              <a:ext uri="{FF2B5EF4-FFF2-40B4-BE49-F238E27FC236}">
                <a16:creationId xmlns:a16="http://schemas.microsoft.com/office/drawing/2014/main" id="{4EEF0BEB-78C2-188C-4065-A5BE8DEF8199}"/>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b="1" dirty="0" err="1">
                <a:solidFill>
                  <a:schemeClr val="bg1"/>
                </a:solidFill>
              </a:rPr>
              <a:t>Deelnemers</a:t>
            </a:r>
            <a:endParaRPr lang="en-US" sz="1050" b="1" dirty="0">
              <a:solidFill>
                <a:schemeClr val="bg1"/>
              </a:solidFill>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Interactie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Onderhoud</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Variatie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Datacontrole</a:t>
            </a:r>
            <a:endParaRPr lang="en-US" sz="1050" b="1"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
        <p:nvSpPr>
          <p:cNvPr id="5" name="Titel 1">
            <a:extLst>
              <a:ext uri="{FF2B5EF4-FFF2-40B4-BE49-F238E27FC236}">
                <a16:creationId xmlns:a16="http://schemas.microsoft.com/office/drawing/2014/main" id="{38D62C83-CD8F-D2FC-D881-3EB985B0E918}"/>
              </a:ext>
            </a:extLst>
          </p:cNvPr>
          <p:cNvSpPr txBox="1">
            <a:spLocks/>
          </p:cNvSpPr>
          <p:nvPr/>
        </p:nvSpPr>
        <p:spPr>
          <a:xfrm>
            <a:off x="2436019" y="670425"/>
            <a:ext cx="6283460" cy="367801"/>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rgbClr val="6A67AC"/>
                </a:solidFill>
                <a:latin typeface="+mj-lt"/>
                <a:ea typeface="+mj-ea"/>
                <a:cs typeface="+mj-cs"/>
              </a:defRPr>
            </a:lvl1pPr>
          </a:lstStyle>
          <a:p>
            <a:r>
              <a:rPr lang="en-US" sz="3300" dirty="0">
                <a:latin typeface="Roboto Slab Bold" pitchFamily="2" charset="0"/>
                <a:ea typeface="Roboto Slab Bold" pitchFamily="2" charset="0"/>
                <a:cs typeface="Roboto Slab Bold" pitchFamily="2" charset="0"/>
              </a:rPr>
              <a:t>Hoge </a:t>
            </a:r>
            <a:r>
              <a:rPr lang="en-US" sz="3300" dirty="0" err="1">
                <a:latin typeface="Roboto Slab Bold" pitchFamily="2" charset="0"/>
                <a:ea typeface="Roboto Slab Bold" pitchFamily="2" charset="0"/>
                <a:cs typeface="Roboto Slab Bold" pitchFamily="2" charset="0"/>
              </a:rPr>
              <a:t>variatie</a:t>
            </a:r>
            <a:r>
              <a:rPr lang="en-US" sz="3300" dirty="0">
                <a:latin typeface="Roboto Slab Bold" pitchFamily="2" charset="0"/>
                <a:ea typeface="Roboto Slab Bold" pitchFamily="2" charset="0"/>
                <a:cs typeface="Roboto Slab Bold" pitchFamily="2" charset="0"/>
              </a:rPr>
              <a:t> in </a:t>
            </a:r>
            <a:r>
              <a:rPr lang="en-US" sz="3300" dirty="0" err="1">
                <a:latin typeface="Roboto Slab Bold" pitchFamily="2" charset="0"/>
                <a:ea typeface="Roboto Slab Bold" pitchFamily="2" charset="0"/>
                <a:cs typeface="Roboto Slab Bold" pitchFamily="2" charset="0"/>
              </a:rPr>
              <a:t>plaatsing</a:t>
            </a:r>
            <a:r>
              <a:rPr lang="en-US" sz="3300" dirty="0">
                <a:latin typeface="Roboto Slab Bold" pitchFamily="2" charset="0"/>
                <a:ea typeface="Roboto Slab Bold" pitchFamily="2" charset="0"/>
                <a:cs typeface="Roboto Slab Bold" pitchFamily="2" charset="0"/>
              </a:rPr>
              <a:t> </a:t>
            </a:r>
            <a:r>
              <a:rPr lang="en-US" sz="3300" dirty="0" err="1">
                <a:latin typeface="Roboto Slab Bold" pitchFamily="2" charset="0"/>
                <a:ea typeface="Roboto Slab Bold" pitchFamily="2" charset="0"/>
                <a:cs typeface="Roboto Slab Bold" pitchFamily="2" charset="0"/>
              </a:rPr>
              <a:t>weerstations</a:t>
            </a:r>
            <a:endParaRPr lang="nl-NL" sz="3300" dirty="0">
              <a:latin typeface="Roboto Slab Bold" pitchFamily="2" charset="0"/>
              <a:ea typeface="Roboto Slab Bold" pitchFamily="2" charset="0"/>
              <a:cs typeface="Roboto Slab Bold" pitchFamily="2" charset="0"/>
            </a:endParaRPr>
          </a:p>
        </p:txBody>
      </p:sp>
    </p:spTree>
    <p:extLst>
      <p:ext uri="{BB962C8B-B14F-4D97-AF65-F5344CB8AC3E}">
        <p14:creationId xmlns:p14="http://schemas.microsoft.com/office/powerpoint/2010/main" val="38349765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B7785-0F5A-187D-33E8-A1DD8109D57D}"/>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EC78FC4-0B4D-64DE-6422-A3048493B6C3}"/>
              </a:ext>
            </a:extLst>
          </p:cNvPr>
          <p:cNvSpPr>
            <a:spLocks noGrp="1"/>
          </p:cNvSpPr>
          <p:nvPr>
            <p:ph type="sldNum" sz="quarter" idx="2"/>
          </p:nvPr>
        </p:nvSpPr>
        <p:spPr/>
        <p:txBody>
          <a:bodyPr/>
          <a:lstStyle/>
          <a:p>
            <a:fld id="{86CB4B4D-7CA3-9044-876B-883B54F8677D}" type="slidenum">
              <a:rPr lang="nl-NL" smtClean="0"/>
              <a:t>17</a:t>
            </a:fld>
            <a:endParaRPr lang="nl-NL"/>
          </a:p>
        </p:txBody>
      </p:sp>
      <p:pic>
        <p:nvPicPr>
          <p:cNvPr id="7" name="Afbeelding 6" descr="Afbeelding met tekst, schermopname, Rechthoek, Graphics&#10;&#10;Automatisch gegenereerde beschrijving">
            <a:extLst>
              <a:ext uri="{FF2B5EF4-FFF2-40B4-BE49-F238E27FC236}">
                <a16:creationId xmlns:a16="http://schemas.microsoft.com/office/drawing/2014/main" id="{DDD416AA-6388-1FD7-D0D7-63BB03727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52" y="1345996"/>
            <a:ext cx="6256709" cy="3472658"/>
          </a:xfrm>
          <a:prstGeom prst="rect">
            <a:avLst/>
          </a:prstGeom>
        </p:spPr>
      </p:pic>
      <p:sp>
        <p:nvSpPr>
          <p:cNvPr id="8" name="Titel 1">
            <a:extLst>
              <a:ext uri="{FF2B5EF4-FFF2-40B4-BE49-F238E27FC236}">
                <a16:creationId xmlns:a16="http://schemas.microsoft.com/office/drawing/2014/main" id="{F4C7753F-8168-7EA3-85B6-39D777DF1173}"/>
              </a:ext>
            </a:extLst>
          </p:cNvPr>
          <p:cNvSpPr txBox="1">
            <a:spLocks/>
          </p:cNvSpPr>
          <p:nvPr/>
        </p:nvSpPr>
        <p:spPr>
          <a:xfrm>
            <a:off x="2321719" y="556125"/>
            <a:ext cx="6283460" cy="367801"/>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rgbClr val="6A67AC"/>
                </a:solidFill>
                <a:latin typeface="+mj-lt"/>
                <a:ea typeface="+mj-ea"/>
                <a:cs typeface="+mj-cs"/>
              </a:defRPr>
            </a:lvl1pPr>
          </a:lstStyle>
          <a:p>
            <a:r>
              <a:rPr lang="en-US" sz="3300" dirty="0" err="1">
                <a:latin typeface="Roboto Slab Bold" pitchFamily="2" charset="0"/>
                <a:ea typeface="Roboto Slab Bold" pitchFamily="2" charset="0"/>
                <a:cs typeface="Roboto Slab Bold" pitchFamily="2" charset="0"/>
              </a:rPr>
              <a:t>Ontbrekende</a:t>
            </a:r>
            <a:r>
              <a:rPr lang="en-US" sz="3300" dirty="0">
                <a:latin typeface="Roboto Slab Bold" pitchFamily="2" charset="0"/>
                <a:ea typeface="Roboto Slab Bold" pitchFamily="2" charset="0"/>
                <a:cs typeface="Roboto Slab Bold" pitchFamily="2" charset="0"/>
              </a:rPr>
              <a:t> data</a:t>
            </a:r>
            <a:endParaRPr lang="nl-NL" sz="3300" dirty="0">
              <a:latin typeface="Roboto Slab Bold" pitchFamily="2" charset="0"/>
              <a:ea typeface="Roboto Slab Bold" pitchFamily="2" charset="0"/>
              <a:cs typeface="Roboto Slab Bold" pitchFamily="2" charset="0"/>
            </a:endParaRPr>
          </a:p>
        </p:txBody>
      </p:sp>
      <p:sp>
        <p:nvSpPr>
          <p:cNvPr id="9" name="Tijdelijke aanduiding voor tekst 2">
            <a:extLst>
              <a:ext uri="{FF2B5EF4-FFF2-40B4-BE49-F238E27FC236}">
                <a16:creationId xmlns:a16="http://schemas.microsoft.com/office/drawing/2014/main" id="{0D9E1025-B2DD-F9CA-6F14-0A5753C8D8E1}"/>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b="1" dirty="0" err="1">
                <a:solidFill>
                  <a:schemeClr val="bg1"/>
                </a:solidFill>
              </a:rPr>
              <a:t>Deelnemers</a:t>
            </a:r>
            <a:endParaRPr lang="en-US" sz="1050" b="1" dirty="0">
              <a:solidFill>
                <a:schemeClr val="bg1"/>
              </a:solidFill>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Interactie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Onderhoud</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Variatie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Datacontrole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Tree>
    <p:extLst>
      <p:ext uri="{BB962C8B-B14F-4D97-AF65-F5344CB8AC3E}">
        <p14:creationId xmlns:p14="http://schemas.microsoft.com/office/powerpoint/2010/main" val="20655424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558B-D157-0B24-48B8-B28792B067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5F268E-B0E2-86F6-1508-F18437401A8B}"/>
              </a:ext>
            </a:extLst>
          </p:cNvPr>
          <p:cNvSpPr>
            <a:spLocks noGrp="1"/>
          </p:cNvSpPr>
          <p:nvPr>
            <p:ph type="title"/>
          </p:nvPr>
        </p:nvSpPr>
        <p:spPr>
          <a:xfrm>
            <a:off x="2321719" y="556125"/>
            <a:ext cx="6283460" cy="367801"/>
          </a:xfrm>
        </p:spPr>
        <p:txBody>
          <a:bodyPr>
            <a:normAutofit fontScale="90000"/>
          </a:bodyPr>
          <a:lstStyle/>
          <a:p>
            <a:r>
              <a:rPr lang="en-US" dirty="0" err="1">
                <a:latin typeface="Roboto Slab Bold" pitchFamily="2" charset="0"/>
                <a:ea typeface="Roboto Slab Bold" pitchFamily="2" charset="0"/>
                <a:cs typeface="Roboto Slab Bold" pitchFamily="2" charset="0"/>
              </a:rPr>
              <a:t>Kwaliteitscontrole</a:t>
            </a:r>
            <a:r>
              <a:rPr lang="en-US" dirty="0">
                <a:latin typeface="Roboto Slab Bold" pitchFamily="2" charset="0"/>
                <a:ea typeface="Roboto Slab Bold" pitchFamily="2" charset="0"/>
                <a:cs typeface="Roboto Slab Bold" pitchFamily="2" charset="0"/>
              </a:rPr>
              <a:t> van DMR data </a:t>
            </a:r>
            <a:endParaRPr lang="nl-NL" dirty="0">
              <a:latin typeface="Roboto Slab Bold" pitchFamily="2" charset="0"/>
              <a:ea typeface="Roboto Slab Bold" pitchFamily="2" charset="0"/>
              <a:cs typeface="Roboto Slab Bold" pitchFamily="2" charset="0"/>
            </a:endParaRPr>
          </a:p>
        </p:txBody>
      </p:sp>
      <p:sp>
        <p:nvSpPr>
          <p:cNvPr id="6" name="Tijdelijke aanduiding voor dianummer 5">
            <a:extLst>
              <a:ext uri="{FF2B5EF4-FFF2-40B4-BE49-F238E27FC236}">
                <a16:creationId xmlns:a16="http://schemas.microsoft.com/office/drawing/2014/main" id="{0D7F726C-D14D-F388-FBD8-462F1E68180C}"/>
              </a:ext>
            </a:extLst>
          </p:cNvPr>
          <p:cNvSpPr>
            <a:spLocks noGrp="1"/>
          </p:cNvSpPr>
          <p:nvPr>
            <p:ph type="sldNum" sz="quarter" idx="2"/>
          </p:nvPr>
        </p:nvSpPr>
        <p:spPr/>
        <p:txBody>
          <a:bodyPr/>
          <a:lstStyle/>
          <a:p>
            <a:fld id="{86CB4B4D-7CA3-9044-876B-883B54F8677D}" type="slidenum">
              <a:rPr lang="nl-NL" smtClean="0"/>
              <a:t>18</a:t>
            </a:fld>
            <a:endParaRPr lang="nl-NL"/>
          </a:p>
        </p:txBody>
      </p:sp>
      <p:sp>
        <p:nvSpPr>
          <p:cNvPr id="8" name="Tijdelijke aanduiding voor tekst 7">
            <a:extLst>
              <a:ext uri="{FF2B5EF4-FFF2-40B4-BE49-F238E27FC236}">
                <a16:creationId xmlns:a16="http://schemas.microsoft.com/office/drawing/2014/main" id="{34E69039-FE12-53D7-16E4-8A4B25463D9E}"/>
              </a:ext>
            </a:extLst>
          </p:cNvPr>
          <p:cNvSpPr>
            <a:spLocks noGrp="1"/>
          </p:cNvSpPr>
          <p:nvPr>
            <p:ph type="body" idx="1"/>
          </p:nvPr>
        </p:nvSpPr>
        <p:spPr/>
        <p:txBody>
          <a:bodyPr/>
          <a:lstStyle/>
          <a:p>
            <a:endParaRPr lang="nl-NL" dirty="0"/>
          </a:p>
        </p:txBody>
      </p:sp>
      <p:pic>
        <p:nvPicPr>
          <p:cNvPr id="10" name="Afbeelding 9" descr="Afbeelding met tekst, ontwerp, illustratie&#10;&#10;Automatisch gegenereerde beschrijving">
            <a:extLst>
              <a:ext uri="{FF2B5EF4-FFF2-40B4-BE49-F238E27FC236}">
                <a16:creationId xmlns:a16="http://schemas.microsoft.com/office/drawing/2014/main" id="{ABD216A7-C2DC-442D-B049-C5E9C7D061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719" y="1227592"/>
            <a:ext cx="4243606" cy="3372023"/>
          </a:xfrm>
          <a:prstGeom prst="rect">
            <a:avLst/>
          </a:prstGeom>
        </p:spPr>
      </p:pic>
      <p:sp>
        <p:nvSpPr>
          <p:cNvPr id="3" name="Tijdelijke aanduiding voor tekst 2">
            <a:extLst>
              <a:ext uri="{FF2B5EF4-FFF2-40B4-BE49-F238E27FC236}">
                <a16:creationId xmlns:a16="http://schemas.microsoft.com/office/drawing/2014/main" id="{375428C1-C462-04B8-B7CD-8413DCC7CAC6}"/>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Kwaliteitscontrole</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Green Village</a:t>
            </a: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Deelnemers</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endParaRPr lang="en-US" sz="1050" dirty="0">
              <a:solidFill>
                <a:schemeClr val="bg1">
                  <a:lumMod val="75000"/>
                </a:schemeClr>
              </a:solidFill>
            </a:endParaRPr>
          </a:p>
          <a:p>
            <a:endParaRPr lang="en-US" sz="1050" dirty="0"/>
          </a:p>
          <a:p>
            <a:pPr marL="0" indent="0">
              <a:buNone/>
            </a:pPr>
            <a:endParaRPr lang="nl-NL" sz="1200" dirty="0"/>
          </a:p>
        </p:txBody>
      </p:sp>
      <p:sp>
        <p:nvSpPr>
          <p:cNvPr id="4" name="Tijdelijke aanduiding voor tekst 2">
            <a:extLst>
              <a:ext uri="{FF2B5EF4-FFF2-40B4-BE49-F238E27FC236}">
                <a16:creationId xmlns:a16="http://schemas.microsoft.com/office/drawing/2014/main" id="{08544618-9122-A25B-CA27-A58CCEFF4687}"/>
              </a:ext>
            </a:extLst>
          </p:cNvPr>
          <p:cNvSpPr txBox="1">
            <a:spLocks/>
          </p:cNvSpPr>
          <p:nvPr/>
        </p:nvSpPr>
        <p:spPr>
          <a:xfrm>
            <a:off x="6965766" y="1525838"/>
            <a:ext cx="1520414" cy="3061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sz="1800" dirty="0" err="1">
                <a:latin typeface="CMU Sans Serif" panose="02000603000000000000" pitchFamily="50" charset="0"/>
                <a:ea typeface="CMU Sans Serif" panose="02000603000000000000" pitchFamily="50" charset="0"/>
                <a:cs typeface="CMU Sans Serif" panose="02000603000000000000" pitchFamily="50" charset="0"/>
              </a:rPr>
              <a:t>Kwaliteitsverbetering</a:t>
            </a:r>
            <a:r>
              <a:rPr lang="en-US" sz="1800" dirty="0">
                <a:latin typeface="CMU Sans Serif" panose="02000603000000000000" pitchFamily="50" charset="0"/>
                <a:ea typeface="CMU Sans Serif" panose="02000603000000000000" pitchFamily="50" charset="0"/>
                <a:cs typeface="CMU Sans Serif" panose="02000603000000000000" pitchFamily="50" charset="0"/>
              </a:rPr>
              <a:t> op basis van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metingen</a:t>
            </a:r>
            <a:r>
              <a:rPr lang="en-US" sz="1800" dirty="0">
                <a:latin typeface="CMU Sans Serif" panose="02000603000000000000" pitchFamily="50" charset="0"/>
                <a:ea typeface="CMU Sans Serif" panose="02000603000000000000" pitchFamily="50" charset="0"/>
                <a:cs typeface="CMU Sans Serif" panose="02000603000000000000" pitchFamily="50" charset="0"/>
              </a:rPr>
              <a:t> van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buurstations</a:t>
            </a:r>
            <a:r>
              <a:rPr lang="en-US" sz="1800" dirty="0">
                <a:latin typeface="CMU Sans Serif" panose="02000603000000000000" pitchFamily="50" charset="0"/>
                <a:ea typeface="CMU Sans Serif" panose="02000603000000000000" pitchFamily="50" charset="0"/>
                <a:cs typeface="CMU Sans Serif" panose="02000603000000000000" pitchFamily="50" charset="0"/>
              </a:rPr>
              <a:t>’</a:t>
            </a:r>
          </a:p>
          <a:p>
            <a:r>
              <a:rPr lang="en-US" sz="1800" dirty="0" err="1">
                <a:latin typeface="CMU Sans Serif" panose="02000603000000000000" pitchFamily="50" charset="0"/>
                <a:ea typeface="CMU Sans Serif" panose="02000603000000000000" pitchFamily="50" charset="0"/>
                <a:cs typeface="CMU Sans Serif" panose="02000603000000000000" pitchFamily="50" charset="0"/>
              </a:rPr>
              <a:t>Basiskwaliteit</a:t>
            </a:r>
            <a:r>
              <a:rPr lang="en-US" sz="1800" dirty="0">
                <a:latin typeface="CMU Sans Serif" panose="02000603000000000000" pitchFamily="50" charset="0"/>
                <a:ea typeface="CMU Sans Serif" panose="02000603000000000000" pitchFamily="50" charset="0"/>
                <a:cs typeface="CMU Sans Serif" panose="02000603000000000000" pitchFamily="50" charset="0"/>
              </a:rPr>
              <a:t>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metingen</a:t>
            </a:r>
            <a:r>
              <a:rPr lang="en-US" sz="1800" dirty="0">
                <a:latin typeface="CMU Sans Serif" panose="02000603000000000000" pitchFamily="50" charset="0"/>
                <a:ea typeface="CMU Sans Serif" panose="02000603000000000000" pitchFamily="50" charset="0"/>
                <a:cs typeface="CMU Sans Serif" panose="02000603000000000000" pitchFamily="50" charset="0"/>
              </a:rPr>
              <a:t> al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redelijk</a:t>
            </a:r>
            <a:r>
              <a:rPr lang="en-US" sz="1800" dirty="0">
                <a:latin typeface="CMU Sans Serif" panose="02000603000000000000" pitchFamily="50" charset="0"/>
                <a:ea typeface="CMU Sans Serif" panose="02000603000000000000" pitchFamily="50" charset="0"/>
                <a:cs typeface="CMU Sans Serif" panose="02000603000000000000" pitchFamily="50" charset="0"/>
              </a:rPr>
              <a:t> </a:t>
            </a:r>
            <a:r>
              <a:rPr lang="en-US" sz="1800" dirty="0" err="1">
                <a:latin typeface="CMU Sans Serif" panose="02000603000000000000" pitchFamily="50" charset="0"/>
                <a:ea typeface="CMU Sans Serif" panose="02000603000000000000" pitchFamily="50" charset="0"/>
                <a:cs typeface="CMU Sans Serif" panose="02000603000000000000" pitchFamily="50" charset="0"/>
              </a:rPr>
              <a:t>hoog</a:t>
            </a:r>
            <a:endParaRPr lang="en-US" sz="1800" dirty="0">
              <a:latin typeface="CMU Sans Serif" panose="02000603000000000000" pitchFamily="50" charset="0"/>
              <a:ea typeface="CMU Sans Serif" panose="02000603000000000000" pitchFamily="50" charset="0"/>
              <a:cs typeface="CMU Sans Serif" panose="02000603000000000000" pitchFamily="50" charset="0"/>
            </a:endParaRPr>
          </a:p>
          <a:p>
            <a:pPr marL="0" indent="0">
              <a:buNone/>
            </a:pPr>
            <a:endParaRPr lang="en-US" sz="1800" dirty="0">
              <a:latin typeface="CMU Sans Serif" panose="02000603000000000000" pitchFamily="50" charset="0"/>
              <a:ea typeface="CMU Sans Serif" panose="02000603000000000000" pitchFamily="50" charset="0"/>
              <a:cs typeface="CMU Sans Serif" panose="02000603000000000000" pitchFamily="50" charset="0"/>
            </a:endParaRPr>
          </a:p>
          <a:p>
            <a:endParaRPr lang="en-US" sz="1800" dirty="0">
              <a:latin typeface="CMU Sans Serif" panose="02000603000000000000" pitchFamily="50" charset="0"/>
              <a:ea typeface="CMU Sans Serif" panose="02000603000000000000" pitchFamily="50" charset="0"/>
              <a:cs typeface="CMU Sans Serif" panose="02000603000000000000" pitchFamily="50" charset="0"/>
            </a:endParaRPr>
          </a:p>
          <a:p>
            <a:pPr marL="0" indent="0">
              <a:buNone/>
            </a:pPr>
            <a:endParaRPr lang="nl-NL" sz="1200" dirty="0"/>
          </a:p>
        </p:txBody>
      </p:sp>
    </p:spTree>
    <p:extLst>
      <p:ext uri="{BB962C8B-B14F-4D97-AF65-F5344CB8AC3E}">
        <p14:creationId xmlns:p14="http://schemas.microsoft.com/office/powerpoint/2010/main" val="11629706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2139-FEAB-AB98-60B2-CD933CE46E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7DC67F-4D9F-8E38-C32F-487C7F7CD60E}"/>
              </a:ext>
            </a:extLst>
          </p:cNvPr>
          <p:cNvSpPr>
            <a:spLocks noGrp="1"/>
          </p:cNvSpPr>
          <p:nvPr>
            <p:ph type="title"/>
          </p:nvPr>
        </p:nvSpPr>
        <p:spPr>
          <a:xfrm>
            <a:off x="2321719" y="556125"/>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The Green Village setup</a:t>
            </a:r>
            <a:endParaRPr lang="nl-NL" dirty="0">
              <a:latin typeface="Roboto Slab Bold" pitchFamily="2" charset="0"/>
              <a:ea typeface="Roboto Slab Bold" pitchFamily="2" charset="0"/>
              <a:cs typeface="Roboto Slab Bold" pitchFamily="2" charset="0"/>
            </a:endParaRPr>
          </a:p>
        </p:txBody>
      </p:sp>
      <p:sp>
        <p:nvSpPr>
          <p:cNvPr id="3" name="Tijdelijke aanduiding voor tekst 2">
            <a:extLst>
              <a:ext uri="{FF2B5EF4-FFF2-40B4-BE49-F238E27FC236}">
                <a16:creationId xmlns:a16="http://schemas.microsoft.com/office/drawing/2014/main" id="{067AEA8E-C541-687A-D689-DDCD3338471D}"/>
              </a:ext>
            </a:extLst>
          </p:cNvPr>
          <p:cNvSpPr>
            <a:spLocks noGrp="1"/>
          </p:cNvSpPr>
          <p:nvPr>
            <p:ph type="body" idx="1"/>
          </p:nvPr>
        </p:nvSpPr>
        <p:spPr>
          <a:xfrm>
            <a:off x="2114549" y="1697025"/>
            <a:ext cx="6490629" cy="2379267"/>
          </a:xfrm>
        </p:spPr>
        <p:txBody>
          <a:bodyPr>
            <a:normAutofit/>
          </a:bodyPr>
          <a:lstStyle/>
          <a:p>
            <a:endParaRPr lang="en-US" sz="1800" dirty="0"/>
          </a:p>
          <a:p>
            <a:r>
              <a:rPr lang="en-US" sz="1800" dirty="0"/>
              <a:t>Goede </a:t>
            </a:r>
            <a:r>
              <a:rPr lang="en-US" sz="1800" dirty="0" err="1"/>
              <a:t>metingen</a:t>
            </a:r>
            <a:r>
              <a:rPr lang="en-US" sz="1800" dirty="0"/>
              <a:t> </a:t>
            </a:r>
            <a:r>
              <a:rPr lang="en-US" sz="1800" dirty="0" err="1"/>
              <a:t>vergeleken</a:t>
            </a:r>
            <a:r>
              <a:rPr lang="en-US" sz="1800" dirty="0"/>
              <a:t> met KNMI, </a:t>
            </a:r>
            <a:r>
              <a:rPr lang="en-US" sz="1800" dirty="0" err="1"/>
              <a:t>overschatting</a:t>
            </a:r>
            <a:r>
              <a:rPr lang="en-US" sz="1800" dirty="0"/>
              <a:t> </a:t>
            </a:r>
            <a:r>
              <a:rPr lang="en-US" sz="1800" dirty="0" err="1"/>
              <a:t>neerslag</a:t>
            </a:r>
            <a:r>
              <a:rPr lang="en-US" sz="1800" dirty="0"/>
              <a:t> van </a:t>
            </a:r>
            <a:r>
              <a:rPr lang="en-US" sz="1800" dirty="0" err="1"/>
              <a:t>ongeveer</a:t>
            </a:r>
            <a:r>
              <a:rPr lang="en-US" sz="1800" dirty="0"/>
              <a:t> 10%</a:t>
            </a:r>
          </a:p>
          <a:p>
            <a:r>
              <a:rPr lang="en-US" sz="1800" dirty="0" err="1"/>
              <a:t>Mechanisme</a:t>
            </a:r>
            <a:r>
              <a:rPr lang="en-US" sz="1800" dirty="0"/>
              <a:t> van </a:t>
            </a:r>
            <a:r>
              <a:rPr lang="en-US" sz="1800" dirty="0" err="1"/>
              <a:t>kantelbakje</a:t>
            </a:r>
            <a:r>
              <a:rPr lang="en-US" sz="1800" dirty="0"/>
              <a:t> </a:t>
            </a:r>
            <a:r>
              <a:rPr lang="en-US" sz="1800" dirty="0" err="1"/>
              <a:t>waarschijnlijke</a:t>
            </a:r>
            <a:r>
              <a:rPr lang="en-US" sz="1800" dirty="0"/>
              <a:t> </a:t>
            </a:r>
            <a:r>
              <a:rPr lang="en-US" sz="1800" dirty="0" err="1"/>
              <a:t>oorzaak</a:t>
            </a:r>
            <a:r>
              <a:rPr lang="en-US" sz="1800" dirty="0"/>
              <a:t> </a:t>
            </a:r>
            <a:r>
              <a:rPr lang="en-US" sz="1800" dirty="0" err="1"/>
              <a:t>voor</a:t>
            </a:r>
            <a:r>
              <a:rPr lang="en-US" sz="1800" dirty="0"/>
              <a:t> </a:t>
            </a:r>
            <a:r>
              <a:rPr lang="en-US" sz="1800" dirty="0" err="1"/>
              <a:t>deze</a:t>
            </a:r>
            <a:r>
              <a:rPr lang="en-US" sz="1800" dirty="0"/>
              <a:t> </a:t>
            </a:r>
            <a:r>
              <a:rPr lang="en-US" sz="1800" dirty="0" err="1"/>
              <a:t>overschatting</a:t>
            </a:r>
            <a:endParaRPr lang="en-US" sz="1800" dirty="0"/>
          </a:p>
          <a:p>
            <a:r>
              <a:rPr lang="en-US" sz="1800" dirty="0" err="1"/>
              <a:t>Scheve</a:t>
            </a:r>
            <a:r>
              <a:rPr lang="en-US" sz="1800" dirty="0"/>
              <a:t> stations </a:t>
            </a:r>
            <a:r>
              <a:rPr lang="en-US" sz="1800" dirty="0" err="1"/>
              <a:t>en</a:t>
            </a:r>
            <a:r>
              <a:rPr lang="en-US" sz="1800" dirty="0"/>
              <a:t> stations met </a:t>
            </a:r>
            <a:r>
              <a:rPr lang="en-US" sz="1800" dirty="0" err="1"/>
              <a:t>veel</a:t>
            </a:r>
            <a:r>
              <a:rPr lang="en-US" sz="1800" dirty="0"/>
              <a:t> </a:t>
            </a:r>
            <a:r>
              <a:rPr lang="en-US" sz="1800" dirty="0" err="1"/>
              <a:t>obstakels</a:t>
            </a:r>
            <a:r>
              <a:rPr lang="en-US" sz="1800" dirty="0"/>
              <a:t> (</a:t>
            </a:r>
            <a:r>
              <a:rPr lang="en-US" sz="1800" dirty="0" err="1"/>
              <a:t>struiken</a:t>
            </a:r>
            <a:r>
              <a:rPr lang="en-US" sz="1800" dirty="0"/>
              <a:t>, </a:t>
            </a:r>
            <a:r>
              <a:rPr lang="en-US" sz="1800" dirty="0" err="1"/>
              <a:t>muur</a:t>
            </a:r>
            <a:r>
              <a:rPr lang="en-US" sz="1800" dirty="0"/>
              <a:t>) </a:t>
            </a:r>
            <a:r>
              <a:rPr lang="en-US" sz="1800" dirty="0" err="1"/>
              <a:t>zorgen</a:t>
            </a:r>
            <a:r>
              <a:rPr lang="en-US" sz="1800" dirty="0"/>
              <a:t> </a:t>
            </a:r>
            <a:r>
              <a:rPr lang="en-US" sz="1800" dirty="0" err="1"/>
              <a:t>voor</a:t>
            </a:r>
            <a:r>
              <a:rPr lang="en-US" sz="1800" dirty="0"/>
              <a:t> </a:t>
            </a:r>
            <a:r>
              <a:rPr lang="en-US" sz="1800" dirty="0" err="1"/>
              <a:t>meest</a:t>
            </a:r>
            <a:r>
              <a:rPr lang="en-US" sz="1800" dirty="0"/>
              <a:t> </a:t>
            </a:r>
            <a:r>
              <a:rPr lang="en-US" sz="1800" dirty="0" err="1"/>
              <a:t>afwijkende</a:t>
            </a:r>
            <a:r>
              <a:rPr lang="en-US" sz="1800" dirty="0"/>
              <a:t> </a:t>
            </a:r>
            <a:r>
              <a:rPr lang="en-US" sz="1800" dirty="0" err="1"/>
              <a:t>metingen</a:t>
            </a:r>
            <a:endParaRPr lang="en-US" sz="1800" dirty="0"/>
          </a:p>
        </p:txBody>
      </p:sp>
      <p:sp>
        <p:nvSpPr>
          <p:cNvPr id="8" name="Tijdelijke aanduiding voor dianummer 7">
            <a:extLst>
              <a:ext uri="{FF2B5EF4-FFF2-40B4-BE49-F238E27FC236}">
                <a16:creationId xmlns:a16="http://schemas.microsoft.com/office/drawing/2014/main" id="{074CB1DF-F5D7-70FD-8419-9BDC75419AD5}"/>
              </a:ext>
            </a:extLst>
          </p:cNvPr>
          <p:cNvSpPr>
            <a:spLocks noGrp="1"/>
          </p:cNvSpPr>
          <p:nvPr>
            <p:ph type="sldNum" sz="quarter" idx="2"/>
          </p:nvPr>
        </p:nvSpPr>
        <p:spPr/>
        <p:txBody>
          <a:bodyPr/>
          <a:lstStyle/>
          <a:p>
            <a:fld id="{86CB4B4D-7CA3-9044-876B-883B54F8677D}" type="slidenum">
              <a:rPr lang="nl-NL" smtClean="0"/>
              <a:t>19</a:t>
            </a:fld>
            <a:endParaRPr lang="nl-NL"/>
          </a:p>
        </p:txBody>
      </p:sp>
      <p:sp>
        <p:nvSpPr>
          <p:cNvPr id="9" name="Tijdelijke aanduiding voor tekst 2">
            <a:extLst>
              <a:ext uri="{FF2B5EF4-FFF2-40B4-BE49-F238E27FC236}">
                <a16:creationId xmlns:a16="http://schemas.microsoft.com/office/drawing/2014/main" id="{97065E76-E3EC-6A46-8F85-E6D648A2FD71}"/>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Kwaliteitscontrole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Green Village</a:t>
            </a: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Deelnemers</a:t>
            </a:r>
            <a:endParaRPr lang="en-US" sz="1050" b="1" dirty="0">
              <a:solidFill>
                <a:schemeClr val="bg1">
                  <a:lumMod val="75000"/>
                </a:schemeClr>
              </a:solidFill>
            </a:endParaRPr>
          </a:p>
          <a:p>
            <a:pPr>
              <a:buClrTx/>
            </a:pPr>
            <a:endParaRPr lang="en-US" sz="1050" dirty="0">
              <a:solidFill>
                <a:schemeClr val="bg1">
                  <a:lumMod val="75000"/>
                </a:schemeClr>
              </a:solidFill>
            </a:endParaRPr>
          </a:p>
          <a:p>
            <a:endParaRPr lang="en-US" sz="1050" dirty="0"/>
          </a:p>
          <a:p>
            <a:pPr marL="0" indent="0">
              <a:buNone/>
            </a:pPr>
            <a:endParaRPr lang="nl-NL" sz="1200" dirty="0"/>
          </a:p>
        </p:txBody>
      </p:sp>
      <p:sp>
        <p:nvSpPr>
          <p:cNvPr id="11" name="Tekstvak 10">
            <a:extLst>
              <a:ext uri="{FF2B5EF4-FFF2-40B4-BE49-F238E27FC236}">
                <a16:creationId xmlns:a16="http://schemas.microsoft.com/office/drawing/2014/main" id="{ABED9811-0A27-720A-2456-C2AAD15871E9}"/>
              </a:ext>
            </a:extLst>
          </p:cNvPr>
          <p:cNvSpPr txBox="1"/>
          <p:nvPr/>
        </p:nvSpPr>
        <p:spPr>
          <a:xfrm>
            <a:off x="2273171" y="923526"/>
            <a:ext cx="4597659" cy="715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50" i="1" dirty="0">
                <a:latin typeface="CMU Sans Serif" panose="02000603000000000000" pitchFamily="50" charset="0"/>
                <a:ea typeface="CMU Sans Serif" panose="02000603000000000000" pitchFamily="50" charset="0"/>
                <a:cs typeface="CMU Sans Serif" panose="02000603000000000000" pitchFamily="50" charset="0"/>
              </a:rPr>
              <a:t>Hoe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precies</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en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betrouwbaar</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zijn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de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regenmetingen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van de Alecto WS5500? </a:t>
            </a:r>
            <a:r>
              <a:rPr lang="en-US" sz="1350" i="1" dirty="0"/>
              <a:t>En hoe </a:t>
            </a:r>
            <a:r>
              <a:rPr lang="en-US" sz="1350" i="1" dirty="0" err="1"/>
              <a:t>verschillend</a:t>
            </a:r>
            <a:r>
              <a:rPr lang="en-US" sz="1350" i="1" dirty="0"/>
              <a:t> </a:t>
            </a:r>
            <a:r>
              <a:rPr lang="en-US" sz="1350" i="1" dirty="0" err="1"/>
              <a:t>zijn</a:t>
            </a:r>
            <a:r>
              <a:rPr lang="en-US" sz="1350" i="1" dirty="0"/>
              <a:t> </a:t>
            </a:r>
            <a:r>
              <a:rPr lang="en-US" sz="1350" i="1" dirty="0" err="1"/>
              <a:t>metingen</a:t>
            </a:r>
            <a:r>
              <a:rPr lang="en-US" sz="1350" i="1" dirty="0"/>
              <a:t> </a:t>
            </a:r>
            <a:r>
              <a:rPr lang="en-US" sz="1350" i="1" dirty="0" err="1"/>
              <a:t>uit</a:t>
            </a:r>
            <a:r>
              <a:rPr lang="en-US" sz="1350" i="1" dirty="0"/>
              <a:t> </a:t>
            </a:r>
            <a:r>
              <a:rPr lang="en-US" sz="1350" i="1" dirty="0" err="1"/>
              <a:t>verschillende</a:t>
            </a:r>
            <a:r>
              <a:rPr lang="en-US" sz="1350" i="1" dirty="0"/>
              <a:t> </a:t>
            </a:r>
            <a:r>
              <a:rPr lang="en-US" sz="1350" i="1" dirty="0" err="1"/>
              <a:t>opstellingen</a:t>
            </a:r>
            <a:r>
              <a:rPr lang="en-US" sz="1350" i="1" dirty="0"/>
              <a:t>?</a:t>
            </a:r>
            <a:endParaRPr lang="en-GB" sz="1350" i="1" dirty="0"/>
          </a:p>
        </p:txBody>
      </p:sp>
      <p:pic>
        <p:nvPicPr>
          <p:cNvPr id="13" name="Afbeelding 12">
            <a:extLst>
              <a:ext uri="{FF2B5EF4-FFF2-40B4-BE49-F238E27FC236}">
                <a16:creationId xmlns:a16="http://schemas.microsoft.com/office/drawing/2014/main" id="{F1273925-A2AE-0F22-AA2A-5AD420B11C22}"/>
              </a:ext>
            </a:extLst>
          </p:cNvPr>
          <p:cNvPicPr>
            <a:picLocks noChangeAspect="1"/>
          </p:cNvPicPr>
          <p:nvPr/>
        </p:nvPicPr>
        <p:blipFill>
          <a:blip r:embed="rId2"/>
          <a:stretch>
            <a:fillRect/>
          </a:stretch>
        </p:blipFill>
        <p:spPr>
          <a:xfrm>
            <a:off x="7335876" y="847512"/>
            <a:ext cx="1150304" cy="607304"/>
          </a:xfrm>
          <a:prstGeom prst="rect">
            <a:avLst/>
          </a:prstGeom>
        </p:spPr>
      </p:pic>
    </p:spTree>
    <p:extLst>
      <p:ext uri="{BB962C8B-B14F-4D97-AF65-F5344CB8AC3E}">
        <p14:creationId xmlns:p14="http://schemas.microsoft.com/office/powerpoint/2010/main" val="25587271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159654"/>
            <a:ext cx="7106464" cy="857250"/>
          </a:xfrm>
        </p:spPr>
        <p:txBody>
          <a:bodyPr>
            <a:normAutofit/>
          </a:bodyPr>
          <a:lstStyle/>
          <a:p>
            <a:r>
              <a:rPr lang="en-GB" sz="2800" dirty="0">
                <a:latin typeface="Brandon Grotesque Medium" panose="020B0603020203060202" pitchFamily="34" charset="0"/>
                <a:ea typeface="Cambria" panose="02040503050406030204" pitchFamily="18" charset="0"/>
              </a:rPr>
              <a:t>Even </a:t>
            </a:r>
            <a:r>
              <a:rPr lang="en-GB" sz="2800" dirty="0" err="1">
                <a:latin typeface="Brandon Grotesque Medium" panose="020B0603020203060202" pitchFamily="34" charset="0"/>
                <a:ea typeface="Cambria" panose="02040503050406030204" pitchFamily="18" charset="0"/>
              </a:rPr>
              <a:t>voorstellen</a:t>
            </a:r>
            <a:endParaRPr lang="en-GB" sz="2800" dirty="0">
              <a:latin typeface="Brandon Grotesque Medium" panose="020B0603020203060202" pitchFamily="34" charset="0"/>
              <a:ea typeface="Cambria" panose="02040503050406030204" pitchFamily="18" charset="0"/>
            </a:endParaRPr>
          </a:p>
        </p:txBody>
      </p:sp>
      <p:sp>
        <p:nvSpPr>
          <p:cNvPr id="12" name="Tekstvak 11">
            <a:extLst>
              <a:ext uri="{FF2B5EF4-FFF2-40B4-BE49-F238E27FC236}">
                <a16:creationId xmlns:a16="http://schemas.microsoft.com/office/drawing/2014/main" id="{697AF351-BD6B-9060-FC71-DDCC5DD4AB49}"/>
              </a:ext>
            </a:extLst>
          </p:cNvPr>
          <p:cNvSpPr txBox="1"/>
          <p:nvPr/>
        </p:nvSpPr>
        <p:spPr>
          <a:xfrm>
            <a:off x="508000" y="979714"/>
            <a:ext cx="2750457" cy="369332"/>
          </a:xfrm>
          <a:prstGeom prst="rect">
            <a:avLst/>
          </a:prstGeom>
          <a:noFill/>
        </p:spPr>
        <p:txBody>
          <a:bodyPr wrap="square" rtlCol="0">
            <a:spAutoFit/>
          </a:bodyPr>
          <a:lstStyle/>
          <a:p>
            <a:r>
              <a:rPr lang="nl-NL" dirty="0"/>
              <a:t>Onderzoek</a:t>
            </a:r>
          </a:p>
        </p:txBody>
      </p:sp>
      <p:sp>
        <p:nvSpPr>
          <p:cNvPr id="14" name="Tekstvak 13">
            <a:extLst>
              <a:ext uri="{FF2B5EF4-FFF2-40B4-BE49-F238E27FC236}">
                <a16:creationId xmlns:a16="http://schemas.microsoft.com/office/drawing/2014/main" id="{74238C0B-4C11-B7FA-E4F0-2D729DEB6B4B}"/>
              </a:ext>
            </a:extLst>
          </p:cNvPr>
          <p:cNvSpPr txBox="1"/>
          <p:nvPr/>
        </p:nvSpPr>
        <p:spPr>
          <a:xfrm>
            <a:off x="5450114" y="979714"/>
            <a:ext cx="2750457" cy="369332"/>
          </a:xfrm>
          <a:prstGeom prst="rect">
            <a:avLst/>
          </a:prstGeom>
          <a:noFill/>
        </p:spPr>
        <p:txBody>
          <a:bodyPr wrap="square" rtlCol="0">
            <a:spAutoFit/>
          </a:bodyPr>
          <a:lstStyle/>
          <a:p>
            <a:r>
              <a:rPr lang="nl-NL" dirty="0"/>
              <a:t>Project</a:t>
            </a:r>
          </a:p>
        </p:txBody>
      </p:sp>
      <p:pic>
        <p:nvPicPr>
          <p:cNvPr id="1026" name="Picture 2">
            <a:extLst>
              <a:ext uri="{FF2B5EF4-FFF2-40B4-BE49-F238E27FC236}">
                <a16:creationId xmlns:a16="http://schemas.microsoft.com/office/drawing/2014/main" id="{6607D8FF-89E2-8419-4B6C-6DB860351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00" y="1439545"/>
            <a:ext cx="1102402" cy="1102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DBC0B8-920D-027D-8D9F-F57B0BF0E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467424"/>
            <a:ext cx="1102402" cy="1102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A9B31D-88B3-6968-E464-E43995F95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600" y="1460123"/>
            <a:ext cx="1102402" cy="1102402"/>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 met buitenshuis, persoon, hemel, wolk&#10;&#10;Automatisch gegenereerde beschrijving">
            <a:extLst>
              <a:ext uri="{FF2B5EF4-FFF2-40B4-BE49-F238E27FC236}">
                <a16:creationId xmlns:a16="http://schemas.microsoft.com/office/drawing/2014/main" id="{AFE836F9-7606-7EDF-41E4-ED1C1B7EA290}"/>
              </a:ext>
            </a:extLst>
          </p:cNvPr>
          <p:cNvPicPr>
            <a:picLocks noChangeAspect="1"/>
          </p:cNvPicPr>
          <p:nvPr/>
        </p:nvPicPr>
        <p:blipFill rotWithShape="1">
          <a:blip r:embed="rId5"/>
          <a:srcRect l="12289" t="22205" r="29365" b="1"/>
          <a:stretch/>
        </p:blipFill>
        <p:spPr>
          <a:xfrm>
            <a:off x="613000" y="3124062"/>
            <a:ext cx="1102402" cy="1102402"/>
          </a:xfrm>
          <a:prstGeom prst="rect">
            <a:avLst/>
          </a:prstGeom>
        </p:spPr>
      </p:pic>
      <p:sp>
        <p:nvSpPr>
          <p:cNvPr id="17" name="Tekstvak 16">
            <a:extLst>
              <a:ext uri="{FF2B5EF4-FFF2-40B4-BE49-F238E27FC236}">
                <a16:creationId xmlns:a16="http://schemas.microsoft.com/office/drawing/2014/main" id="{ADDF619D-A22A-80AB-C012-350A042842BC}"/>
              </a:ext>
            </a:extLst>
          </p:cNvPr>
          <p:cNvSpPr txBox="1"/>
          <p:nvPr/>
        </p:nvSpPr>
        <p:spPr>
          <a:xfrm>
            <a:off x="526368" y="2573917"/>
            <a:ext cx="1372733" cy="276999"/>
          </a:xfrm>
          <a:prstGeom prst="rect">
            <a:avLst/>
          </a:prstGeom>
          <a:noFill/>
        </p:spPr>
        <p:txBody>
          <a:bodyPr wrap="square" rtlCol="0">
            <a:spAutoFit/>
          </a:bodyPr>
          <a:lstStyle/>
          <a:p>
            <a:r>
              <a:rPr lang="nl-NL" sz="1200" dirty="0"/>
              <a:t>Arjan Droste</a:t>
            </a:r>
          </a:p>
        </p:txBody>
      </p:sp>
      <p:sp>
        <p:nvSpPr>
          <p:cNvPr id="18" name="Tekstvak 17">
            <a:extLst>
              <a:ext uri="{FF2B5EF4-FFF2-40B4-BE49-F238E27FC236}">
                <a16:creationId xmlns:a16="http://schemas.microsoft.com/office/drawing/2014/main" id="{00F19ACB-2FA7-2514-BA1F-16F8CB5C49C0}"/>
              </a:ext>
            </a:extLst>
          </p:cNvPr>
          <p:cNvSpPr txBox="1"/>
          <p:nvPr/>
        </p:nvSpPr>
        <p:spPr>
          <a:xfrm>
            <a:off x="2020740" y="2562525"/>
            <a:ext cx="1372733" cy="461665"/>
          </a:xfrm>
          <a:prstGeom prst="rect">
            <a:avLst/>
          </a:prstGeom>
          <a:noFill/>
        </p:spPr>
        <p:txBody>
          <a:bodyPr wrap="square" rtlCol="0">
            <a:spAutoFit/>
          </a:bodyPr>
          <a:lstStyle/>
          <a:p>
            <a:r>
              <a:rPr lang="nl-NL" sz="1200" dirty="0"/>
              <a:t>Marie-Claire ten Veldhuis</a:t>
            </a:r>
          </a:p>
        </p:txBody>
      </p:sp>
      <p:sp>
        <p:nvSpPr>
          <p:cNvPr id="19" name="Tekstvak 18">
            <a:extLst>
              <a:ext uri="{FF2B5EF4-FFF2-40B4-BE49-F238E27FC236}">
                <a16:creationId xmlns:a16="http://schemas.microsoft.com/office/drawing/2014/main" id="{151286E4-8ABC-DA26-614E-8C0D12F93B8C}"/>
              </a:ext>
            </a:extLst>
          </p:cNvPr>
          <p:cNvSpPr txBox="1"/>
          <p:nvPr/>
        </p:nvSpPr>
        <p:spPr>
          <a:xfrm>
            <a:off x="3479844" y="2583279"/>
            <a:ext cx="1469800" cy="276999"/>
          </a:xfrm>
          <a:prstGeom prst="rect">
            <a:avLst/>
          </a:prstGeom>
          <a:noFill/>
        </p:spPr>
        <p:txBody>
          <a:bodyPr wrap="square" rtlCol="0">
            <a:spAutoFit/>
          </a:bodyPr>
          <a:lstStyle/>
          <a:p>
            <a:r>
              <a:rPr lang="nl-NL" sz="1200" dirty="0"/>
              <a:t>Remko Uijlenhoet</a:t>
            </a:r>
          </a:p>
        </p:txBody>
      </p:sp>
      <p:sp>
        <p:nvSpPr>
          <p:cNvPr id="20" name="Tekstvak 19">
            <a:extLst>
              <a:ext uri="{FF2B5EF4-FFF2-40B4-BE49-F238E27FC236}">
                <a16:creationId xmlns:a16="http://schemas.microsoft.com/office/drawing/2014/main" id="{29432C22-A66F-1BD6-37FD-DFE46508E39E}"/>
              </a:ext>
            </a:extLst>
          </p:cNvPr>
          <p:cNvSpPr txBox="1"/>
          <p:nvPr/>
        </p:nvSpPr>
        <p:spPr>
          <a:xfrm>
            <a:off x="550940" y="4249061"/>
            <a:ext cx="1469800" cy="276999"/>
          </a:xfrm>
          <a:prstGeom prst="rect">
            <a:avLst/>
          </a:prstGeom>
          <a:noFill/>
        </p:spPr>
        <p:txBody>
          <a:bodyPr wrap="square" rtlCol="0">
            <a:spAutoFit/>
          </a:bodyPr>
          <a:lstStyle/>
          <a:p>
            <a:r>
              <a:rPr lang="nl-NL" sz="1200" dirty="0"/>
              <a:t>Marchien Boonstra</a:t>
            </a:r>
          </a:p>
        </p:txBody>
      </p:sp>
      <p:pic>
        <p:nvPicPr>
          <p:cNvPr id="1032" name="Picture 8" descr="profielafbeelding">
            <a:extLst>
              <a:ext uri="{FF2B5EF4-FFF2-40B4-BE49-F238E27FC236}">
                <a16:creationId xmlns:a16="http://schemas.microsoft.com/office/drawing/2014/main" id="{5C03D17D-5018-4869-F457-8049C9DB67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648"/>
          <a:stretch/>
        </p:blipFill>
        <p:spPr bwMode="auto">
          <a:xfrm>
            <a:off x="7603512" y="1352105"/>
            <a:ext cx="1392623" cy="13696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elfoto van Sandra de Vries">
            <a:extLst>
              <a:ext uri="{FF2B5EF4-FFF2-40B4-BE49-F238E27FC236}">
                <a16:creationId xmlns:a16="http://schemas.microsoft.com/office/drawing/2014/main" id="{946C6C33-6C4D-F80E-D568-0A56F9B1C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9367" y="1326096"/>
            <a:ext cx="1392624" cy="13926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ielfoto van Annie Breeuwsma">
            <a:extLst>
              <a:ext uri="{FF2B5EF4-FFF2-40B4-BE49-F238E27FC236}">
                <a16:creationId xmlns:a16="http://schemas.microsoft.com/office/drawing/2014/main" id="{E4753CC5-F07E-045F-D063-C33FB3936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9367" y="3252405"/>
            <a:ext cx="1457690" cy="1457690"/>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a:extLst>
              <a:ext uri="{FF2B5EF4-FFF2-40B4-BE49-F238E27FC236}">
                <a16:creationId xmlns:a16="http://schemas.microsoft.com/office/drawing/2014/main" id="{042DCEAD-6853-0785-4E11-E21406CDC508}"/>
              </a:ext>
            </a:extLst>
          </p:cNvPr>
          <p:cNvSpPr txBox="1"/>
          <p:nvPr/>
        </p:nvSpPr>
        <p:spPr>
          <a:xfrm>
            <a:off x="5559312" y="2847063"/>
            <a:ext cx="1372733" cy="276999"/>
          </a:xfrm>
          <a:prstGeom prst="rect">
            <a:avLst/>
          </a:prstGeom>
          <a:noFill/>
        </p:spPr>
        <p:txBody>
          <a:bodyPr wrap="square" rtlCol="0">
            <a:spAutoFit/>
          </a:bodyPr>
          <a:lstStyle/>
          <a:p>
            <a:r>
              <a:rPr lang="nl-NL" sz="1200" dirty="0"/>
              <a:t>Sandra de Vries</a:t>
            </a:r>
          </a:p>
        </p:txBody>
      </p:sp>
      <p:sp>
        <p:nvSpPr>
          <p:cNvPr id="22" name="Tekstvak 21">
            <a:extLst>
              <a:ext uri="{FF2B5EF4-FFF2-40B4-BE49-F238E27FC236}">
                <a16:creationId xmlns:a16="http://schemas.microsoft.com/office/drawing/2014/main" id="{9D20B198-C996-02EE-F2CA-FD5834060DC4}"/>
              </a:ext>
            </a:extLst>
          </p:cNvPr>
          <p:cNvSpPr txBox="1"/>
          <p:nvPr/>
        </p:nvSpPr>
        <p:spPr>
          <a:xfrm>
            <a:off x="7623402" y="2847063"/>
            <a:ext cx="1372733" cy="276999"/>
          </a:xfrm>
          <a:prstGeom prst="rect">
            <a:avLst/>
          </a:prstGeom>
          <a:noFill/>
        </p:spPr>
        <p:txBody>
          <a:bodyPr wrap="square" rtlCol="0">
            <a:spAutoFit/>
          </a:bodyPr>
          <a:lstStyle/>
          <a:p>
            <a:r>
              <a:rPr lang="nl-NL" sz="1200" dirty="0"/>
              <a:t>Marit Bogert</a:t>
            </a:r>
          </a:p>
        </p:txBody>
      </p:sp>
      <p:sp>
        <p:nvSpPr>
          <p:cNvPr id="23" name="Tekstvak 22">
            <a:extLst>
              <a:ext uri="{FF2B5EF4-FFF2-40B4-BE49-F238E27FC236}">
                <a16:creationId xmlns:a16="http://schemas.microsoft.com/office/drawing/2014/main" id="{BABD8371-5C78-CEDD-4C2A-430F46295595}"/>
              </a:ext>
            </a:extLst>
          </p:cNvPr>
          <p:cNvSpPr txBox="1"/>
          <p:nvPr/>
        </p:nvSpPr>
        <p:spPr>
          <a:xfrm>
            <a:off x="5556212" y="4743390"/>
            <a:ext cx="1621102" cy="276999"/>
          </a:xfrm>
          <a:prstGeom prst="rect">
            <a:avLst/>
          </a:prstGeom>
          <a:noFill/>
        </p:spPr>
        <p:txBody>
          <a:bodyPr wrap="square" rtlCol="0">
            <a:spAutoFit/>
          </a:bodyPr>
          <a:lstStyle/>
          <a:p>
            <a:r>
              <a:rPr lang="nl-NL" sz="1200" dirty="0"/>
              <a:t>Annie Breeuwsma</a:t>
            </a:r>
          </a:p>
        </p:txBody>
      </p:sp>
      <p:pic>
        <p:nvPicPr>
          <p:cNvPr id="25" name="Afbeelding 24" descr="Afbeelding met Lettertype, Graphics, ontwerp&#10;&#10;Automatisch gegenereerde beschrijving">
            <a:extLst>
              <a:ext uri="{FF2B5EF4-FFF2-40B4-BE49-F238E27FC236}">
                <a16:creationId xmlns:a16="http://schemas.microsoft.com/office/drawing/2014/main" id="{0B2B2659-837F-7E0B-754E-C6AB196C7E98}"/>
              </a:ext>
            </a:extLst>
          </p:cNvPr>
          <p:cNvPicPr>
            <a:picLocks noChangeAspect="1"/>
          </p:cNvPicPr>
          <p:nvPr/>
        </p:nvPicPr>
        <p:blipFill>
          <a:blip r:embed="rId9"/>
          <a:stretch>
            <a:fillRect/>
          </a:stretch>
        </p:blipFill>
        <p:spPr>
          <a:xfrm>
            <a:off x="6709909" y="3343073"/>
            <a:ext cx="467405" cy="304730"/>
          </a:xfrm>
          <a:prstGeom prst="rect">
            <a:avLst/>
          </a:prstGeom>
        </p:spPr>
      </p:pic>
      <p:pic>
        <p:nvPicPr>
          <p:cNvPr id="27" name="Afbeelding 26" descr="Afbeelding met Graphics, Lettertype, logo, symbool&#10;&#10;Automatisch gegenereerde beschrijving">
            <a:extLst>
              <a:ext uri="{FF2B5EF4-FFF2-40B4-BE49-F238E27FC236}">
                <a16:creationId xmlns:a16="http://schemas.microsoft.com/office/drawing/2014/main" id="{498939CE-70E0-F0D9-125E-482E18D13C4B}"/>
              </a:ext>
            </a:extLst>
          </p:cNvPr>
          <p:cNvPicPr>
            <a:picLocks noChangeAspect="1"/>
          </p:cNvPicPr>
          <p:nvPr/>
        </p:nvPicPr>
        <p:blipFill>
          <a:blip r:embed="rId10"/>
          <a:stretch>
            <a:fillRect/>
          </a:stretch>
        </p:blipFill>
        <p:spPr>
          <a:xfrm>
            <a:off x="1803989" y="853225"/>
            <a:ext cx="852125" cy="414477"/>
          </a:xfrm>
          <a:prstGeom prst="rect">
            <a:avLst/>
          </a:prstGeom>
        </p:spPr>
      </p:pic>
      <p:pic>
        <p:nvPicPr>
          <p:cNvPr id="29" name="Afbeelding 28" descr="Afbeelding met Graphics, Lettertype, logo, symbool&#10;&#10;Automatisch gegenereerde beschrijving">
            <a:extLst>
              <a:ext uri="{FF2B5EF4-FFF2-40B4-BE49-F238E27FC236}">
                <a16:creationId xmlns:a16="http://schemas.microsoft.com/office/drawing/2014/main" id="{8E89417F-F900-4E5A-25CC-31F47A5B6F45}"/>
              </a:ext>
            </a:extLst>
          </p:cNvPr>
          <p:cNvPicPr>
            <a:picLocks noChangeAspect="1"/>
          </p:cNvPicPr>
          <p:nvPr/>
        </p:nvPicPr>
        <p:blipFill>
          <a:blip r:embed="rId10"/>
          <a:stretch>
            <a:fillRect/>
          </a:stretch>
        </p:blipFill>
        <p:spPr>
          <a:xfrm>
            <a:off x="8426650" y="1060463"/>
            <a:ext cx="569485" cy="277000"/>
          </a:xfrm>
          <a:prstGeom prst="rect">
            <a:avLst/>
          </a:prstGeom>
        </p:spPr>
      </p:pic>
      <p:pic>
        <p:nvPicPr>
          <p:cNvPr id="35" name="Afbeelding 34" descr="Afbeelding met tekst, Lettertype, Graphics, wit&#10;&#10;Automatisch gegenereerde beschrijving">
            <a:extLst>
              <a:ext uri="{FF2B5EF4-FFF2-40B4-BE49-F238E27FC236}">
                <a16:creationId xmlns:a16="http://schemas.microsoft.com/office/drawing/2014/main" id="{30108889-1182-3F45-2691-17CC75E2865E}"/>
              </a:ext>
            </a:extLst>
          </p:cNvPr>
          <p:cNvPicPr>
            <a:picLocks noChangeAspect="1"/>
          </p:cNvPicPr>
          <p:nvPr/>
        </p:nvPicPr>
        <p:blipFill rotWithShape="1">
          <a:blip r:embed="rId11"/>
          <a:srcRect b="22324"/>
          <a:stretch/>
        </p:blipFill>
        <p:spPr>
          <a:xfrm>
            <a:off x="6394947" y="1135241"/>
            <a:ext cx="783208" cy="182638"/>
          </a:xfrm>
          <a:prstGeom prst="rect">
            <a:avLst/>
          </a:prstGeom>
        </p:spPr>
      </p:pic>
      <p:pic>
        <p:nvPicPr>
          <p:cNvPr id="3" name="Afbeelding 2">
            <a:extLst>
              <a:ext uri="{FF2B5EF4-FFF2-40B4-BE49-F238E27FC236}">
                <a16:creationId xmlns:a16="http://schemas.microsoft.com/office/drawing/2014/main" id="{2CDCE5B3-7886-9FA0-840B-FA50F5460796}"/>
              </a:ext>
            </a:extLst>
          </p:cNvPr>
          <p:cNvPicPr>
            <a:picLocks noChangeAspect="1"/>
          </p:cNvPicPr>
          <p:nvPr/>
        </p:nvPicPr>
        <p:blipFill>
          <a:blip r:embed="rId12"/>
          <a:srcRect t="1982" b="1982"/>
          <a:stretch/>
        </p:blipFill>
        <p:spPr>
          <a:xfrm>
            <a:off x="2082800" y="3124062"/>
            <a:ext cx="1102402" cy="1102402"/>
          </a:xfrm>
          <a:prstGeom prst="rect">
            <a:avLst/>
          </a:prstGeom>
        </p:spPr>
      </p:pic>
      <p:sp>
        <p:nvSpPr>
          <p:cNvPr id="4" name="Tekstvak 3">
            <a:extLst>
              <a:ext uri="{FF2B5EF4-FFF2-40B4-BE49-F238E27FC236}">
                <a16:creationId xmlns:a16="http://schemas.microsoft.com/office/drawing/2014/main" id="{314B7C8A-9515-9557-93B5-72ACABEFE926}"/>
              </a:ext>
            </a:extLst>
          </p:cNvPr>
          <p:cNvSpPr txBox="1"/>
          <p:nvPr/>
        </p:nvSpPr>
        <p:spPr>
          <a:xfrm>
            <a:off x="2010044" y="4245436"/>
            <a:ext cx="1469800" cy="276999"/>
          </a:xfrm>
          <a:prstGeom prst="rect">
            <a:avLst/>
          </a:prstGeom>
          <a:noFill/>
        </p:spPr>
        <p:txBody>
          <a:bodyPr wrap="square" rtlCol="0">
            <a:spAutoFit/>
          </a:bodyPr>
          <a:lstStyle/>
          <a:p>
            <a:r>
              <a:rPr lang="nl-NL" sz="1200" dirty="0"/>
              <a:t>Rick Verkooij</a:t>
            </a:r>
          </a:p>
        </p:txBody>
      </p:sp>
    </p:spTree>
    <p:extLst>
      <p:ext uri="{BB962C8B-B14F-4D97-AF65-F5344CB8AC3E}">
        <p14:creationId xmlns:p14="http://schemas.microsoft.com/office/powerpoint/2010/main" val="2262899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8873D-9A07-82EC-A463-393C1D50C1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8E4F23-1139-CBC3-7A5E-38569D5C7A69}"/>
              </a:ext>
            </a:extLst>
          </p:cNvPr>
          <p:cNvSpPr>
            <a:spLocks noGrp="1"/>
          </p:cNvSpPr>
          <p:nvPr>
            <p:ph type="title"/>
          </p:nvPr>
        </p:nvSpPr>
        <p:spPr>
          <a:xfrm>
            <a:off x="2321719" y="556125"/>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DMR </a:t>
            </a:r>
            <a:r>
              <a:rPr lang="en-US" dirty="0" err="1">
                <a:latin typeface="Roboto Slab Bold" pitchFamily="2" charset="0"/>
                <a:ea typeface="Roboto Slab Bold" pitchFamily="2" charset="0"/>
                <a:cs typeface="Roboto Slab Bold" pitchFamily="2" charset="0"/>
              </a:rPr>
              <a:t>deelnemers</a:t>
            </a:r>
            <a:endParaRPr lang="nl-NL" dirty="0">
              <a:latin typeface="Roboto Slab Bold" pitchFamily="2" charset="0"/>
              <a:ea typeface="Roboto Slab Bold" pitchFamily="2" charset="0"/>
              <a:cs typeface="Roboto Slab Bold" pitchFamily="2" charset="0"/>
            </a:endParaRPr>
          </a:p>
        </p:txBody>
      </p:sp>
      <p:sp>
        <p:nvSpPr>
          <p:cNvPr id="3" name="Tijdelijke aanduiding voor tekst 2">
            <a:extLst>
              <a:ext uri="{FF2B5EF4-FFF2-40B4-BE49-F238E27FC236}">
                <a16:creationId xmlns:a16="http://schemas.microsoft.com/office/drawing/2014/main" id="{3D63BC94-A4DC-873B-DBB2-7493346ACFBD}"/>
              </a:ext>
            </a:extLst>
          </p:cNvPr>
          <p:cNvSpPr>
            <a:spLocks noGrp="1"/>
          </p:cNvSpPr>
          <p:nvPr>
            <p:ph type="body" idx="1"/>
          </p:nvPr>
        </p:nvSpPr>
        <p:spPr>
          <a:xfrm>
            <a:off x="2321719" y="1966426"/>
            <a:ext cx="4711541" cy="2620949"/>
          </a:xfrm>
        </p:spPr>
        <p:txBody>
          <a:bodyPr>
            <a:normAutofit fontScale="92500" lnSpcReduction="20000"/>
          </a:bodyPr>
          <a:lstStyle/>
          <a:p>
            <a:r>
              <a:rPr lang="en-US" sz="1800" dirty="0"/>
              <a:t>Hoge </a:t>
            </a:r>
            <a:r>
              <a:rPr lang="en-US" sz="1800" dirty="0" err="1"/>
              <a:t>individuele</a:t>
            </a:r>
            <a:r>
              <a:rPr lang="en-US" sz="1800" dirty="0"/>
              <a:t> </a:t>
            </a:r>
            <a:r>
              <a:rPr lang="en-US" sz="1800" dirty="0" err="1"/>
              <a:t>variatie</a:t>
            </a:r>
            <a:r>
              <a:rPr lang="en-US" sz="1800" dirty="0"/>
              <a:t> </a:t>
            </a:r>
            <a:r>
              <a:rPr lang="en-US" sz="1800" dirty="0" err="1"/>
              <a:t>tussen</a:t>
            </a:r>
            <a:r>
              <a:rPr lang="en-US" sz="1800" dirty="0"/>
              <a:t> </a:t>
            </a:r>
            <a:r>
              <a:rPr lang="en-US" sz="1800" dirty="0" err="1"/>
              <a:t>weerstations</a:t>
            </a:r>
            <a:endParaRPr lang="en-US" sz="1800" dirty="0"/>
          </a:p>
          <a:p>
            <a:endParaRPr lang="en-US" sz="1800" dirty="0"/>
          </a:p>
          <a:p>
            <a:r>
              <a:rPr lang="en-US" sz="1800" dirty="0" err="1"/>
              <a:t>Veel</a:t>
            </a:r>
            <a:r>
              <a:rPr lang="en-US" sz="1800" dirty="0"/>
              <a:t> </a:t>
            </a:r>
            <a:r>
              <a:rPr lang="en-US" sz="1800" dirty="0" err="1"/>
              <a:t>onderlinge</a:t>
            </a:r>
            <a:r>
              <a:rPr lang="en-US" sz="1800" dirty="0"/>
              <a:t> </a:t>
            </a:r>
            <a:r>
              <a:rPr lang="en-US" sz="1800" dirty="0" err="1"/>
              <a:t>verschillen</a:t>
            </a:r>
            <a:r>
              <a:rPr lang="en-US" sz="1800" dirty="0"/>
              <a:t> in </a:t>
            </a:r>
            <a:r>
              <a:rPr lang="en-US" sz="1800" dirty="0" err="1"/>
              <a:t>plaatsing</a:t>
            </a:r>
            <a:r>
              <a:rPr lang="en-US" sz="1800" dirty="0"/>
              <a:t> van stations, </a:t>
            </a:r>
            <a:r>
              <a:rPr lang="en-US" sz="1800" dirty="0" err="1"/>
              <a:t>frequentie</a:t>
            </a:r>
            <a:r>
              <a:rPr lang="en-US" sz="1800" dirty="0"/>
              <a:t> van </a:t>
            </a:r>
            <a:r>
              <a:rPr lang="en-US" sz="1800" dirty="0" err="1"/>
              <a:t>onderhoud</a:t>
            </a:r>
            <a:endParaRPr lang="en-US" sz="1800" dirty="0"/>
          </a:p>
          <a:p>
            <a:r>
              <a:rPr lang="en-US" sz="1800" dirty="0"/>
              <a:t>Door </a:t>
            </a:r>
            <a:r>
              <a:rPr lang="en-US" sz="1800" dirty="0" err="1"/>
              <a:t>nieuwe</a:t>
            </a:r>
            <a:r>
              <a:rPr lang="en-US" sz="1800" dirty="0"/>
              <a:t> data </a:t>
            </a:r>
            <a:r>
              <a:rPr lang="en-US" sz="1800" dirty="0" err="1"/>
              <a:t>en</a:t>
            </a:r>
            <a:r>
              <a:rPr lang="en-US" sz="1800" dirty="0"/>
              <a:t> </a:t>
            </a:r>
            <a:r>
              <a:rPr lang="en-US" sz="1800" dirty="0" err="1"/>
              <a:t>meer</a:t>
            </a:r>
            <a:r>
              <a:rPr lang="en-US" sz="1800" dirty="0"/>
              <a:t> </a:t>
            </a:r>
            <a:r>
              <a:rPr lang="en-US" sz="1800" dirty="0" err="1"/>
              <a:t>deelnemers</a:t>
            </a:r>
            <a:r>
              <a:rPr lang="en-US" sz="1800" dirty="0"/>
              <a:t> </a:t>
            </a:r>
            <a:r>
              <a:rPr lang="en-US" sz="1800" dirty="0" err="1"/>
              <a:t>kunnen</a:t>
            </a:r>
            <a:r>
              <a:rPr lang="en-US" sz="1800" dirty="0"/>
              <a:t> we </a:t>
            </a:r>
            <a:r>
              <a:rPr lang="en-US" sz="1800" dirty="0" err="1"/>
              <a:t>dit</a:t>
            </a:r>
            <a:r>
              <a:rPr lang="en-US" sz="1800" dirty="0"/>
              <a:t> </a:t>
            </a:r>
            <a:r>
              <a:rPr lang="en-US" sz="1800" dirty="0" err="1"/>
              <a:t>volgend</a:t>
            </a:r>
            <a:r>
              <a:rPr lang="en-US" sz="1800" dirty="0"/>
              <a:t> </a:t>
            </a:r>
            <a:r>
              <a:rPr lang="en-US" sz="1800" dirty="0" err="1"/>
              <a:t>jaar</a:t>
            </a:r>
            <a:r>
              <a:rPr lang="en-US" sz="1800" dirty="0"/>
              <a:t> </a:t>
            </a:r>
            <a:r>
              <a:rPr lang="en-US" sz="1800" dirty="0" err="1"/>
              <a:t>beter</a:t>
            </a:r>
            <a:r>
              <a:rPr lang="en-US" sz="1800" dirty="0"/>
              <a:t> </a:t>
            </a:r>
            <a:r>
              <a:rPr lang="en-US" sz="1800" dirty="0" err="1"/>
              <a:t>onderzoeken</a:t>
            </a:r>
            <a:endParaRPr lang="en-US" sz="1800" dirty="0"/>
          </a:p>
          <a:p>
            <a:r>
              <a:rPr lang="en-US" sz="1800" dirty="0" err="1"/>
              <a:t>Missende</a:t>
            </a:r>
            <a:r>
              <a:rPr lang="en-US" sz="1800" dirty="0"/>
              <a:t> of </a:t>
            </a:r>
            <a:r>
              <a:rPr lang="en-US" sz="1800" dirty="0" err="1"/>
              <a:t>foutieve</a:t>
            </a:r>
            <a:r>
              <a:rPr lang="en-US" sz="1800" dirty="0"/>
              <a:t> data: </a:t>
            </a:r>
            <a:r>
              <a:rPr lang="en-US" sz="1800" dirty="0" err="1"/>
              <a:t>regelmatige</a:t>
            </a:r>
            <a:r>
              <a:rPr lang="en-US" sz="1800" dirty="0"/>
              <a:t> </a:t>
            </a:r>
            <a:r>
              <a:rPr lang="en-US" sz="1800" dirty="0" err="1"/>
              <a:t>onderhouds</a:t>
            </a:r>
            <a:r>
              <a:rPr lang="en-US" sz="1800" dirty="0"/>
              <a:t>- </a:t>
            </a:r>
            <a:r>
              <a:rPr lang="en-US" sz="1800" dirty="0" err="1"/>
              <a:t>en</a:t>
            </a:r>
            <a:r>
              <a:rPr lang="en-US" sz="1800" dirty="0"/>
              <a:t> </a:t>
            </a:r>
            <a:r>
              <a:rPr lang="en-US" sz="1800" dirty="0" err="1"/>
              <a:t>datacontroles</a:t>
            </a:r>
            <a:endParaRPr lang="en-US" sz="1800" dirty="0"/>
          </a:p>
          <a:p>
            <a:r>
              <a:rPr lang="en-US" sz="1800" dirty="0" err="1"/>
              <a:t>Gebruiksvriendelijkheid</a:t>
            </a:r>
            <a:r>
              <a:rPr lang="en-US" sz="1800" dirty="0"/>
              <a:t> </a:t>
            </a:r>
            <a:r>
              <a:rPr lang="en-US" sz="1800" dirty="0" err="1"/>
              <a:t>en</a:t>
            </a:r>
            <a:r>
              <a:rPr lang="en-US" sz="1800" dirty="0"/>
              <a:t> </a:t>
            </a:r>
            <a:r>
              <a:rPr lang="en-US" sz="1800" dirty="0" err="1"/>
              <a:t>datatoegankelijkheid</a:t>
            </a:r>
            <a:r>
              <a:rPr lang="en-US" sz="1800" dirty="0"/>
              <a:t> </a:t>
            </a:r>
            <a:r>
              <a:rPr lang="en-US" sz="1800" dirty="0" err="1"/>
              <a:t>kan</a:t>
            </a:r>
            <a:r>
              <a:rPr lang="en-US" sz="1800" dirty="0"/>
              <a:t> </a:t>
            </a:r>
            <a:r>
              <a:rPr lang="en-US" sz="1800" dirty="0" err="1"/>
              <a:t>verbeterd</a:t>
            </a:r>
            <a:r>
              <a:rPr lang="en-US" sz="1800" dirty="0"/>
              <a:t> </a:t>
            </a:r>
            <a:r>
              <a:rPr lang="en-US" sz="1800" dirty="0" err="1"/>
              <a:t>worden</a:t>
            </a:r>
            <a:endParaRPr lang="en-US" sz="1800" dirty="0"/>
          </a:p>
          <a:p>
            <a:endParaRPr lang="en-US" sz="1800" dirty="0"/>
          </a:p>
          <a:p>
            <a:endParaRPr lang="en-US" sz="1800" dirty="0"/>
          </a:p>
          <a:p>
            <a:endParaRPr lang="en-US" sz="1800" dirty="0"/>
          </a:p>
        </p:txBody>
      </p:sp>
      <p:sp>
        <p:nvSpPr>
          <p:cNvPr id="248" name="Tijdelijke aanduiding voor dianummer 247">
            <a:extLst>
              <a:ext uri="{FF2B5EF4-FFF2-40B4-BE49-F238E27FC236}">
                <a16:creationId xmlns:a16="http://schemas.microsoft.com/office/drawing/2014/main" id="{05CA0769-E187-45F3-64EE-CFCE852B694F}"/>
              </a:ext>
            </a:extLst>
          </p:cNvPr>
          <p:cNvSpPr>
            <a:spLocks noGrp="1"/>
          </p:cNvSpPr>
          <p:nvPr>
            <p:ph type="sldNum" sz="quarter" idx="2"/>
          </p:nvPr>
        </p:nvSpPr>
        <p:spPr/>
        <p:txBody>
          <a:bodyPr/>
          <a:lstStyle/>
          <a:p>
            <a:fld id="{86CB4B4D-7CA3-9044-876B-883B54F8677D}" type="slidenum">
              <a:rPr lang="nl-NL" smtClean="0"/>
              <a:t>20</a:t>
            </a:fld>
            <a:endParaRPr lang="nl-NL"/>
          </a:p>
        </p:txBody>
      </p:sp>
      <p:sp>
        <p:nvSpPr>
          <p:cNvPr id="249" name="Tijdelijke aanduiding voor tekst 2">
            <a:extLst>
              <a:ext uri="{FF2B5EF4-FFF2-40B4-BE49-F238E27FC236}">
                <a16:creationId xmlns:a16="http://schemas.microsoft.com/office/drawing/2014/main" id="{032C8D02-E063-6435-4471-9ACCC5AAC8DE}"/>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Kwaliteitscontrole</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Green Village</a:t>
            </a:r>
            <a:endParaRPr lang="en-US" sz="1050" b="1" dirty="0">
              <a:solidFill>
                <a:schemeClr val="bg1">
                  <a:lumMod val="75000"/>
                </a:schemeClr>
              </a:solidFill>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Deelnemers</a:t>
            </a:r>
            <a:endParaRPr lang="en-US" sz="1050" b="1" dirty="0">
              <a:solidFill>
                <a:schemeClr val="bg1">
                  <a:lumMod val="75000"/>
                </a:schemeClr>
              </a:solidFill>
            </a:endParaRPr>
          </a:p>
          <a:p>
            <a:pPr>
              <a:buClrTx/>
            </a:pPr>
            <a:endParaRPr lang="en-US" sz="1050" dirty="0">
              <a:solidFill>
                <a:schemeClr val="bg1">
                  <a:lumMod val="75000"/>
                </a:schemeClr>
              </a:solidFill>
            </a:endParaRPr>
          </a:p>
          <a:p>
            <a:endParaRPr lang="en-US" sz="1050" dirty="0"/>
          </a:p>
          <a:p>
            <a:pPr marL="0" indent="0">
              <a:buNone/>
            </a:pPr>
            <a:endParaRPr lang="nl-NL" sz="1200" dirty="0"/>
          </a:p>
        </p:txBody>
      </p:sp>
      <p:sp>
        <p:nvSpPr>
          <p:cNvPr id="251" name="Tekstvak 250">
            <a:extLst>
              <a:ext uri="{FF2B5EF4-FFF2-40B4-BE49-F238E27FC236}">
                <a16:creationId xmlns:a16="http://schemas.microsoft.com/office/drawing/2014/main" id="{4CBE47CD-10E8-2BAB-DFF2-95DCDD0D846A}"/>
              </a:ext>
            </a:extLst>
          </p:cNvPr>
          <p:cNvSpPr txBox="1"/>
          <p:nvPr/>
        </p:nvSpPr>
        <p:spPr>
          <a:xfrm>
            <a:off x="2273171" y="985217"/>
            <a:ext cx="4597659"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50" i="1" dirty="0">
                <a:latin typeface="CMU Sans Serif" panose="02000603000000000000" pitchFamily="50" charset="0"/>
                <a:ea typeface="CMU Sans Serif" panose="02000603000000000000" pitchFamily="50" charset="0"/>
                <a:cs typeface="CMU Sans Serif" panose="02000603000000000000" pitchFamily="50" charset="0"/>
              </a:rPr>
              <a:t>Hoe </a:t>
            </a:r>
            <a:r>
              <a:rPr lang="nl-NL" sz="1350" i="1" dirty="0">
                <a:latin typeface="CMU Sans Serif" panose="02000603000000000000" pitchFamily="50" charset="0"/>
                <a:ea typeface="CMU Sans Serif" panose="02000603000000000000" pitchFamily="50" charset="0"/>
                <a:cs typeface="CMU Sans Serif" panose="02000603000000000000" pitchFamily="50" charset="0"/>
              </a:rPr>
              <a:t>beïnvloeden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de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eigenaren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van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weerstations</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de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kwaliteit</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van de </a:t>
            </a:r>
            <a:r>
              <a:rPr lang="en-US" sz="1350" i="1" dirty="0" err="1">
                <a:latin typeface="CMU Sans Serif" panose="02000603000000000000" pitchFamily="50" charset="0"/>
                <a:ea typeface="CMU Sans Serif" panose="02000603000000000000" pitchFamily="50" charset="0"/>
                <a:cs typeface="CMU Sans Serif" panose="02000603000000000000" pitchFamily="50" charset="0"/>
              </a:rPr>
              <a:t>metingen</a:t>
            </a:r>
            <a:r>
              <a:rPr lang="en-US" sz="1350" i="1" dirty="0">
                <a:latin typeface="CMU Sans Serif" panose="02000603000000000000" pitchFamily="50" charset="0"/>
                <a:ea typeface="CMU Sans Serif" panose="02000603000000000000" pitchFamily="50" charset="0"/>
                <a:cs typeface="CMU Sans Serif" panose="02000603000000000000" pitchFamily="50" charset="0"/>
              </a:rPr>
              <a:t>? </a:t>
            </a:r>
          </a:p>
        </p:txBody>
      </p:sp>
      <p:pic>
        <p:nvPicPr>
          <p:cNvPr id="253" name="Afbeelding 252">
            <a:extLst>
              <a:ext uri="{FF2B5EF4-FFF2-40B4-BE49-F238E27FC236}">
                <a16:creationId xmlns:a16="http://schemas.microsoft.com/office/drawing/2014/main" id="{223C8AB0-CCBC-BC00-6305-995C3F414F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7952" y="1227591"/>
            <a:ext cx="1975607" cy="1379855"/>
          </a:xfrm>
          <a:prstGeom prst="rect">
            <a:avLst/>
          </a:prstGeom>
        </p:spPr>
      </p:pic>
    </p:spTree>
    <p:extLst>
      <p:ext uri="{BB962C8B-B14F-4D97-AF65-F5344CB8AC3E}">
        <p14:creationId xmlns:p14="http://schemas.microsoft.com/office/powerpoint/2010/main" val="33390342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F7E79-8C17-DDA6-2592-82C38B1B55BD}"/>
              </a:ext>
            </a:extLst>
          </p:cNvPr>
          <p:cNvSpPr>
            <a:spLocks noGrp="1"/>
          </p:cNvSpPr>
          <p:nvPr>
            <p:ph type="title"/>
          </p:nvPr>
        </p:nvSpPr>
        <p:spPr>
          <a:xfrm>
            <a:off x="6065483" y="1953578"/>
            <a:ext cx="2872740" cy="1129665"/>
          </a:xfrm>
        </p:spPr>
        <p:txBody>
          <a:bodyPr>
            <a:normAutofit fontScale="90000"/>
          </a:bodyPr>
          <a:lstStyle/>
          <a:p>
            <a:r>
              <a:rPr lang="en-US" dirty="0" err="1">
                <a:latin typeface="Roboto Slab Bold" pitchFamily="2" charset="0"/>
                <a:ea typeface="Roboto Slab Bold" pitchFamily="2" charset="0"/>
                <a:cs typeface="Roboto Slab Bold" pitchFamily="2" charset="0"/>
              </a:rPr>
              <a:t>Bedankt</a:t>
            </a:r>
            <a:r>
              <a:rPr lang="en-US" dirty="0">
                <a:latin typeface="Roboto Slab Bold" pitchFamily="2" charset="0"/>
                <a:ea typeface="Roboto Slab Bold" pitchFamily="2" charset="0"/>
                <a:cs typeface="Roboto Slab Bold" pitchFamily="2" charset="0"/>
              </a:rPr>
              <a:t> </a:t>
            </a:r>
            <a:r>
              <a:rPr lang="en-US" dirty="0" err="1">
                <a:latin typeface="Roboto Slab Bold" pitchFamily="2" charset="0"/>
                <a:ea typeface="Roboto Slab Bold" pitchFamily="2" charset="0"/>
                <a:cs typeface="Roboto Slab Bold" pitchFamily="2" charset="0"/>
              </a:rPr>
              <a:t>voor</a:t>
            </a:r>
            <a:r>
              <a:rPr lang="en-US" dirty="0">
                <a:latin typeface="Roboto Slab Bold" pitchFamily="2" charset="0"/>
                <a:ea typeface="Roboto Slab Bold" pitchFamily="2" charset="0"/>
                <a:cs typeface="Roboto Slab Bold" pitchFamily="2" charset="0"/>
              </a:rPr>
              <a:t> </a:t>
            </a:r>
            <a:r>
              <a:rPr lang="en-US" dirty="0" err="1">
                <a:latin typeface="Roboto Slab Bold" pitchFamily="2" charset="0"/>
                <a:ea typeface="Roboto Slab Bold" pitchFamily="2" charset="0"/>
                <a:cs typeface="Roboto Slab Bold" pitchFamily="2" charset="0"/>
              </a:rPr>
              <a:t>jullie</a:t>
            </a:r>
            <a:r>
              <a:rPr lang="en-US" dirty="0">
                <a:latin typeface="Roboto Slab Bold" pitchFamily="2" charset="0"/>
                <a:ea typeface="Roboto Slab Bold" pitchFamily="2" charset="0"/>
                <a:cs typeface="Roboto Slab Bold" pitchFamily="2" charset="0"/>
              </a:rPr>
              <a:t> </a:t>
            </a:r>
            <a:r>
              <a:rPr lang="en-US" dirty="0" err="1">
                <a:latin typeface="Roboto Slab Bold" pitchFamily="2" charset="0"/>
                <a:ea typeface="Roboto Slab Bold" pitchFamily="2" charset="0"/>
                <a:cs typeface="Roboto Slab Bold" pitchFamily="2" charset="0"/>
              </a:rPr>
              <a:t>deelname</a:t>
            </a:r>
            <a:r>
              <a:rPr lang="en-US" dirty="0">
                <a:latin typeface="Roboto Slab Bold" pitchFamily="2" charset="0"/>
                <a:ea typeface="Roboto Slab Bold" pitchFamily="2" charset="0"/>
                <a:cs typeface="Roboto Slab Bold" pitchFamily="2" charset="0"/>
              </a:rPr>
              <a:t>!</a:t>
            </a:r>
            <a:endParaRPr lang="nl-NL" dirty="0"/>
          </a:p>
        </p:txBody>
      </p:sp>
      <p:pic>
        <p:nvPicPr>
          <p:cNvPr id="4" name="Afbeelding 3" descr="Afbeelding met buitenshuis, plant, persoon, kleding&#10;&#10;Automatisch gegenereerde beschrijving">
            <a:extLst>
              <a:ext uri="{FF2B5EF4-FFF2-40B4-BE49-F238E27FC236}">
                <a16:creationId xmlns:a16="http://schemas.microsoft.com/office/drawing/2014/main" id="{E4E5F521-E5F0-C495-236B-0080E4D2ED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51" r="32971"/>
          <a:stretch/>
        </p:blipFill>
        <p:spPr>
          <a:xfrm>
            <a:off x="1642147" y="-53340"/>
            <a:ext cx="4141433" cy="5143500"/>
          </a:xfrm>
          <a:prstGeom prst="rect">
            <a:avLst/>
          </a:prstGeom>
        </p:spPr>
      </p:pic>
    </p:spTree>
    <p:extLst>
      <p:ext uri="{BB962C8B-B14F-4D97-AF65-F5344CB8AC3E}">
        <p14:creationId xmlns:p14="http://schemas.microsoft.com/office/powerpoint/2010/main" val="39191781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err="1">
                <a:latin typeface="Brandon Grotesque Medium" panose="020B0603020203060202" pitchFamily="34" charset="0"/>
                <a:ea typeface="Cambria" panose="02040503050406030204" pitchFamily="18" charset="0"/>
              </a:rPr>
              <a:t>Grondwatermetingen</a:t>
            </a:r>
            <a:r>
              <a:rPr lang="en-GB" sz="2800" dirty="0">
                <a:latin typeface="Brandon Grotesque Medium" panose="020B0603020203060202" pitchFamily="34" charset="0"/>
                <a:ea typeface="Cambria" panose="02040503050406030204" pitchFamily="18" charset="0"/>
              </a:rPr>
              <a:t> – plan 2024</a:t>
            </a:r>
          </a:p>
        </p:txBody>
      </p:sp>
      <p:pic>
        <p:nvPicPr>
          <p:cNvPr id="9" name="Afbeelding 8" descr="Afbeelding met buitenshuis, grond, boom, plant&#10;&#10;Automatisch gegenereerde beschrijving">
            <a:extLst>
              <a:ext uri="{FF2B5EF4-FFF2-40B4-BE49-F238E27FC236}">
                <a16:creationId xmlns:a16="http://schemas.microsoft.com/office/drawing/2014/main" id="{BF28C062-C267-A793-4719-2FD991005FD1}"/>
              </a:ext>
            </a:extLst>
          </p:cNvPr>
          <p:cNvPicPr>
            <a:picLocks noChangeAspect="1"/>
          </p:cNvPicPr>
          <p:nvPr/>
        </p:nvPicPr>
        <p:blipFill rotWithShape="1">
          <a:blip r:embed="rId2"/>
          <a:srcRect l="20490" t="11236" r="16171" b="2453"/>
          <a:stretch/>
        </p:blipFill>
        <p:spPr>
          <a:xfrm>
            <a:off x="419148" y="763626"/>
            <a:ext cx="2092957" cy="2139043"/>
          </a:xfrm>
          <a:prstGeom prst="rect">
            <a:avLst/>
          </a:prstGeom>
        </p:spPr>
      </p:pic>
      <p:pic>
        <p:nvPicPr>
          <p:cNvPr id="8" name="Afbeelding 7" descr="Afbeelding met buitenshuis, grond, plant, bloem&#10;&#10;Automatisch gegenereerde beschrijving">
            <a:extLst>
              <a:ext uri="{FF2B5EF4-FFF2-40B4-BE49-F238E27FC236}">
                <a16:creationId xmlns:a16="http://schemas.microsoft.com/office/drawing/2014/main" id="{CA0182F3-12DD-BE3F-4A86-E0F180C7564E}"/>
              </a:ext>
            </a:extLst>
          </p:cNvPr>
          <p:cNvPicPr>
            <a:picLocks noChangeAspect="1"/>
          </p:cNvPicPr>
          <p:nvPr/>
        </p:nvPicPr>
        <p:blipFill rotWithShape="1">
          <a:blip r:embed="rId3"/>
          <a:srcRect l="16184" t="14011" r="16184"/>
          <a:stretch/>
        </p:blipFill>
        <p:spPr>
          <a:xfrm>
            <a:off x="419148" y="3007924"/>
            <a:ext cx="2092957" cy="1995764"/>
          </a:xfrm>
          <a:prstGeom prst="rect">
            <a:avLst/>
          </a:prstGeom>
        </p:spPr>
      </p:pic>
      <p:pic>
        <p:nvPicPr>
          <p:cNvPr id="11" name="Afbeelding 10" descr="Afbeelding met grond, buitenshuis, plant, meubels&#10;&#10;Automatisch gegenereerde beschrijving">
            <a:extLst>
              <a:ext uri="{FF2B5EF4-FFF2-40B4-BE49-F238E27FC236}">
                <a16:creationId xmlns:a16="http://schemas.microsoft.com/office/drawing/2014/main" id="{B0D78EEA-08CC-C163-1DB2-F7EA260FDCD9}"/>
              </a:ext>
            </a:extLst>
          </p:cNvPr>
          <p:cNvPicPr>
            <a:picLocks noChangeAspect="1"/>
          </p:cNvPicPr>
          <p:nvPr/>
        </p:nvPicPr>
        <p:blipFill>
          <a:blip r:embed="rId4"/>
          <a:stretch>
            <a:fillRect/>
          </a:stretch>
        </p:blipFill>
        <p:spPr>
          <a:xfrm>
            <a:off x="2690094" y="763626"/>
            <a:ext cx="5648363" cy="4236272"/>
          </a:xfrm>
          <a:prstGeom prst="rect">
            <a:avLst/>
          </a:prstGeom>
        </p:spPr>
      </p:pic>
    </p:spTree>
    <p:extLst>
      <p:ext uri="{BB962C8B-B14F-4D97-AF65-F5344CB8AC3E}">
        <p14:creationId xmlns:p14="http://schemas.microsoft.com/office/powerpoint/2010/main" val="1040673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D01DCAA-C39F-ACDA-4844-39618ABDF87B}"/>
              </a:ext>
            </a:extLst>
          </p:cNvPr>
          <p:cNvSpPr>
            <a:spLocks noGrp="1"/>
          </p:cNvSpPr>
          <p:nvPr>
            <p:ph type="title"/>
          </p:nvPr>
        </p:nvSpPr>
        <p:spPr>
          <a:xfrm>
            <a:off x="0" y="-321764"/>
            <a:ext cx="1492476" cy="207749"/>
          </a:xfrm>
        </p:spPr>
        <p:txBody>
          <a:bodyPr/>
          <a:lstStyle/>
          <a:p>
            <a:r>
              <a:rPr lang="en-GB"/>
              <a:t>Title slide + image</a:t>
            </a:r>
            <a:endParaRPr lang="en-GB" dirty="0"/>
          </a:p>
        </p:txBody>
      </p:sp>
      <p:sp>
        <p:nvSpPr>
          <p:cNvPr id="15" name="Tijdelijke aanduiding voor tekst 14">
            <a:extLst>
              <a:ext uri="{FF2B5EF4-FFF2-40B4-BE49-F238E27FC236}">
                <a16:creationId xmlns:a16="http://schemas.microsoft.com/office/drawing/2014/main" id="{A884CDCD-0E44-F407-E5AB-9B0E06B0012B}"/>
              </a:ext>
            </a:extLst>
          </p:cNvPr>
          <p:cNvSpPr>
            <a:spLocks noGrp="1"/>
          </p:cNvSpPr>
          <p:nvPr>
            <p:ph type="body" sz="quarter" idx="10"/>
          </p:nvPr>
        </p:nvSpPr>
        <p:spPr>
          <a:xfrm>
            <a:off x="539353" y="1143525"/>
            <a:ext cx="4968041" cy="1092607"/>
          </a:xfrm>
        </p:spPr>
        <p:txBody>
          <a:bodyPr/>
          <a:lstStyle/>
          <a:p>
            <a:r>
              <a:rPr lang="en-GB" dirty="0"/>
              <a:t>Delft Meet </a:t>
            </a:r>
            <a:r>
              <a:rPr lang="en-GB" dirty="0" err="1"/>
              <a:t>Grondwater</a:t>
            </a:r>
            <a:endParaRPr lang="en-GB" dirty="0"/>
          </a:p>
        </p:txBody>
      </p:sp>
      <p:sp>
        <p:nvSpPr>
          <p:cNvPr id="16" name="Tijdelijke aanduiding voor tekst 15">
            <a:extLst>
              <a:ext uri="{FF2B5EF4-FFF2-40B4-BE49-F238E27FC236}">
                <a16:creationId xmlns:a16="http://schemas.microsoft.com/office/drawing/2014/main" id="{A802F9E8-CCFC-7D2C-9635-1A48F34ACE34}"/>
              </a:ext>
            </a:extLst>
          </p:cNvPr>
          <p:cNvSpPr>
            <a:spLocks noGrp="1"/>
          </p:cNvSpPr>
          <p:nvPr>
            <p:ph type="body" sz="quarter" idx="11"/>
          </p:nvPr>
        </p:nvSpPr>
        <p:spPr>
          <a:xfrm>
            <a:off x="539353" y="2236132"/>
            <a:ext cx="4403656" cy="923330"/>
          </a:xfrm>
        </p:spPr>
        <p:txBody>
          <a:bodyPr/>
          <a:lstStyle/>
          <a:p>
            <a:r>
              <a:rPr lang="en-GB" noProof="0" dirty="0" err="1"/>
              <a:t>Een</a:t>
            </a:r>
            <a:r>
              <a:rPr lang="en-GB" noProof="0" dirty="0"/>
              <a:t> analyse van </a:t>
            </a:r>
            <a:r>
              <a:rPr lang="en-GB" noProof="0" dirty="0" err="1"/>
              <a:t>grondwatermetingen</a:t>
            </a:r>
            <a:r>
              <a:rPr lang="en-GB" noProof="0" dirty="0"/>
              <a:t> met </a:t>
            </a:r>
            <a:r>
              <a:rPr lang="en-GB" noProof="0" dirty="0" err="1"/>
              <a:t>persoonlijke</a:t>
            </a:r>
            <a:r>
              <a:rPr lang="en-GB" noProof="0" dirty="0"/>
              <a:t> </a:t>
            </a:r>
            <a:r>
              <a:rPr lang="en-GB" noProof="0" dirty="0" err="1"/>
              <a:t>peilbuizen</a:t>
            </a:r>
            <a:r>
              <a:rPr lang="en-GB" noProof="0" dirty="0"/>
              <a:t> </a:t>
            </a:r>
            <a:r>
              <a:rPr lang="en-GB" noProof="0" dirty="0" err="1"/>
              <a:t>en</a:t>
            </a:r>
            <a:r>
              <a:rPr lang="en-GB" noProof="0" dirty="0"/>
              <a:t> </a:t>
            </a:r>
            <a:r>
              <a:rPr lang="en-GB" noProof="0" dirty="0" err="1"/>
              <a:t>weerstations</a:t>
            </a:r>
            <a:r>
              <a:rPr lang="en-GB" dirty="0"/>
              <a:t> </a:t>
            </a:r>
            <a:r>
              <a:rPr lang="en-GB" noProof="0" dirty="0"/>
              <a:t>|</a:t>
            </a:r>
            <a:r>
              <a:rPr lang="en-GB" dirty="0"/>
              <a:t> Rick Verkooij</a:t>
            </a:r>
            <a:endParaRPr lang="en-GB" noProof="0" dirty="0"/>
          </a:p>
        </p:txBody>
      </p:sp>
      <p:sp>
        <p:nvSpPr>
          <p:cNvPr id="5" name="Tijdelijke aanduiding voor datum 4">
            <a:extLst>
              <a:ext uri="{FF2B5EF4-FFF2-40B4-BE49-F238E27FC236}">
                <a16:creationId xmlns:a16="http://schemas.microsoft.com/office/drawing/2014/main" id="{63B519A7-8D6B-87C4-BBFC-D7BFEC513EDA}"/>
              </a:ext>
            </a:extLst>
          </p:cNvPr>
          <p:cNvSpPr>
            <a:spLocks noGrp="1"/>
          </p:cNvSpPr>
          <p:nvPr>
            <p:ph type="dt" sz="half" idx="12"/>
          </p:nvPr>
        </p:nvSpPr>
        <p:spPr>
          <a:xfrm>
            <a:off x="539353" y="4325314"/>
            <a:ext cx="586699" cy="138500"/>
          </a:xfrm>
        </p:spPr>
        <p:txBody>
          <a:bodyPr/>
          <a:lstStyle/>
          <a:p>
            <a:pPr defTabSz="685800">
              <a:defRPr/>
            </a:pPr>
            <a:r>
              <a:rPr lang="en-GB" dirty="0">
                <a:solidFill>
                  <a:srgbClr val="000000"/>
                </a:solidFill>
                <a:latin typeface="Arial" panose="020B0604020202020204"/>
                <a:cs typeface="Segoe UI Light" panose="020B0502040204020203" pitchFamily="34" charset="0"/>
              </a:rPr>
              <a:t>30-05-2024</a:t>
            </a:r>
          </a:p>
        </p:txBody>
      </p:sp>
      <p:pic>
        <p:nvPicPr>
          <p:cNvPr id="6" name="Tijdelijke aanduiding voor afbeelding 5" descr="Afbeelding met buitenshuis, gras, hemel, natuur&#10;&#10;Automatisch gegenereerde beschrijving">
            <a:extLst>
              <a:ext uri="{FF2B5EF4-FFF2-40B4-BE49-F238E27FC236}">
                <a16:creationId xmlns:a16="http://schemas.microsoft.com/office/drawing/2014/main" id="{8662BCF3-6B7F-A10E-848E-FF53C189EC2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31" r="9363"/>
          <a:stretch/>
        </p:blipFill>
        <p:spPr>
          <a:xfrm>
            <a:off x="5744857" y="0"/>
            <a:ext cx="3399143" cy="5143500"/>
          </a:xfrm>
        </p:spPr>
      </p:pic>
      <p:sp>
        <p:nvSpPr>
          <p:cNvPr id="8" name="Tekstvak 7">
            <a:extLst>
              <a:ext uri="{FF2B5EF4-FFF2-40B4-BE49-F238E27FC236}">
                <a16:creationId xmlns:a16="http://schemas.microsoft.com/office/drawing/2014/main" id="{670121AD-E538-B54F-50D1-75F7CCF2F474}"/>
              </a:ext>
            </a:extLst>
          </p:cNvPr>
          <p:cNvSpPr txBox="1"/>
          <p:nvPr/>
        </p:nvSpPr>
        <p:spPr>
          <a:xfrm>
            <a:off x="539353" y="3715917"/>
            <a:ext cx="4968041" cy="500137"/>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1200" dirty="0">
                <a:solidFill>
                  <a:srgbClr val="000000"/>
                </a:solidFill>
                <a:latin typeface="Arial" panose="020B0604020202020204"/>
              </a:rPr>
              <a:t>Begeleiders: Arjan Droste en Luuk van der Valk</a:t>
            </a:r>
          </a:p>
          <a:p>
            <a:pPr defTabSz="685800">
              <a:lnSpc>
                <a:spcPct val="90000"/>
              </a:lnSpc>
              <a:spcBef>
                <a:spcPts val="450"/>
              </a:spcBef>
              <a:spcAft>
                <a:spcPts val="450"/>
              </a:spcAft>
              <a:defRPr/>
            </a:pPr>
            <a:r>
              <a:rPr lang="nl-NL" sz="1200" dirty="0">
                <a:solidFill>
                  <a:srgbClr val="000000"/>
                </a:solidFill>
                <a:latin typeface="Arial" panose="020B0604020202020204"/>
              </a:rPr>
              <a:t>Betrokkenen: Sandra de Vries en Dirk </a:t>
            </a:r>
            <a:r>
              <a:rPr lang="nl-NL" sz="1200" dirty="0" err="1">
                <a:solidFill>
                  <a:srgbClr val="000000"/>
                </a:solidFill>
                <a:latin typeface="Arial" panose="020B0604020202020204"/>
              </a:rPr>
              <a:t>Diederen</a:t>
            </a:r>
            <a:r>
              <a:rPr lang="nl-NL" sz="1200" dirty="0">
                <a:solidFill>
                  <a:srgbClr val="000000"/>
                </a:solidFill>
                <a:latin typeface="Arial" panose="020B0604020202020204"/>
              </a:rPr>
              <a:t> </a:t>
            </a:r>
          </a:p>
        </p:txBody>
      </p:sp>
    </p:spTree>
    <p:extLst>
      <p:ext uri="{BB962C8B-B14F-4D97-AF65-F5344CB8AC3E}">
        <p14:creationId xmlns:p14="http://schemas.microsoft.com/office/powerpoint/2010/main" val="109717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24</a:t>
            </a:fld>
            <a:endParaRPr lang="en-GB" sz="900" b="1" dirty="0">
              <a:solidFill>
                <a:srgbClr val="FFFFFF"/>
              </a:solidFill>
              <a:latin typeface="Arial" panose="020B0604020202020204"/>
              <a:cs typeface="Segoe UI Light" panose="020B0502040204020203" pitchFamily="34" charset="0"/>
            </a:endParaRPr>
          </a:p>
        </p:txBody>
      </p:sp>
      <p:pic>
        <p:nvPicPr>
          <p:cNvPr id="2" name="Afbeelding 1" descr="Afbeelding met buitenshuis, gras, boom, hek&#10;&#10;Automatisch gegenereerde beschrijving">
            <a:extLst>
              <a:ext uri="{FF2B5EF4-FFF2-40B4-BE49-F238E27FC236}">
                <a16:creationId xmlns:a16="http://schemas.microsoft.com/office/drawing/2014/main" id="{16CE3589-0AAA-09D3-D019-AD9DCAF91F30}"/>
              </a:ext>
            </a:extLst>
          </p:cNvPr>
          <p:cNvPicPr>
            <a:picLocks noChangeAspect="1"/>
          </p:cNvPicPr>
          <p:nvPr/>
        </p:nvPicPr>
        <p:blipFill rotWithShape="1">
          <a:blip r:embed="rId2">
            <a:extLst>
              <a:ext uri="{28A0092B-C50C-407E-A947-70E740481C1C}">
                <a14:useLocalDpi xmlns:a14="http://schemas.microsoft.com/office/drawing/2010/main" val="0"/>
              </a:ext>
            </a:extLst>
          </a:blip>
          <a:srcRect l="5052"/>
          <a:stretch/>
        </p:blipFill>
        <p:spPr>
          <a:xfrm>
            <a:off x="3019147" y="738896"/>
            <a:ext cx="3105706" cy="4203856"/>
          </a:xfrm>
          <a:prstGeom prst="rect">
            <a:avLst/>
          </a:prstGeom>
        </p:spPr>
      </p:pic>
      <p:cxnSp>
        <p:nvCxnSpPr>
          <p:cNvPr id="5" name="Rechte verbindingslijn met pijl 4">
            <a:extLst>
              <a:ext uri="{FF2B5EF4-FFF2-40B4-BE49-F238E27FC236}">
                <a16:creationId xmlns:a16="http://schemas.microsoft.com/office/drawing/2014/main" id="{F445059B-E4A9-190B-1EA7-254B712028C7}"/>
              </a:ext>
            </a:extLst>
          </p:cNvPr>
          <p:cNvCxnSpPr>
            <a:cxnSpLocks/>
          </p:cNvCxnSpPr>
          <p:nvPr/>
        </p:nvCxnSpPr>
        <p:spPr>
          <a:xfrm flipH="1">
            <a:off x="5119860" y="2497652"/>
            <a:ext cx="1345015" cy="343172"/>
          </a:xfrm>
          <a:prstGeom prst="straightConnector1">
            <a:avLst/>
          </a:prstGeom>
          <a:ln w="381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DD6CF2E8-0A7B-1FD7-F483-B490682C4CD7}"/>
              </a:ext>
            </a:extLst>
          </p:cNvPr>
          <p:cNvCxnSpPr>
            <a:cxnSpLocks/>
          </p:cNvCxnSpPr>
          <p:nvPr/>
        </p:nvCxnSpPr>
        <p:spPr>
          <a:xfrm>
            <a:off x="2679124" y="2254183"/>
            <a:ext cx="1469966" cy="641234"/>
          </a:xfrm>
          <a:prstGeom prst="straightConnector1">
            <a:avLst/>
          </a:prstGeom>
          <a:ln w="381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AC3E3D63-8F77-B02D-1FAC-D19F2859F570}"/>
              </a:ext>
            </a:extLst>
          </p:cNvPr>
          <p:cNvSpPr txBox="1"/>
          <p:nvPr/>
        </p:nvSpPr>
        <p:spPr>
          <a:xfrm>
            <a:off x="2091566" y="2123918"/>
            <a:ext cx="1384127" cy="260529"/>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1200" dirty="0">
                <a:solidFill>
                  <a:srgbClr val="000000"/>
                </a:solidFill>
                <a:latin typeface="Arial" panose="020B0604020202020204"/>
              </a:rPr>
              <a:t>peilbuis</a:t>
            </a:r>
          </a:p>
        </p:txBody>
      </p:sp>
      <p:sp>
        <p:nvSpPr>
          <p:cNvPr id="9" name="Tekstvak 8">
            <a:extLst>
              <a:ext uri="{FF2B5EF4-FFF2-40B4-BE49-F238E27FC236}">
                <a16:creationId xmlns:a16="http://schemas.microsoft.com/office/drawing/2014/main" id="{0355FD47-C901-08A7-98B5-6E16D66C00C4}"/>
              </a:ext>
            </a:extLst>
          </p:cNvPr>
          <p:cNvSpPr txBox="1"/>
          <p:nvPr/>
        </p:nvSpPr>
        <p:spPr>
          <a:xfrm>
            <a:off x="6513138" y="2286974"/>
            <a:ext cx="1384127" cy="260529"/>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1200" dirty="0">
                <a:solidFill>
                  <a:srgbClr val="000000"/>
                </a:solidFill>
                <a:latin typeface="Arial" panose="020B0604020202020204"/>
              </a:rPr>
              <a:t>Weerstation met neerslag meter </a:t>
            </a:r>
          </a:p>
        </p:txBody>
      </p:sp>
      <p:sp>
        <p:nvSpPr>
          <p:cNvPr id="21" name="Tekstvak 20">
            <a:extLst>
              <a:ext uri="{FF2B5EF4-FFF2-40B4-BE49-F238E27FC236}">
                <a16:creationId xmlns:a16="http://schemas.microsoft.com/office/drawing/2014/main" id="{7F2EF045-3E94-4DD6-AF61-6F59DFA653C5}"/>
              </a:ext>
            </a:extLst>
          </p:cNvPr>
          <p:cNvSpPr txBox="1"/>
          <p:nvPr/>
        </p:nvSpPr>
        <p:spPr>
          <a:xfrm>
            <a:off x="198882" y="301715"/>
            <a:ext cx="3379681" cy="534924"/>
          </a:xfrm>
          <a:prstGeom prst="rect">
            <a:avLst/>
          </a:prstGeom>
          <a:noFill/>
        </p:spPr>
        <p:txBody>
          <a:bodyPr wrap="square" lIns="0" tIns="0" rIns="0" bIns="0" rtlCol="0">
            <a:noAutofit/>
          </a:bodyPr>
          <a:lstStyle/>
          <a:p>
            <a:pPr defTabSz="685800">
              <a:lnSpc>
                <a:spcPct val="50000"/>
              </a:lnSpc>
              <a:spcBef>
                <a:spcPts val="450"/>
              </a:spcBef>
              <a:spcAft>
                <a:spcPts val="450"/>
              </a:spcAft>
              <a:defRPr/>
            </a:pPr>
            <a:r>
              <a:rPr lang="nl-NL" sz="2100" dirty="0">
                <a:solidFill>
                  <a:srgbClr val="FFFFFF"/>
                </a:solidFill>
                <a:latin typeface="Arial" panose="020B0604020202020204"/>
              </a:rPr>
              <a:t>Weerstation en peilbuis</a:t>
            </a:r>
          </a:p>
          <a:p>
            <a:pPr defTabSz="685800">
              <a:lnSpc>
                <a:spcPct val="50000"/>
              </a:lnSpc>
              <a:spcBef>
                <a:spcPts val="450"/>
              </a:spcBef>
              <a:spcAft>
                <a:spcPts val="450"/>
              </a:spcAft>
              <a:defRPr/>
            </a:pPr>
            <a:r>
              <a:rPr lang="nl-NL" sz="1200" dirty="0">
                <a:solidFill>
                  <a:srgbClr val="FFFFFF"/>
                </a:solidFill>
                <a:latin typeface="Arial" panose="020B0604020202020204"/>
              </a:rPr>
              <a:t>Voorbeeld van een meetlocatie </a:t>
            </a:r>
            <a:r>
              <a:rPr lang="nl-NL" sz="2100" dirty="0">
                <a:solidFill>
                  <a:srgbClr val="FFFFFF"/>
                </a:solidFill>
                <a:latin typeface="Arial" panose="020B0604020202020204"/>
              </a:rPr>
              <a:t> </a:t>
            </a:r>
          </a:p>
        </p:txBody>
      </p:sp>
      <p:sp>
        <p:nvSpPr>
          <p:cNvPr id="8" name="Tijdelijke aanduiding voor datum 4">
            <a:extLst>
              <a:ext uri="{FF2B5EF4-FFF2-40B4-BE49-F238E27FC236}">
                <a16:creationId xmlns:a16="http://schemas.microsoft.com/office/drawing/2014/main" id="{C90ED66C-8B4C-F6A9-420D-EAD2BB64047C}"/>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spTree>
    <p:extLst>
      <p:ext uri="{BB962C8B-B14F-4D97-AF65-F5344CB8AC3E}">
        <p14:creationId xmlns:p14="http://schemas.microsoft.com/office/powerpoint/2010/main" val="145937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5014D-2F9B-21A4-9F1E-3A999366572D}"/>
              </a:ext>
            </a:extLst>
          </p:cNvPr>
          <p:cNvSpPr>
            <a:spLocks noGrp="1"/>
          </p:cNvSpPr>
          <p:nvPr>
            <p:ph type="title"/>
          </p:nvPr>
        </p:nvSpPr>
        <p:spPr>
          <a:xfrm>
            <a:off x="0" y="-345751"/>
            <a:ext cx="65" cy="207749"/>
          </a:xfrm>
        </p:spPr>
        <p:txBody>
          <a:bodyPr/>
          <a:lstStyle/>
          <a:p>
            <a:endParaRPr lang="nl-NL"/>
          </a:p>
        </p:txBody>
      </p:sp>
      <p:sp>
        <p:nvSpPr>
          <p:cNvPr id="4" name="Tijdelijke aanduiding voor datum 3">
            <a:extLst>
              <a:ext uri="{FF2B5EF4-FFF2-40B4-BE49-F238E27FC236}">
                <a16:creationId xmlns:a16="http://schemas.microsoft.com/office/drawing/2014/main" id="{DBDAF06A-1C5C-31ED-6499-700DED0A163B}"/>
              </a:ext>
            </a:extLst>
          </p:cNvPr>
          <p:cNvSpPr>
            <a:spLocks noGrp="1"/>
          </p:cNvSpPr>
          <p:nvPr>
            <p:ph type="dt" sz="half" idx="14"/>
          </p:nvPr>
        </p:nvSpPr>
        <p:spPr/>
        <p:txBody>
          <a:bodyPr/>
          <a:lstStyle/>
          <a:p>
            <a:pPr algn="r" defTabSz="685800">
              <a:defRPr/>
            </a:pPr>
            <a:fld id="{5B227193-D8F5-48A7-B0D3-6DAD1F4F8E92}" type="datetime1">
              <a:rPr lang="nl-NL" sz="900">
                <a:solidFill>
                  <a:srgbClr val="FFFFFF"/>
                </a:solidFill>
                <a:latin typeface="Arial" panose="020B0604020202020204"/>
                <a:cs typeface="Segoe UI Light" panose="020B0502040204020203" pitchFamily="34" charset="0"/>
              </a:rPr>
              <a:pPr algn="r" defTabSz="685800">
                <a:defRPr/>
              </a:pPr>
              <a:t>30-5-2024</a:t>
            </a:fld>
            <a:endParaRPr lang="en-GB" sz="900" dirty="0">
              <a:solidFill>
                <a:srgbClr val="FFFFFF"/>
              </a:solidFill>
              <a:latin typeface="Arial" panose="020B0604020202020204"/>
              <a:cs typeface="Segoe UI Light" panose="020B0502040204020203" pitchFamily="34" charset="0"/>
            </a:endParaRPr>
          </a:p>
        </p:txBody>
      </p:sp>
      <p:sp>
        <p:nvSpPr>
          <p:cNvPr id="5" name="Tijdelijke aanduiding voor dianummer 4">
            <a:extLst>
              <a:ext uri="{FF2B5EF4-FFF2-40B4-BE49-F238E27FC236}">
                <a16:creationId xmlns:a16="http://schemas.microsoft.com/office/drawing/2014/main" id="{BB06BC84-C8C2-54B9-BA1A-A3235AC8841A}"/>
              </a:ext>
            </a:extLst>
          </p:cNvPr>
          <p:cNvSpPr>
            <a:spLocks noGrp="1"/>
          </p:cNvSpPr>
          <p:nvPr>
            <p:ph type="sldNum" sz="quarter" idx="15"/>
          </p:nvPr>
        </p:nvSpPr>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25</a:t>
            </a:fld>
            <a:endParaRPr lang="en-GB" sz="900" b="1" dirty="0">
              <a:solidFill>
                <a:srgbClr val="FFFFFF"/>
              </a:solidFill>
              <a:latin typeface="Arial" panose="020B0604020202020204"/>
              <a:cs typeface="Segoe UI Light" panose="020B0502040204020203" pitchFamily="34" charset="0"/>
            </a:endParaRPr>
          </a:p>
        </p:txBody>
      </p:sp>
      <p:pic>
        <p:nvPicPr>
          <p:cNvPr id="6" name="Afbeelding 5" descr="Afbeelding met kaart, atlas, tekst&#10;&#10;Automatisch gegenereerde beschrijving">
            <a:extLst>
              <a:ext uri="{FF2B5EF4-FFF2-40B4-BE49-F238E27FC236}">
                <a16:creationId xmlns:a16="http://schemas.microsoft.com/office/drawing/2014/main" id="{F60E7127-1069-CC76-0C27-122316193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112" y="76738"/>
            <a:ext cx="4299776" cy="4990025"/>
          </a:xfrm>
          <a:prstGeom prst="rect">
            <a:avLst/>
          </a:prstGeom>
        </p:spPr>
      </p:pic>
      <p:sp>
        <p:nvSpPr>
          <p:cNvPr id="7" name="Tekstvak 6">
            <a:extLst>
              <a:ext uri="{FF2B5EF4-FFF2-40B4-BE49-F238E27FC236}">
                <a16:creationId xmlns:a16="http://schemas.microsoft.com/office/drawing/2014/main" id="{76C25D55-CE72-E085-C64F-57E8D43A7D9B}"/>
              </a:ext>
            </a:extLst>
          </p:cNvPr>
          <p:cNvSpPr txBox="1"/>
          <p:nvPr/>
        </p:nvSpPr>
        <p:spPr>
          <a:xfrm>
            <a:off x="500137" y="418338"/>
            <a:ext cx="1200647" cy="38404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100" dirty="0">
                <a:solidFill>
                  <a:srgbClr val="FFFFFF"/>
                </a:solidFill>
                <a:latin typeface="Arial" panose="020B0604020202020204"/>
              </a:rPr>
              <a:t>Waar?</a:t>
            </a:r>
          </a:p>
        </p:txBody>
      </p:sp>
    </p:spTree>
    <p:extLst>
      <p:ext uri="{BB962C8B-B14F-4D97-AF65-F5344CB8AC3E}">
        <p14:creationId xmlns:p14="http://schemas.microsoft.com/office/powerpoint/2010/main" val="246500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26</a:t>
            </a:fld>
            <a:endParaRPr lang="en-GB" sz="900" b="1" dirty="0">
              <a:solidFill>
                <a:srgbClr val="FFFFFF"/>
              </a:solidFill>
              <a:latin typeface="Arial" panose="020B0604020202020204"/>
              <a:cs typeface="Segoe UI Light" panose="020B0502040204020203" pitchFamily="34" charset="0"/>
            </a:endParaRPr>
          </a:p>
        </p:txBody>
      </p:sp>
      <p:sp>
        <p:nvSpPr>
          <p:cNvPr id="2" name="Tekstvak 1">
            <a:extLst>
              <a:ext uri="{FF2B5EF4-FFF2-40B4-BE49-F238E27FC236}">
                <a16:creationId xmlns:a16="http://schemas.microsoft.com/office/drawing/2014/main" id="{3D68C8A0-1E2B-1E75-9099-28CE09102140}"/>
              </a:ext>
            </a:extLst>
          </p:cNvPr>
          <p:cNvSpPr txBox="1"/>
          <p:nvPr/>
        </p:nvSpPr>
        <p:spPr>
          <a:xfrm>
            <a:off x="582930" y="438912"/>
            <a:ext cx="2770632" cy="58978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400" dirty="0">
                <a:solidFill>
                  <a:srgbClr val="FFFFFF"/>
                </a:solidFill>
                <a:latin typeface="Arial" panose="020B0604020202020204"/>
              </a:rPr>
              <a:t>Hoe?</a:t>
            </a:r>
          </a:p>
        </p:txBody>
      </p:sp>
      <p:pic>
        <p:nvPicPr>
          <p:cNvPr id="10" name="Afbeelding 9">
            <a:extLst>
              <a:ext uri="{FF2B5EF4-FFF2-40B4-BE49-F238E27FC236}">
                <a16:creationId xmlns:a16="http://schemas.microsoft.com/office/drawing/2014/main" id="{F7DCC72F-7521-6631-0583-F97FCF67F51F}"/>
              </a:ext>
            </a:extLst>
          </p:cNvPr>
          <p:cNvPicPr>
            <a:picLocks noChangeAspect="1"/>
          </p:cNvPicPr>
          <p:nvPr/>
        </p:nvPicPr>
        <p:blipFill>
          <a:blip r:embed="rId2"/>
          <a:stretch>
            <a:fillRect/>
          </a:stretch>
        </p:blipFill>
        <p:spPr>
          <a:xfrm>
            <a:off x="3353562" y="1160491"/>
            <a:ext cx="2240345" cy="3782261"/>
          </a:xfrm>
          <a:prstGeom prst="rect">
            <a:avLst/>
          </a:prstGeom>
        </p:spPr>
      </p:pic>
      <p:pic>
        <p:nvPicPr>
          <p:cNvPr id="1028" name="Picture 4" descr="Blauwe smartphone op transparante achtergrond mobiele telefoon mockup met  wit scherm vector | Premium Vector">
            <a:extLst>
              <a:ext uri="{FF2B5EF4-FFF2-40B4-BE49-F238E27FC236}">
                <a16:creationId xmlns:a16="http://schemas.microsoft.com/office/drawing/2014/main" id="{709BF77E-91EA-3FCD-9D4C-32990BEA3874}"/>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17128" y="122916"/>
            <a:ext cx="1261906" cy="1261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luid van de pc harder of zachter zetten (Windows) | SeniorWeb">
            <a:extLst>
              <a:ext uri="{FF2B5EF4-FFF2-40B4-BE49-F238E27FC236}">
                <a16:creationId xmlns:a16="http://schemas.microsoft.com/office/drawing/2014/main" id="{B1C6492E-F94A-B4DB-1A0A-47DEBFD8E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28766" y="1160491"/>
            <a:ext cx="438629" cy="438629"/>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datum 4">
            <a:extLst>
              <a:ext uri="{FF2B5EF4-FFF2-40B4-BE49-F238E27FC236}">
                <a16:creationId xmlns:a16="http://schemas.microsoft.com/office/drawing/2014/main" id="{32B26060-494D-A1AC-D6A1-1B24D3816061}"/>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spTree>
    <p:extLst>
      <p:ext uri="{BB962C8B-B14F-4D97-AF65-F5344CB8AC3E}">
        <p14:creationId xmlns:p14="http://schemas.microsoft.com/office/powerpoint/2010/main" val="29614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27</a:t>
            </a:fld>
            <a:endParaRPr lang="en-GB" sz="900" b="1" dirty="0">
              <a:solidFill>
                <a:srgbClr val="FFFFFF"/>
              </a:solidFill>
              <a:latin typeface="Arial" panose="020B0604020202020204"/>
              <a:cs typeface="Segoe UI Light" panose="020B0502040204020203" pitchFamily="34" charset="0"/>
            </a:endParaRPr>
          </a:p>
        </p:txBody>
      </p:sp>
      <p:sp>
        <p:nvSpPr>
          <p:cNvPr id="2" name="Tekstvak 1">
            <a:extLst>
              <a:ext uri="{FF2B5EF4-FFF2-40B4-BE49-F238E27FC236}">
                <a16:creationId xmlns:a16="http://schemas.microsoft.com/office/drawing/2014/main" id="{3D68C8A0-1E2B-1E75-9099-28CE09102140}"/>
              </a:ext>
            </a:extLst>
          </p:cNvPr>
          <p:cNvSpPr txBox="1"/>
          <p:nvPr/>
        </p:nvSpPr>
        <p:spPr>
          <a:xfrm>
            <a:off x="418338" y="397764"/>
            <a:ext cx="2770632" cy="58978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100" dirty="0">
                <a:solidFill>
                  <a:srgbClr val="FFFFFF"/>
                </a:solidFill>
                <a:latin typeface="Arial" panose="020B0604020202020204"/>
              </a:rPr>
              <a:t>Waarom</a:t>
            </a:r>
            <a:r>
              <a:rPr lang="nl-NL" sz="2400" dirty="0">
                <a:solidFill>
                  <a:srgbClr val="FFFFFF"/>
                </a:solidFill>
                <a:latin typeface="Arial" panose="020B0604020202020204"/>
              </a:rPr>
              <a:t>?</a:t>
            </a:r>
          </a:p>
        </p:txBody>
      </p:sp>
      <p:sp>
        <p:nvSpPr>
          <p:cNvPr id="5" name="Tekstvak 4">
            <a:extLst>
              <a:ext uri="{FF2B5EF4-FFF2-40B4-BE49-F238E27FC236}">
                <a16:creationId xmlns:a16="http://schemas.microsoft.com/office/drawing/2014/main" id="{967851B2-87C3-A073-8E03-45AFA7A768B3}"/>
              </a:ext>
            </a:extLst>
          </p:cNvPr>
          <p:cNvSpPr txBox="1"/>
          <p:nvPr/>
        </p:nvSpPr>
        <p:spPr>
          <a:xfrm>
            <a:off x="1479041" y="1338152"/>
            <a:ext cx="2660904" cy="451787"/>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1350" dirty="0">
                <a:solidFill>
                  <a:srgbClr val="000000"/>
                </a:solidFill>
                <a:latin typeface="Arial" panose="020B0604020202020204"/>
              </a:rPr>
              <a:t>Droge zomers met lage grondwaterstand:</a:t>
            </a:r>
          </a:p>
          <a:p>
            <a:pPr marL="214313" indent="-214313" defTabSz="685800">
              <a:lnSpc>
                <a:spcPct val="90000"/>
              </a:lnSpc>
              <a:spcBef>
                <a:spcPts val="450"/>
              </a:spcBef>
              <a:spcAft>
                <a:spcPts val="450"/>
              </a:spcAft>
              <a:buFont typeface="Arial" panose="020B0604020202020204" pitchFamily="34" charset="0"/>
              <a:buChar char="•"/>
              <a:defRPr/>
            </a:pPr>
            <a:endParaRPr lang="nl-NL" sz="1200" dirty="0">
              <a:solidFill>
                <a:srgbClr val="000000"/>
              </a:solidFill>
              <a:latin typeface="Arial" panose="020B0604020202020204"/>
            </a:endParaRPr>
          </a:p>
        </p:txBody>
      </p:sp>
      <p:sp>
        <p:nvSpPr>
          <p:cNvPr id="6" name="Tekstvak 5">
            <a:extLst>
              <a:ext uri="{FF2B5EF4-FFF2-40B4-BE49-F238E27FC236}">
                <a16:creationId xmlns:a16="http://schemas.microsoft.com/office/drawing/2014/main" id="{419A53E9-48FF-0A37-B3FF-BD118AC5BE00}"/>
              </a:ext>
            </a:extLst>
          </p:cNvPr>
          <p:cNvSpPr txBox="1"/>
          <p:nvPr/>
        </p:nvSpPr>
        <p:spPr>
          <a:xfrm>
            <a:off x="5173220" y="1338152"/>
            <a:ext cx="2491740" cy="451787"/>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1350" dirty="0">
                <a:solidFill>
                  <a:srgbClr val="000000"/>
                </a:solidFill>
                <a:latin typeface="Arial" panose="020B0604020202020204"/>
              </a:rPr>
              <a:t>Natte winters met hoge grondwaterstand: </a:t>
            </a:r>
          </a:p>
        </p:txBody>
      </p:sp>
      <p:sp>
        <p:nvSpPr>
          <p:cNvPr id="7" name="Tekstvak 6">
            <a:extLst>
              <a:ext uri="{FF2B5EF4-FFF2-40B4-BE49-F238E27FC236}">
                <a16:creationId xmlns:a16="http://schemas.microsoft.com/office/drawing/2014/main" id="{C09BEE06-9270-9ED0-1233-633EF7211C47}"/>
              </a:ext>
            </a:extLst>
          </p:cNvPr>
          <p:cNvSpPr txBox="1"/>
          <p:nvPr/>
        </p:nvSpPr>
        <p:spPr>
          <a:xfrm>
            <a:off x="1479041" y="1789939"/>
            <a:ext cx="2660904" cy="2372867"/>
          </a:xfrm>
          <a:prstGeom prst="rect">
            <a:avLst/>
          </a:prstGeom>
          <a:noFill/>
        </p:spPr>
        <p:txBody>
          <a:bodyPr wrap="square" lIns="0" tIns="0" rIns="0" bIns="0" rtlCol="0">
            <a:noAutofit/>
          </a:bodyPr>
          <a:lstStyle/>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Bodemdaling in veengrondgebieden</a:t>
            </a:r>
          </a:p>
          <a:p>
            <a:pPr marL="214313" indent="-214313" defTabSz="685800">
              <a:lnSpc>
                <a:spcPct val="90000"/>
              </a:lnSpc>
              <a:spcBef>
                <a:spcPts val="450"/>
              </a:spcBef>
              <a:spcAft>
                <a:spcPts val="450"/>
              </a:spcAft>
              <a:buFont typeface="Arial" panose="020B0604020202020204" pitchFamily="34" charset="0"/>
              <a:buChar char="•"/>
              <a:defRPr/>
            </a:pPr>
            <a:r>
              <a:rPr lang="nl-NL" sz="1200" dirty="0" err="1">
                <a:solidFill>
                  <a:srgbClr val="000000"/>
                </a:solidFill>
                <a:latin typeface="Arial" panose="020B0604020202020204"/>
              </a:rPr>
              <a:t>Paalrot</a:t>
            </a:r>
            <a:r>
              <a:rPr lang="nl-NL" sz="1200" dirty="0">
                <a:solidFill>
                  <a:srgbClr val="000000"/>
                </a:solidFill>
                <a:latin typeface="Arial" panose="020B0604020202020204"/>
              </a:rPr>
              <a:t> bij houten funderingen </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Scheefzakken van ondiepe funderingen</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Schade aan de natuur en landbouwgewassen (uitdroging)</a:t>
            </a:r>
          </a:p>
          <a:p>
            <a:pPr defTabSz="685800">
              <a:lnSpc>
                <a:spcPct val="90000"/>
              </a:lnSpc>
              <a:spcBef>
                <a:spcPts val="450"/>
              </a:spcBef>
              <a:spcAft>
                <a:spcPts val="450"/>
              </a:spcAft>
              <a:defRPr/>
            </a:pPr>
            <a:endParaRPr lang="nl-NL" sz="1200" dirty="0" err="1">
              <a:solidFill>
                <a:srgbClr val="000000"/>
              </a:solidFill>
              <a:latin typeface="Arial" panose="020B0604020202020204"/>
            </a:endParaRPr>
          </a:p>
        </p:txBody>
      </p:sp>
      <p:sp>
        <p:nvSpPr>
          <p:cNvPr id="9" name="Tekstvak 8">
            <a:extLst>
              <a:ext uri="{FF2B5EF4-FFF2-40B4-BE49-F238E27FC236}">
                <a16:creationId xmlns:a16="http://schemas.microsoft.com/office/drawing/2014/main" id="{9619F478-B331-79F7-4EBF-6B6AF1AD39E5}"/>
              </a:ext>
            </a:extLst>
          </p:cNvPr>
          <p:cNvSpPr txBox="1"/>
          <p:nvPr/>
        </p:nvSpPr>
        <p:spPr>
          <a:xfrm>
            <a:off x="5173219" y="1789939"/>
            <a:ext cx="2507744" cy="1597914"/>
          </a:xfrm>
          <a:prstGeom prst="rect">
            <a:avLst/>
          </a:prstGeom>
          <a:noFill/>
        </p:spPr>
        <p:txBody>
          <a:bodyPr wrap="square" lIns="0" tIns="0" rIns="0" bIns="0" rtlCol="0">
            <a:noAutofit/>
          </a:bodyPr>
          <a:lstStyle/>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Overstromingen </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Slechte afvoer</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Schade aan landbouw</a:t>
            </a:r>
          </a:p>
          <a:p>
            <a:pPr defTabSz="685800">
              <a:lnSpc>
                <a:spcPct val="90000"/>
              </a:lnSpc>
              <a:spcBef>
                <a:spcPts val="450"/>
              </a:spcBef>
              <a:spcAft>
                <a:spcPts val="450"/>
              </a:spcAft>
              <a:defRPr/>
            </a:pPr>
            <a:endParaRPr lang="nl-NL" sz="1200" dirty="0" err="1">
              <a:solidFill>
                <a:srgbClr val="000000"/>
              </a:solidFill>
              <a:latin typeface="Arial" panose="020B0604020202020204"/>
            </a:endParaRPr>
          </a:p>
        </p:txBody>
      </p:sp>
      <p:sp>
        <p:nvSpPr>
          <p:cNvPr id="8" name="Tijdelijke aanduiding voor datum 4">
            <a:extLst>
              <a:ext uri="{FF2B5EF4-FFF2-40B4-BE49-F238E27FC236}">
                <a16:creationId xmlns:a16="http://schemas.microsoft.com/office/drawing/2014/main" id="{57AA19D3-4851-9146-0E2A-E399283CC86F}"/>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spTree>
    <p:extLst>
      <p:ext uri="{BB962C8B-B14F-4D97-AF65-F5344CB8AC3E}">
        <p14:creationId xmlns:p14="http://schemas.microsoft.com/office/powerpoint/2010/main" val="19418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28</a:t>
            </a:fld>
            <a:endParaRPr lang="en-GB" sz="900" b="1" dirty="0">
              <a:solidFill>
                <a:srgbClr val="FFFFFF"/>
              </a:solidFill>
              <a:latin typeface="Arial" panose="020B0604020202020204"/>
              <a:cs typeface="Segoe UI Light" panose="020B0502040204020203" pitchFamily="34" charset="0"/>
            </a:endParaRPr>
          </a:p>
        </p:txBody>
      </p:sp>
      <p:sp>
        <p:nvSpPr>
          <p:cNvPr id="2" name="Tekstvak 1">
            <a:extLst>
              <a:ext uri="{FF2B5EF4-FFF2-40B4-BE49-F238E27FC236}">
                <a16:creationId xmlns:a16="http://schemas.microsoft.com/office/drawing/2014/main" id="{3D68C8A0-1E2B-1E75-9099-28CE09102140}"/>
              </a:ext>
            </a:extLst>
          </p:cNvPr>
          <p:cNvSpPr txBox="1"/>
          <p:nvPr/>
        </p:nvSpPr>
        <p:spPr>
          <a:xfrm>
            <a:off x="342900" y="390906"/>
            <a:ext cx="2770632" cy="58978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100" dirty="0">
                <a:solidFill>
                  <a:srgbClr val="FFFFFF"/>
                </a:solidFill>
                <a:latin typeface="Arial" panose="020B0604020202020204"/>
              </a:rPr>
              <a:t>Enkele resultaten</a:t>
            </a:r>
            <a:endParaRPr lang="nl-NL" sz="2400" dirty="0">
              <a:solidFill>
                <a:srgbClr val="FFFFFF"/>
              </a:solidFill>
              <a:latin typeface="Arial" panose="020B0604020202020204"/>
            </a:endParaRPr>
          </a:p>
        </p:txBody>
      </p:sp>
      <p:sp>
        <p:nvSpPr>
          <p:cNvPr id="11" name="Tijdelijke aanduiding voor datum 4">
            <a:extLst>
              <a:ext uri="{FF2B5EF4-FFF2-40B4-BE49-F238E27FC236}">
                <a16:creationId xmlns:a16="http://schemas.microsoft.com/office/drawing/2014/main" id="{2AAB1A45-0A72-138A-F357-44CC433A0514}"/>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pic>
        <p:nvPicPr>
          <p:cNvPr id="15" name="Afbeelding 14">
            <a:extLst>
              <a:ext uri="{FF2B5EF4-FFF2-40B4-BE49-F238E27FC236}">
                <a16:creationId xmlns:a16="http://schemas.microsoft.com/office/drawing/2014/main" id="{6F1A1784-1BFB-33A9-6B58-BEC2CABB06E2}"/>
              </a:ext>
            </a:extLst>
          </p:cNvPr>
          <p:cNvPicPr>
            <a:picLocks noChangeAspect="1"/>
          </p:cNvPicPr>
          <p:nvPr/>
        </p:nvPicPr>
        <p:blipFill>
          <a:blip r:embed="rId2"/>
          <a:stretch>
            <a:fillRect/>
          </a:stretch>
        </p:blipFill>
        <p:spPr>
          <a:xfrm>
            <a:off x="4729215" y="1110997"/>
            <a:ext cx="4119892" cy="2589471"/>
          </a:xfrm>
          <a:prstGeom prst="rect">
            <a:avLst/>
          </a:prstGeom>
        </p:spPr>
      </p:pic>
      <p:pic>
        <p:nvPicPr>
          <p:cNvPr id="18" name="Afbeelding 17">
            <a:extLst>
              <a:ext uri="{FF2B5EF4-FFF2-40B4-BE49-F238E27FC236}">
                <a16:creationId xmlns:a16="http://schemas.microsoft.com/office/drawing/2014/main" id="{5C390EED-AA2B-6ED8-272E-C503F4D91049}"/>
              </a:ext>
            </a:extLst>
          </p:cNvPr>
          <p:cNvPicPr>
            <a:picLocks noChangeAspect="1"/>
          </p:cNvPicPr>
          <p:nvPr/>
        </p:nvPicPr>
        <p:blipFill>
          <a:blip r:embed="rId3"/>
          <a:stretch>
            <a:fillRect/>
          </a:stretch>
        </p:blipFill>
        <p:spPr>
          <a:xfrm>
            <a:off x="294894" y="1103145"/>
            <a:ext cx="4119892" cy="2597323"/>
          </a:xfrm>
          <a:prstGeom prst="rect">
            <a:avLst/>
          </a:prstGeom>
        </p:spPr>
      </p:pic>
    </p:spTree>
    <p:extLst>
      <p:ext uri="{BB962C8B-B14F-4D97-AF65-F5344CB8AC3E}">
        <p14:creationId xmlns:p14="http://schemas.microsoft.com/office/powerpoint/2010/main" val="235721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29</a:t>
            </a:fld>
            <a:endParaRPr lang="en-GB" sz="900" b="1" dirty="0">
              <a:solidFill>
                <a:srgbClr val="FFFFFF"/>
              </a:solidFill>
              <a:latin typeface="Arial" panose="020B0604020202020204"/>
              <a:cs typeface="Segoe UI Light" panose="020B0502040204020203" pitchFamily="34" charset="0"/>
            </a:endParaRPr>
          </a:p>
        </p:txBody>
      </p:sp>
      <p:sp>
        <p:nvSpPr>
          <p:cNvPr id="2" name="Tekstvak 1">
            <a:extLst>
              <a:ext uri="{FF2B5EF4-FFF2-40B4-BE49-F238E27FC236}">
                <a16:creationId xmlns:a16="http://schemas.microsoft.com/office/drawing/2014/main" id="{3D68C8A0-1E2B-1E75-9099-28CE09102140}"/>
              </a:ext>
            </a:extLst>
          </p:cNvPr>
          <p:cNvSpPr txBox="1"/>
          <p:nvPr/>
        </p:nvSpPr>
        <p:spPr>
          <a:xfrm>
            <a:off x="342900" y="390906"/>
            <a:ext cx="2770632" cy="58978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100" dirty="0">
                <a:solidFill>
                  <a:srgbClr val="FFFFFF"/>
                </a:solidFill>
                <a:latin typeface="Arial" panose="020B0604020202020204"/>
              </a:rPr>
              <a:t>Enkele resultaten</a:t>
            </a:r>
            <a:endParaRPr lang="nl-NL" sz="2400" dirty="0">
              <a:solidFill>
                <a:srgbClr val="FFFFFF"/>
              </a:solidFill>
              <a:latin typeface="Arial" panose="020B0604020202020204"/>
            </a:endParaRPr>
          </a:p>
        </p:txBody>
      </p:sp>
      <p:sp>
        <p:nvSpPr>
          <p:cNvPr id="13" name="Tijdelijke aanduiding voor datum 4">
            <a:extLst>
              <a:ext uri="{FF2B5EF4-FFF2-40B4-BE49-F238E27FC236}">
                <a16:creationId xmlns:a16="http://schemas.microsoft.com/office/drawing/2014/main" id="{F5670441-57D1-7C4D-C21B-56EEACD514BC}"/>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pic>
        <p:nvPicPr>
          <p:cNvPr id="3" name="Afbeelding 2">
            <a:extLst>
              <a:ext uri="{FF2B5EF4-FFF2-40B4-BE49-F238E27FC236}">
                <a16:creationId xmlns:a16="http://schemas.microsoft.com/office/drawing/2014/main" id="{7D226B7F-A19F-0CE0-9156-81D0905C9162}"/>
              </a:ext>
            </a:extLst>
          </p:cNvPr>
          <p:cNvPicPr>
            <a:picLocks noChangeAspect="1"/>
          </p:cNvPicPr>
          <p:nvPr/>
        </p:nvPicPr>
        <p:blipFill>
          <a:blip r:embed="rId2"/>
          <a:stretch>
            <a:fillRect/>
          </a:stretch>
        </p:blipFill>
        <p:spPr>
          <a:xfrm>
            <a:off x="342900" y="1344298"/>
            <a:ext cx="4062284" cy="2454905"/>
          </a:xfrm>
          <a:prstGeom prst="rect">
            <a:avLst/>
          </a:prstGeom>
        </p:spPr>
      </p:pic>
      <p:pic>
        <p:nvPicPr>
          <p:cNvPr id="19" name="Afbeelding 18">
            <a:extLst>
              <a:ext uri="{FF2B5EF4-FFF2-40B4-BE49-F238E27FC236}">
                <a16:creationId xmlns:a16="http://schemas.microsoft.com/office/drawing/2014/main" id="{31E66036-BCA1-7934-55D7-B6902BA8CD2C}"/>
              </a:ext>
            </a:extLst>
          </p:cNvPr>
          <p:cNvPicPr>
            <a:picLocks noChangeAspect="1"/>
          </p:cNvPicPr>
          <p:nvPr/>
        </p:nvPicPr>
        <p:blipFill>
          <a:blip r:embed="rId3"/>
          <a:stretch>
            <a:fillRect/>
          </a:stretch>
        </p:blipFill>
        <p:spPr>
          <a:xfrm>
            <a:off x="4834104" y="1344298"/>
            <a:ext cx="3924349" cy="2454905"/>
          </a:xfrm>
          <a:prstGeom prst="rect">
            <a:avLst/>
          </a:prstGeom>
        </p:spPr>
      </p:pic>
    </p:spTree>
    <p:extLst>
      <p:ext uri="{BB962C8B-B14F-4D97-AF65-F5344CB8AC3E}">
        <p14:creationId xmlns:p14="http://schemas.microsoft.com/office/powerpoint/2010/main" val="98798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err="1">
                <a:latin typeface="Brandon Grotesque Medium" panose="020B0603020203060202" pitchFamily="34" charset="0"/>
                <a:ea typeface="Cambria" panose="02040503050406030204" pitchFamily="18" charset="0"/>
              </a:rPr>
              <a:t>Programma</a:t>
            </a:r>
            <a:endParaRPr lang="en-GB" sz="2800" dirty="0">
              <a:latin typeface="Brandon Grotesque Medium" panose="020B0603020203060202" pitchFamily="34" charset="0"/>
              <a:ea typeface="Cambria" panose="02040503050406030204" pitchFamily="18" charset="0"/>
            </a:endParaRPr>
          </a:p>
        </p:txBody>
      </p:sp>
      <p:sp>
        <p:nvSpPr>
          <p:cNvPr id="5" name="Tijdelijke aanduiding voor inhoud 4">
            <a:extLst>
              <a:ext uri="{FF2B5EF4-FFF2-40B4-BE49-F238E27FC236}">
                <a16:creationId xmlns:a16="http://schemas.microsoft.com/office/drawing/2014/main" id="{A13D1FC0-B3AC-C05C-A9A3-804646C11E80}"/>
              </a:ext>
            </a:extLst>
          </p:cNvPr>
          <p:cNvSpPr>
            <a:spLocks noGrp="1"/>
          </p:cNvSpPr>
          <p:nvPr>
            <p:ph idx="1"/>
          </p:nvPr>
        </p:nvSpPr>
        <p:spPr/>
        <p:txBody>
          <a:bodyPr/>
          <a:lstStyle/>
          <a:p>
            <a:r>
              <a:rPr lang="nl-NL" sz="1800" dirty="0">
                <a:effectLst/>
                <a:latin typeface="Calibri Light" panose="020F0302020204030204" pitchFamily="34" charset="0"/>
                <a:ea typeface="Calibri" panose="020F0502020204030204" pitchFamily="34" charset="0"/>
              </a:rPr>
              <a:t>Marchien: Presentatie resultaten onderzoek datakwaliteit</a:t>
            </a:r>
          </a:p>
          <a:p>
            <a:pPr marL="0" indent="0">
              <a:buNone/>
            </a:pPr>
            <a:endParaRPr lang="nl-NL" sz="1800" dirty="0">
              <a:effectLst/>
              <a:latin typeface="Calibri Light" panose="020F0302020204030204" pitchFamily="34" charset="0"/>
              <a:ea typeface="Calibri" panose="020F0502020204030204" pitchFamily="34" charset="0"/>
            </a:endParaRPr>
          </a:p>
          <a:p>
            <a:r>
              <a:rPr lang="nl-NL" sz="1800" dirty="0">
                <a:effectLst/>
                <a:latin typeface="Calibri Light" panose="020F0302020204030204" pitchFamily="34" charset="0"/>
                <a:ea typeface="Calibri" panose="020F0502020204030204" pitchFamily="34" charset="0"/>
              </a:rPr>
              <a:t>Sandra: Uitleg nieuwe toevoeging: grondwatermetingen</a:t>
            </a:r>
          </a:p>
          <a:p>
            <a:pPr marL="0" indent="0">
              <a:buNone/>
            </a:pPr>
            <a:r>
              <a:rPr lang="nl-NL" sz="1800" dirty="0">
                <a:effectLst/>
                <a:latin typeface="Calibri Light" panose="020F0302020204030204" pitchFamily="34" charset="0"/>
                <a:ea typeface="Calibri" panose="020F0502020204030204" pitchFamily="34" charset="0"/>
              </a:rPr>
              <a:t> </a:t>
            </a:r>
            <a:endParaRPr lang="nl-NL" sz="1800" dirty="0">
              <a:effectLst/>
              <a:latin typeface="Calibri" panose="020F0502020204030204" pitchFamily="34" charset="0"/>
              <a:ea typeface="Calibri" panose="020F0502020204030204" pitchFamily="34" charset="0"/>
            </a:endParaRPr>
          </a:p>
          <a:p>
            <a:r>
              <a:rPr lang="nl-NL" sz="1800" dirty="0">
                <a:effectLst/>
                <a:latin typeface="Calibri Light" panose="020F0302020204030204" pitchFamily="34" charset="0"/>
                <a:ea typeface="Calibri" panose="020F0502020204030204" pitchFamily="34" charset="0"/>
              </a:rPr>
              <a:t>Rick: Presentatie lopend onderzoek met grondwater-data </a:t>
            </a:r>
          </a:p>
          <a:p>
            <a:pPr marL="0" indent="0">
              <a:buNone/>
            </a:pPr>
            <a:endParaRPr lang="nl-NL" sz="1800" dirty="0">
              <a:effectLst/>
              <a:latin typeface="Calibri Light" panose="020F0302020204030204" pitchFamily="34" charset="0"/>
              <a:ea typeface="Calibri" panose="020F0502020204030204" pitchFamily="34" charset="0"/>
            </a:endParaRPr>
          </a:p>
          <a:p>
            <a:r>
              <a:rPr lang="nl-NL" sz="1800" dirty="0">
                <a:latin typeface="Calibri Light" panose="020F0302020204030204" pitchFamily="34" charset="0"/>
                <a:ea typeface="Calibri" panose="020F0502020204030204" pitchFamily="34" charset="0"/>
              </a:rPr>
              <a:t>A</a:t>
            </a:r>
            <a:r>
              <a:rPr lang="nl-NL" sz="1800" dirty="0">
                <a:effectLst/>
                <a:latin typeface="Calibri Light" panose="020F0302020204030204" pitchFamily="34" charset="0"/>
                <a:ea typeface="Calibri" panose="020F0502020204030204" pitchFamily="34" charset="0"/>
              </a:rPr>
              <a:t>fronding </a:t>
            </a:r>
            <a:endParaRPr lang="nl-NL" sz="1800" dirty="0">
              <a:effectLst/>
              <a:latin typeface="Calibri" panose="020F0502020204030204" pitchFamily="34" charset="0"/>
              <a:ea typeface="Calibri" panose="020F0502020204030204" pitchFamily="34" charset="0"/>
            </a:endParaRPr>
          </a:p>
          <a:p>
            <a:endParaRPr lang="nl-NL" dirty="0"/>
          </a:p>
        </p:txBody>
      </p:sp>
      <p:pic>
        <p:nvPicPr>
          <p:cNvPr id="7" name="Afbeelding 6" descr="Afbeelding met buitenshuis, persoon, kleding, hemel&#10;&#10;Automatisch gegenereerde beschrijving">
            <a:extLst>
              <a:ext uri="{FF2B5EF4-FFF2-40B4-BE49-F238E27FC236}">
                <a16:creationId xmlns:a16="http://schemas.microsoft.com/office/drawing/2014/main" id="{761CFFB3-5F68-7E05-9463-9C48F5C34253}"/>
              </a:ext>
            </a:extLst>
          </p:cNvPr>
          <p:cNvPicPr>
            <a:picLocks noChangeAspect="1"/>
          </p:cNvPicPr>
          <p:nvPr/>
        </p:nvPicPr>
        <p:blipFill>
          <a:blip r:embed="rId2"/>
          <a:stretch>
            <a:fillRect/>
          </a:stretch>
        </p:blipFill>
        <p:spPr>
          <a:xfrm>
            <a:off x="6827206" y="428625"/>
            <a:ext cx="2092957" cy="2293283"/>
          </a:xfrm>
          <a:prstGeom prst="rect">
            <a:avLst/>
          </a:prstGeom>
        </p:spPr>
      </p:pic>
      <p:pic>
        <p:nvPicPr>
          <p:cNvPr id="9" name="Afbeelding 8" descr="Afbeelding met buitenshuis, grond, boom, plant&#10;&#10;Automatisch gegenereerde beschrijving">
            <a:extLst>
              <a:ext uri="{FF2B5EF4-FFF2-40B4-BE49-F238E27FC236}">
                <a16:creationId xmlns:a16="http://schemas.microsoft.com/office/drawing/2014/main" id="{BF28C062-C267-A793-4719-2FD991005FD1}"/>
              </a:ext>
            </a:extLst>
          </p:cNvPr>
          <p:cNvPicPr>
            <a:picLocks noChangeAspect="1"/>
          </p:cNvPicPr>
          <p:nvPr/>
        </p:nvPicPr>
        <p:blipFill rotWithShape="1">
          <a:blip r:embed="rId3"/>
          <a:srcRect l="20490" t="11236" r="16171" b="2453"/>
          <a:stretch/>
        </p:blipFill>
        <p:spPr>
          <a:xfrm>
            <a:off x="6827206" y="2850216"/>
            <a:ext cx="2092957" cy="2139043"/>
          </a:xfrm>
          <a:prstGeom prst="rect">
            <a:avLst/>
          </a:prstGeom>
        </p:spPr>
      </p:pic>
    </p:spTree>
    <p:extLst>
      <p:ext uri="{BB962C8B-B14F-4D97-AF65-F5344CB8AC3E}">
        <p14:creationId xmlns:p14="http://schemas.microsoft.com/office/powerpoint/2010/main" val="298766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8383848" y="4804252"/>
            <a:ext cx="218474" cy="138500"/>
          </a:xfrm>
        </p:spPr>
        <p:txBody>
          <a:bodyPr/>
          <a:lstStyle/>
          <a:p>
            <a:pPr algn="r" defTabSz="685800">
              <a:defRPr/>
            </a:pPr>
            <a:fld id="{9E843DB9-9987-4157-AB9C-CEA8D7D910BB}" type="slidenum">
              <a:rPr lang="en-GB" sz="900" b="1">
                <a:solidFill>
                  <a:srgbClr val="FFFFFF"/>
                </a:solidFill>
                <a:latin typeface="Arial" panose="020B0604020202020204"/>
                <a:cs typeface="Segoe UI Light" panose="020B0502040204020203" pitchFamily="34" charset="0"/>
              </a:rPr>
              <a:pPr algn="r" defTabSz="685800">
                <a:defRPr/>
              </a:pPr>
              <a:t>30</a:t>
            </a:fld>
            <a:endParaRPr lang="en-GB" sz="900" b="1" dirty="0">
              <a:solidFill>
                <a:srgbClr val="FFFFFF"/>
              </a:solidFill>
              <a:latin typeface="Arial" panose="020B0604020202020204"/>
              <a:cs typeface="Segoe UI Light" panose="020B0502040204020203" pitchFamily="34" charset="0"/>
            </a:endParaRPr>
          </a:p>
        </p:txBody>
      </p:sp>
      <p:sp>
        <p:nvSpPr>
          <p:cNvPr id="2" name="Tekstvak 1">
            <a:extLst>
              <a:ext uri="{FF2B5EF4-FFF2-40B4-BE49-F238E27FC236}">
                <a16:creationId xmlns:a16="http://schemas.microsoft.com/office/drawing/2014/main" id="{3D68C8A0-1E2B-1E75-9099-28CE09102140}"/>
              </a:ext>
            </a:extLst>
          </p:cNvPr>
          <p:cNvSpPr txBox="1"/>
          <p:nvPr/>
        </p:nvSpPr>
        <p:spPr>
          <a:xfrm>
            <a:off x="418338" y="397764"/>
            <a:ext cx="2770632" cy="589788"/>
          </a:xfrm>
          <a:prstGeom prst="rect">
            <a:avLst/>
          </a:prstGeom>
          <a:noFill/>
        </p:spPr>
        <p:txBody>
          <a:bodyPr wrap="square" lIns="0" tIns="0" rIns="0" bIns="0" rtlCol="0">
            <a:noAutofit/>
          </a:bodyPr>
          <a:lstStyle/>
          <a:p>
            <a:pPr defTabSz="685800">
              <a:lnSpc>
                <a:spcPct val="90000"/>
              </a:lnSpc>
              <a:spcBef>
                <a:spcPts val="450"/>
              </a:spcBef>
              <a:spcAft>
                <a:spcPts val="450"/>
              </a:spcAft>
              <a:defRPr/>
            </a:pPr>
            <a:r>
              <a:rPr lang="nl-NL" sz="2400" dirty="0">
                <a:solidFill>
                  <a:srgbClr val="FFFFFF"/>
                </a:solidFill>
                <a:latin typeface="Arial" panose="020B0604020202020204"/>
              </a:rPr>
              <a:t>Hoe verder?</a:t>
            </a:r>
          </a:p>
        </p:txBody>
      </p:sp>
      <p:sp>
        <p:nvSpPr>
          <p:cNvPr id="5" name="Tijdelijke aanduiding voor datum 4">
            <a:extLst>
              <a:ext uri="{FF2B5EF4-FFF2-40B4-BE49-F238E27FC236}">
                <a16:creationId xmlns:a16="http://schemas.microsoft.com/office/drawing/2014/main" id="{EFF8CD1D-1845-F3D2-95EA-8E5B37E43DD0}"/>
              </a:ext>
            </a:extLst>
          </p:cNvPr>
          <p:cNvSpPr>
            <a:spLocks noGrp="1"/>
          </p:cNvSpPr>
          <p:nvPr>
            <p:ph type="dt" sz="half" idx="14"/>
          </p:nvPr>
        </p:nvSpPr>
        <p:spPr>
          <a:xfrm>
            <a:off x="7597657" y="4803979"/>
            <a:ext cx="586700" cy="138500"/>
          </a:xfrm>
        </p:spPr>
        <p:txBody>
          <a:bodyPr/>
          <a:lstStyle/>
          <a:p>
            <a:pPr algn="r" defTabSz="685800">
              <a:defRPr/>
            </a:pPr>
            <a:r>
              <a:rPr lang="en-GB" sz="900" dirty="0">
                <a:solidFill>
                  <a:srgbClr val="FFFFFF"/>
                </a:solidFill>
                <a:latin typeface="Arial" panose="020B0604020202020204"/>
                <a:cs typeface="Segoe UI Light" panose="020B0502040204020203" pitchFamily="34" charset="0"/>
              </a:rPr>
              <a:t>30-05-2024</a:t>
            </a:r>
          </a:p>
        </p:txBody>
      </p:sp>
      <p:sp>
        <p:nvSpPr>
          <p:cNvPr id="3" name="Tekstvak 2">
            <a:extLst>
              <a:ext uri="{FF2B5EF4-FFF2-40B4-BE49-F238E27FC236}">
                <a16:creationId xmlns:a16="http://schemas.microsoft.com/office/drawing/2014/main" id="{5F5DBCA9-547E-1D71-794C-C3AB958214E1}"/>
              </a:ext>
            </a:extLst>
          </p:cNvPr>
          <p:cNvSpPr txBox="1"/>
          <p:nvPr/>
        </p:nvSpPr>
        <p:spPr>
          <a:xfrm>
            <a:off x="994410" y="2009815"/>
            <a:ext cx="4985766" cy="1123870"/>
          </a:xfrm>
          <a:prstGeom prst="rect">
            <a:avLst/>
          </a:prstGeom>
          <a:noFill/>
        </p:spPr>
        <p:txBody>
          <a:bodyPr wrap="square" lIns="0" tIns="0" rIns="0" bIns="0" rtlCol="0">
            <a:noAutofit/>
          </a:bodyPr>
          <a:lstStyle/>
          <a:p>
            <a:pPr defTabSz="685800">
              <a:lnSpc>
                <a:spcPct val="90000"/>
              </a:lnSpc>
              <a:spcBef>
                <a:spcPts val="450"/>
              </a:spcBef>
              <a:spcAft>
                <a:spcPts val="450"/>
              </a:spcAft>
              <a:defRPr/>
            </a:pPr>
            <a:endParaRPr lang="nl-NL" sz="1200" dirty="0">
              <a:solidFill>
                <a:srgbClr val="000000"/>
              </a:solidFill>
              <a:latin typeface="Arial" panose="020B0604020202020204"/>
            </a:endParaRP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Meer peilbuizen in Delft</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Meer onderzoek</a:t>
            </a:r>
          </a:p>
          <a:p>
            <a:pPr marL="214313" indent="-214313" defTabSz="685800">
              <a:lnSpc>
                <a:spcPct val="90000"/>
              </a:lnSpc>
              <a:spcBef>
                <a:spcPts val="450"/>
              </a:spcBef>
              <a:spcAft>
                <a:spcPts val="450"/>
              </a:spcAft>
              <a:buFont typeface="Arial" panose="020B0604020202020204" pitchFamily="34" charset="0"/>
              <a:buChar char="•"/>
              <a:defRPr/>
            </a:pPr>
            <a:r>
              <a:rPr lang="nl-NL" sz="1200" dirty="0">
                <a:solidFill>
                  <a:srgbClr val="000000"/>
                </a:solidFill>
                <a:latin typeface="Arial" panose="020B0604020202020204"/>
              </a:rPr>
              <a:t>Lokale verschillen in een stedelijke omgeving</a:t>
            </a:r>
          </a:p>
          <a:p>
            <a:pPr defTabSz="685800">
              <a:lnSpc>
                <a:spcPct val="90000"/>
              </a:lnSpc>
              <a:spcBef>
                <a:spcPts val="450"/>
              </a:spcBef>
              <a:spcAft>
                <a:spcPts val="450"/>
              </a:spcAft>
              <a:defRPr/>
            </a:pPr>
            <a:endParaRPr lang="nl-NL" sz="1200" dirty="0">
              <a:solidFill>
                <a:srgbClr val="000000"/>
              </a:solidFill>
              <a:latin typeface="Arial" panose="020B0604020202020204"/>
            </a:endParaRPr>
          </a:p>
        </p:txBody>
      </p:sp>
      <p:pic>
        <p:nvPicPr>
          <p:cNvPr id="7" name="Afbeelding 6">
            <a:extLst>
              <a:ext uri="{FF2B5EF4-FFF2-40B4-BE49-F238E27FC236}">
                <a16:creationId xmlns:a16="http://schemas.microsoft.com/office/drawing/2014/main" id="{4E9089D3-B065-EAED-8DD2-EC9AE0FE01B7}"/>
              </a:ext>
            </a:extLst>
          </p:cNvPr>
          <p:cNvPicPr>
            <a:picLocks noChangeAspect="1"/>
          </p:cNvPicPr>
          <p:nvPr/>
        </p:nvPicPr>
        <p:blipFill rotWithShape="1">
          <a:blip r:embed="rId2"/>
          <a:srcRect l="549" b="1188"/>
          <a:stretch/>
        </p:blipFill>
        <p:spPr>
          <a:xfrm>
            <a:off x="5078736" y="1250037"/>
            <a:ext cx="3523586" cy="2643425"/>
          </a:xfrm>
          <a:prstGeom prst="rect">
            <a:avLst/>
          </a:prstGeom>
        </p:spPr>
      </p:pic>
    </p:spTree>
    <p:extLst>
      <p:ext uri="{BB962C8B-B14F-4D97-AF65-F5344CB8AC3E}">
        <p14:creationId xmlns:p14="http://schemas.microsoft.com/office/powerpoint/2010/main" val="373349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321764"/>
            <a:ext cx="702116" cy="207749"/>
          </a:xfrm>
        </p:spPr>
        <p:txBody>
          <a:bodyPr/>
          <a:lstStyle/>
          <a:p>
            <a:r>
              <a:rPr lang="en-GB" dirty="0" err="1"/>
              <a:t>Afsluiter</a:t>
            </a:r>
            <a:endParaRPr lang="en-GB" dirty="0"/>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539354" y="2870457"/>
            <a:ext cx="8064103" cy="1092607"/>
          </a:xfrm>
        </p:spPr>
        <p:txBody>
          <a:bodyPr/>
          <a:lstStyle/>
          <a:p>
            <a:r>
              <a:rPr lang="nl-NL" dirty="0"/>
              <a:t>Bedankt voor </a:t>
            </a:r>
            <a:br>
              <a:rPr lang="nl-NL" dirty="0"/>
            </a:br>
            <a:r>
              <a:rPr lang="nl-NL" dirty="0"/>
              <a:t>uw aandacht!</a:t>
            </a:r>
            <a:endParaRPr lang="en-GB" dirty="0"/>
          </a:p>
        </p:txBody>
      </p:sp>
      <p:sp>
        <p:nvSpPr>
          <p:cNvPr id="24" name="Tijdelijke aanduiding voor tekst 23">
            <a:extLst>
              <a:ext uri="{FF2B5EF4-FFF2-40B4-BE49-F238E27FC236}">
                <a16:creationId xmlns:a16="http://schemas.microsoft.com/office/drawing/2014/main" id="{1CAF691A-2829-2463-0BCD-D543CEDBF464}"/>
              </a:ext>
            </a:extLst>
          </p:cNvPr>
          <p:cNvSpPr>
            <a:spLocks noGrp="1"/>
          </p:cNvSpPr>
          <p:nvPr>
            <p:ph type="body" sz="quarter" idx="11"/>
          </p:nvPr>
        </p:nvSpPr>
        <p:spPr/>
        <p:txBody>
          <a:bodyPr/>
          <a:lstStyle/>
          <a:p>
            <a:pPr lvl="0"/>
            <a:r>
              <a:rPr lang="en-GB" noProof="0" dirty="0"/>
              <a:t>Delft Meet </a:t>
            </a:r>
            <a:r>
              <a:rPr lang="en-GB" noProof="0" dirty="0" err="1"/>
              <a:t>Grondwater</a:t>
            </a:r>
            <a:r>
              <a:rPr lang="en-GB" noProof="0" dirty="0"/>
              <a:t> | Rick Verkooij</a:t>
            </a:r>
          </a:p>
        </p:txBody>
      </p:sp>
      <p:sp>
        <p:nvSpPr>
          <p:cNvPr id="2" name="Tijdelijke aanduiding voor datum 4">
            <a:extLst>
              <a:ext uri="{FF2B5EF4-FFF2-40B4-BE49-F238E27FC236}">
                <a16:creationId xmlns:a16="http://schemas.microsoft.com/office/drawing/2014/main" id="{0BA96D04-177D-A8A7-1D8A-610F16B76EC4}"/>
              </a:ext>
            </a:extLst>
          </p:cNvPr>
          <p:cNvSpPr>
            <a:spLocks noGrp="1"/>
          </p:cNvSpPr>
          <p:nvPr>
            <p:ph type="dt" sz="half" idx="12"/>
          </p:nvPr>
        </p:nvSpPr>
        <p:spPr>
          <a:xfrm>
            <a:off x="8016757" y="4359875"/>
            <a:ext cx="586700" cy="138500"/>
          </a:xfrm>
        </p:spPr>
        <p:txBody>
          <a:bodyPr/>
          <a:lstStyle/>
          <a:p>
            <a:pPr algn="r" defTabSz="685800">
              <a:defRPr/>
            </a:pPr>
            <a:r>
              <a:rPr lang="en-GB" dirty="0">
                <a:solidFill>
                  <a:srgbClr val="000000"/>
                </a:solidFill>
                <a:latin typeface="Arial" panose="020B0604020202020204"/>
                <a:cs typeface="Segoe UI Light" panose="020B0502040204020203" pitchFamily="34" charset="0"/>
              </a:rPr>
              <a:t>30-05-2024</a:t>
            </a:r>
          </a:p>
        </p:txBody>
      </p:sp>
    </p:spTree>
    <p:extLst>
      <p:ext uri="{BB962C8B-B14F-4D97-AF65-F5344CB8AC3E}">
        <p14:creationId xmlns:p14="http://schemas.microsoft.com/office/powerpoint/2010/main" val="358289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err="1">
                <a:latin typeface="Brandon Grotesque Medium" panose="020B0603020203060202" pitchFamily="34" charset="0"/>
                <a:ea typeface="Cambria" panose="02040503050406030204" pitchFamily="18" charset="0"/>
              </a:rPr>
              <a:t>Sponswerking</a:t>
            </a:r>
            <a:r>
              <a:rPr lang="en-GB" sz="2800" dirty="0">
                <a:latin typeface="Brandon Grotesque Medium" panose="020B0603020203060202" pitchFamily="34" charset="0"/>
                <a:ea typeface="Cambria" panose="02040503050406030204" pitchFamily="18" charset="0"/>
              </a:rPr>
              <a:t> van Delft</a:t>
            </a:r>
          </a:p>
        </p:txBody>
      </p:sp>
      <p:sp>
        <p:nvSpPr>
          <p:cNvPr id="3" name="Tijdelijke aanduiding voor inhoud 2">
            <a:extLst>
              <a:ext uri="{FF2B5EF4-FFF2-40B4-BE49-F238E27FC236}">
                <a16:creationId xmlns:a16="http://schemas.microsoft.com/office/drawing/2014/main" id="{8D5576BE-6850-7E16-D2F3-F45D98113AF7}"/>
              </a:ext>
            </a:extLst>
          </p:cNvPr>
          <p:cNvSpPr>
            <a:spLocks noGrp="1"/>
          </p:cNvSpPr>
          <p:nvPr>
            <p:ph idx="1"/>
          </p:nvPr>
        </p:nvSpPr>
        <p:spPr/>
        <p:txBody>
          <a:bodyPr/>
          <a:lstStyle/>
          <a:p>
            <a:r>
              <a:rPr lang="nl-NL" dirty="0">
                <a:latin typeface="Calibri Light" panose="020F0302020204030204" pitchFamily="34" charset="0"/>
                <a:cs typeface="Calibri Light" panose="020F0302020204030204" pitchFamily="34" charset="0"/>
              </a:rPr>
              <a:t>Meer grondwatermetingen</a:t>
            </a:r>
          </a:p>
          <a:p>
            <a:endParaRPr lang="nl-NL" dirty="0">
              <a:latin typeface="Calibri Light" panose="020F0302020204030204" pitchFamily="34" charset="0"/>
              <a:cs typeface="Calibri Light" panose="020F0302020204030204" pitchFamily="34" charset="0"/>
            </a:endParaRPr>
          </a:p>
          <a:p>
            <a:r>
              <a:rPr lang="nl-NL" dirty="0">
                <a:latin typeface="Calibri Light" panose="020F0302020204030204" pitchFamily="34" charset="0"/>
                <a:cs typeface="Calibri Light" panose="020F0302020204030204" pitchFamily="34" charset="0"/>
              </a:rPr>
              <a:t>Heeft vergroenen zin? </a:t>
            </a:r>
          </a:p>
        </p:txBody>
      </p:sp>
      <p:pic>
        <p:nvPicPr>
          <p:cNvPr id="1026" name="Picture 2" descr="spons op witte achtergrond 2110982 stockfoto bij Vecteezy">
            <a:extLst>
              <a:ext uri="{FF2B5EF4-FFF2-40B4-BE49-F238E27FC236}">
                <a16:creationId xmlns:a16="http://schemas.microsoft.com/office/drawing/2014/main" id="{1EEEBCCE-E176-6FD7-242D-518227850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813" y="1828219"/>
            <a:ext cx="4551307" cy="303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60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err="1">
                <a:latin typeface="Brandon Grotesque Medium" panose="020B0603020203060202" pitchFamily="34" charset="0"/>
                <a:ea typeface="Cambria" panose="02040503050406030204" pitchFamily="18" charset="0"/>
              </a:rPr>
              <a:t>Meetdag</a:t>
            </a:r>
            <a:r>
              <a:rPr lang="en-GB" sz="2800" dirty="0">
                <a:latin typeface="Brandon Grotesque Medium" panose="020B0603020203060202" pitchFamily="34" charset="0"/>
                <a:ea typeface="Cambria" panose="02040503050406030204" pitchFamily="18" charset="0"/>
              </a:rPr>
              <a:t> </a:t>
            </a:r>
            <a:r>
              <a:rPr lang="en-GB" sz="2800" dirty="0" err="1">
                <a:latin typeface="Brandon Grotesque Medium" panose="020B0603020203060202" pitchFamily="34" charset="0"/>
                <a:ea typeface="Cambria" panose="02040503050406030204" pitchFamily="18" charset="0"/>
              </a:rPr>
              <a:t>Infiltratie</a:t>
            </a:r>
            <a:endParaRPr lang="en-GB" sz="2800" dirty="0">
              <a:latin typeface="Brandon Grotesque Medium" panose="020B0603020203060202" pitchFamily="34" charset="0"/>
              <a:ea typeface="Cambria" panose="02040503050406030204" pitchFamily="18" charset="0"/>
            </a:endParaRPr>
          </a:p>
        </p:txBody>
      </p:sp>
      <p:pic>
        <p:nvPicPr>
          <p:cNvPr id="4" name="Afbeelding 3" descr="Afbeelding met fles, Weckpot, deksel, Bewaardozen voor voeding&#10;&#10;Automatisch gegenereerde beschrijving">
            <a:extLst>
              <a:ext uri="{FF2B5EF4-FFF2-40B4-BE49-F238E27FC236}">
                <a16:creationId xmlns:a16="http://schemas.microsoft.com/office/drawing/2014/main" id="{B067050D-D18E-4314-A83C-86E83D18C130}"/>
              </a:ext>
            </a:extLst>
          </p:cNvPr>
          <p:cNvPicPr>
            <a:picLocks noChangeAspect="1"/>
          </p:cNvPicPr>
          <p:nvPr/>
        </p:nvPicPr>
        <p:blipFill rotWithShape="1">
          <a:blip r:embed="rId2"/>
          <a:srcRect r="15219"/>
          <a:stretch/>
        </p:blipFill>
        <p:spPr>
          <a:xfrm>
            <a:off x="360000" y="857250"/>
            <a:ext cx="2934743" cy="3308683"/>
          </a:xfrm>
          <a:prstGeom prst="rect">
            <a:avLst/>
          </a:prstGeom>
        </p:spPr>
      </p:pic>
      <p:pic>
        <p:nvPicPr>
          <p:cNvPr id="5" name="Afbeelding 4" descr="Afbeelding met buitenshuis, persoon, kleding, gras&#10;&#10;Automatisch gegenereerde beschrijving">
            <a:extLst>
              <a:ext uri="{FF2B5EF4-FFF2-40B4-BE49-F238E27FC236}">
                <a16:creationId xmlns:a16="http://schemas.microsoft.com/office/drawing/2014/main" id="{DC868E45-C7CC-C84E-C9BD-86202FF22AA4}"/>
              </a:ext>
            </a:extLst>
          </p:cNvPr>
          <p:cNvPicPr>
            <a:picLocks noChangeAspect="1"/>
          </p:cNvPicPr>
          <p:nvPr/>
        </p:nvPicPr>
        <p:blipFill>
          <a:blip r:embed="rId3"/>
          <a:stretch>
            <a:fillRect/>
          </a:stretch>
        </p:blipFill>
        <p:spPr>
          <a:xfrm>
            <a:off x="6345804" y="856010"/>
            <a:ext cx="2481512" cy="3308683"/>
          </a:xfrm>
          <a:prstGeom prst="rect">
            <a:avLst/>
          </a:prstGeom>
        </p:spPr>
      </p:pic>
      <p:pic>
        <p:nvPicPr>
          <p:cNvPr id="7" name="Afbeelding 6" descr="Afbeelding met persoon, kleding, tafel, tafelgerei&#10;&#10;Automatisch gegenereerde beschrijving">
            <a:extLst>
              <a:ext uri="{FF2B5EF4-FFF2-40B4-BE49-F238E27FC236}">
                <a16:creationId xmlns:a16="http://schemas.microsoft.com/office/drawing/2014/main" id="{89A3D822-4819-DD4F-D5E2-BADACD2787D4}"/>
              </a:ext>
            </a:extLst>
          </p:cNvPr>
          <p:cNvPicPr>
            <a:picLocks noChangeAspect="1"/>
          </p:cNvPicPr>
          <p:nvPr/>
        </p:nvPicPr>
        <p:blipFill>
          <a:blip r:embed="rId4"/>
          <a:stretch>
            <a:fillRect/>
          </a:stretch>
        </p:blipFill>
        <p:spPr>
          <a:xfrm rot="5400000">
            <a:off x="3164114" y="1271922"/>
            <a:ext cx="3307441" cy="2480581"/>
          </a:xfrm>
          <a:prstGeom prst="rect">
            <a:avLst/>
          </a:prstGeom>
        </p:spPr>
      </p:pic>
    </p:spTree>
    <p:extLst>
      <p:ext uri="{BB962C8B-B14F-4D97-AF65-F5344CB8AC3E}">
        <p14:creationId xmlns:p14="http://schemas.microsoft.com/office/powerpoint/2010/main" val="405207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Afbeelding met schermopname&#10;&#10;Automatisch gegenereerde beschrijving">
            <a:extLst>
              <a:ext uri="{FF2B5EF4-FFF2-40B4-BE49-F238E27FC236}">
                <a16:creationId xmlns:a16="http://schemas.microsoft.com/office/drawing/2014/main" id="{93AFA6B2-8AFD-36C6-A38A-3F6B98D8149B}"/>
              </a:ext>
            </a:extLst>
          </p:cNvPr>
          <p:cNvPicPr>
            <a:picLocks noChangeAspect="1"/>
          </p:cNvPicPr>
          <p:nvPr/>
        </p:nvPicPr>
        <p:blipFill>
          <a:blip r:embed="rId3"/>
          <a:stretch>
            <a:fillRect/>
          </a:stretch>
        </p:blipFill>
        <p:spPr>
          <a:xfrm>
            <a:off x="2863241" y="378654"/>
            <a:ext cx="4734988" cy="4127650"/>
          </a:xfrm>
          <a:prstGeom prst="rect">
            <a:avLst/>
          </a:prstGeom>
        </p:spPr>
      </p:pic>
    </p:spTree>
    <p:extLst>
      <p:ext uri="{BB962C8B-B14F-4D97-AF65-F5344CB8AC3E}">
        <p14:creationId xmlns:p14="http://schemas.microsoft.com/office/powerpoint/2010/main" val="299107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 name="Ondertitel 23"/>
          <p:cNvSpPr txBox="1">
            <a:spLocks noGrp="1"/>
          </p:cNvSpPr>
          <p:nvPr>
            <p:ph type="body" sz="quarter" idx="1"/>
          </p:nvPr>
        </p:nvSpPr>
        <p:spPr>
          <a:xfrm>
            <a:off x="523876" y="3249647"/>
            <a:ext cx="2796902" cy="642465"/>
          </a:xfrm>
          <a:prstGeom prst="rect">
            <a:avLst/>
          </a:prstGeom>
        </p:spPr>
        <p:txBody>
          <a:bodyPr>
            <a:normAutofit/>
          </a:bodyPr>
          <a:lstStyle/>
          <a:p>
            <a:r>
              <a:rPr lang="en-US" sz="1350" dirty="0">
                <a:latin typeface="CMU Sans Serif" panose="02000603000000000000" pitchFamily="50" charset="0"/>
                <a:ea typeface="CMU Sans Serif" panose="02000603000000000000" pitchFamily="50" charset="0"/>
                <a:cs typeface="CMU Sans Serif" panose="02000603000000000000" pitchFamily="50" charset="0"/>
              </a:rPr>
              <a:t>Marchien Boonstra</a:t>
            </a:r>
            <a:endParaRPr sz="1350" dirty="0">
              <a:latin typeface="CMU Sans Serif" panose="02000603000000000000" pitchFamily="50" charset="0"/>
              <a:ea typeface="CMU Sans Serif" panose="02000603000000000000" pitchFamily="50" charset="0"/>
              <a:cs typeface="CMU Sans Serif" panose="02000603000000000000" pitchFamily="50" charset="0"/>
            </a:endParaRPr>
          </a:p>
        </p:txBody>
      </p:sp>
      <p:sp>
        <p:nvSpPr>
          <p:cNvPr id="3153" name="Tijdelijke aanduiding voor tekst 18"/>
          <p:cNvSpPr>
            <a:spLocks noGrp="1"/>
          </p:cNvSpPr>
          <p:nvPr>
            <p:ph type="body" sz="quarter" idx="22"/>
          </p:nvPr>
        </p:nvSpPr>
        <p:spPr>
          <a:xfrm>
            <a:off x="523875" y="38182"/>
            <a:ext cx="4626771" cy="24549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sz="2400" dirty="0"/>
              <a:t>Delft Meet Regen:</a:t>
            </a:r>
          </a:p>
          <a:p>
            <a:r>
              <a:rPr lang="en-US" sz="2400" dirty="0" err="1"/>
              <a:t>Onderzoeksresultaten</a:t>
            </a:r>
            <a:r>
              <a:rPr lang="en-US" sz="2400" dirty="0"/>
              <a:t> van </a:t>
            </a:r>
            <a:r>
              <a:rPr lang="en-US" sz="2400" dirty="0" err="1"/>
              <a:t>masterscriptie</a:t>
            </a:r>
            <a:r>
              <a:rPr lang="en-US" sz="2400" dirty="0"/>
              <a:t> over de </a:t>
            </a:r>
            <a:r>
              <a:rPr lang="en-US" sz="2400" dirty="0" err="1"/>
              <a:t>kwaliteit</a:t>
            </a:r>
            <a:r>
              <a:rPr lang="en-US" sz="2400" dirty="0"/>
              <a:t> van </a:t>
            </a:r>
            <a:r>
              <a:rPr lang="en-US" sz="2400" dirty="0" err="1"/>
              <a:t>regenmetingen</a:t>
            </a:r>
            <a:r>
              <a:rPr lang="en-US" sz="2400" dirty="0"/>
              <a:t> met </a:t>
            </a:r>
            <a:r>
              <a:rPr lang="en-US" sz="2400" dirty="0" err="1"/>
              <a:t>persoonlijke</a:t>
            </a:r>
            <a:r>
              <a:rPr lang="en-US" sz="2400" dirty="0"/>
              <a:t> </a:t>
            </a:r>
            <a:r>
              <a:rPr lang="en-US" sz="2400" dirty="0" err="1"/>
              <a:t>weerstations</a:t>
            </a:r>
            <a:endParaRPr lang="en-US" sz="2400" dirty="0"/>
          </a:p>
        </p:txBody>
      </p:sp>
      <p:sp>
        <p:nvSpPr>
          <p:cNvPr id="3154" name="Tijdelijke aanduiding voor tekst 42"/>
          <p:cNvSpPr>
            <a:spLocks noGrp="1"/>
          </p:cNvSpPr>
          <p:nvPr>
            <p:ph type="body" sz="quarter" idx="23"/>
          </p:nvPr>
        </p:nvSpPr>
        <p:spPr>
          <a:xfrm>
            <a:off x="523875" y="3894568"/>
            <a:ext cx="1090800" cy="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25000" lnSpcReduction="20000"/>
          </a:bodyPr>
          <a:lstStyle/>
          <a:p>
            <a:r>
              <a:t> </a:t>
            </a:r>
          </a:p>
        </p:txBody>
      </p:sp>
      <p:sp>
        <p:nvSpPr>
          <p:cNvPr id="2" name="Tijdelijke aanduiding voor dianummer 1">
            <a:extLst>
              <a:ext uri="{FF2B5EF4-FFF2-40B4-BE49-F238E27FC236}">
                <a16:creationId xmlns:a16="http://schemas.microsoft.com/office/drawing/2014/main" id="{BAE43C64-1C60-79EE-7D01-0D7580E740D7}"/>
              </a:ext>
            </a:extLst>
          </p:cNvPr>
          <p:cNvSpPr>
            <a:spLocks noGrp="1"/>
          </p:cNvSpPr>
          <p:nvPr>
            <p:ph type="sldNum" sz="quarter" idx="2"/>
          </p:nvPr>
        </p:nvSpPr>
        <p:spPr/>
        <p:txBody>
          <a:bodyPr/>
          <a:lstStyle/>
          <a:p>
            <a:fld id="{86CB4B4D-7CA3-9044-876B-883B54F8677D}" type="slidenum">
              <a:rPr lang="nl-NL" smtClean="0"/>
              <a:t>4</a:t>
            </a:fld>
            <a:endParaRPr lang="nl-NL"/>
          </a:p>
        </p:txBody>
      </p:sp>
      <p:sp>
        <p:nvSpPr>
          <p:cNvPr id="3" name="Ondertitel 23">
            <a:extLst>
              <a:ext uri="{FF2B5EF4-FFF2-40B4-BE49-F238E27FC236}">
                <a16:creationId xmlns:a16="http://schemas.microsoft.com/office/drawing/2014/main" id="{F4C6945E-7490-AA0D-9EF7-D051BCFE3FB3}"/>
              </a:ext>
            </a:extLst>
          </p:cNvPr>
          <p:cNvSpPr txBox="1">
            <a:spLocks/>
          </p:cNvSpPr>
          <p:nvPr/>
        </p:nvSpPr>
        <p:spPr>
          <a:xfrm>
            <a:off x="2212717" y="4163786"/>
            <a:ext cx="2796902" cy="867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77500" lnSpcReduction="20000"/>
          </a:bodyPr>
          <a:lstStyle>
            <a:lvl1pPr marL="0" marR="0" indent="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2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4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6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8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lgn="r"/>
            <a:r>
              <a:rPr lang="en-US" sz="1200" dirty="0" err="1">
                <a:latin typeface="CMU Sans Serif" panose="02000603000000000000" pitchFamily="50" charset="0"/>
                <a:ea typeface="CMU Sans Serif" panose="02000603000000000000" pitchFamily="50" charset="0"/>
                <a:cs typeface="CMU Sans Serif" panose="02000603000000000000" pitchFamily="50" charset="0"/>
              </a:rPr>
              <a:t>Begeleiding</a:t>
            </a:r>
            <a:r>
              <a:rPr lang="en-US" sz="1200" dirty="0">
                <a:latin typeface="CMU Sans Serif" panose="02000603000000000000" pitchFamily="50" charset="0"/>
                <a:ea typeface="CMU Sans Serif" panose="02000603000000000000" pitchFamily="50" charset="0"/>
                <a:cs typeface="CMU Sans Serif" panose="02000603000000000000" pitchFamily="50" charset="0"/>
              </a:rPr>
              <a:t>:</a:t>
            </a:r>
          </a:p>
          <a:p>
            <a:pPr algn="r"/>
            <a:r>
              <a:rPr lang="en-US" sz="1200" dirty="0">
                <a:latin typeface="CMU Sans Serif" panose="02000603000000000000" pitchFamily="50" charset="0"/>
                <a:ea typeface="CMU Sans Serif" panose="02000603000000000000" pitchFamily="50" charset="0"/>
                <a:cs typeface="CMU Sans Serif" panose="02000603000000000000" pitchFamily="50" charset="0"/>
              </a:rPr>
              <a:t>Dr. </a:t>
            </a:r>
            <a:r>
              <a:rPr lang="en-US" sz="1200" dirty="0" err="1">
                <a:latin typeface="CMU Sans Serif" panose="02000603000000000000" pitchFamily="50" charset="0"/>
                <a:ea typeface="CMU Sans Serif" panose="02000603000000000000" pitchFamily="50" charset="0"/>
                <a:cs typeface="CMU Sans Serif" panose="02000603000000000000" pitchFamily="50" charset="0"/>
              </a:rPr>
              <a:t>ir.</a:t>
            </a:r>
            <a:r>
              <a:rPr lang="en-US" sz="1200" dirty="0">
                <a:latin typeface="CMU Sans Serif" panose="02000603000000000000" pitchFamily="50" charset="0"/>
                <a:ea typeface="CMU Sans Serif" panose="02000603000000000000" pitchFamily="50" charset="0"/>
                <a:cs typeface="CMU Sans Serif" panose="02000603000000000000" pitchFamily="50" charset="0"/>
              </a:rPr>
              <a:t> Arjan </a:t>
            </a:r>
            <a:r>
              <a:rPr lang="en-US" sz="1200" dirty="0" err="1">
                <a:latin typeface="CMU Sans Serif" panose="02000603000000000000" pitchFamily="50" charset="0"/>
                <a:ea typeface="CMU Sans Serif" panose="02000603000000000000" pitchFamily="50" charset="0"/>
                <a:cs typeface="CMU Sans Serif" panose="02000603000000000000" pitchFamily="50" charset="0"/>
              </a:rPr>
              <a:t>Droste</a:t>
            </a:r>
            <a:endParaRPr lang="en-US" sz="1200" dirty="0">
              <a:latin typeface="CMU Sans Serif" panose="02000603000000000000" pitchFamily="50" charset="0"/>
              <a:ea typeface="CMU Sans Serif" panose="02000603000000000000" pitchFamily="50" charset="0"/>
              <a:cs typeface="CMU Sans Serif" panose="02000603000000000000" pitchFamily="50" charset="0"/>
            </a:endParaRPr>
          </a:p>
          <a:p>
            <a:pPr algn="r"/>
            <a:r>
              <a:rPr lang="en-US" sz="1200" dirty="0">
                <a:latin typeface="CMU Sans Serif" panose="02000603000000000000" pitchFamily="50" charset="0"/>
                <a:ea typeface="CMU Sans Serif" panose="02000603000000000000" pitchFamily="50" charset="0"/>
                <a:cs typeface="CMU Sans Serif" panose="02000603000000000000" pitchFamily="50" charset="0"/>
              </a:rPr>
              <a:t>Dr. </a:t>
            </a:r>
            <a:r>
              <a:rPr lang="en-US" sz="1200" dirty="0" err="1">
                <a:latin typeface="CMU Sans Serif" panose="02000603000000000000" pitchFamily="50" charset="0"/>
                <a:ea typeface="CMU Sans Serif" panose="02000603000000000000" pitchFamily="50" charset="0"/>
                <a:cs typeface="CMU Sans Serif" panose="02000603000000000000" pitchFamily="50" charset="0"/>
              </a:rPr>
              <a:t>ir.</a:t>
            </a:r>
            <a:r>
              <a:rPr lang="en-US" sz="1200" dirty="0">
                <a:latin typeface="CMU Sans Serif" panose="02000603000000000000" pitchFamily="50" charset="0"/>
                <a:ea typeface="CMU Sans Serif" panose="02000603000000000000" pitchFamily="50" charset="0"/>
                <a:cs typeface="CMU Sans Serif" panose="02000603000000000000" pitchFamily="50" charset="0"/>
              </a:rPr>
              <a:t> Marie-Claire ten Veldhuis</a:t>
            </a:r>
          </a:p>
          <a:p>
            <a:pPr algn="r"/>
            <a:r>
              <a:rPr lang="en-US" sz="1200" dirty="0">
                <a:latin typeface="CMU Sans Serif" panose="02000603000000000000" pitchFamily="50" charset="0"/>
                <a:ea typeface="CMU Sans Serif" panose="02000603000000000000" pitchFamily="50" charset="0"/>
                <a:cs typeface="CMU Sans Serif" panose="02000603000000000000" pitchFamily="50" charset="0"/>
              </a:rPr>
              <a:t>Dr. Marc </a:t>
            </a:r>
            <a:r>
              <a:rPr lang="en-US" sz="1200" dirty="0" err="1">
                <a:latin typeface="CMU Sans Serif" panose="02000603000000000000" pitchFamily="50" charset="0"/>
                <a:ea typeface="CMU Sans Serif" panose="02000603000000000000" pitchFamily="50" charset="0"/>
                <a:cs typeface="CMU Sans Serif" panose="02000603000000000000" pitchFamily="50" charset="0"/>
              </a:rPr>
              <a:t>Schleiss</a:t>
            </a:r>
            <a:endParaRPr lang="en-US" sz="1200" dirty="0">
              <a:latin typeface="CMU Sans Serif" panose="02000603000000000000" pitchFamily="50" charset="0"/>
              <a:ea typeface="CMU Sans Serif" panose="02000603000000000000" pitchFamily="50" charset="0"/>
              <a:cs typeface="CMU Sans Serif" panose="02000603000000000000" pitchFamily="50" charset="0"/>
            </a:endParaRPr>
          </a:p>
        </p:txBody>
      </p:sp>
      <p:sp>
        <p:nvSpPr>
          <p:cNvPr id="4" name="Ondertitel 23">
            <a:extLst>
              <a:ext uri="{FF2B5EF4-FFF2-40B4-BE49-F238E27FC236}">
                <a16:creationId xmlns:a16="http://schemas.microsoft.com/office/drawing/2014/main" id="{4AE20B29-BE8A-D393-7112-199565CA3F1F}"/>
              </a:ext>
            </a:extLst>
          </p:cNvPr>
          <p:cNvSpPr txBox="1">
            <a:spLocks/>
          </p:cNvSpPr>
          <p:nvPr/>
        </p:nvSpPr>
        <p:spPr>
          <a:xfrm>
            <a:off x="536938" y="3787142"/>
            <a:ext cx="2796902" cy="64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2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4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6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800" algn="l" defTabSz="719137"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r>
              <a:rPr lang="en-US" sz="1500" baseline="30000" dirty="0">
                <a:latin typeface="CMU Sans Serif" panose="02000603000000000000" pitchFamily="50" charset="0"/>
                <a:ea typeface="CMU Sans Serif" panose="02000603000000000000" pitchFamily="50" charset="0"/>
                <a:cs typeface="CMU Sans Serif" panose="02000603000000000000" pitchFamily="50" charset="0"/>
              </a:rPr>
              <a:t>30-05-2024</a:t>
            </a:r>
            <a:endParaRPr lang="en-US" sz="1500" dirty="0">
              <a:latin typeface="CMU Sans Serif" panose="02000603000000000000" pitchFamily="50" charset="0"/>
              <a:ea typeface="CMU Sans Serif" panose="02000603000000000000" pitchFamily="50" charset="0"/>
              <a:cs typeface="CMU Sans Serif" panose="02000603000000000000" pitchFamily="50" charset="0"/>
            </a:endParaRPr>
          </a:p>
        </p:txBody>
      </p:sp>
      <p:pic>
        <p:nvPicPr>
          <p:cNvPr id="9" name="Afbeelding 8" descr="Afbeelding met verven, kunst, mozaïek&#10;&#10;Automatisch gegenereerde beschrijving">
            <a:extLst>
              <a:ext uri="{FF2B5EF4-FFF2-40B4-BE49-F238E27FC236}">
                <a16:creationId xmlns:a16="http://schemas.microsoft.com/office/drawing/2014/main" id="{7AE356DF-B7F1-FDB6-8A57-DD7995F76D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08" r="1397"/>
          <a:stretch/>
        </p:blipFill>
        <p:spPr>
          <a:xfrm>
            <a:off x="5234473" y="-212104"/>
            <a:ext cx="3909527" cy="56625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8B393-8C71-1ACF-2CBC-E2B6DA426F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739209-AA92-E76E-17B7-03567F196B69}"/>
              </a:ext>
            </a:extLst>
          </p:cNvPr>
          <p:cNvSpPr>
            <a:spLocks noGrp="1"/>
          </p:cNvSpPr>
          <p:nvPr>
            <p:ph type="title"/>
          </p:nvPr>
        </p:nvSpPr>
        <p:spPr>
          <a:xfrm>
            <a:off x="2321719" y="556125"/>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Delft Meet Regen data</a:t>
            </a:r>
            <a:endParaRPr lang="nl-NL" dirty="0">
              <a:latin typeface="Roboto Slab Bold" pitchFamily="2" charset="0"/>
              <a:ea typeface="Roboto Slab Bold" pitchFamily="2" charset="0"/>
              <a:cs typeface="Roboto Slab Bold" pitchFamily="2" charset="0"/>
            </a:endParaRPr>
          </a:p>
        </p:txBody>
      </p:sp>
      <p:sp>
        <p:nvSpPr>
          <p:cNvPr id="3" name="Tijdelijke aanduiding voor tekst 2">
            <a:extLst>
              <a:ext uri="{FF2B5EF4-FFF2-40B4-BE49-F238E27FC236}">
                <a16:creationId xmlns:a16="http://schemas.microsoft.com/office/drawing/2014/main" id="{11067CC1-5C44-FBCE-0801-48B61FE0823C}"/>
              </a:ext>
            </a:extLst>
          </p:cNvPr>
          <p:cNvSpPr>
            <a:spLocks noGrp="1"/>
          </p:cNvSpPr>
          <p:nvPr>
            <p:ph type="body" idx="1"/>
          </p:nvPr>
        </p:nvSpPr>
        <p:spPr>
          <a:xfrm>
            <a:off x="1878890" y="1426475"/>
            <a:ext cx="3075593" cy="3591062"/>
          </a:xfrm>
        </p:spPr>
        <p:txBody>
          <a:bodyPr>
            <a:normAutofit/>
          </a:bodyPr>
          <a:lstStyle/>
          <a:p>
            <a:r>
              <a:rPr lang="en-US" sz="1800" dirty="0" err="1"/>
              <a:t>Bijna</a:t>
            </a:r>
            <a:r>
              <a:rPr lang="en-US" sz="1800" dirty="0"/>
              <a:t> 50 stations </a:t>
            </a:r>
            <a:r>
              <a:rPr lang="en-US" sz="1800" dirty="0" err="1"/>
              <a:t>sinds</a:t>
            </a:r>
            <a:r>
              <a:rPr lang="en-US" sz="1800" dirty="0"/>
              <a:t> September 2023</a:t>
            </a:r>
          </a:p>
          <a:p>
            <a:r>
              <a:rPr lang="en-US" sz="1800" dirty="0" err="1"/>
              <a:t>Langere</a:t>
            </a:r>
            <a:r>
              <a:rPr lang="en-US" sz="1800" dirty="0"/>
              <a:t> </a:t>
            </a:r>
            <a:r>
              <a:rPr lang="en-US" sz="1800" dirty="0" err="1"/>
              <a:t>datareeks</a:t>
            </a:r>
            <a:r>
              <a:rPr lang="en-US" sz="1800" dirty="0"/>
              <a:t> van </a:t>
            </a:r>
            <a:r>
              <a:rPr lang="en-US" sz="1800" dirty="0" err="1"/>
              <a:t>kleine</a:t>
            </a:r>
            <a:r>
              <a:rPr lang="en-US" sz="1800" dirty="0"/>
              <a:t> </a:t>
            </a:r>
            <a:r>
              <a:rPr lang="en-US" sz="1800" dirty="0" err="1"/>
              <a:t>groep</a:t>
            </a:r>
            <a:r>
              <a:rPr lang="en-US" sz="1800" dirty="0"/>
              <a:t> stations </a:t>
            </a:r>
            <a:r>
              <a:rPr lang="en-US" sz="1800" dirty="0" err="1"/>
              <a:t>sinds</a:t>
            </a:r>
            <a:r>
              <a:rPr lang="en-US" sz="1800" dirty="0"/>
              <a:t> 2021-2022</a:t>
            </a:r>
          </a:p>
          <a:p>
            <a:r>
              <a:rPr lang="en-US" sz="1800" dirty="0" err="1"/>
              <a:t>Kwaliteit</a:t>
            </a:r>
            <a:r>
              <a:rPr lang="en-US" sz="1800" dirty="0"/>
              <a:t> van </a:t>
            </a:r>
            <a:r>
              <a:rPr lang="en-US" sz="1800" dirty="0" err="1"/>
              <a:t>regenmetingen</a:t>
            </a:r>
            <a:r>
              <a:rPr lang="en-US" sz="1800" dirty="0"/>
              <a:t> </a:t>
            </a:r>
            <a:r>
              <a:rPr lang="en-US" sz="1800" dirty="0" err="1"/>
              <a:t>onderzoeken</a:t>
            </a:r>
            <a:endParaRPr lang="en-US" sz="1800" dirty="0"/>
          </a:p>
          <a:p>
            <a:pPr lvl="1"/>
            <a:r>
              <a:rPr lang="en-US" sz="1500" dirty="0"/>
              <a:t>DMR data</a:t>
            </a:r>
          </a:p>
          <a:p>
            <a:pPr lvl="1"/>
            <a:r>
              <a:rPr lang="en-US" sz="1500" dirty="0" err="1"/>
              <a:t>Experimentele</a:t>
            </a:r>
            <a:r>
              <a:rPr lang="en-US" sz="1500" dirty="0"/>
              <a:t> data</a:t>
            </a:r>
          </a:p>
          <a:p>
            <a:endParaRPr lang="en-US" sz="1800" dirty="0"/>
          </a:p>
          <a:p>
            <a:pPr marL="0" indent="0">
              <a:buNone/>
            </a:pPr>
            <a:endParaRPr lang="nl-NL" dirty="0"/>
          </a:p>
        </p:txBody>
      </p:sp>
      <p:pic>
        <p:nvPicPr>
          <p:cNvPr id="7" name="Afbeelding 6">
            <a:extLst>
              <a:ext uri="{FF2B5EF4-FFF2-40B4-BE49-F238E27FC236}">
                <a16:creationId xmlns:a16="http://schemas.microsoft.com/office/drawing/2014/main" id="{6F9C0ADC-3A3C-CD08-8ADF-BF625331F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483" y="1281537"/>
            <a:ext cx="4126535" cy="2790364"/>
          </a:xfrm>
          <a:prstGeom prst="rect">
            <a:avLst/>
          </a:prstGeom>
        </p:spPr>
      </p:pic>
      <p:sp>
        <p:nvSpPr>
          <p:cNvPr id="8" name="Tekstvak 7">
            <a:extLst>
              <a:ext uri="{FF2B5EF4-FFF2-40B4-BE49-F238E27FC236}">
                <a16:creationId xmlns:a16="http://schemas.microsoft.com/office/drawing/2014/main" id="{2CEDDC79-FFA3-18B1-505D-20483674DFF2}"/>
              </a:ext>
            </a:extLst>
          </p:cNvPr>
          <p:cNvSpPr txBox="1"/>
          <p:nvPr/>
        </p:nvSpPr>
        <p:spPr>
          <a:xfrm>
            <a:off x="5351678" y="4165600"/>
            <a:ext cx="32535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DMR data </a:t>
            </a:r>
            <a:r>
              <a:rPr lang="en-US" sz="1350" i="1" dirty="0" err="1">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beschikbaarheid</a:t>
            </a:r>
            <a:r>
              <a:rPr lang="en-US"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 December 2023</a:t>
            </a:r>
            <a:endParaRPr lang="nl-NL" sz="1350" i="1"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9" name="Tijdelijke aanduiding voor dianummer 8">
            <a:extLst>
              <a:ext uri="{FF2B5EF4-FFF2-40B4-BE49-F238E27FC236}">
                <a16:creationId xmlns:a16="http://schemas.microsoft.com/office/drawing/2014/main" id="{20A4EE24-B150-9E7A-E6BC-258D50AE7419}"/>
              </a:ext>
            </a:extLst>
          </p:cNvPr>
          <p:cNvSpPr>
            <a:spLocks noGrp="1"/>
          </p:cNvSpPr>
          <p:nvPr>
            <p:ph type="sldNum" sz="quarter" idx="2"/>
          </p:nvPr>
        </p:nvSpPr>
        <p:spPr/>
        <p:txBody>
          <a:bodyPr/>
          <a:lstStyle/>
          <a:p>
            <a:fld id="{86CB4B4D-7CA3-9044-876B-883B54F8677D}" type="slidenum">
              <a:rPr lang="nl-NL" smtClean="0"/>
              <a:t>5</a:t>
            </a:fld>
            <a:endParaRPr lang="nl-NL"/>
          </a:p>
        </p:txBody>
      </p:sp>
      <p:sp>
        <p:nvSpPr>
          <p:cNvPr id="13" name="Tijdelijke aanduiding voor tekst 2">
            <a:extLst>
              <a:ext uri="{FF2B5EF4-FFF2-40B4-BE49-F238E27FC236}">
                <a16:creationId xmlns:a16="http://schemas.microsoft.com/office/drawing/2014/main" id="{AF3E79C8-D7EB-D0DA-77C8-91E599AE4128}"/>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b="1" dirty="0" err="1">
                <a:solidFill>
                  <a:schemeClr val="bg1"/>
                </a:solidFill>
              </a:rPr>
              <a:t>Introductie</a:t>
            </a:r>
            <a:r>
              <a:rPr lang="en-US" sz="1050" b="1" dirty="0">
                <a:solidFill>
                  <a:schemeClr val="bg1"/>
                </a:solidFill>
              </a:rPr>
              <a:t> </a:t>
            </a:r>
          </a:p>
          <a:p>
            <a:pPr lvl="1">
              <a:buClrTx/>
            </a:pPr>
            <a:r>
              <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Het </a:t>
            </a: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onderzoek</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Onderzoeksvragen</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pic>
        <p:nvPicPr>
          <p:cNvPr id="4" name="Picture 13" descr="A black and white logo&#10;&#10;Description automatically generated">
            <a:extLst>
              <a:ext uri="{FF2B5EF4-FFF2-40B4-BE49-F238E27FC236}">
                <a16:creationId xmlns:a16="http://schemas.microsoft.com/office/drawing/2014/main" id="{AB406A83-0A1A-A127-E666-3D33BA63F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7" y="4304098"/>
            <a:ext cx="1307306" cy="805079"/>
          </a:xfrm>
          <a:prstGeom prst="rect">
            <a:avLst/>
          </a:prstGeom>
        </p:spPr>
      </p:pic>
    </p:spTree>
    <p:extLst>
      <p:ext uri="{BB962C8B-B14F-4D97-AF65-F5344CB8AC3E}">
        <p14:creationId xmlns:p14="http://schemas.microsoft.com/office/powerpoint/2010/main" val="128629686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A6428DA-38E2-19B4-5B0A-790FD8F791B9}"/>
              </a:ext>
            </a:extLst>
          </p:cNvPr>
          <p:cNvSpPr>
            <a:spLocks noGrp="1"/>
          </p:cNvSpPr>
          <p:nvPr>
            <p:ph type="body" idx="1"/>
          </p:nvPr>
        </p:nvSpPr>
        <p:spPr>
          <a:xfrm>
            <a:off x="2320541" y="3802614"/>
            <a:ext cx="6283460" cy="802389"/>
          </a:xfrm>
        </p:spPr>
        <p:txBody>
          <a:bodyPr>
            <a:normAutofit fontScale="92500" lnSpcReduction="10000"/>
          </a:bodyPr>
          <a:lstStyle/>
          <a:p>
            <a:r>
              <a:rPr lang="en-US" sz="1800" dirty="0"/>
              <a:t>Hoe </a:t>
            </a:r>
            <a:r>
              <a:rPr lang="en-US" sz="1800" dirty="0" err="1"/>
              <a:t>precies</a:t>
            </a:r>
            <a:r>
              <a:rPr lang="en-US" sz="1800" dirty="0"/>
              <a:t> </a:t>
            </a:r>
            <a:r>
              <a:rPr lang="en-US" sz="1800" dirty="0" err="1"/>
              <a:t>en</a:t>
            </a:r>
            <a:r>
              <a:rPr lang="en-US" sz="1800" dirty="0"/>
              <a:t> </a:t>
            </a:r>
            <a:r>
              <a:rPr lang="en-US" sz="1800" dirty="0" err="1"/>
              <a:t>betrouwbaar</a:t>
            </a:r>
            <a:r>
              <a:rPr lang="en-US" sz="1800" dirty="0"/>
              <a:t> </a:t>
            </a:r>
            <a:r>
              <a:rPr lang="en-US" sz="1800" dirty="0" err="1"/>
              <a:t>zijn</a:t>
            </a:r>
            <a:r>
              <a:rPr lang="en-US" sz="1800" dirty="0"/>
              <a:t> de </a:t>
            </a:r>
            <a:r>
              <a:rPr lang="en-US" sz="1800" dirty="0" err="1"/>
              <a:t>regenmetingen</a:t>
            </a:r>
            <a:r>
              <a:rPr lang="en-US" sz="1800" dirty="0"/>
              <a:t> van de Alecto WS5500? En hoe </a:t>
            </a:r>
            <a:r>
              <a:rPr lang="en-US" sz="1800" dirty="0" err="1"/>
              <a:t>verschillend</a:t>
            </a:r>
            <a:r>
              <a:rPr lang="en-US" sz="1800" dirty="0"/>
              <a:t> </a:t>
            </a:r>
            <a:r>
              <a:rPr lang="en-US" sz="1800" dirty="0" err="1"/>
              <a:t>zijn</a:t>
            </a:r>
            <a:r>
              <a:rPr lang="en-US" sz="1800" dirty="0"/>
              <a:t> </a:t>
            </a:r>
            <a:r>
              <a:rPr lang="en-US" sz="1800" dirty="0" err="1"/>
              <a:t>metingen</a:t>
            </a:r>
            <a:r>
              <a:rPr lang="en-US" sz="1800" dirty="0"/>
              <a:t> </a:t>
            </a:r>
            <a:r>
              <a:rPr lang="en-US" sz="1800" dirty="0" err="1"/>
              <a:t>uit</a:t>
            </a:r>
            <a:r>
              <a:rPr lang="en-US" sz="1800" dirty="0"/>
              <a:t> </a:t>
            </a:r>
            <a:r>
              <a:rPr lang="en-US" sz="1800" dirty="0" err="1"/>
              <a:t>verschillende</a:t>
            </a:r>
            <a:r>
              <a:rPr lang="en-US" sz="1800" dirty="0"/>
              <a:t> </a:t>
            </a:r>
            <a:r>
              <a:rPr lang="en-US" sz="1800" dirty="0" err="1"/>
              <a:t>opstellingen</a:t>
            </a:r>
            <a:r>
              <a:rPr lang="en-US" sz="1800" dirty="0"/>
              <a:t>?</a:t>
            </a:r>
            <a:endParaRPr lang="en-GB" sz="1800" dirty="0"/>
          </a:p>
          <a:p>
            <a:pPr marL="0" indent="0">
              <a:buNone/>
            </a:pPr>
            <a:endParaRPr lang="nl-NL" dirty="0"/>
          </a:p>
        </p:txBody>
      </p:sp>
      <p:sp>
        <p:nvSpPr>
          <p:cNvPr id="6" name="Tijdelijke aanduiding voor dianummer 5">
            <a:extLst>
              <a:ext uri="{FF2B5EF4-FFF2-40B4-BE49-F238E27FC236}">
                <a16:creationId xmlns:a16="http://schemas.microsoft.com/office/drawing/2014/main" id="{C2DA04E3-AD03-9512-85E1-82882B979E59}"/>
              </a:ext>
            </a:extLst>
          </p:cNvPr>
          <p:cNvSpPr>
            <a:spLocks noGrp="1"/>
          </p:cNvSpPr>
          <p:nvPr>
            <p:ph type="sldNum" sz="quarter" idx="2"/>
          </p:nvPr>
        </p:nvSpPr>
        <p:spPr>
          <a:xfrm>
            <a:off x="8546293" y="4680154"/>
            <a:ext cx="57708" cy="138500"/>
          </a:xfrm>
        </p:spPr>
        <p:txBody>
          <a:bodyPr/>
          <a:lstStyle/>
          <a:p>
            <a:fld id="{86CB4B4D-7CA3-9044-876B-883B54F8677D}" type="slidenum">
              <a:rPr lang="nl-NL" smtClean="0">
                <a:latin typeface="CMU Sans Serif" panose="02000603000000000000" pitchFamily="50" charset="0"/>
                <a:ea typeface="CMU Sans Serif" panose="02000603000000000000" pitchFamily="50" charset="0"/>
                <a:cs typeface="CMU Sans Serif" panose="02000603000000000000" pitchFamily="50" charset="0"/>
              </a:rPr>
              <a:t>6</a:t>
            </a:fld>
            <a:endParaRPr lang="nl-NL" dirty="0">
              <a:latin typeface="CMU Sans Serif" panose="02000603000000000000" pitchFamily="50" charset="0"/>
              <a:ea typeface="CMU Sans Serif" panose="02000603000000000000" pitchFamily="50" charset="0"/>
              <a:cs typeface="CMU Sans Serif" panose="02000603000000000000" pitchFamily="50" charset="0"/>
            </a:endParaRPr>
          </a:p>
        </p:txBody>
      </p:sp>
      <p:pic>
        <p:nvPicPr>
          <p:cNvPr id="8" name="Afbeelding 7" descr="Afbeelding met tekst, computer, schermopname, computer&#10;&#10;Automatisch gegenereerde beschrijving">
            <a:extLst>
              <a:ext uri="{FF2B5EF4-FFF2-40B4-BE49-F238E27FC236}">
                <a16:creationId xmlns:a16="http://schemas.microsoft.com/office/drawing/2014/main" id="{77C27DDB-3B97-2245-ED61-17EB56F03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7310" y="319973"/>
            <a:ext cx="4466483" cy="3246490"/>
          </a:xfrm>
          <a:prstGeom prst="rect">
            <a:avLst/>
          </a:prstGeom>
        </p:spPr>
      </p:pic>
      <p:sp>
        <p:nvSpPr>
          <p:cNvPr id="12" name="Tijdelijke aanduiding voor tekst 2">
            <a:extLst>
              <a:ext uri="{FF2B5EF4-FFF2-40B4-BE49-F238E27FC236}">
                <a16:creationId xmlns:a16="http://schemas.microsoft.com/office/drawing/2014/main" id="{FEDA00E4-52EB-B4C6-735C-0BA0595AF477}"/>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b="1" dirty="0" err="1">
                <a:solidFill>
                  <a:schemeClr val="bg1"/>
                </a:solidFill>
              </a:rPr>
              <a:t>Introductie</a:t>
            </a:r>
            <a:endParaRPr lang="en-US" sz="1050" b="1" dirty="0">
              <a:solidFill>
                <a:schemeClr val="bg1"/>
              </a:solidFill>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Het </a:t>
            </a: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onderzoek</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Onderzoeksvragen</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
        <p:nvSpPr>
          <p:cNvPr id="5" name="Titel 4">
            <a:extLst>
              <a:ext uri="{FF2B5EF4-FFF2-40B4-BE49-F238E27FC236}">
                <a16:creationId xmlns:a16="http://schemas.microsoft.com/office/drawing/2014/main" id="{6A315F08-04F3-8504-7E8C-4126AEEE145E}"/>
              </a:ext>
            </a:extLst>
          </p:cNvPr>
          <p:cNvSpPr>
            <a:spLocks noGrp="1"/>
          </p:cNvSpPr>
          <p:nvPr>
            <p:ph type="title"/>
          </p:nvPr>
        </p:nvSpPr>
        <p:spPr/>
        <p:txBody>
          <a:bodyPr>
            <a:normAutofit fontScale="90000"/>
          </a:bodyPr>
          <a:lstStyle/>
          <a:p>
            <a:endParaRPr lang="nl-NL"/>
          </a:p>
        </p:txBody>
      </p:sp>
      <p:sp>
        <p:nvSpPr>
          <p:cNvPr id="7" name="Rechthoek 6">
            <a:extLst>
              <a:ext uri="{FF2B5EF4-FFF2-40B4-BE49-F238E27FC236}">
                <a16:creationId xmlns:a16="http://schemas.microsoft.com/office/drawing/2014/main" id="{73239DE6-F2C8-F20B-71F7-C20A37DA448A}"/>
              </a:ext>
            </a:extLst>
          </p:cNvPr>
          <p:cNvSpPr/>
          <p:nvPr/>
        </p:nvSpPr>
        <p:spPr>
          <a:xfrm>
            <a:off x="2953254" y="2804232"/>
            <a:ext cx="2407298" cy="276997"/>
          </a:xfrm>
          <a:prstGeom prst="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endParaRPr lang="nl-NL" sz="1350">
              <a:solidFill>
                <a:srgbClr val="000000"/>
              </a:solidFill>
              <a:latin typeface="Arial"/>
              <a:ea typeface="Arial"/>
              <a:cs typeface="Arial"/>
              <a:sym typeface="Arial"/>
            </a:endParaRPr>
          </a:p>
        </p:txBody>
      </p:sp>
    </p:spTree>
    <p:extLst>
      <p:ext uri="{BB962C8B-B14F-4D97-AF65-F5344CB8AC3E}">
        <p14:creationId xmlns:p14="http://schemas.microsoft.com/office/powerpoint/2010/main" val="39906449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A6428DA-38E2-19B4-5B0A-790FD8F791B9}"/>
              </a:ext>
            </a:extLst>
          </p:cNvPr>
          <p:cNvSpPr>
            <a:spLocks noGrp="1"/>
          </p:cNvSpPr>
          <p:nvPr>
            <p:ph type="body" idx="1"/>
          </p:nvPr>
        </p:nvSpPr>
        <p:spPr>
          <a:xfrm>
            <a:off x="2291687" y="3930113"/>
            <a:ext cx="6283460" cy="802389"/>
          </a:xfrm>
        </p:spPr>
        <p:txBody>
          <a:bodyPr>
            <a:normAutofit/>
          </a:bodyPr>
          <a:lstStyle/>
          <a:p>
            <a:r>
              <a:rPr lang="en-US" sz="1800" dirty="0"/>
              <a:t>Kan de </a:t>
            </a:r>
            <a:r>
              <a:rPr lang="en-US" sz="1800" dirty="0" err="1"/>
              <a:t>kwaliteit</a:t>
            </a:r>
            <a:r>
              <a:rPr lang="en-US" sz="1800" dirty="0"/>
              <a:t> van de </a:t>
            </a:r>
            <a:r>
              <a:rPr lang="en-US" sz="1800" dirty="0" err="1"/>
              <a:t>metingen</a:t>
            </a:r>
            <a:r>
              <a:rPr lang="en-US" sz="1800" dirty="0"/>
              <a:t> </a:t>
            </a:r>
            <a:r>
              <a:rPr lang="en-US" sz="1800" dirty="0" err="1"/>
              <a:t>worden</a:t>
            </a:r>
            <a:r>
              <a:rPr lang="en-US" sz="1800" dirty="0"/>
              <a:t> </a:t>
            </a:r>
            <a:r>
              <a:rPr lang="en-US" sz="1800" dirty="0" err="1"/>
              <a:t>verbeterd</a:t>
            </a:r>
            <a:r>
              <a:rPr lang="en-US" sz="1800" dirty="0"/>
              <a:t> door data </a:t>
            </a:r>
            <a:r>
              <a:rPr lang="en-US" sz="1800" dirty="0" err="1"/>
              <a:t>te</a:t>
            </a:r>
            <a:r>
              <a:rPr lang="en-US" sz="1800" dirty="0"/>
              <a:t> </a:t>
            </a:r>
            <a:r>
              <a:rPr lang="en-US" sz="1800" dirty="0" err="1"/>
              <a:t>filteren</a:t>
            </a:r>
            <a:r>
              <a:rPr lang="en-US" sz="1800" dirty="0"/>
              <a:t> </a:t>
            </a:r>
            <a:r>
              <a:rPr lang="en-US" sz="1800" dirty="0" err="1"/>
              <a:t>en</a:t>
            </a:r>
            <a:r>
              <a:rPr lang="en-US" sz="1800" dirty="0"/>
              <a:t> </a:t>
            </a:r>
            <a:r>
              <a:rPr lang="en-US" sz="1800" dirty="0" err="1"/>
              <a:t>te</a:t>
            </a:r>
            <a:r>
              <a:rPr lang="en-US" sz="1800" dirty="0"/>
              <a:t> </a:t>
            </a:r>
            <a:r>
              <a:rPr lang="en-US" sz="1800" dirty="0" err="1"/>
              <a:t>corrigeren</a:t>
            </a:r>
            <a:r>
              <a:rPr lang="en-US" sz="1800" dirty="0"/>
              <a:t>?</a:t>
            </a:r>
          </a:p>
          <a:p>
            <a:pPr marL="0" indent="0">
              <a:buNone/>
            </a:pPr>
            <a:endParaRPr lang="en-GB" sz="1800" dirty="0"/>
          </a:p>
          <a:p>
            <a:pPr marL="0" indent="0">
              <a:buNone/>
            </a:pPr>
            <a:endParaRPr lang="nl-NL" dirty="0"/>
          </a:p>
        </p:txBody>
      </p:sp>
      <p:sp>
        <p:nvSpPr>
          <p:cNvPr id="6" name="Tijdelijke aanduiding voor dianummer 5">
            <a:extLst>
              <a:ext uri="{FF2B5EF4-FFF2-40B4-BE49-F238E27FC236}">
                <a16:creationId xmlns:a16="http://schemas.microsoft.com/office/drawing/2014/main" id="{C2DA04E3-AD03-9512-85E1-82882B979E59}"/>
              </a:ext>
            </a:extLst>
          </p:cNvPr>
          <p:cNvSpPr>
            <a:spLocks noGrp="1"/>
          </p:cNvSpPr>
          <p:nvPr>
            <p:ph type="sldNum" sz="quarter" idx="2"/>
          </p:nvPr>
        </p:nvSpPr>
        <p:spPr>
          <a:xfrm>
            <a:off x="8546293" y="4680154"/>
            <a:ext cx="57708" cy="138500"/>
          </a:xfrm>
        </p:spPr>
        <p:txBody>
          <a:bodyPr/>
          <a:lstStyle/>
          <a:p>
            <a:fld id="{86CB4B4D-7CA3-9044-876B-883B54F8677D}" type="slidenum">
              <a:rPr lang="nl-NL" smtClean="0">
                <a:latin typeface="CMU Sans Serif" panose="02000603000000000000" pitchFamily="50" charset="0"/>
                <a:ea typeface="CMU Sans Serif" panose="02000603000000000000" pitchFamily="50" charset="0"/>
                <a:cs typeface="CMU Sans Serif" panose="02000603000000000000" pitchFamily="50" charset="0"/>
              </a:rPr>
              <a:t>7</a:t>
            </a:fld>
            <a:endParaRPr lang="nl-NL" dirty="0">
              <a:latin typeface="CMU Sans Serif" panose="02000603000000000000" pitchFamily="50" charset="0"/>
              <a:ea typeface="CMU Sans Serif" panose="02000603000000000000" pitchFamily="50" charset="0"/>
              <a:cs typeface="CMU Sans Serif" panose="02000603000000000000" pitchFamily="50" charset="0"/>
            </a:endParaRPr>
          </a:p>
        </p:txBody>
      </p:sp>
      <p:pic>
        <p:nvPicPr>
          <p:cNvPr id="8" name="Afbeelding 7" descr="Afbeelding met tekst, computer, schermopname, computer&#10;&#10;Automatisch gegenereerde beschrijving">
            <a:extLst>
              <a:ext uri="{FF2B5EF4-FFF2-40B4-BE49-F238E27FC236}">
                <a16:creationId xmlns:a16="http://schemas.microsoft.com/office/drawing/2014/main" id="{77C27DDB-3B97-2245-ED61-17EB56F03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810" y="380933"/>
            <a:ext cx="4466483" cy="3246490"/>
          </a:xfrm>
          <a:prstGeom prst="rect">
            <a:avLst/>
          </a:prstGeom>
        </p:spPr>
      </p:pic>
      <p:sp>
        <p:nvSpPr>
          <p:cNvPr id="9" name="Rechthoek 8">
            <a:extLst>
              <a:ext uri="{FF2B5EF4-FFF2-40B4-BE49-F238E27FC236}">
                <a16:creationId xmlns:a16="http://schemas.microsoft.com/office/drawing/2014/main" id="{89E69126-18BB-D530-6818-1C50DE8D9C64}"/>
              </a:ext>
            </a:extLst>
          </p:cNvPr>
          <p:cNvSpPr/>
          <p:nvPr/>
        </p:nvSpPr>
        <p:spPr>
          <a:xfrm>
            <a:off x="6599765" y="1107061"/>
            <a:ext cx="2163236" cy="276997"/>
          </a:xfrm>
          <a:prstGeom prst="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endParaRPr lang="nl-NL" sz="1350">
              <a:solidFill>
                <a:srgbClr val="000000"/>
              </a:solidFill>
              <a:latin typeface="Arial"/>
              <a:ea typeface="Arial"/>
              <a:cs typeface="Arial"/>
              <a:sym typeface="Arial"/>
            </a:endParaRPr>
          </a:p>
        </p:txBody>
      </p:sp>
      <p:sp>
        <p:nvSpPr>
          <p:cNvPr id="12" name="Tijdelijke aanduiding voor tekst 2">
            <a:extLst>
              <a:ext uri="{FF2B5EF4-FFF2-40B4-BE49-F238E27FC236}">
                <a16:creationId xmlns:a16="http://schemas.microsoft.com/office/drawing/2014/main" id="{FEDA00E4-52EB-B4C6-735C-0BA0595AF477}"/>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b="1" dirty="0" err="1">
                <a:solidFill>
                  <a:schemeClr val="bg1"/>
                </a:solidFill>
              </a:rPr>
              <a:t>Introductie</a:t>
            </a:r>
            <a:endParaRPr lang="en-US" sz="1050" b="1" dirty="0">
              <a:solidFill>
                <a:schemeClr val="bg1"/>
              </a:solidFill>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Het </a:t>
            </a: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onderzoek</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Onderzoeksvragen</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
        <p:nvSpPr>
          <p:cNvPr id="5" name="Titel 4">
            <a:extLst>
              <a:ext uri="{FF2B5EF4-FFF2-40B4-BE49-F238E27FC236}">
                <a16:creationId xmlns:a16="http://schemas.microsoft.com/office/drawing/2014/main" id="{A157F6B9-C384-2595-08AF-04E3C979BF75}"/>
              </a:ext>
            </a:extLst>
          </p:cNvPr>
          <p:cNvSpPr>
            <a:spLocks noGrp="1"/>
          </p:cNvSpPr>
          <p:nvPr>
            <p:ph type="title"/>
          </p:nvPr>
        </p:nvSpPr>
        <p:spPr/>
        <p:txBody>
          <a:bodyPr>
            <a:normAutofit fontScale="90000"/>
          </a:bodyPr>
          <a:lstStyle/>
          <a:p>
            <a:endParaRPr lang="nl-NL"/>
          </a:p>
        </p:txBody>
      </p:sp>
    </p:spTree>
    <p:extLst>
      <p:ext uri="{BB962C8B-B14F-4D97-AF65-F5344CB8AC3E}">
        <p14:creationId xmlns:p14="http://schemas.microsoft.com/office/powerpoint/2010/main" val="18946852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A6428DA-38E2-19B4-5B0A-790FD8F791B9}"/>
              </a:ext>
            </a:extLst>
          </p:cNvPr>
          <p:cNvSpPr>
            <a:spLocks noGrp="1"/>
          </p:cNvSpPr>
          <p:nvPr>
            <p:ph type="body" idx="1"/>
          </p:nvPr>
        </p:nvSpPr>
        <p:spPr>
          <a:xfrm>
            <a:off x="1960092" y="4044355"/>
            <a:ext cx="6283460" cy="802389"/>
          </a:xfrm>
        </p:spPr>
        <p:txBody>
          <a:bodyPr>
            <a:normAutofit/>
          </a:bodyPr>
          <a:lstStyle/>
          <a:p>
            <a:r>
              <a:rPr lang="en-US" sz="1800" dirty="0"/>
              <a:t>Hoe </a:t>
            </a:r>
            <a:r>
              <a:rPr lang="nl-NL" sz="1800" dirty="0"/>
              <a:t>beïnvloeden</a:t>
            </a:r>
            <a:r>
              <a:rPr lang="en-US" sz="1800" dirty="0"/>
              <a:t> de </a:t>
            </a:r>
            <a:r>
              <a:rPr lang="en-US" sz="1800" dirty="0" err="1"/>
              <a:t>eigenaren</a:t>
            </a:r>
            <a:r>
              <a:rPr lang="en-US" sz="1800" dirty="0"/>
              <a:t> van </a:t>
            </a:r>
            <a:r>
              <a:rPr lang="en-US" sz="1800" dirty="0" err="1"/>
              <a:t>weerstations</a:t>
            </a:r>
            <a:r>
              <a:rPr lang="en-US" sz="1800" dirty="0"/>
              <a:t> de </a:t>
            </a:r>
            <a:r>
              <a:rPr lang="en-US" sz="1800" dirty="0" err="1"/>
              <a:t>kwaliteit</a:t>
            </a:r>
            <a:r>
              <a:rPr lang="en-US" sz="1800" dirty="0"/>
              <a:t> van de </a:t>
            </a:r>
            <a:r>
              <a:rPr lang="en-US" sz="1800" dirty="0" err="1"/>
              <a:t>metingen</a:t>
            </a:r>
            <a:r>
              <a:rPr lang="en-US" sz="1800" dirty="0"/>
              <a:t>? </a:t>
            </a:r>
          </a:p>
          <a:p>
            <a:pPr marL="0" indent="0">
              <a:buNone/>
            </a:pPr>
            <a:endParaRPr lang="en-GB" sz="1800" dirty="0"/>
          </a:p>
          <a:p>
            <a:pPr marL="0" indent="0">
              <a:buNone/>
            </a:pPr>
            <a:endParaRPr lang="nl-NL" dirty="0"/>
          </a:p>
        </p:txBody>
      </p:sp>
      <p:sp>
        <p:nvSpPr>
          <p:cNvPr id="6" name="Tijdelijke aanduiding voor dianummer 5">
            <a:extLst>
              <a:ext uri="{FF2B5EF4-FFF2-40B4-BE49-F238E27FC236}">
                <a16:creationId xmlns:a16="http://schemas.microsoft.com/office/drawing/2014/main" id="{C2DA04E3-AD03-9512-85E1-82882B979E59}"/>
              </a:ext>
            </a:extLst>
          </p:cNvPr>
          <p:cNvSpPr>
            <a:spLocks noGrp="1"/>
          </p:cNvSpPr>
          <p:nvPr>
            <p:ph type="sldNum" sz="quarter" idx="2"/>
          </p:nvPr>
        </p:nvSpPr>
        <p:spPr>
          <a:xfrm>
            <a:off x="8546293" y="4680154"/>
            <a:ext cx="57708" cy="138500"/>
          </a:xfrm>
        </p:spPr>
        <p:txBody>
          <a:bodyPr/>
          <a:lstStyle/>
          <a:p>
            <a:fld id="{86CB4B4D-7CA3-9044-876B-883B54F8677D}" type="slidenum">
              <a:rPr lang="nl-NL" smtClean="0">
                <a:latin typeface="CMU Sans Serif" panose="02000603000000000000" pitchFamily="50" charset="0"/>
                <a:ea typeface="CMU Sans Serif" panose="02000603000000000000" pitchFamily="50" charset="0"/>
                <a:cs typeface="CMU Sans Serif" panose="02000603000000000000" pitchFamily="50" charset="0"/>
              </a:rPr>
              <a:t>8</a:t>
            </a:fld>
            <a:endParaRPr lang="nl-NL" dirty="0">
              <a:latin typeface="CMU Sans Serif" panose="02000603000000000000" pitchFamily="50" charset="0"/>
              <a:ea typeface="CMU Sans Serif" panose="02000603000000000000" pitchFamily="50" charset="0"/>
              <a:cs typeface="CMU Sans Serif" panose="02000603000000000000" pitchFamily="50" charset="0"/>
            </a:endParaRPr>
          </a:p>
        </p:txBody>
      </p:sp>
      <p:pic>
        <p:nvPicPr>
          <p:cNvPr id="8" name="Afbeelding 7" descr="Afbeelding met tekst, computer, schermopname, computer&#10;&#10;Automatisch gegenereerde beschrijving">
            <a:extLst>
              <a:ext uri="{FF2B5EF4-FFF2-40B4-BE49-F238E27FC236}">
                <a16:creationId xmlns:a16="http://schemas.microsoft.com/office/drawing/2014/main" id="{77C27DDB-3B97-2245-ED61-17EB56F03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810" y="380933"/>
            <a:ext cx="4466483" cy="3246490"/>
          </a:xfrm>
          <a:prstGeom prst="rect">
            <a:avLst/>
          </a:prstGeom>
        </p:spPr>
      </p:pic>
      <p:sp>
        <p:nvSpPr>
          <p:cNvPr id="9" name="Rechthoek 8">
            <a:extLst>
              <a:ext uri="{FF2B5EF4-FFF2-40B4-BE49-F238E27FC236}">
                <a16:creationId xmlns:a16="http://schemas.microsoft.com/office/drawing/2014/main" id="{89E69126-18BB-D530-6818-1C50DE8D9C64}"/>
              </a:ext>
            </a:extLst>
          </p:cNvPr>
          <p:cNvSpPr/>
          <p:nvPr/>
        </p:nvSpPr>
        <p:spPr>
          <a:xfrm>
            <a:off x="6569285" y="2693693"/>
            <a:ext cx="2178475" cy="276997"/>
          </a:xfrm>
          <a:prstGeom prst="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endParaRPr lang="nl-NL" sz="1350">
              <a:solidFill>
                <a:srgbClr val="000000"/>
              </a:solidFill>
              <a:latin typeface="Arial"/>
              <a:ea typeface="Arial"/>
              <a:cs typeface="Arial"/>
              <a:sym typeface="Arial"/>
            </a:endParaRPr>
          </a:p>
        </p:txBody>
      </p:sp>
      <p:sp>
        <p:nvSpPr>
          <p:cNvPr id="12" name="Tijdelijke aanduiding voor tekst 2">
            <a:extLst>
              <a:ext uri="{FF2B5EF4-FFF2-40B4-BE49-F238E27FC236}">
                <a16:creationId xmlns:a16="http://schemas.microsoft.com/office/drawing/2014/main" id="{FEDA00E4-52EB-B4C6-735C-0BA0595AF477}"/>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b="1" dirty="0" err="1">
                <a:solidFill>
                  <a:schemeClr val="bg1"/>
                </a:solidFill>
              </a:rPr>
              <a:t>Introductie</a:t>
            </a:r>
            <a:endParaRPr lang="en-US" sz="1050" b="1" dirty="0">
              <a:solidFill>
                <a:schemeClr val="bg1"/>
              </a:solidFill>
            </a:endParaRPr>
          </a:p>
          <a:p>
            <a:pPr lvl="1">
              <a:buClrTx/>
            </a:pPr>
            <a:r>
              <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Het </a:t>
            </a: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onderzoek</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lvl="1">
              <a:buClrTx/>
            </a:pPr>
            <a:r>
              <a:rPr lang="en-US" sz="1050" b="1" dirty="0" err="1">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Onderzoeksvragen</a:t>
            </a:r>
            <a:endPar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Regen </a:t>
            </a:r>
            <a:r>
              <a:rPr lang="en-US" sz="1050" dirty="0" err="1">
                <a:solidFill>
                  <a:schemeClr val="bg1">
                    <a:lumMod val="75000"/>
                  </a:schemeClr>
                </a:solidFill>
              </a:rPr>
              <a:t>meten</a:t>
            </a:r>
            <a:endParaRPr lang="en-US" sz="1050" dirty="0">
              <a:solidFill>
                <a:schemeClr val="bg1">
                  <a:lumMod val="75000"/>
                </a:schemeClr>
              </a:solidFill>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
        <p:nvSpPr>
          <p:cNvPr id="5" name="Titel 4">
            <a:extLst>
              <a:ext uri="{FF2B5EF4-FFF2-40B4-BE49-F238E27FC236}">
                <a16:creationId xmlns:a16="http://schemas.microsoft.com/office/drawing/2014/main" id="{A157F6B9-C384-2595-08AF-04E3C979BF75}"/>
              </a:ext>
            </a:extLst>
          </p:cNvPr>
          <p:cNvSpPr>
            <a:spLocks noGrp="1"/>
          </p:cNvSpPr>
          <p:nvPr>
            <p:ph type="title"/>
          </p:nvPr>
        </p:nvSpPr>
        <p:spPr/>
        <p:txBody>
          <a:bodyPr>
            <a:normAutofit fontScale="90000"/>
          </a:bodyPr>
          <a:lstStyle/>
          <a:p>
            <a:endParaRPr lang="nl-NL"/>
          </a:p>
        </p:txBody>
      </p:sp>
    </p:spTree>
    <p:extLst>
      <p:ext uri="{BB962C8B-B14F-4D97-AF65-F5344CB8AC3E}">
        <p14:creationId xmlns:p14="http://schemas.microsoft.com/office/powerpoint/2010/main" val="1212460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4A2B-F336-1B9A-60E6-1D668EE973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A142BD-3B39-27D7-FB03-82D10A91CB21}"/>
              </a:ext>
            </a:extLst>
          </p:cNvPr>
          <p:cNvSpPr>
            <a:spLocks noGrp="1"/>
          </p:cNvSpPr>
          <p:nvPr>
            <p:ph type="title"/>
          </p:nvPr>
        </p:nvSpPr>
        <p:spPr>
          <a:xfrm>
            <a:off x="2160766" y="575819"/>
            <a:ext cx="6283460" cy="367801"/>
          </a:xfrm>
        </p:spPr>
        <p:txBody>
          <a:bodyPr>
            <a:normAutofit fontScale="90000"/>
          </a:bodyPr>
          <a:lstStyle/>
          <a:p>
            <a:r>
              <a:rPr lang="en-US" dirty="0">
                <a:latin typeface="Roboto Slab Bold" pitchFamily="2" charset="0"/>
                <a:ea typeface="Roboto Slab Bold" pitchFamily="2" charset="0"/>
                <a:cs typeface="Roboto Slab Bold" pitchFamily="2" charset="0"/>
              </a:rPr>
              <a:t>Het </a:t>
            </a:r>
            <a:r>
              <a:rPr lang="en-US" dirty="0" err="1">
                <a:latin typeface="Roboto Slab Bold" pitchFamily="2" charset="0"/>
                <a:ea typeface="Roboto Slab Bold" pitchFamily="2" charset="0"/>
                <a:cs typeface="Roboto Slab Bold" pitchFamily="2" charset="0"/>
              </a:rPr>
              <a:t>meten</a:t>
            </a:r>
            <a:r>
              <a:rPr lang="en-US" dirty="0">
                <a:latin typeface="Roboto Slab Bold" pitchFamily="2" charset="0"/>
                <a:ea typeface="Roboto Slab Bold" pitchFamily="2" charset="0"/>
                <a:cs typeface="Roboto Slab Bold" pitchFamily="2" charset="0"/>
              </a:rPr>
              <a:t> van regen met ‘tipping buckets’</a:t>
            </a:r>
            <a:endParaRPr lang="nl-NL" dirty="0">
              <a:latin typeface="Roboto Slab Bold" pitchFamily="2" charset="0"/>
              <a:ea typeface="Roboto Slab Bold" pitchFamily="2" charset="0"/>
              <a:cs typeface="Roboto Slab Bold" pitchFamily="2" charset="0"/>
            </a:endParaRPr>
          </a:p>
        </p:txBody>
      </p:sp>
      <p:pic>
        <p:nvPicPr>
          <p:cNvPr id="6" name="Afbeelding 5" descr="Afbeelding met ontwerp&#10;&#10;Beschrijving automatisch gegenereerd met gemiddelde betrouwbaarheid">
            <a:extLst>
              <a:ext uri="{FF2B5EF4-FFF2-40B4-BE49-F238E27FC236}">
                <a16:creationId xmlns:a16="http://schemas.microsoft.com/office/drawing/2014/main" id="{CAF723CE-8741-2B4A-BE11-664F15F59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116" y="1241125"/>
            <a:ext cx="3356168" cy="2942971"/>
          </a:xfrm>
          <a:prstGeom prst="rect">
            <a:avLst/>
          </a:prstGeom>
        </p:spPr>
      </p:pic>
      <p:pic>
        <p:nvPicPr>
          <p:cNvPr id="8" name="Afbeelding 7" descr="Afbeelding met schoeisel, schoenen, mode&#10;&#10;Beschrijving automatisch gegenereerd met gemiddelde betrouwbaarheid">
            <a:extLst>
              <a:ext uri="{FF2B5EF4-FFF2-40B4-BE49-F238E27FC236}">
                <a16:creationId xmlns:a16="http://schemas.microsoft.com/office/drawing/2014/main" id="{5B037C16-2E06-A852-4DE0-E1F306000D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300" y="1050406"/>
            <a:ext cx="1155926" cy="3324407"/>
          </a:xfrm>
          <a:prstGeom prst="rect">
            <a:avLst/>
          </a:prstGeom>
        </p:spPr>
      </p:pic>
      <p:sp>
        <p:nvSpPr>
          <p:cNvPr id="9" name="Tekstvak 8">
            <a:extLst>
              <a:ext uri="{FF2B5EF4-FFF2-40B4-BE49-F238E27FC236}">
                <a16:creationId xmlns:a16="http://schemas.microsoft.com/office/drawing/2014/main" id="{D2268463-74DC-BBAD-3468-407F9B49B26A}"/>
              </a:ext>
            </a:extLst>
          </p:cNvPr>
          <p:cNvSpPr txBox="1"/>
          <p:nvPr/>
        </p:nvSpPr>
        <p:spPr>
          <a:xfrm>
            <a:off x="6980389" y="1411983"/>
            <a:ext cx="2239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rPr>
              <a:t>1.</a:t>
            </a:r>
            <a:endParaRPr lang="nl-NL"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endParaRPr>
          </a:p>
        </p:txBody>
      </p:sp>
      <p:sp>
        <p:nvSpPr>
          <p:cNvPr id="10" name="Tekstvak 9">
            <a:extLst>
              <a:ext uri="{FF2B5EF4-FFF2-40B4-BE49-F238E27FC236}">
                <a16:creationId xmlns:a16="http://schemas.microsoft.com/office/drawing/2014/main" id="{399AF648-D925-1EB0-EBB2-C5459564B027}"/>
              </a:ext>
            </a:extLst>
          </p:cNvPr>
          <p:cNvSpPr txBox="1"/>
          <p:nvPr/>
        </p:nvSpPr>
        <p:spPr>
          <a:xfrm>
            <a:off x="6987388" y="2135105"/>
            <a:ext cx="2239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latin typeface="CMU Serif" panose="02000603000000000000" pitchFamily="50" charset="0"/>
                <a:ea typeface="CMU Serif" panose="02000603000000000000" pitchFamily="50" charset="0"/>
                <a:cs typeface="CMU Serif" panose="02000603000000000000" pitchFamily="50" charset="0"/>
              </a:rPr>
              <a:t>2</a:t>
            </a:r>
            <a:r>
              <a:rPr lang="en-US"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rPr>
              <a:t>.</a:t>
            </a:r>
            <a:endParaRPr lang="nl-NL"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endParaRPr>
          </a:p>
        </p:txBody>
      </p:sp>
      <p:sp>
        <p:nvSpPr>
          <p:cNvPr id="12" name="Tekstvak 11">
            <a:extLst>
              <a:ext uri="{FF2B5EF4-FFF2-40B4-BE49-F238E27FC236}">
                <a16:creationId xmlns:a16="http://schemas.microsoft.com/office/drawing/2014/main" id="{8D79AC98-9567-EC1D-8A7C-97ABBBC73353}"/>
              </a:ext>
            </a:extLst>
          </p:cNvPr>
          <p:cNvSpPr txBox="1"/>
          <p:nvPr/>
        </p:nvSpPr>
        <p:spPr>
          <a:xfrm>
            <a:off x="7039947" y="3213664"/>
            <a:ext cx="2239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rPr>
              <a:t>3.</a:t>
            </a:r>
            <a:endParaRPr lang="nl-NL"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endParaRPr>
          </a:p>
        </p:txBody>
      </p:sp>
      <p:sp>
        <p:nvSpPr>
          <p:cNvPr id="13" name="Tekstvak 12">
            <a:extLst>
              <a:ext uri="{FF2B5EF4-FFF2-40B4-BE49-F238E27FC236}">
                <a16:creationId xmlns:a16="http://schemas.microsoft.com/office/drawing/2014/main" id="{23FF2DE2-E469-03CD-91C5-54667B5E4A4D}"/>
              </a:ext>
            </a:extLst>
          </p:cNvPr>
          <p:cNvSpPr txBox="1"/>
          <p:nvPr/>
        </p:nvSpPr>
        <p:spPr>
          <a:xfrm>
            <a:off x="7067939" y="4097816"/>
            <a:ext cx="22393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latin typeface="CMU Serif" panose="02000603000000000000" pitchFamily="50" charset="0"/>
                <a:ea typeface="CMU Serif" panose="02000603000000000000" pitchFamily="50" charset="0"/>
                <a:cs typeface="CMU Serif" panose="02000603000000000000" pitchFamily="50" charset="0"/>
              </a:rPr>
              <a:t>4</a:t>
            </a:r>
            <a:r>
              <a:rPr lang="en-US"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rPr>
              <a:t>.</a:t>
            </a:r>
            <a:endParaRPr lang="nl-NL" sz="1350" dirty="0">
              <a:solidFill>
                <a:srgbClr val="000000"/>
              </a:solidFill>
              <a:latin typeface="CMU Serif" panose="02000603000000000000" pitchFamily="50" charset="0"/>
              <a:ea typeface="CMU Serif" panose="02000603000000000000" pitchFamily="50" charset="0"/>
              <a:cs typeface="CMU Serif" panose="02000603000000000000" pitchFamily="50" charset="0"/>
              <a:sym typeface="Arial"/>
            </a:endParaRPr>
          </a:p>
        </p:txBody>
      </p:sp>
      <p:sp>
        <p:nvSpPr>
          <p:cNvPr id="14" name="Tekstvak 13">
            <a:extLst>
              <a:ext uri="{FF2B5EF4-FFF2-40B4-BE49-F238E27FC236}">
                <a16:creationId xmlns:a16="http://schemas.microsoft.com/office/drawing/2014/main" id="{B25CFD5E-EF11-5A21-36E7-F0F7F500BE3C}"/>
              </a:ext>
            </a:extLst>
          </p:cNvPr>
          <p:cNvSpPr txBox="1"/>
          <p:nvPr/>
        </p:nvSpPr>
        <p:spPr>
          <a:xfrm>
            <a:off x="4303033" y="4411306"/>
            <a:ext cx="34716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rPr>
              <a:t>1 tip = 0.254 mm or 0.01 inch</a:t>
            </a:r>
            <a:endParaRPr lang="nl-NL" sz="1350" dirty="0">
              <a:solidFill>
                <a:srgbClr val="000000"/>
              </a:solidFill>
              <a:latin typeface="CMU Sans Serif" panose="02000603000000000000" pitchFamily="50" charset="0"/>
              <a:ea typeface="CMU Sans Serif" panose="02000603000000000000" pitchFamily="50" charset="0"/>
              <a:cs typeface="CMU Sans Serif" panose="02000603000000000000" pitchFamily="50" charset="0"/>
              <a:sym typeface="Arial"/>
            </a:endParaRPr>
          </a:p>
        </p:txBody>
      </p:sp>
      <p:sp>
        <p:nvSpPr>
          <p:cNvPr id="3" name="Tijdelijke aanduiding voor tekst 2">
            <a:extLst>
              <a:ext uri="{FF2B5EF4-FFF2-40B4-BE49-F238E27FC236}">
                <a16:creationId xmlns:a16="http://schemas.microsoft.com/office/drawing/2014/main" id="{FECE78AD-6207-EA9E-070B-AAEF2325A2FA}"/>
              </a:ext>
            </a:extLst>
          </p:cNvPr>
          <p:cNvSpPr txBox="1">
            <a:spLocks/>
          </p:cNvSpPr>
          <p:nvPr/>
        </p:nvSpPr>
        <p:spPr>
          <a:xfrm>
            <a:off x="136937" y="1227592"/>
            <a:ext cx="1520414" cy="359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CMU Sans Serif" panose="02000603000000000000" pitchFamily="50" charset="0"/>
                <a:ea typeface="CMU Sans Serif" panose="02000603000000000000" pitchFamily="50" charset="0"/>
                <a:cs typeface="CMU Sans Serif" panose="02000603000000000000" pitchFamily="50" charset="0"/>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buClrTx/>
            </a:pPr>
            <a:r>
              <a:rPr lang="en-US" sz="1050" dirty="0" err="1">
                <a:solidFill>
                  <a:schemeClr val="bg1">
                    <a:lumMod val="75000"/>
                  </a:schemeClr>
                </a:solidFill>
              </a:rPr>
              <a:t>Introductie</a:t>
            </a:r>
            <a:endParaRPr lang="en-US" sz="1050" dirty="0">
              <a:solidFill>
                <a:schemeClr val="bg1">
                  <a:lumMod val="75000"/>
                </a:schemeClr>
              </a:solidFill>
            </a:endParaRPr>
          </a:p>
          <a:p>
            <a:pPr>
              <a:buClrTx/>
            </a:pPr>
            <a:r>
              <a:rPr lang="en-US" sz="1050" b="1" dirty="0">
                <a:solidFill>
                  <a:schemeClr val="bg1"/>
                </a:solidFill>
              </a:rPr>
              <a:t>Regen </a:t>
            </a:r>
            <a:r>
              <a:rPr lang="en-US" sz="1050" b="1" dirty="0" err="1">
                <a:solidFill>
                  <a:schemeClr val="bg1"/>
                </a:solidFill>
              </a:rPr>
              <a:t>meten</a:t>
            </a:r>
            <a:endParaRPr lang="en-US" sz="1050" b="1" dirty="0">
              <a:solidFill>
                <a:schemeClr val="bg1"/>
              </a:solidFill>
            </a:endParaRPr>
          </a:p>
          <a:p>
            <a:pPr lvl="1">
              <a:buClrTx/>
            </a:pPr>
            <a:r>
              <a:rPr lang="en-US" sz="1050" b="1" dirty="0">
                <a:solidFill>
                  <a:schemeClr val="bg1"/>
                </a:solidFill>
                <a:latin typeface="CMU Sans Serif" panose="02000603000000000000" pitchFamily="50" charset="0"/>
                <a:ea typeface="CMU Sans Serif" panose="02000603000000000000" pitchFamily="50" charset="0"/>
                <a:cs typeface="CMU Sans Serif" panose="02000603000000000000" pitchFamily="50" charset="0"/>
              </a:rPr>
              <a:t>Tipping buckets</a:t>
            </a:r>
          </a:p>
          <a:p>
            <a:pPr lvl="1">
              <a:buClrTx/>
            </a:pPr>
            <a:r>
              <a:rPr lang="en-US" sz="1050" b="1" dirty="0" err="1">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rPr>
              <a:t>Metingen</a:t>
            </a:r>
            <a:endParaRPr lang="en-US" sz="1050" b="1" dirty="0">
              <a:solidFill>
                <a:schemeClr val="bg1">
                  <a:lumMod val="75000"/>
                </a:schemeClr>
              </a:solidFill>
              <a:latin typeface="CMU Sans Serif" panose="02000603000000000000" pitchFamily="50" charset="0"/>
              <a:ea typeface="CMU Sans Serif" panose="02000603000000000000" pitchFamily="50" charset="0"/>
              <a:cs typeface="CMU Sans Serif" panose="02000603000000000000" pitchFamily="50" charset="0"/>
            </a:endParaRPr>
          </a:p>
          <a:p>
            <a:pPr>
              <a:buClrTx/>
            </a:pPr>
            <a:r>
              <a:rPr lang="en-US" sz="1050" dirty="0">
                <a:solidFill>
                  <a:schemeClr val="bg1">
                    <a:lumMod val="75000"/>
                  </a:schemeClr>
                </a:solidFill>
              </a:rPr>
              <a:t>The Green Village</a:t>
            </a:r>
          </a:p>
          <a:p>
            <a:pPr>
              <a:buClrTx/>
            </a:pPr>
            <a:r>
              <a:rPr lang="en-US" sz="1050" dirty="0" err="1">
                <a:solidFill>
                  <a:schemeClr val="bg1">
                    <a:lumMod val="75000"/>
                  </a:schemeClr>
                </a:solidFill>
              </a:rPr>
              <a:t>Deelnemers</a:t>
            </a:r>
            <a:endParaRPr lang="en-US" sz="1050" dirty="0">
              <a:solidFill>
                <a:schemeClr val="bg1">
                  <a:lumMod val="75000"/>
                </a:schemeClr>
              </a:solidFill>
            </a:endParaRPr>
          </a:p>
          <a:p>
            <a:pPr>
              <a:buClrTx/>
            </a:pPr>
            <a:r>
              <a:rPr lang="en-US" sz="1050" dirty="0" err="1">
                <a:solidFill>
                  <a:schemeClr val="bg1">
                    <a:lumMod val="75000"/>
                  </a:schemeClr>
                </a:solidFill>
              </a:rPr>
              <a:t>Conclusies</a:t>
            </a:r>
            <a:endParaRPr lang="en-US" sz="1050" dirty="0">
              <a:solidFill>
                <a:schemeClr val="bg1">
                  <a:lumMod val="75000"/>
                </a:schemeClr>
              </a:solidFill>
            </a:endParaRPr>
          </a:p>
          <a:p>
            <a:endParaRPr lang="en-US" sz="1050" dirty="0"/>
          </a:p>
          <a:p>
            <a:pPr marL="0" indent="0">
              <a:buNone/>
            </a:pPr>
            <a:endParaRPr lang="nl-NL" sz="1200" dirty="0"/>
          </a:p>
        </p:txBody>
      </p:sp>
    </p:spTree>
    <p:extLst>
      <p:ext uri="{BB962C8B-B14F-4D97-AF65-F5344CB8AC3E}">
        <p14:creationId xmlns:p14="http://schemas.microsoft.com/office/powerpoint/2010/main" val="1037491516"/>
      </p:ext>
    </p:extLst>
  </p:cSld>
  <p:clrMapOvr>
    <a:masterClrMapping/>
  </p:clrMapOvr>
  <p:transition spd="med"/>
</p:sld>
</file>

<file path=ppt/theme/theme1.xml><?xml version="1.0" encoding="utf-8"?>
<a:theme xmlns:a="http://schemas.openxmlformats.org/drawingml/2006/main" name="1_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3466</TotalTime>
  <Words>897</Words>
  <Application>Microsoft Office PowerPoint</Application>
  <PresentationFormat>Diavoorstelling (16:9)</PresentationFormat>
  <Paragraphs>301</Paragraphs>
  <Slides>34</Slides>
  <Notes>10</Notes>
  <HiddenSlides>0</HiddenSlides>
  <MMClips>0</MMClips>
  <ScaleCrop>false</ScaleCrop>
  <HeadingPairs>
    <vt:vector size="6" baseType="variant">
      <vt:variant>
        <vt:lpstr>Gebruikte lettertypen</vt:lpstr>
      </vt:variant>
      <vt:variant>
        <vt:i4>10</vt:i4>
      </vt:variant>
      <vt:variant>
        <vt:lpstr>Thema</vt:lpstr>
      </vt:variant>
      <vt:variant>
        <vt:i4>4</vt:i4>
      </vt:variant>
      <vt:variant>
        <vt:lpstr>Diatitels</vt:lpstr>
      </vt:variant>
      <vt:variant>
        <vt:i4>34</vt:i4>
      </vt:variant>
    </vt:vector>
  </HeadingPairs>
  <TitlesOfParts>
    <vt:vector size="48" baseType="lpstr">
      <vt:lpstr>Arial</vt:lpstr>
      <vt:lpstr>Brandon Grotesque Medium</vt:lpstr>
      <vt:lpstr>Calibri</vt:lpstr>
      <vt:lpstr>Calibri Light</vt:lpstr>
      <vt:lpstr>CMU Sans Serif</vt:lpstr>
      <vt:lpstr>CMU Serif</vt:lpstr>
      <vt:lpstr>Roboto Slab Bold</vt:lpstr>
      <vt:lpstr>Roboto Slab Regular Regular</vt:lpstr>
      <vt:lpstr>Tahoma</vt:lpstr>
      <vt:lpstr>Wingdings</vt:lpstr>
      <vt:lpstr>1_Office Theme</vt:lpstr>
      <vt:lpstr>Office Theme</vt:lpstr>
      <vt:lpstr>Custom Design</vt:lpstr>
      <vt:lpstr>1_Custom Design</vt:lpstr>
      <vt:lpstr>PowerPoint-presentatie</vt:lpstr>
      <vt:lpstr>Even voorstellen</vt:lpstr>
      <vt:lpstr>Programma</vt:lpstr>
      <vt:lpstr>PowerPoint-presentatie</vt:lpstr>
      <vt:lpstr>Delft Meet Regen data</vt:lpstr>
      <vt:lpstr>PowerPoint-presentatie</vt:lpstr>
      <vt:lpstr>PowerPoint-presentatie</vt:lpstr>
      <vt:lpstr>PowerPoint-presentatie</vt:lpstr>
      <vt:lpstr>Het meten van regen met ‘tipping buckets’</vt:lpstr>
      <vt:lpstr>Metingen van weerstations</vt:lpstr>
      <vt:lpstr>Green Village experimenten</vt:lpstr>
      <vt:lpstr>Voorbeeld van regenmeting door Alecto station</vt:lpstr>
      <vt:lpstr>‘Tipping volume’</vt:lpstr>
      <vt:lpstr>Interactie met DMR deelnemers</vt:lpstr>
      <vt:lpstr>Onderhoud weerstations</vt:lpstr>
      <vt:lpstr>PowerPoint-presentatie</vt:lpstr>
      <vt:lpstr>PowerPoint-presentatie</vt:lpstr>
      <vt:lpstr>Kwaliteitscontrole van DMR data </vt:lpstr>
      <vt:lpstr>The Green Village setup</vt:lpstr>
      <vt:lpstr>DMR deelnemers</vt:lpstr>
      <vt:lpstr>Bedankt voor jullie deelname!</vt:lpstr>
      <vt:lpstr>Grondwatermetingen – plan 2024</vt:lpstr>
      <vt:lpstr>Title slide + image</vt:lpstr>
      <vt:lpstr>PowerPoint-presentatie</vt:lpstr>
      <vt:lpstr>PowerPoint-presentatie</vt:lpstr>
      <vt:lpstr>Quote</vt:lpstr>
      <vt:lpstr>Quote</vt:lpstr>
      <vt:lpstr>Quote</vt:lpstr>
      <vt:lpstr>Quote</vt:lpstr>
      <vt:lpstr>Quote</vt:lpstr>
      <vt:lpstr>Afsluiter</vt:lpstr>
      <vt:lpstr>Sponswerking van Delft</vt:lpstr>
      <vt:lpstr>Meetdag Infiltratie</vt:lpstr>
      <vt:lpstr>PowerPoint-presentatie</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Ruud van der Ent - CITG</dc:creator>
  <cp:lastModifiedBy>Marit Bogert</cp:lastModifiedBy>
  <cp:revision>455</cp:revision>
  <dcterms:created xsi:type="dcterms:W3CDTF">2015-07-09T11:57:30Z</dcterms:created>
  <dcterms:modified xsi:type="dcterms:W3CDTF">2024-05-30T16:42:40Z</dcterms:modified>
</cp:coreProperties>
</file>