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5" r:id="rId4"/>
    <p:sldMasterId id="2147483687" r:id="rId5"/>
  </p:sldMasterIdLst>
  <p:notesMasterIdLst>
    <p:notesMasterId r:id="rId35"/>
  </p:notesMasterIdLst>
  <p:sldIdLst>
    <p:sldId id="270" r:id="rId6"/>
    <p:sldId id="802" r:id="rId7"/>
    <p:sldId id="262" r:id="rId8"/>
    <p:sldId id="259" r:id="rId9"/>
    <p:sldId id="263" r:id="rId10"/>
    <p:sldId id="264" r:id="rId11"/>
    <p:sldId id="265" r:id="rId12"/>
    <p:sldId id="266" r:id="rId13"/>
    <p:sldId id="803" r:id="rId14"/>
    <p:sldId id="268" r:id="rId15"/>
    <p:sldId id="269" r:id="rId16"/>
    <p:sldId id="348" r:id="rId17"/>
    <p:sldId id="797" r:id="rId18"/>
    <p:sldId id="828" r:id="rId19"/>
    <p:sldId id="839" r:id="rId20"/>
    <p:sldId id="840" r:id="rId21"/>
    <p:sldId id="838" r:id="rId22"/>
    <p:sldId id="762" r:id="rId23"/>
    <p:sldId id="765" r:id="rId24"/>
    <p:sldId id="764" r:id="rId25"/>
    <p:sldId id="763" r:id="rId26"/>
    <p:sldId id="767" r:id="rId27"/>
    <p:sldId id="798" r:id="rId28"/>
    <p:sldId id="791" r:id="rId29"/>
    <p:sldId id="768" r:id="rId30"/>
    <p:sldId id="769" r:id="rId31"/>
    <p:sldId id="799" r:id="rId32"/>
    <p:sldId id="835" r:id="rId33"/>
    <p:sldId id="836" r:id="rId34"/>
  </p:sldIdLst>
  <p:sldSz cx="12192000" cy="6858000"/>
  <p:notesSz cx="6858000" cy="9144000"/>
  <p:embeddedFontLst>
    <p:embeddedFont>
      <p:font typeface="Roboto Slab Bold" pitchFamily="2" charset="0"/>
      <p:bold r:id="rId36"/>
    </p:embeddedFont>
    <p:embeddedFont>
      <p:font typeface="Roboto Slab Medium" pitchFamily="2" charset="0"/>
      <p:regular r:id="rId37"/>
    </p:embeddedFont>
  </p:embeddedFontLst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1047F2A-282B-B961-3F03-712642A59795}" name="Wiebe Dijkstra" initials="WPD" userId="Wiebe Dijkstra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C24A"/>
    <a:srgbClr val="0C2340"/>
    <a:srgbClr val="00B8C8"/>
    <a:srgbClr val="0076C2"/>
    <a:srgbClr val="6F1D77"/>
    <a:srgbClr val="EF60A3"/>
    <a:srgbClr val="A50034"/>
    <a:srgbClr val="E03C31"/>
    <a:srgbClr val="EB6842"/>
    <a:srgbClr val="FFB8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D7ED11-49B3-4932-9569-5C41030FA465}" v="4" dt="2024-08-23T09:54:36.684"/>
    <p1510:client id="{EB90C143-DE09-4016-9110-8B59299B5B05}" v="49" dt="2024-08-23T09:51:35.337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E0F0"/>
          </a:solidFill>
        </a:fill>
      </a:tcStyle>
    </a:wholeTbl>
    <a:band2H>
      <a:tcTxStyle/>
      <a:tcStyle>
        <a:tcBdr/>
        <a:fill>
          <a:solidFill>
            <a:srgbClr val="E6F0F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7D4CE"/>
          </a:solidFill>
        </a:fill>
      </a:tcStyle>
    </a:wholeTbl>
    <a:band2H>
      <a:tcTxStyle/>
      <a:tcStyle>
        <a:tcBdr/>
        <a:fill>
          <a:solidFill>
            <a:srgbClr val="FBEBE8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9CCCC"/>
          </a:solidFill>
        </a:fill>
      </a:tcStyle>
    </a:wholeTbl>
    <a:band2H>
      <a:tcTxStyle/>
      <a:tcStyle>
        <a:tcBdr/>
        <a:fill>
          <a:solidFill>
            <a:srgbClr val="F4E7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7"/>
  </p:normalViewPr>
  <p:slideViewPr>
    <p:cSldViewPr snapToGrid="0">
      <p:cViewPr varScale="1">
        <p:scale>
          <a:sx n="59" d="100"/>
          <a:sy n="59" d="100"/>
        </p:scale>
        <p:origin x="868" y="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viewProps" Target="viewProps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microsoft.com/office/2016/11/relationships/changesInfo" Target="changesInfos/changesInfo1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font" Target="fonts/font2.fntdata"/><Relationship Id="rId40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font" Target="fonts/font1.fntdata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notesMaster" Target="notesMasters/notesMaster1.xml"/><Relationship Id="rId43" Type="http://schemas.microsoft.com/office/2015/10/relationships/revisionInfo" Target="revisionInfo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vin Soetanto" userId="S::mlsoetanto@tudelft.nl::b520ea78-7366-4efe-a8af-cc1e8aa38717" providerId="AD" clId="Web-{6FE525B4-BDB6-39C6-B084-899251470C9C}"/>
    <pc:docChg chg="addSld delSld modSld">
      <pc:chgData name="Marvin Soetanto" userId="S::mlsoetanto@tudelft.nl::b520ea78-7366-4efe-a8af-cc1e8aa38717" providerId="AD" clId="Web-{6FE525B4-BDB6-39C6-B084-899251470C9C}" dt="2023-04-05T02:47:20.979" v="97"/>
      <pc:docMkLst>
        <pc:docMk/>
      </pc:docMkLst>
      <pc:sldChg chg="modSp">
        <pc:chgData name="Marvin Soetanto" userId="S::mlsoetanto@tudelft.nl::b520ea78-7366-4efe-a8af-cc1e8aa38717" providerId="AD" clId="Web-{6FE525B4-BDB6-39C6-B084-899251470C9C}" dt="2023-04-05T02:41:26.399" v="78"/>
        <pc:sldMkLst>
          <pc:docMk/>
          <pc:sldMk cId="119647657" sldId="266"/>
        </pc:sldMkLst>
        <pc:graphicFrameChg chg="mod modGraphic">
          <ac:chgData name="Marvin Soetanto" userId="S::mlsoetanto@tudelft.nl::b520ea78-7366-4efe-a8af-cc1e8aa38717" providerId="AD" clId="Web-{6FE525B4-BDB6-39C6-B084-899251470C9C}" dt="2023-04-05T02:41:26.399" v="78"/>
          <ac:graphicFrameMkLst>
            <pc:docMk/>
            <pc:sldMk cId="119647657" sldId="266"/>
            <ac:graphicFrameMk id="16" creationId="{1AA6AA1E-F462-2B9B-16F4-E4CA29C3E211}"/>
          </ac:graphicFrameMkLst>
        </pc:graphicFrameChg>
      </pc:sldChg>
      <pc:sldChg chg="modSp del">
        <pc:chgData name="Marvin Soetanto" userId="S::mlsoetanto@tudelft.nl::b520ea78-7366-4efe-a8af-cc1e8aa38717" providerId="AD" clId="Web-{6FE525B4-BDB6-39C6-B084-899251470C9C}" dt="2023-04-05T02:38:36.627" v="38"/>
        <pc:sldMkLst>
          <pc:docMk/>
          <pc:sldMk cId="2609726203" sldId="267"/>
        </pc:sldMkLst>
        <pc:graphicFrameChg chg="mod modGraphic">
          <ac:chgData name="Marvin Soetanto" userId="S::mlsoetanto@tudelft.nl::b520ea78-7366-4efe-a8af-cc1e8aa38717" providerId="AD" clId="Web-{6FE525B4-BDB6-39C6-B084-899251470C9C}" dt="2023-04-05T02:37:26.109" v="8"/>
          <ac:graphicFrameMkLst>
            <pc:docMk/>
            <pc:sldMk cId="2609726203" sldId="267"/>
            <ac:graphicFrameMk id="16" creationId="{1AA6AA1E-F462-2B9B-16F4-E4CA29C3E211}"/>
          </ac:graphicFrameMkLst>
        </pc:graphicFrameChg>
      </pc:sldChg>
      <pc:sldChg chg="mod modShow">
        <pc:chgData name="Marvin Soetanto" userId="S::mlsoetanto@tudelft.nl::b520ea78-7366-4efe-a8af-cc1e8aa38717" providerId="AD" clId="Web-{6FE525B4-BDB6-39C6-B084-899251470C9C}" dt="2023-04-05T02:47:20.979" v="97"/>
        <pc:sldMkLst>
          <pc:docMk/>
          <pc:sldMk cId="3741832150" sldId="799"/>
        </pc:sldMkLst>
      </pc:sldChg>
      <pc:sldChg chg="modSp">
        <pc:chgData name="Marvin Soetanto" userId="S::mlsoetanto@tudelft.nl::b520ea78-7366-4efe-a8af-cc1e8aa38717" providerId="AD" clId="Web-{6FE525B4-BDB6-39C6-B084-899251470C9C}" dt="2023-04-05T02:42:23.905" v="91"/>
        <pc:sldMkLst>
          <pc:docMk/>
          <pc:sldMk cId="1375502586" sldId="803"/>
        </pc:sldMkLst>
        <pc:graphicFrameChg chg="mod modGraphic">
          <ac:chgData name="Marvin Soetanto" userId="S::mlsoetanto@tudelft.nl::b520ea78-7366-4efe-a8af-cc1e8aa38717" providerId="AD" clId="Web-{6FE525B4-BDB6-39C6-B084-899251470C9C}" dt="2023-04-05T02:42:23.905" v="91"/>
          <ac:graphicFrameMkLst>
            <pc:docMk/>
            <pc:sldMk cId="1375502586" sldId="803"/>
            <ac:graphicFrameMk id="16" creationId="{1AA6AA1E-F462-2B9B-16F4-E4CA29C3E211}"/>
          </ac:graphicFrameMkLst>
        </pc:graphicFrameChg>
      </pc:sldChg>
      <pc:sldChg chg="mod modShow">
        <pc:chgData name="Marvin Soetanto" userId="S::mlsoetanto@tudelft.nl::b520ea78-7366-4efe-a8af-cc1e8aa38717" providerId="AD" clId="Web-{6FE525B4-BDB6-39C6-B084-899251470C9C}" dt="2023-04-05T02:47:17.010" v="96"/>
        <pc:sldMkLst>
          <pc:docMk/>
          <pc:sldMk cId="1799807722" sldId="835"/>
        </pc:sldMkLst>
      </pc:sldChg>
      <pc:sldChg chg="del">
        <pc:chgData name="Marvin Soetanto" userId="S::mlsoetanto@tudelft.nl::b520ea78-7366-4efe-a8af-cc1e8aa38717" providerId="AD" clId="Web-{6FE525B4-BDB6-39C6-B084-899251470C9C}" dt="2023-04-05T02:46:48.556" v="95"/>
        <pc:sldMkLst>
          <pc:docMk/>
          <pc:sldMk cId="2034139647" sldId="836"/>
        </pc:sldMkLst>
      </pc:sldChg>
      <pc:sldChg chg="del">
        <pc:chgData name="Marvin Soetanto" userId="S::mlsoetanto@tudelft.nl::b520ea78-7366-4efe-a8af-cc1e8aa38717" providerId="AD" clId="Web-{6FE525B4-BDB6-39C6-B084-899251470C9C}" dt="2023-04-05T02:46:48.556" v="94"/>
        <pc:sldMkLst>
          <pc:docMk/>
          <pc:sldMk cId="3163655110" sldId="837"/>
        </pc:sldMkLst>
      </pc:sldChg>
      <pc:sldChg chg="add">
        <pc:chgData name="Marvin Soetanto" userId="S::mlsoetanto@tudelft.nl::b520ea78-7366-4efe-a8af-cc1e8aa38717" providerId="AD" clId="Web-{6FE525B4-BDB6-39C6-B084-899251470C9C}" dt="2023-04-05T02:46:44.587" v="92"/>
        <pc:sldMkLst>
          <pc:docMk/>
          <pc:sldMk cId="1277860259" sldId="838"/>
        </pc:sldMkLst>
      </pc:sldChg>
      <pc:sldChg chg="add">
        <pc:chgData name="Marvin Soetanto" userId="S::mlsoetanto@tudelft.nl::b520ea78-7366-4efe-a8af-cc1e8aa38717" providerId="AD" clId="Web-{6FE525B4-BDB6-39C6-B084-899251470C9C}" dt="2023-04-05T02:46:44.696" v="93"/>
        <pc:sldMkLst>
          <pc:docMk/>
          <pc:sldMk cId="2234370847" sldId="839"/>
        </pc:sldMkLst>
      </pc:sldChg>
      <pc:sldMasterChg chg="addSldLayout">
        <pc:chgData name="Marvin Soetanto" userId="S::mlsoetanto@tudelft.nl::b520ea78-7366-4efe-a8af-cc1e8aa38717" providerId="AD" clId="Web-{6FE525B4-BDB6-39C6-B084-899251470C9C}" dt="2023-04-05T02:46:44.587" v="92"/>
        <pc:sldMasterMkLst>
          <pc:docMk/>
          <pc:sldMasterMk cId="4264959708" sldId="2147483675"/>
        </pc:sldMasterMkLst>
        <pc:sldLayoutChg chg="add">
          <pc:chgData name="Marvin Soetanto" userId="S::mlsoetanto@tudelft.nl::b520ea78-7366-4efe-a8af-cc1e8aa38717" providerId="AD" clId="Web-{6FE525B4-BDB6-39C6-B084-899251470C9C}" dt="2023-04-05T02:46:44.587" v="92"/>
          <pc:sldLayoutMkLst>
            <pc:docMk/>
            <pc:sldMasterMk cId="4264959708" sldId="2147483675"/>
            <pc:sldLayoutMk cId="2433442600" sldId="2147483714"/>
          </pc:sldLayoutMkLst>
        </pc:sldLayoutChg>
      </pc:sldMasterChg>
    </pc:docChg>
  </pc:docChgLst>
  <pc:docChgLst>
    <pc:chgData name="Wiebe Dijkstra" userId="S::wpdijkstra@tudelft.nl::3e228de1-5d7d-40b0-b1c2-3c4a90e6ed42" providerId="AD" clId="Web-{CF5799FB-1441-A162-6535-9CB11801C393}"/>
    <pc:docChg chg="addSld modSld">
      <pc:chgData name="Wiebe Dijkstra" userId="S::wpdijkstra@tudelft.nl::3e228de1-5d7d-40b0-b1c2-3c4a90e6ed42" providerId="AD" clId="Web-{CF5799FB-1441-A162-6535-9CB11801C393}" dt="2022-08-16T13:53:25.227" v="38"/>
      <pc:docMkLst>
        <pc:docMk/>
      </pc:docMkLst>
      <pc:sldChg chg="modSp">
        <pc:chgData name="Wiebe Dijkstra" userId="S::wpdijkstra@tudelft.nl::3e228de1-5d7d-40b0-b1c2-3c4a90e6ed42" providerId="AD" clId="Web-{CF5799FB-1441-A162-6535-9CB11801C393}" dt="2022-08-16T13:53:04.757" v="36"/>
        <pc:sldMkLst>
          <pc:docMk/>
          <pc:sldMk cId="119647657" sldId="266"/>
        </pc:sldMkLst>
        <pc:graphicFrameChg chg="mod modGraphic">
          <ac:chgData name="Wiebe Dijkstra" userId="S::wpdijkstra@tudelft.nl::3e228de1-5d7d-40b0-b1c2-3c4a90e6ed42" providerId="AD" clId="Web-{CF5799FB-1441-A162-6535-9CB11801C393}" dt="2022-08-16T13:53:04.757" v="36"/>
          <ac:graphicFrameMkLst>
            <pc:docMk/>
            <pc:sldMk cId="119647657" sldId="266"/>
            <ac:graphicFrameMk id="16" creationId="{1AA6AA1E-F462-2B9B-16F4-E4CA29C3E211}"/>
          </ac:graphicFrameMkLst>
        </pc:graphicFrameChg>
      </pc:sldChg>
      <pc:sldChg chg="modSp add replId">
        <pc:chgData name="Wiebe Dijkstra" userId="S::wpdijkstra@tudelft.nl::3e228de1-5d7d-40b0-b1c2-3c4a90e6ed42" providerId="AD" clId="Web-{CF5799FB-1441-A162-6535-9CB11801C393}" dt="2022-08-16T13:53:25.227" v="38"/>
        <pc:sldMkLst>
          <pc:docMk/>
          <pc:sldMk cId="1375502586" sldId="803"/>
        </pc:sldMkLst>
        <pc:graphicFrameChg chg="modGraphic">
          <ac:chgData name="Wiebe Dijkstra" userId="S::wpdijkstra@tudelft.nl::3e228de1-5d7d-40b0-b1c2-3c4a90e6ed42" providerId="AD" clId="Web-{CF5799FB-1441-A162-6535-9CB11801C393}" dt="2022-08-16T13:53:25.227" v="38"/>
          <ac:graphicFrameMkLst>
            <pc:docMk/>
            <pc:sldMk cId="1375502586" sldId="803"/>
            <ac:graphicFrameMk id="16" creationId="{1AA6AA1E-F462-2B9B-16F4-E4CA29C3E211}"/>
          </ac:graphicFrameMkLst>
        </pc:graphicFrameChg>
      </pc:sldChg>
    </pc:docChg>
  </pc:docChgLst>
  <pc:docChgLst>
    <pc:chgData name="Ilse Kranenburg" userId="S::ikranenburg@tudelft.nl::85bc1daa-b784-4311-ba39-9eedb10b43cd" providerId="AD" clId="Web-{D46ABD6D-4030-4561-4C75-AA85AFE246F8}"/>
    <pc:docChg chg="modSld">
      <pc:chgData name="Ilse Kranenburg" userId="S::ikranenburg@tudelft.nl::85bc1daa-b784-4311-ba39-9eedb10b43cd" providerId="AD" clId="Web-{D46ABD6D-4030-4561-4C75-AA85AFE246F8}" dt="2023-05-25T12:51:55.756" v="2" actId="20577"/>
      <pc:docMkLst>
        <pc:docMk/>
      </pc:docMkLst>
      <pc:sldChg chg="modSp">
        <pc:chgData name="Ilse Kranenburg" userId="S::ikranenburg@tudelft.nl::85bc1daa-b784-4311-ba39-9eedb10b43cd" providerId="AD" clId="Web-{D46ABD6D-4030-4561-4C75-AA85AFE246F8}" dt="2023-05-25T12:51:55.756" v="2" actId="20577"/>
        <pc:sldMkLst>
          <pc:docMk/>
          <pc:sldMk cId="646285211" sldId="348"/>
        </pc:sldMkLst>
        <pc:spChg chg="mod">
          <ac:chgData name="Ilse Kranenburg" userId="S::ikranenburg@tudelft.nl::85bc1daa-b784-4311-ba39-9eedb10b43cd" providerId="AD" clId="Web-{D46ABD6D-4030-4561-4C75-AA85AFE246F8}" dt="2023-05-25T12:51:55.756" v="2" actId="20577"/>
          <ac:spMkLst>
            <pc:docMk/>
            <pc:sldMk cId="646285211" sldId="348"/>
            <ac:spMk id="61" creationId="{00000000-0000-0000-0000-000000000000}"/>
          </ac:spMkLst>
        </pc:spChg>
      </pc:sldChg>
    </pc:docChg>
  </pc:docChgLst>
  <pc:docChgLst>
    <pc:chgData name="Wiebe Dijkstra" userId="3e228de1-5d7d-40b0-b1c2-3c4a90e6ed42" providerId="ADAL" clId="{6B5019C2-47AA-A249-ACFE-20A418A996E6}"/>
    <pc:docChg chg="undo redo custSel addSld delSld modSld sldOrd modMainMaster addSection delSection modSection">
      <pc:chgData name="Wiebe Dijkstra" userId="3e228de1-5d7d-40b0-b1c2-3c4a90e6ed42" providerId="ADAL" clId="{6B5019C2-47AA-A249-ACFE-20A418A996E6}" dt="2022-06-24T14:48:29.516" v="4633" actId="478"/>
      <pc:docMkLst>
        <pc:docMk/>
      </pc:docMkLst>
      <pc:sldChg chg="modSp mod">
        <pc:chgData name="Wiebe Dijkstra" userId="3e228de1-5d7d-40b0-b1c2-3c4a90e6ed42" providerId="ADAL" clId="{6B5019C2-47AA-A249-ACFE-20A418A996E6}" dt="2022-06-14T12:06:03.933" v="303" actId="1035"/>
        <pc:sldMkLst>
          <pc:docMk/>
          <pc:sldMk cId="1127949752" sldId="259"/>
        </pc:sldMkLst>
        <pc:spChg chg="mod">
          <ac:chgData name="Wiebe Dijkstra" userId="3e228de1-5d7d-40b0-b1c2-3c4a90e6ed42" providerId="ADAL" clId="{6B5019C2-47AA-A249-ACFE-20A418A996E6}" dt="2022-06-14T12:06:03.933" v="303" actId="1035"/>
          <ac:spMkLst>
            <pc:docMk/>
            <pc:sldMk cId="1127949752" sldId="259"/>
            <ac:spMk id="6" creationId="{35CB11BF-3C57-78ED-7AF8-68E344B0616B}"/>
          </ac:spMkLst>
        </pc:spChg>
      </pc:sldChg>
      <pc:sldChg chg="addSp modSp mod">
        <pc:chgData name="Wiebe Dijkstra" userId="3e228de1-5d7d-40b0-b1c2-3c4a90e6ed42" providerId="ADAL" clId="{6B5019C2-47AA-A249-ACFE-20A418A996E6}" dt="2022-06-14T11:58:02.119" v="128" actId="207"/>
        <pc:sldMkLst>
          <pc:docMk/>
          <pc:sldMk cId="4135360505" sldId="262"/>
        </pc:sldMkLst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6" creationId="{BA68BD73-72BC-B0F3-21A7-78D3C3FD379E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8" creationId="{1D5EDBB5-849B-4D46-7933-40A46927AA8E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9" creationId="{CE9365DB-D8D9-93EA-BB7A-4AC09B7FFE77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10" creationId="{22EF5DD6-94B7-8930-6B74-5C5E013F13B9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11" creationId="{5383DB5A-86B7-CA4B-5123-2FED613B76A9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12" creationId="{8610C8C5-49D8-76EE-20AB-4C9DCCE60942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13" creationId="{33425593-7320-6A8E-07F6-FA8E458FA91B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14" creationId="{27F73DFD-9ED0-03A1-DD97-9FCA3BFD7029}"/>
          </ac:spMkLst>
        </pc:spChg>
        <pc:grpChg chg="add mod">
          <ac:chgData name="Wiebe Dijkstra" userId="3e228de1-5d7d-40b0-b1c2-3c4a90e6ed42" providerId="ADAL" clId="{6B5019C2-47AA-A249-ACFE-20A418A996E6}" dt="2022-06-14T11:58:02.119" v="128" actId="207"/>
          <ac:grpSpMkLst>
            <pc:docMk/>
            <pc:sldMk cId="4135360505" sldId="262"/>
            <ac:grpSpMk id="5" creationId="{AAAEB3EC-1A9B-2F4C-541D-0FB840D0C1ED}"/>
          </ac:grpSpMkLst>
        </pc:grpChg>
      </pc:sldChg>
      <pc:sldChg chg="modSp mod">
        <pc:chgData name="Wiebe Dijkstra" userId="3e228de1-5d7d-40b0-b1c2-3c4a90e6ed42" providerId="ADAL" clId="{6B5019C2-47AA-A249-ACFE-20A418A996E6}" dt="2022-06-14T12:44:55.750" v="777" actId="242"/>
        <pc:sldMkLst>
          <pc:docMk/>
          <pc:sldMk cId="299871802" sldId="264"/>
        </pc:sldMkLst>
        <pc:spChg chg="mod">
          <ac:chgData name="Wiebe Dijkstra" userId="3e228de1-5d7d-40b0-b1c2-3c4a90e6ed42" providerId="ADAL" clId="{6B5019C2-47AA-A249-ACFE-20A418A996E6}" dt="2022-06-14T12:44:55.750" v="777" actId="242"/>
          <ac:spMkLst>
            <pc:docMk/>
            <pc:sldMk cId="299871802" sldId="264"/>
            <ac:spMk id="5" creationId="{396EE763-80D0-78DB-5825-6DF1E49F2830}"/>
          </ac:spMkLst>
        </pc:spChg>
        <pc:spChg chg="mod">
          <ac:chgData name="Wiebe Dijkstra" userId="3e228de1-5d7d-40b0-b1c2-3c4a90e6ed42" providerId="ADAL" clId="{6B5019C2-47AA-A249-ACFE-20A418A996E6}" dt="2022-06-14T12:44:51.849" v="776" actId="20577"/>
          <ac:spMkLst>
            <pc:docMk/>
            <pc:sldMk cId="299871802" sldId="264"/>
            <ac:spMk id="7" creationId="{694D6B13-324E-BC72-D7DD-55AD392712F2}"/>
          </ac:spMkLst>
        </pc:spChg>
      </pc:sldChg>
      <pc:sldChg chg="modSp mod">
        <pc:chgData name="Wiebe Dijkstra" userId="3e228de1-5d7d-40b0-b1c2-3c4a90e6ed42" providerId="ADAL" clId="{6B5019C2-47AA-A249-ACFE-20A418A996E6}" dt="2022-06-14T12:45:05.811" v="778" actId="242"/>
        <pc:sldMkLst>
          <pc:docMk/>
          <pc:sldMk cId="1697576676" sldId="265"/>
        </pc:sldMkLst>
        <pc:spChg chg="mod">
          <ac:chgData name="Wiebe Dijkstra" userId="3e228de1-5d7d-40b0-b1c2-3c4a90e6ed42" providerId="ADAL" clId="{6B5019C2-47AA-A249-ACFE-20A418A996E6}" dt="2022-06-14T12:45:05.811" v="778" actId="242"/>
          <ac:spMkLst>
            <pc:docMk/>
            <pc:sldMk cId="1697576676" sldId="265"/>
            <ac:spMk id="5" creationId="{396EE763-80D0-78DB-5825-6DF1E49F2830}"/>
          </ac:spMkLst>
        </pc:spChg>
      </pc:sldChg>
      <pc:sldChg chg="delSp mod">
        <pc:chgData name="Wiebe Dijkstra" userId="3e228de1-5d7d-40b0-b1c2-3c4a90e6ed42" providerId="ADAL" clId="{6B5019C2-47AA-A249-ACFE-20A418A996E6}" dt="2022-06-14T12:38:07.937" v="735" actId="478"/>
        <pc:sldMkLst>
          <pc:docMk/>
          <pc:sldMk cId="119647657" sldId="266"/>
        </pc:sldMkLst>
        <pc:spChg chg="del">
          <ac:chgData name="Wiebe Dijkstra" userId="3e228de1-5d7d-40b0-b1c2-3c4a90e6ed42" providerId="ADAL" clId="{6B5019C2-47AA-A249-ACFE-20A418A996E6}" dt="2022-06-14T12:38:07.937" v="735" actId="478"/>
          <ac:spMkLst>
            <pc:docMk/>
            <pc:sldMk cId="119647657" sldId="266"/>
            <ac:spMk id="9" creationId="{2674C809-C9E9-AC2F-33E9-DC4349D66720}"/>
          </ac:spMkLst>
        </pc:spChg>
      </pc:sldChg>
      <pc:sldChg chg="addSp delSp modSp mod">
        <pc:chgData name="Wiebe Dijkstra" userId="3e228de1-5d7d-40b0-b1c2-3c4a90e6ed42" providerId="ADAL" clId="{6B5019C2-47AA-A249-ACFE-20A418A996E6}" dt="2022-06-24T14:30:19.438" v="4532" actId="478"/>
        <pc:sldMkLst>
          <pc:docMk/>
          <pc:sldMk cId="2609726203" sldId="267"/>
        </pc:sldMkLst>
        <pc:spChg chg="del mod">
          <ac:chgData name="Wiebe Dijkstra" userId="3e228de1-5d7d-40b0-b1c2-3c4a90e6ed42" providerId="ADAL" clId="{6B5019C2-47AA-A249-ACFE-20A418A996E6}" dt="2022-06-24T14:30:19.438" v="4532" actId="478"/>
          <ac:spMkLst>
            <pc:docMk/>
            <pc:sldMk cId="2609726203" sldId="267"/>
            <ac:spMk id="2" creationId="{6A0B7165-C42B-2490-B995-6540B14CE606}"/>
          </ac:spMkLst>
        </pc:spChg>
        <pc:spChg chg="del">
          <ac:chgData name="Wiebe Dijkstra" userId="3e228de1-5d7d-40b0-b1c2-3c4a90e6ed42" providerId="ADAL" clId="{6B5019C2-47AA-A249-ACFE-20A418A996E6}" dt="2022-06-24T14:30:14.944" v="4530" actId="478"/>
          <ac:spMkLst>
            <pc:docMk/>
            <pc:sldMk cId="2609726203" sldId="267"/>
            <ac:spMk id="3" creationId="{175A378F-1957-A925-EBA6-7FB32BA1536F}"/>
          </ac:spMkLst>
        </pc:spChg>
        <pc:spChg chg="del">
          <ac:chgData name="Wiebe Dijkstra" userId="3e228de1-5d7d-40b0-b1c2-3c4a90e6ed42" providerId="ADAL" clId="{6B5019C2-47AA-A249-ACFE-20A418A996E6}" dt="2022-06-14T12:34:56.826" v="715" actId="478"/>
          <ac:spMkLst>
            <pc:docMk/>
            <pc:sldMk cId="2609726203" sldId="267"/>
            <ac:spMk id="9" creationId="{2674C809-C9E9-AC2F-33E9-DC4349D66720}"/>
          </ac:spMkLst>
        </pc:spChg>
        <pc:picChg chg="add del mod">
          <ac:chgData name="Wiebe Dijkstra" userId="3e228de1-5d7d-40b0-b1c2-3c4a90e6ed42" providerId="ADAL" clId="{6B5019C2-47AA-A249-ACFE-20A418A996E6}" dt="2022-06-14T12:36:08.106" v="724" actId="478"/>
          <ac:picMkLst>
            <pc:docMk/>
            <pc:sldMk cId="2609726203" sldId="267"/>
            <ac:picMk id="3" creationId="{7DC0E9A5-96BF-98D4-CCF2-BF5BEB6CC65B}"/>
          </ac:picMkLst>
        </pc:picChg>
        <pc:picChg chg="add del mod">
          <ac:chgData name="Wiebe Dijkstra" userId="3e228de1-5d7d-40b0-b1c2-3c4a90e6ed42" providerId="ADAL" clId="{6B5019C2-47AA-A249-ACFE-20A418A996E6}" dt="2022-06-14T12:46:07.496" v="784" actId="478"/>
          <ac:picMkLst>
            <pc:docMk/>
            <pc:sldMk cId="2609726203" sldId="267"/>
            <ac:picMk id="5" creationId="{91500399-C8E3-E644-911E-D873A524120D}"/>
          </ac:picMkLst>
        </pc:picChg>
      </pc:sldChg>
      <pc:sldChg chg="modSp mod">
        <pc:chgData name="Wiebe Dijkstra" userId="3e228de1-5d7d-40b0-b1c2-3c4a90e6ed42" providerId="ADAL" clId="{6B5019C2-47AA-A249-ACFE-20A418A996E6}" dt="2022-06-24T13:25:22.211" v="4523" actId="1076"/>
        <pc:sldMkLst>
          <pc:docMk/>
          <pc:sldMk cId="348746583" sldId="268"/>
        </pc:sldMkLst>
        <pc:spChg chg="mod">
          <ac:chgData name="Wiebe Dijkstra" userId="3e228de1-5d7d-40b0-b1c2-3c4a90e6ed42" providerId="ADAL" clId="{6B5019C2-47AA-A249-ACFE-20A418A996E6}" dt="2022-06-14T12:45:32.036" v="781" actId="242"/>
          <ac:spMkLst>
            <pc:docMk/>
            <pc:sldMk cId="348746583" sldId="268"/>
            <ac:spMk id="5" creationId="{396EE763-80D0-78DB-5825-6DF1E49F2830}"/>
          </ac:spMkLst>
        </pc:spChg>
        <pc:picChg chg="mod">
          <ac:chgData name="Wiebe Dijkstra" userId="3e228de1-5d7d-40b0-b1c2-3c4a90e6ed42" providerId="ADAL" clId="{6B5019C2-47AA-A249-ACFE-20A418A996E6}" dt="2022-06-24T13:25:22.211" v="4523" actId="1076"/>
          <ac:picMkLst>
            <pc:docMk/>
            <pc:sldMk cId="348746583" sldId="268"/>
            <ac:picMk id="14" creationId="{E0416EE5-F393-1812-A7FC-9ADE18EB6631}"/>
          </ac:picMkLst>
        </pc:picChg>
      </pc:sldChg>
      <pc:sldChg chg="addSp delSp modSp mod modClrScheme modShow chgLayout">
        <pc:chgData name="Wiebe Dijkstra" userId="3e228de1-5d7d-40b0-b1c2-3c4a90e6ed42" providerId="ADAL" clId="{6B5019C2-47AA-A249-ACFE-20A418A996E6}" dt="2022-06-24T14:48:29.516" v="4633" actId="478"/>
        <pc:sldMkLst>
          <pc:docMk/>
          <pc:sldMk cId="2142895942" sldId="270"/>
        </pc:sldMkLst>
        <pc:spChg chg="del mod ord">
          <ac:chgData name="Wiebe Dijkstra" userId="3e228de1-5d7d-40b0-b1c2-3c4a90e6ed42" providerId="ADAL" clId="{6B5019C2-47AA-A249-ACFE-20A418A996E6}" dt="2022-06-22T06:59:49.514" v="3704" actId="700"/>
          <ac:spMkLst>
            <pc:docMk/>
            <pc:sldMk cId="2142895942" sldId="270"/>
            <ac:spMk id="2" creationId="{5EB9D0D2-25AE-6C48-F0F5-BDBACF1AE072}"/>
          </ac:spMkLst>
        </pc:spChg>
        <pc:spChg chg="add del mod">
          <ac:chgData name="Wiebe Dijkstra" userId="3e228de1-5d7d-40b0-b1c2-3c4a90e6ed42" providerId="ADAL" clId="{6B5019C2-47AA-A249-ACFE-20A418A996E6}" dt="2022-06-22T09:06:56.771" v="4522"/>
          <ac:spMkLst>
            <pc:docMk/>
            <pc:sldMk cId="2142895942" sldId="270"/>
            <ac:spMk id="2" creationId="{87D00B6A-92E7-2A17-CFD8-F51F9DAE29B0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9" creationId="{568A0C6B-261A-33F1-71B9-AC399A4FD98B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0" creationId="{027CFD87-39A2-EDD0-1C18-4579B10C671F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1" creationId="{AE3EE624-2C8A-5AC0-A122-F0E42054A1C2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2" creationId="{A594FC71-49BC-C28F-3997-09F899FD4A21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3" creationId="{346B5A26-E97F-E81C-BBD3-4207E627B9B5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4" creationId="{017CD2E9-BBCD-6561-F374-FF93E321981D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5" creationId="{AD7CAF14-8836-B7CD-E953-2DEFD441E04E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6" creationId="{24E44125-C28D-32D4-B08B-1B38C08DEAAC}"/>
          </ac:spMkLst>
        </pc:spChg>
        <pc:spChg chg="add mod ord">
          <ac:chgData name="Wiebe Dijkstra" userId="3e228de1-5d7d-40b0-b1c2-3c4a90e6ed42" providerId="ADAL" clId="{6B5019C2-47AA-A249-ACFE-20A418A996E6}" dt="2022-06-22T07:06:51.663" v="4303" actId="114"/>
          <ac:spMkLst>
            <pc:docMk/>
            <pc:sldMk cId="2142895942" sldId="270"/>
            <ac:spMk id="17" creationId="{F57219D6-0BF6-DA5A-3D7A-913127418121}"/>
          </ac:spMkLst>
        </pc:spChg>
        <pc:spChg chg="add del mod ord">
          <ac:chgData name="Wiebe Dijkstra" userId="3e228de1-5d7d-40b0-b1c2-3c4a90e6ed42" providerId="ADAL" clId="{6B5019C2-47AA-A249-ACFE-20A418A996E6}" dt="2022-06-22T07:01:26.468" v="3779" actId="700"/>
          <ac:spMkLst>
            <pc:docMk/>
            <pc:sldMk cId="2142895942" sldId="270"/>
            <ac:spMk id="18" creationId="{6EFBFA02-7009-AE16-802C-CC0756F6385A}"/>
          </ac:spMkLst>
        </pc:spChg>
        <pc:spChg chg="add mod">
          <ac:chgData name="Wiebe Dijkstra" userId="3e228de1-5d7d-40b0-b1c2-3c4a90e6ed42" providerId="ADAL" clId="{6B5019C2-47AA-A249-ACFE-20A418A996E6}" dt="2022-06-22T07:01:23.462" v="3778"/>
          <ac:spMkLst>
            <pc:docMk/>
            <pc:sldMk cId="2142895942" sldId="270"/>
            <ac:spMk id="19" creationId="{CAB3A3F5-725E-44FB-2083-FCB7380E042E}"/>
          </ac:spMkLst>
        </pc:spChg>
        <pc:spChg chg="add mod ord">
          <ac:chgData name="Wiebe Dijkstra" userId="3e228de1-5d7d-40b0-b1c2-3c4a90e6ed42" providerId="ADAL" clId="{6B5019C2-47AA-A249-ACFE-20A418A996E6}" dt="2022-06-24T14:48:19.063" v="4631"/>
          <ac:spMkLst>
            <pc:docMk/>
            <pc:sldMk cId="2142895942" sldId="270"/>
            <ac:spMk id="20" creationId="{3DFFB41C-D9E3-97F1-021D-7F79E3047A2F}"/>
          </ac:spMkLst>
        </pc:spChg>
        <pc:spChg chg="add mod ord">
          <ac:chgData name="Wiebe Dijkstra" userId="3e228de1-5d7d-40b0-b1c2-3c4a90e6ed42" providerId="ADAL" clId="{6B5019C2-47AA-A249-ACFE-20A418A996E6}" dt="2022-06-22T07:12:21.622" v="4519" actId="20577"/>
          <ac:spMkLst>
            <pc:docMk/>
            <pc:sldMk cId="2142895942" sldId="270"/>
            <ac:spMk id="21" creationId="{A5B5C317-DC95-0350-EE2D-20B77B8870DF}"/>
          </ac:spMkLst>
        </pc:spChg>
        <pc:grpChg chg="del">
          <ac:chgData name="Wiebe Dijkstra" userId="3e228de1-5d7d-40b0-b1c2-3c4a90e6ed42" providerId="ADAL" clId="{6B5019C2-47AA-A249-ACFE-20A418A996E6}" dt="2022-06-22T06:59:42.984" v="3702" actId="478"/>
          <ac:grpSpMkLst>
            <pc:docMk/>
            <pc:sldMk cId="2142895942" sldId="270"/>
            <ac:grpSpMk id="7" creationId="{5666DA1B-C768-C018-EB41-E15456F7EE50}"/>
          </ac:grpSpMkLst>
        </pc:grpChg>
        <pc:grpChg chg="add del mod">
          <ac:chgData name="Wiebe Dijkstra" userId="3e228de1-5d7d-40b0-b1c2-3c4a90e6ed42" providerId="ADAL" clId="{6B5019C2-47AA-A249-ACFE-20A418A996E6}" dt="2022-06-24T14:48:29.516" v="4633" actId="478"/>
          <ac:grpSpMkLst>
            <pc:docMk/>
            <pc:sldMk cId="2142895942" sldId="270"/>
            <ac:grpSpMk id="8" creationId="{13762A6A-8F4A-7F9E-5002-7BD96C1B21CF}"/>
          </ac:grpSpMkLst>
        </pc:grpChg>
      </pc:sldChg>
      <pc:sldChg chg="add mod modShow">
        <pc:chgData name="Wiebe Dijkstra" userId="3e228de1-5d7d-40b0-b1c2-3c4a90e6ed42" providerId="ADAL" clId="{6B5019C2-47AA-A249-ACFE-20A418A996E6}" dt="2022-06-24T14:31:50.814" v="4534" actId="729"/>
        <pc:sldMkLst>
          <pc:docMk/>
          <pc:sldMk cId="1137312517" sldId="289"/>
        </pc:sldMkLst>
      </pc:sldChg>
      <pc:sldChg chg="modSp mod">
        <pc:chgData name="Wiebe Dijkstra" userId="3e228de1-5d7d-40b0-b1c2-3c4a90e6ed42" providerId="ADAL" clId="{6B5019C2-47AA-A249-ACFE-20A418A996E6}" dt="2022-06-21T19:09:52.979" v="2486" actId="208"/>
        <pc:sldMkLst>
          <pc:docMk/>
          <pc:sldMk cId="646285211" sldId="348"/>
        </pc:sldMkLst>
        <pc:spChg chg="mod">
          <ac:chgData name="Wiebe Dijkstra" userId="3e228de1-5d7d-40b0-b1c2-3c4a90e6ed42" providerId="ADAL" clId="{6B5019C2-47AA-A249-ACFE-20A418A996E6}" dt="2022-06-21T19:09:52.979" v="2486" actId="208"/>
          <ac:spMkLst>
            <pc:docMk/>
            <pc:sldMk cId="646285211" sldId="348"/>
            <ac:spMk id="93" creationId="{CC21D55F-B2C3-8D9C-A6E9-831B0648B3DE}"/>
          </ac:spMkLst>
        </pc:spChg>
      </pc:sldChg>
      <pc:sldChg chg="addSp modSp del mod">
        <pc:chgData name="Wiebe Dijkstra" userId="3e228de1-5d7d-40b0-b1c2-3c4a90e6ed42" providerId="ADAL" clId="{6B5019C2-47AA-A249-ACFE-20A418A996E6}" dt="2022-06-14T12:17:33.645" v="391" actId="2696"/>
        <pc:sldMkLst>
          <pc:docMk/>
          <pc:sldMk cId="721280124" sldId="349"/>
        </pc:sldMkLst>
        <pc:spChg chg="add mod">
          <ac:chgData name="Wiebe Dijkstra" userId="3e228de1-5d7d-40b0-b1c2-3c4a90e6ed42" providerId="ADAL" clId="{6B5019C2-47AA-A249-ACFE-20A418A996E6}" dt="2022-06-14T12:07:26.063" v="307" actId="14100"/>
          <ac:spMkLst>
            <pc:docMk/>
            <pc:sldMk cId="721280124" sldId="349"/>
            <ac:spMk id="2" creationId="{3C3BA266-62C6-1A35-CAA8-2CA5C5E3D4F8}"/>
          </ac:spMkLst>
        </pc:spChg>
      </pc:sldChg>
      <pc:sldChg chg="addSp delSp modSp del mod">
        <pc:chgData name="Wiebe Dijkstra" userId="3e228de1-5d7d-40b0-b1c2-3c4a90e6ed42" providerId="ADAL" clId="{6B5019C2-47AA-A249-ACFE-20A418A996E6}" dt="2022-06-15T13:47:07.097" v="1660" actId="2696"/>
        <pc:sldMkLst>
          <pc:docMk/>
          <pc:sldMk cId="3493914750" sldId="758"/>
        </pc:sldMkLst>
        <pc:spChg chg="mod">
          <ac:chgData name="Wiebe Dijkstra" userId="3e228de1-5d7d-40b0-b1c2-3c4a90e6ed42" providerId="ADAL" clId="{6B5019C2-47AA-A249-ACFE-20A418A996E6}" dt="2022-06-15T13:22:44.952" v="1063" actId="1076"/>
          <ac:spMkLst>
            <pc:docMk/>
            <pc:sldMk cId="3493914750" sldId="758"/>
            <ac:spMk id="2" creationId="{F276AC37-8A19-7D4B-BE40-1882B3FA2B59}"/>
          </ac:spMkLst>
        </pc:spChg>
        <pc:spChg chg="mod">
          <ac:chgData name="Wiebe Dijkstra" userId="3e228de1-5d7d-40b0-b1c2-3c4a90e6ed42" providerId="ADAL" clId="{6B5019C2-47AA-A249-ACFE-20A418A996E6}" dt="2022-06-15T13:23:28.615" v="1078" actId="207"/>
          <ac:spMkLst>
            <pc:docMk/>
            <pc:sldMk cId="3493914750" sldId="758"/>
            <ac:spMk id="92" creationId="{2639C68E-6A1B-0084-453F-847896E67D99}"/>
          </ac:spMkLst>
        </pc:spChg>
        <pc:spChg chg="mod">
          <ac:chgData name="Wiebe Dijkstra" userId="3e228de1-5d7d-40b0-b1c2-3c4a90e6ed42" providerId="ADAL" clId="{6B5019C2-47AA-A249-ACFE-20A418A996E6}" dt="2022-06-15T13:23:03.546" v="1068" actId="207"/>
          <ac:spMkLst>
            <pc:docMk/>
            <pc:sldMk cId="3493914750" sldId="758"/>
            <ac:spMk id="95" creationId="{AD7CEAB8-ADE8-3FD9-E705-F509F6F0D0A3}"/>
          </ac:spMkLst>
        </pc:spChg>
        <pc:spChg chg="del mod">
          <ac:chgData name="Wiebe Dijkstra" userId="3e228de1-5d7d-40b0-b1c2-3c4a90e6ed42" providerId="ADAL" clId="{6B5019C2-47AA-A249-ACFE-20A418A996E6}" dt="2022-06-15T13:23:10.663" v="1072" actId="478"/>
          <ac:spMkLst>
            <pc:docMk/>
            <pc:sldMk cId="3493914750" sldId="758"/>
            <ac:spMk id="113" creationId="{5C3B5900-5A6A-CD6C-4C7D-B7126BF4E820}"/>
          </ac:spMkLst>
        </pc:spChg>
        <pc:spChg chg="del">
          <ac:chgData name="Wiebe Dijkstra" userId="3e228de1-5d7d-40b0-b1c2-3c4a90e6ed42" providerId="ADAL" clId="{6B5019C2-47AA-A249-ACFE-20A418A996E6}" dt="2022-06-15T13:23:33.419" v="1080" actId="478"/>
          <ac:spMkLst>
            <pc:docMk/>
            <pc:sldMk cId="3493914750" sldId="758"/>
            <ac:spMk id="114" creationId="{70DE539B-428E-8C47-D497-F8A140568AB2}"/>
          </ac:spMkLst>
        </pc:spChg>
        <pc:grpChg chg="mod">
          <ac:chgData name="Wiebe Dijkstra" userId="3e228de1-5d7d-40b0-b1c2-3c4a90e6ed42" providerId="ADAL" clId="{6B5019C2-47AA-A249-ACFE-20A418A996E6}" dt="2022-06-15T13:23:47.766" v="1083" actId="1076"/>
          <ac:grpSpMkLst>
            <pc:docMk/>
            <pc:sldMk cId="3493914750" sldId="758"/>
            <ac:grpSpMk id="4" creationId="{68DAEF0F-AF88-D344-8223-5077CC731EE0}"/>
          </ac:grpSpMkLst>
        </pc:grpChg>
        <pc:grpChg chg="add mod">
          <ac:chgData name="Wiebe Dijkstra" userId="3e228de1-5d7d-40b0-b1c2-3c4a90e6ed42" providerId="ADAL" clId="{6B5019C2-47AA-A249-ACFE-20A418A996E6}" dt="2022-06-15T13:23:37.412" v="1081" actId="1076"/>
          <ac:grpSpMkLst>
            <pc:docMk/>
            <pc:sldMk cId="3493914750" sldId="758"/>
            <ac:grpSpMk id="91" creationId="{3E9459DC-DCF9-5B61-00E6-8049E28A5436}"/>
          </ac:grpSpMkLst>
        </pc:grpChg>
        <pc:grpChg chg="add mod">
          <ac:chgData name="Wiebe Dijkstra" userId="3e228de1-5d7d-40b0-b1c2-3c4a90e6ed42" providerId="ADAL" clId="{6B5019C2-47AA-A249-ACFE-20A418A996E6}" dt="2022-06-15T13:23:15.477" v="1073" actId="1076"/>
          <ac:grpSpMkLst>
            <pc:docMk/>
            <pc:sldMk cId="3493914750" sldId="758"/>
            <ac:grpSpMk id="94" creationId="{B772D4CE-F66E-C7DA-234C-EB482ACF50D9}"/>
          </ac:grpSpMkLst>
        </pc:grpChg>
        <pc:grpChg chg="del">
          <ac:chgData name="Wiebe Dijkstra" userId="3e228de1-5d7d-40b0-b1c2-3c4a90e6ed42" providerId="ADAL" clId="{6B5019C2-47AA-A249-ACFE-20A418A996E6}" dt="2022-06-15T13:22:42.181" v="1061" actId="478"/>
          <ac:grpSpMkLst>
            <pc:docMk/>
            <pc:sldMk cId="3493914750" sldId="758"/>
            <ac:grpSpMk id="98" creationId="{19D573CB-D82D-D458-6320-0001E34154D5}"/>
          </ac:grpSpMkLst>
        </pc:grpChg>
        <pc:grpChg chg="del">
          <ac:chgData name="Wiebe Dijkstra" userId="3e228de1-5d7d-40b0-b1c2-3c4a90e6ed42" providerId="ADAL" clId="{6B5019C2-47AA-A249-ACFE-20A418A996E6}" dt="2022-06-15T13:22:47.382" v="1064" actId="478"/>
          <ac:grpSpMkLst>
            <pc:docMk/>
            <pc:sldMk cId="3493914750" sldId="758"/>
            <ac:grpSpMk id="105" creationId="{E8C7C853-28F3-35AD-6162-D039B56029F8}"/>
          </ac:grpSpMkLst>
        </pc:grpChg>
        <pc:picChg chg="mod">
          <ac:chgData name="Wiebe Dijkstra" userId="3e228de1-5d7d-40b0-b1c2-3c4a90e6ed42" providerId="ADAL" clId="{6B5019C2-47AA-A249-ACFE-20A418A996E6}" dt="2022-06-15T13:23:24.560" v="1077" actId="207"/>
          <ac:picMkLst>
            <pc:docMk/>
            <pc:sldMk cId="3493914750" sldId="758"/>
            <ac:picMk id="93" creationId="{11461EF5-E2C1-2FB4-1076-B3C6652BD30E}"/>
          </ac:picMkLst>
        </pc:picChg>
        <pc:picChg chg="mod">
          <ac:chgData name="Wiebe Dijkstra" userId="3e228de1-5d7d-40b0-b1c2-3c4a90e6ed42" providerId="ADAL" clId="{6B5019C2-47AA-A249-ACFE-20A418A996E6}" dt="2022-06-15T13:23:07.083" v="1069" actId="207"/>
          <ac:picMkLst>
            <pc:docMk/>
            <pc:sldMk cId="3493914750" sldId="758"/>
            <ac:picMk id="96" creationId="{14EFC58F-3DED-D3DC-3391-13019DB8C4CC}"/>
          </ac:picMkLst>
        </pc:picChg>
      </pc:sldChg>
      <pc:sldChg chg="addSp delSp modSp mod addCm">
        <pc:chgData name="Wiebe Dijkstra" userId="3e228de1-5d7d-40b0-b1c2-3c4a90e6ed42" providerId="ADAL" clId="{6B5019C2-47AA-A249-ACFE-20A418A996E6}" dt="2022-06-24T14:34:28.580" v="4627" actId="20577"/>
        <pc:sldMkLst>
          <pc:docMk/>
          <pc:sldMk cId="3158016289" sldId="759"/>
        </pc:sldMkLst>
        <pc:spChg chg="mod">
          <ac:chgData name="Wiebe Dijkstra" userId="3e228de1-5d7d-40b0-b1c2-3c4a90e6ed42" providerId="ADAL" clId="{6B5019C2-47AA-A249-ACFE-20A418A996E6}" dt="2022-06-15T13:49:10.560" v="1681" actId="123"/>
          <ac:spMkLst>
            <pc:docMk/>
            <pc:sldMk cId="3158016289" sldId="759"/>
            <ac:spMk id="3" creationId="{F9230520-3A17-31C2-6312-23709FC7CA9A}"/>
          </ac:spMkLst>
        </pc:spChg>
        <pc:spChg chg="add mod">
          <ac:chgData name="Wiebe Dijkstra" userId="3e228de1-5d7d-40b0-b1c2-3c4a90e6ed42" providerId="ADAL" clId="{6B5019C2-47AA-A249-ACFE-20A418A996E6}" dt="2022-06-24T14:34:28.580" v="4627" actId="20577"/>
          <ac:spMkLst>
            <pc:docMk/>
            <pc:sldMk cId="3158016289" sldId="759"/>
            <ac:spMk id="4" creationId="{3618167A-8EAE-00BD-5813-3E003298A797}"/>
          </ac:spMkLst>
        </pc:spChg>
        <pc:spChg chg="add del">
          <ac:chgData name="Wiebe Dijkstra" userId="3e228de1-5d7d-40b0-b1c2-3c4a90e6ed42" providerId="ADAL" clId="{6B5019C2-47AA-A249-ACFE-20A418A996E6}" dt="2022-06-15T13:48:45.736" v="1677" actId="478"/>
          <ac:spMkLst>
            <pc:docMk/>
            <pc:sldMk cId="3158016289" sldId="759"/>
            <ac:spMk id="4" creationId="{C7712788-B318-ADAA-DEE2-5A6253246ED8}"/>
          </ac:spMkLst>
        </pc:spChg>
        <pc:spChg chg="mod">
          <ac:chgData name="Wiebe Dijkstra" userId="3e228de1-5d7d-40b0-b1c2-3c4a90e6ed42" providerId="ADAL" clId="{6B5019C2-47AA-A249-ACFE-20A418A996E6}" dt="2022-06-15T13:48:30.582" v="1675" actId="1076"/>
          <ac:spMkLst>
            <pc:docMk/>
            <pc:sldMk cId="3158016289" sldId="759"/>
            <ac:spMk id="5" creationId="{A935FE86-B853-7170-87E1-0825B83B660B}"/>
          </ac:spMkLst>
        </pc:spChg>
        <pc:spChg chg="mod">
          <ac:chgData name="Wiebe Dijkstra" userId="3e228de1-5d7d-40b0-b1c2-3c4a90e6ed42" providerId="ADAL" clId="{6B5019C2-47AA-A249-ACFE-20A418A996E6}" dt="2022-06-15T13:48:58.884" v="1679" actId="1076"/>
          <ac:spMkLst>
            <pc:docMk/>
            <pc:sldMk cId="3158016289" sldId="759"/>
            <ac:spMk id="6" creationId="{8D39CD19-5310-34AA-3069-785774EC9769}"/>
          </ac:spMkLst>
        </pc:spChg>
        <pc:spChg chg="mod">
          <ac:chgData name="Wiebe Dijkstra" userId="3e228de1-5d7d-40b0-b1c2-3c4a90e6ed42" providerId="ADAL" clId="{6B5019C2-47AA-A249-ACFE-20A418A996E6}" dt="2022-06-15T13:48:16.990" v="1671" actId="404"/>
          <ac:spMkLst>
            <pc:docMk/>
            <pc:sldMk cId="3158016289" sldId="759"/>
            <ac:spMk id="7" creationId="{5F7EA464-9366-499D-C506-A5080187CE0E}"/>
          </ac:spMkLst>
        </pc:spChg>
        <pc:picChg chg="add del mod">
          <ac:chgData name="Wiebe Dijkstra" userId="3e228de1-5d7d-40b0-b1c2-3c4a90e6ed42" providerId="ADAL" clId="{6B5019C2-47AA-A249-ACFE-20A418A996E6}" dt="2022-06-14T12:39:16.819" v="740" actId="478"/>
          <ac:picMkLst>
            <pc:docMk/>
            <pc:sldMk cId="3158016289" sldId="759"/>
            <ac:picMk id="8" creationId="{881779EE-31D9-5B8D-BB0F-E080B2870C9E}"/>
          </ac:picMkLst>
        </pc:picChg>
      </pc:sldChg>
      <pc:sldChg chg="modSp mod modAnim">
        <pc:chgData name="Wiebe Dijkstra" userId="3e228de1-5d7d-40b0-b1c2-3c4a90e6ed42" providerId="ADAL" clId="{6B5019C2-47AA-A249-ACFE-20A418A996E6}" dt="2022-06-24T13:25:39.380" v="4524"/>
        <pc:sldMkLst>
          <pc:docMk/>
          <pc:sldMk cId="1604206664" sldId="763"/>
        </pc:sldMkLst>
        <pc:spChg chg="mod">
          <ac:chgData name="Wiebe Dijkstra" userId="3e228de1-5d7d-40b0-b1c2-3c4a90e6ed42" providerId="ADAL" clId="{6B5019C2-47AA-A249-ACFE-20A418A996E6}" dt="2022-06-24T13:25:39.380" v="4524"/>
          <ac:spMkLst>
            <pc:docMk/>
            <pc:sldMk cId="1604206664" sldId="763"/>
            <ac:spMk id="11" creationId="{A6EBE726-2414-ECC3-017A-348AF0212E47}"/>
          </ac:spMkLst>
        </pc:spChg>
      </pc:sldChg>
      <pc:sldChg chg="modSp mod">
        <pc:chgData name="Wiebe Dijkstra" userId="3e228de1-5d7d-40b0-b1c2-3c4a90e6ed42" providerId="ADAL" clId="{6B5019C2-47AA-A249-ACFE-20A418A996E6}" dt="2022-06-24T13:25:48.272" v="4525"/>
        <pc:sldMkLst>
          <pc:docMk/>
          <pc:sldMk cId="4090554184" sldId="764"/>
        </pc:sldMkLst>
        <pc:spChg chg="mod">
          <ac:chgData name="Wiebe Dijkstra" userId="3e228de1-5d7d-40b0-b1c2-3c4a90e6ed42" providerId="ADAL" clId="{6B5019C2-47AA-A249-ACFE-20A418A996E6}" dt="2022-06-24T13:25:48.272" v="4525"/>
          <ac:spMkLst>
            <pc:docMk/>
            <pc:sldMk cId="4090554184" sldId="764"/>
            <ac:spMk id="11" creationId="{A6EBE726-2414-ECC3-017A-348AF0212E47}"/>
          </ac:spMkLst>
        </pc:spChg>
      </pc:sldChg>
      <pc:sldChg chg="modSp mod">
        <pc:chgData name="Wiebe Dijkstra" userId="3e228de1-5d7d-40b0-b1c2-3c4a90e6ed42" providerId="ADAL" clId="{6B5019C2-47AA-A249-ACFE-20A418A996E6}" dt="2022-06-24T13:26:04.042" v="4526"/>
        <pc:sldMkLst>
          <pc:docMk/>
          <pc:sldMk cId="3456024535" sldId="767"/>
        </pc:sldMkLst>
        <pc:spChg chg="mod">
          <ac:chgData name="Wiebe Dijkstra" userId="3e228de1-5d7d-40b0-b1c2-3c4a90e6ed42" providerId="ADAL" clId="{6B5019C2-47AA-A249-ACFE-20A418A996E6}" dt="2022-06-24T13:26:04.042" v="4526"/>
          <ac:spMkLst>
            <pc:docMk/>
            <pc:sldMk cId="3456024535" sldId="767"/>
            <ac:spMk id="11" creationId="{A6EBE726-2414-ECC3-017A-348AF0212E47}"/>
          </ac:spMkLst>
        </pc:spChg>
        <pc:spChg chg="mod">
          <ac:chgData name="Wiebe Dijkstra" userId="3e228de1-5d7d-40b0-b1c2-3c4a90e6ed42" providerId="ADAL" clId="{6B5019C2-47AA-A249-ACFE-20A418A996E6}" dt="2022-06-15T13:47:43.420" v="1663" actId="208"/>
          <ac:spMkLst>
            <pc:docMk/>
            <pc:sldMk cId="3456024535" sldId="767"/>
            <ac:spMk id="34" creationId="{9F78AB00-D0C2-7B97-4F16-02F9A6B425E7}"/>
          </ac:spMkLst>
        </pc:spChg>
      </pc:sldChg>
      <pc:sldChg chg="modSp mod">
        <pc:chgData name="Wiebe Dijkstra" userId="3e228de1-5d7d-40b0-b1c2-3c4a90e6ed42" providerId="ADAL" clId="{6B5019C2-47AA-A249-ACFE-20A418A996E6}" dt="2022-06-24T13:26:14.105" v="4527"/>
        <pc:sldMkLst>
          <pc:docMk/>
          <pc:sldMk cId="2668722656" sldId="768"/>
        </pc:sldMkLst>
        <pc:spChg chg="mod">
          <ac:chgData name="Wiebe Dijkstra" userId="3e228de1-5d7d-40b0-b1c2-3c4a90e6ed42" providerId="ADAL" clId="{6B5019C2-47AA-A249-ACFE-20A418A996E6}" dt="2022-06-24T13:26:14.105" v="4527"/>
          <ac:spMkLst>
            <pc:docMk/>
            <pc:sldMk cId="2668722656" sldId="768"/>
            <ac:spMk id="11" creationId="{A6EBE726-2414-ECC3-017A-348AF0212E47}"/>
          </ac:spMkLst>
        </pc:spChg>
        <pc:spChg chg="mod">
          <ac:chgData name="Wiebe Dijkstra" userId="3e228de1-5d7d-40b0-b1c2-3c4a90e6ed42" providerId="ADAL" clId="{6B5019C2-47AA-A249-ACFE-20A418A996E6}" dt="2022-06-15T13:47:38.781" v="1662" actId="208"/>
          <ac:spMkLst>
            <pc:docMk/>
            <pc:sldMk cId="2668722656" sldId="768"/>
            <ac:spMk id="34" creationId="{9F78AB00-D0C2-7B97-4F16-02F9A6B425E7}"/>
          </ac:spMkLst>
        </pc:spChg>
      </pc:sldChg>
      <pc:sldChg chg="modSp mod modAnim">
        <pc:chgData name="Wiebe Dijkstra" userId="3e228de1-5d7d-40b0-b1c2-3c4a90e6ed42" providerId="ADAL" clId="{6B5019C2-47AA-A249-ACFE-20A418A996E6}" dt="2022-06-24T13:26:23.213" v="4528"/>
        <pc:sldMkLst>
          <pc:docMk/>
          <pc:sldMk cId="1867864901" sldId="769"/>
        </pc:sldMkLst>
        <pc:spChg chg="mod">
          <ac:chgData name="Wiebe Dijkstra" userId="3e228de1-5d7d-40b0-b1c2-3c4a90e6ed42" providerId="ADAL" clId="{6B5019C2-47AA-A249-ACFE-20A418A996E6}" dt="2022-06-24T13:26:23.213" v="4528"/>
          <ac:spMkLst>
            <pc:docMk/>
            <pc:sldMk cId="1867864901" sldId="769"/>
            <ac:spMk id="11" creationId="{A6EBE726-2414-ECC3-017A-348AF0212E47}"/>
          </ac:spMkLst>
        </pc:spChg>
        <pc:spChg chg="mod">
          <ac:chgData name="Wiebe Dijkstra" userId="3e228de1-5d7d-40b0-b1c2-3c4a90e6ed42" providerId="ADAL" clId="{6B5019C2-47AA-A249-ACFE-20A418A996E6}" dt="2022-06-15T13:47:31.926" v="1661" actId="208"/>
          <ac:spMkLst>
            <pc:docMk/>
            <pc:sldMk cId="1867864901" sldId="769"/>
            <ac:spMk id="34" creationId="{9F78AB00-D0C2-7B97-4F16-02F9A6B425E7}"/>
          </ac:spMkLst>
        </pc:spChg>
      </pc:sldChg>
      <pc:sldChg chg="addSp delSp modSp del mod addCm">
        <pc:chgData name="Wiebe Dijkstra" userId="3e228de1-5d7d-40b0-b1c2-3c4a90e6ed42" providerId="ADAL" clId="{6B5019C2-47AA-A249-ACFE-20A418A996E6}" dt="2022-06-15T13:48:00.858" v="1665" actId="2696"/>
        <pc:sldMkLst>
          <pc:docMk/>
          <pc:sldMk cId="3171894969" sldId="770"/>
        </pc:sldMkLst>
        <pc:picChg chg="add del mod">
          <ac:chgData name="Wiebe Dijkstra" userId="3e228de1-5d7d-40b0-b1c2-3c4a90e6ed42" providerId="ADAL" clId="{6B5019C2-47AA-A249-ACFE-20A418A996E6}" dt="2022-06-14T12:39:18.653" v="741" actId="478"/>
          <ac:picMkLst>
            <pc:docMk/>
            <pc:sldMk cId="3171894969" sldId="770"/>
            <ac:picMk id="4" creationId="{FF784E84-C479-4B07-0938-6EE5D1EE105A}"/>
          </ac:picMkLst>
        </pc:picChg>
      </pc:sldChg>
      <pc:sldChg chg="add del">
        <pc:chgData name="Wiebe Dijkstra" userId="3e228de1-5d7d-40b0-b1c2-3c4a90e6ed42" providerId="ADAL" clId="{6B5019C2-47AA-A249-ACFE-20A418A996E6}" dt="2022-06-15T13:53:40.094" v="1682" actId="2696"/>
        <pc:sldMkLst>
          <pc:docMk/>
          <pc:sldMk cId="105978738" sldId="771"/>
        </pc:sldMkLst>
      </pc:sldChg>
      <pc:sldChg chg="addSp delSp modSp add del mod ord modClrScheme delAnim chgLayout">
        <pc:chgData name="Wiebe Dijkstra" userId="3e228de1-5d7d-40b0-b1c2-3c4a90e6ed42" providerId="ADAL" clId="{6B5019C2-47AA-A249-ACFE-20A418A996E6}" dt="2022-06-24T14:39:03.146" v="4628" actId="20578"/>
        <pc:sldMkLst>
          <pc:docMk/>
          <pc:sldMk cId="1138744481" sldId="791"/>
        </pc:sldMkLst>
        <pc:spChg chg="mod ord">
          <ac:chgData name="Wiebe Dijkstra" userId="3e228de1-5d7d-40b0-b1c2-3c4a90e6ed42" providerId="ADAL" clId="{6B5019C2-47AA-A249-ACFE-20A418A996E6}" dt="2022-06-14T11:49:46.735" v="13" actId="700"/>
          <ac:spMkLst>
            <pc:docMk/>
            <pc:sldMk cId="1138744481" sldId="791"/>
            <ac:spMk id="2" creationId="{EB1901B6-5C90-8E42-9EC6-9BE19D817F35}"/>
          </ac:spMkLst>
        </pc:spChg>
        <pc:spChg chg="add del mod ord">
          <ac:chgData name="Wiebe Dijkstra" userId="3e228de1-5d7d-40b0-b1c2-3c4a90e6ed42" providerId="ADAL" clId="{6B5019C2-47AA-A249-ACFE-20A418A996E6}" dt="2022-06-14T11:49:09.338" v="5" actId="700"/>
          <ac:spMkLst>
            <pc:docMk/>
            <pc:sldMk cId="1138744481" sldId="791"/>
            <ac:spMk id="3" creationId="{B7899031-CD40-2F8A-9A80-91E4D547D857}"/>
          </ac:spMkLst>
        </pc:spChg>
        <pc:spChg chg="mod">
          <ac:chgData name="Wiebe Dijkstra" userId="3e228de1-5d7d-40b0-b1c2-3c4a90e6ed42" providerId="ADAL" clId="{6B5019C2-47AA-A249-ACFE-20A418A996E6}" dt="2022-06-14T11:50:01.100" v="14" actId="207"/>
          <ac:spMkLst>
            <pc:docMk/>
            <pc:sldMk cId="1138744481" sldId="791"/>
            <ac:spMk id="5" creationId="{68C3960F-F22B-DC4A-8919-EA6ED386C6CF}"/>
          </ac:spMkLst>
        </pc:spChg>
        <pc:spChg chg="mod">
          <ac:chgData name="Wiebe Dijkstra" userId="3e228de1-5d7d-40b0-b1c2-3c4a90e6ed42" providerId="ADAL" clId="{6B5019C2-47AA-A249-ACFE-20A418A996E6}" dt="2022-06-14T11:50:07.657" v="17" actId="207"/>
          <ac:spMkLst>
            <pc:docMk/>
            <pc:sldMk cId="1138744481" sldId="791"/>
            <ac:spMk id="8" creationId="{DE17AAE7-06FB-B64B-8E9A-A269729B8C9C}"/>
          </ac:spMkLst>
        </pc:spChg>
        <pc:spChg chg="mod">
          <ac:chgData name="Wiebe Dijkstra" userId="3e228de1-5d7d-40b0-b1c2-3c4a90e6ed42" providerId="ADAL" clId="{6B5019C2-47AA-A249-ACFE-20A418A996E6}" dt="2022-06-14T11:50:03.184" v="15" actId="207"/>
          <ac:spMkLst>
            <pc:docMk/>
            <pc:sldMk cId="1138744481" sldId="791"/>
            <ac:spMk id="11" creationId="{FF1B38DF-29EE-594F-9F02-B1D5840EBA96}"/>
          </ac:spMkLst>
        </pc:spChg>
        <pc:spChg chg="mod">
          <ac:chgData name="Wiebe Dijkstra" userId="3e228de1-5d7d-40b0-b1c2-3c4a90e6ed42" providerId="ADAL" clId="{6B5019C2-47AA-A249-ACFE-20A418A996E6}" dt="2022-06-14T11:50:05.475" v="16" actId="207"/>
          <ac:spMkLst>
            <pc:docMk/>
            <pc:sldMk cId="1138744481" sldId="791"/>
            <ac:spMk id="14" creationId="{89C22680-8766-6E40-A30B-94B4A0334B7E}"/>
          </ac:spMkLst>
        </pc:spChg>
        <pc:spChg chg="mod">
          <ac:chgData name="Wiebe Dijkstra" userId="3e228de1-5d7d-40b0-b1c2-3c4a90e6ed42" providerId="ADAL" clId="{6B5019C2-47AA-A249-ACFE-20A418A996E6}" dt="2022-06-14T11:50:09.797" v="18" actId="207"/>
          <ac:spMkLst>
            <pc:docMk/>
            <pc:sldMk cId="1138744481" sldId="791"/>
            <ac:spMk id="17" creationId="{28EB2DA7-2491-3B43-B6DB-729EDDC175E1}"/>
          </ac:spMkLst>
        </pc:spChg>
        <pc:spChg chg="add del mod ord">
          <ac:chgData name="Wiebe Dijkstra" userId="3e228de1-5d7d-40b0-b1c2-3c4a90e6ed42" providerId="ADAL" clId="{6B5019C2-47AA-A249-ACFE-20A418A996E6}" dt="2022-06-14T11:49:42.772" v="12" actId="700"/>
          <ac:spMkLst>
            <pc:docMk/>
            <pc:sldMk cId="1138744481" sldId="791"/>
            <ac:spMk id="19" creationId="{6F1D3D32-FB92-C153-882C-19A59C2CDCE3}"/>
          </ac:spMkLst>
        </pc:spChg>
        <pc:spChg chg="add del mod ord">
          <ac:chgData name="Wiebe Dijkstra" userId="3e228de1-5d7d-40b0-b1c2-3c4a90e6ed42" providerId="ADAL" clId="{6B5019C2-47AA-A249-ACFE-20A418A996E6}" dt="2022-06-14T11:49:46.735" v="13" actId="700"/>
          <ac:spMkLst>
            <pc:docMk/>
            <pc:sldMk cId="1138744481" sldId="791"/>
            <ac:spMk id="20" creationId="{C197F2AF-C689-9591-13F8-9E07F40D15ED}"/>
          </ac:spMkLst>
        </pc:spChg>
        <pc:spChg chg="add mod ord">
          <ac:chgData name="Wiebe Dijkstra" userId="3e228de1-5d7d-40b0-b1c2-3c4a90e6ed42" providerId="ADAL" clId="{6B5019C2-47AA-A249-ACFE-20A418A996E6}" dt="2022-06-14T12:00:50.720" v="130" actId="1076"/>
          <ac:spMkLst>
            <pc:docMk/>
            <pc:sldMk cId="1138744481" sldId="791"/>
            <ac:spMk id="21" creationId="{777A7292-B36F-0D52-46B0-D40D926A5C70}"/>
          </ac:spMkLst>
        </pc:spChg>
        <pc:grpChg chg="mod">
          <ac:chgData name="Wiebe Dijkstra" userId="3e228de1-5d7d-40b0-b1c2-3c4a90e6ed42" providerId="ADAL" clId="{6B5019C2-47AA-A249-ACFE-20A418A996E6}" dt="2022-06-14T12:01:05.600" v="131" actId="1076"/>
          <ac:grpSpMkLst>
            <pc:docMk/>
            <pc:sldMk cId="1138744481" sldId="791"/>
            <ac:grpSpMk id="4" creationId="{AE91DAA1-8447-3541-8C49-49390D116360}"/>
          </ac:grpSpMkLst>
        </pc:grpChg>
        <pc:grpChg chg="mod">
          <ac:chgData name="Wiebe Dijkstra" userId="3e228de1-5d7d-40b0-b1c2-3c4a90e6ed42" providerId="ADAL" clId="{6B5019C2-47AA-A249-ACFE-20A418A996E6}" dt="2022-06-14T12:01:05.600" v="131" actId="1076"/>
          <ac:grpSpMkLst>
            <pc:docMk/>
            <pc:sldMk cId="1138744481" sldId="791"/>
            <ac:grpSpMk id="7" creationId="{B0D496A1-798A-8949-B514-40C88E05A014}"/>
          </ac:grpSpMkLst>
        </pc:grpChg>
        <pc:grpChg chg="mod">
          <ac:chgData name="Wiebe Dijkstra" userId="3e228de1-5d7d-40b0-b1c2-3c4a90e6ed42" providerId="ADAL" clId="{6B5019C2-47AA-A249-ACFE-20A418A996E6}" dt="2022-06-14T12:01:05.600" v="131" actId="1076"/>
          <ac:grpSpMkLst>
            <pc:docMk/>
            <pc:sldMk cId="1138744481" sldId="791"/>
            <ac:grpSpMk id="10" creationId="{93734E40-3452-9544-B015-CB1607045C74}"/>
          </ac:grpSpMkLst>
        </pc:grpChg>
        <pc:grpChg chg="mod">
          <ac:chgData name="Wiebe Dijkstra" userId="3e228de1-5d7d-40b0-b1c2-3c4a90e6ed42" providerId="ADAL" clId="{6B5019C2-47AA-A249-ACFE-20A418A996E6}" dt="2022-06-14T12:01:05.600" v="131" actId="1076"/>
          <ac:grpSpMkLst>
            <pc:docMk/>
            <pc:sldMk cId="1138744481" sldId="791"/>
            <ac:grpSpMk id="13" creationId="{59D7F1C2-CBCF-084D-AE36-D1B0CECC86BB}"/>
          </ac:grpSpMkLst>
        </pc:grpChg>
        <pc:grpChg chg="mod">
          <ac:chgData name="Wiebe Dijkstra" userId="3e228de1-5d7d-40b0-b1c2-3c4a90e6ed42" providerId="ADAL" clId="{6B5019C2-47AA-A249-ACFE-20A418A996E6}" dt="2022-06-14T12:01:05.600" v="131" actId="1076"/>
          <ac:grpSpMkLst>
            <pc:docMk/>
            <pc:sldMk cId="1138744481" sldId="791"/>
            <ac:grpSpMk id="16" creationId="{87D1F4C7-7F8E-4E4A-86C0-FB13158BB830}"/>
          </ac:grpSpMkLst>
        </pc:grpChg>
        <pc:grpChg chg="add mod">
          <ac:chgData name="Wiebe Dijkstra" userId="3e228de1-5d7d-40b0-b1c2-3c4a90e6ed42" providerId="ADAL" clId="{6B5019C2-47AA-A249-ACFE-20A418A996E6}" dt="2022-06-14T12:01:19.099" v="135" actId="12789"/>
          <ac:grpSpMkLst>
            <pc:docMk/>
            <pc:sldMk cId="1138744481" sldId="791"/>
            <ac:grpSpMk id="22" creationId="{7E00CB7B-F436-AF27-1644-8243C5B325EA}"/>
          </ac:grpSpMkLst>
        </pc:grpChg>
        <pc:picChg chg="mod">
          <ac:chgData name="Wiebe Dijkstra" userId="3e228de1-5d7d-40b0-b1c2-3c4a90e6ed42" providerId="ADAL" clId="{6B5019C2-47AA-A249-ACFE-20A418A996E6}" dt="2022-06-14T11:50:14.809" v="19" actId="207"/>
          <ac:picMkLst>
            <pc:docMk/>
            <pc:sldMk cId="1138744481" sldId="791"/>
            <ac:picMk id="6" creationId="{D044AF14-A210-8D46-AFDE-E316E7967561}"/>
          </ac:picMkLst>
        </pc:picChg>
        <pc:picChg chg="mod">
          <ac:chgData name="Wiebe Dijkstra" userId="3e228de1-5d7d-40b0-b1c2-3c4a90e6ed42" providerId="ADAL" clId="{6B5019C2-47AA-A249-ACFE-20A418A996E6}" dt="2022-06-14T11:50:24.002" v="22" actId="207"/>
          <ac:picMkLst>
            <pc:docMk/>
            <pc:sldMk cId="1138744481" sldId="791"/>
            <ac:picMk id="9" creationId="{AB8C8337-3D3E-5C42-BC8A-D9DA62926437}"/>
          </ac:picMkLst>
        </pc:picChg>
        <pc:picChg chg="mod">
          <ac:chgData name="Wiebe Dijkstra" userId="3e228de1-5d7d-40b0-b1c2-3c4a90e6ed42" providerId="ADAL" clId="{6B5019C2-47AA-A249-ACFE-20A418A996E6}" dt="2022-06-14T11:50:16.758" v="20" actId="207"/>
          <ac:picMkLst>
            <pc:docMk/>
            <pc:sldMk cId="1138744481" sldId="791"/>
            <ac:picMk id="12" creationId="{963E04EA-39BF-2B4C-8943-BD9A080D306E}"/>
          </ac:picMkLst>
        </pc:picChg>
        <pc:picChg chg="mod">
          <ac:chgData name="Wiebe Dijkstra" userId="3e228de1-5d7d-40b0-b1c2-3c4a90e6ed42" providerId="ADAL" clId="{6B5019C2-47AA-A249-ACFE-20A418A996E6}" dt="2022-06-14T11:50:21.093" v="21" actId="207"/>
          <ac:picMkLst>
            <pc:docMk/>
            <pc:sldMk cId="1138744481" sldId="791"/>
            <ac:picMk id="15" creationId="{72B6C6E2-FD08-2B4A-9C31-1A33BB9BE0C0}"/>
          </ac:picMkLst>
        </pc:picChg>
        <pc:picChg chg="mod">
          <ac:chgData name="Wiebe Dijkstra" userId="3e228de1-5d7d-40b0-b1c2-3c4a90e6ed42" providerId="ADAL" clId="{6B5019C2-47AA-A249-ACFE-20A418A996E6}" dt="2022-06-14T11:50:26.747" v="23" actId="207"/>
          <ac:picMkLst>
            <pc:docMk/>
            <pc:sldMk cId="1138744481" sldId="791"/>
            <ac:picMk id="18" creationId="{552771ED-A5DF-D147-B9B5-8C0AF940427E}"/>
          </ac:picMkLst>
        </pc:picChg>
      </pc:sldChg>
      <pc:sldChg chg="addSp delSp modSp new mod ord">
        <pc:chgData name="Wiebe Dijkstra" userId="3e228de1-5d7d-40b0-b1c2-3c4a90e6ed42" providerId="ADAL" clId="{6B5019C2-47AA-A249-ACFE-20A418A996E6}" dt="2022-06-14T12:45:40.795" v="783" actId="242"/>
        <pc:sldMkLst>
          <pc:docMk/>
          <pc:sldMk cId="880294546" sldId="792"/>
        </pc:sldMkLst>
        <pc:spChg chg="del">
          <ac:chgData name="Wiebe Dijkstra" userId="3e228de1-5d7d-40b0-b1c2-3c4a90e6ed42" providerId="ADAL" clId="{6B5019C2-47AA-A249-ACFE-20A418A996E6}" dt="2022-06-14T11:56:49.638" v="116" actId="931"/>
          <ac:spMkLst>
            <pc:docMk/>
            <pc:sldMk cId="880294546" sldId="792"/>
            <ac:spMk id="2" creationId="{A0405D9F-C5A2-6E70-3C54-2957331B1FB2}"/>
          </ac:spMkLst>
        </pc:spChg>
        <pc:spChg chg="mod">
          <ac:chgData name="Wiebe Dijkstra" userId="3e228de1-5d7d-40b0-b1c2-3c4a90e6ed42" providerId="ADAL" clId="{6B5019C2-47AA-A249-ACFE-20A418A996E6}" dt="2022-06-14T12:45:40.795" v="783" actId="242"/>
          <ac:spMkLst>
            <pc:docMk/>
            <pc:sldMk cId="880294546" sldId="792"/>
            <ac:spMk id="5" creationId="{0DDC8352-A1EF-9181-A43E-91C29E79743B}"/>
          </ac:spMkLst>
        </pc:spChg>
        <pc:spChg chg="mod">
          <ac:chgData name="Wiebe Dijkstra" userId="3e228de1-5d7d-40b0-b1c2-3c4a90e6ed42" providerId="ADAL" clId="{6B5019C2-47AA-A249-ACFE-20A418A996E6}" dt="2022-06-14T11:54:42.730" v="26" actId="20577"/>
          <ac:spMkLst>
            <pc:docMk/>
            <pc:sldMk cId="880294546" sldId="792"/>
            <ac:spMk id="6" creationId="{0A291640-1532-44E9-4B7B-C789964EE49C}"/>
          </ac:spMkLst>
        </pc:spChg>
        <pc:spChg chg="mod">
          <ac:chgData name="Wiebe Dijkstra" userId="3e228de1-5d7d-40b0-b1c2-3c4a90e6ed42" providerId="ADAL" clId="{6B5019C2-47AA-A249-ACFE-20A418A996E6}" dt="2022-06-14T11:55:11.418" v="63" actId="27636"/>
          <ac:spMkLst>
            <pc:docMk/>
            <pc:sldMk cId="880294546" sldId="792"/>
            <ac:spMk id="8" creationId="{43FD35FA-C8FA-AD31-4AFA-C89DDCB96033}"/>
          </ac:spMkLst>
        </pc:spChg>
        <pc:spChg chg="del">
          <ac:chgData name="Wiebe Dijkstra" userId="3e228de1-5d7d-40b0-b1c2-3c4a90e6ed42" providerId="ADAL" clId="{6B5019C2-47AA-A249-ACFE-20A418A996E6}" dt="2022-06-14T11:57:13.350" v="119" actId="478"/>
          <ac:spMkLst>
            <pc:docMk/>
            <pc:sldMk cId="880294546" sldId="792"/>
            <ac:spMk id="9" creationId="{07C74B7A-E284-6ADF-D2FF-76CD0C96CAB3}"/>
          </ac:spMkLst>
        </pc:spChg>
        <pc:spChg chg="mod">
          <ac:chgData name="Wiebe Dijkstra" userId="3e228de1-5d7d-40b0-b1c2-3c4a90e6ed42" providerId="ADAL" clId="{6B5019C2-47AA-A249-ACFE-20A418A996E6}" dt="2022-06-14T11:56:44.606" v="115" actId="207"/>
          <ac:spMkLst>
            <pc:docMk/>
            <pc:sldMk cId="880294546" sldId="792"/>
            <ac:spMk id="10" creationId="{596450AF-1B85-D6E8-1D46-C0FAE80A2AA2}"/>
          </ac:spMkLst>
        </pc:spChg>
        <pc:picChg chg="add mod modCrop">
          <ac:chgData name="Wiebe Dijkstra" userId="3e228de1-5d7d-40b0-b1c2-3c4a90e6ed42" providerId="ADAL" clId="{6B5019C2-47AA-A249-ACFE-20A418A996E6}" dt="2022-06-14T11:57:04.492" v="118" actId="18131"/>
          <ac:picMkLst>
            <pc:docMk/>
            <pc:sldMk cId="880294546" sldId="792"/>
            <ac:picMk id="12" creationId="{4E5DE6A8-99B4-263C-F89B-210265085B73}"/>
          </ac:picMkLst>
        </pc:picChg>
      </pc:sldChg>
      <pc:sldChg chg="delSp modSp new mod modNotesTx">
        <pc:chgData name="Wiebe Dijkstra" userId="3e228de1-5d7d-40b0-b1c2-3c4a90e6ed42" providerId="ADAL" clId="{6B5019C2-47AA-A249-ACFE-20A418A996E6}" dt="2022-06-22T06:58:46.483" v="3700" actId="6549"/>
        <pc:sldMkLst>
          <pc:docMk/>
          <pc:sldMk cId="4062665879" sldId="793"/>
        </pc:sldMkLst>
        <pc:spChg chg="mod">
          <ac:chgData name="Wiebe Dijkstra" userId="3e228de1-5d7d-40b0-b1c2-3c4a90e6ed42" providerId="ADAL" clId="{6B5019C2-47AA-A249-ACFE-20A418A996E6}" dt="2022-06-14T12:46:18.636" v="790" actId="20577"/>
          <ac:spMkLst>
            <pc:docMk/>
            <pc:sldMk cId="4062665879" sldId="793"/>
            <ac:spMk id="2" creationId="{83B7597B-9397-0CE8-6E53-228E8F7E523E}"/>
          </ac:spMkLst>
        </pc:spChg>
        <pc:spChg chg="mod">
          <ac:chgData name="Wiebe Dijkstra" userId="3e228de1-5d7d-40b0-b1c2-3c4a90e6ed42" providerId="ADAL" clId="{6B5019C2-47AA-A249-ACFE-20A418A996E6}" dt="2022-06-14T12:02:19.207" v="256" actId="20577"/>
          <ac:spMkLst>
            <pc:docMk/>
            <pc:sldMk cId="4062665879" sldId="793"/>
            <ac:spMk id="3" creationId="{9BB41FB2-ADFB-71F1-6392-B3B0FA2D0FA7}"/>
          </ac:spMkLst>
        </pc:spChg>
        <pc:spChg chg="del">
          <ac:chgData name="Wiebe Dijkstra" userId="3e228de1-5d7d-40b0-b1c2-3c4a90e6ed42" providerId="ADAL" clId="{6B5019C2-47AA-A249-ACFE-20A418A996E6}" dt="2022-06-14T12:02:02.731" v="197" actId="478"/>
          <ac:spMkLst>
            <pc:docMk/>
            <pc:sldMk cId="4062665879" sldId="793"/>
            <ac:spMk id="4" creationId="{D0D2DFCC-147F-B48E-10C8-B50172C33DCF}"/>
          </ac:spMkLst>
        </pc:spChg>
        <pc:spChg chg="del">
          <ac:chgData name="Wiebe Dijkstra" userId="3e228de1-5d7d-40b0-b1c2-3c4a90e6ed42" providerId="ADAL" clId="{6B5019C2-47AA-A249-ACFE-20A418A996E6}" dt="2022-06-14T12:01:59.864" v="196" actId="478"/>
          <ac:spMkLst>
            <pc:docMk/>
            <pc:sldMk cId="4062665879" sldId="793"/>
            <ac:spMk id="5" creationId="{353EA4AD-08D8-3041-E029-5FC7F2549CF2}"/>
          </ac:spMkLst>
        </pc:spChg>
        <pc:spChg chg="del">
          <ac:chgData name="Wiebe Dijkstra" userId="3e228de1-5d7d-40b0-b1c2-3c4a90e6ed42" providerId="ADAL" clId="{6B5019C2-47AA-A249-ACFE-20A418A996E6}" dt="2022-06-14T12:02:04.916" v="198" actId="478"/>
          <ac:spMkLst>
            <pc:docMk/>
            <pc:sldMk cId="4062665879" sldId="793"/>
            <ac:spMk id="6" creationId="{34B5FB61-A49A-FEEA-4899-7E1A8544CBC5}"/>
          </ac:spMkLst>
        </pc:spChg>
      </pc:sldChg>
      <pc:sldChg chg="addSp delSp modSp add del mod addCm">
        <pc:chgData name="Wiebe Dijkstra" userId="3e228de1-5d7d-40b0-b1c2-3c4a90e6ed42" providerId="ADAL" clId="{6B5019C2-47AA-A249-ACFE-20A418A996E6}" dt="2022-06-24T13:26:46.514" v="4529" actId="2696"/>
        <pc:sldMkLst>
          <pc:docMk/>
          <pc:sldMk cId="4005343677" sldId="794"/>
        </pc:sldMkLst>
        <pc:spChg chg="mod">
          <ac:chgData name="Wiebe Dijkstra" userId="3e228de1-5d7d-40b0-b1c2-3c4a90e6ed42" providerId="ADAL" clId="{6B5019C2-47AA-A249-ACFE-20A418A996E6}" dt="2022-06-14T12:23:27.140" v="576"/>
          <ac:spMkLst>
            <pc:docMk/>
            <pc:sldMk cId="4005343677" sldId="794"/>
            <ac:spMk id="2" creationId="{83B7597B-9397-0CE8-6E53-228E8F7E523E}"/>
          </ac:spMkLst>
        </pc:spChg>
        <pc:spChg chg="mod">
          <ac:chgData name="Wiebe Dijkstra" userId="3e228de1-5d7d-40b0-b1c2-3c4a90e6ed42" providerId="ADAL" clId="{6B5019C2-47AA-A249-ACFE-20A418A996E6}" dt="2022-06-14T12:22:44.466" v="575" actId="12"/>
          <ac:spMkLst>
            <pc:docMk/>
            <pc:sldMk cId="4005343677" sldId="794"/>
            <ac:spMk id="3" creationId="{9BB41FB2-ADFB-71F1-6392-B3B0FA2D0FA7}"/>
          </ac:spMkLst>
        </pc:spChg>
        <pc:spChg chg="add del mod">
          <ac:chgData name="Wiebe Dijkstra" userId="3e228de1-5d7d-40b0-b1c2-3c4a90e6ed42" providerId="ADAL" clId="{6B5019C2-47AA-A249-ACFE-20A418A996E6}" dt="2022-06-14T12:02:37.594" v="259"/>
          <ac:spMkLst>
            <pc:docMk/>
            <pc:sldMk cId="4005343677" sldId="794"/>
            <ac:spMk id="4" creationId="{10D722B8-E294-B689-C5E9-97A5D4F6E317}"/>
          </ac:spMkLst>
        </pc:spChg>
      </pc:sldChg>
      <pc:sldChg chg="addSp delSp modSp new mod">
        <pc:chgData name="Wiebe Dijkstra" userId="3e228de1-5d7d-40b0-b1c2-3c4a90e6ed42" providerId="ADAL" clId="{6B5019C2-47AA-A249-ACFE-20A418A996E6}" dt="2022-06-14T12:21:49.107" v="574" actId="20577"/>
        <pc:sldMkLst>
          <pc:docMk/>
          <pc:sldMk cId="1523522710" sldId="795"/>
        </pc:sldMkLst>
        <pc:spChg chg="add del mod">
          <ac:chgData name="Wiebe Dijkstra" userId="3e228de1-5d7d-40b0-b1c2-3c4a90e6ed42" providerId="ADAL" clId="{6B5019C2-47AA-A249-ACFE-20A418A996E6}" dt="2022-06-14T12:08:32.308" v="311" actId="478"/>
          <ac:spMkLst>
            <pc:docMk/>
            <pc:sldMk cId="1523522710" sldId="795"/>
            <ac:spMk id="2" creationId="{4B9609B9-B4D1-4851-B4EE-B9F0AF4A05FF}"/>
          </ac:spMkLst>
        </pc:spChg>
        <pc:spChg chg="add del mod">
          <ac:chgData name="Wiebe Dijkstra" userId="3e228de1-5d7d-40b0-b1c2-3c4a90e6ed42" providerId="ADAL" clId="{6B5019C2-47AA-A249-ACFE-20A418A996E6}" dt="2022-06-14T12:10:40.274" v="336"/>
          <ac:spMkLst>
            <pc:docMk/>
            <pc:sldMk cId="1523522710" sldId="795"/>
            <ac:spMk id="8" creationId="{D0777BC3-FC34-EB2B-93E6-EB99F5C3353B}"/>
          </ac:spMkLst>
        </pc:spChg>
        <pc:spChg chg="add del mod">
          <ac:chgData name="Wiebe Dijkstra" userId="3e228de1-5d7d-40b0-b1c2-3c4a90e6ed42" providerId="ADAL" clId="{6B5019C2-47AA-A249-ACFE-20A418A996E6}" dt="2022-06-14T12:10:40.274" v="336"/>
          <ac:spMkLst>
            <pc:docMk/>
            <pc:sldMk cId="1523522710" sldId="795"/>
            <ac:spMk id="9" creationId="{6D576D3B-AE80-DFE3-4339-C3AA7B1225A3}"/>
          </ac:spMkLst>
        </pc:spChg>
        <pc:spChg chg="mod">
          <ac:chgData name="Wiebe Dijkstra" userId="3e228de1-5d7d-40b0-b1c2-3c4a90e6ed42" providerId="ADAL" clId="{6B5019C2-47AA-A249-ACFE-20A418A996E6}" dt="2022-06-14T12:10:16.519" v="330"/>
          <ac:spMkLst>
            <pc:docMk/>
            <pc:sldMk cId="1523522710" sldId="795"/>
            <ac:spMk id="10" creationId="{361CB65B-4B03-F6D6-B8CC-463816E12665}"/>
          </ac:spMkLst>
        </pc:spChg>
        <pc:spChg chg="mod">
          <ac:chgData name="Wiebe Dijkstra" userId="3e228de1-5d7d-40b0-b1c2-3c4a90e6ed42" providerId="ADAL" clId="{6B5019C2-47AA-A249-ACFE-20A418A996E6}" dt="2022-06-14T12:10:21.015" v="332"/>
          <ac:spMkLst>
            <pc:docMk/>
            <pc:sldMk cId="1523522710" sldId="795"/>
            <ac:spMk id="11" creationId="{F5ADCFA6-A3C4-103F-6985-1FACDA2645A8}"/>
          </ac:spMkLst>
        </pc:spChg>
        <pc:spChg chg="add del">
          <ac:chgData name="Wiebe Dijkstra" userId="3e228de1-5d7d-40b0-b1c2-3c4a90e6ed42" providerId="ADAL" clId="{6B5019C2-47AA-A249-ACFE-20A418A996E6}" dt="2022-06-14T12:10:25.084" v="334"/>
          <ac:spMkLst>
            <pc:docMk/>
            <pc:sldMk cId="1523522710" sldId="795"/>
            <ac:spMk id="12" creationId="{C804FB28-28FE-F8D3-944C-34B53053E52D}"/>
          </ac:spMkLst>
        </pc:spChg>
        <pc:spChg chg="del mod">
          <ac:chgData name="Wiebe Dijkstra" userId="3e228de1-5d7d-40b0-b1c2-3c4a90e6ed42" providerId="ADAL" clId="{6B5019C2-47AA-A249-ACFE-20A418A996E6}" dt="2022-06-14T12:10:51.667" v="338" actId="478"/>
          <ac:spMkLst>
            <pc:docMk/>
            <pc:sldMk cId="1523522710" sldId="795"/>
            <ac:spMk id="13" creationId="{E4711939-B1CD-7902-B89F-C35EE70A5062}"/>
          </ac:spMkLst>
        </pc:spChg>
        <pc:spChg chg="add del mod">
          <ac:chgData name="Wiebe Dijkstra" userId="3e228de1-5d7d-40b0-b1c2-3c4a90e6ed42" providerId="ADAL" clId="{6B5019C2-47AA-A249-ACFE-20A418A996E6}" dt="2022-06-14T12:13:34.269" v="351" actId="11529"/>
          <ac:spMkLst>
            <pc:docMk/>
            <pc:sldMk cId="1523522710" sldId="795"/>
            <ac:spMk id="21" creationId="{6209C0A1-C79B-4623-1BA4-C4B82B45825A}"/>
          </ac:spMkLst>
        </pc:spChg>
        <pc:spChg chg="add del">
          <ac:chgData name="Wiebe Dijkstra" userId="3e228de1-5d7d-40b0-b1c2-3c4a90e6ed42" providerId="ADAL" clId="{6B5019C2-47AA-A249-ACFE-20A418A996E6}" dt="2022-06-14T12:14:07.932" v="359" actId="11529"/>
          <ac:spMkLst>
            <pc:docMk/>
            <pc:sldMk cId="1523522710" sldId="795"/>
            <ac:spMk id="22" creationId="{AB411066-EB0E-E329-F122-4DD145B7979E}"/>
          </ac:spMkLst>
        </pc:spChg>
        <pc:spChg chg="add del">
          <ac:chgData name="Wiebe Dijkstra" userId="3e228de1-5d7d-40b0-b1c2-3c4a90e6ed42" providerId="ADAL" clId="{6B5019C2-47AA-A249-ACFE-20A418A996E6}" dt="2022-06-14T12:14:28.989" v="361" actId="478"/>
          <ac:spMkLst>
            <pc:docMk/>
            <pc:sldMk cId="1523522710" sldId="795"/>
            <ac:spMk id="23" creationId="{62C97B90-042C-8E84-7AD8-777D0D94AB08}"/>
          </ac:spMkLst>
        </pc:spChg>
        <pc:spChg chg="add del">
          <ac:chgData name="Wiebe Dijkstra" userId="3e228de1-5d7d-40b0-b1c2-3c4a90e6ed42" providerId="ADAL" clId="{6B5019C2-47AA-A249-ACFE-20A418A996E6}" dt="2022-06-14T12:14:50.852" v="363" actId="11529"/>
          <ac:spMkLst>
            <pc:docMk/>
            <pc:sldMk cId="1523522710" sldId="795"/>
            <ac:spMk id="24" creationId="{A643CF37-4B1A-FB0F-26CC-B853C8B7FDC8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25" creationId="{3C5E2E86-6F6E-4870-FEEF-B1461114DAFD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26" creationId="{8E0D6537-1B7D-D2E1-1310-6E2EC4EF4517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27" creationId="{1DC97821-665C-FB13-692D-0C6D61379EC9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28" creationId="{F701F612-4B5E-5D7E-ADBD-F038FEEA42E2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29" creationId="{9100958A-BA8A-7945-57B0-EF2560BC20F2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30" creationId="{CBA33573-811B-BDA0-078C-0205DE051DE2}"/>
          </ac:spMkLst>
        </pc:spChg>
        <pc:spChg chg="add mod">
          <ac:chgData name="Wiebe Dijkstra" userId="3e228de1-5d7d-40b0-b1c2-3c4a90e6ed42" providerId="ADAL" clId="{6B5019C2-47AA-A249-ACFE-20A418A996E6}" dt="2022-06-14T12:20:44.497" v="448" actId="1076"/>
          <ac:spMkLst>
            <pc:docMk/>
            <pc:sldMk cId="1523522710" sldId="795"/>
            <ac:spMk id="33" creationId="{B31BBE38-64A0-3B30-FF48-7403BC5D4C7E}"/>
          </ac:spMkLst>
        </pc:spChg>
        <pc:spChg chg="add mod">
          <ac:chgData name="Wiebe Dijkstra" userId="3e228de1-5d7d-40b0-b1c2-3c4a90e6ed42" providerId="ADAL" clId="{6B5019C2-47AA-A249-ACFE-20A418A996E6}" dt="2022-06-14T12:21:49.107" v="574" actId="20577"/>
          <ac:spMkLst>
            <pc:docMk/>
            <pc:sldMk cId="1523522710" sldId="795"/>
            <ac:spMk id="34" creationId="{8A44A771-273A-00D7-3A79-27001E2A9B52}"/>
          </ac:spMkLst>
        </pc:spChg>
        <pc:spChg chg="add mod">
          <ac:chgData name="Wiebe Dijkstra" userId="3e228de1-5d7d-40b0-b1c2-3c4a90e6ed42" providerId="ADAL" clId="{6B5019C2-47AA-A249-ACFE-20A418A996E6}" dt="2022-06-14T12:21:12.075" v="511" actId="20577"/>
          <ac:spMkLst>
            <pc:docMk/>
            <pc:sldMk cId="1523522710" sldId="795"/>
            <ac:spMk id="35" creationId="{B002DB52-4CEB-4EA9-7991-2731508F7FC5}"/>
          </ac:spMkLst>
        </pc:spChg>
        <pc:spChg chg="add mod">
          <ac:chgData name="Wiebe Dijkstra" userId="3e228de1-5d7d-40b0-b1c2-3c4a90e6ed42" providerId="ADAL" clId="{6B5019C2-47AA-A249-ACFE-20A418A996E6}" dt="2022-06-14T12:21:19.243" v="535" actId="20577"/>
          <ac:spMkLst>
            <pc:docMk/>
            <pc:sldMk cId="1523522710" sldId="795"/>
            <ac:spMk id="36" creationId="{C19E4365-2857-2B8B-C12F-E945560EBEF6}"/>
          </ac:spMkLst>
        </pc:spChg>
        <pc:grpChg chg="add mod">
          <ac:chgData name="Wiebe Dijkstra" userId="3e228de1-5d7d-40b0-b1c2-3c4a90e6ed42" providerId="ADAL" clId="{6B5019C2-47AA-A249-ACFE-20A418A996E6}" dt="2022-06-14T12:12:15.196" v="343" actId="1076"/>
          <ac:grpSpMkLst>
            <pc:docMk/>
            <pc:sldMk cId="1523522710" sldId="795"/>
            <ac:grpSpMk id="17" creationId="{5665D41A-BC0A-B3C7-0015-F1991C657641}"/>
          </ac:grpSpMkLst>
        </pc:grpChg>
        <pc:grpChg chg="add mod">
          <ac:chgData name="Wiebe Dijkstra" userId="3e228de1-5d7d-40b0-b1c2-3c4a90e6ed42" providerId="ADAL" clId="{6B5019C2-47AA-A249-ACFE-20A418A996E6}" dt="2022-06-14T12:19:13.150" v="417" actId="1076"/>
          <ac:grpSpMkLst>
            <pc:docMk/>
            <pc:sldMk cId="1523522710" sldId="795"/>
            <ac:grpSpMk id="31" creationId="{9CC05329-84B3-5E15-37A3-D5F3F10C71B8}"/>
          </ac:grpSpMkLst>
        </pc:grpChg>
        <pc:grpChg chg="add mod">
          <ac:chgData name="Wiebe Dijkstra" userId="3e228de1-5d7d-40b0-b1c2-3c4a90e6ed42" providerId="ADAL" clId="{6B5019C2-47AA-A249-ACFE-20A418A996E6}" dt="2022-06-14T12:18:00.287" v="396" actId="1076"/>
          <ac:grpSpMkLst>
            <pc:docMk/>
            <pc:sldMk cId="1523522710" sldId="795"/>
            <ac:grpSpMk id="32" creationId="{80D58458-550F-2242-4619-4ABA2187C7C1}"/>
          </ac:grpSpMkLst>
        </pc:grpChg>
        <pc:cxnChg chg="add mod">
          <ac:chgData name="Wiebe Dijkstra" userId="3e228de1-5d7d-40b0-b1c2-3c4a90e6ed42" providerId="ADAL" clId="{6B5019C2-47AA-A249-ACFE-20A418A996E6}" dt="2022-06-14T12:12:00.826" v="339" actId="1076"/>
          <ac:cxnSpMkLst>
            <pc:docMk/>
            <pc:sldMk cId="1523522710" sldId="795"/>
            <ac:cxnSpMk id="4" creationId="{168C507D-DC37-B51F-B944-B99FD8958DB8}"/>
          </ac:cxnSpMkLst>
        </pc:cxnChg>
        <pc:cxnChg chg="add mod">
          <ac:chgData name="Wiebe Dijkstra" userId="3e228de1-5d7d-40b0-b1c2-3c4a90e6ed42" providerId="ADAL" clId="{6B5019C2-47AA-A249-ACFE-20A418A996E6}" dt="2022-06-14T12:12:00.826" v="339" actId="1076"/>
          <ac:cxnSpMkLst>
            <pc:docMk/>
            <pc:sldMk cId="1523522710" sldId="795"/>
            <ac:cxnSpMk id="5" creationId="{AEDC4112-F8BB-EDE0-B68E-1AD7DD18A6A2}"/>
          </ac:cxnSpMkLst>
        </pc:cxnChg>
        <pc:cxnChg chg="add mod">
          <ac:chgData name="Wiebe Dijkstra" userId="3e228de1-5d7d-40b0-b1c2-3c4a90e6ed42" providerId="ADAL" clId="{6B5019C2-47AA-A249-ACFE-20A418A996E6}" dt="2022-06-14T12:12:00.826" v="339" actId="1076"/>
          <ac:cxnSpMkLst>
            <pc:docMk/>
            <pc:sldMk cId="1523522710" sldId="795"/>
            <ac:cxnSpMk id="7" creationId="{38AB1007-490C-B432-5D13-1151B6C77FDB}"/>
          </ac:cxnSpMkLst>
        </pc:cxnChg>
        <pc:cxnChg chg="add mod">
          <ac:chgData name="Wiebe Dijkstra" userId="3e228de1-5d7d-40b0-b1c2-3c4a90e6ed42" providerId="ADAL" clId="{6B5019C2-47AA-A249-ACFE-20A418A996E6}" dt="2022-06-14T12:12:03.337" v="340"/>
          <ac:cxnSpMkLst>
            <pc:docMk/>
            <pc:sldMk cId="1523522710" sldId="795"/>
            <ac:cxnSpMk id="14" creationId="{B4544959-D38B-377B-D459-9C3F99BD8185}"/>
          </ac:cxnSpMkLst>
        </pc:cxnChg>
        <pc:cxnChg chg="add mod">
          <ac:chgData name="Wiebe Dijkstra" userId="3e228de1-5d7d-40b0-b1c2-3c4a90e6ed42" providerId="ADAL" clId="{6B5019C2-47AA-A249-ACFE-20A418A996E6}" dt="2022-06-14T12:12:18.742" v="344" actId="13822"/>
          <ac:cxnSpMkLst>
            <pc:docMk/>
            <pc:sldMk cId="1523522710" sldId="795"/>
            <ac:cxnSpMk id="15" creationId="{5C98A7F7-C228-ECC6-DEF0-C22B5F2BE3E0}"/>
          </ac:cxnSpMkLst>
        </pc:cxnChg>
        <pc:cxnChg chg="add mod">
          <ac:chgData name="Wiebe Dijkstra" userId="3e228de1-5d7d-40b0-b1c2-3c4a90e6ed42" providerId="ADAL" clId="{6B5019C2-47AA-A249-ACFE-20A418A996E6}" dt="2022-06-14T12:12:03.337" v="340"/>
          <ac:cxnSpMkLst>
            <pc:docMk/>
            <pc:sldMk cId="1523522710" sldId="795"/>
            <ac:cxnSpMk id="16" creationId="{562AACEA-FF39-73D2-D189-374D1DB749CA}"/>
          </ac:cxnSpMkLst>
        </pc:cxnChg>
        <pc:cxnChg chg="add mod">
          <ac:chgData name="Wiebe Dijkstra" userId="3e228de1-5d7d-40b0-b1c2-3c4a90e6ed42" providerId="ADAL" clId="{6B5019C2-47AA-A249-ACFE-20A418A996E6}" dt="2022-06-14T12:14:06.206" v="357" actId="13822"/>
          <ac:cxnSpMkLst>
            <pc:docMk/>
            <pc:sldMk cId="1523522710" sldId="795"/>
            <ac:cxnSpMk id="18" creationId="{CB029838-DAB4-1AEB-85DB-AA99DAE7C6FE}"/>
          </ac:cxnSpMkLst>
        </pc:cxnChg>
        <pc:cxnChg chg="add mod">
          <ac:chgData name="Wiebe Dijkstra" userId="3e228de1-5d7d-40b0-b1c2-3c4a90e6ed42" providerId="ADAL" clId="{6B5019C2-47AA-A249-ACFE-20A418A996E6}" dt="2022-06-14T12:14:06.009" v="356" actId="1076"/>
          <ac:cxnSpMkLst>
            <pc:docMk/>
            <pc:sldMk cId="1523522710" sldId="795"/>
            <ac:cxnSpMk id="19" creationId="{0B4FEAEC-3223-262C-F5B9-12D7BE88870E}"/>
          </ac:cxnSpMkLst>
        </pc:cxnChg>
        <pc:cxnChg chg="add mod">
          <ac:chgData name="Wiebe Dijkstra" userId="3e228de1-5d7d-40b0-b1c2-3c4a90e6ed42" providerId="ADAL" clId="{6B5019C2-47AA-A249-ACFE-20A418A996E6}" dt="2022-06-14T12:14:06.009" v="356" actId="1076"/>
          <ac:cxnSpMkLst>
            <pc:docMk/>
            <pc:sldMk cId="1523522710" sldId="795"/>
            <ac:cxnSpMk id="20" creationId="{20C730A1-0010-40D5-9BA1-747119DDCE69}"/>
          </ac:cxnSpMkLst>
        </pc:cxnChg>
      </pc:sldChg>
      <pc:sldChg chg="addSp delSp modSp new del mod addCm delCm">
        <pc:chgData name="Wiebe Dijkstra" userId="3e228de1-5d7d-40b0-b1c2-3c4a90e6ed42" providerId="ADAL" clId="{6B5019C2-47AA-A249-ACFE-20A418A996E6}" dt="2022-06-14T12:43:46.315" v="750" actId="27022"/>
        <pc:sldMkLst>
          <pc:docMk/>
          <pc:sldMk cId="299957422" sldId="796"/>
        </pc:sldMkLst>
        <pc:graphicFrameChg chg="add del modGraphic">
          <ac:chgData name="Wiebe Dijkstra" userId="3e228de1-5d7d-40b0-b1c2-3c4a90e6ed42" providerId="ADAL" clId="{6B5019C2-47AA-A249-ACFE-20A418A996E6}" dt="2022-06-14T12:43:46.315" v="750" actId="27022"/>
          <ac:graphicFrameMkLst>
            <pc:docMk/>
            <pc:sldMk cId="299957422" sldId="796"/>
            <ac:graphicFrameMk id="5" creationId="{5D23DBE4-B223-E320-D1B3-05E3E9A35201}"/>
          </ac:graphicFrameMkLst>
        </pc:graphicFrameChg>
      </pc:sldChg>
      <pc:sldChg chg="addSp delSp modSp add del mod modClrScheme modShow chgLayout">
        <pc:chgData name="Wiebe Dijkstra" userId="3e228de1-5d7d-40b0-b1c2-3c4a90e6ed42" providerId="ADAL" clId="{6B5019C2-47AA-A249-ACFE-20A418A996E6}" dt="2022-06-22T07:11:53.605" v="4512" actId="2696"/>
        <pc:sldMkLst>
          <pc:docMk/>
          <pc:sldMk cId="560183252" sldId="796"/>
        </pc:sldMkLst>
        <pc:spChg chg="mod ord">
          <ac:chgData name="Wiebe Dijkstra" userId="3e228de1-5d7d-40b0-b1c2-3c4a90e6ed42" providerId="ADAL" clId="{6B5019C2-47AA-A249-ACFE-20A418A996E6}" dt="2022-06-21T13:01:47.551" v="1727" actId="700"/>
          <ac:spMkLst>
            <pc:docMk/>
            <pc:sldMk cId="560183252" sldId="796"/>
            <ac:spMk id="2" creationId="{EB1901B6-5C90-8E42-9EC6-9BE19D817F35}"/>
          </ac:spMkLst>
        </pc:spChg>
        <pc:spChg chg="add del mod ord">
          <ac:chgData name="Wiebe Dijkstra" userId="3e228de1-5d7d-40b0-b1c2-3c4a90e6ed42" providerId="ADAL" clId="{6B5019C2-47AA-A249-ACFE-20A418A996E6}" dt="2022-06-21T13:01:47.551" v="1727" actId="700"/>
          <ac:spMkLst>
            <pc:docMk/>
            <pc:sldMk cId="560183252" sldId="796"/>
            <ac:spMk id="3" creationId="{6B83DA97-97DB-13EA-8B4C-8B3FB239EFE1}"/>
          </ac:spMkLst>
        </pc:spChg>
        <pc:spChg chg="mod">
          <ac:chgData name="Wiebe Dijkstra" userId="3e228de1-5d7d-40b0-b1c2-3c4a90e6ed42" providerId="ADAL" clId="{6B5019C2-47AA-A249-ACFE-20A418A996E6}" dt="2022-06-14T14:31:30.679" v="1020" actId="408"/>
          <ac:spMkLst>
            <pc:docMk/>
            <pc:sldMk cId="560183252" sldId="796"/>
            <ac:spMk id="8" creationId="{DE17AAE7-06FB-B64B-8E9A-A269729B8C9C}"/>
          </ac:spMkLst>
        </pc:spChg>
        <pc:spChg chg="add del mod">
          <ac:chgData name="Wiebe Dijkstra" userId="3e228de1-5d7d-40b0-b1c2-3c4a90e6ed42" providerId="ADAL" clId="{6B5019C2-47AA-A249-ACFE-20A418A996E6}" dt="2022-06-14T14:28:03.969" v="930" actId="27803"/>
          <ac:spMkLst>
            <pc:docMk/>
            <pc:sldMk cId="560183252" sldId="796"/>
            <ac:spMk id="19" creationId="{29ADE02D-6298-0DB3-A4DC-D74780CB515C}"/>
          </ac:spMkLst>
        </pc:spChg>
        <pc:spChg chg="add del mod ord">
          <ac:chgData name="Wiebe Dijkstra" userId="3e228de1-5d7d-40b0-b1c2-3c4a90e6ed42" providerId="ADAL" clId="{6B5019C2-47AA-A249-ACFE-20A418A996E6}" dt="2022-06-21T13:01:47.551" v="1727" actId="700"/>
          <ac:spMkLst>
            <pc:docMk/>
            <pc:sldMk cId="560183252" sldId="796"/>
            <ac:spMk id="21" creationId="{777A7292-B36F-0D52-46B0-D40D926A5C70}"/>
          </ac:spMkLst>
        </pc:spChg>
        <pc:spChg chg="mod">
          <ac:chgData name="Wiebe Dijkstra" userId="3e228de1-5d7d-40b0-b1c2-3c4a90e6ed42" providerId="ADAL" clId="{6B5019C2-47AA-A249-ACFE-20A418A996E6}" dt="2022-06-14T14:25:58.301" v="892" actId="2711"/>
          <ac:spMkLst>
            <pc:docMk/>
            <pc:sldMk cId="560183252" sldId="796"/>
            <ac:spMk id="23" creationId="{67E4E0D3-6AE3-95D0-3326-BAF531EAD0D3}"/>
          </ac:spMkLst>
        </pc:spChg>
        <pc:spChg chg="mod">
          <ac:chgData name="Wiebe Dijkstra" userId="3e228de1-5d7d-40b0-b1c2-3c4a90e6ed42" providerId="ADAL" clId="{6B5019C2-47AA-A249-ACFE-20A418A996E6}" dt="2022-06-14T14:23:39.393" v="845" actId="14826"/>
          <ac:spMkLst>
            <pc:docMk/>
            <pc:sldMk cId="560183252" sldId="796"/>
            <ac:spMk id="26" creationId="{4302CCFB-390C-D5DF-B09B-17A848CF8723}"/>
          </ac:spMkLst>
        </pc:spChg>
        <pc:spChg chg="mod topLvl">
          <ac:chgData name="Wiebe Dijkstra" userId="3e228de1-5d7d-40b0-b1c2-3c4a90e6ed42" providerId="ADAL" clId="{6B5019C2-47AA-A249-ACFE-20A418A996E6}" dt="2022-06-14T14:28:26.547" v="938" actId="478"/>
          <ac:spMkLst>
            <pc:docMk/>
            <pc:sldMk cId="560183252" sldId="796"/>
            <ac:spMk id="29" creationId="{3AB9A878-8188-C372-9520-05A7BA899D25}"/>
          </ac:spMkLst>
        </pc:spChg>
        <pc:spChg chg="mod">
          <ac:chgData name="Wiebe Dijkstra" userId="3e228de1-5d7d-40b0-b1c2-3c4a90e6ed42" providerId="ADAL" clId="{6B5019C2-47AA-A249-ACFE-20A418A996E6}" dt="2022-06-14T14:29:10.697" v="974" actId="14826"/>
          <ac:spMkLst>
            <pc:docMk/>
            <pc:sldMk cId="560183252" sldId="796"/>
            <ac:spMk id="32" creationId="{E8A6C48B-49A9-4F35-E21D-63C91CE9FA9A}"/>
          </ac:spMkLst>
        </pc:spChg>
        <pc:spChg chg="mod">
          <ac:chgData name="Wiebe Dijkstra" userId="3e228de1-5d7d-40b0-b1c2-3c4a90e6ed42" providerId="ADAL" clId="{6B5019C2-47AA-A249-ACFE-20A418A996E6}" dt="2022-06-14T14:26:29.582" v="910" actId="14826"/>
          <ac:spMkLst>
            <pc:docMk/>
            <pc:sldMk cId="560183252" sldId="796"/>
            <ac:spMk id="35" creationId="{BDCB9B28-CAA9-978E-B6A5-99B2667B7EF3}"/>
          </ac:spMkLst>
        </pc:spChg>
        <pc:spChg chg="add del mod">
          <ac:chgData name="Wiebe Dijkstra" userId="3e228de1-5d7d-40b0-b1c2-3c4a90e6ed42" providerId="ADAL" clId="{6B5019C2-47AA-A249-ACFE-20A418A996E6}" dt="2022-06-14T14:28:03.969" v="930" actId="27803"/>
          <ac:spMkLst>
            <pc:docMk/>
            <pc:sldMk cId="560183252" sldId="796"/>
            <ac:spMk id="37" creationId="{F3D3F1C2-4401-FDE2-F0ED-1563DBCF2366}"/>
          </ac:spMkLst>
        </pc:spChg>
        <pc:spChg chg="add del mod topLvl">
          <ac:chgData name="Wiebe Dijkstra" userId="3e228de1-5d7d-40b0-b1c2-3c4a90e6ed42" providerId="ADAL" clId="{6B5019C2-47AA-A249-ACFE-20A418A996E6}" dt="2022-06-14T14:28:03.969" v="930" actId="27803"/>
          <ac:spMkLst>
            <pc:docMk/>
            <pc:sldMk cId="560183252" sldId="796"/>
            <ac:spMk id="38" creationId="{6DD29D7F-F34B-C185-D162-B4D5C1F285EC}"/>
          </ac:spMkLst>
        </pc:spChg>
        <pc:spChg chg="add mod">
          <ac:chgData name="Wiebe Dijkstra" userId="3e228de1-5d7d-40b0-b1c2-3c4a90e6ed42" providerId="ADAL" clId="{6B5019C2-47AA-A249-ACFE-20A418A996E6}" dt="2022-06-14T14:28:41.543" v="942" actId="1076"/>
          <ac:spMkLst>
            <pc:docMk/>
            <pc:sldMk cId="560183252" sldId="796"/>
            <ac:spMk id="39" creationId="{4D7A9706-D470-76E8-1C55-F24587BF7976}"/>
          </ac:spMkLst>
        </pc:spChg>
        <pc:spChg chg="mod">
          <ac:chgData name="Wiebe Dijkstra" userId="3e228de1-5d7d-40b0-b1c2-3c4a90e6ed42" providerId="ADAL" clId="{6B5019C2-47AA-A249-ACFE-20A418A996E6}" dt="2022-06-14T14:29:43.929" v="986" actId="14826"/>
          <ac:spMkLst>
            <pc:docMk/>
            <pc:sldMk cId="560183252" sldId="796"/>
            <ac:spMk id="41" creationId="{B82943EF-3FE3-27F6-0CB6-9BD97E5DCC15}"/>
          </ac:spMkLst>
        </pc:spChg>
        <pc:spChg chg="mod">
          <ac:chgData name="Wiebe Dijkstra" userId="3e228de1-5d7d-40b0-b1c2-3c4a90e6ed42" providerId="ADAL" clId="{6B5019C2-47AA-A249-ACFE-20A418A996E6}" dt="2022-06-14T14:30:49.365" v="1014" actId="14826"/>
          <ac:spMkLst>
            <pc:docMk/>
            <pc:sldMk cId="560183252" sldId="796"/>
            <ac:spMk id="44" creationId="{37C8D116-AEF0-3035-4C8C-AFC020A40A97}"/>
          </ac:spMkLst>
        </pc:spChg>
        <pc:grpChg chg="add del mod">
          <ac:chgData name="Wiebe Dijkstra" userId="3e228de1-5d7d-40b0-b1c2-3c4a90e6ed42" providerId="ADAL" clId="{6B5019C2-47AA-A249-ACFE-20A418A996E6}" dt="2022-06-14T14:28:03.969" v="930" actId="27803"/>
          <ac:grpSpMkLst>
            <pc:docMk/>
            <pc:sldMk cId="560183252" sldId="796"/>
            <ac:grpSpMk id="3" creationId="{A7ECDC15-7817-8AC3-5000-BD46484E6891}"/>
          </ac:grpSpMkLst>
        </pc:grpChg>
        <pc:grpChg chg="del mod topLvl">
          <ac:chgData name="Wiebe Dijkstra" userId="3e228de1-5d7d-40b0-b1c2-3c4a90e6ed42" providerId="ADAL" clId="{6B5019C2-47AA-A249-ACFE-20A418A996E6}" dt="2022-06-14T14:22:15.520" v="801" actId="478"/>
          <ac:grpSpMkLst>
            <pc:docMk/>
            <pc:sldMk cId="560183252" sldId="796"/>
            <ac:grpSpMk id="4" creationId="{AE91DAA1-8447-3541-8C49-49390D116360}"/>
          </ac:grpSpMkLst>
        </pc:grpChg>
        <pc:grpChg chg="mod topLvl">
          <ac:chgData name="Wiebe Dijkstra" userId="3e228de1-5d7d-40b0-b1c2-3c4a90e6ed42" providerId="ADAL" clId="{6B5019C2-47AA-A249-ACFE-20A418A996E6}" dt="2022-06-14T14:31:30.679" v="1020" actId="408"/>
          <ac:grpSpMkLst>
            <pc:docMk/>
            <pc:sldMk cId="560183252" sldId="796"/>
            <ac:grpSpMk id="7" creationId="{B0D496A1-798A-8949-B514-40C88E05A014}"/>
          </ac:grpSpMkLst>
        </pc:grpChg>
        <pc:grpChg chg="del mod topLvl">
          <ac:chgData name="Wiebe Dijkstra" userId="3e228de1-5d7d-40b0-b1c2-3c4a90e6ed42" providerId="ADAL" clId="{6B5019C2-47AA-A249-ACFE-20A418A996E6}" dt="2022-06-14T14:22:15.520" v="801" actId="478"/>
          <ac:grpSpMkLst>
            <pc:docMk/>
            <pc:sldMk cId="560183252" sldId="796"/>
            <ac:grpSpMk id="10" creationId="{93734E40-3452-9544-B015-CB1607045C74}"/>
          </ac:grpSpMkLst>
        </pc:grpChg>
        <pc:grpChg chg="del mod topLvl">
          <ac:chgData name="Wiebe Dijkstra" userId="3e228de1-5d7d-40b0-b1c2-3c4a90e6ed42" providerId="ADAL" clId="{6B5019C2-47AA-A249-ACFE-20A418A996E6}" dt="2022-06-14T14:22:15.520" v="801" actId="478"/>
          <ac:grpSpMkLst>
            <pc:docMk/>
            <pc:sldMk cId="560183252" sldId="796"/>
            <ac:grpSpMk id="13" creationId="{59D7F1C2-CBCF-084D-AE36-D1B0CECC86BB}"/>
          </ac:grpSpMkLst>
        </pc:grpChg>
        <pc:grpChg chg="del mod topLvl">
          <ac:chgData name="Wiebe Dijkstra" userId="3e228de1-5d7d-40b0-b1c2-3c4a90e6ed42" providerId="ADAL" clId="{6B5019C2-47AA-A249-ACFE-20A418A996E6}" dt="2022-06-14T14:22:15.520" v="801" actId="478"/>
          <ac:grpSpMkLst>
            <pc:docMk/>
            <pc:sldMk cId="560183252" sldId="796"/>
            <ac:grpSpMk id="16" creationId="{87D1F4C7-7F8E-4E4A-86C0-FB13158BB830}"/>
          </ac:grpSpMkLst>
        </pc:grpChg>
        <pc:grpChg chg="add mod">
          <ac:chgData name="Wiebe Dijkstra" userId="3e228de1-5d7d-40b0-b1c2-3c4a90e6ed42" providerId="ADAL" clId="{6B5019C2-47AA-A249-ACFE-20A418A996E6}" dt="2022-06-14T14:31:30.679" v="1020" actId="408"/>
          <ac:grpSpMkLst>
            <pc:docMk/>
            <pc:sldMk cId="560183252" sldId="796"/>
            <ac:grpSpMk id="20" creationId="{1FCA6EF4-444F-1F01-BF9D-2658BAFD5271}"/>
          </ac:grpSpMkLst>
        </pc:grpChg>
        <pc:grpChg chg="del">
          <ac:chgData name="Wiebe Dijkstra" userId="3e228de1-5d7d-40b0-b1c2-3c4a90e6ed42" providerId="ADAL" clId="{6B5019C2-47AA-A249-ACFE-20A418A996E6}" dt="2022-06-14T14:21:55.407" v="796" actId="165"/>
          <ac:grpSpMkLst>
            <pc:docMk/>
            <pc:sldMk cId="560183252" sldId="796"/>
            <ac:grpSpMk id="22" creationId="{7E00CB7B-F436-AF27-1644-8243C5B325EA}"/>
          </ac:grpSpMkLst>
        </pc:grpChg>
        <pc:grpChg chg="add mod">
          <ac:chgData name="Wiebe Dijkstra" userId="3e228de1-5d7d-40b0-b1c2-3c4a90e6ed42" providerId="ADAL" clId="{6B5019C2-47AA-A249-ACFE-20A418A996E6}" dt="2022-06-14T14:31:30.679" v="1020" actId="408"/>
          <ac:grpSpMkLst>
            <pc:docMk/>
            <pc:sldMk cId="560183252" sldId="796"/>
            <ac:grpSpMk id="25" creationId="{F20D7841-8E12-FB29-0AF9-FA25085E5CFF}"/>
          </ac:grpSpMkLst>
        </pc:grpChg>
        <pc:grpChg chg="add del mod">
          <ac:chgData name="Wiebe Dijkstra" userId="3e228de1-5d7d-40b0-b1c2-3c4a90e6ed42" providerId="ADAL" clId="{6B5019C2-47AA-A249-ACFE-20A418A996E6}" dt="2022-06-14T14:28:26.547" v="938" actId="478"/>
          <ac:grpSpMkLst>
            <pc:docMk/>
            <pc:sldMk cId="560183252" sldId="796"/>
            <ac:grpSpMk id="28" creationId="{391F2541-8EA4-5A48-8F24-B28139050481}"/>
          </ac:grpSpMkLst>
        </pc:grpChg>
        <pc:grpChg chg="add mod">
          <ac:chgData name="Wiebe Dijkstra" userId="3e228de1-5d7d-40b0-b1c2-3c4a90e6ed42" providerId="ADAL" clId="{6B5019C2-47AA-A249-ACFE-20A418A996E6}" dt="2022-06-14T14:31:17.877" v="1018" actId="1076"/>
          <ac:grpSpMkLst>
            <pc:docMk/>
            <pc:sldMk cId="560183252" sldId="796"/>
            <ac:grpSpMk id="31" creationId="{36302D59-089A-4AE4-B110-90B901ECFB3F}"/>
          </ac:grpSpMkLst>
        </pc:grpChg>
        <pc:grpChg chg="add mod">
          <ac:chgData name="Wiebe Dijkstra" userId="3e228de1-5d7d-40b0-b1c2-3c4a90e6ed42" providerId="ADAL" clId="{6B5019C2-47AA-A249-ACFE-20A418A996E6}" dt="2022-06-14T14:26:29.582" v="910" actId="14826"/>
          <ac:grpSpMkLst>
            <pc:docMk/>
            <pc:sldMk cId="560183252" sldId="796"/>
            <ac:grpSpMk id="34" creationId="{D814A494-6961-DB2B-A065-3654E426D6EE}"/>
          </ac:grpSpMkLst>
        </pc:grpChg>
        <pc:grpChg chg="add del mod">
          <ac:chgData name="Wiebe Dijkstra" userId="3e228de1-5d7d-40b0-b1c2-3c4a90e6ed42" providerId="ADAL" clId="{6B5019C2-47AA-A249-ACFE-20A418A996E6}" dt="2022-06-14T14:30:17.570" v="990" actId="478"/>
          <ac:grpSpMkLst>
            <pc:docMk/>
            <pc:sldMk cId="560183252" sldId="796"/>
            <ac:grpSpMk id="40" creationId="{C67F9A41-C740-5374-53D1-198FDF63D911}"/>
          </ac:grpSpMkLst>
        </pc:grpChg>
        <pc:grpChg chg="add mod">
          <ac:chgData name="Wiebe Dijkstra" userId="3e228de1-5d7d-40b0-b1c2-3c4a90e6ed42" providerId="ADAL" clId="{6B5019C2-47AA-A249-ACFE-20A418A996E6}" dt="2022-06-14T14:31:00.984" v="1016" actId="1076"/>
          <ac:grpSpMkLst>
            <pc:docMk/>
            <pc:sldMk cId="560183252" sldId="796"/>
            <ac:grpSpMk id="43" creationId="{BBE50E29-8CB5-55B0-95B3-F2F83E67C07F}"/>
          </ac:grpSpMkLst>
        </pc:grpChg>
        <pc:picChg chg="mod">
          <ac:chgData name="Wiebe Dijkstra" userId="3e228de1-5d7d-40b0-b1c2-3c4a90e6ed42" providerId="ADAL" clId="{6B5019C2-47AA-A249-ACFE-20A418A996E6}" dt="2022-06-14T14:31:30.679" v="1020" actId="408"/>
          <ac:picMkLst>
            <pc:docMk/>
            <pc:sldMk cId="560183252" sldId="796"/>
            <ac:picMk id="9" creationId="{AB8C8337-3D3E-5C42-BC8A-D9DA62926437}"/>
          </ac:picMkLst>
        </pc:picChg>
        <pc:picChg chg="mod">
          <ac:chgData name="Wiebe Dijkstra" userId="3e228de1-5d7d-40b0-b1c2-3c4a90e6ed42" providerId="ADAL" clId="{6B5019C2-47AA-A249-ACFE-20A418A996E6}" dt="2022-06-14T14:25:16.191" v="873" actId="208"/>
          <ac:picMkLst>
            <pc:docMk/>
            <pc:sldMk cId="560183252" sldId="796"/>
            <ac:picMk id="24" creationId="{3D9AAFE0-4226-C336-E9CB-B138EB12361F}"/>
          </ac:picMkLst>
        </pc:picChg>
        <pc:picChg chg="mod">
          <ac:chgData name="Wiebe Dijkstra" userId="3e228de1-5d7d-40b0-b1c2-3c4a90e6ed42" providerId="ADAL" clId="{6B5019C2-47AA-A249-ACFE-20A418A996E6}" dt="2022-06-14T14:23:39.393" v="845" actId="14826"/>
          <ac:picMkLst>
            <pc:docMk/>
            <pc:sldMk cId="560183252" sldId="796"/>
            <ac:picMk id="27" creationId="{03386607-F055-AB33-1E67-71E5E1E60E3D}"/>
          </ac:picMkLst>
        </pc:picChg>
        <pc:picChg chg="add del mod topLvl">
          <ac:chgData name="Wiebe Dijkstra" userId="3e228de1-5d7d-40b0-b1c2-3c4a90e6ed42" providerId="ADAL" clId="{6B5019C2-47AA-A249-ACFE-20A418A996E6}" dt="2022-06-14T14:28:26.547" v="938" actId="478"/>
          <ac:picMkLst>
            <pc:docMk/>
            <pc:sldMk cId="560183252" sldId="796"/>
            <ac:picMk id="30" creationId="{9F09E55E-3EC2-1C7C-758A-AC9BE7A661CC}"/>
          </ac:picMkLst>
        </pc:picChg>
        <pc:picChg chg="mod">
          <ac:chgData name="Wiebe Dijkstra" userId="3e228de1-5d7d-40b0-b1c2-3c4a90e6ed42" providerId="ADAL" clId="{6B5019C2-47AA-A249-ACFE-20A418A996E6}" dt="2022-06-14T14:29:13.980" v="975" actId="207"/>
          <ac:picMkLst>
            <pc:docMk/>
            <pc:sldMk cId="560183252" sldId="796"/>
            <ac:picMk id="33" creationId="{18D638DB-E4A9-1987-D6E0-F5315549704D}"/>
          </ac:picMkLst>
        </pc:picChg>
        <pc:picChg chg="mod">
          <ac:chgData name="Wiebe Dijkstra" userId="3e228de1-5d7d-40b0-b1c2-3c4a90e6ed42" providerId="ADAL" clId="{6B5019C2-47AA-A249-ACFE-20A418A996E6}" dt="2022-06-14T14:26:29.582" v="910" actId="14826"/>
          <ac:picMkLst>
            <pc:docMk/>
            <pc:sldMk cId="560183252" sldId="796"/>
            <ac:picMk id="36" creationId="{A4CB3BE4-1F2B-5D5C-280E-D4FD3D8BAB40}"/>
          </ac:picMkLst>
        </pc:picChg>
        <pc:picChg chg="mod">
          <ac:chgData name="Wiebe Dijkstra" userId="3e228de1-5d7d-40b0-b1c2-3c4a90e6ed42" providerId="ADAL" clId="{6B5019C2-47AA-A249-ACFE-20A418A996E6}" dt="2022-06-14T14:29:43.929" v="986" actId="14826"/>
          <ac:picMkLst>
            <pc:docMk/>
            <pc:sldMk cId="560183252" sldId="796"/>
            <ac:picMk id="42" creationId="{47D00A83-F2A3-9443-9235-C411996585C4}"/>
          </ac:picMkLst>
        </pc:picChg>
        <pc:picChg chg="mod">
          <ac:chgData name="Wiebe Dijkstra" userId="3e228de1-5d7d-40b0-b1c2-3c4a90e6ed42" providerId="ADAL" clId="{6B5019C2-47AA-A249-ACFE-20A418A996E6}" dt="2022-06-14T14:30:52.925" v="1015" actId="207"/>
          <ac:picMkLst>
            <pc:docMk/>
            <pc:sldMk cId="560183252" sldId="796"/>
            <ac:picMk id="45" creationId="{7C8BABC3-6B19-438B-8887-86B5586836F5}"/>
          </ac:picMkLst>
        </pc:picChg>
      </pc:sldChg>
      <pc:sldChg chg="addSp modSp new del mod ord">
        <pc:chgData name="Wiebe Dijkstra" userId="3e228de1-5d7d-40b0-b1c2-3c4a90e6ed42" providerId="ADAL" clId="{6B5019C2-47AA-A249-ACFE-20A418A996E6}" dt="2022-06-14T12:28:05.301" v="595" actId="2696"/>
        <pc:sldMkLst>
          <pc:docMk/>
          <pc:sldMk cId="2598309566" sldId="796"/>
        </pc:sldMkLst>
        <pc:graphicFrameChg chg="add modGraphic">
          <ac:chgData name="Wiebe Dijkstra" userId="3e228de1-5d7d-40b0-b1c2-3c4a90e6ed42" providerId="ADAL" clId="{6B5019C2-47AA-A249-ACFE-20A418A996E6}" dt="2022-06-14T12:26:09.305" v="583" actId="27022"/>
          <ac:graphicFrameMkLst>
            <pc:docMk/>
            <pc:sldMk cId="2598309566" sldId="796"/>
            <ac:graphicFrameMk id="5" creationId="{EB50545D-FE9F-B32F-945D-7D759D4A0D6B}"/>
          </ac:graphicFrameMkLst>
        </pc:graphicFrameChg>
      </pc:sldChg>
      <pc:sldChg chg="addSp modSp new del mod">
        <pc:chgData name="Wiebe Dijkstra" userId="3e228de1-5d7d-40b0-b1c2-3c4a90e6ed42" providerId="ADAL" clId="{6B5019C2-47AA-A249-ACFE-20A418A996E6}" dt="2022-06-14T12:24:41.566" v="581" actId="2696"/>
        <pc:sldMkLst>
          <pc:docMk/>
          <pc:sldMk cId="3294713908" sldId="796"/>
        </pc:sldMkLst>
        <pc:spChg chg="mod">
          <ac:chgData name="Wiebe Dijkstra" userId="3e228de1-5d7d-40b0-b1c2-3c4a90e6ed42" providerId="ADAL" clId="{6B5019C2-47AA-A249-ACFE-20A418A996E6}" dt="2022-06-14T12:24:34.808" v="580" actId="20577"/>
          <ac:spMkLst>
            <pc:docMk/>
            <pc:sldMk cId="3294713908" sldId="796"/>
            <ac:spMk id="2" creationId="{73B3644E-93D6-8F29-2704-AE8BCCD2990A}"/>
          </ac:spMkLst>
        </pc:spChg>
        <pc:graphicFrameChg chg="add modGraphic">
          <ac:chgData name="Wiebe Dijkstra" userId="3e228de1-5d7d-40b0-b1c2-3c4a90e6ed42" providerId="ADAL" clId="{6B5019C2-47AA-A249-ACFE-20A418A996E6}" dt="2022-06-14T12:24:08.813" v="578" actId="27022"/>
          <ac:graphicFrameMkLst>
            <pc:docMk/>
            <pc:sldMk cId="3294713908" sldId="796"/>
            <ac:graphicFrameMk id="5" creationId="{AA1AF82F-15BB-4D25-5ABC-7B95EC108ABE}"/>
          </ac:graphicFrameMkLst>
        </pc:graphicFrameChg>
      </pc:sldChg>
      <pc:sldChg chg="addSp delSp modSp add mod">
        <pc:chgData name="Wiebe Dijkstra" userId="3e228de1-5d7d-40b0-b1c2-3c4a90e6ed42" providerId="ADAL" clId="{6B5019C2-47AA-A249-ACFE-20A418A996E6}" dt="2022-06-15T13:47:00.286" v="1659" actId="14826"/>
        <pc:sldMkLst>
          <pc:docMk/>
          <pc:sldMk cId="1680702220" sldId="797"/>
        </pc:sldMkLst>
        <pc:spChg chg="mod">
          <ac:chgData name="Wiebe Dijkstra" userId="3e228de1-5d7d-40b0-b1c2-3c4a90e6ed42" providerId="ADAL" clId="{6B5019C2-47AA-A249-ACFE-20A418A996E6}" dt="2022-06-15T13:35:34.676" v="1284" actId="12788"/>
          <ac:spMkLst>
            <pc:docMk/>
            <pc:sldMk cId="1680702220" sldId="797"/>
            <ac:spMk id="2" creationId="{F276AC37-8A19-7D4B-BE40-1882B3FA2B59}"/>
          </ac:spMkLst>
        </pc:spChg>
        <pc:spChg chg="de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5" creationId="{53F8BCFC-FB63-144A-9BD7-B4FE43B95F7B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8" creationId="{C2736C42-AC0D-3344-AF41-B2FA57A4E3EA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11" creationId="{6C8A7176-CE26-E445-BE84-BED768B9F412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14" creationId="{D34F8AC1-7047-924A-8532-2F8C1F60FF17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17" creationId="{9C3E3DD1-2B25-1B4D-81C0-DABCF19DBAD4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20" creationId="{A9DC652F-ECDD-E54D-BCCC-D475FCF8CAE7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23" creationId="{1D4972DE-61AC-E644-911A-A3899A07F0B4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26" creationId="{09B0EAC8-2E00-0144-AC0C-4934BF52C7C9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29" creationId="{F1DD67E2-9CB9-C447-BFB8-3A9EE0F0EF41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32" creationId="{5544E854-BB22-F940-8340-45718F103C4E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35" creationId="{008CDC60-E257-D743-92A3-EBEDE4554ACD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38" creationId="{0D3EB668-DB9C-F546-BF01-030D4308AD90}"/>
          </ac:spMkLst>
        </pc:spChg>
        <pc:spChg chg="del topLvl">
          <ac:chgData name="Wiebe Dijkstra" userId="3e228de1-5d7d-40b0-b1c2-3c4a90e6ed42" providerId="ADAL" clId="{6B5019C2-47AA-A249-ACFE-20A418A996E6}" dt="2022-06-15T13:25:14.191" v="1105" actId="478"/>
          <ac:spMkLst>
            <pc:docMk/>
            <pc:sldMk cId="1680702220" sldId="797"/>
            <ac:spMk id="41" creationId="{2D335437-5FB0-D146-A075-8A3BF0D6E50C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43" creationId="{9E058780-1115-884F-9A6D-0D0C5F15C25A}"/>
          </ac:spMkLst>
        </pc:spChg>
        <pc:spChg chg="del mod topLvl">
          <ac:chgData name="Wiebe Dijkstra" userId="3e228de1-5d7d-40b0-b1c2-3c4a90e6ed42" providerId="ADAL" clId="{6B5019C2-47AA-A249-ACFE-20A418A996E6}" dt="2022-06-15T13:27:16.646" v="1143" actId="478"/>
          <ac:spMkLst>
            <pc:docMk/>
            <pc:sldMk cId="1680702220" sldId="797"/>
            <ac:spMk id="45" creationId="{9644BD72-76EE-544D-A9BA-B1F6F6B398B8}"/>
          </ac:spMkLst>
        </pc:spChg>
        <pc:spChg chg="del mod topLvl">
          <ac:chgData name="Wiebe Dijkstra" userId="3e228de1-5d7d-40b0-b1c2-3c4a90e6ed42" providerId="ADAL" clId="{6B5019C2-47AA-A249-ACFE-20A418A996E6}" dt="2022-06-15T13:27:18.231" v="1144" actId="478"/>
          <ac:spMkLst>
            <pc:docMk/>
            <pc:sldMk cId="1680702220" sldId="797"/>
            <ac:spMk id="47" creationId="{3CC5EE98-68E0-054E-9452-2AB8C567249E}"/>
          </ac:spMkLst>
        </pc:spChg>
        <pc:spChg chg="del mod topLvl">
          <ac:chgData name="Wiebe Dijkstra" userId="3e228de1-5d7d-40b0-b1c2-3c4a90e6ed42" providerId="ADAL" clId="{6B5019C2-47AA-A249-ACFE-20A418A996E6}" dt="2022-06-15T13:27:20.200" v="1145" actId="478"/>
          <ac:spMkLst>
            <pc:docMk/>
            <pc:sldMk cId="1680702220" sldId="797"/>
            <ac:spMk id="49" creationId="{25778224-C559-8C4C-8C02-CD9EF8FA9647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52" creationId="{CC97FE1D-A354-BA4E-9BA0-37208C29C289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55" creationId="{A0A0D2FB-B34C-6741-9576-221E30D55627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58" creationId="{E7C6BB51-AB7C-4A4E-B250-06531B5FA15C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61" creationId="{477BE9B0-59C7-FF4B-BDBD-94CE0886BE43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64" creationId="{593C7673-D158-2142-8305-FA8DBE28465C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67" creationId="{F4AD59BA-E93D-1B49-AC17-0017FDC0E918}"/>
          </ac:spMkLst>
        </pc:spChg>
        <pc:spChg chg="add del mod">
          <ac:chgData name="Wiebe Dijkstra" userId="3e228de1-5d7d-40b0-b1c2-3c4a90e6ed42" providerId="ADAL" clId="{6B5019C2-47AA-A249-ACFE-20A418A996E6}" dt="2022-06-15T13:31:41.337" v="1225" actId="478"/>
          <ac:spMkLst>
            <pc:docMk/>
            <pc:sldMk cId="1680702220" sldId="797"/>
            <ac:spMk id="71" creationId="{4E11EB82-8DCD-83D7-3661-10CCFF8F783E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74" creationId="{BF1141D4-1E3D-DE43-BE9E-6D73786116F6}"/>
          </ac:spMkLst>
        </pc:spChg>
        <pc:spChg chg="mod topLvl">
          <ac:chgData name="Wiebe Dijkstra" userId="3e228de1-5d7d-40b0-b1c2-3c4a90e6ed42" providerId="ADAL" clId="{6B5019C2-47AA-A249-ACFE-20A418A996E6}" dt="2022-06-15T13:40:59.391" v="1438" actId="20577"/>
          <ac:spMkLst>
            <pc:docMk/>
            <pc:sldMk cId="1680702220" sldId="797"/>
            <ac:spMk id="75" creationId="{011411F9-3367-1100-ADC3-6BEF5425B131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84" creationId="{73AFC4BB-42E9-72AE-3BD3-B3655AEC11EA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90" creationId="{CAC23DC5-D38E-8DA2-569C-7BB9D5A910AA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92" creationId="{2639C68E-6A1B-0084-453F-847896E67D99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95" creationId="{AD7CEAB8-ADE8-3FD9-E705-F509F6F0D0A3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99" creationId="{01890162-F910-684E-24DA-337EDD4E27CA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02" creationId="{EAD63831-86ED-AEAE-F903-84B5E68905D0}"/>
          </ac:spMkLst>
        </pc:spChg>
        <pc:spChg chg="add del mod">
          <ac:chgData name="Wiebe Dijkstra" userId="3e228de1-5d7d-40b0-b1c2-3c4a90e6ed42" providerId="ADAL" clId="{6B5019C2-47AA-A249-ACFE-20A418A996E6}" dt="2022-06-15T13:34:26.456" v="1251" actId="478"/>
          <ac:spMkLst>
            <pc:docMk/>
            <pc:sldMk cId="1680702220" sldId="797"/>
            <ac:spMk id="104" creationId="{63D8BE88-FC32-9135-E52E-0C3C30DEB186}"/>
          </ac:spMkLst>
        </pc:spChg>
        <pc:spChg chg="add mod">
          <ac:chgData name="Wiebe Dijkstra" userId="3e228de1-5d7d-40b0-b1c2-3c4a90e6ed42" providerId="ADAL" clId="{6B5019C2-47AA-A249-ACFE-20A418A996E6}" dt="2022-06-15T13:34:39.466" v="1253" actId="12789"/>
          <ac:spMkLst>
            <pc:docMk/>
            <pc:sldMk cId="1680702220" sldId="797"/>
            <ac:spMk id="105" creationId="{CC179D9E-9126-DC31-5417-1F269F5691EC}"/>
          </ac:spMkLst>
        </pc:spChg>
        <pc:spChg chg="add mod">
          <ac:chgData name="Wiebe Dijkstra" userId="3e228de1-5d7d-40b0-b1c2-3c4a90e6ed42" providerId="ADAL" clId="{6B5019C2-47AA-A249-ACFE-20A418A996E6}" dt="2022-06-15T13:34:52.580" v="1256" actId="12789"/>
          <ac:spMkLst>
            <pc:docMk/>
            <pc:sldMk cId="1680702220" sldId="797"/>
            <ac:spMk id="106" creationId="{C5F6FA4B-2C10-9E2B-5144-B96F368A3AB4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12" creationId="{9E0F081B-89CC-8B20-36CD-D67E2DA325C7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17" creationId="{CA697E94-D309-D8A9-8639-0CF8C1C62473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19" creationId="{DE15C207-DB3E-53BC-2795-E6D3087C7ED7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21" creationId="{8C3F9FA8-FFE4-7DFB-7DCC-C4EA1B02BD1F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23" creationId="{406E46EA-872A-125B-FD4F-758F5ACDDDBF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25" creationId="{F4FE07B7-6807-6F3E-16BA-DFEC580A8F87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27" creationId="{AAD1B195-BCC0-0108-4E80-B4B3A7956C6F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29" creationId="{7AE5C0C7-88D8-5483-A1FE-28EB148FF269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31" creationId="{1EA30526-F57C-8A7F-A195-05C7B8411CE7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33" creationId="{77701B3F-B3A4-71A5-9A42-9B0ED317DAA5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35" creationId="{2D13A2A8-ECD3-A6E7-1C16-665ABAB0E224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37" creationId="{23D2E74A-03E9-04AF-101A-E5FF21C1EE67}"/>
          </ac:spMkLst>
        </pc:spChg>
        <pc:spChg chg="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45" creationId="{CEF9A60F-D7B5-ABFB-76C2-8CC5231853B9}"/>
          </ac:spMkLst>
        </pc:spChg>
        <pc:spChg chg="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47" creationId="{F2E3FA03-A2A5-E4D7-984B-1B6AA3C5B4CE}"/>
          </ac:spMkLst>
        </pc:spChg>
        <pc:spChg chg="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49" creationId="{15EA4965-41D3-D7BB-C63D-CB635FC6FFF0}"/>
          </ac:spMkLst>
        </pc:spChg>
        <pc:spChg chg="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51" creationId="{033B19A8-DCD9-9CA4-E617-B2DB0EAF8D07}"/>
          </ac:spMkLst>
        </pc:spChg>
        <pc:spChg chg="add del 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53" creationId="{67BC1956-20A7-ADEE-F930-689128383C6E}"/>
          </ac:spMkLst>
        </pc:spChg>
        <pc:spChg chg="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55" creationId="{35FE3C01-81BB-895E-F4D3-1AF906BE4D6A}"/>
          </ac:spMkLst>
        </pc:s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3" creationId="{01F005FA-D62F-F298-C29C-9573496B3CC8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3" creationId="{B28233C9-BFF8-9CB6-6AEE-07543D864CD4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4" creationId="{68DAEF0F-AF88-D344-8223-5077CC731EE0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6" creationId="{0A78DD99-F6DF-4A44-B835-BDC5D45EC9E4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9" creationId="{64D8B8BC-619A-5E41-ABE1-07954231E659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12" creationId="{4780560C-749F-6F49-A9E7-E26C3576EE53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15" creationId="{FCD517D1-BD37-E74E-A773-909666CB14B0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18" creationId="{4C801715-6AF4-D442-B03A-99D5F4DD498E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21" creationId="{C6DDB918-36FB-D14F-BB75-9DC29D674188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24" creationId="{B6B7ACAA-6D26-B149-92BF-3FFFAF0D5AC0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27" creationId="{11A7A389-D44F-7242-90F6-AC5F80050D90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30" creationId="{68CFF4CD-D9DA-6742-A54B-CEFCF69555ED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33" creationId="{D5873D97-4C56-ED47-A0AA-EBF168712078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36" creationId="{92D4281E-711E-804C-94B7-81FD84693F14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50" creationId="{865782E9-2FFE-5546-B182-99EBF5CA18F8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53" creationId="{DE368E4B-A90E-504A-9587-0EDECCA1E928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56" creationId="{15FDD2D3-96E8-E34E-AB53-B821483EA3F9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59" creationId="{E87A9EA7-8F81-8D43-B2D8-36C9FD072C31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62" creationId="{8879398A-1F28-7B4D-9D42-5A38F166A8F2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65" creationId="{A226401F-4920-2E41-92C5-B8BD00CD8DB9}"/>
          </ac:grpSpMkLst>
        </pc:gr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68" creationId="{67093B5F-FF03-C157-09B8-6AF28B8DA685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73" creationId="{9A8DE9B0-D3BC-1842-86A5-0A2F25C60C03}"/>
          </ac:grpSpMkLst>
        </pc:grpChg>
        <pc:grpChg chg="add del mod">
          <ac:chgData name="Wiebe Dijkstra" userId="3e228de1-5d7d-40b0-b1c2-3c4a90e6ed42" providerId="ADAL" clId="{6B5019C2-47AA-A249-ACFE-20A418A996E6}" dt="2022-06-15T13:40:38.588" v="1419" actId="165"/>
          <ac:grpSpMkLst>
            <pc:docMk/>
            <pc:sldMk cId="1680702220" sldId="797"/>
            <ac:grpSpMk id="73" creationId="{D89CEB58-59FA-C3CE-141A-D97693A99EF8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75" creationId="{59D91EA6-D4AE-4641-A10F-2C7D340FC6EC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77" creationId="{F5EAD035-60CE-B240-82ED-1BB1BCDC71C3}"/>
          </ac:grpSpMkLst>
        </pc:grpChg>
        <pc:grpChg chg="mod topLvl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78" creationId="{1B05B86C-EBC8-22C5-6847-0A42EC0F789A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78" creationId="{A0D0E932-BCB1-9A4D-9DE7-0D085B51E431}"/>
          </ac:grpSpMkLst>
        </pc:grpChg>
        <pc:grpChg chg="mod topLvl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79" creationId="{424E29D7-CF29-D1F7-5C69-8803C5B5DF4A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79" creationId="{DAE6E776-C599-DF4A-9DE9-5BAC19A1C238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80" creationId="{1C3750A7-B980-0A96-8742-B5DE1D673541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81" creationId="{BE9DB802-BEB3-7143-49DD-19B25518D19E}"/>
          </ac:grpSpMkLst>
        </pc:gr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82" creationId="{99B49358-ED05-F73F-35F2-E0422C6821EB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82" creationId="{9ACD6827-7D1D-E062-095B-8B26FEB73D4E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85" creationId="{8F04A481-81D7-4831-1E71-92F9AFC00114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86" creationId="{554AED7C-A479-F3C2-0A9A-5EF770DC414B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87" creationId="{6B79D860-9DAC-7A71-F792-B6E30A363D8C}"/>
          </ac:grpSpMkLst>
        </pc:gr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88" creationId="{6FD08F4F-0B15-49F7-4783-4E414A6359ED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88" creationId="{F0EAF97D-3447-413B-A72F-BB7C63F67421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91" creationId="{24B7253B-160F-7313-43F0-8D5E727C280B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91" creationId="{3E9459DC-DCF9-5B61-00E6-8049E28A5436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94" creationId="{B772D4CE-F66E-C7DA-234C-EB482ACF50D9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94" creationId="{F5B01BDD-AD52-2C1A-56A8-9EDF04CCC6BF}"/>
          </ac:grpSpMkLst>
        </pc:gr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97" creationId="{641887CE-AC16-DACB-D2C6-A7CD2486F2EA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97" creationId="{987C0047-8EDF-E4F4-278B-B8D30E7AC181}"/>
          </ac:grpSpMkLst>
        </pc:gr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100" creationId="{4F83C02B-1ED0-7D09-D184-32A0670D0A5B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100" creationId="{C6B424EC-96B4-47FD-CECC-62B58CB9101C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03" creationId="{4A6F795E-F153-BDBE-9084-F247D92FEF89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07" creationId="{CF4219A2-550C-CDC2-8F23-8819F8B7EB5A}"/>
          </ac:grpSpMkLst>
        </pc:grpChg>
        <pc:grpChg chg="add del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08" creationId="{4EECA90D-3407-7CE5-68E4-7CE884701644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09" creationId="{53345E08-08F7-BDB3-6689-3B8BBD996882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10" creationId="{4779E979-8550-93F9-A6BF-661A6283BB51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11" creationId="{F2F78BBF-981C-623D-E364-12F38E460BD7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13" creationId="{7809932E-8C8B-AFE3-C0B6-E17182C429B3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14" creationId="{C5F96F39-0F70-CF5A-010D-767870320847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15" creationId="{78385002-A538-D07B-C5C2-4197D8A7852A}"/>
          </ac:grpSpMkLst>
        </pc:grpChg>
        <pc:grpChg chg="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38" creationId="{7A081D42-D9CB-B1DD-6101-156FC0F64BEF}"/>
          </ac:grpSpMkLst>
        </pc:grpChg>
        <pc:grpChg chg="add del 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39" creationId="{62B0649D-D4CE-DD40-D89E-B0C447987E78}"/>
          </ac:grpSpMkLst>
        </pc:grpChg>
        <pc:grpChg chg="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40" creationId="{08412741-9676-D99D-BA8E-ED54B5170C85}"/>
          </ac:grpSpMkLst>
        </pc:grpChg>
        <pc:grpChg chg="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41" creationId="{9D1721B9-4512-B3A9-4151-D0737A8251FF}"/>
          </ac:grpSpMkLst>
        </pc:grpChg>
        <pc:grpChg chg="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42" creationId="{6B07CC70-758A-70A0-C5FB-CDB4593090AD}"/>
          </ac:grpSpMkLst>
        </pc:grpChg>
        <pc:grpChg chg="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43" creationId="{5C971737-2762-1BE9-2BC8-C954B84C3121}"/>
          </ac:grpSpMkLst>
        </pc:grp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7" creationId="{BF2E7EA1-C83D-1046-9B1D-9F43C551DE1F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10" creationId="{09F123A1-AEF5-3948-AC8B-36FB3FAB7DE8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13" creationId="{B9F940B7-B7E7-4947-AE5C-B374AD23E965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16" creationId="{D931F6B1-565B-4F45-86AE-4F252BB591E7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19" creationId="{C48CF5D3-674D-6E44-A561-B3F5AD4F82E6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22" creationId="{D0B35284-DCE2-3248-8C01-BA7748DEB69A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25" creationId="{7CA23D01-EF7D-CE48-846C-C9C85D654903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28" creationId="{E4B6A4B1-B60C-614E-B8C5-CFBCD35EAEDE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31" creationId="{7104D159-789F-6A4D-AC97-B8C1F68633B7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34" creationId="{844BE5BB-DE5A-394C-AD25-9F5F21E7EF8F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37" creationId="{FDF144B1-D113-AA40-9D7F-8EE9481CACF9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39" creationId="{A89FBC00-DDAC-2548-A6E6-50808ADC9F0E}"/>
          </ac:picMkLst>
        </pc:picChg>
        <pc:picChg chg="del mod topLvl">
          <ac:chgData name="Wiebe Dijkstra" userId="3e228de1-5d7d-40b0-b1c2-3c4a90e6ed42" providerId="ADAL" clId="{6B5019C2-47AA-A249-ACFE-20A418A996E6}" dt="2022-06-15T13:25:12.369" v="1104" actId="478"/>
          <ac:picMkLst>
            <pc:docMk/>
            <pc:sldMk cId="1680702220" sldId="797"/>
            <ac:picMk id="40" creationId="{50EA0EE4-C458-7E4F-A84B-E23A70AF410A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42" creationId="{0FAEE042-BA72-9C48-9FBF-BFB0E0424102}"/>
          </ac:picMkLst>
        </pc:picChg>
        <pc:picChg chg="del mod topLvl">
          <ac:chgData name="Wiebe Dijkstra" userId="3e228de1-5d7d-40b0-b1c2-3c4a90e6ed42" providerId="ADAL" clId="{6B5019C2-47AA-A249-ACFE-20A418A996E6}" dt="2022-06-15T13:27:16.646" v="1143" actId="478"/>
          <ac:picMkLst>
            <pc:docMk/>
            <pc:sldMk cId="1680702220" sldId="797"/>
            <ac:picMk id="44" creationId="{7E76F9AD-0195-5143-ACAC-02A88F30366A}"/>
          </ac:picMkLst>
        </pc:picChg>
        <pc:picChg chg="del mod topLvl">
          <ac:chgData name="Wiebe Dijkstra" userId="3e228de1-5d7d-40b0-b1c2-3c4a90e6ed42" providerId="ADAL" clId="{6B5019C2-47AA-A249-ACFE-20A418A996E6}" dt="2022-06-15T13:27:18.231" v="1144" actId="478"/>
          <ac:picMkLst>
            <pc:docMk/>
            <pc:sldMk cId="1680702220" sldId="797"/>
            <ac:picMk id="46" creationId="{0EF233FA-24CF-E847-8962-D88A201E3A86}"/>
          </ac:picMkLst>
        </pc:picChg>
        <pc:picChg chg="del mod topLvl">
          <ac:chgData name="Wiebe Dijkstra" userId="3e228de1-5d7d-40b0-b1c2-3c4a90e6ed42" providerId="ADAL" clId="{6B5019C2-47AA-A249-ACFE-20A418A996E6}" dt="2022-06-15T13:27:20.200" v="1145" actId="478"/>
          <ac:picMkLst>
            <pc:docMk/>
            <pc:sldMk cId="1680702220" sldId="797"/>
            <ac:picMk id="48" creationId="{36F28615-C9B5-F343-9C90-B99D7C72A68B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51" creationId="{02ECCD27-0B70-E34C-9C70-BDB16AE823C0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54" creationId="{75288629-5316-7A47-A27B-58F159906E22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57" creationId="{72192793-31A0-1148-9A7E-86F8B987B173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60" creationId="{679223BB-18C5-5347-A8A2-DDC7131A47F5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63" creationId="{B006DAC1-B654-BC4A-BD37-AFDBEC6BD89D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66" creationId="{46AAF9D0-8857-0741-8DD0-5C40F56734E8}"/>
          </ac:picMkLst>
        </pc:picChg>
        <pc:picChg chg="de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76" creationId="{BFA6E136-80C3-6C4B-BD67-440378C1AFDF}"/>
          </ac:picMkLst>
        </pc:picChg>
        <pc:picChg chg="mod topLvl">
          <ac:chgData name="Wiebe Dijkstra" userId="3e228de1-5d7d-40b0-b1c2-3c4a90e6ed42" providerId="ADAL" clId="{6B5019C2-47AA-A249-ACFE-20A418A996E6}" dt="2022-06-15T13:40:54.710" v="1420" actId="14826"/>
          <ac:picMkLst>
            <pc:docMk/>
            <pc:sldMk cId="1680702220" sldId="797"/>
            <ac:picMk id="77" creationId="{83C236FA-3DC6-B2A1-1AF2-8D7AAC11F0FC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83" creationId="{E6EAD18C-018C-6EB2-BE96-984079C4573C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89" creationId="{C5644411-A962-3EC5-D168-DF515949E627}"/>
          </ac:picMkLst>
        </pc:picChg>
        <pc:picChg chg="del mod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93" creationId="{11461EF5-E2C1-2FB4-1076-B3C6652BD30E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96" creationId="{14EFC58F-3DED-D3DC-3391-13019DB8C4CC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98" creationId="{F8A7CA63-C3EB-1AD9-B443-F30B4EBA7EF0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01" creationId="{82241BD0-8CC6-7C8A-DAAC-064A914474CD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04" creationId="{8F40D23B-71EB-4A2B-FDA2-F0B88CC01590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16" creationId="{5477C848-AD15-4C52-4EA5-A22743DF6D79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18" creationId="{F70B1B10-2B35-A26E-2C59-125D97492FBF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20" creationId="{C028D457-1AE9-1764-9928-DD6A9313A532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22" creationId="{FB8050B3-636F-80CE-F4EA-C6129AC2D915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24" creationId="{3D60D98F-226F-0E1E-3A08-84226BE10EC5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26" creationId="{935EEBB3-3820-9845-3312-1F0B185AC764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28" creationId="{77D058AA-C9B7-DC40-7974-E590AD405D0A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30" creationId="{F1DED37C-70D6-1D7E-F84C-A13CF445BB07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32" creationId="{E84DED8D-2A6D-9022-7F64-D96530B86B0D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34" creationId="{CBFB61C8-872A-2AE5-F08B-3074813B48BC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36" creationId="{FA57D384-DE56-C99D-E32E-80F885AE1876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44" creationId="{6CDB183D-09EE-7594-9288-B428B86EFFE1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46" creationId="{786900B4-F045-8CB4-5EAD-92643EF2C8EE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48" creationId="{EECC5642-1D96-9227-3677-7C5DAE173377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50" creationId="{5635DA32-4421-256A-B5D2-8DDD149AD788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52" creationId="{6E2B0BE1-44E4-7CD1-CBA6-C26AD2CD69A8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54" creationId="{639807BB-B749-EA30-D832-93DE2CC9B289}"/>
          </ac:picMkLst>
        </pc:picChg>
        <pc:cxnChg chg="add del mod">
          <ac:chgData name="Wiebe Dijkstra" userId="3e228de1-5d7d-40b0-b1c2-3c4a90e6ed42" providerId="ADAL" clId="{6B5019C2-47AA-A249-ACFE-20A418A996E6}" dt="2022-06-15T13:35:00.462" v="1258" actId="478"/>
          <ac:cxnSpMkLst>
            <pc:docMk/>
            <pc:sldMk cId="1680702220" sldId="797"/>
            <ac:cxnSpMk id="70" creationId="{B5DE3E5B-3080-E52B-CED5-06CD6C5ED218}"/>
          </ac:cxnSpMkLst>
        </pc:cxnChg>
        <pc:cxnChg chg="del mod">
          <ac:chgData name="Wiebe Dijkstra" userId="3e228de1-5d7d-40b0-b1c2-3c4a90e6ed42" providerId="ADAL" clId="{6B5019C2-47AA-A249-ACFE-20A418A996E6}" dt="2022-06-15T13:34:57.356" v="1257" actId="478"/>
          <ac:cxnSpMkLst>
            <pc:docMk/>
            <pc:sldMk cId="1680702220" sldId="797"/>
            <ac:cxnSpMk id="112" creationId="{522A1797-248E-3807-69FA-D08A7161F37C}"/>
          </ac:cxnSpMkLst>
        </pc:cxnChg>
        <pc:cxnChg chg="add del mod">
          <ac:chgData name="Wiebe Dijkstra" userId="3e228de1-5d7d-40b0-b1c2-3c4a90e6ed42" providerId="ADAL" clId="{6B5019C2-47AA-A249-ACFE-20A418A996E6}" dt="2022-06-15T13:35:58.391" v="1288" actId="478"/>
          <ac:cxnSpMkLst>
            <pc:docMk/>
            <pc:sldMk cId="1680702220" sldId="797"/>
            <ac:cxnSpMk id="129" creationId="{28EE2700-7251-38A8-C733-92225AA32817}"/>
          </ac:cxnSpMkLst>
        </pc:cxnChg>
      </pc:sldChg>
      <pc:sldChg chg="add ord">
        <pc:chgData name="Wiebe Dijkstra" userId="3e228de1-5d7d-40b0-b1c2-3c4a90e6ed42" providerId="ADAL" clId="{6B5019C2-47AA-A249-ACFE-20A418A996E6}" dt="2022-06-15T13:53:44.163" v="1684" actId="20578"/>
        <pc:sldMkLst>
          <pc:docMk/>
          <pc:sldMk cId="3097755440" sldId="798"/>
        </pc:sldMkLst>
      </pc:sldChg>
      <pc:sldChg chg="addSp delSp modSp new del mod ord modClrScheme chgLayout">
        <pc:chgData name="Wiebe Dijkstra" userId="3e228de1-5d7d-40b0-b1c2-3c4a90e6ed42" providerId="ADAL" clId="{6B5019C2-47AA-A249-ACFE-20A418A996E6}" dt="2022-06-15T14:10:42.170" v="1706" actId="2696"/>
        <pc:sldMkLst>
          <pc:docMk/>
          <pc:sldMk cId="1263669229" sldId="799"/>
        </pc:sldMkLst>
        <pc:spChg chg="add mod">
          <ac:chgData name="Wiebe Dijkstra" userId="3e228de1-5d7d-40b0-b1c2-3c4a90e6ed42" providerId="ADAL" clId="{6B5019C2-47AA-A249-ACFE-20A418A996E6}" dt="2022-06-15T13:53:58.793" v="1687" actId="700"/>
          <ac:spMkLst>
            <pc:docMk/>
            <pc:sldMk cId="1263669229" sldId="799"/>
            <ac:spMk id="2" creationId="{6CAA61F0-D1B6-D6D3-427C-25E751CF5CA0}"/>
          </ac:spMkLst>
        </pc:spChg>
        <pc:spChg chg="add mod">
          <ac:chgData name="Wiebe Dijkstra" userId="3e228de1-5d7d-40b0-b1c2-3c4a90e6ed42" providerId="ADAL" clId="{6B5019C2-47AA-A249-ACFE-20A418A996E6}" dt="2022-06-15T13:53:58.793" v="1687" actId="700"/>
          <ac:spMkLst>
            <pc:docMk/>
            <pc:sldMk cId="1263669229" sldId="799"/>
            <ac:spMk id="3" creationId="{B7834585-81F5-464C-552D-FB4D9C8F25D1}"/>
          </ac:spMkLst>
        </pc:spChg>
        <pc:spChg chg="add del mod">
          <ac:chgData name="Wiebe Dijkstra" userId="3e228de1-5d7d-40b0-b1c2-3c4a90e6ed42" providerId="ADAL" clId="{6B5019C2-47AA-A249-ACFE-20A418A996E6}" dt="2022-06-15T14:10:36.375" v="1703" actId="931"/>
          <ac:spMkLst>
            <pc:docMk/>
            <pc:sldMk cId="1263669229" sldId="799"/>
            <ac:spMk id="4" creationId="{6E7F17A6-F9A4-D866-DACD-53DB6716D186}"/>
          </ac:spMkLst>
        </pc:spChg>
        <pc:spChg chg="add mod">
          <ac:chgData name="Wiebe Dijkstra" userId="3e228de1-5d7d-40b0-b1c2-3c4a90e6ed42" providerId="ADAL" clId="{6B5019C2-47AA-A249-ACFE-20A418A996E6}" dt="2022-06-15T13:53:58.793" v="1687" actId="700"/>
          <ac:spMkLst>
            <pc:docMk/>
            <pc:sldMk cId="1263669229" sldId="799"/>
            <ac:spMk id="5" creationId="{2B469E5C-6D4C-CD23-5BB6-45E8CD6543BD}"/>
          </ac:spMkLst>
        </pc:spChg>
        <pc:spChg chg="add mod">
          <ac:chgData name="Wiebe Dijkstra" userId="3e228de1-5d7d-40b0-b1c2-3c4a90e6ed42" providerId="ADAL" clId="{6B5019C2-47AA-A249-ACFE-20A418A996E6}" dt="2022-06-15T14:10:37.655" v="1704" actId="20577"/>
          <ac:spMkLst>
            <pc:docMk/>
            <pc:sldMk cId="1263669229" sldId="799"/>
            <ac:spMk id="6" creationId="{0DD9AE20-53F6-B7F5-F155-53548D1E7F73}"/>
          </ac:spMkLst>
        </pc:spChg>
        <pc:spChg chg="add mod">
          <ac:chgData name="Wiebe Dijkstra" userId="3e228de1-5d7d-40b0-b1c2-3c4a90e6ed42" providerId="ADAL" clId="{6B5019C2-47AA-A249-ACFE-20A418A996E6}" dt="2022-06-15T14:10:38.468" v="1705" actId="20577"/>
          <ac:spMkLst>
            <pc:docMk/>
            <pc:sldMk cId="1263669229" sldId="799"/>
            <ac:spMk id="7" creationId="{E3D42A33-7CAE-CB77-9EE9-2BE4D23DE6CF}"/>
          </ac:spMkLst>
        </pc:spChg>
        <pc:spChg chg="add mod">
          <ac:chgData name="Wiebe Dijkstra" userId="3e228de1-5d7d-40b0-b1c2-3c4a90e6ed42" providerId="ADAL" clId="{6B5019C2-47AA-A249-ACFE-20A418A996E6}" dt="2022-06-15T13:53:58.793" v="1687" actId="700"/>
          <ac:spMkLst>
            <pc:docMk/>
            <pc:sldMk cId="1263669229" sldId="799"/>
            <ac:spMk id="8" creationId="{8116425F-8653-4DD0-E38D-71DCF2C70C5D}"/>
          </ac:spMkLst>
        </pc:spChg>
        <pc:spChg chg="add mod">
          <ac:chgData name="Wiebe Dijkstra" userId="3e228de1-5d7d-40b0-b1c2-3c4a90e6ed42" providerId="ADAL" clId="{6B5019C2-47AA-A249-ACFE-20A418A996E6}" dt="2022-06-15T13:53:58.800" v="1688" actId="27636"/>
          <ac:spMkLst>
            <pc:docMk/>
            <pc:sldMk cId="1263669229" sldId="799"/>
            <ac:spMk id="9" creationId="{1AD2252F-523C-7C11-2468-2D3B83AD35BF}"/>
          </ac:spMkLst>
        </pc:spChg>
        <pc:picChg chg="add del mod">
          <ac:chgData name="Wiebe Dijkstra" userId="3e228de1-5d7d-40b0-b1c2-3c4a90e6ed42" providerId="ADAL" clId="{6B5019C2-47AA-A249-ACFE-20A418A996E6}" dt="2022-06-15T14:10:36.375" v="1703" actId="931"/>
          <ac:picMkLst>
            <pc:docMk/>
            <pc:sldMk cId="1263669229" sldId="799"/>
            <ac:picMk id="11" creationId="{C776BEA0-B529-49A0-84B3-28B2F943BF29}"/>
          </ac:picMkLst>
        </pc:picChg>
      </pc:sldChg>
      <pc:sldChg chg="addSp delSp modSp new mod">
        <pc:chgData name="Wiebe Dijkstra" userId="3e228de1-5d7d-40b0-b1c2-3c4a90e6ed42" providerId="ADAL" clId="{6B5019C2-47AA-A249-ACFE-20A418A996E6}" dt="2022-06-21T20:13:32.479" v="2491" actId="207"/>
        <pc:sldMkLst>
          <pc:docMk/>
          <pc:sldMk cId="3741832150" sldId="799"/>
        </pc:sldMkLst>
        <pc:spChg chg="del">
          <ac:chgData name="Wiebe Dijkstra" userId="3e228de1-5d7d-40b0-b1c2-3c4a90e6ed42" providerId="ADAL" clId="{6B5019C2-47AA-A249-ACFE-20A418A996E6}" dt="2022-06-15T14:15:44.943" v="1708" actId="931"/>
          <ac:spMkLst>
            <pc:docMk/>
            <pc:sldMk cId="3741832150" sldId="799"/>
            <ac:spMk id="2" creationId="{FADA2DF1-45A2-6CC1-6429-9E9B64109ECC}"/>
          </ac:spMkLst>
        </pc:spChg>
        <pc:spChg chg="mod">
          <ac:chgData name="Wiebe Dijkstra" userId="3e228de1-5d7d-40b0-b1c2-3c4a90e6ed42" providerId="ADAL" clId="{6B5019C2-47AA-A249-ACFE-20A418A996E6}" dt="2022-06-15T14:16:07.252" v="1724" actId="20577"/>
          <ac:spMkLst>
            <pc:docMk/>
            <pc:sldMk cId="3741832150" sldId="799"/>
            <ac:spMk id="5" creationId="{620F5DC5-97E6-7AFD-CF7C-9C45E3C2514E}"/>
          </ac:spMkLst>
        </pc:spChg>
        <pc:spChg chg="mod">
          <ac:chgData name="Wiebe Dijkstra" userId="3e228de1-5d7d-40b0-b1c2-3c4a90e6ed42" providerId="ADAL" clId="{6B5019C2-47AA-A249-ACFE-20A418A996E6}" dt="2022-06-15T14:16:03.542" v="1714" actId="20577"/>
          <ac:spMkLst>
            <pc:docMk/>
            <pc:sldMk cId="3741832150" sldId="799"/>
            <ac:spMk id="6" creationId="{A6995143-217A-2E66-A752-9EF066386F55}"/>
          </ac:spMkLst>
        </pc:spChg>
        <pc:spChg chg="mod">
          <ac:chgData name="Wiebe Dijkstra" userId="3e228de1-5d7d-40b0-b1c2-3c4a90e6ed42" providerId="ADAL" clId="{6B5019C2-47AA-A249-ACFE-20A418A996E6}" dt="2022-06-15T14:15:45.302" v="1709" actId="27636"/>
          <ac:spMkLst>
            <pc:docMk/>
            <pc:sldMk cId="3741832150" sldId="799"/>
            <ac:spMk id="8" creationId="{D9C2F6A6-2B42-2CEE-D9DB-01CEA3E80A91}"/>
          </ac:spMkLst>
        </pc:spChg>
        <pc:spChg chg="mod">
          <ac:chgData name="Wiebe Dijkstra" userId="3e228de1-5d7d-40b0-b1c2-3c4a90e6ed42" providerId="ADAL" clId="{6B5019C2-47AA-A249-ACFE-20A418A996E6}" dt="2022-06-21T20:13:32.479" v="2491" actId="207"/>
          <ac:spMkLst>
            <pc:docMk/>
            <pc:sldMk cId="3741832150" sldId="799"/>
            <ac:spMk id="10" creationId="{78F14EA1-6411-8F5E-D96A-8EEFEB196F1B}"/>
          </ac:spMkLst>
        </pc:spChg>
        <pc:picChg chg="add mod modCrop">
          <ac:chgData name="Wiebe Dijkstra" userId="3e228de1-5d7d-40b0-b1c2-3c4a90e6ed42" providerId="ADAL" clId="{6B5019C2-47AA-A249-ACFE-20A418A996E6}" dt="2022-06-21T20:13:10.169" v="2488" actId="18131"/>
          <ac:picMkLst>
            <pc:docMk/>
            <pc:sldMk cId="3741832150" sldId="799"/>
            <ac:picMk id="12" creationId="{AAB7EB62-9FCA-BC0D-C009-A6CD4E4EC1D1}"/>
          </ac:picMkLst>
        </pc:picChg>
      </pc:sldChg>
      <pc:sldChg chg="addSp delSp modSp new mod modClrScheme modShow chgLayout modNotesTx">
        <pc:chgData name="Wiebe Dijkstra" userId="3e228de1-5d7d-40b0-b1c2-3c4a90e6ed42" providerId="ADAL" clId="{6B5019C2-47AA-A249-ACFE-20A418A996E6}" dt="2022-06-24T14:46:25.913" v="4629" actId="729"/>
        <pc:sldMkLst>
          <pc:docMk/>
          <pc:sldMk cId="193006799" sldId="800"/>
        </pc:sldMkLst>
        <pc:spChg chg="add del mod">
          <ac:chgData name="Wiebe Dijkstra" userId="3e228de1-5d7d-40b0-b1c2-3c4a90e6ed42" providerId="ADAL" clId="{6B5019C2-47AA-A249-ACFE-20A418A996E6}" dt="2022-06-21T20:13:40.612" v="2494"/>
          <ac:spMkLst>
            <pc:docMk/>
            <pc:sldMk cId="193006799" sldId="800"/>
            <ac:spMk id="2" creationId="{8365C7DF-A763-4FF1-2958-D9E2FB1050DC}"/>
          </ac:spMkLst>
        </pc:spChg>
        <pc:spChg chg="del mod ord">
          <ac:chgData name="Wiebe Dijkstra" userId="3e228de1-5d7d-40b0-b1c2-3c4a90e6ed42" providerId="ADAL" clId="{6B5019C2-47AA-A249-ACFE-20A418A996E6}" dt="2022-06-21T13:01:52.655" v="1729" actId="700"/>
          <ac:spMkLst>
            <pc:docMk/>
            <pc:sldMk cId="193006799" sldId="800"/>
            <ac:spMk id="2" creationId="{9E5C53C9-7B8C-04BE-3B34-7F8A8589E5BF}"/>
          </ac:spMkLst>
        </pc:spChg>
        <pc:spChg chg="del mod ord">
          <ac:chgData name="Wiebe Dijkstra" userId="3e228de1-5d7d-40b0-b1c2-3c4a90e6ed42" providerId="ADAL" clId="{6B5019C2-47AA-A249-ACFE-20A418A996E6}" dt="2022-06-21T13:01:52.655" v="1729" actId="700"/>
          <ac:spMkLst>
            <pc:docMk/>
            <pc:sldMk cId="193006799" sldId="800"/>
            <ac:spMk id="3" creationId="{7AD8D312-242C-EC69-B957-82D54CC97673}"/>
          </ac:spMkLst>
        </pc:spChg>
        <pc:spChg chg="add mod ord modVis">
          <ac:chgData name="Wiebe Dijkstra" userId="3e228de1-5d7d-40b0-b1c2-3c4a90e6ed42" providerId="ADAL" clId="{6B5019C2-47AA-A249-ACFE-20A418A996E6}" dt="2022-06-22T06:41:08.384" v="2584" actId="14429"/>
          <ac:spMkLst>
            <pc:docMk/>
            <pc:sldMk cId="193006799" sldId="800"/>
            <ac:spMk id="4" creationId="{D88775EA-CF5A-27F4-AFDA-C88DB3C5A2AB}"/>
          </ac:spMkLst>
        </pc:spChg>
        <pc:spChg chg="add del mod ord">
          <ac:chgData name="Wiebe Dijkstra" userId="3e228de1-5d7d-40b0-b1c2-3c4a90e6ed42" providerId="ADAL" clId="{6B5019C2-47AA-A249-ACFE-20A418A996E6}" dt="2022-06-21T13:02:05.511" v="1761" actId="478"/>
          <ac:spMkLst>
            <pc:docMk/>
            <pc:sldMk cId="193006799" sldId="800"/>
            <ac:spMk id="5" creationId="{40F53ABB-B0FA-07EE-450C-661A1C9D03D2}"/>
          </ac:spMkLst>
        </pc:spChg>
        <pc:spChg chg="add mod topLvl">
          <ac:chgData name="Wiebe Dijkstra" userId="3e228de1-5d7d-40b0-b1c2-3c4a90e6ed42" providerId="ADAL" clId="{6B5019C2-47AA-A249-ACFE-20A418A996E6}" dt="2022-06-22T06:50:55.547" v="3253" actId="20577"/>
          <ac:spMkLst>
            <pc:docMk/>
            <pc:sldMk cId="193006799" sldId="800"/>
            <ac:spMk id="6" creationId="{C82CFBC0-964D-F292-A82D-44450740AD36}"/>
          </ac:spMkLst>
        </pc:spChg>
        <pc:spChg chg="add del mod">
          <ac:chgData name="Wiebe Dijkstra" userId="3e228de1-5d7d-40b0-b1c2-3c4a90e6ed42" providerId="ADAL" clId="{6B5019C2-47AA-A249-ACFE-20A418A996E6}" dt="2022-06-22T06:34:23.735" v="2514" actId="478"/>
          <ac:spMkLst>
            <pc:docMk/>
            <pc:sldMk cId="193006799" sldId="800"/>
            <ac:spMk id="7" creationId="{94E2146E-BD36-DDF9-2BAC-EEBF709ECDB9}"/>
          </ac:spMkLst>
        </pc:spChg>
        <pc:spChg chg="add del mod">
          <ac:chgData name="Wiebe Dijkstra" userId="3e228de1-5d7d-40b0-b1c2-3c4a90e6ed42" providerId="ADAL" clId="{6B5019C2-47AA-A249-ACFE-20A418A996E6}" dt="2022-06-22T06:34:29.628" v="2517" actId="478"/>
          <ac:spMkLst>
            <pc:docMk/>
            <pc:sldMk cId="193006799" sldId="800"/>
            <ac:spMk id="8" creationId="{F4028E6E-6DE9-9EA4-BECC-EC980B61FA93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21" creationId="{6EAE2DA5-FB33-4D30-8A18-22308E7203FA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22" creationId="{ED6D3176-F28E-9D3A-3F19-02AD5FC48926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23" creationId="{93B82F4F-FA05-E5AF-0C3A-04F0DFC73A41}"/>
          </ac:spMkLst>
        </pc:spChg>
        <pc:spChg chg="add del mod">
          <ac:chgData name="Wiebe Dijkstra" userId="3e228de1-5d7d-40b0-b1c2-3c4a90e6ed42" providerId="ADAL" clId="{6B5019C2-47AA-A249-ACFE-20A418A996E6}" dt="2022-06-22T06:34:47.861" v="2524" actId="478"/>
          <ac:spMkLst>
            <pc:docMk/>
            <pc:sldMk cId="193006799" sldId="800"/>
            <ac:spMk id="27" creationId="{303300D0-C093-AE7C-A6D6-4C648098D89F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28" creationId="{C5B546E6-A64C-D9A0-E83A-4A98B5294CC5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29" creationId="{6431D389-A7CA-3F42-457D-B4BAA56E60B8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33" creationId="{B322AF41-F210-FA83-04E4-377F971354DB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34" creationId="{3CEB56BD-CB54-6BB8-60DD-D7472F88EE8D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35" creationId="{7948D7E8-6745-40A4-C7E1-B9C9BE2D98DC}"/>
          </ac:spMkLst>
        </pc:spChg>
        <pc:spChg chg="add del mod">
          <ac:chgData name="Wiebe Dijkstra" userId="3e228de1-5d7d-40b0-b1c2-3c4a90e6ed42" providerId="ADAL" clId="{6B5019C2-47AA-A249-ACFE-20A418A996E6}" dt="2022-06-21T13:14:42.504" v="1988"/>
          <ac:spMkLst>
            <pc:docMk/>
            <pc:sldMk cId="193006799" sldId="800"/>
            <ac:spMk id="39" creationId="{FF3595C5-02B0-08C8-70D8-516B493A11C8}"/>
          </ac:spMkLst>
        </pc:spChg>
        <pc:spChg chg="add del mod">
          <ac:chgData name="Wiebe Dijkstra" userId="3e228de1-5d7d-40b0-b1c2-3c4a90e6ed42" providerId="ADAL" clId="{6B5019C2-47AA-A249-ACFE-20A418A996E6}" dt="2022-06-21T13:15:11.796" v="1995"/>
          <ac:spMkLst>
            <pc:docMk/>
            <pc:sldMk cId="193006799" sldId="800"/>
            <ac:spMk id="40" creationId="{6CBB4B94-B48C-692D-3087-8861A5E6084B}"/>
          </ac:spMkLst>
        </pc:spChg>
        <pc:spChg chg="mod topLvl">
          <ac:chgData name="Wiebe Dijkstra" userId="3e228de1-5d7d-40b0-b1c2-3c4a90e6ed42" providerId="ADAL" clId="{6B5019C2-47AA-A249-ACFE-20A418A996E6}" dt="2022-06-22T06:51:07.109" v="3254" actId="20577"/>
          <ac:spMkLst>
            <pc:docMk/>
            <pc:sldMk cId="193006799" sldId="800"/>
            <ac:spMk id="40" creationId="{B42E4BDA-0125-8840-2380-8B55F2A41824}"/>
          </ac:spMkLst>
        </pc:spChg>
        <pc:spChg chg="add del mod">
          <ac:chgData name="Wiebe Dijkstra" userId="3e228de1-5d7d-40b0-b1c2-3c4a90e6ed42" providerId="ADAL" clId="{6B5019C2-47AA-A249-ACFE-20A418A996E6}" dt="2022-06-21T13:15:43.203" v="2002"/>
          <ac:spMkLst>
            <pc:docMk/>
            <pc:sldMk cId="193006799" sldId="800"/>
            <ac:spMk id="41" creationId="{477C04A7-10E5-F178-2C8F-D792337F3560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44" creationId="{5F51D66C-D14B-014F-40F6-2CE213FCF927}"/>
          </ac:spMkLst>
        </pc:spChg>
        <pc:spChg chg="mod topLvl">
          <ac:chgData name="Wiebe Dijkstra" userId="3e228de1-5d7d-40b0-b1c2-3c4a90e6ed42" providerId="ADAL" clId="{6B5019C2-47AA-A249-ACFE-20A418A996E6}" dt="2022-06-22T06:51:17.365" v="3267" actId="20577"/>
          <ac:spMkLst>
            <pc:docMk/>
            <pc:sldMk cId="193006799" sldId="800"/>
            <ac:spMk id="45" creationId="{BD8142F9-62EA-A2A2-DDB8-C33DCC505821}"/>
          </ac:spMkLst>
        </pc:spChg>
        <pc:spChg chg="mod topLvl">
          <ac:chgData name="Wiebe Dijkstra" userId="3e228de1-5d7d-40b0-b1c2-3c4a90e6ed42" providerId="ADAL" clId="{6B5019C2-47AA-A249-ACFE-20A418A996E6}" dt="2022-06-22T06:43:43.485" v="2750" actId="14826"/>
          <ac:spMkLst>
            <pc:docMk/>
            <pc:sldMk cId="193006799" sldId="800"/>
            <ac:spMk id="48" creationId="{71C81547-6EE7-E7A9-F245-67446EE96CA0}"/>
          </ac:spMkLst>
        </pc:spChg>
        <pc:spChg chg="mod">
          <ac:chgData name="Wiebe Dijkstra" userId="3e228de1-5d7d-40b0-b1c2-3c4a90e6ed42" providerId="ADAL" clId="{6B5019C2-47AA-A249-ACFE-20A418A996E6}" dt="2022-06-22T06:44:06.112" v="2773" actId="14826"/>
          <ac:spMkLst>
            <pc:docMk/>
            <pc:sldMk cId="193006799" sldId="800"/>
            <ac:spMk id="51" creationId="{49EA26C8-3DC4-61B2-EBA2-F36F295A1820}"/>
          </ac:spMkLst>
        </pc:spChg>
        <pc:spChg chg="mod">
          <ac:chgData name="Wiebe Dijkstra" userId="3e228de1-5d7d-40b0-b1c2-3c4a90e6ed42" providerId="ADAL" clId="{6B5019C2-47AA-A249-ACFE-20A418A996E6}" dt="2022-06-22T06:44:40.791" v="2839" actId="14826"/>
          <ac:spMkLst>
            <pc:docMk/>
            <pc:sldMk cId="193006799" sldId="800"/>
            <ac:spMk id="54" creationId="{BA3A5CA0-1595-6D08-9A70-CCB281A61BCD}"/>
          </ac:spMkLst>
        </pc:spChg>
        <pc:spChg chg="mod">
          <ac:chgData name="Wiebe Dijkstra" userId="3e228de1-5d7d-40b0-b1c2-3c4a90e6ed42" providerId="ADAL" clId="{6B5019C2-47AA-A249-ACFE-20A418A996E6}" dt="2022-06-22T06:45:01.094" v="2868" actId="14826"/>
          <ac:spMkLst>
            <pc:docMk/>
            <pc:sldMk cId="193006799" sldId="800"/>
            <ac:spMk id="57" creationId="{D8556D88-D983-5A5A-AB15-BCA8BE09A323}"/>
          </ac:spMkLst>
        </pc:spChg>
        <pc:spChg chg="mod">
          <ac:chgData name="Wiebe Dijkstra" userId="3e228de1-5d7d-40b0-b1c2-3c4a90e6ed42" providerId="ADAL" clId="{6B5019C2-47AA-A249-ACFE-20A418A996E6}" dt="2022-06-22T06:45:46.621" v="2905" actId="14826"/>
          <ac:spMkLst>
            <pc:docMk/>
            <pc:sldMk cId="193006799" sldId="800"/>
            <ac:spMk id="60" creationId="{1A8B5B7A-17B7-26AE-9D57-B2BF11D993EE}"/>
          </ac:spMkLst>
        </pc:spChg>
        <pc:spChg chg="mod">
          <ac:chgData name="Wiebe Dijkstra" userId="3e228de1-5d7d-40b0-b1c2-3c4a90e6ed42" providerId="ADAL" clId="{6B5019C2-47AA-A249-ACFE-20A418A996E6}" dt="2022-06-22T06:46:25.445" v="2989" actId="14826"/>
          <ac:spMkLst>
            <pc:docMk/>
            <pc:sldMk cId="193006799" sldId="800"/>
            <ac:spMk id="63" creationId="{889225CA-459F-2C6F-D1B5-7BE305BB44AD}"/>
          </ac:spMkLst>
        </pc:spChg>
        <pc:spChg chg="mod">
          <ac:chgData name="Wiebe Dijkstra" userId="3e228de1-5d7d-40b0-b1c2-3c4a90e6ed42" providerId="ADAL" clId="{6B5019C2-47AA-A249-ACFE-20A418A996E6}" dt="2022-06-22T06:46:53.022" v="3018" actId="14826"/>
          <ac:spMkLst>
            <pc:docMk/>
            <pc:sldMk cId="193006799" sldId="800"/>
            <ac:spMk id="66" creationId="{7B41E2B3-7F25-9A5E-1E43-9BAB673F0021}"/>
          </ac:spMkLst>
        </pc:spChg>
        <pc:spChg chg="mod">
          <ac:chgData name="Wiebe Dijkstra" userId="3e228de1-5d7d-40b0-b1c2-3c4a90e6ed42" providerId="ADAL" clId="{6B5019C2-47AA-A249-ACFE-20A418A996E6}" dt="2022-06-22T06:50:19.141" v="3204"/>
          <ac:spMkLst>
            <pc:docMk/>
            <pc:sldMk cId="193006799" sldId="800"/>
            <ac:spMk id="69" creationId="{BA409B90-9887-0A14-67F9-4DB1CBC36F08}"/>
          </ac:spMkLst>
        </pc:spChg>
        <pc:spChg chg="mod">
          <ac:chgData name="Wiebe Dijkstra" userId="3e228de1-5d7d-40b0-b1c2-3c4a90e6ed42" providerId="ADAL" clId="{6B5019C2-47AA-A249-ACFE-20A418A996E6}" dt="2022-06-22T06:53:39.393" v="3297"/>
          <ac:spMkLst>
            <pc:docMk/>
            <pc:sldMk cId="193006799" sldId="800"/>
            <ac:spMk id="72" creationId="{0614C16F-FF4E-AB1E-7C1D-9621A6364104}"/>
          </ac:spMkLst>
        </pc:spChg>
        <pc:spChg chg="add mod">
          <ac:chgData name="Wiebe Dijkstra" userId="3e228de1-5d7d-40b0-b1c2-3c4a90e6ed42" providerId="ADAL" clId="{6B5019C2-47AA-A249-ACFE-20A418A996E6}" dt="2022-06-22T06:52:12.971" v="3271" actId="6549"/>
          <ac:spMkLst>
            <pc:docMk/>
            <pc:sldMk cId="193006799" sldId="800"/>
            <ac:spMk id="74" creationId="{13002CD4-80F2-0246-DAA6-56D7F8C5363D}"/>
          </ac:spMkLst>
        </pc:spChg>
        <pc:grpChg chg="add del mod">
          <ac:chgData name="Wiebe Dijkstra" userId="3e228de1-5d7d-40b0-b1c2-3c4a90e6ed42" providerId="ADAL" clId="{6B5019C2-47AA-A249-ACFE-20A418A996E6}" dt="2022-06-22T06:35:31.749" v="2536" actId="165"/>
          <ac:grpSpMkLst>
            <pc:docMk/>
            <pc:sldMk cId="193006799" sldId="800"/>
            <ac:grpSpMk id="2" creationId="{6D9E1441-EC04-7306-72F1-6E4B297D8AD2}"/>
          </ac:grpSpMkLst>
        </pc:grpChg>
        <pc:grpChg chg="add topLvl">
          <ac:chgData name="Wiebe Dijkstra" userId="3e228de1-5d7d-40b0-b1c2-3c4a90e6ed42" providerId="ADAL" clId="{6B5019C2-47AA-A249-ACFE-20A418A996E6}" dt="2022-06-22T06:35:59.129" v="2547" actId="165"/>
          <ac:grpSpMkLst>
            <pc:docMk/>
            <pc:sldMk cId="193006799" sldId="800"/>
            <ac:grpSpMk id="3" creationId="{F90A7A09-C55A-A588-B304-70B7B7BEB993}"/>
          </ac:grpSpMkLst>
        </pc:grpChg>
        <pc:grpChg chg="add mod topLvl">
          <ac:chgData name="Wiebe Dijkstra" userId="3e228de1-5d7d-40b0-b1c2-3c4a90e6ed42" providerId="ADAL" clId="{6B5019C2-47AA-A249-ACFE-20A418A996E6}" dt="2022-06-22T06:42:17.238" v="2589" actId="14826"/>
          <ac:grpSpMkLst>
            <pc:docMk/>
            <pc:sldMk cId="193006799" sldId="800"/>
            <ac:grpSpMk id="5" creationId="{5D99C421-F134-C09E-F75C-02D4F6F7F57E}"/>
          </ac:grpSpMkLst>
        </pc:grpChg>
        <pc:grpChg chg="add mod topLvl">
          <ac:chgData name="Wiebe Dijkstra" userId="3e228de1-5d7d-40b0-b1c2-3c4a90e6ed42" providerId="ADAL" clId="{6B5019C2-47AA-A249-ACFE-20A418A996E6}" dt="2022-06-22T06:43:15.351" v="2711" actId="14826"/>
          <ac:grpSpMkLst>
            <pc:docMk/>
            <pc:sldMk cId="193006799" sldId="800"/>
            <ac:grpSpMk id="9" creationId="{4BAB776A-FB06-75CD-9BA5-6274F4CB25CB}"/>
          </ac:grpSpMkLst>
        </pc:grpChg>
        <pc:grpChg chg="add mod topLvl">
          <ac:chgData name="Wiebe Dijkstra" userId="3e228de1-5d7d-40b0-b1c2-3c4a90e6ed42" providerId="ADAL" clId="{6B5019C2-47AA-A249-ACFE-20A418A996E6}" dt="2022-06-22T06:43:43.485" v="2750" actId="14826"/>
          <ac:grpSpMkLst>
            <pc:docMk/>
            <pc:sldMk cId="193006799" sldId="800"/>
            <ac:grpSpMk id="11" creationId="{ED9BB5CA-72A5-D930-2A4F-665688212462}"/>
          </ac:grpSpMkLst>
        </pc:grpChg>
        <pc:grpChg chg="add del mod">
          <ac:chgData name="Wiebe Dijkstra" userId="3e228de1-5d7d-40b0-b1c2-3c4a90e6ed42" providerId="ADAL" clId="{6B5019C2-47AA-A249-ACFE-20A418A996E6}" dt="2022-06-22T06:35:59.129" v="2547" actId="165"/>
          <ac:grpSpMkLst>
            <pc:docMk/>
            <pc:sldMk cId="193006799" sldId="800"/>
            <ac:grpSpMk id="12" creationId="{370E23EE-F54F-B225-4D61-287835AB4E77}"/>
          </ac:grpSpMkLst>
        </pc:grpChg>
        <pc:grpChg chg="add del mod">
          <ac:chgData name="Wiebe Dijkstra" userId="3e228de1-5d7d-40b0-b1c2-3c4a90e6ed42" providerId="ADAL" clId="{6B5019C2-47AA-A249-ACFE-20A418A996E6}" dt="2022-06-22T06:35:31.749" v="2536" actId="165"/>
          <ac:grpSpMkLst>
            <pc:docMk/>
            <pc:sldMk cId="193006799" sldId="800"/>
            <ac:grpSpMk id="39" creationId="{03512302-BFA1-E354-0153-92C3A0120191}"/>
          </ac:grpSpMkLst>
        </pc:grpChg>
        <pc:grpChg chg="add del mod">
          <ac:chgData name="Wiebe Dijkstra" userId="3e228de1-5d7d-40b0-b1c2-3c4a90e6ed42" providerId="ADAL" clId="{6B5019C2-47AA-A249-ACFE-20A418A996E6}" dt="2022-06-22T06:35:31.749" v="2536" actId="165"/>
          <ac:grpSpMkLst>
            <pc:docMk/>
            <pc:sldMk cId="193006799" sldId="800"/>
            <ac:grpSpMk id="42" creationId="{2B62072A-6A97-BA24-D6C0-128037D43A95}"/>
          </ac:grpSpMkLst>
        </pc:grpChg>
        <pc:grpChg chg="add del mod">
          <ac:chgData name="Wiebe Dijkstra" userId="3e228de1-5d7d-40b0-b1c2-3c4a90e6ed42" providerId="ADAL" clId="{6B5019C2-47AA-A249-ACFE-20A418A996E6}" dt="2022-06-22T06:35:31.749" v="2536" actId="165"/>
          <ac:grpSpMkLst>
            <pc:docMk/>
            <pc:sldMk cId="193006799" sldId="800"/>
            <ac:grpSpMk id="47" creationId="{587A9B69-F39E-2484-87C7-E507FE7D46C1}"/>
          </ac:grpSpMkLst>
        </pc:grpChg>
        <pc:grpChg chg="add mod">
          <ac:chgData name="Wiebe Dijkstra" userId="3e228de1-5d7d-40b0-b1c2-3c4a90e6ed42" providerId="ADAL" clId="{6B5019C2-47AA-A249-ACFE-20A418A996E6}" dt="2022-06-22T06:44:06.112" v="2773" actId="14826"/>
          <ac:grpSpMkLst>
            <pc:docMk/>
            <pc:sldMk cId="193006799" sldId="800"/>
            <ac:grpSpMk id="50" creationId="{7A2DB0E5-69C5-B28A-F3C3-AB3C36CDE4B0}"/>
          </ac:grpSpMkLst>
        </pc:grpChg>
        <pc:grpChg chg="add mod">
          <ac:chgData name="Wiebe Dijkstra" userId="3e228de1-5d7d-40b0-b1c2-3c4a90e6ed42" providerId="ADAL" clId="{6B5019C2-47AA-A249-ACFE-20A418A996E6}" dt="2022-06-22T06:44:40.791" v="2839" actId="14826"/>
          <ac:grpSpMkLst>
            <pc:docMk/>
            <pc:sldMk cId="193006799" sldId="800"/>
            <ac:grpSpMk id="53" creationId="{A5562AEA-A0BC-27FB-606C-0AC8D8EB1754}"/>
          </ac:grpSpMkLst>
        </pc:grpChg>
        <pc:grpChg chg="add mod">
          <ac:chgData name="Wiebe Dijkstra" userId="3e228de1-5d7d-40b0-b1c2-3c4a90e6ed42" providerId="ADAL" clId="{6B5019C2-47AA-A249-ACFE-20A418A996E6}" dt="2022-06-22T06:45:01.094" v="2868" actId="14826"/>
          <ac:grpSpMkLst>
            <pc:docMk/>
            <pc:sldMk cId="193006799" sldId="800"/>
            <ac:grpSpMk id="56" creationId="{085D291D-C186-B3BD-9D9D-F81E3936D646}"/>
          </ac:grpSpMkLst>
        </pc:grpChg>
        <pc:grpChg chg="add mod">
          <ac:chgData name="Wiebe Dijkstra" userId="3e228de1-5d7d-40b0-b1c2-3c4a90e6ed42" providerId="ADAL" clId="{6B5019C2-47AA-A249-ACFE-20A418A996E6}" dt="2022-06-22T06:45:46.621" v="2905" actId="14826"/>
          <ac:grpSpMkLst>
            <pc:docMk/>
            <pc:sldMk cId="193006799" sldId="800"/>
            <ac:grpSpMk id="59" creationId="{69D6D039-7803-61A5-8663-24974E071CAE}"/>
          </ac:grpSpMkLst>
        </pc:grpChg>
        <pc:grpChg chg="add mod">
          <ac:chgData name="Wiebe Dijkstra" userId="3e228de1-5d7d-40b0-b1c2-3c4a90e6ed42" providerId="ADAL" clId="{6B5019C2-47AA-A249-ACFE-20A418A996E6}" dt="2022-06-22T06:46:25.445" v="2989" actId="14826"/>
          <ac:grpSpMkLst>
            <pc:docMk/>
            <pc:sldMk cId="193006799" sldId="800"/>
            <ac:grpSpMk id="62" creationId="{F0DA7D3D-1DB4-0BCF-7C05-C8D68A4088C0}"/>
          </ac:grpSpMkLst>
        </pc:grpChg>
        <pc:grpChg chg="add mod">
          <ac:chgData name="Wiebe Dijkstra" userId="3e228de1-5d7d-40b0-b1c2-3c4a90e6ed42" providerId="ADAL" clId="{6B5019C2-47AA-A249-ACFE-20A418A996E6}" dt="2022-06-22T06:46:53.022" v="3018" actId="14826"/>
          <ac:grpSpMkLst>
            <pc:docMk/>
            <pc:sldMk cId="193006799" sldId="800"/>
            <ac:grpSpMk id="65" creationId="{B880017B-53C8-8B2C-C726-E8F9EE45E024}"/>
          </ac:grpSpMkLst>
        </pc:grpChg>
        <pc:grpChg chg="add mod">
          <ac:chgData name="Wiebe Dijkstra" userId="3e228de1-5d7d-40b0-b1c2-3c4a90e6ed42" providerId="ADAL" clId="{6B5019C2-47AA-A249-ACFE-20A418A996E6}" dt="2022-06-22T06:49:46.978" v="3189" actId="14826"/>
          <ac:grpSpMkLst>
            <pc:docMk/>
            <pc:sldMk cId="193006799" sldId="800"/>
            <ac:grpSpMk id="68" creationId="{EAC5E874-9FDF-37BF-B15C-63ABE2961C5C}"/>
          </ac:grpSpMkLst>
        </pc:grpChg>
        <pc:grpChg chg="add mod">
          <ac:chgData name="Wiebe Dijkstra" userId="3e228de1-5d7d-40b0-b1c2-3c4a90e6ed42" providerId="ADAL" clId="{6B5019C2-47AA-A249-ACFE-20A418A996E6}" dt="2022-06-22T06:50:34.394" v="3205" actId="14826"/>
          <ac:grpSpMkLst>
            <pc:docMk/>
            <pc:sldMk cId="193006799" sldId="800"/>
            <ac:grpSpMk id="71" creationId="{1BEB876A-C47E-4DF9-2404-4EDCDF075070}"/>
          </ac:grpSpMkLst>
        </pc:grpChg>
        <pc:picChg chg="add mod topLvl">
          <ac:chgData name="Wiebe Dijkstra" userId="3e228de1-5d7d-40b0-b1c2-3c4a90e6ed42" providerId="ADAL" clId="{6B5019C2-47AA-A249-ACFE-20A418A996E6}" dt="2022-06-22T06:35:33.892" v="2538" actId="12788"/>
          <ac:picMkLst>
            <pc:docMk/>
            <pc:sldMk cId="193006799" sldId="800"/>
            <ac:picMk id="10" creationId="{38C08C49-3A52-3A0E-B785-4F1008767B19}"/>
          </ac:picMkLst>
        </pc:picChg>
        <pc:picChg chg="add del mod">
          <ac:chgData name="Wiebe Dijkstra" userId="3e228de1-5d7d-40b0-b1c2-3c4a90e6ed42" providerId="ADAL" clId="{6B5019C2-47AA-A249-ACFE-20A418A996E6}" dt="2022-06-21T13:09:20.359" v="1870" actId="478"/>
          <ac:picMkLst>
            <pc:docMk/>
            <pc:sldMk cId="193006799" sldId="800"/>
            <ac:picMk id="12" creationId="{27A8633E-6EBA-8A8F-554E-5414C39D42F0}"/>
          </ac:picMkLst>
        </pc:picChg>
        <pc:picChg chg="add del mod">
          <ac:chgData name="Wiebe Dijkstra" userId="3e228de1-5d7d-40b0-b1c2-3c4a90e6ed42" providerId="ADAL" clId="{6B5019C2-47AA-A249-ACFE-20A418A996E6}" dt="2022-06-21T13:09:20.359" v="1870" actId="478"/>
          <ac:picMkLst>
            <pc:docMk/>
            <pc:sldMk cId="193006799" sldId="800"/>
            <ac:picMk id="14" creationId="{CF7AF134-658C-9EDF-7458-484020EE4BB1}"/>
          </ac:picMkLst>
        </pc:picChg>
        <pc:picChg chg="add mod">
          <ac:chgData name="Wiebe Dijkstra" userId="3e228de1-5d7d-40b0-b1c2-3c4a90e6ed42" providerId="ADAL" clId="{6B5019C2-47AA-A249-ACFE-20A418A996E6}" dt="2022-06-22T06:36:46.788" v="2552" actId="1076"/>
          <ac:picMkLst>
            <pc:docMk/>
            <pc:sldMk cId="193006799" sldId="800"/>
            <ac:picMk id="14" creationId="{DAF6BE08-782C-061A-2035-4FCE82B740E6}"/>
          </ac:picMkLst>
        </pc:picChg>
        <pc:picChg chg="add del mod">
          <ac:chgData name="Wiebe Dijkstra" userId="3e228de1-5d7d-40b0-b1c2-3c4a90e6ed42" providerId="ADAL" clId="{6B5019C2-47AA-A249-ACFE-20A418A996E6}" dt="2022-06-21T13:09:20.359" v="1870" actId="478"/>
          <ac:picMkLst>
            <pc:docMk/>
            <pc:sldMk cId="193006799" sldId="800"/>
            <ac:picMk id="16" creationId="{16C85C60-D75C-FE56-6FE0-EE2732BFCC60}"/>
          </ac:picMkLst>
        </pc:picChg>
        <pc:picChg chg="add del mod">
          <ac:chgData name="Wiebe Dijkstra" userId="3e228de1-5d7d-40b0-b1c2-3c4a90e6ed42" providerId="ADAL" clId="{6B5019C2-47AA-A249-ACFE-20A418A996E6}" dt="2022-06-22T06:34:24.540" v="2515" actId="478"/>
          <ac:picMkLst>
            <pc:docMk/>
            <pc:sldMk cId="193006799" sldId="800"/>
            <ac:picMk id="18" creationId="{A3DAAC1E-911F-9DA3-A094-BB340EBFD941}"/>
          </ac:picMkLst>
        </pc:picChg>
        <pc:picChg chg="add del mod">
          <ac:chgData name="Wiebe Dijkstra" userId="3e228de1-5d7d-40b0-b1c2-3c4a90e6ed42" providerId="ADAL" clId="{6B5019C2-47AA-A249-ACFE-20A418A996E6}" dt="2022-06-22T06:34:25.245" v="2516" actId="478"/>
          <ac:picMkLst>
            <pc:docMk/>
            <pc:sldMk cId="193006799" sldId="800"/>
            <ac:picMk id="20" creationId="{3796E669-EA7F-20D2-14A1-10B239E911B5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24" creationId="{DFA2CAC6-92AD-FF6D-E440-E00687AB291E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25" creationId="{3C4DEA6A-22AF-0201-6CD3-8353079087C6}"/>
          </ac:picMkLst>
        </pc:picChg>
        <pc:picChg chg="add del mod">
          <ac:chgData name="Wiebe Dijkstra" userId="3e228de1-5d7d-40b0-b1c2-3c4a90e6ed42" providerId="ADAL" clId="{6B5019C2-47AA-A249-ACFE-20A418A996E6}" dt="2022-06-22T06:34:49.052" v="2525" actId="478"/>
          <ac:picMkLst>
            <pc:docMk/>
            <pc:sldMk cId="193006799" sldId="800"/>
            <ac:picMk id="26" creationId="{3213BB26-2185-A364-3E0C-1D42EDA2FC66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0" creationId="{1305AF2D-9D08-69E3-0A7E-5D9DEED5359E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1" creationId="{BA2B9510-E4A7-91BE-E203-D3A5D7EA88C5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2" creationId="{294BC113-70C8-67EE-AE97-E4D1EDE0D87C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6" creationId="{7B9AF715-D8F6-81A0-02D4-766BFA5C4F81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7" creationId="{838941DD-7EC6-8C45-18AB-F2353008AFC3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8" creationId="{A0EA6E81-4670-0172-5DD5-020BB307F7BD}"/>
          </ac:picMkLst>
        </pc:picChg>
        <pc:picChg chg="mod topLvl">
          <ac:chgData name="Wiebe Dijkstra" userId="3e228de1-5d7d-40b0-b1c2-3c4a90e6ed42" providerId="ADAL" clId="{6B5019C2-47AA-A249-ACFE-20A418A996E6}" dt="2022-06-22T06:42:17.238" v="2589" actId="14826"/>
          <ac:picMkLst>
            <pc:docMk/>
            <pc:sldMk cId="193006799" sldId="800"/>
            <ac:picMk id="41" creationId="{F0667014-A983-10E9-44F1-DB3F1A6D83FC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43" creationId="{FB5A0340-6DD6-3D07-8F5D-BCCA7B711B9F}"/>
          </ac:picMkLst>
        </pc:picChg>
        <pc:picChg chg="mod topLvl">
          <ac:chgData name="Wiebe Dijkstra" userId="3e228de1-5d7d-40b0-b1c2-3c4a90e6ed42" providerId="ADAL" clId="{6B5019C2-47AA-A249-ACFE-20A418A996E6}" dt="2022-06-22T06:43:15.351" v="2711" actId="14826"/>
          <ac:picMkLst>
            <pc:docMk/>
            <pc:sldMk cId="193006799" sldId="800"/>
            <ac:picMk id="46" creationId="{89F40E7D-F904-22F4-D161-A78B5824269B}"/>
          </ac:picMkLst>
        </pc:picChg>
        <pc:picChg chg="mod topLvl">
          <ac:chgData name="Wiebe Dijkstra" userId="3e228de1-5d7d-40b0-b1c2-3c4a90e6ed42" providerId="ADAL" clId="{6B5019C2-47AA-A249-ACFE-20A418A996E6}" dt="2022-06-22T06:43:46.209" v="2751" actId="207"/>
          <ac:picMkLst>
            <pc:docMk/>
            <pc:sldMk cId="193006799" sldId="800"/>
            <ac:picMk id="49" creationId="{6E291EF4-471B-5946-9CFF-428D0FD67EB8}"/>
          </ac:picMkLst>
        </pc:picChg>
        <pc:picChg chg="mod">
          <ac:chgData name="Wiebe Dijkstra" userId="3e228de1-5d7d-40b0-b1c2-3c4a90e6ed42" providerId="ADAL" clId="{6B5019C2-47AA-A249-ACFE-20A418A996E6}" dt="2022-06-22T06:44:06.112" v="2773" actId="14826"/>
          <ac:picMkLst>
            <pc:docMk/>
            <pc:sldMk cId="193006799" sldId="800"/>
            <ac:picMk id="52" creationId="{EC4E3755-472C-51F9-9DF0-397713495962}"/>
          </ac:picMkLst>
        </pc:picChg>
        <pc:picChg chg="mod">
          <ac:chgData name="Wiebe Dijkstra" userId="3e228de1-5d7d-40b0-b1c2-3c4a90e6ed42" providerId="ADAL" clId="{6B5019C2-47AA-A249-ACFE-20A418A996E6}" dt="2022-06-22T06:44:43.378" v="2840" actId="207"/>
          <ac:picMkLst>
            <pc:docMk/>
            <pc:sldMk cId="193006799" sldId="800"/>
            <ac:picMk id="55" creationId="{7828B1AF-7987-0E53-FC71-FC94A65EC5F9}"/>
          </ac:picMkLst>
        </pc:picChg>
        <pc:picChg chg="mod">
          <ac:chgData name="Wiebe Dijkstra" userId="3e228de1-5d7d-40b0-b1c2-3c4a90e6ed42" providerId="ADAL" clId="{6B5019C2-47AA-A249-ACFE-20A418A996E6}" dt="2022-06-22T06:45:06.408" v="2870" actId="208"/>
          <ac:picMkLst>
            <pc:docMk/>
            <pc:sldMk cId="193006799" sldId="800"/>
            <ac:picMk id="58" creationId="{3B361947-E91A-4AE5-BDB9-4F90F102ED58}"/>
          </ac:picMkLst>
        </pc:picChg>
        <pc:picChg chg="mod">
          <ac:chgData name="Wiebe Dijkstra" userId="3e228de1-5d7d-40b0-b1c2-3c4a90e6ed42" providerId="ADAL" clId="{6B5019C2-47AA-A249-ACFE-20A418A996E6}" dt="2022-06-22T06:45:46.621" v="2905" actId="14826"/>
          <ac:picMkLst>
            <pc:docMk/>
            <pc:sldMk cId="193006799" sldId="800"/>
            <ac:picMk id="61" creationId="{38DDE8EE-1E98-DDC4-31E5-EFDD1D6C83FC}"/>
          </ac:picMkLst>
        </pc:picChg>
        <pc:picChg chg="mod">
          <ac:chgData name="Wiebe Dijkstra" userId="3e228de1-5d7d-40b0-b1c2-3c4a90e6ed42" providerId="ADAL" clId="{6B5019C2-47AA-A249-ACFE-20A418A996E6}" dt="2022-06-22T06:46:28.330" v="2990" actId="207"/>
          <ac:picMkLst>
            <pc:docMk/>
            <pc:sldMk cId="193006799" sldId="800"/>
            <ac:picMk id="64" creationId="{13F259F4-2730-429C-045F-FF85EDDE6088}"/>
          </ac:picMkLst>
        </pc:picChg>
        <pc:picChg chg="mod">
          <ac:chgData name="Wiebe Dijkstra" userId="3e228de1-5d7d-40b0-b1c2-3c4a90e6ed42" providerId="ADAL" clId="{6B5019C2-47AA-A249-ACFE-20A418A996E6}" dt="2022-06-22T06:46:53.022" v="3018" actId="14826"/>
          <ac:picMkLst>
            <pc:docMk/>
            <pc:sldMk cId="193006799" sldId="800"/>
            <ac:picMk id="67" creationId="{9539F24B-48EC-039C-B415-EC24763C5ECA}"/>
          </ac:picMkLst>
        </pc:picChg>
        <pc:picChg chg="mod">
          <ac:chgData name="Wiebe Dijkstra" userId="3e228de1-5d7d-40b0-b1c2-3c4a90e6ed42" providerId="ADAL" clId="{6B5019C2-47AA-A249-ACFE-20A418A996E6}" dt="2022-06-22T06:49:55.492" v="3191" actId="208"/>
          <ac:picMkLst>
            <pc:docMk/>
            <pc:sldMk cId="193006799" sldId="800"/>
            <ac:picMk id="70" creationId="{9816BEE0-C046-C945-C6A9-9F4CB451BB82}"/>
          </ac:picMkLst>
        </pc:picChg>
        <pc:picChg chg="mod">
          <ac:chgData name="Wiebe Dijkstra" userId="3e228de1-5d7d-40b0-b1c2-3c4a90e6ed42" providerId="ADAL" clId="{6B5019C2-47AA-A249-ACFE-20A418A996E6}" dt="2022-06-22T06:50:37.548" v="3206" actId="207"/>
          <ac:picMkLst>
            <pc:docMk/>
            <pc:sldMk cId="193006799" sldId="800"/>
            <ac:picMk id="73" creationId="{FE877A18-4006-FE2D-D582-1B69753C5002}"/>
          </ac:picMkLst>
        </pc:picChg>
      </pc:sldChg>
      <pc:sldChg chg="add del">
        <pc:chgData name="Wiebe Dijkstra" userId="3e228de1-5d7d-40b0-b1c2-3c4a90e6ed42" providerId="ADAL" clId="{6B5019C2-47AA-A249-ACFE-20A418A996E6}" dt="2022-06-21T18:59:48.408" v="2328" actId="2696"/>
        <pc:sldMkLst>
          <pc:docMk/>
          <pc:sldMk cId="650822928" sldId="801"/>
        </pc:sldMkLst>
      </pc:sldChg>
      <pc:sldChg chg="modSp add mod modShow modNotesTx">
        <pc:chgData name="Wiebe Dijkstra" userId="3e228de1-5d7d-40b0-b1c2-3c4a90e6ed42" providerId="ADAL" clId="{6B5019C2-47AA-A249-ACFE-20A418A996E6}" dt="2022-06-24T14:46:28.613" v="4630" actId="729"/>
        <pc:sldMkLst>
          <pc:docMk/>
          <pc:sldMk cId="2718853017" sldId="801"/>
        </pc:sldMkLst>
        <pc:spChg chg="mod">
          <ac:chgData name="Wiebe Dijkstra" userId="3e228de1-5d7d-40b0-b1c2-3c4a90e6ed42" providerId="ADAL" clId="{6B5019C2-47AA-A249-ACFE-20A418A996E6}" dt="2022-06-22T06:53:55.366" v="3312" actId="20577"/>
          <ac:spMkLst>
            <pc:docMk/>
            <pc:sldMk cId="2718853017" sldId="801"/>
            <ac:spMk id="4" creationId="{D88775EA-CF5A-27F4-AFDA-C88DB3C5A2AB}"/>
          </ac:spMkLst>
        </pc:spChg>
        <pc:spChg chg="mod">
          <ac:chgData name="Wiebe Dijkstra" userId="3e228de1-5d7d-40b0-b1c2-3c4a90e6ed42" providerId="ADAL" clId="{6B5019C2-47AA-A249-ACFE-20A418A996E6}" dt="2022-06-22T06:52:46.020" v="3276" actId="208"/>
          <ac:spMkLst>
            <pc:docMk/>
            <pc:sldMk cId="2718853017" sldId="801"/>
            <ac:spMk id="40" creationId="{B42E4BDA-0125-8840-2380-8B55F2A41824}"/>
          </ac:spMkLst>
        </pc:spChg>
        <pc:spChg chg="mod">
          <ac:chgData name="Wiebe Dijkstra" userId="3e228de1-5d7d-40b0-b1c2-3c4a90e6ed42" providerId="ADAL" clId="{6B5019C2-47AA-A249-ACFE-20A418A996E6}" dt="2022-06-22T06:52:51.366" v="3278" actId="208"/>
          <ac:spMkLst>
            <pc:docMk/>
            <pc:sldMk cId="2718853017" sldId="801"/>
            <ac:spMk id="48" creationId="{71C81547-6EE7-E7A9-F245-67446EE96CA0}"/>
          </ac:spMkLst>
        </pc:spChg>
        <pc:spChg chg="mod">
          <ac:chgData name="Wiebe Dijkstra" userId="3e228de1-5d7d-40b0-b1c2-3c4a90e6ed42" providerId="ADAL" clId="{6B5019C2-47AA-A249-ACFE-20A418A996E6}" dt="2022-06-22T06:53:06.731" v="3280" actId="208"/>
          <ac:spMkLst>
            <pc:docMk/>
            <pc:sldMk cId="2718853017" sldId="801"/>
            <ac:spMk id="51" creationId="{49EA26C8-3DC4-61B2-EBA2-F36F295A1820}"/>
          </ac:spMkLst>
        </pc:spChg>
        <pc:spChg chg="mod">
          <ac:chgData name="Wiebe Dijkstra" userId="3e228de1-5d7d-40b0-b1c2-3c4a90e6ed42" providerId="ADAL" clId="{6B5019C2-47AA-A249-ACFE-20A418A996E6}" dt="2022-06-22T06:53:10.233" v="3282" actId="208"/>
          <ac:spMkLst>
            <pc:docMk/>
            <pc:sldMk cId="2718853017" sldId="801"/>
            <ac:spMk id="54" creationId="{BA3A5CA0-1595-6D08-9A70-CCB281A61BCD}"/>
          </ac:spMkLst>
        </pc:spChg>
        <pc:spChg chg="mod">
          <ac:chgData name="Wiebe Dijkstra" userId="3e228de1-5d7d-40b0-b1c2-3c4a90e6ed42" providerId="ADAL" clId="{6B5019C2-47AA-A249-ACFE-20A418A996E6}" dt="2022-06-22T06:53:18.189" v="3284" actId="208"/>
          <ac:spMkLst>
            <pc:docMk/>
            <pc:sldMk cId="2718853017" sldId="801"/>
            <ac:spMk id="69" creationId="{BA409B90-9887-0A14-67F9-4DB1CBC36F08}"/>
          </ac:spMkLst>
        </pc:spChg>
        <pc:spChg chg="mod">
          <ac:chgData name="Wiebe Dijkstra" userId="3e228de1-5d7d-40b0-b1c2-3c4a90e6ed42" providerId="ADAL" clId="{6B5019C2-47AA-A249-ACFE-20A418A996E6}" dt="2022-06-22T06:53:33.500" v="3296" actId="20577"/>
          <ac:spMkLst>
            <pc:docMk/>
            <pc:sldMk cId="2718853017" sldId="801"/>
            <ac:spMk id="72" creationId="{0614C16F-FF4E-AB1E-7C1D-9621A6364104}"/>
          </ac:spMkLst>
        </pc:spChg>
        <pc:picChg chg="mod">
          <ac:chgData name="Wiebe Dijkstra" userId="3e228de1-5d7d-40b0-b1c2-3c4a90e6ed42" providerId="ADAL" clId="{6B5019C2-47AA-A249-ACFE-20A418A996E6}" dt="2022-06-22T06:53:23.762" v="3285" actId="208"/>
          <ac:picMkLst>
            <pc:docMk/>
            <pc:sldMk cId="2718853017" sldId="801"/>
            <ac:picMk id="70" creationId="{9816BEE0-C046-C945-C6A9-9F4CB451BB82}"/>
          </ac:picMkLst>
        </pc:picChg>
      </pc:sldChg>
      <pc:sldChg chg="add del">
        <pc:chgData name="Wiebe Dijkstra" userId="3e228de1-5d7d-40b0-b1c2-3c4a90e6ed42" providerId="ADAL" clId="{6B5019C2-47AA-A249-ACFE-20A418A996E6}" dt="2022-06-22T06:51:39.054" v="3269" actId="2696"/>
        <pc:sldMkLst>
          <pc:docMk/>
          <pc:sldMk cId="3248658145" sldId="801"/>
        </pc:sldMkLst>
      </pc:sldChg>
      <pc:sldChg chg="add">
        <pc:chgData name="Wiebe Dijkstra" userId="3e228de1-5d7d-40b0-b1c2-3c4a90e6ed42" providerId="ADAL" clId="{6B5019C2-47AA-A249-ACFE-20A418A996E6}" dt="2022-06-22T06:59:37.998" v="3701" actId="2890"/>
        <pc:sldMkLst>
          <pc:docMk/>
          <pc:sldMk cId="530521577" sldId="802"/>
        </pc:sldMkLst>
      </pc:sldChg>
      <pc:sldChg chg="addSp delSp modSp add del mod">
        <pc:chgData name="Wiebe Dijkstra" userId="3e228de1-5d7d-40b0-b1c2-3c4a90e6ed42" providerId="ADAL" clId="{6B5019C2-47AA-A249-ACFE-20A418A996E6}" dt="2022-06-22T06:41:23.604" v="2587" actId="2696"/>
        <pc:sldMkLst>
          <pc:docMk/>
          <pc:sldMk cId="971092756" sldId="802"/>
        </pc:sldMkLst>
        <pc:spChg chg="mod">
          <ac:chgData name="Wiebe Dijkstra" userId="3e228de1-5d7d-40b0-b1c2-3c4a90e6ed42" providerId="ADAL" clId="{6B5019C2-47AA-A249-ACFE-20A418A996E6}" dt="2022-06-21T19:01:46.434" v="2367" actId="20577"/>
          <ac:spMkLst>
            <pc:docMk/>
            <pc:sldMk cId="971092756" sldId="802"/>
            <ac:spMk id="4" creationId="{D88775EA-CF5A-27F4-AFDA-C88DB3C5A2AB}"/>
          </ac:spMkLst>
        </pc:spChg>
        <pc:spChg chg="mod">
          <ac:chgData name="Wiebe Dijkstra" userId="3e228de1-5d7d-40b0-b1c2-3c4a90e6ed42" providerId="ADAL" clId="{6B5019C2-47AA-A249-ACFE-20A418A996E6}" dt="2022-06-21T19:01:09.589" v="2338" actId="208"/>
          <ac:spMkLst>
            <pc:docMk/>
            <pc:sldMk cId="971092756" sldId="802"/>
            <ac:spMk id="7" creationId="{94E2146E-BD36-DDF9-2BAC-EEBF709ECDB9}"/>
          </ac:spMkLst>
        </pc:spChg>
        <pc:spChg chg="mod">
          <ac:chgData name="Wiebe Dijkstra" userId="3e228de1-5d7d-40b0-b1c2-3c4a90e6ed42" providerId="ADAL" clId="{6B5019C2-47AA-A249-ACFE-20A418A996E6}" dt="2022-06-21T19:01:09.589" v="2338" actId="208"/>
          <ac:spMkLst>
            <pc:docMk/>
            <pc:sldMk cId="971092756" sldId="802"/>
            <ac:spMk id="21" creationId="{6EAE2DA5-FB33-4D30-8A18-22308E7203FA}"/>
          </ac:spMkLst>
        </pc:spChg>
        <pc:spChg chg="mod">
          <ac:chgData name="Wiebe Dijkstra" userId="3e228de1-5d7d-40b0-b1c2-3c4a90e6ed42" providerId="ADAL" clId="{6B5019C2-47AA-A249-ACFE-20A418A996E6}" dt="2022-06-21T19:01:09.589" v="2338" actId="208"/>
          <ac:spMkLst>
            <pc:docMk/>
            <pc:sldMk cId="971092756" sldId="802"/>
            <ac:spMk id="22" creationId="{ED6D3176-F28E-9D3A-3F19-02AD5FC48926}"/>
          </ac:spMkLst>
        </pc:spChg>
        <pc:spChg chg="mod">
          <ac:chgData name="Wiebe Dijkstra" userId="3e228de1-5d7d-40b0-b1c2-3c4a90e6ed42" providerId="ADAL" clId="{6B5019C2-47AA-A249-ACFE-20A418A996E6}" dt="2022-06-21T19:01:09.589" v="2338" actId="208"/>
          <ac:spMkLst>
            <pc:docMk/>
            <pc:sldMk cId="971092756" sldId="802"/>
            <ac:spMk id="23" creationId="{93B82F4F-FA05-E5AF-0C3A-04F0DFC73A41}"/>
          </ac:spMkLst>
        </pc:spChg>
        <pc:spChg chg="mod">
          <ac:chgData name="Wiebe Dijkstra" userId="3e228de1-5d7d-40b0-b1c2-3c4a90e6ed42" providerId="ADAL" clId="{6B5019C2-47AA-A249-ACFE-20A418A996E6}" dt="2022-06-21T19:01:09.589" v="2338" actId="208"/>
          <ac:spMkLst>
            <pc:docMk/>
            <pc:sldMk cId="971092756" sldId="802"/>
            <ac:spMk id="34" creationId="{3CEB56BD-CB54-6BB8-60DD-D7472F88EE8D}"/>
          </ac:spMkLst>
        </pc:spChg>
        <pc:spChg chg="mod">
          <ac:chgData name="Wiebe Dijkstra" userId="3e228de1-5d7d-40b0-b1c2-3c4a90e6ed42" providerId="ADAL" clId="{6B5019C2-47AA-A249-ACFE-20A418A996E6}" dt="2022-06-21T19:08:24.765" v="2479" actId="20577"/>
          <ac:spMkLst>
            <pc:docMk/>
            <pc:sldMk cId="971092756" sldId="802"/>
            <ac:spMk id="35" creationId="{7948D7E8-6745-40A4-C7E1-B9C9BE2D98DC}"/>
          </ac:spMkLst>
        </pc:spChg>
        <pc:spChg chg="add mod">
          <ac:chgData name="Wiebe Dijkstra" userId="3e228de1-5d7d-40b0-b1c2-3c4a90e6ed42" providerId="ADAL" clId="{6B5019C2-47AA-A249-ACFE-20A418A996E6}" dt="2022-06-21T19:08:32.323" v="2480"/>
          <ac:spMkLst>
            <pc:docMk/>
            <pc:sldMk cId="971092756" sldId="802"/>
            <ac:spMk id="39" creationId="{3CE6AB18-A704-45ED-7E49-C3B261B0A5A7}"/>
          </ac:spMkLst>
        </pc:spChg>
        <pc:picChg chg="mod">
          <ac:chgData name="Wiebe Dijkstra" userId="3e228de1-5d7d-40b0-b1c2-3c4a90e6ed42" providerId="ADAL" clId="{6B5019C2-47AA-A249-ACFE-20A418A996E6}" dt="2022-06-21T19:00:54.916" v="2336" actId="208"/>
          <ac:picMkLst>
            <pc:docMk/>
            <pc:sldMk cId="971092756" sldId="802"/>
            <ac:picMk id="37" creationId="{838941DD-7EC6-8C45-18AB-F2353008AFC3}"/>
          </ac:picMkLst>
        </pc:picChg>
        <pc:picChg chg="del">
          <ac:chgData name="Wiebe Dijkstra" userId="3e228de1-5d7d-40b0-b1c2-3c4a90e6ed42" providerId="ADAL" clId="{6B5019C2-47AA-A249-ACFE-20A418A996E6}" dt="2022-06-21T18:59:50.646" v="2329" actId="478"/>
          <ac:picMkLst>
            <pc:docMk/>
            <pc:sldMk cId="971092756" sldId="802"/>
            <ac:picMk id="43" creationId="{FB5A0340-6DD6-3D07-8F5D-BCCA7B711B9F}"/>
          </ac:picMkLst>
        </pc:picChg>
      </pc:sldChg>
      <pc:sldChg chg="add del">
        <pc:chgData name="Wiebe Dijkstra" userId="3e228de1-5d7d-40b0-b1c2-3c4a90e6ed42" providerId="ADAL" clId="{6B5019C2-47AA-A249-ACFE-20A418A996E6}" dt="2022-06-21T18:59:42.382" v="2326" actId="2890"/>
        <pc:sldMkLst>
          <pc:docMk/>
          <pc:sldMk cId="1369034305" sldId="802"/>
        </pc:sldMkLst>
      </pc:sldChg>
      <pc:sldChg chg="add del">
        <pc:chgData name="Wiebe Dijkstra" userId="3e228de1-5d7d-40b0-b1c2-3c4a90e6ed42" providerId="ADAL" clId="{6B5019C2-47AA-A249-ACFE-20A418A996E6}" dt="2022-06-22T06:41:29.603" v="2588" actId="2696"/>
        <pc:sldMkLst>
          <pc:docMk/>
          <pc:sldMk cId="2371598048" sldId="803"/>
        </pc:sldMkLst>
      </pc:sldChg>
      <pc:sldMasterChg chg="delSldLayout">
        <pc:chgData name="Wiebe Dijkstra" userId="3e228de1-5d7d-40b0-b1c2-3c4a90e6ed42" providerId="ADAL" clId="{6B5019C2-47AA-A249-ACFE-20A418A996E6}" dt="2022-06-14T12:47:03.261" v="791" actId="2696"/>
        <pc:sldMasterMkLst>
          <pc:docMk/>
          <pc:sldMasterMk cId="4264959708" sldId="2147483675"/>
        </pc:sldMasterMkLst>
        <pc:sldLayoutChg chg="del">
          <pc:chgData name="Wiebe Dijkstra" userId="3e228de1-5d7d-40b0-b1c2-3c4a90e6ed42" providerId="ADAL" clId="{6B5019C2-47AA-A249-ACFE-20A418A996E6}" dt="2022-06-14T12:47:03.261" v="791" actId="2696"/>
          <pc:sldLayoutMkLst>
            <pc:docMk/>
            <pc:sldMasterMk cId="4264959708" sldId="2147483675"/>
            <pc:sldLayoutMk cId="3674210813" sldId="2147483703"/>
          </pc:sldLayoutMkLst>
        </pc:sldLayoutChg>
      </pc:sldMasterChg>
      <pc:sldMasterChg chg="delSp mod modSldLayout">
        <pc:chgData name="Wiebe Dijkstra" userId="3e228de1-5d7d-40b0-b1c2-3c4a90e6ed42" providerId="ADAL" clId="{6B5019C2-47AA-A249-ACFE-20A418A996E6}" dt="2022-06-14T12:47:22.411" v="794" actId="478"/>
        <pc:sldMasterMkLst>
          <pc:docMk/>
          <pc:sldMasterMk cId="3770574163" sldId="2147483687"/>
        </pc:sldMasterMkLst>
        <pc:picChg chg="del">
          <ac:chgData name="Wiebe Dijkstra" userId="3e228de1-5d7d-40b0-b1c2-3c4a90e6ed42" providerId="ADAL" clId="{6B5019C2-47AA-A249-ACFE-20A418A996E6}" dt="2022-06-14T12:47:22.411" v="794" actId="478"/>
          <ac:picMkLst>
            <pc:docMk/>
            <pc:sldMasterMk cId="3770574163" sldId="2147483687"/>
            <ac:picMk id="7" creationId="{00000000-0000-0000-0000-000000000000}"/>
          </ac:picMkLst>
        </pc:picChg>
        <pc:sldLayoutChg chg="delSp modSp mod">
          <pc:chgData name="Wiebe Dijkstra" userId="3e228de1-5d7d-40b0-b1c2-3c4a90e6ed42" providerId="ADAL" clId="{6B5019C2-47AA-A249-ACFE-20A418A996E6}" dt="2022-06-14T12:47:15.778" v="793" actId="478"/>
          <pc:sldLayoutMkLst>
            <pc:docMk/>
            <pc:sldMasterMk cId="3770574163" sldId="2147483687"/>
            <pc:sldLayoutMk cId="3590200970" sldId="2147483696"/>
          </pc:sldLayoutMkLst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0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1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2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3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4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5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6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7" creationId="{00000000-0000-0000-0000-000000000000}"/>
            </ac:spMkLst>
          </pc:spChg>
          <pc:spChg chg="del">
            <ac:chgData name="Wiebe Dijkstra" userId="3e228de1-5d7d-40b0-b1c2-3c4a90e6ed42" providerId="ADAL" clId="{6B5019C2-47AA-A249-ACFE-20A418A996E6}" dt="2022-06-14T12:47:15.778" v="793" actId="478"/>
            <ac:spMkLst>
              <pc:docMk/>
              <pc:sldMasterMk cId="3770574163" sldId="2147483687"/>
              <pc:sldLayoutMk cId="3590200970" sldId="2147483696"/>
              <ac:spMk id="1861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2:45:15.084" v="779" actId="242"/>
            <ac:spMkLst>
              <pc:docMk/>
              <pc:sldMasterMk cId="3770574163" sldId="2147483687"/>
              <pc:sldLayoutMk cId="3590200970" sldId="2147483696"/>
              <ac:spMk id="1928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5:40.421" v="113" actId="20577"/>
            <ac:spMkLst>
              <pc:docMk/>
              <pc:sldMasterMk cId="3770574163" sldId="2147483687"/>
              <pc:sldLayoutMk cId="3590200970" sldId="2147483696"/>
              <ac:spMk id="1930" creationId="{00000000-0000-0000-0000-000000000000}"/>
            </ac:spMkLst>
          </pc:spChg>
          <pc:grpChg chg="del">
            <ac:chgData name="Wiebe Dijkstra" userId="3e228de1-5d7d-40b0-b1c2-3c4a90e6ed42" providerId="ADAL" clId="{6B5019C2-47AA-A249-ACFE-20A418A996E6}" dt="2022-06-14T12:47:12.063" v="792" actId="478"/>
            <ac:grpSpMkLst>
              <pc:docMk/>
              <pc:sldMasterMk cId="3770574163" sldId="2147483687"/>
              <pc:sldLayoutMk cId="3590200970" sldId="2147483696"/>
              <ac:grpSpMk id="1849" creationId="{00000000-0000-0000-0000-000000000000}"/>
            </ac:grpSpMkLst>
          </pc:grpChg>
          <pc:grpChg chg="mod">
            <ac:chgData name="Wiebe Dijkstra" userId="3e228de1-5d7d-40b0-b1c2-3c4a90e6ed42" providerId="ADAL" clId="{6B5019C2-47AA-A249-ACFE-20A418A996E6}" dt="2022-06-14T11:57:37.959" v="123" actId="207"/>
            <ac:grpSpMkLst>
              <pc:docMk/>
              <pc:sldMasterMk cId="3770574163" sldId="2147483687"/>
              <pc:sldLayoutMk cId="3590200970" sldId="2147483696"/>
              <ac:grpSpMk id="1858" creationId="{00000000-0000-0000-0000-000000000000}"/>
            </ac:grpSpMkLst>
          </pc:grpChg>
        </pc:sldLayoutChg>
      </pc:sldMasterChg>
    </pc:docChg>
  </pc:docChgLst>
  <pc:docChgLst>
    <pc:chgData name="Wiebe Dijkstra" userId="3e228de1-5d7d-40b0-b1c2-3c4a90e6ed42" providerId="ADAL" clId="{39982B8B-1830-B145-A21B-B2CDD15174F6}"/>
    <pc:docChg chg="undo custSel addSld delSld modSld">
      <pc:chgData name="Wiebe Dijkstra" userId="3e228de1-5d7d-40b0-b1c2-3c4a90e6ed42" providerId="ADAL" clId="{39982B8B-1830-B145-A21B-B2CDD15174F6}" dt="2022-08-22T15:30:12.905" v="912" actId="20577"/>
      <pc:docMkLst>
        <pc:docMk/>
      </pc:docMkLst>
      <pc:sldChg chg="delSp modSp mod">
        <pc:chgData name="Wiebe Dijkstra" userId="3e228de1-5d7d-40b0-b1c2-3c4a90e6ed42" providerId="ADAL" clId="{39982B8B-1830-B145-A21B-B2CDD15174F6}" dt="2022-08-22T15:27:34.310" v="875" actId="478"/>
        <pc:sldMkLst>
          <pc:docMk/>
          <pc:sldMk cId="2068372237" sldId="263"/>
        </pc:sldMkLst>
        <pc:spChg chg="mod">
          <ac:chgData name="Wiebe Dijkstra" userId="3e228de1-5d7d-40b0-b1c2-3c4a90e6ed42" providerId="ADAL" clId="{39982B8B-1830-B145-A21B-B2CDD15174F6}" dt="2022-08-22T15:27:31.325" v="873" actId="20577"/>
          <ac:spMkLst>
            <pc:docMk/>
            <pc:sldMk cId="2068372237" sldId="263"/>
            <ac:spMk id="31" creationId="{A156ACB9-644F-E8D0-8100-3C15273AA199}"/>
          </ac:spMkLst>
        </pc:spChg>
        <pc:spChg chg="del">
          <ac:chgData name="Wiebe Dijkstra" userId="3e228de1-5d7d-40b0-b1c2-3c4a90e6ed42" providerId="ADAL" clId="{39982B8B-1830-B145-A21B-B2CDD15174F6}" dt="2022-08-22T15:27:33.240" v="874" actId="478"/>
          <ac:spMkLst>
            <pc:docMk/>
            <pc:sldMk cId="2068372237" sldId="263"/>
            <ac:spMk id="33" creationId="{69651719-53B1-1063-6848-2B53482D9B8C}"/>
          </ac:spMkLst>
        </pc:spChg>
        <pc:picChg chg="del">
          <ac:chgData name="Wiebe Dijkstra" userId="3e228de1-5d7d-40b0-b1c2-3c4a90e6ed42" providerId="ADAL" clId="{39982B8B-1830-B145-A21B-B2CDD15174F6}" dt="2022-08-22T15:27:34.310" v="875" actId="478"/>
          <ac:picMkLst>
            <pc:docMk/>
            <pc:sldMk cId="2068372237" sldId="263"/>
            <ac:picMk id="27" creationId="{05809243-A05E-D78A-D4C9-2A8A9C227F3F}"/>
          </ac:picMkLst>
        </pc:picChg>
      </pc:sldChg>
      <pc:sldChg chg="modSp mod">
        <pc:chgData name="Wiebe Dijkstra" userId="3e228de1-5d7d-40b0-b1c2-3c4a90e6ed42" providerId="ADAL" clId="{39982B8B-1830-B145-A21B-B2CDD15174F6}" dt="2022-08-22T15:11:45.408" v="337" actId="6549"/>
        <pc:sldMkLst>
          <pc:docMk/>
          <pc:sldMk cId="119647657" sldId="266"/>
        </pc:sldMkLst>
        <pc:graphicFrameChg chg="modGraphic">
          <ac:chgData name="Wiebe Dijkstra" userId="3e228de1-5d7d-40b0-b1c2-3c4a90e6ed42" providerId="ADAL" clId="{39982B8B-1830-B145-A21B-B2CDD15174F6}" dt="2022-08-22T15:11:45.408" v="337" actId="6549"/>
          <ac:graphicFrameMkLst>
            <pc:docMk/>
            <pc:sldMk cId="119647657" sldId="266"/>
            <ac:graphicFrameMk id="16" creationId="{1AA6AA1E-F462-2B9B-16F4-E4CA29C3E211}"/>
          </ac:graphicFrameMkLst>
        </pc:graphicFrameChg>
      </pc:sldChg>
      <pc:sldChg chg="modSp mod">
        <pc:chgData name="Wiebe Dijkstra" userId="3e228de1-5d7d-40b0-b1c2-3c4a90e6ed42" providerId="ADAL" clId="{39982B8B-1830-B145-A21B-B2CDD15174F6}" dt="2022-08-22T15:11:38.363" v="336" actId="20577"/>
        <pc:sldMkLst>
          <pc:docMk/>
          <pc:sldMk cId="2609726203" sldId="267"/>
        </pc:sldMkLst>
        <pc:graphicFrameChg chg="mod modGraphic">
          <ac:chgData name="Wiebe Dijkstra" userId="3e228de1-5d7d-40b0-b1c2-3c4a90e6ed42" providerId="ADAL" clId="{39982B8B-1830-B145-A21B-B2CDD15174F6}" dt="2022-08-22T15:11:38.363" v="336" actId="20577"/>
          <ac:graphicFrameMkLst>
            <pc:docMk/>
            <pc:sldMk cId="2609726203" sldId="267"/>
            <ac:graphicFrameMk id="16" creationId="{1AA6AA1E-F462-2B9B-16F4-E4CA29C3E211}"/>
          </ac:graphicFrameMkLst>
        </pc:graphicFrameChg>
      </pc:sldChg>
      <pc:sldChg chg="modSp mod">
        <pc:chgData name="Wiebe Dijkstra" userId="3e228de1-5d7d-40b0-b1c2-3c4a90e6ed42" providerId="ADAL" clId="{39982B8B-1830-B145-A21B-B2CDD15174F6}" dt="2022-08-22T15:25:54.871" v="859" actId="20577"/>
        <pc:sldMkLst>
          <pc:docMk/>
          <pc:sldMk cId="2142895942" sldId="270"/>
        </pc:sldMkLst>
        <pc:spChg chg="mod">
          <ac:chgData name="Wiebe Dijkstra" userId="3e228de1-5d7d-40b0-b1c2-3c4a90e6ed42" providerId="ADAL" clId="{39982B8B-1830-B145-A21B-B2CDD15174F6}" dt="2022-08-22T15:25:54.871" v="859" actId="20577"/>
          <ac:spMkLst>
            <pc:docMk/>
            <pc:sldMk cId="2142895942" sldId="270"/>
            <ac:spMk id="20" creationId="{3DFFB41C-D9E3-97F1-021D-7F79E3047A2F}"/>
          </ac:spMkLst>
        </pc:spChg>
      </pc:sldChg>
      <pc:sldChg chg="del">
        <pc:chgData name="Wiebe Dijkstra" userId="3e228de1-5d7d-40b0-b1c2-3c4a90e6ed42" providerId="ADAL" clId="{39982B8B-1830-B145-A21B-B2CDD15174F6}" dt="2022-08-22T15:21:54.427" v="659" actId="2696"/>
        <pc:sldMkLst>
          <pc:docMk/>
          <pc:sldMk cId="1137312517" sldId="289"/>
        </pc:sldMkLst>
      </pc:sldChg>
      <pc:sldChg chg="del">
        <pc:chgData name="Wiebe Dijkstra" userId="3e228de1-5d7d-40b0-b1c2-3c4a90e6ed42" providerId="ADAL" clId="{39982B8B-1830-B145-A21B-B2CDD15174F6}" dt="2022-08-22T15:22:24.662" v="664" actId="2696"/>
        <pc:sldMkLst>
          <pc:docMk/>
          <pc:sldMk cId="2938129108" sldId="350"/>
        </pc:sldMkLst>
      </pc:sldChg>
      <pc:sldChg chg="del">
        <pc:chgData name="Wiebe Dijkstra" userId="3e228de1-5d7d-40b0-b1c2-3c4a90e6ed42" providerId="ADAL" clId="{39982B8B-1830-B145-A21B-B2CDD15174F6}" dt="2022-08-22T15:22:24.662" v="664" actId="2696"/>
        <pc:sldMkLst>
          <pc:docMk/>
          <pc:sldMk cId="2902265796" sldId="351"/>
        </pc:sldMkLst>
      </pc:sldChg>
      <pc:sldChg chg="addSp delSp modSp del mod">
        <pc:chgData name="Wiebe Dijkstra" userId="3e228de1-5d7d-40b0-b1c2-3c4a90e6ed42" providerId="ADAL" clId="{39982B8B-1830-B145-A21B-B2CDD15174F6}" dt="2022-08-22T15:21:52.887" v="658" actId="2696"/>
        <pc:sldMkLst>
          <pc:docMk/>
          <pc:sldMk cId="3158016289" sldId="759"/>
        </pc:sldMkLst>
        <pc:spChg chg="mod">
          <ac:chgData name="Wiebe Dijkstra" userId="3e228de1-5d7d-40b0-b1c2-3c4a90e6ed42" providerId="ADAL" clId="{39982B8B-1830-B145-A21B-B2CDD15174F6}" dt="2022-08-22T15:14:44.218" v="429" actId="20577"/>
          <ac:spMkLst>
            <pc:docMk/>
            <pc:sldMk cId="3158016289" sldId="759"/>
            <ac:spMk id="3" creationId="{F9230520-3A17-31C2-6312-23709FC7CA9A}"/>
          </ac:spMkLst>
        </pc:spChg>
        <pc:spChg chg="del mod">
          <ac:chgData name="Wiebe Dijkstra" userId="3e228de1-5d7d-40b0-b1c2-3c4a90e6ed42" providerId="ADAL" clId="{39982B8B-1830-B145-A21B-B2CDD15174F6}" dt="2022-08-22T15:15:27.014" v="463" actId="478"/>
          <ac:spMkLst>
            <pc:docMk/>
            <pc:sldMk cId="3158016289" sldId="759"/>
            <ac:spMk id="4" creationId="{3618167A-8EAE-00BD-5813-3E003298A797}"/>
          </ac:spMkLst>
        </pc:spChg>
        <pc:spChg chg="del">
          <ac:chgData name="Wiebe Dijkstra" userId="3e228de1-5d7d-40b0-b1c2-3c4a90e6ed42" providerId="ADAL" clId="{39982B8B-1830-B145-A21B-B2CDD15174F6}" dt="2022-08-22T15:12:11.574" v="340" actId="478"/>
          <ac:spMkLst>
            <pc:docMk/>
            <pc:sldMk cId="3158016289" sldId="759"/>
            <ac:spMk id="5" creationId="{A935FE86-B853-7170-87E1-0825B83B660B}"/>
          </ac:spMkLst>
        </pc:spChg>
        <pc:spChg chg="del">
          <ac:chgData name="Wiebe Dijkstra" userId="3e228de1-5d7d-40b0-b1c2-3c4a90e6ed42" providerId="ADAL" clId="{39982B8B-1830-B145-A21B-B2CDD15174F6}" dt="2022-08-22T15:12:12.010" v="341" actId="478"/>
          <ac:spMkLst>
            <pc:docMk/>
            <pc:sldMk cId="3158016289" sldId="759"/>
            <ac:spMk id="6" creationId="{8D39CD19-5310-34AA-3069-785774EC9769}"/>
          </ac:spMkLst>
        </pc:spChg>
        <pc:spChg chg="del">
          <ac:chgData name="Wiebe Dijkstra" userId="3e228de1-5d7d-40b0-b1c2-3c4a90e6ed42" providerId="ADAL" clId="{39982B8B-1830-B145-A21B-B2CDD15174F6}" dt="2022-08-22T15:12:21.143" v="344" actId="478"/>
          <ac:spMkLst>
            <pc:docMk/>
            <pc:sldMk cId="3158016289" sldId="759"/>
            <ac:spMk id="7" creationId="{5F7EA464-9366-499D-C506-A5080187CE0E}"/>
          </ac:spMkLst>
        </pc:spChg>
        <pc:spChg chg="add mod">
          <ac:chgData name="Wiebe Dijkstra" userId="3e228de1-5d7d-40b0-b1c2-3c4a90e6ed42" providerId="ADAL" clId="{39982B8B-1830-B145-A21B-B2CDD15174F6}" dt="2022-08-22T15:14:56.797" v="441" actId="1037"/>
          <ac:spMkLst>
            <pc:docMk/>
            <pc:sldMk cId="3158016289" sldId="759"/>
            <ac:spMk id="8" creationId="{AF180013-DD68-E5FC-B86E-C5C5F0700BA3}"/>
          </ac:spMkLst>
        </pc:spChg>
        <pc:spChg chg="add mod">
          <ac:chgData name="Wiebe Dijkstra" userId="3e228de1-5d7d-40b0-b1c2-3c4a90e6ed42" providerId="ADAL" clId="{39982B8B-1830-B145-A21B-B2CDD15174F6}" dt="2022-08-22T15:14:45.434" v="430" actId="20577"/>
          <ac:spMkLst>
            <pc:docMk/>
            <pc:sldMk cId="3158016289" sldId="759"/>
            <ac:spMk id="9" creationId="{729AF575-C070-1235-2CD7-E01D61EFE988}"/>
          </ac:spMkLst>
        </pc:spChg>
        <pc:spChg chg="add mod">
          <ac:chgData name="Wiebe Dijkstra" userId="3e228de1-5d7d-40b0-b1c2-3c4a90e6ed42" providerId="ADAL" clId="{39982B8B-1830-B145-A21B-B2CDD15174F6}" dt="2022-08-22T15:15:24.262" v="462"/>
          <ac:spMkLst>
            <pc:docMk/>
            <pc:sldMk cId="3158016289" sldId="759"/>
            <ac:spMk id="10" creationId="{DD646445-3C38-52A4-A46B-4593434D94AB}"/>
          </ac:spMkLst>
        </pc:spChg>
        <pc:cxnChg chg="add mod">
          <ac:chgData name="Wiebe Dijkstra" userId="3e228de1-5d7d-40b0-b1c2-3c4a90e6ed42" providerId="ADAL" clId="{39982B8B-1830-B145-A21B-B2CDD15174F6}" dt="2022-08-22T15:15:39.049" v="465" actId="1076"/>
          <ac:cxnSpMkLst>
            <pc:docMk/>
            <pc:sldMk cId="3158016289" sldId="759"/>
            <ac:cxnSpMk id="11" creationId="{10DD8D31-6668-480E-85C4-DFE6FCF3F4AD}"/>
          </ac:cxnSpMkLst>
        </pc:cxnChg>
        <pc:cxnChg chg="add mod">
          <ac:chgData name="Wiebe Dijkstra" userId="3e228de1-5d7d-40b0-b1c2-3c4a90e6ed42" providerId="ADAL" clId="{39982B8B-1830-B145-A21B-B2CDD15174F6}" dt="2022-08-22T15:13:28.827" v="361" actId="408"/>
          <ac:cxnSpMkLst>
            <pc:docMk/>
            <pc:sldMk cId="3158016289" sldId="759"/>
            <ac:cxnSpMk id="12" creationId="{0CABE750-326C-30EA-9EA6-0BF43EA85307}"/>
          </ac:cxnSpMkLst>
        </pc:cxnChg>
        <pc:cxnChg chg="add mod">
          <ac:chgData name="Wiebe Dijkstra" userId="3e228de1-5d7d-40b0-b1c2-3c4a90e6ed42" providerId="ADAL" clId="{39982B8B-1830-B145-A21B-B2CDD15174F6}" dt="2022-08-22T15:13:28.827" v="361" actId="408"/>
          <ac:cxnSpMkLst>
            <pc:docMk/>
            <pc:sldMk cId="3158016289" sldId="759"/>
            <ac:cxnSpMk id="13" creationId="{6AFCE7B1-DE66-D6D6-17E2-9747C428C5F7}"/>
          </ac:cxnSpMkLst>
        </pc:cxnChg>
      </pc:sldChg>
      <pc:sldChg chg="add del">
        <pc:chgData name="Wiebe Dijkstra" userId="3e228de1-5d7d-40b0-b1c2-3c4a90e6ed42" providerId="ADAL" clId="{39982B8B-1830-B145-A21B-B2CDD15174F6}" dt="2022-08-22T15:27:19.209" v="860" actId="2696"/>
        <pc:sldMkLst>
          <pc:docMk/>
          <pc:sldMk cId="880294546" sldId="792"/>
        </pc:sldMkLst>
      </pc:sldChg>
      <pc:sldChg chg="add del">
        <pc:chgData name="Wiebe Dijkstra" userId="3e228de1-5d7d-40b0-b1c2-3c4a90e6ed42" providerId="ADAL" clId="{39982B8B-1830-B145-A21B-B2CDD15174F6}" dt="2022-08-22T15:27:19.209" v="860" actId="2696"/>
        <pc:sldMkLst>
          <pc:docMk/>
          <pc:sldMk cId="4062665879" sldId="793"/>
        </pc:sldMkLst>
      </pc:sldChg>
      <pc:sldChg chg="del">
        <pc:chgData name="Wiebe Dijkstra" userId="3e228de1-5d7d-40b0-b1c2-3c4a90e6ed42" providerId="ADAL" clId="{39982B8B-1830-B145-A21B-B2CDD15174F6}" dt="2022-08-22T15:22:24.662" v="664" actId="2696"/>
        <pc:sldMkLst>
          <pc:docMk/>
          <pc:sldMk cId="1523522710" sldId="795"/>
        </pc:sldMkLst>
      </pc:sldChg>
      <pc:sldChg chg="modSp mod">
        <pc:chgData name="Wiebe Dijkstra" userId="3e228de1-5d7d-40b0-b1c2-3c4a90e6ed42" providerId="ADAL" clId="{39982B8B-1830-B145-A21B-B2CDD15174F6}" dt="2022-08-22T15:27:24.151" v="863" actId="20577"/>
        <pc:sldMkLst>
          <pc:docMk/>
          <pc:sldMk cId="3741832150" sldId="799"/>
        </pc:sldMkLst>
        <pc:spChg chg="mod">
          <ac:chgData name="Wiebe Dijkstra" userId="3e228de1-5d7d-40b0-b1c2-3c4a90e6ed42" providerId="ADAL" clId="{39982B8B-1830-B145-A21B-B2CDD15174F6}" dt="2022-08-22T15:27:24.151" v="863" actId="20577"/>
          <ac:spMkLst>
            <pc:docMk/>
            <pc:sldMk cId="3741832150" sldId="799"/>
            <ac:spMk id="6" creationId="{A6995143-217A-2E66-A752-9EF066386F55}"/>
          </ac:spMkLst>
        </pc:spChg>
      </pc:sldChg>
      <pc:sldChg chg="del">
        <pc:chgData name="Wiebe Dijkstra" userId="3e228de1-5d7d-40b0-b1c2-3c4a90e6ed42" providerId="ADAL" clId="{39982B8B-1830-B145-A21B-B2CDD15174F6}" dt="2022-08-22T15:27:19.209" v="860" actId="2696"/>
        <pc:sldMkLst>
          <pc:docMk/>
          <pc:sldMk cId="193006799" sldId="800"/>
        </pc:sldMkLst>
      </pc:sldChg>
      <pc:sldChg chg="del">
        <pc:chgData name="Wiebe Dijkstra" userId="3e228de1-5d7d-40b0-b1c2-3c4a90e6ed42" providerId="ADAL" clId="{39982B8B-1830-B145-A21B-B2CDD15174F6}" dt="2022-08-22T15:27:19.209" v="860" actId="2696"/>
        <pc:sldMkLst>
          <pc:docMk/>
          <pc:sldMk cId="2718853017" sldId="801"/>
        </pc:sldMkLst>
      </pc:sldChg>
      <pc:sldChg chg="modSp mod">
        <pc:chgData name="Wiebe Dijkstra" userId="3e228de1-5d7d-40b0-b1c2-3c4a90e6ed42" providerId="ADAL" clId="{39982B8B-1830-B145-A21B-B2CDD15174F6}" dt="2022-08-22T15:10:22.735" v="210" actId="5793"/>
        <pc:sldMkLst>
          <pc:docMk/>
          <pc:sldMk cId="1375502586" sldId="803"/>
        </pc:sldMkLst>
        <pc:graphicFrameChg chg="modGraphic">
          <ac:chgData name="Wiebe Dijkstra" userId="3e228de1-5d7d-40b0-b1c2-3c4a90e6ed42" providerId="ADAL" clId="{39982B8B-1830-B145-A21B-B2CDD15174F6}" dt="2022-08-22T15:10:22.735" v="210" actId="5793"/>
          <ac:graphicFrameMkLst>
            <pc:docMk/>
            <pc:sldMk cId="1375502586" sldId="803"/>
            <ac:graphicFrameMk id="16" creationId="{1AA6AA1E-F462-2B9B-16F4-E4CA29C3E211}"/>
          </ac:graphicFrameMkLst>
        </pc:graphicFrameChg>
      </pc:sldChg>
      <pc:sldChg chg="addSp delSp modSp add mod">
        <pc:chgData name="Wiebe Dijkstra" userId="3e228de1-5d7d-40b0-b1c2-3c4a90e6ed42" providerId="ADAL" clId="{39982B8B-1830-B145-A21B-B2CDD15174F6}" dt="2022-08-22T15:29:56.340" v="901" actId="208"/>
        <pc:sldMkLst>
          <pc:docMk/>
          <pc:sldMk cId="1223723601" sldId="828"/>
        </pc:sldMkLst>
        <pc:spChg chg="mod">
          <ac:chgData name="Wiebe Dijkstra" userId="3e228de1-5d7d-40b0-b1c2-3c4a90e6ed42" providerId="ADAL" clId="{39982B8B-1830-B145-A21B-B2CDD15174F6}" dt="2022-08-22T15:21:37.398" v="653" actId="1076"/>
          <ac:spMkLst>
            <pc:docMk/>
            <pc:sldMk cId="1223723601" sldId="828"/>
            <ac:spMk id="2" creationId="{C63FBE15-BBA6-F594-4229-3C64EAC1A6E4}"/>
          </ac:spMkLst>
        </pc:spChg>
        <pc:spChg chg="mod">
          <ac:chgData name="Wiebe Dijkstra" userId="3e228de1-5d7d-40b0-b1c2-3c4a90e6ed42" providerId="ADAL" clId="{39982B8B-1830-B145-A21B-B2CDD15174F6}" dt="2022-08-22T15:28:48.426" v="884" actId="208"/>
          <ac:spMkLst>
            <pc:docMk/>
            <pc:sldMk cId="1223723601" sldId="828"/>
            <ac:spMk id="4" creationId="{E57A7966-106D-29BD-ECB3-F500755E1D79}"/>
          </ac:spMkLst>
        </pc:spChg>
        <pc:spChg chg="add del mod">
          <ac:chgData name="Wiebe Dijkstra" userId="3e228de1-5d7d-40b0-b1c2-3c4a90e6ed42" providerId="ADAL" clId="{39982B8B-1830-B145-A21B-B2CDD15174F6}" dt="2022-08-22T15:16:18.839" v="468" actId="478"/>
          <ac:spMkLst>
            <pc:docMk/>
            <pc:sldMk cId="1223723601" sldId="828"/>
            <ac:spMk id="5" creationId="{A6A51381-B59D-07D1-3063-D433B6149057}"/>
          </ac:spMkLst>
        </pc:spChg>
        <pc:spChg chg="mod">
          <ac:chgData name="Wiebe Dijkstra" userId="3e228de1-5d7d-40b0-b1c2-3c4a90e6ed42" providerId="ADAL" clId="{39982B8B-1830-B145-A21B-B2CDD15174F6}" dt="2022-08-22T15:29:34.156" v="895" actId="552"/>
          <ac:spMkLst>
            <pc:docMk/>
            <pc:sldMk cId="1223723601" sldId="828"/>
            <ac:spMk id="6" creationId="{BB226AB3-456A-060F-2594-7AC9803584A5}"/>
          </ac:spMkLst>
        </pc:spChg>
        <pc:spChg chg="mod">
          <ac:chgData name="Wiebe Dijkstra" userId="3e228de1-5d7d-40b0-b1c2-3c4a90e6ed42" providerId="ADAL" clId="{39982B8B-1830-B145-A21B-B2CDD15174F6}" dt="2022-08-22T15:29:34.156" v="895" actId="552"/>
          <ac:spMkLst>
            <pc:docMk/>
            <pc:sldMk cId="1223723601" sldId="828"/>
            <ac:spMk id="7" creationId="{6429B46C-F601-9E8A-9859-5C9F364C1655}"/>
          </ac:spMkLst>
        </pc:spChg>
        <pc:spChg chg="del">
          <ac:chgData name="Wiebe Dijkstra" userId="3e228de1-5d7d-40b0-b1c2-3c4a90e6ed42" providerId="ADAL" clId="{39982B8B-1830-B145-A21B-B2CDD15174F6}" dt="2022-08-22T15:16:17.262" v="467" actId="478"/>
          <ac:spMkLst>
            <pc:docMk/>
            <pc:sldMk cId="1223723601" sldId="828"/>
            <ac:spMk id="8" creationId="{8072980F-309E-3807-1B0B-23DB0E379DF2}"/>
          </ac:spMkLst>
        </pc:spChg>
        <pc:spChg chg="mod">
          <ac:chgData name="Wiebe Dijkstra" userId="3e228de1-5d7d-40b0-b1c2-3c4a90e6ed42" providerId="ADAL" clId="{39982B8B-1830-B145-A21B-B2CDD15174F6}" dt="2022-08-22T15:29:07.827" v="889" actId="207"/>
          <ac:spMkLst>
            <pc:docMk/>
            <pc:sldMk cId="1223723601" sldId="828"/>
            <ac:spMk id="17" creationId="{6A19E6AF-4C45-F4BC-85DF-E7D9D014BB76}"/>
          </ac:spMkLst>
        </pc:spChg>
        <pc:spChg chg="mod">
          <ac:chgData name="Wiebe Dijkstra" userId="3e228de1-5d7d-40b0-b1c2-3c4a90e6ed42" providerId="ADAL" clId="{39982B8B-1830-B145-A21B-B2CDD15174F6}" dt="2022-08-22T15:29:43.895" v="897" actId="552"/>
          <ac:spMkLst>
            <pc:docMk/>
            <pc:sldMk cId="1223723601" sldId="828"/>
            <ac:spMk id="18" creationId="{98CE5A89-7653-ED26-2D8C-5F347DA3D34E}"/>
          </ac:spMkLst>
        </pc:spChg>
        <pc:spChg chg="mod">
          <ac:chgData name="Wiebe Dijkstra" userId="3e228de1-5d7d-40b0-b1c2-3c4a90e6ed42" providerId="ADAL" clId="{39982B8B-1830-B145-A21B-B2CDD15174F6}" dt="2022-08-22T15:29:43.895" v="897" actId="552"/>
          <ac:spMkLst>
            <pc:docMk/>
            <pc:sldMk cId="1223723601" sldId="828"/>
            <ac:spMk id="19" creationId="{0A4BC2F0-7F14-4F77-E3AD-0B943A890233}"/>
          </ac:spMkLst>
        </pc:spChg>
        <pc:spChg chg="mod">
          <ac:chgData name="Wiebe Dijkstra" userId="3e228de1-5d7d-40b0-b1c2-3c4a90e6ed42" providerId="ADAL" clId="{39982B8B-1830-B145-A21B-B2CDD15174F6}" dt="2022-08-22T15:29:17.275" v="891" actId="208"/>
          <ac:spMkLst>
            <pc:docMk/>
            <pc:sldMk cId="1223723601" sldId="828"/>
            <ac:spMk id="21" creationId="{2D99458F-8472-F536-0317-56FB67CDA696}"/>
          </ac:spMkLst>
        </pc:spChg>
        <pc:spChg chg="mod">
          <ac:chgData name="Wiebe Dijkstra" userId="3e228de1-5d7d-40b0-b1c2-3c4a90e6ed42" providerId="ADAL" clId="{39982B8B-1830-B145-A21B-B2CDD15174F6}" dt="2022-08-22T15:29:40.252" v="896" actId="552"/>
          <ac:spMkLst>
            <pc:docMk/>
            <pc:sldMk cId="1223723601" sldId="828"/>
            <ac:spMk id="22" creationId="{1DE3E6F2-14E0-46FF-0BFA-9FD6D4797B9B}"/>
          </ac:spMkLst>
        </pc:spChg>
        <pc:spChg chg="mod">
          <ac:chgData name="Wiebe Dijkstra" userId="3e228de1-5d7d-40b0-b1c2-3c4a90e6ed42" providerId="ADAL" clId="{39982B8B-1830-B145-A21B-B2CDD15174F6}" dt="2022-08-22T15:29:40.252" v="896" actId="552"/>
          <ac:spMkLst>
            <pc:docMk/>
            <pc:sldMk cId="1223723601" sldId="828"/>
            <ac:spMk id="23" creationId="{8961D33F-C043-8748-0A8A-6329F9A9E30E}"/>
          </ac:spMkLst>
        </pc:spChg>
        <pc:spChg chg="mod">
          <ac:chgData name="Wiebe Dijkstra" userId="3e228de1-5d7d-40b0-b1c2-3c4a90e6ed42" providerId="ADAL" clId="{39982B8B-1830-B145-A21B-B2CDD15174F6}" dt="2022-08-22T15:29:56.340" v="901" actId="208"/>
          <ac:spMkLst>
            <pc:docMk/>
            <pc:sldMk cId="1223723601" sldId="828"/>
            <ac:spMk id="25" creationId="{E690A586-5D05-B865-3ECF-0FDEB0F48B33}"/>
          </ac:spMkLst>
        </pc:spChg>
        <pc:spChg chg="mod">
          <ac:chgData name="Wiebe Dijkstra" userId="3e228de1-5d7d-40b0-b1c2-3c4a90e6ed42" providerId="ADAL" clId="{39982B8B-1830-B145-A21B-B2CDD15174F6}" dt="2022-08-22T15:29:49.473" v="899" actId="207"/>
          <ac:spMkLst>
            <pc:docMk/>
            <pc:sldMk cId="1223723601" sldId="828"/>
            <ac:spMk id="26" creationId="{21988988-5B3C-4598-FA7D-3ABBF03FC672}"/>
          </ac:spMkLst>
        </pc:spChg>
        <pc:spChg chg="mod">
          <ac:chgData name="Wiebe Dijkstra" userId="3e228de1-5d7d-40b0-b1c2-3c4a90e6ed42" providerId="ADAL" clId="{39982B8B-1830-B145-A21B-B2CDD15174F6}" dt="2022-08-22T15:29:49.473" v="899" actId="207"/>
          <ac:spMkLst>
            <pc:docMk/>
            <pc:sldMk cId="1223723601" sldId="828"/>
            <ac:spMk id="27" creationId="{AEFEB120-EC84-69E6-9735-55501F5DA01B}"/>
          </ac:spMkLst>
        </pc:spChg>
        <pc:grpChg chg="add mod topLvl">
          <ac:chgData name="Wiebe Dijkstra" userId="3e228de1-5d7d-40b0-b1c2-3c4a90e6ed42" providerId="ADAL" clId="{39982B8B-1830-B145-A21B-B2CDD15174F6}" dt="2022-08-22T15:28:38.845" v="880" actId="165"/>
          <ac:grpSpMkLst>
            <pc:docMk/>
            <pc:sldMk cId="1223723601" sldId="828"/>
            <ac:grpSpMk id="9" creationId="{96C636B7-BC2F-C25A-91ED-B031DABFC3CC}"/>
          </ac:grpSpMkLst>
        </pc:grpChg>
        <pc:grpChg chg="add del mod topLvl">
          <ac:chgData name="Wiebe Dijkstra" userId="3e228de1-5d7d-40b0-b1c2-3c4a90e6ed42" providerId="ADAL" clId="{39982B8B-1830-B145-A21B-B2CDD15174F6}" dt="2022-08-22T15:28:42.852" v="881" actId="207"/>
          <ac:grpSpMkLst>
            <pc:docMk/>
            <pc:sldMk cId="1223723601" sldId="828"/>
            <ac:grpSpMk id="11" creationId="{53787246-11E8-BDD9-E19A-C92DD2D8B104}"/>
          </ac:grpSpMkLst>
        </pc:grpChg>
        <pc:grpChg chg="del">
          <ac:chgData name="Wiebe Dijkstra" userId="3e228de1-5d7d-40b0-b1c2-3c4a90e6ed42" providerId="ADAL" clId="{39982B8B-1830-B145-A21B-B2CDD15174F6}" dt="2022-08-22T15:17:23.144" v="495" actId="478"/>
          <ac:grpSpMkLst>
            <pc:docMk/>
            <pc:sldMk cId="1223723601" sldId="828"/>
            <ac:grpSpMk id="12" creationId="{1B084EA3-CFF5-57D5-F56C-35A7E05A40E8}"/>
          </ac:grpSpMkLst>
        </pc:grpChg>
        <pc:grpChg chg="add mod topLvl">
          <ac:chgData name="Wiebe Dijkstra" userId="3e228de1-5d7d-40b0-b1c2-3c4a90e6ed42" providerId="ADAL" clId="{39982B8B-1830-B145-A21B-B2CDD15174F6}" dt="2022-08-22T15:28:38.845" v="880" actId="165"/>
          <ac:grpSpMkLst>
            <pc:docMk/>
            <pc:sldMk cId="1223723601" sldId="828"/>
            <ac:grpSpMk id="20" creationId="{A5A328BA-F398-2510-3C3E-3446009F2BB8}"/>
          </ac:grpSpMkLst>
        </pc:grpChg>
        <pc:grpChg chg="add mod topLvl">
          <ac:chgData name="Wiebe Dijkstra" userId="3e228de1-5d7d-40b0-b1c2-3c4a90e6ed42" providerId="ADAL" clId="{39982B8B-1830-B145-A21B-B2CDD15174F6}" dt="2022-08-22T15:28:38.845" v="880" actId="165"/>
          <ac:grpSpMkLst>
            <pc:docMk/>
            <pc:sldMk cId="1223723601" sldId="828"/>
            <ac:grpSpMk id="24" creationId="{1FB2D1BE-E77D-EDFB-AE89-E5A97680E8CA}"/>
          </ac:grpSpMkLst>
        </pc:grpChg>
        <pc:grpChg chg="add del mod">
          <ac:chgData name="Wiebe Dijkstra" userId="3e228de1-5d7d-40b0-b1c2-3c4a90e6ed42" providerId="ADAL" clId="{39982B8B-1830-B145-A21B-B2CDD15174F6}" dt="2022-08-22T15:28:38.845" v="880" actId="165"/>
          <ac:grpSpMkLst>
            <pc:docMk/>
            <pc:sldMk cId="1223723601" sldId="828"/>
            <ac:grpSpMk id="28" creationId="{FD25BAA5-C15D-64E3-2717-890DF1FF68DC}"/>
          </ac:grpSpMkLst>
        </pc:grpChg>
        <pc:picChg chg="del mod">
          <ac:chgData name="Wiebe Dijkstra" userId="3e228de1-5d7d-40b0-b1c2-3c4a90e6ed42" providerId="ADAL" clId="{39982B8B-1830-B145-A21B-B2CDD15174F6}" dt="2022-08-22T15:17:00.173" v="492" actId="478"/>
          <ac:picMkLst>
            <pc:docMk/>
            <pc:sldMk cId="1223723601" sldId="828"/>
            <ac:picMk id="10" creationId="{739FB6D8-3E41-2907-49E7-1C3AE9ACCD81}"/>
          </ac:picMkLst>
        </pc:picChg>
      </pc:sldChg>
      <pc:sldChg chg="modSp add mod chgLayout">
        <pc:chgData name="Wiebe Dijkstra" userId="3e228de1-5d7d-40b0-b1c2-3c4a90e6ed42" providerId="ADAL" clId="{39982B8B-1830-B145-A21B-B2CDD15174F6}" dt="2022-08-22T15:30:12.905" v="912" actId="20577"/>
        <pc:sldMkLst>
          <pc:docMk/>
          <pc:sldMk cId="1799807722" sldId="835"/>
        </pc:sldMkLst>
        <pc:spChg chg="mod ord">
          <ac:chgData name="Wiebe Dijkstra" userId="3e228de1-5d7d-40b0-b1c2-3c4a90e6ed42" providerId="ADAL" clId="{39982B8B-1830-B145-A21B-B2CDD15174F6}" dt="2022-08-22T15:22:57.009" v="667" actId="207"/>
          <ac:spMkLst>
            <pc:docMk/>
            <pc:sldMk cId="1799807722" sldId="835"/>
            <ac:spMk id="2" creationId="{C63FBE15-BBA6-F594-4229-3C64EAC1A6E4}"/>
          </ac:spMkLst>
        </pc:spChg>
        <pc:spChg chg="mod ord">
          <ac:chgData name="Wiebe Dijkstra" userId="3e228de1-5d7d-40b0-b1c2-3c4a90e6ed42" providerId="ADAL" clId="{39982B8B-1830-B145-A21B-B2CDD15174F6}" dt="2022-08-22T15:30:12.905" v="912" actId="20577"/>
          <ac:spMkLst>
            <pc:docMk/>
            <pc:sldMk cId="1799807722" sldId="835"/>
            <ac:spMk id="8" creationId="{8072980F-309E-3807-1B0B-23DB0E379DF2}"/>
          </ac:spMkLst>
        </pc:spChg>
      </pc:sldChg>
      <pc:sldMasterChg chg="delSldLayout">
        <pc:chgData name="Wiebe Dijkstra" userId="3e228de1-5d7d-40b0-b1c2-3c4a90e6ed42" providerId="ADAL" clId="{39982B8B-1830-B145-A21B-B2CDD15174F6}" dt="2022-08-22T15:21:54.427" v="659" actId="2696"/>
        <pc:sldMasterMkLst>
          <pc:docMk/>
          <pc:sldMasterMk cId="4264959708" sldId="2147483675"/>
        </pc:sldMasterMkLst>
        <pc:sldLayoutChg chg="del">
          <pc:chgData name="Wiebe Dijkstra" userId="3e228de1-5d7d-40b0-b1c2-3c4a90e6ed42" providerId="ADAL" clId="{39982B8B-1830-B145-A21B-B2CDD15174F6}" dt="2022-08-22T15:21:54.427" v="659" actId="2696"/>
          <pc:sldLayoutMkLst>
            <pc:docMk/>
            <pc:sldMasterMk cId="4264959708" sldId="2147483675"/>
            <pc:sldLayoutMk cId="58744322" sldId="2147483703"/>
          </pc:sldLayoutMkLst>
        </pc:sldLayoutChg>
      </pc:sldMasterChg>
    </pc:docChg>
  </pc:docChgLst>
  <pc:docChgLst>
    <pc:chgData name="Wiebe Dijkstra" userId="3e228de1-5d7d-40b0-b1c2-3c4a90e6ed42" providerId="ADAL" clId="{F0823394-9FC2-C14A-A5A0-11EACA20B4B8}"/>
    <pc:docChg chg="modSld">
      <pc:chgData name="Wiebe Dijkstra" userId="3e228de1-5d7d-40b0-b1c2-3c4a90e6ed42" providerId="ADAL" clId="{F0823394-9FC2-C14A-A5A0-11EACA20B4B8}" dt="2022-08-17T11:53:39.403" v="0" actId="1036"/>
      <pc:docMkLst>
        <pc:docMk/>
      </pc:docMkLst>
      <pc:sldChg chg="modSp mod">
        <pc:chgData name="Wiebe Dijkstra" userId="3e228de1-5d7d-40b0-b1c2-3c4a90e6ed42" providerId="ADAL" clId="{F0823394-9FC2-C14A-A5A0-11EACA20B4B8}" dt="2022-08-17T11:53:39.403" v="0" actId="1036"/>
        <pc:sldMkLst>
          <pc:docMk/>
          <pc:sldMk cId="646285211" sldId="348"/>
        </pc:sldMkLst>
        <pc:picChg chg="mod">
          <ac:chgData name="Wiebe Dijkstra" userId="3e228de1-5d7d-40b0-b1c2-3c4a90e6ed42" providerId="ADAL" clId="{F0823394-9FC2-C14A-A5A0-11EACA20B4B8}" dt="2022-08-17T11:53:39.403" v="0" actId="1036"/>
          <ac:picMkLst>
            <pc:docMk/>
            <pc:sldMk cId="646285211" sldId="348"/>
            <ac:picMk id="44" creationId="{00000000-0000-0000-0000-000000000000}"/>
          </ac:picMkLst>
        </pc:picChg>
      </pc:sldChg>
    </pc:docChg>
  </pc:docChgLst>
  <pc:docChgLst>
    <pc:chgData name="Wiebe Dijkstra" userId="S::wpdijkstra@tudelft.nl::3e228de1-5d7d-40b0-b1c2-3c4a90e6ed42" providerId="AD" clId="Web-{12C2AD7F-0A08-8764-2742-F94F5860F02E}"/>
    <pc:docChg chg="sldOrd">
      <pc:chgData name="Wiebe Dijkstra" userId="S::wpdijkstra@tudelft.nl::3e228de1-5d7d-40b0-b1c2-3c4a90e6ed42" providerId="AD" clId="Web-{12C2AD7F-0A08-8764-2742-F94F5860F02E}" dt="2022-12-14T14:40:32.532" v="1"/>
      <pc:docMkLst>
        <pc:docMk/>
      </pc:docMkLst>
      <pc:sldChg chg="ord">
        <pc:chgData name="Wiebe Dijkstra" userId="S::wpdijkstra@tudelft.nl::3e228de1-5d7d-40b0-b1c2-3c4a90e6ed42" providerId="AD" clId="Web-{12C2AD7F-0A08-8764-2742-F94F5860F02E}" dt="2022-12-14T14:40:32.532" v="1"/>
        <pc:sldMkLst>
          <pc:docMk/>
          <pc:sldMk cId="2668722656" sldId="768"/>
        </pc:sldMkLst>
      </pc:sldChg>
      <pc:sldChg chg="ord">
        <pc:chgData name="Wiebe Dijkstra" userId="S::wpdijkstra@tudelft.nl::3e228de1-5d7d-40b0-b1c2-3c4a90e6ed42" providerId="AD" clId="Web-{12C2AD7F-0A08-8764-2742-F94F5860F02E}" dt="2022-12-14T14:40:32.532" v="0"/>
        <pc:sldMkLst>
          <pc:docMk/>
          <pc:sldMk cId="1867864901" sldId="769"/>
        </pc:sldMkLst>
      </pc:sldChg>
    </pc:docChg>
  </pc:docChgLst>
  <pc:docChgLst>
    <pc:chgData name="Wiebe Dijkstra" userId="3e228de1-5d7d-40b0-b1c2-3c4a90e6ed42" providerId="ADAL" clId="{513998C2-70D1-3241-8564-9F3AF7DEB144}"/>
    <pc:docChg chg="undo custSel addSld delSld modSld">
      <pc:chgData name="Wiebe Dijkstra" userId="3e228de1-5d7d-40b0-b1c2-3c4a90e6ed42" providerId="ADAL" clId="{513998C2-70D1-3241-8564-9F3AF7DEB144}" dt="2023-06-14T13:53:47.882" v="175" actId="12789"/>
      <pc:docMkLst>
        <pc:docMk/>
      </pc:docMkLst>
      <pc:sldChg chg="addSp delSp modSp mod">
        <pc:chgData name="Wiebe Dijkstra" userId="3e228de1-5d7d-40b0-b1c2-3c4a90e6ed42" providerId="ADAL" clId="{513998C2-70D1-3241-8564-9F3AF7DEB144}" dt="2023-06-05T05:47:04.701" v="171"/>
        <pc:sldMkLst>
          <pc:docMk/>
          <pc:sldMk cId="1127949752" sldId="259"/>
        </pc:sldMkLst>
        <pc:spChg chg="del">
          <ac:chgData name="Wiebe Dijkstra" userId="3e228de1-5d7d-40b0-b1c2-3c4a90e6ed42" providerId="ADAL" clId="{513998C2-70D1-3241-8564-9F3AF7DEB144}" dt="2023-06-03T20:10:31.938" v="167" actId="478"/>
          <ac:spMkLst>
            <pc:docMk/>
            <pc:sldMk cId="1127949752" sldId="259"/>
            <ac:spMk id="3" creationId="{35427422-6F3B-3E59-293F-DF3237B03B7C}"/>
          </ac:spMkLst>
        </pc:spChg>
        <pc:spChg chg="add del mod">
          <ac:chgData name="Wiebe Dijkstra" userId="3e228de1-5d7d-40b0-b1c2-3c4a90e6ed42" providerId="ADAL" clId="{513998C2-70D1-3241-8564-9F3AF7DEB144}" dt="2023-06-03T20:10:35.955" v="168" actId="478"/>
          <ac:spMkLst>
            <pc:docMk/>
            <pc:sldMk cId="1127949752" sldId="259"/>
            <ac:spMk id="37" creationId="{9520E918-634D-F638-FE6A-6884495A0050}"/>
          </ac:spMkLst>
        </pc:spChg>
        <pc:spChg chg="add mod">
          <ac:chgData name="Wiebe Dijkstra" userId="3e228de1-5d7d-40b0-b1c2-3c4a90e6ed42" providerId="ADAL" clId="{513998C2-70D1-3241-8564-9F3AF7DEB144}" dt="2023-06-05T05:47:04.701" v="171"/>
          <ac:spMkLst>
            <pc:docMk/>
            <pc:sldMk cId="1127949752" sldId="259"/>
            <ac:spMk id="38" creationId="{B159B583-1BB7-E3F8-FE3D-79FFF0C38D0F}"/>
          </ac:spMkLst>
        </pc:spChg>
      </pc:sldChg>
      <pc:sldChg chg="modSp mod">
        <pc:chgData name="Wiebe Dijkstra" userId="3e228de1-5d7d-40b0-b1c2-3c4a90e6ed42" providerId="ADAL" clId="{513998C2-70D1-3241-8564-9F3AF7DEB144}" dt="2023-06-03T19:49:49.721" v="58" actId="20577"/>
        <pc:sldMkLst>
          <pc:docMk/>
          <pc:sldMk cId="2142895942" sldId="270"/>
        </pc:sldMkLst>
        <pc:spChg chg="mod">
          <ac:chgData name="Wiebe Dijkstra" userId="3e228de1-5d7d-40b0-b1c2-3c4a90e6ed42" providerId="ADAL" clId="{513998C2-70D1-3241-8564-9F3AF7DEB144}" dt="2023-06-03T19:37:07.594" v="5" actId="3626"/>
          <ac:spMkLst>
            <pc:docMk/>
            <pc:sldMk cId="2142895942" sldId="270"/>
            <ac:spMk id="20" creationId="{3DFFB41C-D9E3-97F1-021D-7F79E3047A2F}"/>
          </ac:spMkLst>
        </pc:spChg>
        <pc:spChg chg="mod">
          <ac:chgData name="Wiebe Dijkstra" userId="3e228de1-5d7d-40b0-b1c2-3c4a90e6ed42" providerId="ADAL" clId="{513998C2-70D1-3241-8564-9F3AF7DEB144}" dt="2023-06-03T19:49:49.721" v="58" actId="20577"/>
          <ac:spMkLst>
            <pc:docMk/>
            <pc:sldMk cId="2142895942" sldId="270"/>
            <ac:spMk id="21" creationId="{A5B5C317-DC95-0350-EE2D-20B77B8870DF}"/>
          </ac:spMkLst>
        </pc:spChg>
      </pc:sldChg>
      <pc:sldChg chg="modSp del mod">
        <pc:chgData name="Wiebe Dijkstra" userId="3e228de1-5d7d-40b0-b1c2-3c4a90e6ed42" providerId="ADAL" clId="{513998C2-70D1-3241-8564-9F3AF7DEB144}" dt="2023-06-03T19:52:52.116" v="128" actId="2696"/>
        <pc:sldMkLst>
          <pc:docMk/>
          <pc:sldMk cId="3712051029" sldId="760"/>
        </pc:sldMkLst>
        <pc:spChg chg="mod">
          <ac:chgData name="Wiebe Dijkstra" userId="3e228de1-5d7d-40b0-b1c2-3c4a90e6ed42" providerId="ADAL" clId="{513998C2-70D1-3241-8564-9F3AF7DEB144}" dt="2023-06-03T19:51:53.519" v="112" actId="179"/>
          <ac:spMkLst>
            <pc:docMk/>
            <pc:sldMk cId="3712051029" sldId="760"/>
            <ac:spMk id="3" creationId="{818B4B56-6BA4-0945-B1DD-2FBF17F27FC1}"/>
          </ac:spMkLst>
        </pc:spChg>
      </pc:sldChg>
      <pc:sldChg chg="delSp mod">
        <pc:chgData name="Wiebe Dijkstra" userId="3e228de1-5d7d-40b0-b1c2-3c4a90e6ed42" providerId="ADAL" clId="{513998C2-70D1-3241-8564-9F3AF7DEB144}" dt="2023-06-03T19:38:53.777" v="7" actId="478"/>
        <pc:sldMkLst>
          <pc:docMk/>
          <pc:sldMk cId="1680702220" sldId="797"/>
        </pc:sldMkLst>
        <pc:spChg chg="del">
          <ac:chgData name="Wiebe Dijkstra" userId="3e228de1-5d7d-40b0-b1c2-3c4a90e6ed42" providerId="ADAL" clId="{513998C2-70D1-3241-8564-9F3AF7DEB144}" dt="2023-06-03T19:38:53.777" v="7" actId="478"/>
          <ac:spMkLst>
            <pc:docMk/>
            <pc:sldMk cId="1680702220" sldId="797"/>
            <ac:spMk id="105" creationId="{CC179D9E-9126-DC31-5417-1F269F5691EC}"/>
          </ac:spMkLst>
        </pc:spChg>
        <pc:spChg chg="del">
          <ac:chgData name="Wiebe Dijkstra" userId="3e228de1-5d7d-40b0-b1c2-3c4a90e6ed42" providerId="ADAL" clId="{513998C2-70D1-3241-8564-9F3AF7DEB144}" dt="2023-06-03T19:38:53.112" v="6" actId="478"/>
          <ac:spMkLst>
            <pc:docMk/>
            <pc:sldMk cId="1680702220" sldId="797"/>
            <ac:spMk id="106" creationId="{C5F6FA4B-2C10-9E2B-5144-B96F368A3AB4}"/>
          </ac:spMkLst>
        </pc:spChg>
      </pc:sldChg>
      <pc:sldChg chg="mod modShow">
        <pc:chgData name="Wiebe Dijkstra" userId="3e228de1-5d7d-40b0-b1c2-3c4a90e6ed42" providerId="ADAL" clId="{513998C2-70D1-3241-8564-9F3AF7DEB144}" dt="2023-06-03T19:39:08.436" v="8" actId="729"/>
        <pc:sldMkLst>
          <pc:docMk/>
          <pc:sldMk cId="3741832150" sldId="799"/>
        </pc:sldMkLst>
      </pc:sldChg>
      <pc:sldChg chg="modSp mod">
        <pc:chgData name="Wiebe Dijkstra" userId="3e228de1-5d7d-40b0-b1c2-3c4a90e6ed42" providerId="ADAL" clId="{513998C2-70D1-3241-8564-9F3AF7DEB144}" dt="2023-06-14T13:53:47.882" v="175" actId="12789"/>
        <pc:sldMkLst>
          <pc:docMk/>
          <pc:sldMk cId="530521577" sldId="802"/>
        </pc:sldMkLst>
        <pc:spChg chg="mod">
          <ac:chgData name="Wiebe Dijkstra" userId="3e228de1-5d7d-40b0-b1c2-3c4a90e6ed42" providerId="ADAL" clId="{513998C2-70D1-3241-8564-9F3AF7DEB144}" dt="2023-06-14T13:53:47.882" v="175" actId="12789"/>
          <ac:spMkLst>
            <pc:docMk/>
            <pc:sldMk cId="530521577" sldId="802"/>
            <ac:spMk id="6" creationId="{E59E7C64-84DC-549E-E2A2-81E1BFA65207}"/>
          </ac:spMkLst>
        </pc:spChg>
      </pc:sldChg>
      <pc:sldChg chg="modSp mod">
        <pc:chgData name="Wiebe Dijkstra" userId="3e228de1-5d7d-40b0-b1c2-3c4a90e6ed42" providerId="ADAL" clId="{513998C2-70D1-3241-8564-9F3AF7DEB144}" dt="2023-06-03T19:50:12.126" v="76" actId="20577"/>
        <pc:sldMkLst>
          <pc:docMk/>
          <pc:sldMk cId="1223723601" sldId="828"/>
        </pc:sldMkLst>
        <pc:spChg chg="mod">
          <ac:chgData name="Wiebe Dijkstra" userId="3e228de1-5d7d-40b0-b1c2-3c4a90e6ed42" providerId="ADAL" clId="{513998C2-70D1-3241-8564-9F3AF7DEB144}" dt="2023-06-03T19:50:12.126" v="76" actId="20577"/>
          <ac:spMkLst>
            <pc:docMk/>
            <pc:sldMk cId="1223723601" sldId="828"/>
            <ac:spMk id="2" creationId="{C63FBE15-BBA6-F594-4229-3C64EAC1A6E4}"/>
          </ac:spMkLst>
        </pc:spChg>
      </pc:sldChg>
      <pc:sldChg chg="modSp mod modShow">
        <pc:chgData name="Wiebe Dijkstra" userId="3e228de1-5d7d-40b0-b1c2-3c4a90e6ed42" providerId="ADAL" clId="{513998C2-70D1-3241-8564-9F3AF7DEB144}" dt="2023-06-03T19:54:26.304" v="166" actId="114"/>
        <pc:sldMkLst>
          <pc:docMk/>
          <pc:sldMk cId="1799807722" sldId="835"/>
        </pc:sldMkLst>
        <pc:spChg chg="mod">
          <ac:chgData name="Wiebe Dijkstra" userId="3e228de1-5d7d-40b0-b1c2-3c4a90e6ed42" providerId="ADAL" clId="{513998C2-70D1-3241-8564-9F3AF7DEB144}" dt="2023-06-03T19:54:26.304" v="166" actId="114"/>
          <ac:spMkLst>
            <pc:docMk/>
            <pc:sldMk cId="1799807722" sldId="835"/>
            <ac:spMk id="8" creationId="{8072980F-309E-3807-1B0B-23DB0E379DF2}"/>
          </ac:spMkLst>
        </pc:spChg>
      </pc:sldChg>
      <pc:sldChg chg="modSp add mod">
        <pc:chgData name="Wiebe Dijkstra" userId="3e228de1-5d7d-40b0-b1c2-3c4a90e6ed42" providerId="ADAL" clId="{513998C2-70D1-3241-8564-9F3AF7DEB144}" dt="2023-06-05T05:47:10.166" v="172"/>
        <pc:sldMkLst>
          <pc:docMk/>
          <pc:sldMk cId="2227195246" sldId="836"/>
        </pc:sldMkLst>
        <pc:spChg chg="mod">
          <ac:chgData name="Wiebe Dijkstra" userId="3e228de1-5d7d-40b0-b1c2-3c4a90e6ed42" providerId="ADAL" clId="{513998C2-70D1-3241-8564-9F3AF7DEB144}" dt="2023-06-05T05:47:10.166" v="172"/>
          <ac:spMkLst>
            <pc:docMk/>
            <pc:sldMk cId="2227195246" sldId="836"/>
            <ac:spMk id="38" creationId="{0C9E56BD-11A9-846D-9BC8-B411524E6874}"/>
          </ac:spMkLst>
        </pc:spChg>
      </pc:sldChg>
      <pc:sldChg chg="addSp delSp modSp mod">
        <pc:chgData name="Wiebe Dijkstra" userId="3e228de1-5d7d-40b0-b1c2-3c4a90e6ed42" providerId="ADAL" clId="{513998C2-70D1-3241-8564-9F3AF7DEB144}" dt="2023-06-03T19:52:49.536" v="127" actId="404"/>
        <pc:sldMkLst>
          <pc:docMk/>
          <pc:sldMk cId="2234370847" sldId="839"/>
        </pc:sldMkLst>
        <pc:spChg chg="mod">
          <ac:chgData name="Wiebe Dijkstra" userId="3e228de1-5d7d-40b0-b1c2-3c4a90e6ed42" providerId="ADAL" clId="{513998C2-70D1-3241-8564-9F3AF7DEB144}" dt="2023-06-03T19:52:27.044" v="121"/>
          <ac:spMkLst>
            <pc:docMk/>
            <pc:sldMk cId="2234370847" sldId="839"/>
            <ac:spMk id="2" creationId="{4C70D88C-CBD0-9869-2B41-A11F229F2A32}"/>
          </ac:spMkLst>
        </pc:spChg>
        <pc:spChg chg="mod">
          <ac:chgData name="Wiebe Dijkstra" userId="3e228de1-5d7d-40b0-b1c2-3c4a90e6ed42" providerId="ADAL" clId="{513998C2-70D1-3241-8564-9F3AF7DEB144}" dt="2023-06-03T19:52:49.536" v="127" actId="404"/>
          <ac:spMkLst>
            <pc:docMk/>
            <pc:sldMk cId="2234370847" sldId="839"/>
            <ac:spMk id="3" creationId="{818B4B56-6BA4-0945-B1DD-2FBF17F27FC1}"/>
          </ac:spMkLst>
        </pc:spChg>
        <pc:spChg chg="add del mod">
          <ac:chgData name="Wiebe Dijkstra" userId="3e228de1-5d7d-40b0-b1c2-3c4a90e6ed42" providerId="ADAL" clId="{513998C2-70D1-3241-8564-9F3AF7DEB144}" dt="2023-06-03T19:52:17.346" v="118" actId="478"/>
          <ac:spMkLst>
            <pc:docMk/>
            <pc:sldMk cId="2234370847" sldId="839"/>
            <ac:spMk id="8" creationId="{3EE63057-03BE-474F-59EE-8DDE9A59C23D}"/>
          </ac:spMkLst>
        </pc:spChg>
        <pc:spChg chg="add mod">
          <ac:chgData name="Wiebe Dijkstra" userId="3e228de1-5d7d-40b0-b1c2-3c4a90e6ed42" providerId="ADAL" clId="{513998C2-70D1-3241-8564-9F3AF7DEB144}" dt="2023-06-03T19:52:23.278" v="120"/>
          <ac:spMkLst>
            <pc:docMk/>
            <pc:sldMk cId="2234370847" sldId="839"/>
            <ac:spMk id="9" creationId="{DEB450D4-290C-281D-1F1B-8EB442DB756E}"/>
          </ac:spMkLst>
        </pc:spChg>
        <pc:picChg chg="add mod">
          <ac:chgData name="Wiebe Dijkstra" userId="3e228de1-5d7d-40b0-b1c2-3c4a90e6ed42" providerId="ADAL" clId="{513998C2-70D1-3241-8564-9F3AF7DEB144}" dt="2023-06-03T19:52:19.288" v="119" actId="1076"/>
          <ac:picMkLst>
            <pc:docMk/>
            <pc:sldMk cId="2234370847" sldId="839"/>
            <ac:picMk id="4" creationId="{1BDC2A3A-7FCB-EE32-FE4C-4C87D13C4899}"/>
          </ac:picMkLst>
        </pc:picChg>
        <pc:picChg chg="del">
          <ac:chgData name="Wiebe Dijkstra" userId="3e228de1-5d7d-40b0-b1c2-3c4a90e6ed42" providerId="ADAL" clId="{513998C2-70D1-3241-8564-9F3AF7DEB144}" dt="2023-06-03T19:52:15.977" v="116" actId="478"/>
          <ac:picMkLst>
            <pc:docMk/>
            <pc:sldMk cId="2234370847" sldId="839"/>
            <ac:picMk id="7" creationId="{64FE2AF6-1635-86F1-9301-89573B8AA616}"/>
          </ac:picMkLst>
        </pc:picChg>
      </pc:sldChg>
      <pc:sldChg chg="add">
        <pc:chgData name="Wiebe Dijkstra" userId="3e228de1-5d7d-40b0-b1c2-3c4a90e6ed42" providerId="ADAL" clId="{513998C2-70D1-3241-8564-9F3AF7DEB144}" dt="2023-06-03T19:52:10.421" v="113" actId="2890"/>
        <pc:sldMkLst>
          <pc:docMk/>
          <pc:sldMk cId="2410806998" sldId="840"/>
        </pc:sldMkLst>
      </pc:sldChg>
    </pc:docChg>
  </pc:docChgLst>
  <pc:docChgLst>
    <pc:chgData name="Wiebe Dijkstra" userId="S::wpdijkstra@tudelft.nl::3e228de1-5d7d-40b0-b1c2-3c4a90e6ed42" providerId="AD" clId="Web-{67F2C272-1793-9C69-6F67-EB236163095F}"/>
    <pc:docChg chg="addSld modSld">
      <pc:chgData name="Wiebe Dijkstra" userId="S::wpdijkstra@tudelft.nl::3e228de1-5d7d-40b0-b1c2-3c4a90e6ed42" providerId="AD" clId="Web-{67F2C272-1793-9C69-6F67-EB236163095F}" dt="2023-03-20T13:07:21.076" v="6" actId="20577"/>
      <pc:docMkLst>
        <pc:docMk/>
      </pc:docMkLst>
      <pc:sldChg chg="mod modShow">
        <pc:chgData name="Wiebe Dijkstra" userId="S::wpdijkstra@tudelft.nl::3e228de1-5d7d-40b0-b1c2-3c4a90e6ed42" providerId="AD" clId="Web-{67F2C272-1793-9C69-6F67-EB236163095F}" dt="2023-03-20T13:06:56.966" v="0"/>
        <pc:sldMkLst>
          <pc:docMk/>
          <pc:sldMk cId="646285211" sldId="348"/>
        </pc:sldMkLst>
      </pc:sldChg>
      <pc:sldChg chg="mod modShow">
        <pc:chgData name="Wiebe Dijkstra" userId="S::wpdijkstra@tudelft.nl::3e228de1-5d7d-40b0-b1c2-3c4a90e6ed42" providerId="AD" clId="Web-{67F2C272-1793-9C69-6F67-EB236163095F}" dt="2023-03-20T13:06:57.357" v="1"/>
        <pc:sldMkLst>
          <pc:docMk/>
          <pc:sldMk cId="1680702220" sldId="797"/>
        </pc:sldMkLst>
      </pc:sldChg>
      <pc:sldChg chg="mod modShow">
        <pc:chgData name="Wiebe Dijkstra" userId="S::wpdijkstra@tudelft.nl::3e228de1-5d7d-40b0-b1c2-3c4a90e6ed42" providerId="AD" clId="Web-{67F2C272-1793-9C69-6F67-EB236163095F}" dt="2023-03-20T13:06:57.560" v="2"/>
        <pc:sldMkLst>
          <pc:docMk/>
          <pc:sldMk cId="1223723601" sldId="828"/>
        </pc:sldMkLst>
      </pc:sldChg>
      <pc:sldChg chg="modSp new">
        <pc:chgData name="Wiebe Dijkstra" userId="S::wpdijkstra@tudelft.nl::3e228de1-5d7d-40b0-b1c2-3c4a90e6ed42" providerId="AD" clId="Web-{67F2C272-1793-9C69-6F67-EB236163095F}" dt="2023-03-20T13:07:11.638" v="4" actId="20577"/>
        <pc:sldMkLst>
          <pc:docMk/>
          <pc:sldMk cId="2034139647" sldId="836"/>
        </pc:sldMkLst>
        <pc:spChg chg="mod">
          <ac:chgData name="Wiebe Dijkstra" userId="S::wpdijkstra@tudelft.nl::3e228de1-5d7d-40b0-b1c2-3c4a90e6ed42" providerId="AD" clId="Web-{67F2C272-1793-9C69-6F67-EB236163095F}" dt="2023-03-20T13:07:11.638" v="4" actId="20577"/>
          <ac:spMkLst>
            <pc:docMk/>
            <pc:sldMk cId="2034139647" sldId="836"/>
            <ac:spMk id="2" creationId="{EFA19021-3F0D-C787-BAEF-27274A42CAFA}"/>
          </ac:spMkLst>
        </pc:spChg>
      </pc:sldChg>
      <pc:sldChg chg="modSp new">
        <pc:chgData name="Wiebe Dijkstra" userId="S::wpdijkstra@tudelft.nl::3e228de1-5d7d-40b0-b1c2-3c4a90e6ed42" providerId="AD" clId="Web-{67F2C272-1793-9C69-6F67-EB236163095F}" dt="2023-03-20T13:07:21.076" v="6" actId="20577"/>
        <pc:sldMkLst>
          <pc:docMk/>
          <pc:sldMk cId="3163655110" sldId="837"/>
        </pc:sldMkLst>
        <pc:spChg chg="mod">
          <ac:chgData name="Wiebe Dijkstra" userId="S::wpdijkstra@tudelft.nl::3e228de1-5d7d-40b0-b1c2-3c4a90e6ed42" providerId="AD" clId="Web-{67F2C272-1793-9C69-6F67-EB236163095F}" dt="2023-03-20T13:07:21.076" v="6" actId="20577"/>
          <ac:spMkLst>
            <pc:docMk/>
            <pc:sldMk cId="3163655110" sldId="837"/>
            <ac:spMk id="2" creationId="{A636039D-1C9C-940C-53FC-EE503AC64C7A}"/>
          </ac:spMkLst>
        </pc:spChg>
      </pc:sldChg>
    </pc:docChg>
  </pc:docChgLst>
  <pc:docChgLst>
    <pc:chgData name="Robbert Winkel" userId="f6ecdddf-d1a8-4962-bc60-3e554e374006" providerId="ADAL" clId="{2ED7ED11-49B3-4932-9569-5C41030FA465}"/>
    <pc:docChg chg="modSld">
      <pc:chgData name="Robbert Winkel" userId="f6ecdddf-d1a8-4962-bc60-3e554e374006" providerId="ADAL" clId="{2ED7ED11-49B3-4932-9569-5C41030FA465}" dt="2024-08-23T09:54:36.684" v="16"/>
      <pc:docMkLst>
        <pc:docMk/>
      </pc:docMkLst>
      <pc:sldChg chg="addSp modSp mod">
        <pc:chgData name="Robbert Winkel" userId="f6ecdddf-d1a8-4962-bc60-3e554e374006" providerId="ADAL" clId="{2ED7ED11-49B3-4932-9569-5C41030FA465}" dt="2024-08-23T09:54:25.882" v="15" actId="14100"/>
        <pc:sldMkLst>
          <pc:docMk/>
          <pc:sldMk cId="1680702220" sldId="797"/>
        </pc:sldMkLst>
        <pc:spChg chg="add mod">
          <ac:chgData name="Robbert Winkel" userId="f6ecdddf-d1a8-4962-bc60-3e554e374006" providerId="ADAL" clId="{2ED7ED11-49B3-4932-9569-5C41030FA465}" dt="2024-08-23T09:54:00.189" v="11" actId="164"/>
          <ac:spMkLst>
            <pc:docMk/>
            <pc:sldMk cId="1680702220" sldId="797"/>
            <ac:spMk id="4" creationId="{D9C9219D-0E51-9FE0-8914-0BC84AFE0E3A}"/>
          </ac:spMkLst>
        </pc:spChg>
        <pc:spChg chg="add mod">
          <ac:chgData name="Robbert Winkel" userId="f6ecdddf-d1a8-4962-bc60-3e554e374006" providerId="ADAL" clId="{2ED7ED11-49B3-4932-9569-5C41030FA465}" dt="2024-08-23T09:54:00.189" v="11" actId="164"/>
          <ac:spMkLst>
            <pc:docMk/>
            <pc:sldMk cId="1680702220" sldId="797"/>
            <ac:spMk id="5" creationId="{F4E7BA61-69BA-8E69-C89C-48DA6278EEB7}"/>
          </ac:spMkLst>
        </pc:spChg>
        <pc:spChg chg="add mod">
          <ac:chgData name="Robbert Winkel" userId="f6ecdddf-d1a8-4962-bc60-3e554e374006" providerId="ADAL" clId="{2ED7ED11-49B3-4932-9569-5C41030FA465}" dt="2024-08-23T09:54:00.189" v="11" actId="164"/>
          <ac:spMkLst>
            <pc:docMk/>
            <pc:sldMk cId="1680702220" sldId="797"/>
            <ac:spMk id="6" creationId="{CABEF6E9-C087-6DCB-04E5-F20E6D1517FF}"/>
          </ac:spMkLst>
        </pc:spChg>
        <pc:grpChg chg="add mod">
          <ac:chgData name="Robbert Winkel" userId="f6ecdddf-d1a8-4962-bc60-3e554e374006" providerId="ADAL" clId="{2ED7ED11-49B3-4932-9569-5C41030FA465}" dt="2024-08-23T09:54:25.882" v="15" actId="14100"/>
          <ac:grpSpMkLst>
            <pc:docMk/>
            <pc:sldMk cId="1680702220" sldId="797"/>
            <ac:grpSpMk id="7" creationId="{350B047C-F5A3-A757-FC75-F3000D1D3956}"/>
          </ac:grpSpMkLst>
        </pc:grpChg>
      </pc:sldChg>
      <pc:sldChg chg="addSp modSp">
        <pc:chgData name="Robbert Winkel" userId="f6ecdddf-d1a8-4962-bc60-3e554e374006" providerId="ADAL" clId="{2ED7ED11-49B3-4932-9569-5C41030FA465}" dt="2024-08-23T09:54:36.684" v="16"/>
        <pc:sldMkLst>
          <pc:docMk/>
          <pc:sldMk cId="3097755440" sldId="798"/>
        </pc:sldMkLst>
        <pc:spChg chg="mod">
          <ac:chgData name="Robbert Winkel" userId="f6ecdddf-d1a8-4962-bc60-3e554e374006" providerId="ADAL" clId="{2ED7ED11-49B3-4932-9569-5C41030FA465}" dt="2024-08-23T09:54:36.684" v="16"/>
          <ac:spMkLst>
            <pc:docMk/>
            <pc:sldMk cId="3097755440" sldId="798"/>
            <ac:spMk id="6" creationId="{9A8A2E9B-F28D-9F32-825F-F7B65F76C38B}"/>
          </ac:spMkLst>
        </pc:spChg>
        <pc:spChg chg="mod">
          <ac:chgData name="Robbert Winkel" userId="f6ecdddf-d1a8-4962-bc60-3e554e374006" providerId="ADAL" clId="{2ED7ED11-49B3-4932-9569-5C41030FA465}" dt="2024-08-23T09:54:36.684" v="16"/>
          <ac:spMkLst>
            <pc:docMk/>
            <pc:sldMk cId="3097755440" sldId="798"/>
            <ac:spMk id="7" creationId="{4D7D6016-25B7-D828-B2B9-A5250BCB5FCA}"/>
          </ac:spMkLst>
        </pc:spChg>
        <pc:spChg chg="mod">
          <ac:chgData name="Robbert Winkel" userId="f6ecdddf-d1a8-4962-bc60-3e554e374006" providerId="ADAL" clId="{2ED7ED11-49B3-4932-9569-5C41030FA465}" dt="2024-08-23T09:54:36.684" v="16"/>
          <ac:spMkLst>
            <pc:docMk/>
            <pc:sldMk cId="3097755440" sldId="798"/>
            <ac:spMk id="8" creationId="{637539CC-1E62-A8E8-AFC8-3A9B3098719C}"/>
          </ac:spMkLst>
        </pc:spChg>
        <pc:grpChg chg="add mod">
          <ac:chgData name="Robbert Winkel" userId="f6ecdddf-d1a8-4962-bc60-3e554e374006" providerId="ADAL" clId="{2ED7ED11-49B3-4932-9569-5C41030FA465}" dt="2024-08-23T09:54:36.684" v="16"/>
          <ac:grpSpMkLst>
            <pc:docMk/>
            <pc:sldMk cId="3097755440" sldId="798"/>
            <ac:grpSpMk id="4" creationId="{DB07ECD8-4AE8-91A9-4F5A-C8B3346333A5}"/>
          </ac:grpSpMkLst>
        </pc:grpChg>
      </pc:sldChg>
    </pc:docChg>
  </pc:docChgLst>
  <pc:docChgLst>
    <pc:chgData name="Marvin Soetanto" userId="S::mlsoetanto@tudelft.nl::b520ea78-7366-4efe-a8af-cc1e8aa38717" providerId="AD" clId="Web-{50D08E01-B56A-4B13-83D6-59A473C543AD}"/>
    <pc:docChg chg="modSld">
      <pc:chgData name="Marvin Soetanto" userId="S::mlsoetanto@tudelft.nl::b520ea78-7366-4efe-a8af-cc1e8aa38717" providerId="AD" clId="Web-{50D08E01-B56A-4B13-83D6-59A473C543AD}" dt="2022-11-14T13:55:15.557" v="7"/>
      <pc:docMkLst>
        <pc:docMk/>
      </pc:docMkLst>
      <pc:sldChg chg="addSp delSp modSp">
        <pc:chgData name="Marvin Soetanto" userId="S::mlsoetanto@tudelft.nl::b520ea78-7366-4efe-a8af-cc1e8aa38717" providerId="AD" clId="Web-{50D08E01-B56A-4B13-83D6-59A473C543AD}" dt="2022-11-14T13:55:15.557" v="7"/>
        <pc:sldMkLst>
          <pc:docMk/>
          <pc:sldMk cId="4135360505" sldId="262"/>
        </pc:sldMkLst>
        <pc:spChg chg="add del mod">
          <ac:chgData name="Marvin Soetanto" userId="S::mlsoetanto@tudelft.nl::b520ea78-7366-4efe-a8af-cc1e8aa38717" providerId="AD" clId="Web-{50D08E01-B56A-4B13-83D6-59A473C543AD}" dt="2022-11-14T13:54:58.869" v="3"/>
          <ac:spMkLst>
            <pc:docMk/>
            <pc:sldMk cId="4135360505" sldId="262"/>
            <ac:spMk id="16" creationId="{5F4D4738-3874-0109-BB55-068430247843}"/>
          </ac:spMkLst>
        </pc:spChg>
        <pc:picChg chg="add del mod">
          <ac:chgData name="Marvin Soetanto" userId="S::mlsoetanto@tudelft.nl::b520ea78-7366-4efe-a8af-cc1e8aa38717" providerId="AD" clId="Web-{50D08E01-B56A-4B13-83D6-59A473C543AD}" dt="2022-11-14T13:54:46.290" v="1"/>
          <ac:picMkLst>
            <pc:docMk/>
            <pc:sldMk cId="4135360505" sldId="262"/>
            <ac:picMk id="2" creationId="{7285C9D2-BFF5-08CE-369B-A08092A676F0}"/>
          </ac:picMkLst>
        </pc:picChg>
        <pc:picChg chg="add del">
          <ac:chgData name="Marvin Soetanto" userId="S::mlsoetanto@tudelft.nl::b520ea78-7366-4efe-a8af-cc1e8aa38717" providerId="AD" clId="Web-{50D08E01-B56A-4B13-83D6-59A473C543AD}" dt="2022-11-14T13:54:58.869" v="3"/>
          <ac:picMkLst>
            <pc:docMk/>
            <pc:sldMk cId="4135360505" sldId="262"/>
            <ac:picMk id="7" creationId="{B4BD3C49-D5AE-2369-A811-4C2D0A26A95D}"/>
          </ac:picMkLst>
        </pc:picChg>
        <pc:picChg chg="add del mod">
          <ac:chgData name="Marvin Soetanto" userId="S::mlsoetanto@tudelft.nl::b520ea78-7366-4efe-a8af-cc1e8aa38717" providerId="AD" clId="Web-{50D08E01-B56A-4B13-83D6-59A473C543AD}" dt="2022-11-14T13:55:15.557" v="7"/>
          <ac:picMkLst>
            <pc:docMk/>
            <pc:sldMk cId="4135360505" sldId="262"/>
            <ac:picMk id="17" creationId="{9BBBC809-B4D6-FA40-0F98-B3C7017F2275}"/>
          </ac:picMkLst>
        </pc:picChg>
      </pc:sldChg>
    </pc:docChg>
  </pc:docChgLst>
  <pc:docChgLst>
    <pc:chgData name="Laura Janssen" userId="S::lejanssen@tudelft.nl::29c8647f-9adb-43bc-88d2-7669dbe80256" providerId="AD" clId="Web-{D59CCF30-D94F-9486-251F-92BD91F431A2}"/>
    <pc:docChg chg="modSld">
      <pc:chgData name="Laura Janssen" userId="S::lejanssen@tudelft.nl::29c8647f-9adb-43bc-88d2-7669dbe80256" providerId="AD" clId="Web-{D59CCF30-D94F-9486-251F-92BD91F431A2}" dt="2022-06-23T14:30:31.082" v="1"/>
      <pc:docMkLst>
        <pc:docMk/>
      </pc:docMkLst>
      <pc:sldChg chg="addSp">
        <pc:chgData name="Laura Janssen" userId="S::lejanssen@tudelft.nl::29c8647f-9adb-43bc-88d2-7669dbe80256" providerId="AD" clId="Web-{D59CCF30-D94F-9486-251F-92BD91F431A2}" dt="2022-06-23T14:30:31.082" v="1"/>
        <pc:sldMkLst>
          <pc:docMk/>
          <pc:sldMk cId="2609726203" sldId="267"/>
        </pc:sldMkLst>
        <pc:spChg chg="add">
          <ac:chgData name="Laura Janssen" userId="S::lejanssen@tudelft.nl::29c8647f-9adb-43bc-88d2-7669dbe80256" providerId="AD" clId="Web-{D59CCF30-D94F-9486-251F-92BD91F431A2}" dt="2022-06-23T14:30:31.020" v="0"/>
          <ac:spMkLst>
            <pc:docMk/>
            <pc:sldMk cId="2609726203" sldId="267"/>
            <ac:spMk id="2" creationId="{6A0B7165-C42B-2490-B995-6540B14CE606}"/>
          </ac:spMkLst>
        </pc:spChg>
        <pc:spChg chg="add">
          <ac:chgData name="Laura Janssen" userId="S::lejanssen@tudelft.nl::29c8647f-9adb-43bc-88d2-7669dbe80256" providerId="AD" clId="Web-{D59CCF30-D94F-9486-251F-92BD91F431A2}" dt="2022-06-23T14:30:31.082" v="1"/>
          <ac:spMkLst>
            <pc:docMk/>
            <pc:sldMk cId="2609726203" sldId="267"/>
            <ac:spMk id="3" creationId="{175A378F-1957-A925-EBA6-7FB32BA1536F}"/>
          </ac:spMkLst>
        </pc:spChg>
      </pc:sldChg>
    </pc:docChg>
  </pc:docChgLst>
  <pc:docChgLst>
    <pc:chgData name="Wiebe Dijkstra" userId="S::wpdijkstra@tudelft.nl::3e228de1-5d7d-40b0-b1c2-3c4a90e6ed42" providerId="AD" clId="Web-{78CC58A9-B53C-3BFC-02AB-A0134518DDD1}"/>
    <pc:docChg chg="modSld">
      <pc:chgData name="Wiebe Dijkstra" userId="S::wpdijkstra@tudelft.nl::3e228de1-5d7d-40b0-b1c2-3c4a90e6ed42" providerId="AD" clId="Web-{78CC58A9-B53C-3BFC-02AB-A0134518DDD1}" dt="2023-02-22T08:45:17.277" v="0"/>
      <pc:docMkLst>
        <pc:docMk/>
      </pc:docMkLst>
      <pc:sldChg chg="modSp">
        <pc:chgData name="Wiebe Dijkstra" userId="S::wpdijkstra@tudelft.nl::3e228de1-5d7d-40b0-b1c2-3c4a90e6ed42" providerId="AD" clId="Web-{78CC58A9-B53C-3BFC-02AB-A0134518DDD1}" dt="2023-02-22T08:45:17.277" v="0"/>
        <pc:sldMkLst>
          <pc:docMk/>
          <pc:sldMk cId="1604206664" sldId="763"/>
        </pc:sldMkLst>
        <pc:spChg chg="mod">
          <ac:chgData name="Wiebe Dijkstra" userId="S::wpdijkstra@tudelft.nl::3e228de1-5d7d-40b0-b1c2-3c4a90e6ed42" providerId="AD" clId="Web-{78CC58A9-B53C-3BFC-02AB-A0134518DDD1}" dt="2023-02-22T08:45:17.277" v="0"/>
          <ac:spMkLst>
            <pc:docMk/>
            <pc:sldMk cId="1604206664" sldId="763"/>
            <ac:spMk id="19" creationId="{F0E3B667-1AB5-AB04-B962-1B3347E01917}"/>
          </ac:spMkLst>
        </pc:spChg>
      </pc:sldChg>
    </pc:docChg>
  </pc:docChgLst>
  <pc:docChgLst>
    <pc:chgData name="Robbert Winkel" userId="S::robbertwinkel@tudelft.nl::f6ecdddf-d1a8-4962-bc60-3e554e374006" providerId="AD" clId="Web-{EB90C143-DE09-4016-9110-8B59299B5B05}"/>
    <pc:docChg chg="modSld">
      <pc:chgData name="Robbert Winkel" userId="S::robbertwinkel@tudelft.nl::f6ecdddf-d1a8-4962-bc60-3e554e374006" providerId="AD" clId="Web-{EB90C143-DE09-4016-9110-8B59299B5B05}" dt="2024-08-23T09:51:35.337" v="25"/>
      <pc:docMkLst>
        <pc:docMk/>
      </pc:docMkLst>
      <pc:sldChg chg="modSp">
        <pc:chgData name="Robbert Winkel" userId="S::robbertwinkel@tudelft.nl::f6ecdddf-d1a8-4962-bc60-3e554e374006" providerId="AD" clId="Web-{EB90C143-DE09-4016-9110-8B59299B5B05}" dt="2024-08-23T09:50:49.788" v="23" actId="20577"/>
        <pc:sldMkLst>
          <pc:docMk/>
          <pc:sldMk cId="1680702220" sldId="797"/>
        </pc:sldMkLst>
        <pc:spChg chg="mod">
          <ac:chgData name="Robbert Winkel" userId="S::robbertwinkel@tudelft.nl::f6ecdddf-d1a8-4962-bc60-3e554e374006" providerId="AD" clId="Web-{EB90C143-DE09-4016-9110-8B59299B5B05}" dt="2024-08-23T09:50:49.788" v="23" actId="20577"/>
          <ac:spMkLst>
            <pc:docMk/>
            <pc:sldMk cId="1680702220" sldId="797"/>
            <ac:spMk id="149" creationId="{15EA4965-41D3-D7BB-C63D-CB635FC6FFF0}"/>
          </ac:spMkLst>
        </pc:spChg>
      </pc:sldChg>
      <pc:sldChg chg="addSp delSp">
        <pc:chgData name="Robbert Winkel" userId="S::robbertwinkel@tudelft.nl::f6ecdddf-d1a8-4962-bc60-3e554e374006" providerId="AD" clId="Web-{EB90C143-DE09-4016-9110-8B59299B5B05}" dt="2024-08-23T09:51:35.337" v="25"/>
        <pc:sldMkLst>
          <pc:docMk/>
          <pc:sldMk cId="3097755440" sldId="798"/>
        </pc:sldMkLst>
        <pc:spChg chg="add">
          <ac:chgData name="Robbert Winkel" userId="S::robbertwinkel@tudelft.nl::f6ecdddf-d1a8-4962-bc60-3e554e374006" providerId="AD" clId="Web-{EB90C143-DE09-4016-9110-8B59299B5B05}" dt="2024-08-23T09:51:35.337" v="25"/>
          <ac:spMkLst>
            <pc:docMk/>
            <pc:sldMk cId="3097755440" sldId="798"/>
            <ac:spMk id="5" creationId="{B1BBF9FE-19DD-0981-E25E-9A9B10E8C78C}"/>
          </ac:spMkLst>
        </pc:spChg>
        <pc:spChg chg="del">
          <ac:chgData name="Robbert Winkel" userId="S::robbertwinkel@tudelft.nl::f6ecdddf-d1a8-4962-bc60-3e554e374006" providerId="AD" clId="Web-{EB90C143-DE09-4016-9110-8B59299B5B05}" dt="2024-08-23T09:51:34.352" v="24"/>
          <ac:spMkLst>
            <pc:docMk/>
            <pc:sldMk cId="3097755440" sldId="798"/>
            <ac:spMk id="149" creationId="{15EA4965-41D3-D7BB-C63D-CB635FC6FFF0}"/>
          </ac:spMkLst>
        </pc:spChg>
        <pc:grpChg chg="del">
          <ac:chgData name="Robbert Winkel" userId="S::robbertwinkel@tudelft.nl::f6ecdddf-d1a8-4962-bc60-3e554e374006" providerId="AD" clId="Web-{EB90C143-DE09-4016-9110-8B59299B5B05}" dt="2024-08-23T09:51:34.352" v="24"/>
          <ac:grpSpMkLst>
            <pc:docMk/>
            <pc:sldMk cId="3097755440" sldId="798"/>
            <ac:grpSpMk id="141" creationId="{9D1721B9-4512-B3A9-4151-D0737A8251FF}"/>
          </ac:grpSpMkLst>
        </pc:grpChg>
      </pc:sldChg>
    </pc:docChg>
  </pc:docChgLst>
  <pc:docChgLst>
    <pc:chgData name="Wiebe Dijkstra" userId="S::wpdijkstra@tudelft.nl::3e228de1-5d7d-40b0-b1c2-3c4a90e6ed42" providerId="AD" clId="Web-{1CE57D6B-148D-B40F-616F-8003F2EB1E85}"/>
    <pc:docChg chg="modSld">
      <pc:chgData name="Wiebe Dijkstra" userId="S::wpdijkstra@tudelft.nl::3e228de1-5d7d-40b0-b1c2-3c4a90e6ed42" providerId="AD" clId="Web-{1CE57D6B-148D-B40F-616F-8003F2EB1E85}" dt="2022-09-29T13:14:43.570" v="1" actId="20577"/>
      <pc:docMkLst>
        <pc:docMk/>
      </pc:docMkLst>
      <pc:sldChg chg="modSp">
        <pc:chgData name="Wiebe Dijkstra" userId="S::wpdijkstra@tudelft.nl::3e228de1-5d7d-40b0-b1c2-3c4a90e6ed42" providerId="AD" clId="Web-{1CE57D6B-148D-B40F-616F-8003F2EB1E85}" dt="2022-09-29T13:14:43.570" v="1" actId="20577"/>
        <pc:sldMkLst>
          <pc:docMk/>
          <pc:sldMk cId="1223723601" sldId="828"/>
        </pc:sldMkLst>
        <pc:spChg chg="mod">
          <ac:chgData name="Wiebe Dijkstra" userId="S::wpdijkstra@tudelft.nl::3e228de1-5d7d-40b0-b1c2-3c4a90e6ed42" providerId="AD" clId="Web-{1CE57D6B-148D-B40F-616F-8003F2EB1E85}" dt="2022-09-29T13:14:43.570" v="1" actId="20577"/>
          <ac:spMkLst>
            <pc:docMk/>
            <pc:sldMk cId="1223723601" sldId="828"/>
            <ac:spMk id="26" creationId="{21988988-5B3C-4598-FA7D-3ABBF03FC672}"/>
          </ac:spMkLst>
        </pc:spChg>
      </pc:sldChg>
    </pc:docChg>
  </pc:docChgLst>
  <pc:docChgLst>
    <pc:chgData name="Wiebe Dijkstra" userId="3e228de1-5d7d-40b0-b1c2-3c4a90e6ed42" providerId="ADAL" clId="{0DCD8062-6AB5-1447-A704-E9A9A37EEF7D}"/>
    <pc:docChg chg="custSel modSld">
      <pc:chgData name="Wiebe Dijkstra" userId="3e228de1-5d7d-40b0-b1c2-3c4a90e6ed42" providerId="ADAL" clId="{0DCD8062-6AB5-1447-A704-E9A9A37EEF7D}" dt="2022-06-10T11:54:41.714" v="11"/>
      <pc:docMkLst>
        <pc:docMk/>
      </pc:docMkLst>
      <pc:sldChg chg="addSp delSp modSp mod modTransition modClrScheme chgLayout">
        <pc:chgData name="Wiebe Dijkstra" userId="3e228de1-5d7d-40b0-b1c2-3c4a90e6ed42" providerId="ADAL" clId="{0DCD8062-6AB5-1447-A704-E9A9A37EEF7D}" dt="2022-06-10T11:54:41.714" v="11"/>
        <pc:sldMkLst>
          <pc:docMk/>
          <pc:sldMk cId="1127949752" sldId="259"/>
        </pc:sldMkLst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2" creationId="{221442BF-22B7-E1D7-B091-CF83E8BE15F1}"/>
          </ac:spMkLst>
        </pc:spChg>
        <pc:spChg chg="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3" creationId="{35427422-6F3B-3E59-293F-DF3237B03B7C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4" creationId="{9285E6D3-32D2-AA59-163F-B37F1F57B79D}"/>
          </ac:spMkLst>
        </pc:spChg>
        <pc:spChg chg="del mod ord">
          <ac:chgData name="Wiebe Dijkstra" userId="3e228de1-5d7d-40b0-b1c2-3c4a90e6ed42" providerId="ADAL" clId="{0DCD8062-6AB5-1447-A704-E9A9A37EEF7D}" dt="2022-06-10T11:54:18.126" v="6" actId="700"/>
          <ac:spMkLst>
            <pc:docMk/>
            <pc:sldMk cId="1127949752" sldId="259"/>
            <ac:spMk id="37" creationId="{9909966F-1866-6ADA-B196-7E2327CFF7EA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38" creationId="{8C419A25-0008-D319-ECDC-2CE271346E7F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39" creationId="{81B7DFC6-DA46-E439-6516-88B59754095A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40" creationId="{36387237-0785-FC8B-30C9-A02A4628DDFF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41" creationId="{FBE4ADCA-452D-555F-9FF2-F217516DE857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42" creationId="{1AA783F0-70E1-62D6-22DF-D1A9E35C1BB6}"/>
          </ac:spMkLst>
        </pc:spChg>
        <pc:spChg chg="add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43" creationId="{07E79F06-9CB5-297A-66C2-7AD76682AFEA}"/>
          </ac:spMkLst>
        </pc:spChg>
      </pc:sldChg>
      <pc:sldChg chg="modSp mod modTransition">
        <pc:chgData name="Wiebe Dijkstra" userId="3e228de1-5d7d-40b0-b1c2-3c4a90e6ed42" providerId="ADAL" clId="{0DCD8062-6AB5-1447-A704-E9A9A37EEF7D}" dt="2022-06-10T11:54:39.545" v="10"/>
        <pc:sldMkLst>
          <pc:docMk/>
          <pc:sldMk cId="2710708018" sldId="260"/>
        </pc:sldMkLst>
        <pc:spChg chg="mod">
          <ac:chgData name="Wiebe Dijkstra" userId="3e228de1-5d7d-40b0-b1c2-3c4a90e6ed42" providerId="ADAL" clId="{0DCD8062-6AB5-1447-A704-E9A9A37EEF7D}" dt="2022-06-10T11:53:55.591" v="5" actId="207"/>
          <ac:spMkLst>
            <pc:docMk/>
            <pc:sldMk cId="2710708018" sldId="260"/>
            <ac:spMk id="4" creationId="{109ECA06-C8D6-692A-076C-5E847C6C9312}"/>
          </ac:spMkLst>
        </pc:spChg>
      </pc:sldChg>
      <pc:sldChg chg="addSp modSp modTransition">
        <pc:chgData name="Wiebe Dijkstra" userId="3e228de1-5d7d-40b0-b1c2-3c4a90e6ed42" providerId="ADAL" clId="{0DCD8062-6AB5-1447-A704-E9A9A37EEF7D}" dt="2022-06-10T11:54:38.091" v="9"/>
        <pc:sldMkLst>
          <pc:docMk/>
          <pc:sldMk cId="1368686371" sldId="261"/>
        </pc:sldMkLst>
        <pc:picChg chg="add mod">
          <ac:chgData name="Wiebe Dijkstra" userId="3e228de1-5d7d-40b0-b1c2-3c4a90e6ed42" providerId="ADAL" clId="{0DCD8062-6AB5-1447-A704-E9A9A37EEF7D}" dt="2022-06-10T11:53:47.728" v="0"/>
          <ac:picMkLst>
            <pc:docMk/>
            <pc:sldMk cId="1368686371" sldId="261"/>
            <ac:picMk id="5" creationId="{81695598-6343-89BF-DBD6-1CE2CD2F6383}"/>
          </ac:picMkLst>
        </pc:picChg>
        <pc:picChg chg="add mod">
          <ac:chgData name="Wiebe Dijkstra" userId="3e228de1-5d7d-40b0-b1c2-3c4a90e6ed42" providerId="ADAL" clId="{0DCD8062-6AB5-1447-A704-E9A9A37EEF7D}" dt="2022-06-10T11:53:47.728" v="0"/>
          <ac:picMkLst>
            <pc:docMk/>
            <pc:sldMk cId="1368686371" sldId="261"/>
            <ac:picMk id="7" creationId="{BE1DD009-350B-937B-A491-94E75E729C19}"/>
          </ac:picMkLst>
        </pc:picChg>
      </pc:sldChg>
    </pc:docChg>
  </pc:docChgLst>
  <pc:docChgLst>
    <pc:chgData name="Jipke Zegwaard" userId="S::jipkezegwaard@tudelft.nl::fd2d9791-8e9f-4a06-aa80-6fac4cece41e" providerId="AD" clId="Web-{A827D9EC-2969-466B-AE2A-3B880AC648C1}"/>
    <pc:docChg chg="delSld">
      <pc:chgData name="Jipke Zegwaard" userId="S::jipkezegwaard@tudelft.nl::fd2d9791-8e9f-4a06-aa80-6fac4cece41e" providerId="AD" clId="Web-{A827D9EC-2969-466B-AE2A-3B880AC648C1}" dt="2024-05-07T08:28:24.165" v="0"/>
      <pc:docMkLst>
        <pc:docMk/>
      </pc:docMkLst>
      <pc:sldChg chg="del">
        <pc:chgData name="Jipke Zegwaard" userId="S::jipkezegwaard@tudelft.nl::fd2d9791-8e9f-4a06-aa80-6fac4cece41e" providerId="AD" clId="Web-{A827D9EC-2969-466B-AE2A-3B880AC648C1}" dt="2024-05-07T08:28:24.165" v="0"/>
        <pc:sldMkLst>
          <pc:docMk/>
          <pc:sldMk cId="1373410250" sldId="76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" name="Shape 314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144" name="Shape 314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886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Model</a:t>
            </a:r>
            <a:r>
              <a:rPr lang="en-US" baseline="0" dirty="0"/>
              <a:t> for blended learning &amp; learning activities</a:t>
            </a:r>
          </a:p>
          <a:p>
            <a:r>
              <a:rPr lang="en-US" baseline="0" dirty="0"/>
              <a:t>1. Online components</a:t>
            </a:r>
          </a:p>
          <a:p>
            <a:r>
              <a:rPr lang="en-US" baseline="0" dirty="0"/>
              <a:t>2. Face 2 face components</a:t>
            </a:r>
          </a:p>
          <a:p>
            <a:r>
              <a:rPr lang="en-US" baseline="0" dirty="0"/>
              <a:t>3. Time</a:t>
            </a:r>
          </a:p>
          <a:p>
            <a:r>
              <a:rPr lang="en-US" baseline="0" dirty="0"/>
              <a:t>4. Activities. In this case online activities. Students need to Watch, Read and do a quiz</a:t>
            </a:r>
          </a:p>
          <a:p>
            <a:r>
              <a:rPr lang="en-US" baseline="0" dirty="0"/>
              <a:t>5. Offline activities. They did the preparation at home. In the lecture they're going to discuss the quiz. </a:t>
            </a:r>
          </a:p>
          <a:p>
            <a:r>
              <a:rPr lang="en-US" baseline="0" dirty="0"/>
              <a:t>6. Go home, online activities</a:t>
            </a:r>
          </a:p>
          <a:p>
            <a:r>
              <a:rPr lang="en-US" baseline="0" dirty="0"/>
              <a:t>7. Next lecture, discussion &amp; </a:t>
            </a:r>
            <a:r>
              <a:rPr lang="en-US" baseline="0" dirty="0" err="1"/>
              <a:t>indepth</a:t>
            </a:r>
            <a:r>
              <a:rPr lang="en-US" baseline="0" dirty="0"/>
              <a:t> lecture</a:t>
            </a:r>
          </a:p>
          <a:p>
            <a:r>
              <a:rPr lang="en-US" baseline="0" dirty="0"/>
              <a:t>8. Wave --&gt; Activities follow upon each other. What they do at home/online is the input for the f2f meeting</a:t>
            </a:r>
          </a:p>
          <a:p>
            <a:r>
              <a:rPr lang="en-US" baseline="0" dirty="0"/>
              <a:t>This is called the wave,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C69D9D-5431-994A-8E93-C1386E62171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1694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AB18A9-5FF9-1446-9ACF-A0CD8134FA8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71820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Heads up &amp; keep in mind!</a:t>
            </a:r>
          </a:p>
        </p:txBody>
      </p:sp>
    </p:spTree>
    <p:extLst>
      <p:ext uri="{BB962C8B-B14F-4D97-AF65-F5344CB8AC3E}">
        <p14:creationId xmlns:p14="http://schemas.microsoft.com/office/powerpoint/2010/main" val="17706976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Heads up &amp; keep in mind!</a:t>
            </a:r>
          </a:p>
        </p:txBody>
      </p:sp>
    </p:spTree>
    <p:extLst>
      <p:ext uri="{BB962C8B-B14F-4D97-AF65-F5344CB8AC3E}">
        <p14:creationId xmlns:p14="http://schemas.microsoft.com/office/powerpoint/2010/main" val="35339333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AB18A9-5FF9-1446-9ACF-A0CD8134FA8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56277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AB18A9-5FF9-1446-9ACF-A0CD8134FA8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6222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2FDB0-CB38-E54D-8038-9990D704A2FF}" type="datetime1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,,k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A0FA-252E-42AE-9CDC-FB4ADAE4B3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442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D0BF2A19-C425-9284-54BD-98DCB954D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716" y="365126"/>
            <a:ext cx="11646569" cy="87412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14D1E0A1-0BED-BFFF-A825-368EEC6C85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715" y="1407695"/>
            <a:ext cx="11646569" cy="47692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0078851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511249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Vertical Text Placeholder 18">
            <a:extLst>
              <a:ext uri="{FF2B5EF4-FFF2-40B4-BE49-F238E27FC236}">
                <a16:creationId xmlns:a16="http://schemas.microsoft.com/office/drawing/2014/main" id="{929DA6A7-4821-EC44-B762-0C008119C762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698499" y="718513"/>
            <a:ext cx="10798175" cy="5229851"/>
          </a:xfrm>
        </p:spPr>
        <p:txBody>
          <a:bodyPr anchor="ctr">
            <a:normAutofit/>
          </a:bodyPr>
          <a:lstStyle>
            <a:lvl1pPr marL="0" indent="0" algn="ctr">
              <a:buNone/>
              <a:defRPr sz="6000"/>
            </a:lvl1pPr>
          </a:lstStyle>
          <a:p>
            <a:pPr>
              <a:lnSpc>
                <a:spcPct val="100000"/>
              </a:lnSpc>
            </a:pPr>
            <a:r>
              <a:rPr lang="nl-NL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</a:rPr>
              <a:t>Lorem ipsum </a:t>
            </a:r>
            <a:r>
              <a:rPr lang="nl-NL">
                <a:latin typeface="Roboto Slab Medium" pitchFamily="2" charset="0"/>
                <a:ea typeface="Roboto Slab Medium" pitchFamily="2" charset="0"/>
              </a:rPr>
              <a:t>dolor sit amet, </a:t>
            </a:r>
            <a:br>
              <a:rPr lang="nl-NL">
                <a:latin typeface="Roboto Slab Medium" pitchFamily="2" charset="0"/>
                <a:ea typeface="Roboto Slab Medium" pitchFamily="2" charset="0"/>
              </a:rPr>
            </a:br>
            <a:r>
              <a:rPr lang="en-GB">
                <a:latin typeface="Roboto Slab Medium" pitchFamily="2" charset="0"/>
                <a:ea typeface="Roboto Slab Medium" pitchFamily="2" charset="0"/>
              </a:rPr>
              <a:t>consectetur adipiscing elit, </a:t>
            </a:r>
            <a:br>
              <a:rPr lang="en-GB">
                <a:latin typeface="Roboto Slab Medium" pitchFamily="2" charset="0"/>
                <a:ea typeface="Roboto Slab Medium" pitchFamily="2" charset="0"/>
              </a:rPr>
            </a:br>
            <a:r>
              <a:rPr lang="en-GB">
                <a:latin typeface="Roboto Slab Medium" pitchFamily="2" charset="0"/>
                <a:ea typeface="Roboto Slab Medium" pitchFamily="2" charset="0"/>
              </a:rPr>
              <a:t>sed do eiusmod </a:t>
            </a:r>
            <a:r>
              <a:rPr lang="en-GB">
                <a:solidFill>
                  <a:schemeClr val="tx1"/>
                </a:solidFill>
                <a:latin typeface="Roboto Slab Medium" pitchFamily="2" charset="0"/>
                <a:ea typeface="Roboto Slab Medium" pitchFamily="2" charset="0"/>
              </a:rPr>
              <a:t>tempor </a:t>
            </a:r>
            <a:br>
              <a:rPr lang="en-GB">
                <a:latin typeface="Roboto Slab Medium" pitchFamily="2" charset="0"/>
                <a:ea typeface="Roboto Slab Medium" pitchFamily="2" charset="0"/>
              </a:rPr>
            </a:br>
            <a:r>
              <a:rPr lang="en-GB">
                <a:latin typeface="Roboto Slab Medium" pitchFamily="2" charset="0"/>
                <a:ea typeface="Roboto Slab Medium" pitchFamily="2" charset="0"/>
              </a:rPr>
              <a:t>incididunt </a:t>
            </a:r>
            <a:r>
              <a:rPr lang="en-GB" err="1">
                <a:latin typeface="Roboto Slab Medium" pitchFamily="2" charset="0"/>
                <a:ea typeface="Roboto Slab Medium" pitchFamily="2" charset="0"/>
              </a:rPr>
              <a:t>ut</a:t>
            </a:r>
            <a:r>
              <a:rPr lang="en-GB">
                <a:latin typeface="Roboto Slab Medium" pitchFamily="2" charset="0"/>
                <a:ea typeface="Roboto Slab Medium" pitchFamily="2" charset="0"/>
              </a:rPr>
              <a:t> </a:t>
            </a:r>
            <a:r>
              <a:rPr lang="en-GB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</a:rPr>
              <a:t>labore</a:t>
            </a:r>
            <a:r>
              <a:rPr lang="en-GB">
                <a:latin typeface="Roboto Slab Medium" pitchFamily="2" charset="0"/>
                <a:ea typeface="Roboto Slab Medium" pitchFamily="2" charset="0"/>
              </a:rPr>
              <a:t>.</a:t>
            </a:r>
            <a:endParaRPr lang="nl-NL">
              <a:latin typeface="Roboto Slab Medium" pitchFamily="2" charset="0"/>
              <a:ea typeface="Roboto Slab Medium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5272609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959EADC-D120-408F-9FC0-43F7FD2895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11113" y="0"/>
            <a:ext cx="12203113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itel 5">
            <a:extLst>
              <a:ext uri="{FF2B5EF4-FFF2-40B4-BE49-F238E27FC236}">
                <a16:creationId xmlns:a16="http://schemas.microsoft.com/office/drawing/2014/main" id="{D62AED6D-CB72-E9D0-3BB6-951C46F22B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1315" y="758496"/>
            <a:ext cx="9358256" cy="1621063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nl-NL"/>
              <a:t>Plaats hier de titel van </a:t>
            </a:r>
            <a:br>
              <a:rPr lang="nl-NL"/>
            </a:br>
            <a:r>
              <a:rPr lang="nl-NL"/>
              <a:t>de presentatie, max. 2 regels</a:t>
            </a:r>
          </a:p>
        </p:txBody>
      </p:sp>
      <p:sp>
        <p:nvSpPr>
          <p:cNvPr id="13" name="License placeholder">
            <a:extLst>
              <a:ext uri="{FF2B5EF4-FFF2-40B4-BE49-F238E27FC236}">
                <a16:creationId xmlns:a16="http://schemas.microsoft.com/office/drawing/2014/main" id="{090514B6-DDC3-391C-78F9-A9D8735088D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8576324" y="3242323"/>
            <a:ext cx="6858001" cy="373351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Image license</a:t>
            </a:r>
          </a:p>
        </p:txBody>
      </p:sp>
      <p:pic>
        <p:nvPicPr>
          <p:cNvPr id="16" name="By">
            <a:extLst>
              <a:ext uri="{FF2B5EF4-FFF2-40B4-BE49-F238E27FC236}">
                <a16:creationId xmlns:a16="http://schemas.microsoft.com/office/drawing/2014/main" id="{22A9BDF6-31BE-036E-BD8A-CBF8BFE33D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7711" y="6290187"/>
            <a:ext cx="342677" cy="342677"/>
          </a:xfrm>
          <a:prstGeom prst="rect">
            <a:avLst/>
          </a:prstGeom>
        </p:spPr>
      </p:pic>
      <p:pic>
        <p:nvPicPr>
          <p:cNvPr id="17" name="CC">
            <a:extLst>
              <a:ext uri="{FF2B5EF4-FFF2-40B4-BE49-F238E27FC236}">
                <a16:creationId xmlns:a16="http://schemas.microsoft.com/office/drawing/2014/main" id="{E42E4CA1-F1AB-28DA-B67F-FF7E12027DA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0458" y="6290187"/>
            <a:ext cx="342677" cy="342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904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ew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8" name="Group 4"/>
          <p:cNvGrpSpPr/>
          <p:nvPr/>
        </p:nvGrpSpPr>
        <p:grpSpPr>
          <a:xfrm>
            <a:off x="698501" y="5884314"/>
            <a:ext cx="1454912" cy="577167"/>
            <a:chOff x="0" y="0"/>
            <a:chExt cx="1454911" cy="577165"/>
          </a:xfrm>
        </p:grpSpPr>
        <p:sp>
          <p:nvSpPr>
            <p:cNvPr id="1850" name="Freeform 5"/>
            <p:cNvSpPr/>
            <p:nvPr/>
          </p:nvSpPr>
          <p:spPr>
            <a:xfrm>
              <a:off x="289214" y="284162"/>
              <a:ext cx="268376" cy="293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530"/>
                  </a:moveTo>
                  <a:cubicBezTo>
                    <a:pt x="13837" y="17530"/>
                    <a:pt x="15525" y="15652"/>
                    <a:pt x="15525" y="13148"/>
                  </a:cubicBezTo>
                  <a:cubicBezTo>
                    <a:pt x="15525" y="0"/>
                    <a:pt x="15525" y="0"/>
                    <a:pt x="15525" y="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1600" y="13461"/>
                    <a:pt x="21600" y="13461"/>
                    <a:pt x="21600" y="13461"/>
                  </a:cubicBezTo>
                  <a:cubicBezTo>
                    <a:pt x="21600" y="19096"/>
                    <a:pt x="16537" y="21600"/>
                    <a:pt x="10800" y="21600"/>
                  </a:cubicBezTo>
                  <a:cubicBezTo>
                    <a:pt x="5063" y="21600"/>
                    <a:pt x="0" y="19096"/>
                    <a:pt x="0" y="134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13" y="0"/>
                    <a:pt x="6413" y="0"/>
                    <a:pt x="6413" y="0"/>
                  </a:cubicBezTo>
                  <a:cubicBezTo>
                    <a:pt x="6413" y="13148"/>
                    <a:pt x="6413" y="13148"/>
                    <a:pt x="6413" y="13148"/>
                  </a:cubicBezTo>
                  <a:cubicBezTo>
                    <a:pt x="6413" y="15652"/>
                    <a:pt x="7763" y="17530"/>
                    <a:pt x="10800" y="1753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1" name="Freeform 6"/>
            <p:cNvSpPr/>
            <p:nvPr/>
          </p:nvSpPr>
          <p:spPr>
            <a:xfrm>
              <a:off x="0" y="284162"/>
              <a:ext cx="251958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79" y="21600"/>
                  </a:moveTo>
                  <a:lnTo>
                    <a:pt x="14400" y="21600"/>
                  </a:lnTo>
                  <a:lnTo>
                    <a:pt x="14400" y="4215"/>
                  </a:lnTo>
                  <a:lnTo>
                    <a:pt x="21600" y="4215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4215"/>
                  </a:lnTo>
                  <a:lnTo>
                    <a:pt x="7579" y="4215"/>
                  </a:lnTo>
                  <a:lnTo>
                    <a:pt x="7579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2" name="Freeform 7"/>
            <p:cNvSpPr/>
            <p:nvPr/>
          </p:nvSpPr>
          <p:spPr>
            <a:xfrm>
              <a:off x="76645" y="-1"/>
              <a:ext cx="266458" cy="267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65" h="21600" extrusionOk="0">
                  <a:moveTo>
                    <a:pt x="15162" y="12000"/>
                  </a:moveTo>
                  <a:cubicBezTo>
                    <a:pt x="13573" y="12343"/>
                    <a:pt x="11985" y="12000"/>
                    <a:pt x="11985" y="9943"/>
                  </a:cubicBezTo>
                  <a:cubicBezTo>
                    <a:pt x="11985" y="6857"/>
                    <a:pt x="18973" y="4114"/>
                    <a:pt x="19926" y="1371"/>
                  </a:cubicBezTo>
                  <a:cubicBezTo>
                    <a:pt x="20244" y="686"/>
                    <a:pt x="20244" y="0"/>
                    <a:pt x="19926" y="0"/>
                  </a:cubicBezTo>
                  <a:cubicBezTo>
                    <a:pt x="19609" y="0"/>
                    <a:pt x="19926" y="343"/>
                    <a:pt x="19291" y="1029"/>
                  </a:cubicBezTo>
                  <a:cubicBezTo>
                    <a:pt x="16432" y="4114"/>
                    <a:pt x="11668" y="4114"/>
                    <a:pt x="8173" y="5829"/>
                  </a:cubicBezTo>
                  <a:cubicBezTo>
                    <a:pt x="5632" y="6857"/>
                    <a:pt x="-1356" y="10629"/>
                    <a:pt x="232" y="18514"/>
                  </a:cubicBezTo>
                  <a:cubicBezTo>
                    <a:pt x="232" y="18857"/>
                    <a:pt x="550" y="20229"/>
                    <a:pt x="868" y="20229"/>
                  </a:cubicBezTo>
                  <a:cubicBezTo>
                    <a:pt x="868" y="20229"/>
                    <a:pt x="868" y="19543"/>
                    <a:pt x="868" y="18514"/>
                  </a:cubicBezTo>
                  <a:cubicBezTo>
                    <a:pt x="868" y="13714"/>
                    <a:pt x="6268" y="12343"/>
                    <a:pt x="7856" y="9257"/>
                  </a:cubicBezTo>
                  <a:cubicBezTo>
                    <a:pt x="8173" y="8914"/>
                    <a:pt x="8491" y="8571"/>
                    <a:pt x="8491" y="8571"/>
                  </a:cubicBezTo>
                  <a:cubicBezTo>
                    <a:pt x="8491" y="8914"/>
                    <a:pt x="8491" y="8914"/>
                    <a:pt x="8491" y="9257"/>
                  </a:cubicBezTo>
                  <a:cubicBezTo>
                    <a:pt x="7856" y="12000"/>
                    <a:pt x="5315" y="13371"/>
                    <a:pt x="6268" y="15429"/>
                  </a:cubicBezTo>
                  <a:cubicBezTo>
                    <a:pt x="6903" y="17829"/>
                    <a:pt x="9762" y="15771"/>
                    <a:pt x="10397" y="14400"/>
                  </a:cubicBezTo>
                  <a:cubicBezTo>
                    <a:pt x="10715" y="14057"/>
                    <a:pt x="10715" y="13714"/>
                    <a:pt x="11032" y="13714"/>
                  </a:cubicBezTo>
                  <a:cubicBezTo>
                    <a:pt x="11032" y="13714"/>
                    <a:pt x="11032" y="14400"/>
                    <a:pt x="11032" y="14743"/>
                  </a:cubicBezTo>
                  <a:cubicBezTo>
                    <a:pt x="10397" y="17486"/>
                    <a:pt x="10079" y="18857"/>
                    <a:pt x="8173" y="20571"/>
                  </a:cubicBezTo>
                  <a:cubicBezTo>
                    <a:pt x="7538" y="20914"/>
                    <a:pt x="6585" y="21257"/>
                    <a:pt x="6585" y="21600"/>
                  </a:cubicBezTo>
                  <a:cubicBezTo>
                    <a:pt x="6585" y="21600"/>
                    <a:pt x="7220" y="21600"/>
                    <a:pt x="7538" y="21600"/>
                  </a:cubicBezTo>
                  <a:cubicBezTo>
                    <a:pt x="12303" y="21257"/>
                    <a:pt x="16432" y="15086"/>
                    <a:pt x="17703" y="10971"/>
                  </a:cubicBezTo>
                  <a:cubicBezTo>
                    <a:pt x="17703" y="10629"/>
                    <a:pt x="17703" y="10286"/>
                    <a:pt x="17703" y="10286"/>
                  </a:cubicBezTo>
                  <a:cubicBezTo>
                    <a:pt x="17385" y="9943"/>
                    <a:pt x="17385" y="10286"/>
                    <a:pt x="17068" y="10629"/>
                  </a:cubicBezTo>
                  <a:cubicBezTo>
                    <a:pt x="16432" y="10971"/>
                    <a:pt x="15797" y="11657"/>
                    <a:pt x="15162" y="120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3" name="Freeform 8"/>
            <p:cNvSpPr/>
            <p:nvPr/>
          </p:nvSpPr>
          <p:spPr>
            <a:xfrm>
              <a:off x="901742" y="364991"/>
              <a:ext cx="176182" cy="212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29" y="9072"/>
                  </a:moveTo>
                  <a:cubicBezTo>
                    <a:pt x="4629" y="5616"/>
                    <a:pt x="6686" y="3024"/>
                    <a:pt x="10800" y="3024"/>
                  </a:cubicBezTo>
                  <a:cubicBezTo>
                    <a:pt x="14914" y="3024"/>
                    <a:pt x="16971" y="5616"/>
                    <a:pt x="16971" y="9072"/>
                  </a:cubicBezTo>
                  <a:lnTo>
                    <a:pt x="4629" y="9072"/>
                  </a:lnTo>
                  <a:close/>
                  <a:moveTo>
                    <a:pt x="21600" y="11664"/>
                  </a:moveTo>
                  <a:cubicBezTo>
                    <a:pt x="21600" y="9504"/>
                    <a:pt x="21600" y="9504"/>
                    <a:pt x="21600" y="9504"/>
                  </a:cubicBezTo>
                  <a:cubicBezTo>
                    <a:pt x="21600" y="3888"/>
                    <a:pt x="18000" y="0"/>
                    <a:pt x="10800" y="0"/>
                  </a:cubicBezTo>
                  <a:cubicBezTo>
                    <a:pt x="3600" y="0"/>
                    <a:pt x="0" y="5184"/>
                    <a:pt x="0" y="10800"/>
                  </a:cubicBezTo>
                  <a:cubicBezTo>
                    <a:pt x="0" y="16848"/>
                    <a:pt x="3086" y="21600"/>
                    <a:pt x="10800" y="21600"/>
                  </a:cubicBezTo>
                  <a:cubicBezTo>
                    <a:pt x="16457" y="21600"/>
                    <a:pt x="20571" y="19008"/>
                    <a:pt x="21086" y="14688"/>
                  </a:cubicBezTo>
                  <a:cubicBezTo>
                    <a:pt x="16457" y="14688"/>
                    <a:pt x="16457" y="14688"/>
                    <a:pt x="16457" y="14688"/>
                  </a:cubicBezTo>
                  <a:cubicBezTo>
                    <a:pt x="15943" y="17712"/>
                    <a:pt x="14400" y="18576"/>
                    <a:pt x="10800" y="18576"/>
                  </a:cubicBezTo>
                  <a:cubicBezTo>
                    <a:pt x="6171" y="18576"/>
                    <a:pt x="4629" y="15120"/>
                    <a:pt x="4629" y="11664"/>
                  </a:cubicBezTo>
                  <a:lnTo>
                    <a:pt x="21600" y="11664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4" name="Rectangle 9"/>
            <p:cNvSpPr/>
            <p:nvPr/>
          </p:nvSpPr>
          <p:spPr>
            <a:xfrm>
              <a:off x="1124020" y="284162"/>
              <a:ext cx="33469" cy="284795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5" name="Freeform 10"/>
            <p:cNvSpPr/>
            <p:nvPr/>
          </p:nvSpPr>
          <p:spPr>
            <a:xfrm>
              <a:off x="1199165" y="280373"/>
              <a:ext cx="126296" cy="2885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60" y="21600"/>
                  </a:moveTo>
                  <a:cubicBezTo>
                    <a:pt x="12960" y="8894"/>
                    <a:pt x="12960" y="8894"/>
                    <a:pt x="12960" y="8894"/>
                  </a:cubicBezTo>
                  <a:cubicBezTo>
                    <a:pt x="20880" y="8894"/>
                    <a:pt x="20880" y="8894"/>
                    <a:pt x="20880" y="8894"/>
                  </a:cubicBezTo>
                  <a:cubicBezTo>
                    <a:pt x="20880" y="6988"/>
                    <a:pt x="20880" y="6988"/>
                    <a:pt x="20880" y="6988"/>
                  </a:cubicBezTo>
                  <a:cubicBezTo>
                    <a:pt x="12960" y="6988"/>
                    <a:pt x="12960" y="6988"/>
                    <a:pt x="12960" y="6988"/>
                  </a:cubicBezTo>
                  <a:cubicBezTo>
                    <a:pt x="12960" y="4447"/>
                    <a:pt x="12960" y="4447"/>
                    <a:pt x="12960" y="4447"/>
                  </a:cubicBezTo>
                  <a:cubicBezTo>
                    <a:pt x="12960" y="2859"/>
                    <a:pt x="15120" y="2541"/>
                    <a:pt x="18720" y="2541"/>
                  </a:cubicBezTo>
                  <a:cubicBezTo>
                    <a:pt x="19440" y="2541"/>
                    <a:pt x="20880" y="2541"/>
                    <a:pt x="21600" y="2541"/>
                  </a:cubicBezTo>
                  <a:cubicBezTo>
                    <a:pt x="21600" y="318"/>
                    <a:pt x="21600" y="318"/>
                    <a:pt x="21600" y="318"/>
                  </a:cubicBezTo>
                  <a:cubicBezTo>
                    <a:pt x="20160" y="0"/>
                    <a:pt x="18720" y="0"/>
                    <a:pt x="17280" y="0"/>
                  </a:cubicBezTo>
                  <a:cubicBezTo>
                    <a:pt x="10800" y="0"/>
                    <a:pt x="6480" y="1271"/>
                    <a:pt x="6480" y="4129"/>
                  </a:cubicBezTo>
                  <a:cubicBezTo>
                    <a:pt x="6480" y="6988"/>
                    <a:pt x="6480" y="6988"/>
                    <a:pt x="6480" y="6988"/>
                  </a:cubicBezTo>
                  <a:cubicBezTo>
                    <a:pt x="0" y="6988"/>
                    <a:pt x="0" y="6988"/>
                    <a:pt x="0" y="6988"/>
                  </a:cubicBezTo>
                  <a:cubicBezTo>
                    <a:pt x="0" y="8894"/>
                    <a:pt x="0" y="8894"/>
                    <a:pt x="0" y="8894"/>
                  </a:cubicBezTo>
                  <a:cubicBezTo>
                    <a:pt x="6480" y="8894"/>
                    <a:pt x="6480" y="8894"/>
                    <a:pt x="6480" y="8894"/>
                  </a:cubicBezTo>
                  <a:cubicBezTo>
                    <a:pt x="6480" y="21600"/>
                    <a:pt x="6480" y="21600"/>
                    <a:pt x="6480" y="21600"/>
                  </a:cubicBezTo>
                  <a:lnTo>
                    <a:pt x="12960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6" name="Freeform 11"/>
            <p:cNvSpPr/>
            <p:nvPr/>
          </p:nvSpPr>
          <p:spPr>
            <a:xfrm>
              <a:off x="1341878" y="318262"/>
              <a:ext cx="113034" cy="258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603"/>
                  </a:moveTo>
                  <a:cubicBezTo>
                    <a:pt x="0" y="6728"/>
                    <a:pt x="0" y="6728"/>
                    <a:pt x="0" y="6728"/>
                  </a:cubicBezTo>
                  <a:cubicBezTo>
                    <a:pt x="6400" y="6728"/>
                    <a:pt x="6400" y="6728"/>
                    <a:pt x="6400" y="6728"/>
                  </a:cubicBezTo>
                  <a:cubicBezTo>
                    <a:pt x="6400" y="17351"/>
                    <a:pt x="6400" y="17351"/>
                    <a:pt x="6400" y="17351"/>
                  </a:cubicBezTo>
                  <a:cubicBezTo>
                    <a:pt x="6400" y="19475"/>
                    <a:pt x="6400" y="21600"/>
                    <a:pt x="16800" y="21600"/>
                  </a:cubicBezTo>
                  <a:cubicBezTo>
                    <a:pt x="18400" y="21600"/>
                    <a:pt x="20000" y="21246"/>
                    <a:pt x="21600" y="21246"/>
                  </a:cubicBezTo>
                  <a:cubicBezTo>
                    <a:pt x="21600" y="18767"/>
                    <a:pt x="21600" y="18767"/>
                    <a:pt x="21600" y="18767"/>
                  </a:cubicBezTo>
                  <a:cubicBezTo>
                    <a:pt x="20800" y="19121"/>
                    <a:pt x="19200" y="19121"/>
                    <a:pt x="17600" y="19121"/>
                  </a:cubicBezTo>
                  <a:cubicBezTo>
                    <a:pt x="15200" y="19121"/>
                    <a:pt x="13600" y="18413"/>
                    <a:pt x="13600" y="17351"/>
                  </a:cubicBezTo>
                  <a:cubicBezTo>
                    <a:pt x="13600" y="6728"/>
                    <a:pt x="13600" y="6728"/>
                    <a:pt x="13600" y="6728"/>
                  </a:cubicBezTo>
                  <a:cubicBezTo>
                    <a:pt x="21600" y="6728"/>
                    <a:pt x="21600" y="6728"/>
                    <a:pt x="21600" y="6728"/>
                  </a:cubicBezTo>
                  <a:cubicBezTo>
                    <a:pt x="21600" y="4603"/>
                    <a:pt x="21600" y="4603"/>
                    <a:pt x="21600" y="4603"/>
                  </a:cubicBezTo>
                  <a:cubicBezTo>
                    <a:pt x="13600" y="4603"/>
                    <a:pt x="13600" y="4603"/>
                    <a:pt x="13600" y="4603"/>
                  </a:cubicBezTo>
                  <a:cubicBezTo>
                    <a:pt x="13600" y="0"/>
                    <a:pt x="13600" y="0"/>
                    <a:pt x="13600" y="0"/>
                  </a:cubicBezTo>
                  <a:cubicBezTo>
                    <a:pt x="6400" y="1062"/>
                    <a:pt x="6400" y="1062"/>
                    <a:pt x="6400" y="1062"/>
                  </a:cubicBezTo>
                  <a:cubicBezTo>
                    <a:pt x="6400" y="4603"/>
                    <a:pt x="6400" y="4603"/>
                    <a:pt x="6400" y="4603"/>
                  </a:cubicBezTo>
                  <a:lnTo>
                    <a:pt x="0" y="4603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7" name="Freeform 12"/>
            <p:cNvSpPr/>
            <p:nvPr/>
          </p:nvSpPr>
          <p:spPr>
            <a:xfrm>
              <a:off x="637155" y="284162"/>
              <a:ext cx="226699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9200" y="21600"/>
                    <a:pt x="9200" y="21600"/>
                    <a:pt x="9200" y="21600"/>
                  </a:cubicBezTo>
                  <a:cubicBezTo>
                    <a:pt x="20400" y="21600"/>
                    <a:pt x="21600" y="13863"/>
                    <a:pt x="21600" y="10961"/>
                  </a:cubicBezTo>
                  <a:cubicBezTo>
                    <a:pt x="21600" y="8060"/>
                    <a:pt x="20400" y="0"/>
                    <a:pt x="92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600"/>
                  </a:lnTo>
                  <a:close/>
                  <a:moveTo>
                    <a:pt x="3600" y="2579"/>
                  </a:moveTo>
                  <a:cubicBezTo>
                    <a:pt x="9200" y="2579"/>
                    <a:pt x="9200" y="2579"/>
                    <a:pt x="9200" y="2579"/>
                  </a:cubicBezTo>
                  <a:cubicBezTo>
                    <a:pt x="15200" y="2579"/>
                    <a:pt x="18000" y="6448"/>
                    <a:pt x="18000" y="10961"/>
                  </a:cubicBezTo>
                  <a:cubicBezTo>
                    <a:pt x="18000" y="15475"/>
                    <a:pt x="15200" y="19021"/>
                    <a:pt x="9200" y="19021"/>
                  </a:cubicBezTo>
                  <a:cubicBezTo>
                    <a:pt x="3600" y="19021"/>
                    <a:pt x="3600" y="19021"/>
                    <a:pt x="3600" y="19021"/>
                  </a:cubicBezTo>
                  <a:lnTo>
                    <a:pt x="3600" y="2579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859" name="Rechthoek 7"/>
          <p:cNvSpPr/>
          <p:nvPr/>
        </p:nvSpPr>
        <p:spPr>
          <a:xfrm>
            <a:off x="-12033" y="0"/>
            <a:ext cx="12192001" cy="5371383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16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60" name="Tijdelijke aanduiding voor afbeelding 8"/>
          <p:cNvSpPr>
            <a:spLocks noGrp="1"/>
          </p:cNvSpPr>
          <p:nvPr>
            <p:ph type="pic" idx="21"/>
          </p:nvPr>
        </p:nvSpPr>
        <p:spPr>
          <a:xfrm>
            <a:off x="-600" y="716"/>
            <a:ext cx="12193200" cy="5371384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en-US"/>
              <a:t>Click icon to add picture</a:t>
            </a:r>
            <a:endParaRPr/>
          </a:p>
        </p:txBody>
      </p:sp>
      <p:sp>
        <p:nvSpPr>
          <p:cNvPr id="192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2702625" y="2770414"/>
            <a:ext cx="6786751" cy="298746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>
            <a:normAutofit/>
          </a:bodyPr>
          <a:lstStyle>
            <a:lvl1pPr marL="0" indent="0">
              <a:buClrTx/>
              <a:buSzTx/>
              <a:buNone/>
              <a:defRPr sz="100">
                <a:solidFill>
                  <a:schemeClr val="accent1"/>
                </a:solidFill>
              </a:defRPr>
            </a:lvl1pPr>
            <a:lvl2pPr marL="280689" indent="-17164">
              <a:buClrTx/>
              <a:defRPr sz="100">
                <a:solidFill>
                  <a:schemeClr val="accent1"/>
                </a:solidFill>
              </a:defRPr>
            </a:lvl2pPr>
            <a:lvl3pPr>
              <a:buClrTx/>
              <a:buFontTx/>
              <a:defRPr sz="100">
                <a:solidFill>
                  <a:schemeClr val="accent1"/>
                </a:solidFill>
              </a:defRPr>
            </a:lvl3pPr>
            <a:lvl4pPr>
              <a:buClrTx/>
              <a:buFontTx/>
              <a:defRPr sz="100">
                <a:solidFill>
                  <a:schemeClr val="accent1"/>
                </a:solidFill>
              </a:defRPr>
            </a:lvl4pPr>
            <a:lvl5pPr marL="16470" indent="-16470">
              <a:buClrTx/>
              <a:buFontTx/>
              <a:defRPr sz="1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1927" name="Tijdelijke aanduiding voor tekst 78"/>
          <p:cNvSpPr>
            <a:spLocks noGrp="1"/>
          </p:cNvSpPr>
          <p:nvPr>
            <p:ph type="body" sz="half" idx="22" hasCustomPrompt="1"/>
          </p:nvPr>
        </p:nvSpPr>
        <p:spPr>
          <a:xfrm>
            <a:off x="2702627" y="2770414"/>
            <a:ext cx="6514419" cy="2987463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/>
          </a:bodyPr>
          <a:lstStyle>
            <a:lvl1pPr marL="0" indent="0">
              <a:buClrTx/>
              <a:buSzTx/>
              <a:buNone/>
            </a:lvl1pPr>
          </a:lstStyle>
          <a:p>
            <a:r>
              <a:t>  </a:t>
            </a:r>
          </a:p>
        </p:txBody>
      </p:sp>
      <p:sp>
        <p:nvSpPr>
          <p:cNvPr id="1928" name="Tijdelijke aanduiding voor verticale tekst 2"/>
          <p:cNvSpPr>
            <a:spLocks noGrp="1"/>
          </p:cNvSpPr>
          <p:nvPr>
            <p:ph type="body" sz="quarter" idx="23" hasCustomPrompt="1"/>
          </p:nvPr>
        </p:nvSpPr>
        <p:spPr>
          <a:xfrm>
            <a:off x="3086309" y="3917564"/>
            <a:ext cx="6019384" cy="110140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>
              <a:buClrTx/>
              <a:buSzTx/>
              <a:buNone/>
              <a:defRPr sz="3400">
                <a:solidFill>
                  <a:srgbClr val="FFFFFF"/>
                </a:solidFill>
                <a:latin typeface="Roboto Slab Regular Regular"/>
                <a:ea typeface="Roboto Slab Regular Regular"/>
                <a:cs typeface="Roboto Slab Regular Regular"/>
                <a:sym typeface="Roboto Slab Regular Regular"/>
              </a:defRPr>
            </a:lvl1pPr>
          </a:lstStyle>
          <a:p>
            <a:r>
              <a:rPr lang="en-US"/>
              <a:t>Chapter title</a:t>
            </a:r>
            <a:endParaRPr/>
          </a:p>
        </p:txBody>
      </p:sp>
      <p:sp>
        <p:nvSpPr>
          <p:cNvPr id="1929" name="Tijdelijke aanduiding voor verticale tekst 2"/>
          <p:cNvSpPr>
            <a:spLocks noGrp="1"/>
          </p:cNvSpPr>
          <p:nvPr>
            <p:ph type="body" sz="quarter" idx="24" hasCustomPrompt="1"/>
          </p:nvPr>
        </p:nvSpPr>
        <p:spPr>
          <a:xfrm>
            <a:off x="5499655" y="3100404"/>
            <a:ext cx="1192690" cy="71940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 defTabSz="618458">
              <a:spcBef>
                <a:spcPts val="1000"/>
              </a:spcBef>
              <a:buClrTx/>
              <a:buSzTx/>
              <a:buNone/>
              <a:defRPr sz="4300">
                <a:solidFill>
                  <a:srgbClr val="FFFFFF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lvl1pPr>
          </a:lstStyle>
          <a:p>
            <a:r>
              <a:t>xx</a:t>
            </a:r>
          </a:p>
        </p:txBody>
      </p:sp>
      <p:sp>
        <p:nvSpPr>
          <p:cNvPr id="1930" name="Tijdelijke aanduiding voor verticale tekst 2"/>
          <p:cNvSpPr>
            <a:spLocks noGrp="1"/>
          </p:cNvSpPr>
          <p:nvPr>
            <p:ph type="body" sz="quarter" idx="25" hasCustomPrompt="1"/>
          </p:nvPr>
        </p:nvSpPr>
        <p:spPr>
          <a:xfrm>
            <a:off x="3088948" y="5168239"/>
            <a:ext cx="6014106" cy="2809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ClrTx/>
              <a:buSzTx/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Room for a subtitle</a:t>
            </a:r>
            <a:endParaRPr/>
          </a:p>
        </p:txBody>
      </p:sp>
      <p:sp>
        <p:nvSpPr>
          <p:cNvPr id="1931" name="Tijdelijke aanduiding voor tekst 17"/>
          <p:cNvSpPr>
            <a:spLocks noGrp="1"/>
          </p:cNvSpPr>
          <p:nvPr>
            <p:ph type="body" sz="quarter" idx="26" hasCustomPrompt="1"/>
          </p:nvPr>
        </p:nvSpPr>
        <p:spPr>
          <a:xfrm>
            <a:off x="5700000" y="3894066"/>
            <a:ext cx="792001" cy="7201"/>
          </a:xfrm>
          <a:prstGeom prst="rect">
            <a:avLst/>
          </a:prstGeom>
          <a:solidFill>
            <a:srgbClr val="FFFFFF"/>
          </a:solidFill>
        </p:spPr>
        <p:txBody>
          <a:bodyPr>
            <a:normAutofit/>
          </a:bodyPr>
          <a:lstStyle>
            <a:lvl1pPr marL="0" indent="0" defTabSz="287655">
              <a:spcBef>
                <a:spcPts val="400"/>
              </a:spcBef>
              <a:buClrTx/>
              <a:buSzTx/>
              <a:buNone/>
              <a:defRPr sz="640"/>
            </a:lvl1pPr>
          </a:lstStyle>
          <a:p>
            <a:r>
              <a:t>  </a:t>
            </a:r>
          </a:p>
        </p:txBody>
      </p:sp>
      <p:sp>
        <p:nvSpPr>
          <p:cNvPr id="193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289785" y="6246130"/>
            <a:ext cx="182216" cy="17281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  <p:sp>
        <p:nvSpPr>
          <p:cNvPr id="34" name="License placeholder">
            <a:extLst>
              <a:ext uri="{FF2B5EF4-FFF2-40B4-BE49-F238E27FC236}">
                <a16:creationId xmlns:a16="http://schemas.microsoft.com/office/drawing/2014/main" id="{D3968D16-5FE2-95CE-538B-260E763BF5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9319634" y="2499013"/>
            <a:ext cx="5371382" cy="373351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Image license</a:t>
            </a:r>
          </a:p>
        </p:txBody>
      </p:sp>
    </p:spTree>
    <p:extLst>
      <p:ext uri="{BB962C8B-B14F-4D97-AF65-F5344CB8AC3E}">
        <p14:creationId xmlns:p14="http://schemas.microsoft.com/office/powerpoint/2010/main" val="35902009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2FDB0-CB38-E54D-8038-9990D704A2FF}" type="datetime1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,,k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A0FA-252E-42AE-9CDC-FB4ADAE4B3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135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2716" y="1418641"/>
            <a:ext cx="5747084" cy="47583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418641"/>
            <a:ext cx="5747083" cy="47583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6D175-1E24-A244-9C14-1C1B8FC7EE5D}" type="datetime1">
              <a:rPr lang="en-US" smtClean="0"/>
              <a:t>9/18/2024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,,k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A0FA-252E-42AE-9CDC-FB4ADAE4B3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974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,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0" y="365126"/>
            <a:ext cx="5823285" cy="874128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9" y="1407694"/>
            <a:ext cx="5823285" cy="50851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FC8ED3-2B07-24BF-2FEC-CAC44A96CE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903913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License placeholder">
            <a:extLst>
              <a:ext uri="{FF2B5EF4-FFF2-40B4-BE49-F238E27FC236}">
                <a16:creationId xmlns:a16="http://schemas.microsoft.com/office/drawing/2014/main" id="{3FD14207-79A6-DC78-CA14-0975EAA4138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3242325" y="3242325"/>
            <a:ext cx="6858001" cy="373351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Image license</a:t>
            </a:r>
          </a:p>
        </p:txBody>
      </p:sp>
    </p:spTree>
    <p:extLst>
      <p:ext uri="{BB962C8B-B14F-4D97-AF65-F5344CB8AC3E}">
        <p14:creationId xmlns:p14="http://schemas.microsoft.com/office/powerpoint/2010/main" val="622769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4385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4841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lame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Tijdelijke aanduiding voor tekst 49">
            <a:extLst>
              <a:ext uri="{FF2B5EF4-FFF2-40B4-BE49-F238E27FC236}">
                <a16:creationId xmlns:a16="http://schemas.microsoft.com/office/drawing/2014/main" id="{2ECA0797-017C-7F4F-85C9-1B518C2D7E4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-10751" y="0"/>
            <a:ext cx="12202751" cy="6858000"/>
          </a:xfrm>
          <a:custGeom>
            <a:avLst/>
            <a:gdLst>
              <a:gd name="connsiteX0" fmla="*/ 9196825 w 12202751"/>
              <a:gd name="connsiteY0" fmla="*/ 6253791 h 6858000"/>
              <a:gd name="connsiteX1" fmla="*/ 9228283 w 12202751"/>
              <a:gd name="connsiteY1" fmla="*/ 6260764 h 6858000"/>
              <a:gd name="connsiteX2" fmla="*/ 9319129 w 12202751"/>
              <a:gd name="connsiteY2" fmla="*/ 6797771 h 6858000"/>
              <a:gd name="connsiteX3" fmla="*/ 9315062 w 12202751"/>
              <a:gd name="connsiteY3" fmla="*/ 6858000 h 6858000"/>
              <a:gd name="connsiteX4" fmla="*/ 8712780 w 12202751"/>
              <a:gd name="connsiteY4" fmla="*/ 6858000 h 6858000"/>
              <a:gd name="connsiteX5" fmla="*/ 8752852 w 12202751"/>
              <a:gd name="connsiteY5" fmla="*/ 6786092 h 6858000"/>
              <a:gd name="connsiteX6" fmla="*/ 9165949 w 12202751"/>
              <a:gd name="connsiteY6" fmla="*/ 6254507 h 6858000"/>
              <a:gd name="connsiteX7" fmla="*/ 9196825 w 12202751"/>
              <a:gd name="connsiteY7" fmla="*/ 6253791 h 6858000"/>
              <a:gd name="connsiteX8" fmla="*/ 6322661 w 12202751"/>
              <a:gd name="connsiteY8" fmla="*/ 860036 h 6858000"/>
              <a:gd name="connsiteX9" fmla="*/ 6406295 w 12202751"/>
              <a:gd name="connsiteY9" fmla="*/ 923793 h 6858000"/>
              <a:gd name="connsiteX10" fmla="*/ 6343263 w 12202751"/>
              <a:gd name="connsiteY10" fmla="*/ 1578190 h 6858000"/>
              <a:gd name="connsiteX11" fmla="*/ 3612233 w 12202751"/>
              <a:gd name="connsiteY11" fmla="*/ 6735009 h 6858000"/>
              <a:gd name="connsiteX12" fmla="*/ 3592717 w 12202751"/>
              <a:gd name="connsiteY12" fmla="*/ 6858000 h 6858000"/>
              <a:gd name="connsiteX13" fmla="*/ 0 w 12202751"/>
              <a:gd name="connsiteY13" fmla="*/ 6858000 h 6858000"/>
              <a:gd name="connsiteX14" fmla="*/ 0 w 12202751"/>
              <a:gd name="connsiteY14" fmla="*/ 6632489 h 6858000"/>
              <a:gd name="connsiteX15" fmla="*/ 339610 w 12202751"/>
              <a:gd name="connsiteY15" fmla="*/ 6322172 h 6858000"/>
              <a:gd name="connsiteX16" fmla="*/ 5674132 w 12202751"/>
              <a:gd name="connsiteY16" fmla="*/ 1607274 h 6858000"/>
              <a:gd name="connsiteX17" fmla="*/ 6322661 w 12202751"/>
              <a:gd name="connsiteY17" fmla="*/ 860036 h 6858000"/>
              <a:gd name="connsiteX18" fmla="*/ 11650950 w 12202751"/>
              <a:gd name="connsiteY18" fmla="*/ 0 h 6858000"/>
              <a:gd name="connsiteX19" fmla="*/ 12202751 w 12202751"/>
              <a:gd name="connsiteY19" fmla="*/ 0 h 6858000"/>
              <a:gd name="connsiteX20" fmla="*/ 12202751 w 12202751"/>
              <a:gd name="connsiteY20" fmla="*/ 4442690 h 6858000"/>
              <a:gd name="connsiteX21" fmla="*/ 12090669 w 12202751"/>
              <a:gd name="connsiteY21" fmla="*/ 4422014 h 6858000"/>
              <a:gd name="connsiteX22" fmla="*/ 10571396 w 12202751"/>
              <a:gd name="connsiteY22" fmla="*/ 2213198 h 6858000"/>
              <a:gd name="connsiteX23" fmla="*/ 11525799 w 12202751"/>
              <a:gd name="connsiteY23" fmla="*/ 135882 h 6858000"/>
              <a:gd name="connsiteX24" fmla="*/ 0 w 12202751"/>
              <a:gd name="connsiteY24" fmla="*/ 0 h 6858000"/>
              <a:gd name="connsiteX25" fmla="*/ 2054194 w 12202751"/>
              <a:gd name="connsiteY25" fmla="*/ 0 h 6858000"/>
              <a:gd name="connsiteX26" fmla="*/ 1941123 w 12202751"/>
              <a:gd name="connsiteY26" fmla="*/ 75811 h 6858000"/>
              <a:gd name="connsiteX27" fmla="*/ 206525 w 12202751"/>
              <a:gd name="connsiteY27" fmla="*/ 1437904 h 6858000"/>
              <a:gd name="connsiteX28" fmla="*/ 0 w 12202751"/>
              <a:gd name="connsiteY28" fmla="*/ 163234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2202751" h="6858000">
                <a:moveTo>
                  <a:pt x="9196825" y="6253791"/>
                </a:moveTo>
                <a:cubicBezTo>
                  <a:pt x="9207202" y="6254820"/>
                  <a:pt x="9217676" y="6257130"/>
                  <a:pt x="9228283" y="6260764"/>
                </a:cubicBezTo>
                <a:cubicBezTo>
                  <a:pt x="9307834" y="6289395"/>
                  <a:pt x="9333091" y="6516346"/>
                  <a:pt x="9319129" y="6797771"/>
                </a:cubicBezTo>
                <a:lnTo>
                  <a:pt x="9315062" y="6858000"/>
                </a:lnTo>
                <a:lnTo>
                  <a:pt x="8712780" y="6858000"/>
                </a:lnTo>
                <a:lnTo>
                  <a:pt x="8752852" y="6786092"/>
                </a:lnTo>
                <a:cubicBezTo>
                  <a:pt x="8924836" y="6476801"/>
                  <a:pt x="9040774" y="6272774"/>
                  <a:pt x="9165949" y="6254507"/>
                </a:cubicBezTo>
                <a:cubicBezTo>
                  <a:pt x="9176167" y="6253017"/>
                  <a:pt x="9186447" y="6252763"/>
                  <a:pt x="9196825" y="6253791"/>
                </a:cubicBezTo>
                <a:close/>
                <a:moveTo>
                  <a:pt x="6322661" y="860036"/>
                </a:moveTo>
                <a:cubicBezTo>
                  <a:pt x="6359190" y="857387"/>
                  <a:pt x="6388114" y="876530"/>
                  <a:pt x="6406295" y="923793"/>
                </a:cubicBezTo>
                <a:cubicBezTo>
                  <a:pt x="6454783" y="1049825"/>
                  <a:pt x="6420842" y="1229178"/>
                  <a:pt x="6343263" y="1578190"/>
                </a:cubicBezTo>
                <a:cubicBezTo>
                  <a:pt x="5856638" y="3709453"/>
                  <a:pt x="3958041" y="5234882"/>
                  <a:pt x="3612233" y="6735009"/>
                </a:cubicBezTo>
                <a:lnTo>
                  <a:pt x="3592717" y="6858000"/>
                </a:lnTo>
                <a:lnTo>
                  <a:pt x="0" y="6858000"/>
                </a:lnTo>
                <a:lnTo>
                  <a:pt x="0" y="6632489"/>
                </a:lnTo>
                <a:lnTo>
                  <a:pt x="339610" y="6322172"/>
                </a:lnTo>
                <a:cubicBezTo>
                  <a:pt x="2196386" y="4691797"/>
                  <a:pt x="4577580" y="3447091"/>
                  <a:pt x="5674132" y="1607274"/>
                </a:cubicBezTo>
                <a:cubicBezTo>
                  <a:pt x="5863233" y="1292194"/>
                  <a:pt x="6164370" y="871513"/>
                  <a:pt x="6322661" y="860036"/>
                </a:cubicBezTo>
                <a:close/>
                <a:moveTo>
                  <a:pt x="11650950" y="0"/>
                </a:moveTo>
                <a:lnTo>
                  <a:pt x="12202751" y="0"/>
                </a:lnTo>
                <a:lnTo>
                  <a:pt x="12202751" y="4442690"/>
                </a:lnTo>
                <a:lnTo>
                  <a:pt x="12090669" y="4422014"/>
                </a:lnTo>
                <a:cubicBezTo>
                  <a:pt x="11211465" y="4223417"/>
                  <a:pt x="10568413" y="3552240"/>
                  <a:pt x="10571396" y="2213198"/>
                </a:cubicBezTo>
                <a:cubicBezTo>
                  <a:pt x="10572439" y="1498198"/>
                  <a:pt x="10939503" y="807920"/>
                  <a:pt x="11525799" y="135882"/>
                </a:cubicBezTo>
                <a:close/>
                <a:moveTo>
                  <a:pt x="0" y="0"/>
                </a:moveTo>
                <a:lnTo>
                  <a:pt x="2054194" y="0"/>
                </a:lnTo>
                <a:lnTo>
                  <a:pt x="1941123" y="75811"/>
                </a:lnTo>
                <a:cubicBezTo>
                  <a:pt x="1355823" y="476321"/>
                  <a:pt x="767225" y="928929"/>
                  <a:pt x="206525" y="1437904"/>
                </a:cubicBezTo>
                <a:lnTo>
                  <a:pt x="0" y="1632346"/>
                </a:lnTo>
                <a:close/>
              </a:path>
            </a:pathLst>
          </a:custGeom>
          <a:solidFill>
            <a:srgbClr val="FFC23D">
              <a:alpha val="97647"/>
            </a:srgb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8009707-169A-933F-ADD7-D57A0B828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716" y="365126"/>
            <a:ext cx="11646569" cy="87412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33442600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me 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Tijdelijke aanduiding voor tekst 49">
            <a:extLst>
              <a:ext uri="{FF2B5EF4-FFF2-40B4-BE49-F238E27FC236}">
                <a16:creationId xmlns:a16="http://schemas.microsoft.com/office/drawing/2014/main" id="{2ECA0797-017C-7F4F-85C9-1B518C2D7E4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-10751" y="0"/>
            <a:ext cx="12202751" cy="6858000"/>
          </a:xfrm>
          <a:custGeom>
            <a:avLst/>
            <a:gdLst>
              <a:gd name="connsiteX0" fmla="*/ 9196825 w 12202751"/>
              <a:gd name="connsiteY0" fmla="*/ 6253791 h 6858000"/>
              <a:gd name="connsiteX1" fmla="*/ 9228283 w 12202751"/>
              <a:gd name="connsiteY1" fmla="*/ 6260764 h 6858000"/>
              <a:gd name="connsiteX2" fmla="*/ 9319129 w 12202751"/>
              <a:gd name="connsiteY2" fmla="*/ 6797771 h 6858000"/>
              <a:gd name="connsiteX3" fmla="*/ 9315062 w 12202751"/>
              <a:gd name="connsiteY3" fmla="*/ 6858000 h 6858000"/>
              <a:gd name="connsiteX4" fmla="*/ 8712780 w 12202751"/>
              <a:gd name="connsiteY4" fmla="*/ 6858000 h 6858000"/>
              <a:gd name="connsiteX5" fmla="*/ 8752852 w 12202751"/>
              <a:gd name="connsiteY5" fmla="*/ 6786092 h 6858000"/>
              <a:gd name="connsiteX6" fmla="*/ 9165949 w 12202751"/>
              <a:gd name="connsiteY6" fmla="*/ 6254507 h 6858000"/>
              <a:gd name="connsiteX7" fmla="*/ 9196825 w 12202751"/>
              <a:gd name="connsiteY7" fmla="*/ 6253791 h 6858000"/>
              <a:gd name="connsiteX8" fmla="*/ 6322661 w 12202751"/>
              <a:gd name="connsiteY8" fmla="*/ 860036 h 6858000"/>
              <a:gd name="connsiteX9" fmla="*/ 6406295 w 12202751"/>
              <a:gd name="connsiteY9" fmla="*/ 923793 h 6858000"/>
              <a:gd name="connsiteX10" fmla="*/ 6343263 w 12202751"/>
              <a:gd name="connsiteY10" fmla="*/ 1578190 h 6858000"/>
              <a:gd name="connsiteX11" fmla="*/ 3612233 w 12202751"/>
              <a:gd name="connsiteY11" fmla="*/ 6735009 h 6858000"/>
              <a:gd name="connsiteX12" fmla="*/ 3592717 w 12202751"/>
              <a:gd name="connsiteY12" fmla="*/ 6858000 h 6858000"/>
              <a:gd name="connsiteX13" fmla="*/ 0 w 12202751"/>
              <a:gd name="connsiteY13" fmla="*/ 6858000 h 6858000"/>
              <a:gd name="connsiteX14" fmla="*/ 0 w 12202751"/>
              <a:gd name="connsiteY14" fmla="*/ 6632489 h 6858000"/>
              <a:gd name="connsiteX15" fmla="*/ 339610 w 12202751"/>
              <a:gd name="connsiteY15" fmla="*/ 6322172 h 6858000"/>
              <a:gd name="connsiteX16" fmla="*/ 5674132 w 12202751"/>
              <a:gd name="connsiteY16" fmla="*/ 1607274 h 6858000"/>
              <a:gd name="connsiteX17" fmla="*/ 6322661 w 12202751"/>
              <a:gd name="connsiteY17" fmla="*/ 860036 h 6858000"/>
              <a:gd name="connsiteX18" fmla="*/ 11650950 w 12202751"/>
              <a:gd name="connsiteY18" fmla="*/ 0 h 6858000"/>
              <a:gd name="connsiteX19" fmla="*/ 12202751 w 12202751"/>
              <a:gd name="connsiteY19" fmla="*/ 0 h 6858000"/>
              <a:gd name="connsiteX20" fmla="*/ 12202751 w 12202751"/>
              <a:gd name="connsiteY20" fmla="*/ 4442690 h 6858000"/>
              <a:gd name="connsiteX21" fmla="*/ 12090669 w 12202751"/>
              <a:gd name="connsiteY21" fmla="*/ 4422014 h 6858000"/>
              <a:gd name="connsiteX22" fmla="*/ 10571396 w 12202751"/>
              <a:gd name="connsiteY22" fmla="*/ 2213198 h 6858000"/>
              <a:gd name="connsiteX23" fmla="*/ 11525799 w 12202751"/>
              <a:gd name="connsiteY23" fmla="*/ 135882 h 6858000"/>
              <a:gd name="connsiteX24" fmla="*/ 0 w 12202751"/>
              <a:gd name="connsiteY24" fmla="*/ 0 h 6858000"/>
              <a:gd name="connsiteX25" fmla="*/ 2054194 w 12202751"/>
              <a:gd name="connsiteY25" fmla="*/ 0 h 6858000"/>
              <a:gd name="connsiteX26" fmla="*/ 1941123 w 12202751"/>
              <a:gd name="connsiteY26" fmla="*/ 75811 h 6858000"/>
              <a:gd name="connsiteX27" fmla="*/ 206525 w 12202751"/>
              <a:gd name="connsiteY27" fmla="*/ 1437904 h 6858000"/>
              <a:gd name="connsiteX28" fmla="*/ 0 w 12202751"/>
              <a:gd name="connsiteY28" fmla="*/ 163234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2202751" h="6858000">
                <a:moveTo>
                  <a:pt x="9196825" y="6253791"/>
                </a:moveTo>
                <a:cubicBezTo>
                  <a:pt x="9207202" y="6254820"/>
                  <a:pt x="9217676" y="6257130"/>
                  <a:pt x="9228283" y="6260764"/>
                </a:cubicBezTo>
                <a:cubicBezTo>
                  <a:pt x="9307834" y="6289395"/>
                  <a:pt x="9333091" y="6516346"/>
                  <a:pt x="9319129" y="6797771"/>
                </a:cubicBezTo>
                <a:lnTo>
                  <a:pt x="9315062" y="6858000"/>
                </a:lnTo>
                <a:lnTo>
                  <a:pt x="8712780" y="6858000"/>
                </a:lnTo>
                <a:lnTo>
                  <a:pt x="8752852" y="6786092"/>
                </a:lnTo>
                <a:cubicBezTo>
                  <a:pt x="8924836" y="6476801"/>
                  <a:pt x="9040774" y="6272774"/>
                  <a:pt x="9165949" y="6254507"/>
                </a:cubicBezTo>
                <a:cubicBezTo>
                  <a:pt x="9176167" y="6253017"/>
                  <a:pt x="9186447" y="6252763"/>
                  <a:pt x="9196825" y="6253791"/>
                </a:cubicBezTo>
                <a:close/>
                <a:moveTo>
                  <a:pt x="6322661" y="860036"/>
                </a:moveTo>
                <a:cubicBezTo>
                  <a:pt x="6359190" y="857387"/>
                  <a:pt x="6388114" y="876530"/>
                  <a:pt x="6406295" y="923793"/>
                </a:cubicBezTo>
                <a:cubicBezTo>
                  <a:pt x="6454783" y="1049825"/>
                  <a:pt x="6420842" y="1229178"/>
                  <a:pt x="6343263" y="1578190"/>
                </a:cubicBezTo>
                <a:cubicBezTo>
                  <a:pt x="5856638" y="3709453"/>
                  <a:pt x="3958041" y="5234882"/>
                  <a:pt x="3612233" y="6735009"/>
                </a:cubicBezTo>
                <a:lnTo>
                  <a:pt x="3592717" y="6858000"/>
                </a:lnTo>
                <a:lnTo>
                  <a:pt x="0" y="6858000"/>
                </a:lnTo>
                <a:lnTo>
                  <a:pt x="0" y="6632489"/>
                </a:lnTo>
                <a:lnTo>
                  <a:pt x="339610" y="6322172"/>
                </a:lnTo>
                <a:cubicBezTo>
                  <a:pt x="2196386" y="4691797"/>
                  <a:pt x="4577580" y="3447091"/>
                  <a:pt x="5674132" y="1607274"/>
                </a:cubicBezTo>
                <a:cubicBezTo>
                  <a:pt x="5863233" y="1292194"/>
                  <a:pt x="6164370" y="871513"/>
                  <a:pt x="6322661" y="860036"/>
                </a:cubicBezTo>
                <a:close/>
                <a:moveTo>
                  <a:pt x="11650950" y="0"/>
                </a:moveTo>
                <a:lnTo>
                  <a:pt x="12202751" y="0"/>
                </a:lnTo>
                <a:lnTo>
                  <a:pt x="12202751" y="4442690"/>
                </a:lnTo>
                <a:lnTo>
                  <a:pt x="12090669" y="4422014"/>
                </a:lnTo>
                <a:cubicBezTo>
                  <a:pt x="11211465" y="4223417"/>
                  <a:pt x="10568413" y="3552240"/>
                  <a:pt x="10571396" y="2213198"/>
                </a:cubicBezTo>
                <a:cubicBezTo>
                  <a:pt x="10572439" y="1498198"/>
                  <a:pt x="10939503" y="807920"/>
                  <a:pt x="11525799" y="135882"/>
                </a:cubicBezTo>
                <a:close/>
                <a:moveTo>
                  <a:pt x="0" y="0"/>
                </a:moveTo>
                <a:lnTo>
                  <a:pt x="2054194" y="0"/>
                </a:lnTo>
                <a:lnTo>
                  <a:pt x="1941123" y="75811"/>
                </a:lnTo>
                <a:cubicBezTo>
                  <a:pt x="1355823" y="476321"/>
                  <a:pt x="767225" y="928929"/>
                  <a:pt x="206525" y="1437904"/>
                </a:cubicBezTo>
                <a:lnTo>
                  <a:pt x="0" y="1632346"/>
                </a:lnTo>
                <a:close/>
              </a:path>
            </a:pathLst>
          </a:custGeom>
          <a:solidFill>
            <a:srgbClr val="FFC23D">
              <a:alpha val="97647"/>
            </a:srgb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2935F92-F18E-1145-B28A-5E9648B8B73E}"/>
              </a:ext>
            </a:extLst>
          </p:cNvPr>
          <p:cNvGrpSpPr/>
          <p:nvPr userDrawn="1"/>
        </p:nvGrpSpPr>
        <p:grpSpPr>
          <a:xfrm>
            <a:off x="706029" y="5846401"/>
            <a:ext cx="1419267" cy="563026"/>
            <a:chOff x="3518892" y="2276031"/>
            <a:chExt cx="5154218" cy="2044687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08752843-470A-D34F-AF13-C436854266AB}"/>
                </a:ext>
              </a:extLst>
            </p:cNvPr>
            <p:cNvSpPr/>
            <p:nvPr userDrawn="1"/>
          </p:nvSpPr>
          <p:spPr>
            <a:xfrm>
              <a:off x="4543471" y="3282713"/>
              <a:ext cx="950757" cy="1038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530"/>
                  </a:moveTo>
                  <a:cubicBezTo>
                    <a:pt x="13838" y="17530"/>
                    <a:pt x="15525" y="15652"/>
                    <a:pt x="15525" y="13148"/>
                  </a:cubicBezTo>
                  <a:cubicBezTo>
                    <a:pt x="15525" y="0"/>
                    <a:pt x="15525" y="0"/>
                    <a:pt x="15525" y="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1600" y="13461"/>
                    <a:pt x="21600" y="13461"/>
                    <a:pt x="21600" y="13461"/>
                  </a:cubicBezTo>
                  <a:cubicBezTo>
                    <a:pt x="21600" y="19096"/>
                    <a:pt x="16538" y="21600"/>
                    <a:pt x="10800" y="21600"/>
                  </a:cubicBezTo>
                  <a:cubicBezTo>
                    <a:pt x="5062" y="21600"/>
                    <a:pt x="0" y="19096"/>
                    <a:pt x="0" y="134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12" y="0"/>
                    <a:pt x="6412" y="0"/>
                    <a:pt x="6412" y="0"/>
                  </a:cubicBezTo>
                  <a:cubicBezTo>
                    <a:pt x="6412" y="13148"/>
                    <a:pt x="6412" y="13148"/>
                    <a:pt x="6412" y="13148"/>
                  </a:cubicBezTo>
                  <a:cubicBezTo>
                    <a:pt x="6412" y="15652"/>
                    <a:pt x="7762" y="17530"/>
                    <a:pt x="10800" y="1753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>
                <a:solidFill>
                  <a:schemeClr val="tx1"/>
                </a:solidFill>
              </a:endParaRPr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3BDA2988-86B4-1F4C-B005-AFB638B1B999}"/>
                </a:ext>
              </a:extLst>
            </p:cNvPr>
            <p:cNvSpPr/>
            <p:nvPr userDrawn="1"/>
          </p:nvSpPr>
          <p:spPr>
            <a:xfrm>
              <a:off x="3518892" y="3282713"/>
              <a:ext cx="892593" cy="1008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79" y="21600"/>
                  </a:moveTo>
                  <a:lnTo>
                    <a:pt x="14400" y="21600"/>
                  </a:lnTo>
                  <a:lnTo>
                    <a:pt x="14400" y="4215"/>
                  </a:lnTo>
                  <a:lnTo>
                    <a:pt x="21600" y="4215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4215"/>
                  </a:lnTo>
                  <a:lnTo>
                    <a:pt x="7579" y="4215"/>
                  </a:lnTo>
                  <a:lnTo>
                    <a:pt x="7579" y="2160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A548EA1D-581D-0248-AAFC-EC9AE7BC7EC6}"/>
                </a:ext>
              </a:extLst>
            </p:cNvPr>
            <p:cNvSpPr/>
            <p:nvPr userDrawn="1"/>
          </p:nvSpPr>
          <p:spPr>
            <a:xfrm>
              <a:off x="3790419" y="2276031"/>
              <a:ext cx="943961" cy="946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65" h="21600" extrusionOk="0">
                  <a:moveTo>
                    <a:pt x="15162" y="12000"/>
                  </a:moveTo>
                  <a:cubicBezTo>
                    <a:pt x="13573" y="12343"/>
                    <a:pt x="11985" y="12000"/>
                    <a:pt x="11985" y="9943"/>
                  </a:cubicBezTo>
                  <a:cubicBezTo>
                    <a:pt x="11985" y="6857"/>
                    <a:pt x="18973" y="4114"/>
                    <a:pt x="19926" y="1371"/>
                  </a:cubicBezTo>
                  <a:cubicBezTo>
                    <a:pt x="20244" y="686"/>
                    <a:pt x="20244" y="0"/>
                    <a:pt x="19926" y="0"/>
                  </a:cubicBezTo>
                  <a:cubicBezTo>
                    <a:pt x="19609" y="0"/>
                    <a:pt x="19926" y="343"/>
                    <a:pt x="19291" y="1029"/>
                  </a:cubicBezTo>
                  <a:cubicBezTo>
                    <a:pt x="16432" y="4114"/>
                    <a:pt x="11668" y="4114"/>
                    <a:pt x="8173" y="5829"/>
                  </a:cubicBezTo>
                  <a:cubicBezTo>
                    <a:pt x="5632" y="6857"/>
                    <a:pt x="-1356" y="10629"/>
                    <a:pt x="232" y="18514"/>
                  </a:cubicBezTo>
                  <a:cubicBezTo>
                    <a:pt x="232" y="18857"/>
                    <a:pt x="550" y="20229"/>
                    <a:pt x="868" y="20229"/>
                  </a:cubicBezTo>
                  <a:cubicBezTo>
                    <a:pt x="868" y="20229"/>
                    <a:pt x="868" y="19543"/>
                    <a:pt x="868" y="18514"/>
                  </a:cubicBezTo>
                  <a:cubicBezTo>
                    <a:pt x="868" y="13714"/>
                    <a:pt x="6268" y="12343"/>
                    <a:pt x="7856" y="9257"/>
                  </a:cubicBezTo>
                  <a:cubicBezTo>
                    <a:pt x="8173" y="8914"/>
                    <a:pt x="8491" y="8571"/>
                    <a:pt x="8491" y="8571"/>
                  </a:cubicBezTo>
                  <a:cubicBezTo>
                    <a:pt x="8491" y="8914"/>
                    <a:pt x="8491" y="8914"/>
                    <a:pt x="8491" y="9257"/>
                  </a:cubicBezTo>
                  <a:cubicBezTo>
                    <a:pt x="7856" y="12000"/>
                    <a:pt x="5315" y="13371"/>
                    <a:pt x="6268" y="15429"/>
                  </a:cubicBezTo>
                  <a:cubicBezTo>
                    <a:pt x="6903" y="17829"/>
                    <a:pt x="9762" y="15771"/>
                    <a:pt x="10397" y="14400"/>
                  </a:cubicBezTo>
                  <a:cubicBezTo>
                    <a:pt x="10715" y="14057"/>
                    <a:pt x="10715" y="13714"/>
                    <a:pt x="11032" y="13714"/>
                  </a:cubicBezTo>
                  <a:cubicBezTo>
                    <a:pt x="11032" y="13714"/>
                    <a:pt x="11032" y="14400"/>
                    <a:pt x="11032" y="14743"/>
                  </a:cubicBezTo>
                  <a:cubicBezTo>
                    <a:pt x="10397" y="17486"/>
                    <a:pt x="10079" y="18857"/>
                    <a:pt x="8173" y="20571"/>
                  </a:cubicBezTo>
                  <a:cubicBezTo>
                    <a:pt x="7538" y="20914"/>
                    <a:pt x="6585" y="21257"/>
                    <a:pt x="6585" y="21600"/>
                  </a:cubicBezTo>
                  <a:cubicBezTo>
                    <a:pt x="6585" y="21600"/>
                    <a:pt x="7220" y="21600"/>
                    <a:pt x="7538" y="21600"/>
                  </a:cubicBezTo>
                  <a:cubicBezTo>
                    <a:pt x="12303" y="21257"/>
                    <a:pt x="16432" y="15086"/>
                    <a:pt x="17703" y="10971"/>
                  </a:cubicBezTo>
                  <a:cubicBezTo>
                    <a:pt x="17703" y="10629"/>
                    <a:pt x="17703" y="10286"/>
                    <a:pt x="17703" y="10286"/>
                  </a:cubicBezTo>
                  <a:cubicBezTo>
                    <a:pt x="17385" y="9943"/>
                    <a:pt x="17385" y="10286"/>
                    <a:pt x="17068" y="10629"/>
                  </a:cubicBezTo>
                  <a:cubicBezTo>
                    <a:pt x="16432" y="10971"/>
                    <a:pt x="15797" y="11657"/>
                    <a:pt x="15162" y="12000"/>
                  </a:cubicBez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1D9A6234-81CF-B14D-83BE-D0DE23F08D59}"/>
                </a:ext>
              </a:extLst>
            </p:cNvPr>
            <p:cNvSpPr/>
            <p:nvPr userDrawn="1"/>
          </p:nvSpPr>
          <p:spPr>
            <a:xfrm>
              <a:off x="6713432" y="3569060"/>
              <a:ext cx="624144" cy="7516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29" y="9072"/>
                  </a:moveTo>
                  <a:cubicBezTo>
                    <a:pt x="4629" y="5616"/>
                    <a:pt x="6686" y="3024"/>
                    <a:pt x="10800" y="3024"/>
                  </a:cubicBezTo>
                  <a:cubicBezTo>
                    <a:pt x="14914" y="3024"/>
                    <a:pt x="16971" y="5616"/>
                    <a:pt x="16971" y="9072"/>
                  </a:cubicBezTo>
                  <a:lnTo>
                    <a:pt x="4629" y="9072"/>
                  </a:lnTo>
                  <a:close/>
                  <a:moveTo>
                    <a:pt x="21600" y="11664"/>
                  </a:moveTo>
                  <a:cubicBezTo>
                    <a:pt x="21600" y="9504"/>
                    <a:pt x="21600" y="9504"/>
                    <a:pt x="21600" y="9504"/>
                  </a:cubicBezTo>
                  <a:cubicBezTo>
                    <a:pt x="21600" y="3888"/>
                    <a:pt x="18000" y="0"/>
                    <a:pt x="10800" y="0"/>
                  </a:cubicBezTo>
                  <a:cubicBezTo>
                    <a:pt x="3600" y="0"/>
                    <a:pt x="0" y="5184"/>
                    <a:pt x="0" y="10800"/>
                  </a:cubicBezTo>
                  <a:cubicBezTo>
                    <a:pt x="0" y="16848"/>
                    <a:pt x="3086" y="21600"/>
                    <a:pt x="10800" y="21600"/>
                  </a:cubicBezTo>
                  <a:cubicBezTo>
                    <a:pt x="16457" y="21600"/>
                    <a:pt x="20571" y="19008"/>
                    <a:pt x="21086" y="14688"/>
                  </a:cubicBezTo>
                  <a:cubicBezTo>
                    <a:pt x="16457" y="14688"/>
                    <a:pt x="16457" y="14688"/>
                    <a:pt x="16457" y="14688"/>
                  </a:cubicBezTo>
                  <a:cubicBezTo>
                    <a:pt x="15943" y="17712"/>
                    <a:pt x="14400" y="18576"/>
                    <a:pt x="10800" y="18576"/>
                  </a:cubicBezTo>
                  <a:cubicBezTo>
                    <a:pt x="6171" y="18576"/>
                    <a:pt x="4629" y="15120"/>
                    <a:pt x="4629" y="11664"/>
                  </a:cubicBezTo>
                  <a:lnTo>
                    <a:pt x="21600" y="11664"/>
                  </a:ln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21" name="Rectangle 9">
              <a:extLst>
                <a:ext uri="{FF2B5EF4-FFF2-40B4-BE49-F238E27FC236}">
                  <a16:creationId xmlns:a16="http://schemas.microsoft.com/office/drawing/2014/main" id="{F3D4C85E-D859-3A47-B557-AEBCA8F0A971}"/>
                </a:ext>
              </a:extLst>
            </p:cNvPr>
            <p:cNvSpPr/>
            <p:nvPr userDrawn="1"/>
          </p:nvSpPr>
          <p:spPr>
            <a:xfrm>
              <a:off x="7500883" y="3282713"/>
              <a:ext cx="118566" cy="1008922"/>
            </a:xfrm>
            <a:prstGeom prst="rect">
              <a:avLst/>
            </a:pr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CDB89605-6070-AC4A-9D8A-C6B6FE0AA389}"/>
                </a:ext>
              </a:extLst>
            </p:cNvPr>
            <p:cNvSpPr/>
            <p:nvPr userDrawn="1"/>
          </p:nvSpPr>
          <p:spPr>
            <a:xfrm>
              <a:off x="7767094" y="3269291"/>
              <a:ext cx="447416" cy="10223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60" y="21600"/>
                  </a:moveTo>
                  <a:cubicBezTo>
                    <a:pt x="12960" y="8894"/>
                    <a:pt x="12960" y="8894"/>
                    <a:pt x="12960" y="8894"/>
                  </a:cubicBezTo>
                  <a:cubicBezTo>
                    <a:pt x="20880" y="8894"/>
                    <a:pt x="20880" y="8894"/>
                    <a:pt x="20880" y="8894"/>
                  </a:cubicBezTo>
                  <a:cubicBezTo>
                    <a:pt x="20880" y="6988"/>
                    <a:pt x="20880" y="6988"/>
                    <a:pt x="20880" y="6988"/>
                  </a:cubicBezTo>
                  <a:cubicBezTo>
                    <a:pt x="12960" y="6988"/>
                    <a:pt x="12960" y="6988"/>
                    <a:pt x="12960" y="6988"/>
                  </a:cubicBezTo>
                  <a:cubicBezTo>
                    <a:pt x="12960" y="4447"/>
                    <a:pt x="12960" y="4447"/>
                    <a:pt x="12960" y="4447"/>
                  </a:cubicBezTo>
                  <a:cubicBezTo>
                    <a:pt x="12960" y="2859"/>
                    <a:pt x="15120" y="2541"/>
                    <a:pt x="18720" y="2541"/>
                  </a:cubicBezTo>
                  <a:cubicBezTo>
                    <a:pt x="19440" y="2541"/>
                    <a:pt x="20880" y="2541"/>
                    <a:pt x="21600" y="2541"/>
                  </a:cubicBezTo>
                  <a:cubicBezTo>
                    <a:pt x="21600" y="318"/>
                    <a:pt x="21600" y="318"/>
                    <a:pt x="21600" y="318"/>
                  </a:cubicBezTo>
                  <a:cubicBezTo>
                    <a:pt x="20160" y="0"/>
                    <a:pt x="18720" y="0"/>
                    <a:pt x="17280" y="0"/>
                  </a:cubicBezTo>
                  <a:cubicBezTo>
                    <a:pt x="10800" y="0"/>
                    <a:pt x="6480" y="1271"/>
                    <a:pt x="6480" y="4129"/>
                  </a:cubicBezTo>
                  <a:cubicBezTo>
                    <a:pt x="6480" y="6988"/>
                    <a:pt x="6480" y="6988"/>
                    <a:pt x="6480" y="6988"/>
                  </a:cubicBezTo>
                  <a:cubicBezTo>
                    <a:pt x="0" y="6988"/>
                    <a:pt x="0" y="6988"/>
                    <a:pt x="0" y="6988"/>
                  </a:cubicBezTo>
                  <a:cubicBezTo>
                    <a:pt x="0" y="8894"/>
                    <a:pt x="0" y="8894"/>
                    <a:pt x="0" y="8894"/>
                  </a:cubicBezTo>
                  <a:cubicBezTo>
                    <a:pt x="6480" y="8894"/>
                    <a:pt x="6480" y="8894"/>
                    <a:pt x="6480" y="8894"/>
                  </a:cubicBezTo>
                  <a:cubicBezTo>
                    <a:pt x="6480" y="21600"/>
                    <a:pt x="6480" y="21600"/>
                    <a:pt x="6480" y="21600"/>
                  </a:cubicBezTo>
                  <a:lnTo>
                    <a:pt x="12960" y="2160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18BF4C03-963C-7E4D-9900-2632B157AEFE}"/>
                </a:ext>
              </a:extLst>
            </p:cNvPr>
            <p:cNvSpPr/>
            <p:nvPr userDrawn="1"/>
          </p:nvSpPr>
          <p:spPr>
            <a:xfrm>
              <a:off x="8272673" y="3403515"/>
              <a:ext cx="400437" cy="9172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603"/>
                  </a:moveTo>
                  <a:cubicBezTo>
                    <a:pt x="0" y="6728"/>
                    <a:pt x="0" y="6728"/>
                    <a:pt x="0" y="6728"/>
                  </a:cubicBezTo>
                  <a:cubicBezTo>
                    <a:pt x="6400" y="6728"/>
                    <a:pt x="6400" y="6728"/>
                    <a:pt x="6400" y="6728"/>
                  </a:cubicBezTo>
                  <a:cubicBezTo>
                    <a:pt x="6400" y="17351"/>
                    <a:pt x="6400" y="17351"/>
                    <a:pt x="6400" y="17351"/>
                  </a:cubicBezTo>
                  <a:cubicBezTo>
                    <a:pt x="6400" y="19475"/>
                    <a:pt x="6400" y="21600"/>
                    <a:pt x="16800" y="21600"/>
                  </a:cubicBezTo>
                  <a:cubicBezTo>
                    <a:pt x="18400" y="21600"/>
                    <a:pt x="20000" y="21246"/>
                    <a:pt x="21600" y="21246"/>
                  </a:cubicBezTo>
                  <a:cubicBezTo>
                    <a:pt x="21600" y="18767"/>
                    <a:pt x="21600" y="18767"/>
                    <a:pt x="21600" y="18767"/>
                  </a:cubicBezTo>
                  <a:cubicBezTo>
                    <a:pt x="20800" y="19121"/>
                    <a:pt x="19200" y="19121"/>
                    <a:pt x="17600" y="19121"/>
                  </a:cubicBezTo>
                  <a:cubicBezTo>
                    <a:pt x="15200" y="19121"/>
                    <a:pt x="13600" y="18413"/>
                    <a:pt x="13600" y="17351"/>
                  </a:cubicBezTo>
                  <a:cubicBezTo>
                    <a:pt x="13600" y="6728"/>
                    <a:pt x="13600" y="6728"/>
                    <a:pt x="13600" y="6728"/>
                  </a:cubicBezTo>
                  <a:cubicBezTo>
                    <a:pt x="21600" y="6728"/>
                    <a:pt x="21600" y="6728"/>
                    <a:pt x="21600" y="6728"/>
                  </a:cubicBezTo>
                  <a:cubicBezTo>
                    <a:pt x="21600" y="4603"/>
                    <a:pt x="21600" y="4603"/>
                    <a:pt x="21600" y="4603"/>
                  </a:cubicBezTo>
                  <a:cubicBezTo>
                    <a:pt x="13600" y="4603"/>
                    <a:pt x="13600" y="4603"/>
                    <a:pt x="13600" y="4603"/>
                  </a:cubicBezTo>
                  <a:cubicBezTo>
                    <a:pt x="13600" y="0"/>
                    <a:pt x="13600" y="0"/>
                    <a:pt x="13600" y="0"/>
                  </a:cubicBezTo>
                  <a:cubicBezTo>
                    <a:pt x="6400" y="1062"/>
                    <a:pt x="6400" y="1062"/>
                    <a:pt x="6400" y="1062"/>
                  </a:cubicBezTo>
                  <a:cubicBezTo>
                    <a:pt x="6400" y="4603"/>
                    <a:pt x="6400" y="4603"/>
                    <a:pt x="6400" y="4603"/>
                  </a:cubicBezTo>
                  <a:lnTo>
                    <a:pt x="0" y="4603"/>
                  </a:ln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82601466-0A2E-794A-99E1-C8FD805F5BB0}"/>
                </a:ext>
              </a:extLst>
            </p:cNvPr>
            <p:cNvSpPr/>
            <p:nvPr userDrawn="1"/>
          </p:nvSpPr>
          <p:spPr>
            <a:xfrm>
              <a:off x="5776098" y="3282713"/>
              <a:ext cx="803111" cy="1008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9200" y="21600"/>
                    <a:pt x="9200" y="21600"/>
                    <a:pt x="9200" y="21600"/>
                  </a:cubicBezTo>
                  <a:cubicBezTo>
                    <a:pt x="20400" y="21600"/>
                    <a:pt x="21600" y="13863"/>
                    <a:pt x="21600" y="10961"/>
                  </a:cubicBezTo>
                  <a:cubicBezTo>
                    <a:pt x="21600" y="8060"/>
                    <a:pt x="20400" y="0"/>
                    <a:pt x="92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600"/>
                  </a:lnTo>
                  <a:close/>
                  <a:moveTo>
                    <a:pt x="3600" y="2579"/>
                  </a:moveTo>
                  <a:cubicBezTo>
                    <a:pt x="9200" y="2579"/>
                    <a:pt x="9200" y="2579"/>
                    <a:pt x="9200" y="2579"/>
                  </a:cubicBezTo>
                  <a:cubicBezTo>
                    <a:pt x="15200" y="2579"/>
                    <a:pt x="18000" y="6448"/>
                    <a:pt x="18000" y="10961"/>
                  </a:cubicBezTo>
                  <a:cubicBezTo>
                    <a:pt x="18000" y="15475"/>
                    <a:pt x="15200" y="19021"/>
                    <a:pt x="9200" y="19021"/>
                  </a:cubicBezTo>
                  <a:cubicBezTo>
                    <a:pt x="3600" y="19021"/>
                    <a:pt x="3600" y="19021"/>
                    <a:pt x="3600" y="19021"/>
                  </a:cubicBezTo>
                  <a:lnTo>
                    <a:pt x="3600" y="2579"/>
                  </a:ln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</p:grp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>
          <a:xfrm>
            <a:off x="2153413" y="3879852"/>
            <a:ext cx="9358256" cy="1621063"/>
          </a:xfrm>
        </p:spPr>
        <p:txBody>
          <a:bodyPr anchor="b">
            <a:normAutofit/>
          </a:bodyPr>
          <a:lstStyle>
            <a:lvl1pPr algn="r">
              <a:defRPr sz="4800">
                <a:solidFill>
                  <a:schemeClr val="bg1"/>
                </a:solidFill>
              </a:defRPr>
            </a:lvl1pPr>
          </a:lstStyle>
          <a:p>
            <a:r>
              <a:rPr lang="nl-NL"/>
              <a:t>Plaats hier de titel van </a:t>
            </a:r>
            <a:br>
              <a:rPr lang="nl-NL"/>
            </a:br>
            <a:r>
              <a:rPr lang="nl-NL"/>
              <a:t>de presentatie, max. 2 regels</a:t>
            </a:r>
          </a:p>
        </p:txBody>
      </p:sp>
      <p:sp>
        <p:nvSpPr>
          <p:cNvPr id="40" name="Ondertitel 2">
            <a:extLst>
              <a:ext uri="{FF2B5EF4-FFF2-40B4-BE49-F238E27FC236}">
                <a16:creationId xmlns:a16="http://schemas.microsoft.com/office/drawing/2014/main" id="{DCA2E186-C179-48A4-9379-03A230273DA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782466" y="5664394"/>
            <a:ext cx="3729203" cy="248472"/>
          </a:xfrm>
        </p:spPr>
        <p:txBody>
          <a:bodyPr anchor="ctr"/>
          <a:lstStyle>
            <a:lvl1pPr marL="0" indent="0" algn="r">
              <a:buNone/>
              <a:defRPr sz="1600" b="1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Naam van de spreker of datum</a:t>
            </a:r>
          </a:p>
        </p:txBody>
      </p:sp>
    </p:spTree>
    <p:extLst>
      <p:ext uri="{BB962C8B-B14F-4D97-AF65-F5344CB8AC3E}">
        <p14:creationId xmlns:p14="http://schemas.microsoft.com/office/powerpoint/2010/main" val="30685664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0" grpId="0" build="p" animBg="1">
        <p:tmplLst>
          <p:tmpl lvl="1">
            <p:tnLst>
              <p:par>
                <p:cTn presetID="10" presetClass="entr" presetSubtype="0" fill="hold" nodeType="clickEffect">
                  <p:stCondLst>
                    <p:cond delay="1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me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Tijdelijke aanduiding voor tekst 49">
            <a:extLst>
              <a:ext uri="{FF2B5EF4-FFF2-40B4-BE49-F238E27FC236}">
                <a16:creationId xmlns:a16="http://schemas.microsoft.com/office/drawing/2014/main" id="{2ECA0797-017C-7F4F-85C9-1B518C2D7E4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-10751" y="0"/>
            <a:ext cx="12202751" cy="6858000"/>
          </a:xfrm>
          <a:custGeom>
            <a:avLst/>
            <a:gdLst>
              <a:gd name="connsiteX0" fmla="*/ 9196825 w 12202751"/>
              <a:gd name="connsiteY0" fmla="*/ 6253791 h 6858000"/>
              <a:gd name="connsiteX1" fmla="*/ 9228283 w 12202751"/>
              <a:gd name="connsiteY1" fmla="*/ 6260764 h 6858000"/>
              <a:gd name="connsiteX2" fmla="*/ 9319129 w 12202751"/>
              <a:gd name="connsiteY2" fmla="*/ 6797771 h 6858000"/>
              <a:gd name="connsiteX3" fmla="*/ 9315062 w 12202751"/>
              <a:gd name="connsiteY3" fmla="*/ 6858000 h 6858000"/>
              <a:gd name="connsiteX4" fmla="*/ 8712780 w 12202751"/>
              <a:gd name="connsiteY4" fmla="*/ 6858000 h 6858000"/>
              <a:gd name="connsiteX5" fmla="*/ 8752852 w 12202751"/>
              <a:gd name="connsiteY5" fmla="*/ 6786092 h 6858000"/>
              <a:gd name="connsiteX6" fmla="*/ 9165949 w 12202751"/>
              <a:gd name="connsiteY6" fmla="*/ 6254507 h 6858000"/>
              <a:gd name="connsiteX7" fmla="*/ 9196825 w 12202751"/>
              <a:gd name="connsiteY7" fmla="*/ 6253791 h 6858000"/>
              <a:gd name="connsiteX8" fmla="*/ 6322661 w 12202751"/>
              <a:gd name="connsiteY8" fmla="*/ 860036 h 6858000"/>
              <a:gd name="connsiteX9" fmla="*/ 6406295 w 12202751"/>
              <a:gd name="connsiteY9" fmla="*/ 923793 h 6858000"/>
              <a:gd name="connsiteX10" fmla="*/ 6343263 w 12202751"/>
              <a:gd name="connsiteY10" fmla="*/ 1578190 h 6858000"/>
              <a:gd name="connsiteX11" fmla="*/ 3612233 w 12202751"/>
              <a:gd name="connsiteY11" fmla="*/ 6735009 h 6858000"/>
              <a:gd name="connsiteX12" fmla="*/ 3592717 w 12202751"/>
              <a:gd name="connsiteY12" fmla="*/ 6858000 h 6858000"/>
              <a:gd name="connsiteX13" fmla="*/ 0 w 12202751"/>
              <a:gd name="connsiteY13" fmla="*/ 6858000 h 6858000"/>
              <a:gd name="connsiteX14" fmla="*/ 0 w 12202751"/>
              <a:gd name="connsiteY14" fmla="*/ 6632489 h 6858000"/>
              <a:gd name="connsiteX15" fmla="*/ 339610 w 12202751"/>
              <a:gd name="connsiteY15" fmla="*/ 6322172 h 6858000"/>
              <a:gd name="connsiteX16" fmla="*/ 5674132 w 12202751"/>
              <a:gd name="connsiteY16" fmla="*/ 1607274 h 6858000"/>
              <a:gd name="connsiteX17" fmla="*/ 6322661 w 12202751"/>
              <a:gd name="connsiteY17" fmla="*/ 860036 h 6858000"/>
              <a:gd name="connsiteX18" fmla="*/ 11650950 w 12202751"/>
              <a:gd name="connsiteY18" fmla="*/ 0 h 6858000"/>
              <a:gd name="connsiteX19" fmla="*/ 12202751 w 12202751"/>
              <a:gd name="connsiteY19" fmla="*/ 0 h 6858000"/>
              <a:gd name="connsiteX20" fmla="*/ 12202751 w 12202751"/>
              <a:gd name="connsiteY20" fmla="*/ 4442690 h 6858000"/>
              <a:gd name="connsiteX21" fmla="*/ 12090669 w 12202751"/>
              <a:gd name="connsiteY21" fmla="*/ 4422014 h 6858000"/>
              <a:gd name="connsiteX22" fmla="*/ 10571396 w 12202751"/>
              <a:gd name="connsiteY22" fmla="*/ 2213198 h 6858000"/>
              <a:gd name="connsiteX23" fmla="*/ 11525799 w 12202751"/>
              <a:gd name="connsiteY23" fmla="*/ 135882 h 6858000"/>
              <a:gd name="connsiteX24" fmla="*/ 0 w 12202751"/>
              <a:gd name="connsiteY24" fmla="*/ 0 h 6858000"/>
              <a:gd name="connsiteX25" fmla="*/ 2054194 w 12202751"/>
              <a:gd name="connsiteY25" fmla="*/ 0 h 6858000"/>
              <a:gd name="connsiteX26" fmla="*/ 1941123 w 12202751"/>
              <a:gd name="connsiteY26" fmla="*/ 75811 h 6858000"/>
              <a:gd name="connsiteX27" fmla="*/ 206525 w 12202751"/>
              <a:gd name="connsiteY27" fmla="*/ 1437904 h 6858000"/>
              <a:gd name="connsiteX28" fmla="*/ 0 w 12202751"/>
              <a:gd name="connsiteY28" fmla="*/ 163234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2202751" h="6858000">
                <a:moveTo>
                  <a:pt x="9196825" y="6253791"/>
                </a:moveTo>
                <a:cubicBezTo>
                  <a:pt x="9207202" y="6254820"/>
                  <a:pt x="9217676" y="6257130"/>
                  <a:pt x="9228283" y="6260764"/>
                </a:cubicBezTo>
                <a:cubicBezTo>
                  <a:pt x="9307834" y="6289395"/>
                  <a:pt x="9333091" y="6516346"/>
                  <a:pt x="9319129" y="6797771"/>
                </a:cubicBezTo>
                <a:lnTo>
                  <a:pt x="9315062" y="6858000"/>
                </a:lnTo>
                <a:lnTo>
                  <a:pt x="8712780" y="6858000"/>
                </a:lnTo>
                <a:lnTo>
                  <a:pt x="8752852" y="6786092"/>
                </a:lnTo>
                <a:cubicBezTo>
                  <a:pt x="8924836" y="6476801"/>
                  <a:pt x="9040774" y="6272774"/>
                  <a:pt x="9165949" y="6254507"/>
                </a:cubicBezTo>
                <a:cubicBezTo>
                  <a:pt x="9176167" y="6253017"/>
                  <a:pt x="9186447" y="6252763"/>
                  <a:pt x="9196825" y="6253791"/>
                </a:cubicBezTo>
                <a:close/>
                <a:moveTo>
                  <a:pt x="6322661" y="860036"/>
                </a:moveTo>
                <a:cubicBezTo>
                  <a:pt x="6359190" y="857387"/>
                  <a:pt x="6388114" y="876530"/>
                  <a:pt x="6406295" y="923793"/>
                </a:cubicBezTo>
                <a:cubicBezTo>
                  <a:pt x="6454783" y="1049825"/>
                  <a:pt x="6420842" y="1229178"/>
                  <a:pt x="6343263" y="1578190"/>
                </a:cubicBezTo>
                <a:cubicBezTo>
                  <a:pt x="5856638" y="3709453"/>
                  <a:pt x="3958041" y="5234882"/>
                  <a:pt x="3612233" y="6735009"/>
                </a:cubicBezTo>
                <a:lnTo>
                  <a:pt x="3592717" y="6858000"/>
                </a:lnTo>
                <a:lnTo>
                  <a:pt x="0" y="6858000"/>
                </a:lnTo>
                <a:lnTo>
                  <a:pt x="0" y="6632489"/>
                </a:lnTo>
                <a:lnTo>
                  <a:pt x="339610" y="6322172"/>
                </a:lnTo>
                <a:cubicBezTo>
                  <a:pt x="2196386" y="4691797"/>
                  <a:pt x="4577580" y="3447091"/>
                  <a:pt x="5674132" y="1607274"/>
                </a:cubicBezTo>
                <a:cubicBezTo>
                  <a:pt x="5863233" y="1292194"/>
                  <a:pt x="6164370" y="871513"/>
                  <a:pt x="6322661" y="860036"/>
                </a:cubicBezTo>
                <a:close/>
                <a:moveTo>
                  <a:pt x="11650950" y="0"/>
                </a:moveTo>
                <a:lnTo>
                  <a:pt x="12202751" y="0"/>
                </a:lnTo>
                <a:lnTo>
                  <a:pt x="12202751" y="4442690"/>
                </a:lnTo>
                <a:lnTo>
                  <a:pt x="12090669" y="4422014"/>
                </a:lnTo>
                <a:cubicBezTo>
                  <a:pt x="11211465" y="4223417"/>
                  <a:pt x="10568413" y="3552240"/>
                  <a:pt x="10571396" y="2213198"/>
                </a:cubicBezTo>
                <a:cubicBezTo>
                  <a:pt x="10572439" y="1498198"/>
                  <a:pt x="10939503" y="807920"/>
                  <a:pt x="11525799" y="135882"/>
                </a:cubicBezTo>
                <a:close/>
                <a:moveTo>
                  <a:pt x="0" y="0"/>
                </a:moveTo>
                <a:lnTo>
                  <a:pt x="2054194" y="0"/>
                </a:lnTo>
                <a:lnTo>
                  <a:pt x="1941123" y="75811"/>
                </a:lnTo>
                <a:cubicBezTo>
                  <a:pt x="1355823" y="476321"/>
                  <a:pt x="767225" y="928929"/>
                  <a:pt x="206525" y="1437904"/>
                </a:cubicBezTo>
                <a:lnTo>
                  <a:pt x="0" y="1632346"/>
                </a:lnTo>
                <a:close/>
              </a:path>
            </a:pathLst>
          </a:custGeom>
          <a:solidFill>
            <a:srgbClr val="FFC23D">
              <a:alpha val="97647"/>
            </a:srgb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8009707-169A-933F-ADD7-D57A0B828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716" y="365126"/>
            <a:ext cx="11646569" cy="87412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46597538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me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Tijdelijke aanduiding voor tekst 49">
            <a:extLst>
              <a:ext uri="{FF2B5EF4-FFF2-40B4-BE49-F238E27FC236}">
                <a16:creationId xmlns:a16="http://schemas.microsoft.com/office/drawing/2014/main" id="{2ECA0797-017C-7F4F-85C9-1B518C2D7E4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-10751" y="0"/>
            <a:ext cx="12202751" cy="6858000"/>
          </a:xfrm>
          <a:custGeom>
            <a:avLst/>
            <a:gdLst>
              <a:gd name="connsiteX0" fmla="*/ 9196825 w 12202751"/>
              <a:gd name="connsiteY0" fmla="*/ 6253791 h 6858000"/>
              <a:gd name="connsiteX1" fmla="*/ 9228283 w 12202751"/>
              <a:gd name="connsiteY1" fmla="*/ 6260764 h 6858000"/>
              <a:gd name="connsiteX2" fmla="*/ 9319129 w 12202751"/>
              <a:gd name="connsiteY2" fmla="*/ 6797771 h 6858000"/>
              <a:gd name="connsiteX3" fmla="*/ 9315062 w 12202751"/>
              <a:gd name="connsiteY3" fmla="*/ 6858000 h 6858000"/>
              <a:gd name="connsiteX4" fmla="*/ 8712780 w 12202751"/>
              <a:gd name="connsiteY4" fmla="*/ 6858000 h 6858000"/>
              <a:gd name="connsiteX5" fmla="*/ 8752852 w 12202751"/>
              <a:gd name="connsiteY5" fmla="*/ 6786092 h 6858000"/>
              <a:gd name="connsiteX6" fmla="*/ 9165949 w 12202751"/>
              <a:gd name="connsiteY6" fmla="*/ 6254507 h 6858000"/>
              <a:gd name="connsiteX7" fmla="*/ 9196825 w 12202751"/>
              <a:gd name="connsiteY7" fmla="*/ 6253791 h 6858000"/>
              <a:gd name="connsiteX8" fmla="*/ 6322661 w 12202751"/>
              <a:gd name="connsiteY8" fmla="*/ 860036 h 6858000"/>
              <a:gd name="connsiteX9" fmla="*/ 6406295 w 12202751"/>
              <a:gd name="connsiteY9" fmla="*/ 923793 h 6858000"/>
              <a:gd name="connsiteX10" fmla="*/ 6343263 w 12202751"/>
              <a:gd name="connsiteY10" fmla="*/ 1578190 h 6858000"/>
              <a:gd name="connsiteX11" fmla="*/ 3612233 w 12202751"/>
              <a:gd name="connsiteY11" fmla="*/ 6735009 h 6858000"/>
              <a:gd name="connsiteX12" fmla="*/ 3592717 w 12202751"/>
              <a:gd name="connsiteY12" fmla="*/ 6858000 h 6858000"/>
              <a:gd name="connsiteX13" fmla="*/ 0 w 12202751"/>
              <a:gd name="connsiteY13" fmla="*/ 6858000 h 6858000"/>
              <a:gd name="connsiteX14" fmla="*/ 0 w 12202751"/>
              <a:gd name="connsiteY14" fmla="*/ 6632489 h 6858000"/>
              <a:gd name="connsiteX15" fmla="*/ 339610 w 12202751"/>
              <a:gd name="connsiteY15" fmla="*/ 6322172 h 6858000"/>
              <a:gd name="connsiteX16" fmla="*/ 5674132 w 12202751"/>
              <a:gd name="connsiteY16" fmla="*/ 1607274 h 6858000"/>
              <a:gd name="connsiteX17" fmla="*/ 6322661 w 12202751"/>
              <a:gd name="connsiteY17" fmla="*/ 860036 h 6858000"/>
              <a:gd name="connsiteX18" fmla="*/ 11650950 w 12202751"/>
              <a:gd name="connsiteY18" fmla="*/ 0 h 6858000"/>
              <a:gd name="connsiteX19" fmla="*/ 12202751 w 12202751"/>
              <a:gd name="connsiteY19" fmla="*/ 0 h 6858000"/>
              <a:gd name="connsiteX20" fmla="*/ 12202751 w 12202751"/>
              <a:gd name="connsiteY20" fmla="*/ 4442690 h 6858000"/>
              <a:gd name="connsiteX21" fmla="*/ 12090669 w 12202751"/>
              <a:gd name="connsiteY21" fmla="*/ 4422014 h 6858000"/>
              <a:gd name="connsiteX22" fmla="*/ 10571396 w 12202751"/>
              <a:gd name="connsiteY22" fmla="*/ 2213198 h 6858000"/>
              <a:gd name="connsiteX23" fmla="*/ 11525799 w 12202751"/>
              <a:gd name="connsiteY23" fmla="*/ 135882 h 6858000"/>
              <a:gd name="connsiteX24" fmla="*/ 0 w 12202751"/>
              <a:gd name="connsiteY24" fmla="*/ 0 h 6858000"/>
              <a:gd name="connsiteX25" fmla="*/ 2054194 w 12202751"/>
              <a:gd name="connsiteY25" fmla="*/ 0 h 6858000"/>
              <a:gd name="connsiteX26" fmla="*/ 1941123 w 12202751"/>
              <a:gd name="connsiteY26" fmla="*/ 75811 h 6858000"/>
              <a:gd name="connsiteX27" fmla="*/ 206525 w 12202751"/>
              <a:gd name="connsiteY27" fmla="*/ 1437904 h 6858000"/>
              <a:gd name="connsiteX28" fmla="*/ 0 w 12202751"/>
              <a:gd name="connsiteY28" fmla="*/ 163234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2202751" h="6858000">
                <a:moveTo>
                  <a:pt x="9196825" y="6253791"/>
                </a:moveTo>
                <a:cubicBezTo>
                  <a:pt x="9207202" y="6254820"/>
                  <a:pt x="9217676" y="6257130"/>
                  <a:pt x="9228283" y="6260764"/>
                </a:cubicBezTo>
                <a:cubicBezTo>
                  <a:pt x="9307834" y="6289395"/>
                  <a:pt x="9333091" y="6516346"/>
                  <a:pt x="9319129" y="6797771"/>
                </a:cubicBezTo>
                <a:lnTo>
                  <a:pt x="9315062" y="6858000"/>
                </a:lnTo>
                <a:lnTo>
                  <a:pt x="8712780" y="6858000"/>
                </a:lnTo>
                <a:lnTo>
                  <a:pt x="8752852" y="6786092"/>
                </a:lnTo>
                <a:cubicBezTo>
                  <a:pt x="8924836" y="6476801"/>
                  <a:pt x="9040774" y="6272774"/>
                  <a:pt x="9165949" y="6254507"/>
                </a:cubicBezTo>
                <a:cubicBezTo>
                  <a:pt x="9176167" y="6253017"/>
                  <a:pt x="9186447" y="6252763"/>
                  <a:pt x="9196825" y="6253791"/>
                </a:cubicBezTo>
                <a:close/>
                <a:moveTo>
                  <a:pt x="6322661" y="860036"/>
                </a:moveTo>
                <a:cubicBezTo>
                  <a:pt x="6359190" y="857387"/>
                  <a:pt x="6388114" y="876530"/>
                  <a:pt x="6406295" y="923793"/>
                </a:cubicBezTo>
                <a:cubicBezTo>
                  <a:pt x="6454783" y="1049825"/>
                  <a:pt x="6420842" y="1229178"/>
                  <a:pt x="6343263" y="1578190"/>
                </a:cubicBezTo>
                <a:cubicBezTo>
                  <a:pt x="5856638" y="3709453"/>
                  <a:pt x="3958041" y="5234882"/>
                  <a:pt x="3612233" y="6735009"/>
                </a:cubicBezTo>
                <a:lnTo>
                  <a:pt x="3592717" y="6858000"/>
                </a:lnTo>
                <a:lnTo>
                  <a:pt x="0" y="6858000"/>
                </a:lnTo>
                <a:lnTo>
                  <a:pt x="0" y="6632489"/>
                </a:lnTo>
                <a:lnTo>
                  <a:pt x="339610" y="6322172"/>
                </a:lnTo>
                <a:cubicBezTo>
                  <a:pt x="2196386" y="4691797"/>
                  <a:pt x="4577580" y="3447091"/>
                  <a:pt x="5674132" y="1607274"/>
                </a:cubicBezTo>
                <a:cubicBezTo>
                  <a:pt x="5863233" y="1292194"/>
                  <a:pt x="6164370" y="871513"/>
                  <a:pt x="6322661" y="860036"/>
                </a:cubicBezTo>
                <a:close/>
                <a:moveTo>
                  <a:pt x="11650950" y="0"/>
                </a:moveTo>
                <a:lnTo>
                  <a:pt x="12202751" y="0"/>
                </a:lnTo>
                <a:lnTo>
                  <a:pt x="12202751" y="4442690"/>
                </a:lnTo>
                <a:lnTo>
                  <a:pt x="12090669" y="4422014"/>
                </a:lnTo>
                <a:cubicBezTo>
                  <a:pt x="11211465" y="4223417"/>
                  <a:pt x="10568413" y="3552240"/>
                  <a:pt x="10571396" y="2213198"/>
                </a:cubicBezTo>
                <a:cubicBezTo>
                  <a:pt x="10572439" y="1498198"/>
                  <a:pt x="10939503" y="807920"/>
                  <a:pt x="11525799" y="135882"/>
                </a:cubicBezTo>
                <a:close/>
                <a:moveTo>
                  <a:pt x="0" y="0"/>
                </a:moveTo>
                <a:lnTo>
                  <a:pt x="2054194" y="0"/>
                </a:lnTo>
                <a:lnTo>
                  <a:pt x="1941123" y="75811"/>
                </a:lnTo>
                <a:cubicBezTo>
                  <a:pt x="1355823" y="476321"/>
                  <a:pt x="767225" y="928929"/>
                  <a:pt x="206525" y="1437904"/>
                </a:cubicBezTo>
                <a:lnTo>
                  <a:pt x="0" y="1632346"/>
                </a:lnTo>
                <a:close/>
              </a:path>
            </a:pathLst>
          </a:custGeom>
          <a:solidFill>
            <a:srgbClr val="FFC23D">
              <a:alpha val="97647"/>
            </a:srgb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460087746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2716" y="365126"/>
            <a:ext cx="11646569" cy="874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2715" y="1407695"/>
            <a:ext cx="11646569" cy="47692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2716" y="6356350"/>
            <a:ext cx="24704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3E207-84C0-224A-AC94-749629746D70}" type="datetime1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71537" y="6356350"/>
            <a:ext cx="64489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,,k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50404" y="6356350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3A0FA-252E-42AE-9CDC-FB4ADAE4B3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959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9" r:id="rId2"/>
    <p:sldLayoutId id="2147483683" r:id="rId3"/>
    <p:sldLayoutId id="2147483681" r:id="rId4"/>
    <p:sldLayoutId id="2147483682" r:id="rId5"/>
    <p:sldLayoutId id="2147483714" r:id="rId6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2"/>
          </a:solidFill>
          <a:latin typeface="Roboto Slab Medium" pitchFamily="2" charset="0"/>
          <a:ea typeface="Roboto Slab Medium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2716" y="365126"/>
            <a:ext cx="11646569" cy="874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2715" y="1407695"/>
            <a:ext cx="11646569" cy="47692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2716" y="6356350"/>
            <a:ext cx="24704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059B8-185F-8641-8EBF-0EFDD6C71F44}" type="datetime1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71537" y="6356350"/>
            <a:ext cx="64489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,,k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50404" y="6356350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3A0FA-252E-42AE-9CDC-FB4ADAE4B3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574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702" r:id="rId2"/>
    <p:sldLayoutId id="2147483698" r:id="rId3"/>
    <p:sldLayoutId id="2147483694" r:id="rId4"/>
    <p:sldLayoutId id="2147483697" r:id="rId5"/>
    <p:sldLayoutId id="2147483695" r:id="rId6"/>
    <p:sldLayoutId id="2147483699" r:id="rId7"/>
    <p:sldLayoutId id="2147483696" r:id="rId8"/>
    <p:sldLayoutId id="2147483703" r:id="rId9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Roboto Slab Medium" pitchFamily="2" charset="0"/>
          <a:ea typeface="Roboto Slab Medium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lucasdixsept?utm_source=unsplash&amp;utm_medium=referral&amp;utm_content=creditCopyText" TargetMode="Externa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4.xml"/><Relationship Id="rId4" Type="http://schemas.openxmlformats.org/officeDocument/2006/relationships/hyperlink" Target="https://unsplash.com/s/photos/storyboard?utm_source=unsplash&amp;utm_medium=referral&amp;utm_content=creditCopyText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svg"/><Relationship Id="rId13" Type="http://schemas.openxmlformats.org/officeDocument/2006/relationships/image" Target="../media/image43.png"/><Relationship Id="rId18" Type="http://schemas.openxmlformats.org/officeDocument/2006/relationships/image" Target="../media/image48.svg"/><Relationship Id="rId3" Type="http://schemas.openxmlformats.org/officeDocument/2006/relationships/image" Target="../media/image33.png"/><Relationship Id="rId21" Type="http://schemas.openxmlformats.org/officeDocument/2006/relationships/image" Target="../media/image51.png"/><Relationship Id="rId7" Type="http://schemas.openxmlformats.org/officeDocument/2006/relationships/image" Target="../media/image37.png"/><Relationship Id="rId12" Type="http://schemas.openxmlformats.org/officeDocument/2006/relationships/image" Target="../media/image42.svg"/><Relationship Id="rId17" Type="http://schemas.openxmlformats.org/officeDocument/2006/relationships/image" Target="../media/image47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46.svg"/><Relationship Id="rId20" Type="http://schemas.openxmlformats.org/officeDocument/2006/relationships/image" Target="../media/image50.sv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svg"/><Relationship Id="rId11" Type="http://schemas.openxmlformats.org/officeDocument/2006/relationships/image" Target="../media/image41.png"/><Relationship Id="rId5" Type="http://schemas.openxmlformats.org/officeDocument/2006/relationships/image" Target="../media/image35.png"/><Relationship Id="rId15" Type="http://schemas.openxmlformats.org/officeDocument/2006/relationships/image" Target="../media/image45.png"/><Relationship Id="rId10" Type="http://schemas.openxmlformats.org/officeDocument/2006/relationships/image" Target="../media/image40.svg"/><Relationship Id="rId19" Type="http://schemas.openxmlformats.org/officeDocument/2006/relationships/image" Target="../media/image49.png"/><Relationship Id="rId4" Type="http://schemas.openxmlformats.org/officeDocument/2006/relationships/image" Target="../media/image34.svg"/><Relationship Id="rId9" Type="http://schemas.openxmlformats.org/officeDocument/2006/relationships/image" Target="../media/image39.png"/><Relationship Id="rId14" Type="http://schemas.openxmlformats.org/officeDocument/2006/relationships/image" Target="../media/image44.svg"/><Relationship Id="rId22" Type="http://schemas.openxmlformats.org/officeDocument/2006/relationships/image" Target="../media/image52.svg"/></Relationships>
</file>

<file path=ppt/slides/_rels/slide1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0.png"/><Relationship Id="rId18" Type="http://schemas.openxmlformats.org/officeDocument/2006/relationships/image" Target="../media/image65.svg"/><Relationship Id="rId26" Type="http://schemas.openxmlformats.org/officeDocument/2006/relationships/image" Target="../media/image72.svg"/><Relationship Id="rId39" Type="http://schemas.openxmlformats.org/officeDocument/2006/relationships/image" Target="../media/image82.png"/><Relationship Id="rId21" Type="http://schemas.openxmlformats.org/officeDocument/2006/relationships/image" Target="../media/image41.png"/><Relationship Id="rId34" Type="http://schemas.openxmlformats.org/officeDocument/2006/relationships/image" Target="../media/image77.svg"/><Relationship Id="rId42" Type="http://schemas.openxmlformats.org/officeDocument/2006/relationships/image" Target="../media/image85.svg"/><Relationship Id="rId47" Type="http://schemas.openxmlformats.org/officeDocument/2006/relationships/image" Target="../media/image90.png"/><Relationship Id="rId50" Type="http://schemas.openxmlformats.org/officeDocument/2006/relationships/image" Target="../media/image93.sv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63.svg"/><Relationship Id="rId29" Type="http://schemas.openxmlformats.org/officeDocument/2006/relationships/image" Target="../media/image75.png"/><Relationship Id="rId11" Type="http://schemas.openxmlformats.org/officeDocument/2006/relationships/image" Target="../media/image58.png"/><Relationship Id="rId24" Type="http://schemas.openxmlformats.org/officeDocument/2006/relationships/image" Target="../media/image70.svg"/><Relationship Id="rId32" Type="http://schemas.openxmlformats.org/officeDocument/2006/relationships/image" Target="../media/image46.svg"/><Relationship Id="rId37" Type="http://schemas.openxmlformats.org/officeDocument/2006/relationships/image" Target="../media/image80.png"/><Relationship Id="rId40" Type="http://schemas.openxmlformats.org/officeDocument/2006/relationships/image" Target="../media/image83.svg"/><Relationship Id="rId45" Type="http://schemas.openxmlformats.org/officeDocument/2006/relationships/image" Target="../media/image88.png"/><Relationship Id="rId53" Type="http://schemas.openxmlformats.org/officeDocument/2006/relationships/image" Target="../media/image96.png"/><Relationship Id="rId5" Type="http://schemas.openxmlformats.org/officeDocument/2006/relationships/image" Target="../media/image55.png"/><Relationship Id="rId10" Type="http://schemas.openxmlformats.org/officeDocument/2006/relationships/image" Target="../media/image57.svg"/><Relationship Id="rId19" Type="http://schemas.openxmlformats.org/officeDocument/2006/relationships/image" Target="../media/image66.png"/><Relationship Id="rId31" Type="http://schemas.openxmlformats.org/officeDocument/2006/relationships/image" Target="../media/image45.png"/><Relationship Id="rId44" Type="http://schemas.openxmlformats.org/officeDocument/2006/relationships/image" Target="../media/image87.svg"/><Relationship Id="rId52" Type="http://schemas.openxmlformats.org/officeDocument/2006/relationships/image" Target="../media/image95.svg"/><Relationship Id="rId4" Type="http://schemas.openxmlformats.org/officeDocument/2006/relationships/image" Target="../media/image54.svg"/><Relationship Id="rId9" Type="http://schemas.openxmlformats.org/officeDocument/2006/relationships/image" Target="../media/image43.png"/><Relationship Id="rId14" Type="http://schemas.openxmlformats.org/officeDocument/2006/relationships/image" Target="../media/image61.svg"/><Relationship Id="rId22" Type="http://schemas.openxmlformats.org/officeDocument/2006/relationships/image" Target="../media/image68.svg"/><Relationship Id="rId27" Type="http://schemas.openxmlformats.org/officeDocument/2006/relationships/image" Target="../media/image73.png"/><Relationship Id="rId30" Type="http://schemas.openxmlformats.org/officeDocument/2006/relationships/image" Target="../media/image76.svg"/><Relationship Id="rId35" Type="http://schemas.openxmlformats.org/officeDocument/2006/relationships/image" Target="../media/image78.png"/><Relationship Id="rId43" Type="http://schemas.openxmlformats.org/officeDocument/2006/relationships/image" Target="../media/image86.png"/><Relationship Id="rId48" Type="http://schemas.openxmlformats.org/officeDocument/2006/relationships/image" Target="../media/image91.svg"/><Relationship Id="rId8" Type="http://schemas.openxmlformats.org/officeDocument/2006/relationships/image" Target="../media/image36.svg"/><Relationship Id="rId51" Type="http://schemas.openxmlformats.org/officeDocument/2006/relationships/image" Target="../media/image94.png"/><Relationship Id="rId3" Type="http://schemas.openxmlformats.org/officeDocument/2006/relationships/image" Target="../media/image53.png"/><Relationship Id="rId12" Type="http://schemas.openxmlformats.org/officeDocument/2006/relationships/image" Target="../media/image59.svg"/><Relationship Id="rId17" Type="http://schemas.openxmlformats.org/officeDocument/2006/relationships/image" Target="../media/image64.png"/><Relationship Id="rId25" Type="http://schemas.openxmlformats.org/officeDocument/2006/relationships/image" Target="../media/image71.png"/><Relationship Id="rId33" Type="http://schemas.openxmlformats.org/officeDocument/2006/relationships/image" Target="../media/image47.png"/><Relationship Id="rId38" Type="http://schemas.openxmlformats.org/officeDocument/2006/relationships/image" Target="../media/image81.svg"/><Relationship Id="rId46" Type="http://schemas.openxmlformats.org/officeDocument/2006/relationships/image" Target="../media/image89.svg"/><Relationship Id="rId20" Type="http://schemas.openxmlformats.org/officeDocument/2006/relationships/image" Target="../media/image67.svg"/><Relationship Id="rId41" Type="http://schemas.openxmlformats.org/officeDocument/2006/relationships/image" Target="../media/image84.png"/><Relationship Id="rId54" Type="http://schemas.openxmlformats.org/officeDocument/2006/relationships/image" Target="../media/image97.sv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6.svg"/><Relationship Id="rId15" Type="http://schemas.openxmlformats.org/officeDocument/2006/relationships/image" Target="../media/image62.png"/><Relationship Id="rId23" Type="http://schemas.openxmlformats.org/officeDocument/2006/relationships/image" Target="../media/image69.png"/><Relationship Id="rId28" Type="http://schemas.openxmlformats.org/officeDocument/2006/relationships/image" Target="../media/image74.svg"/><Relationship Id="rId36" Type="http://schemas.openxmlformats.org/officeDocument/2006/relationships/image" Target="../media/image79.svg"/><Relationship Id="rId49" Type="http://schemas.openxmlformats.org/officeDocument/2006/relationships/image" Target="../media/image9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gabiontheroad?utm_source=unsplash&amp;utm_medium=referral&amp;utm_content=creditCopyText" TargetMode="External"/><Relationship Id="rId7" Type="http://schemas.openxmlformats.org/officeDocument/2006/relationships/hyperlink" Target="https://unsplash.com/s/photos/mastery?utm_source=unsplash&amp;utm_medium=referral&amp;utm_content=creditCopyText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unsplash.com/@rankandfiledostoevsky?utm_source=unsplash&amp;utm_medium=referral&amp;utm_content=creditCopyText" TargetMode="External"/><Relationship Id="rId5" Type="http://schemas.openxmlformats.org/officeDocument/2006/relationships/image" Target="../media/image98.jpeg"/><Relationship Id="rId4" Type="http://schemas.openxmlformats.org/officeDocument/2006/relationships/hyperlink" Target="https://unsplash.com/?utm_source=unsplash&amp;utm_medium=referral&amp;utm_content=creditCopyText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unsplash.com/?utm_source=unsplash&amp;utm_medium=referral&amp;utm_content=creditCopyText" TargetMode="External"/><Relationship Id="rId4" Type="http://schemas.openxmlformats.org/officeDocument/2006/relationships/hyperlink" Target="https://unsplash.com/@gabiontheroad?utm_source=unsplash&amp;utm_medium=referral&amp;utm_content=creditCopyText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sv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3.svg"/><Relationship Id="rId4" Type="http://schemas.openxmlformats.org/officeDocument/2006/relationships/image" Target="../media/image10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hyperlink" Target="https://creativecommons.org/licenses/by/4.0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gillysalmon.com/carpe-diem.html" TargetMode="Externa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0.png"/><Relationship Id="rId18" Type="http://schemas.openxmlformats.org/officeDocument/2006/relationships/image" Target="../media/image65.svg"/><Relationship Id="rId26" Type="http://schemas.openxmlformats.org/officeDocument/2006/relationships/image" Target="../media/image72.svg"/><Relationship Id="rId39" Type="http://schemas.openxmlformats.org/officeDocument/2006/relationships/image" Target="../media/image82.png"/><Relationship Id="rId21" Type="http://schemas.openxmlformats.org/officeDocument/2006/relationships/image" Target="../media/image41.png"/><Relationship Id="rId34" Type="http://schemas.openxmlformats.org/officeDocument/2006/relationships/image" Target="../media/image77.svg"/><Relationship Id="rId42" Type="http://schemas.openxmlformats.org/officeDocument/2006/relationships/image" Target="../media/image85.svg"/><Relationship Id="rId47" Type="http://schemas.openxmlformats.org/officeDocument/2006/relationships/image" Target="../media/image90.png"/><Relationship Id="rId50" Type="http://schemas.openxmlformats.org/officeDocument/2006/relationships/image" Target="../media/image93.sv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63.svg"/><Relationship Id="rId29" Type="http://schemas.openxmlformats.org/officeDocument/2006/relationships/image" Target="../media/image75.png"/><Relationship Id="rId11" Type="http://schemas.openxmlformats.org/officeDocument/2006/relationships/image" Target="../media/image58.png"/><Relationship Id="rId24" Type="http://schemas.openxmlformats.org/officeDocument/2006/relationships/image" Target="../media/image70.svg"/><Relationship Id="rId32" Type="http://schemas.openxmlformats.org/officeDocument/2006/relationships/image" Target="../media/image46.svg"/><Relationship Id="rId37" Type="http://schemas.openxmlformats.org/officeDocument/2006/relationships/image" Target="../media/image80.png"/><Relationship Id="rId40" Type="http://schemas.openxmlformats.org/officeDocument/2006/relationships/image" Target="../media/image83.svg"/><Relationship Id="rId45" Type="http://schemas.openxmlformats.org/officeDocument/2006/relationships/image" Target="../media/image88.png"/><Relationship Id="rId53" Type="http://schemas.openxmlformats.org/officeDocument/2006/relationships/image" Target="../media/image96.png"/><Relationship Id="rId5" Type="http://schemas.openxmlformats.org/officeDocument/2006/relationships/image" Target="../media/image55.png"/><Relationship Id="rId10" Type="http://schemas.openxmlformats.org/officeDocument/2006/relationships/image" Target="../media/image57.svg"/><Relationship Id="rId19" Type="http://schemas.openxmlformats.org/officeDocument/2006/relationships/image" Target="../media/image66.png"/><Relationship Id="rId31" Type="http://schemas.openxmlformats.org/officeDocument/2006/relationships/image" Target="../media/image45.png"/><Relationship Id="rId44" Type="http://schemas.openxmlformats.org/officeDocument/2006/relationships/image" Target="../media/image87.svg"/><Relationship Id="rId52" Type="http://schemas.openxmlformats.org/officeDocument/2006/relationships/image" Target="../media/image95.svg"/><Relationship Id="rId4" Type="http://schemas.openxmlformats.org/officeDocument/2006/relationships/image" Target="../media/image54.svg"/><Relationship Id="rId9" Type="http://schemas.openxmlformats.org/officeDocument/2006/relationships/image" Target="../media/image43.png"/><Relationship Id="rId14" Type="http://schemas.openxmlformats.org/officeDocument/2006/relationships/image" Target="../media/image61.svg"/><Relationship Id="rId22" Type="http://schemas.openxmlformats.org/officeDocument/2006/relationships/image" Target="../media/image68.svg"/><Relationship Id="rId27" Type="http://schemas.openxmlformats.org/officeDocument/2006/relationships/image" Target="../media/image73.png"/><Relationship Id="rId30" Type="http://schemas.openxmlformats.org/officeDocument/2006/relationships/image" Target="../media/image76.svg"/><Relationship Id="rId35" Type="http://schemas.openxmlformats.org/officeDocument/2006/relationships/image" Target="../media/image78.png"/><Relationship Id="rId43" Type="http://schemas.openxmlformats.org/officeDocument/2006/relationships/image" Target="../media/image86.png"/><Relationship Id="rId48" Type="http://schemas.openxmlformats.org/officeDocument/2006/relationships/image" Target="../media/image91.svg"/><Relationship Id="rId8" Type="http://schemas.openxmlformats.org/officeDocument/2006/relationships/image" Target="../media/image36.svg"/><Relationship Id="rId51" Type="http://schemas.openxmlformats.org/officeDocument/2006/relationships/image" Target="../media/image94.png"/><Relationship Id="rId3" Type="http://schemas.openxmlformats.org/officeDocument/2006/relationships/image" Target="../media/image53.png"/><Relationship Id="rId12" Type="http://schemas.openxmlformats.org/officeDocument/2006/relationships/image" Target="../media/image59.svg"/><Relationship Id="rId17" Type="http://schemas.openxmlformats.org/officeDocument/2006/relationships/image" Target="../media/image64.png"/><Relationship Id="rId25" Type="http://schemas.openxmlformats.org/officeDocument/2006/relationships/image" Target="../media/image71.png"/><Relationship Id="rId33" Type="http://schemas.openxmlformats.org/officeDocument/2006/relationships/image" Target="../media/image47.png"/><Relationship Id="rId38" Type="http://schemas.openxmlformats.org/officeDocument/2006/relationships/image" Target="../media/image81.svg"/><Relationship Id="rId46" Type="http://schemas.openxmlformats.org/officeDocument/2006/relationships/image" Target="../media/image89.svg"/><Relationship Id="rId20" Type="http://schemas.openxmlformats.org/officeDocument/2006/relationships/image" Target="../media/image67.svg"/><Relationship Id="rId41" Type="http://schemas.openxmlformats.org/officeDocument/2006/relationships/image" Target="../media/image84.png"/><Relationship Id="rId54" Type="http://schemas.openxmlformats.org/officeDocument/2006/relationships/image" Target="../media/image97.sv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6.svg"/><Relationship Id="rId15" Type="http://schemas.openxmlformats.org/officeDocument/2006/relationships/image" Target="../media/image62.png"/><Relationship Id="rId23" Type="http://schemas.openxmlformats.org/officeDocument/2006/relationships/image" Target="../media/image69.png"/><Relationship Id="rId28" Type="http://schemas.openxmlformats.org/officeDocument/2006/relationships/image" Target="../media/image74.svg"/><Relationship Id="rId36" Type="http://schemas.openxmlformats.org/officeDocument/2006/relationships/image" Target="../media/image79.svg"/><Relationship Id="rId49" Type="http://schemas.openxmlformats.org/officeDocument/2006/relationships/image" Target="../media/image9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svg"/><Relationship Id="rId3" Type="http://schemas.openxmlformats.org/officeDocument/2006/relationships/image" Target="../media/image104.png"/><Relationship Id="rId7" Type="http://schemas.openxmlformats.org/officeDocument/2006/relationships/image" Target="../media/image108.png"/><Relationship Id="rId12" Type="http://schemas.openxmlformats.org/officeDocument/2006/relationships/image" Target="../media/image113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7.svg"/><Relationship Id="rId11" Type="http://schemas.openxmlformats.org/officeDocument/2006/relationships/image" Target="../media/image112.png"/><Relationship Id="rId5" Type="http://schemas.openxmlformats.org/officeDocument/2006/relationships/image" Target="../media/image106.png"/><Relationship Id="rId10" Type="http://schemas.openxmlformats.org/officeDocument/2006/relationships/image" Target="../media/image111.svg"/><Relationship Id="rId4" Type="http://schemas.openxmlformats.org/officeDocument/2006/relationships/image" Target="../media/image105.svg"/><Relationship Id="rId9" Type="http://schemas.openxmlformats.org/officeDocument/2006/relationships/image" Target="../media/image11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sv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sv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7.svg"/><Relationship Id="rId4" Type="http://schemas.openxmlformats.org/officeDocument/2006/relationships/image" Target="../media/image11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lindsayhenwood?utm_source=unsplash&amp;utm_medium=referral&amp;utm_content=creditCopyText" TargetMode="External"/><Relationship Id="rId2" Type="http://schemas.openxmlformats.org/officeDocument/2006/relationships/image" Target="../media/image118.jpeg"/><Relationship Id="rId1" Type="http://schemas.openxmlformats.org/officeDocument/2006/relationships/slideLayout" Target="../slideLayouts/slideLayout14.xml"/><Relationship Id="rId4" Type="http://schemas.openxmlformats.org/officeDocument/2006/relationships/hyperlink" Target="https://unsplash.com/s/photos/steps?utm_source=unsplash&amp;utm_medium=referral&amp;utm_content=creditCopyText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17" Type="http://schemas.openxmlformats.org/officeDocument/2006/relationships/image" Target="../media/image21.svg"/><Relationship Id="rId2" Type="http://schemas.openxmlformats.org/officeDocument/2006/relationships/image" Target="../media/image6.pn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image" Target="../media/image9.svg"/><Relationship Id="rId15" Type="http://schemas.openxmlformats.org/officeDocument/2006/relationships/image" Target="../media/image19.sv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svg"/><Relationship Id="rId1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lucasdixsept?utm_source=unsplash&amp;utm_medium=referral&amp;utm_content=creditCopyText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unsplash.com/s/photos/storyboard?utm_source=unsplash&amp;utm_medium=referral&amp;utm_content=creditCopyText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17" Type="http://schemas.openxmlformats.org/officeDocument/2006/relationships/image" Target="../media/image21.svg"/><Relationship Id="rId2" Type="http://schemas.openxmlformats.org/officeDocument/2006/relationships/image" Target="../media/image6.pn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image" Target="../media/image9.svg"/><Relationship Id="rId15" Type="http://schemas.openxmlformats.org/officeDocument/2006/relationships/image" Target="../media/image19.sv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svg"/><Relationship Id="rId1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svg"/><Relationship Id="rId7" Type="http://schemas.openxmlformats.org/officeDocument/2006/relationships/image" Target="../media/image27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6.png"/><Relationship Id="rId5" Type="http://schemas.openxmlformats.org/officeDocument/2006/relationships/image" Target="../media/image25.svg"/><Relationship Id="rId4" Type="http://schemas.openxmlformats.org/officeDocument/2006/relationships/image" Target="../media/image24.png"/><Relationship Id="rId9" Type="http://schemas.openxmlformats.org/officeDocument/2006/relationships/image" Target="../media/image29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glenncarstenspeters?utm_source=unsplash&amp;utm_medium=referral&amp;utm_content=creditCopyText" TargetMode="Externa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4.xml"/><Relationship Id="rId4" Type="http://schemas.openxmlformats.org/officeDocument/2006/relationships/hyperlink" Target="https://unsplash.com/s/photos/notes?utm_source=unsplash&amp;utm_medium=referral&amp;utm_content=creditCopyText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users/michael_hiraeth-8109749/?utm_source=link-attribution&amp;utm_medium=referral&amp;utm_campaign=image&amp;utm_content=3216744" TargetMode="Externa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4.xml"/><Relationship Id="rId4" Type="http://schemas.openxmlformats.org/officeDocument/2006/relationships/hyperlink" Target="https://pixabay.com/?utm_source=link-attribution&amp;utm_medium=referral&amp;utm_campaign=image&amp;utm_content=3216744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F57219D6-0BF6-DA5A-3D7A-913127418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Instructions for facilitator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3DFFB41C-D9E3-97F1-021D-7F79E3047A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ln>
            <a:solidFill>
              <a:schemeClr val="tx2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txBody>
          <a:bodyPr/>
          <a:lstStyle/>
          <a:p>
            <a:pPr marL="0" indent="0">
              <a:buNone/>
            </a:pPr>
            <a:r>
              <a:rPr lang="en-US" sz="2800" b="1" dirty="0"/>
              <a:t>To prepare</a:t>
            </a:r>
          </a:p>
          <a:p>
            <a:pPr marL="311150" indent="-311150">
              <a:buFont typeface="Apple Symbols" panose="02000000000000000000" pitchFamily="2" charset="-79"/>
              <a:buChar char="☐"/>
            </a:pPr>
            <a:r>
              <a:rPr lang="en-US" sz="2000" dirty="0"/>
              <a:t>Set up the room, so everyone can work around the storyboard</a:t>
            </a:r>
          </a:p>
          <a:p>
            <a:pPr marL="311150" indent="-311150">
              <a:buFont typeface="Apple Symbols" panose="02000000000000000000" pitchFamily="2" charset="-79"/>
              <a:buChar char="☐"/>
            </a:pPr>
            <a:r>
              <a:rPr lang="en-US" sz="2000" dirty="0"/>
              <a:t>Fill in the blueprint slides (slide 8 &amp; slide 9) </a:t>
            </a:r>
          </a:p>
          <a:p>
            <a:pPr marL="311150" indent="-311150">
              <a:buFont typeface="Apple Symbols" panose="02000000000000000000" pitchFamily="2" charset="-79"/>
              <a:buChar char="☐"/>
            </a:pPr>
            <a:r>
              <a:rPr lang="en-US" sz="2000" dirty="0"/>
              <a:t>Fill in the date of the next meeting (slide 29)</a:t>
            </a:r>
          </a:p>
          <a:p>
            <a:pPr marL="311150" indent="-311150">
              <a:buFont typeface="Apple Symbols" panose="02000000000000000000" pitchFamily="2" charset="-79"/>
              <a:buChar char="☐"/>
            </a:pPr>
            <a:r>
              <a:rPr lang="en-US" sz="2000" dirty="0"/>
              <a:t>Check and adjust this presentation to your needs</a:t>
            </a:r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A5B5C317-DC95-0350-EE2D-20B77B8870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8" y="1418641"/>
            <a:ext cx="5747084" cy="4758322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sz="2800" b="1" dirty="0"/>
              <a:t>List of materials</a:t>
            </a:r>
          </a:p>
          <a:p>
            <a:pPr>
              <a:buFontTx/>
              <a:buChar char="-"/>
            </a:pPr>
            <a:r>
              <a:rPr lang="en-US" sz="2000" dirty="0"/>
              <a:t>(digital) canvas / flip over sheets / big sheets of paper</a:t>
            </a:r>
          </a:p>
          <a:p>
            <a:pPr>
              <a:buFontTx/>
              <a:buChar char="-"/>
            </a:pPr>
            <a:r>
              <a:rPr lang="en-US" sz="2000" dirty="0"/>
              <a:t>Post-its, multiple colors</a:t>
            </a:r>
          </a:p>
          <a:p>
            <a:pPr>
              <a:buFontTx/>
              <a:buChar char="-"/>
            </a:pPr>
            <a:r>
              <a:rPr lang="en-US" sz="2000" dirty="0"/>
              <a:t>Circle stickers (see slides 22 &amp; 23)</a:t>
            </a:r>
          </a:p>
          <a:p>
            <a:pPr>
              <a:buFontTx/>
              <a:buChar char="-"/>
            </a:pPr>
            <a:r>
              <a:rPr lang="en-US" sz="2000" dirty="0"/>
              <a:t>Pens</a:t>
            </a:r>
          </a:p>
          <a:p>
            <a:pPr>
              <a:buFontTx/>
              <a:buChar char="-"/>
            </a:pPr>
            <a:r>
              <a:rPr lang="en-US" sz="2000" dirty="0"/>
              <a:t>Handout’s:</a:t>
            </a:r>
          </a:p>
          <a:p>
            <a:pPr lvl="1">
              <a:buFontTx/>
              <a:buChar char="-"/>
            </a:pPr>
            <a:r>
              <a:rPr lang="en-US" sz="1800" dirty="0"/>
              <a:t>Learning activities [A4]</a:t>
            </a:r>
          </a:p>
          <a:p>
            <a:pPr lvl="1">
              <a:buFontTx/>
              <a:buChar char="-"/>
            </a:pPr>
            <a:r>
              <a:rPr lang="en-US" sz="1800" dirty="0"/>
              <a:t>Optional: Evidence informed principles – See 3b. Review Storyboard</a:t>
            </a:r>
          </a:p>
        </p:txBody>
      </p:sp>
    </p:spTree>
    <p:extLst>
      <p:ext uri="{BB962C8B-B14F-4D97-AF65-F5344CB8AC3E}">
        <p14:creationId xmlns:p14="http://schemas.microsoft.com/office/powerpoint/2010/main" val="2142895942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E0416EE5-F393-1812-A7FC-9ADE18EB6631}"/>
              </a:ext>
            </a:extLst>
          </p:cNvPr>
          <p:cNvPicPr>
            <a:picLocks noGrp="1" noChangeAspect="1"/>
          </p:cNvPicPr>
          <p:nvPr>
            <p:ph type="pic" idx="2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720"/>
            <a:ext cx="12192000" cy="5372100"/>
          </a:xfr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5ED29E-EC36-550F-437B-45985AEDD29D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CE7DE1-A5B1-8EA0-5175-61DA4F8C0EB7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6EE763-80D0-78DB-5825-6DF1E49F283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 anchor="b">
            <a:normAutofit/>
          </a:bodyPr>
          <a:lstStyle/>
          <a:p>
            <a:r>
              <a:rPr lang="en-US"/>
              <a:t>Create a storyboard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7E2FAFE-3D31-E1CD-D159-0D241F55947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/>
              <a:t>3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94D6B13-324E-BC72-D7DD-55AD392712F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/>
              <a:t>Start mapping the course design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EC02321-8FFD-89D2-8692-8A0A01EF9B5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fontScale="25000" lnSpcReduction="20000"/>
          </a:bodyPr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D64D861-4349-086F-AA6E-49C77561CDB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NL">
                <a:solidFill>
                  <a:schemeClr val="accent2">
                    <a:lumMod val="75000"/>
                  </a:schemeClr>
                </a:solidFill>
              </a:rPr>
              <a:t>Photo by </a:t>
            </a:r>
            <a:r>
              <a:rPr lang="en-NL">
                <a:solidFill>
                  <a:schemeClr val="accent2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dix sept</a:t>
            </a:r>
            <a:r>
              <a:rPr lang="en-NL">
                <a:solidFill>
                  <a:schemeClr val="accent2">
                    <a:lumMod val="75000"/>
                  </a:schemeClr>
                </a:solidFill>
              </a:rPr>
              <a:t> on </a:t>
            </a:r>
            <a:r>
              <a:rPr lang="en-NL">
                <a:solidFill>
                  <a:schemeClr val="accent2">
                    <a:lumMod val="7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endParaRPr lang="en-NL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465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ext Placeholder 1">
            <a:extLst>
              <a:ext uri="{FF2B5EF4-FFF2-40B4-BE49-F238E27FC236}">
                <a16:creationId xmlns:a16="http://schemas.microsoft.com/office/drawing/2014/main" id="{7A04C336-A0DA-37FA-A656-B29126D1A1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6913" y="814075"/>
            <a:ext cx="10798175" cy="522985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pc="-1">
                <a:latin typeface="+mj-lt"/>
                <a:ea typeface="TU Delft-UltraLight"/>
              </a:rPr>
              <a:t>Storyboarding means </a:t>
            </a:r>
            <a:r>
              <a:rPr lang="en-US" spc="-1">
                <a:solidFill>
                  <a:schemeClr val="bg1"/>
                </a:solidFill>
                <a:latin typeface="+mj-lt"/>
                <a:ea typeface="TU Delft-UltraLight"/>
              </a:rPr>
              <a:t>visually representing </a:t>
            </a:r>
            <a:r>
              <a:rPr lang="en-US" spc="-1">
                <a:latin typeface="+mj-lt"/>
                <a:ea typeface="TU Delft-UltraLight"/>
              </a:rPr>
              <a:t>a process that you can later build.</a:t>
            </a:r>
            <a:endParaRPr lang="en-US" spc="-1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39524747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Blended Learning Wave</a:t>
            </a:r>
          </a:p>
        </p:txBody>
      </p:sp>
      <p:cxnSp>
        <p:nvCxnSpPr>
          <p:cNvPr id="11" name="Straight Connector 10"/>
          <p:cNvCxnSpPr>
            <a:cxnSpLocks/>
          </p:cNvCxnSpPr>
          <p:nvPr/>
        </p:nvCxnSpPr>
        <p:spPr>
          <a:xfrm>
            <a:off x="894447" y="4238889"/>
            <a:ext cx="10647276" cy="0"/>
          </a:xfrm>
          <a:prstGeom prst="line">
            <a:avLst/>
          </a:prstGeom>
          <a:ln w="19050">
            <a:solidFill>
              <a:schemeClr val="tx2"/>
            </a:solidFill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3871884" y="2480394"/>
            <a:ext cx="1779005" cy="807109"/>
            <a:chOff x="6456748" y="1630000"/>
            <a:chExt cx="1334254" cy="605332"/>
          </a:xfrm>
        </p:grpSpPr>
        <p:sp>
          <p:nvSpPr>
            <p:cNvPr id="3" name="Rectangle 2"/>
            <p:cNvSpPr/>
            <p:nvPr/>
          </p:nvSpPr>
          <p:spPr>
            <a:xfrm>
              <a:off x="6456749" y="1630000"/>
              <a:ext cx="1334252" cy="605332"/>
            </a:xfrm>
            <a:custGeom>
              <a:avLst/>
              <a:gdLst>
                <a:gd name="connsiteX0" fmla="*/ 0 w 1334252"/>
                <a:gd name="connsiteY0" fmla="*/ 0 h 605332"/>
                <a:gd name="connsiteX1" fmla="*/ 667126 w 1334252"/>
                <a:gd name="connsiteY1" fmla="*/ 0 h 605332"/>
                <a:gd name="connsiteX2" fmla="*/ 1334252 w 1334252"/>
                <a:gd name="connsiteY2" fmla="*/ 0 h 605332"/>
                <a:gd name="connsiteX3" fmla="*/ 1334252 w 1334252"/>
                <a:gd name="connsiteY3" fmla="*/ 605332 h 605332"/>
                <a:gd name="connsiteX4" fmla="*/ 653783 w 1334252"/>
                <a:gd name="connsiteY4" fmla="*/ 605332 h 605332"/>
                <a:gd name="connsiteX5" fmla="*/ 0 w 1334252"/>
                <a:gd name="connsiteY5" fmla="*/ 605332 h 605332"/>
                <a:gd name="connsiteX6" fmla="*/ 0 w 1334252"/>
                <a:gd name="connsiteY6" fmla="*/ 0 h 605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4252" h="605332" fill="none" extrusionOk="0">
                  <a:moveTo>
                    <a:pt x="0" y="0"/>
                  </a:moveTo>
                  <a:cubicBezTo>
                    <a:pt x="189376" y="-2001"/>
                    <a:pt x="497588" y="27334"/>
                    <a:pt x="667126" y="0"/>
                  </a:cubicBezTo>
                  <a:cubicBezTo>
                    <a:pt x="836664" y="-27334"/>
                    <a:pt x="1107893" y="14610"/>
                    <a:pt x="1334252" y="0"/>
                  </a:cubicBezTo>
                  <a:cubicBezTo>
                    <a:pt x="1313061" y="203524"/>
                    <a:pt x="1324789" y="321067"/>
                    <a:pt x="1334252" y="605332"/>
                  </a:cubicBezTo>
                  <a:cubicBezTo>
                    <a:pt x="1011273" y="595643"/>
                    <a:pt x="980954" y="631403"/>
                    <a:pt x="653783" y="605332"/>
                  </a:cubicBezTo>
                  <a:cubicBezTo>
                    <a:pt x="326612" y="579261"/>
                    <a:pt x="317033" y="622674"/>
                    <a:pt x="0" y="605332"/>
                  </a:cubicBezTo>
                  <a:cubicBezTo>
                    <a:pt x="-3803" y="399835"/>
                    <a:pt x="24275" y="150155"/>
                    <a:pt x="0" y="0"/>
                  </a:cubicBezTo>
                  <a:close/>
                </a:path>
                <a:path w="1334252" h="605332" stroke="0" extrusionOk="0">
                  <a:moveTo>
                    <a:pt x="0" y="0"/>
                  </a:moveTo>
                  <a:cubicBezTo>
                    <a:pt x="316100" y="-23337"/>
                    <a:pt x="475292" y="-6772"/>
                    <a:pt x="667126" y="0"/>
                  </a:cubicBezTo>
                  <a:cubicBezTo>
                    <a:pt x="858960" y="6772"/>
                    <a:pt x="1147820" y="-5895"/>
                    <a:pt x="1334252" y="0"/>
                  </a:cubicBezTo>
                  <a:cubicBezTo>
                    <a:pt x="1343448" y="148304"/>
                    <a:pt x="1328382" y="401246"/>
                    <a:pt x="1334252" y="605332"/>
                  </a:cubicBezTo>
                  <a:cubicBezTo>
                    <a:pt x="1113045" y="634745"/>
                    <a:pt x="1004479" y="632503"/>
                    <a:pt x="693811" y="605332"/>
                  </a:cubicBezTo>
                  <a:cubicBezTo>
                    <a:pt x="383143" y="578161"/>
                    <a:pt x="275627" y="616342"/>
                    <a:pt x="0" y="605332"/>
                  </a:cubicBezTo>
                  <a:cubicBezTo>
                    <a:pt x="13488" y="304040"/>
                    <a:pt x="11965" y="297159"/>
                    <a:pt x="0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/>
              </a:solidFill>
              <a:extLst>
                <a:ext uri="{C807C97D-BFC1-408E-A445-0C87EB9F89A2}">
                  <ask:lineSketchStyleProps xmlns:ask="http://schemas.microsoft.com/office/drawing/2018/sketchyshapes" sd="782294884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1" name="Picture 20" descr="Closed book with solid fill"/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6970528" y="1671056"/>
              <a:ext cx="820474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67" dirty="0">
                  <a:latin typeface="Arial" panose="020B0604020202020204" pitchFamily="34" charset="0"/>
                  <a:cs typeface="Arial" panose="020B0604020202020204" pitchFamily="34" charset="0"/>
                </a:rPr>
                <a:t>Read </a:t>
              </a:r>
            </a:p>
            <a:p>
              <a:r>
                <a:rPr lang="en-US" sz="1867" dirty="0">
                  <a:latin typeface="Arial" panose="020B0604020202020204" pitchFamily="34" charset="0"/>
                  <a:cs typeface="Arial" panose="020B0604020202020204" pitchFamily="34" charset="0"/>
                </a:rPr>
                <a:t>material</a:t>
              </a: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3230620" y="1622743"/>
            <a:ext cx="1779005" cy="807109"/>
            <a:chOff x="6456748" y="1630000"/>
            <a:chExt cx="1334254" cy="605332"/>
          </a:xfrm>
        </p:grpSpPr>
        <p:sp>
          <p:nvSpPr>
            <p:cNvPr id="43" name="Rectangle 42"/>
            <p:cNvSpPr/>
            <p:nvPr/>
          </p:nvSpPr>
          <p:spPr>
            <a:xfrm>
              <a:off x="6456749" y="1630000"/>
              <a:ext cx="1334252" cy="605332"/>
            </a:xfrm>
            <a:custGeom>
              <a:avLst/>
              <a:gdLst>
                <a:gd name="connsiteX0" fmla="*/ 0 w 1334252"/>
                <a:gd name="connsiteY0" fmla="*/ 0 h 605332"/>
                <a:gd name="connsiteX1" fmla="*/ 693811 w 1334252"/>
                <a:gd name="connsiteY1" fmla="*/ 0 h 605332"/>
                <a:gd name="connsiteX2" fmla="*/ 1334252 w 1334252"/>
                <a:gd name="connsiteY2" fmla="*/ 0 h 605332"/>
                <a:gd name="connsiteX3" fmla="*/ 1334252 w 1334252"/>
                <a:gd name="connsiteY3" fmla="*/ 605332 h 605332"/>
                <a:gd name="connsiteX4" fmla="*/ 680469 w 1334252"/>
                <a:gd name="connsiteY4" fmla="*/ 605332 h 605332"/>
                <a:gd name="connsiteX5" fmla="*/ 0 w 1334252"/>
                <a:gd name="connsiteY5" fmla="*/ 605332 h 605332"/>
                <a:gd name="connsiteX6" fmla="*/ 0 w 1334252"/>
                <a:gd name="connsiteY6" fmla="*/ 0 h 605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4252" h="605332" fill="none" extrusionOk="0">
                  <a:moveTo>
                    <a:pt x="0" y="0"/>
                  </a:moveTo>
                  <a:cubicBezTo>
                    <a:pt x="212331" y="7390"/>
                    <a:pt x="554158" y="33229"/>
                    <a:pt x="693811" y="0"/>
                  </a:cubicBezTo>
                  <a:cubicBezTo>
                    <a:pt x="833464" y="-33229"/>
                    <a:pt x="1170709" y="-24761"/>
                    <a:pt x="1334252" y="0"/>
                  </a:cubicBezTo>
                  <a:cubicBezTo>
                    <a:pt x="1305321" y="238728"/>
                    <a:pt x="1311989" y="476958"/>
                    <a:pt x="1334252" y="605332"/>
                  </a:cubicBezTo>
                  <a:cubicBezTo>
                    <a:pt x="1094282" y="599409"/>
                    <a:pt x="984968" y="597142"/>
                    <a:pt x="680469" y="605332"/>
                  </a:cubicBezTo>
                  <a:cubicBezTo>
                    <a:pt x="375970" y="613522"/>
                    <a:pt x="247009" y="607757"/>
                    <a:pt x="0" y="605332"/>
                  </a:cubicBezTo>
                  <a:cubicBezTo>
                    <a:pt x="-16976" y="370194"/>
                    <a:pt x="-22145" y="182016"/>
                    <a:pt x="0" y="0"/>
                  </a:cubicBezTo>
                  <a:close/>
                </a:path>
                <a:path w="1334252" h="605332" stroke="0" extrusionOk="0">
                  <a:moveTo>
                    <a:pt x="0" y="0"/>
                  </a:moveTo>
                  <a:cubicBezTo>
                    <a:pt x="258942" y="-20648"/>
                    <a:pt x="355593" y="-5417"/>
                    <a:pt x="653783" y="0"/>
                  </a:cubicBezTo>
                  <a:cubicBezTo>
                    <a:pt x="951973" y="5417"/>
                    <a:pt x="1119846" y="20114"/>
                    <a:pt x="1334252" y="0"/>
                  </a:cubicBezTo>
                  <a:cubicBezTo>
                    <a:pt x="1348086" y="125009"/>
                    <a:pt x="1347422" y="395388"/>
                    <a:pt x="1334252" y="605332"/>
                  </a:cubicBezTo>
                  <a:cubicBezTo>
                    <a:pt x="1172143" y="631074"/>
                    <a:pt x="821547" y="573228"/>
                    <a:pt x="667126" y="605332"/>
                  </a:cubicBezTo>
                  <a:cubicBezTo>
                    <a:pt x="512705" y="637436"/>
                    <a:pt x="208600" y="600436"/>
                    <a:pt x="0" y="605332"/>
                  </a:cubicBezTo>
                  <a:cubicBezTo>
                    <a:pt x="14385" y="445369"/>
                    <a:pt x="20046" y="167661"/>
                    <a:pt x="0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4" name="Picture 43" descr="Presentation with media with solid fill"/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6456748" y="1682436"/>
              <a:ext cx="513779" cy="513779"/>
            </a:xfrm>
            <a:prstGeom prst="rect">
              <a:avLst/>
            </a:prstGeom>
          </p:spPr>
        </p:pic>
        <p:sp>
          <p:nvSpPr>
            <p:cNvPr id="45" name="TextBox 44"/>
            <p:cNvSpPr txBox="1"/>
            <p:nvPr/>
          </p:nvSpPr>
          <p:spPr>
            <a:xfrm>
              <a:off x="6970528" y="1671056"/>
              <a:ext cx="820474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67" dirty="0">
                  <a:latin typeface="Arial" panose="020B0604020202020204" pitchFamily="34" charset="0"/>
                  <a:cs typeface="Arial" panose="020B0604020202020204" pitchFamily="34" charset="0"/>
                </a:rPr>
                <a:t>Watch</a:t>
              </a:r>
            </a:p>
            <a:p>
              <a:r>
                <a:rPr lang="en-US" sz="1867" dirty="0">
                  <a:latin typeface="Arial" panose="020B0604020202020204" pitchFamily="34" charset="0"/>
                  <a:cs typeface="Arial" panose="020B0604020202020204" pitchFamily="34" charset="0"/>
                </a:rPr>
                <a:t>video</a:t>
              </a: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067795" y="5197362"/>
            <a:ext cx="1883659" cy="807109"/>
            <a:chOff x="6456748" y="1630000"/>
            <a:chExt cx="1412744" cy="605332"/>
          </a:xfrm>
        </p:grpSpPr>
        <p:sp>
          <p:nvSpPr>
            <p:cNvPr id="47" name="Rectangle 46"/>
            <p:cNvSpPr/>
            <p:nvPr/>
          </p:nvSpPr>
          <p:spPr>
            <a:xfrm>
              <a:off x="6456748" y="1630000"/>
              <a:ext cx="1412743" cy="605332"/>
            </a:xfrm>
            <a:custGeom>
              <a:avLst/>
              <a:gdLst>
                <a:gd name="connsiteX0" fmla="*/ 0 w 1412743"/>
                <a:gd name="connsiteY0" fmla="*/ 0 h 605332"/>
                <a:gd name="connsiteX1" fmla="*/ 499169 w 1412743"/>
                <a:gd name="connsiteY1" fmla="*/ 0 h 605332"/>
                <a:gd name="connsiteX2" fmla="*/ 970084 w 1412743"/>
                <a:gd name="connsiteY2" fmla="*/ 0 h 605332"/>
                <a:gd name="connsiteX3" fmla="*/ 1412743 w 1412743"/>
                <a:gd name="connsiteY3" fmla="*/ 0 h 605332"/>
                <a:gd name="connsiteX4" fmla="*/ 1412743 w 1412743"/>
                <a:gd name="connsiteY4" fmla="*/ 605332 h 605332"/>
                <a:gd name="connsiteX5" fmla="*/ 913574 w 1412743"/>
                <a:gd name="connsiteY5" fmla="*/ 605332 h 605332"/>
                <a:gd name="connsiteX6" fmla="*/ 456787 w 1412743"/>
                <a:gd name="connsiteY6" fmla="*/ 605332 h 605332"/>
                <a:gd name="connsiteX7" fmla="*/ 0 w 1412743"/>
                <a:gd name="connsiteY7" fmla="*/ 605332 h 605332"/>
                <a:gd name="connsiteX8" fmla="*/ 0 w 1412743"/>
                <a:gd name="connsiteY8" fmla="*/ 0 h 605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2743" h="605332" fill="none" extrusionOk="0">
                  <a:moveTo>
                    <a:pt x="0" y="0"/>
                  </a:moveTo>
                  <a:cubicBezTo>
                    <a:pt x="188959" y="-5858"/>
                    <a:pt x="375393" y="-17043"/>
                    <a:pt x="499169" y="0"/>
                  </a:cubicBezTo>
                  <a:cubicBezTo>
                    <a:pt x="622945" y="17043"/>
                    <a:pt x="830394" y="13495"/>
                    <a:pt x="970084" y="0"/>
                  </a:cubicBezTo>
                  <a:cubicBezTo>
                    <a:pt x="1109775" y="-13495"/>
                    <a:pt x="1309674" y="-20909"/>
                    <a:pt x="1412743" y="0"/>
                  </a:cubicBezTo>
                  <a:cubicBezTo>
                    <a:pt x="1424028" y="265164"/>
                    <a:pt x="1418901" y="321345"/>
                    <a:pt x="1412743" y="605332"/>
                  </a:cubicBezTo>
                  <a:cubicBezTo>
                    <a:pt x="1198858" y="625141"/>
                    <a:pt x="1080169" y="606170"/>
                    <a:pt x="913574" y="605332"/>
                  </a:cubicBezTo>
                  <a:cubicBezTo>
                    <a:pt x="746979" y="604494"/>
                    <a:pt x="611468" y="587780"/>
                    <a:pt x="456787" y="605332"/>
                  </a:cubicBezTo>
                  <a:cubicBezTo>
                    <a:pt x="302106" y="622884"/>
                    <a:pt x="130769" y="588269"/>
                    <a:pt x="0" y="605332"/>
                  </a:cubicBezTo>
                  <a:cubicBezTo>
                    <a:pt x="23546" y="343930"/>
                    <a:pt x="29403" y="290846"/>
                    <a:pt x="0" y="0"/>
                  </a:cubicBezTo>
                  <a:close/>
                </a:path>
                <a:path w="1412743" h="605332" stroke="0" extrusionOk="0">
                  <a:moveTo>
                    <a:pt x="0" y="0"/>
                  </a:moveTo>
                  <a:cubicBezTo>
                    <a:pt x="126835" y="-10493"/>
                    <a:pt x="279077" y="21096"/>
                    <a:pt x="456787" y="0"/>
                  </a:cubicBezTo>
                  <a:cubicBezTo>
                    <a:pt x="634497" y="-21096"/>
                    <a:pt x="689332" y="-16635"/>
                    <a:pt x="913574" y="0"/>
                  </a:cubicBezTo>
                  <a:cubicBezTo>
                    <a:pt x="1137816" y="16635"/>
                    <a:pt x="1252806" y="-342"/>
                    <a:pt x="1412743" y="0"/>
                  </a:cubicBezTo>
                  <a:cubicBezTo>
                    <a:pt x="1438539" y="131668"/>
                    <a:pt x="1399389" y="317627"/>
                    <a:pt x="1412743" y="605332"/>
                  </a:cubicBezTo>
                  <a:cubicBezTo>
                    <a:pt x="1255622" y="614341"/>
                    <a:pt x="1118814" y="589287"/>
                    <a:pt x="984211" y="605332"/>
                  </a:cubicBezTo>
                  <a:cubicBezTo>
                    <a:pt x="849608" y="621377"/>
                    <a:pt x="721370" y="588003"/>
                    <a:pt x="499169" y="605332"/>
                  </a:cubicBezTo>
                  <a:cubicBezTo>
                    <a:pt x="276968" y="622661"/>
                    <a:pt x="183914" y="616683"/>
                    <a:pt x="0" y="605332"/>
                  </a:cubicBezTo>
                  <a:cubicBezTo>
                    <a:pt x="29741" y="365764"/>
                    <a:pt x="-12602" y="157463"/>
                    <a:pt x="0" y="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/>
              </a:solidFill>
              <a:extLst>
                <a:ext uri="{C807C97D-BFC1-408E-A445-0C87EB9F89A2}">
                  <ask:lineSketchStyleProps xmlns:ask="http://schemas.microsoft.com/office/drawing/2018/sketchyshapes" sd="3918955199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8" name="Picture 47" descr="Badge Question Mark with solid fill"/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49" name="TextBox 48"/>
            <p:cNvSpPr txBox="1"/>
            <p:nvPr/>
          </p:nvSpPr>
          <p:spPr>
            <a:xfrm>
              <a:off x="6877850" y="1671056"/>
              <a:ext cx="991642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67" dirty="0">
                  <a:latin typeface="Arial" panose="020B0604020202020204" pitchFamily="34" charset="0"/>
                  <a:cs typeface="Arial" panose="020B0604020202020204" pitchFamily="34" charset="0"/>
                </a:rPr>
                <a:t>Discuss</a:t>
              </a:r>
              <a:br>
                <a:rPr lang="en-US" sz="1867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867" dirty="0">
                  <a:latin typeface="Arial" panose="020B0604020202020204" pitchFamily="34" charset="0"/>
                  <a:cs typeface="Arial" panose="020B0604020202020204" pitchFamily="34" charset="0"/>
                </a:rPr>
                <a:t>Quiz </a:t>
              </a: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6318060" y="2442485"/>
            <a:ext cx="2391659" cy="807109"/>
            <a:chOff x="6456748" y="1630000"/>
            <a:chExt cx="1793744" cy="605332"/>
          </a:xfrm>
        </p:grpSpPr>
        <p:sp>
          <p:nvSpPr>
            <p:cNvPr id="59" name="Rectangle 58"/>
            <p:cNvSpPr/>
            <p:nvPr/>
          </p:nvSpPr>
          <p:spPr>
            <a:xfrm>
              <a:off x="6456748" y="1630000"/>
              <a:ext cx="1412743" cy="605332"/>
            </a:xfrm>
            <a:custGeom>
              <a:avLst/>
              <a:gdLst>
                <a:gd name="connsiteX0" fmla="*/ 0 w 1412743"/>
                <a:gd name="connsiteY0" fmla="*/ 0 h 605332"/>
                <a:gd name="connsiteX1" fmla="*/ 499169 w 1412743"/>
                <a:gd name="connsiteY1" fmla="*/ 0 h 605332"/>
                <a:gd name="connsiteX2" fmla="*/ 927701 w 1412743"/>
                <a:gd name="connsiteY2" fmla="*/ 0 h 605332"/>
                <a:gd name="connsiteX3" fmla="*/ 1412743 w 1412743"/>
                <a:gd name="connsiteY3" fmla="*/ 0 h 605332"/>
                <a:gd name="connsiteX4" fmla="*/ 1412743 w 1412743"/>
                <a:gd name="connsiteY4" fmla="*/ 605332 h 605332"/>
                <a:gd name="connsiteX5" fmla="*/ 941829 w 1412743"/>
                <a:gd name="connsiteY5" fmla="*/ 605332 h 605332"/>
                <a:gd name="connsiteX6" fmla="*/ 456787 w 1412743"/>
                <a:gd name="connsiteY6" fmla="*/ 605332 h 605332"/>
                <a:gd name="connsiteX7" fmla="*/ 0 w 1412743"/>
                <a:gd name="connsiteY7" fmla="*/ 605332 h 605332"/>
                <a:gd name="connsiteX8" fmla="*/ 0 w 1412743"/>
                <a:gd name="connsiteY8" fmla="*/ 0 h 605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2743" h="605332" fill="none" extrusionOk="0">
                  <a:moveTo>
                    <a:pt x="0" y="0"/>
                  </a:moveTo>
                  <a:cubicBezTo>
                    <a:pt x="176213" y="-24851"/>
                    <a:pt x="332124" y="1642"/>
                    <a:pt x="499169" y="0"/>
                  </a:cubicBezTo>
                  <a:cubicBezTo>
                    <a:pt x="666214" y="-1642"/>
                    <a:pt x="771772" y="-10191"/>
                    <a:pt x="927701" y="0"/>
                  </a:cubicBezTo>
                  <a:cubicBezTo>
                    <a:pt x="1083630" y="10191"/>
                    <a:pt x="1214312" y="10029"/>
                    <a:pt x="1412743" y="0"/>
                  </a:cubicBezTo>
                  <a:cubicBezTo>
                    <a:pt x="1383637" y="130742"/>
                    <a:pt x="1442935" y="466756"/>
                    <a:pt x="1412743" y="605332"/>
                  </a:cubicBezTo>
                  <a:cubicBezTo>
                    <a:pt x="1178124" y="609504"/>
                    <a:pt x="1099484" y="622699"/>
                    <a:pt x="941829" y="605332"/>
                  </a:cubicBezTo>
                  <a:cubicBezTo>
                    <a:pt x="784174" y="587965"/>
                    <a:pt x="682216" y="596962"/>
                    <a:pt x="456787" y="605332"/>
                  </a:cubicBezTo>
                  <a:cubicBezTo>
                    <a:pt x="231358" y="613702"/>
                    <a:pt x="100336" y="603257"/>
                    <a:pt x="0" y="605332"/>
                  </a:cubicBezTo>
                  <a:cubicBezTo>
                    <a:pt x="-23953" y="376546"/>
                    <a:pt x="2378" y="131437"/>
                    <a:pt x="0" y="0"/>
                  </a:cubicBezTo>
                  <a:close/>
                </a:path>
                <a:path w="1412743" h="605332" stroke="0" extrusionOk="0">
                  <a:moveTo>
                    <a:pt x="0" y="0"/>
                  </a:moveTo>
                  <a:cubicBezTo>
                    <a:pt x="163014" y="-7628"/>
                    <a:pt x="388396" y="21845"/>
                    <a:pt x="499169" y="0"/>
                  </a:cubicBezTo>
                  <a:cubicBezTo>
                    <a:pt x="609942" y="-21845"/>
                    <a:pt x="888993" y="10828"/>
                    <a:pt x="998338" y="0"/>
                  </a:cubicBezTo>
                  <a:cubicBezTo>
                    <a:pt x="1107683" y="-10828"/>
                    <a:pt x="1212309" y="3707"/>
                    <a:pt x="1412743" y="0"/>
                  </a:cubicBezTo>
                  <a:cubicBezTo>
                    <a:pt x="1408003" y="167245"/>
                    <a:pt x="1407882" y="422014"/>
                    <a:pt x="1412743" y="605332"/>
                  </a:cubicBezTo>
                  <a:cubicBezTo>
                    <a:pt x="1227408" y="592054"/>
                    <a:pt x="1067925" y="590638"/>
                    <a:pt x="927701" y="605332"/>
                  </a:cubicBezTo>
                  <a:cubicBezTo>
                    <a:pt x="787477" y="620026"/>
                    <a:pt x="634317" y="587448"/>
                    <a:pt x="456787" y="605332"/>
                  </a:cubicBezTo>
                  <a:cubicBezTo>
                    <a:pt x="279257" y="623216"/>
                    <a:pt x="142818" y="609507"/>
                    <a:pt x="0" y="605332"/>
                  </a:cubicBezTo>
                  <a:cubicBezTo>
                    <a:pt x="23732" y="334781"/>
                    <a:pt x="14271" y="290215"/>
                    <a:pt x="0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/>
              </a:solidFill>
              <a:extLst>
                <a:ext uri="{C807C97D-BFC1-408E-A445-0C87EB9F89A2}">
                  <ask:lineSketchStyleProps xmlns:ask="http://schemas.microsoft.com/office/drawing/2018/sketchyshapes" sd="2348389661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60" name="Picture 59" descr="Calculator with solid fill"/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/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61" name="TextBox 60"/>
            <p:cNvSpPr txBox="1"/>
            <p:nvPr/>
          </p:nvSpPr>
          <p:spPr>
            <a:xfrm>
              <a:off x="6970528" y="1663436"/>
              <a:ext cx="1279964" cy="507853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lang="en-US" sz="1850" dirty="0"/>
                <a:t>Calcu-</a:t>
              </a:r>
            </a:p>
            <a:p>
              <a:r>
                <a:rPr lang="en-US" sz="1850" dirty="0"/>
                <a:t>lations</a:t>
              </a: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3397225" y="3333784"/>
            <a:ext cx="1883657" cy="807110"/>
            <a:chOff x="6456748" y="1630000"/>
            <a:chExt cx="1412743" cy="605332"/>
          </a:xfrm>
        </p:grpSpPr>
        <p:sp>
          <p:nvSpPr>
            <p:cNvPr id="63" name="Rectangle 62"/>
            <p:cNvSpPr/>
            <p:nvPr/>
          </p:nvSpPr>
          <p:spPr>
            <a:xfrm>
              <a:off x="6456748" y="1630000"/>
              <a:ext cx="1412743" cy="605332"/>
            </a:xfrm>
            <a:custGeom>
              <a:avLst/>
              <a:gdLst>
                <a:gd name="connsiteX0" fmla="*/ 0 w 1412743"/>
                <a:gd name="connsiteY0" fmla="*/ 0 h 605332"/>
                <a:gd name="connsiteX1" fmla="*/ 485042 w 1412743"/>
                <a:gd name="connsiteY1" fmla="*/ 0 h 605332"/>
                <a:gd name="connsiteX2" fmla="*/ 941829 w 1412743"/>
                <a:gd name="connsiteY2" fmla="*/ 0 h 605332"/>
                <a:gd name="connsiteX3" fmla="*/ 1412743 w 1412743"/>
                <a:gd name="connsiteY3" fmla="*/ 0 h 605332"/>
                <a:gd name="connsiteX4" fmla="*/ 1412743 w 1412743"/>
                <a:gd name="connsiteY4" fmla="*/ 605332 h 605332"/>
                <a:gd name="connsiteX5" fmla="*/ 941829 w 1412743"/>
                <a:gd name="connsiteY5" fmla="*/ 605332 h 605332"/>
                <a:gd name="connsiteX6" fmla="*/ 442659 w 1412743"/>
                <a:gd name="connsiteY6" fmla="*/ 605332 h 605332"/>
                <a:gd name="connsiteX7" fmla="*/ 0 w 1412743"/>
                <a:gd name="connsiteY7" fmla="*/ 605332 h 605332"/>
                <a:gd name="connsiteX8" fmla="*/ 0 w 1412743"/>
                <a:gd name="connsiteY8" fmla="*/ 0 h 605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2743" h="605332" fill="none" extrusionOk="0">
                  <a:moveTo>
                    <a:pt x="0" y="0"/>
                  </a:moveTo>
                  <a:cubicBezTo>
                    <a:pt x="142548" y="1020"/>
                    <a:pt x="297680" y="-1300"/>
                    <a:pt x="485042" y="0"/>
                  </a:cubicBezTo>
                  <a:cubicBezTo>
                    <a:pt x="672404" y="1300"/>
                    <a:pt x="811455" y="-1585"/>
                    <a:pt x="941829" y="0"/>
                  </a:cubicBezTo>
                  <a:cubicBezTo>
                    <a:pt x="1072203" y="1585"/>
                    <a:pt x="1178824" y="-3501"/>
                    <a:pt x="1412743" y="0"/>
                  </a:cubicBezTo>
                  <a:cubicBezTo>
                    <a:pt x="1405091" y="238541"/>
                    <a:pt x="1436357" y="336975"/>
                    <a:pt x="1412743" y="605332"/>
                  </a:cubicBezTo>
                  <a:cubicBezTo>
                    <a:pt x="1258875" y="608230"/>
                    <a:pt x="1089791" y="585797"/>
                    <a:pt x="941829" y="605332"/>
                  </a:cubicBezTo>
                  <a:cubicBezTo>
                    <a:pt x="793867" y="624867"/>
                    <a:pt x="647031" y="584368"/>
                    <a:pt x="442659" y="605332"/>
                  </a:cubicBezTo>
                  <a:cubicBezTo>
                    <a:pt x="238287" y="626297"/>
                    <a:pt x="183831" y="600253"/>
                    <a:pt x="0" y="605332"/>
                  </a:cubicBezTo>
                  <a:cubicBezTo>
                    <a:pt x="3944" y="386075"/>
                    <a:pt x="-11369" y="295885"/>
                    <a:pt x="0" y="0"/>
                  </a:cubicBezTo>
                  <a:close/>
                </a:path>
                <a:path w="1412743" h="605332" stroke="0" extrusionOk="0">
                  <a:moveTo>
                    <a:pt x="0" y="0"/>
                  </a:moveTo>
                  <a:cubicBezTo>
                    <a:pt x="209754" y="131"/>
                    <a:pt x="229362" y="9043"/>
                    <a:pt x="428532" y="0"/>
                  </a:cubicBezTo>
                  <a:cubicBezTo>
                    <a:pt x="627702" y="-9043"/>
                    <a:pt x="691638" y="12536"/>
                    <a:pt x="913574" y="0"/>
                  </a:cubicBezTo>
                  <a:cubicBezTo>
                    <a:pt x="1135510" y="-12536"/>
                    <a:pt x="1271777" y="6126"/>
                    <a:pt x="1412743" y="0"/>
                  </a:cubicBezTo>
                  <a:cubicBezTo>
                    <a:pt x="1382628" y="192010"/>
                    <a:pt x="1390502" y="325448"/>
                    <a:pt x="1412743" y="605332"/>
                  </a:cubicBezTo>
                  <a:cubicBezTo>
                    <a:pt x="1296414" y="616161"/>
                    <a:pt x="1099621" y="608241"/>
                    <a:pt x="955956" y="605332"/>
                  </a:cubicBezTo>
                  <a:cubicBezTo>
                    <a:pt x="812291" y="602423"/>
                    <a:pt x="623132" y="616489"/>
                    <a:pt x="456787" y="605332"/>
                  </a:cubicBezTo>
                  <a:cubicBezTo>
                    <a:pt x="290442" y="594175"/>
                    <a:pt x="143554" y="617389"/>
                    <a:pt x="0" y="605332"/>
                  </a:cubicBezTo>
                  <a:cubicBezTo>
                    <a:pt x="4082" y="326283"/>
                    <a:pt x="24390" y="199525"/>
                    <a:pt x="0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/>
              </a:solidFill>
              <a:extLst>
                <a:ext uri="{C807C97D-BFC1-408E-A445-0C87EB9F89A2}">
                  <ask:lineSketchStyleProps xmlns:ask="http://schemas.microsoft.com/office/drawing/2018/sketchyshapes" sd="25469283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64" name="Picture 63" descr="Checkbox Checked with solid fill"/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rcRect/>
            <a:stretch/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65" name="TextBox 64"/>
            <p:cNvSpPr txBox="1"/>
            <p:nvPr/>
          </p:nvSpPr>
          <p:spPr>
            <a:xfrm>
              <a:off x="6970527" y="1656664"/>
              <a:ext cx="898964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67" dirty="0">
                  <a:latin typeface="Arial" panose="020B0604020202020204" pitchFamily="34" charset="0"/>
                  <a:cs typeface="Arial" panose="020B0604020202020204" pitchFamily="34" charset="0"/>
                </a:rPr>
                <a:t>Online Quiz</a:t>
              </a: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072972" y="5176475"/>
            <a:ext cx="2128747" cy="807109"/>
            <a:chOff x="6456748" y="1630000"/>
            <a:chExt cx="1596560" cy="605332"/>
          </a:xfrm>
        </p:grpSpPr>
        <p:sp>
          <p:nvSpPr>
            <p:cNvPr id="40" name="Rectangle 39"/>
            <p:cNvSpPr/>
            <p:nvPr/>
          </p:nvSpPr>
          <p:spPr>
            <a:xfrm>
              <a:off x="6456748" y="1630000"/>
              <a:ext cx="1596560" cy="605332"/>
            </a:xfrm>
            <a:custGeom>
              <a:avLst/>
              <a:gdLst>
                <a:gd name="connsiteX0" fmla="*/ 0 w 1596560"/>
                <a:gd name="connsiteY0" fmla="*/ 0 h 605332"/>
                <a:gd name="connsiteX1" fmla="*/ 500255 w 1596560"/>
                <a:gd name="connsiteY1" fmla="*/ 0 h 605332"/>
                <a:gd name="connsiteX2" fmla="*/ 1016477 w 1596560"/>
                <a:gd name="connsiteY2" fmla="*/ 0 h 605332"/>
                <a:gd name="connsiteX3" fmla="*/ 1596560 w 1596560"/>
                <a:gd name="connsiteY3" fmla="*/ 0 h 605332"/>
                <a:gd name="connsiteX4" fmla="*/ 1596560 w 1596560"/>
                <a:gd name="connsiteY4" fmla="*/ 605332 h 605332"/>
                <a:gd name="connsiteX5" fmla="*/ 1096305 w 1596560"/>
                <a:gd name="connsiteY5" fmla="*/ 605332 h 605332"/>
                <a:gd name="connsiteX6" fmla="*/ 548152 w 1596560"/>
                <a:gd name="connsiteY6" fmla="*/ 605332 h 605332"/>
                <a:gd name="connsiteX7" fmla="*/ 0 w 1596560"/>
                <a:gd name="connsiteY7" fmla="*/ 605332 h 605332"/>
                <a:gd name="connsiteX8" fmla="*/ 0 w 1596560"/>
                <a:gd name="connsiteY8" fmla="*/ 0 h 605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96560" h="605332" fill="none" extrusionOk="0">
                  <a:moveTo>
                    <a:pt x="0" y="0"/>
                  </a:moveTo>
                  <a:cubicBezTo>
                    <a:pt x="204372" y="1786"/>
                    <a:pt x="317610" y="16041"/>
                    <a:pt x="500255" y="0"/>
                  </a:cubicBezTo>
                  <a:cubicBezTo>
                    <a:pt x="682901" y="-16041"/>
                    <a:pt x="850096" y="-9215"/>
                    <a:pt x="1016477" y="0"/>
                  </a:cubicBezTo>
                  <a:cubicBezTo>
                    <a:pt x="1182858" y="9215"/>
                    <a:pt x="1322173" y="-20515"/>
                    <a:pt x="1596560" y="0"/>
                  </a:cubicBezTo>
                  <a:cubicBezTo>
                    <a:pt x="1589485" y="129444"/>
                    <a:pt x="1578062" y="423221"/>
                    <a:pt x="1596560" y="605332"/>
                  </a:cubicBezTo>
                  <a:cubicBezTo>
                    <a:pt x="1474085" y="622747"/>
                    <a:pt x="1291916" y="587505"/>
                    <a:pt x="1096305" y="605332"/>
                  </a:cubicBezTo>
                  <a:cubicBezTo>
                    <a:pt x="900695" y="623159"/>
                    <a:pt x="666231" y="621209"/>
                    <a:pt x="548152" y="605332"/>
                  </a:cubicBezTo>
                  <a:cubicBezTo>
                    <a:pt x="430073" y="589455"/>
                    <a:pt x="214671" y="628288"/>
                    <a:pt x="0" y="605332"/>
                  </a:cubicBezTo>
                  <a:cubicBezTo>
                    <a:pt x="2642" y="457435"/>
                    <a:pt x="25522" y="205700"/>
                    <a:pt x="0" y="0"/>
                  </a:cubicBezTo>
                  <a:close/>
                </a:path>
                <a:path w="1596560" h="605332" stroke="0" extrusionOk="0">
                  <a:moveTo>
                    <a:pt x="0" y="0"/>
                  </a:moveTo>
                  <a:cubicBezTo>
                    <a:pt x="186888" y="-3508"/>
                    <a:pt x="398199" y="-7142"/>
                    <a:pt x="548152" y="0"/>
                  </a:cubicBezTo>
                  <a:cubicBezTo>
                    <a:pt x="698105" y="7142"/>
                    <a:pt x="844609" y="5872"/>
                    <a:pt x="1096305" y="0"/>
                  </a:cubicBezTo>
                  <a:cubicBezTo>
                    <a:pt x="1348001" y="-5872"/>
                    <a:pt x="1420134" y="-17871"/>
                    <a:pt x="1596560" y="0"/>
                  </a:cubicBezTo>
                  <a:cubicBezTo>
                    <a:pt x="1580165" y="251058"/>
                    <a:pt x="1613099" y="371123"/>
                    <a:pt x="1596560" y="605332"/>
                  </a:cubicBezTo>
                  <a:cubicBezTo>
                    <a:pt x="1446621" y="583537"/>
                    <a:pt x="1312657" y="612242"/>
                    <a:pt x="1064373" y="605332"/>
                  </a:cubicBezTo>
                  <a:cubicBezTo>
                    <a:pt x="816089" y="598422"/>
                    <a:pt x="743092" y="590179"/>
                    <a:pt x="564118" y="605332"/>
                  </a:cubicBezTo>
                  <a:cubicBezTo>
                    <a:pt x="385145" y="620485"/>
                    <a:pt x="182285" y="614589"/>
                    <a:pt x="0" y="605332"/>
                  </a:cubicBezTo>
                  <a:cubicBezTo>
                    <a:pt x="-15468" y="431481"/>
                    <a:pt x="26148" y="241378"/>
                    <a:pt x="0" y="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/>
              </a:solidFill>
              <a:extLst>
                <a:ext uri="{C807C97D-BFC1-408E-A445-0C87EB9F89A2}">
                  <ask:lineSketchStyleProps xmlns:ask="http://schemas.microsoft.com/office/drawing/2018/sketchyshapes" sd="3609397578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1" name="Picture 40" descr="Chat with solid fill"/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rcRect/>
            <a:stretch/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66" name="TextBox 65"/>
            <p:cNvSpPr txBox="1"/>
            <p:nvPr/>
          </p:nvSpPr>
          <p:spPr>
            <a:xfrm>
              <a:off x="6970527" y="1671056"/>
              <a:ext cx="1082781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67" dirty="0">
                  <a:latin typeface="Arial" panose="020B0604020202020204" pitchFamily="34" charset="0"/>
                  <a:cs typeface="Arial" panose="020B0604020202020204" pitchFamily="34" charset="0"/>
                </a:rPr>
                <a:t>Peer</a:t>
              </a:r>
            </a:p>
            <a:p>
              <a:r>
                <a:rPr lang="en-US" sz="1867" dirty="0">
                  <a:latin typeface="Arial" panose="020B0604020202020204" pitchFamily="34" charset="0"/>
                  <a:cs typeface="Arial" panose="020B0604020202020204" pitchFamily="34" charset="0"/>
                </a:rPr>
                <a:t>Instruction</a:t>
              </a: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8404920" y="2442485"/>
            <a:ext cx="2185281" cy="807109"/>
            <a:chOff x="6456748" y="1630000"/>
            <a:chExt cx="1638961" cy="605332"/>
          </a:xfrm>
        </p:grpSpPr>
        <p:sp>
          <p:nvSpPr>
            <p:cNvPr id="68" name="Rectangle 67"/>
            <p:cNvSpPr/>
            <p:nvPr/>
          </p:nvSpPr>
          <p:spPr>
            <a:xfrm>
              <a:off x="6456748" y="1630000"/>
              <a:ext cx="1638961" cy="605332"/>
            </a:xfrm>
            <a:custGeom>
              <a:avLst/>
              <a:gdLst>
                <a:gd name="connsiteX0" fmla="*/ 0 w 1638961"/>
                <a:gd name="connsiteY0" fmla="*/ 0 h 605332"/>
                <a:gd name="connsiteX1" fmla="*/ 513541 w 1638961"/>
                <a:gd name="connsiteY1" fmla="*/ 0 h 605332"/>
                <a:gd name="connsiteX2" fmla="*/ 1059861 w 1638961"/>
                <a:gd name="connsiteY2" fmla="*/ 0 h 605332"/>
                <a:gd name="connsiteX3" fmla="*/ 1638961 w 1638961"/>
                <a:gd name="connsiteY3" fmla="*/ 0 h 605332"/>
                <a:gd name="connsiteX4" fmla="*/ 1638961 w 1638961"/>
                <a:gd name="connsiteY4" fmla="*/ 605332 h 605332"/>
                <a:gd name="connsiteX5" fmla="*/ 1092641 w 1638961"/>
                <a:gd name="connsiteY5" fmla="*/ 605332 h 605332"/>
                <a:gd name="connsiteX6" fmla="*/ 513541 w 1638961"/>
                <a:gd name="connsiteY6" fmla="*/ 605332 h 605332"/>
                <a:gd name="connsiteX7" fmla="*/ 0 w 1638961"/>
                <a:gd name="connsiteY7" fmla="*/ 605332 h 605332"/>
                <a:gd name="connsiteX8" fmla="*/ 0 w 1638961"/>
                <a:gd name="connsiteY8" fmla="*/ 0 h 605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38961" h="605332" fill="none" extrusionOk="0">
                  <a:moveTo>
                    <a:pt x="0" y="0"/>
                  </a:moveTo>
                  <a:cubicBezTo>
                    <a:pt x="174305" y="-8499"/>
                    <a:pt x="293041" y="10701"/>
                    <a:pt x="513541" y="0"/>
                  </a:cubicBezTo>
                  <a:cubicBezTo>
                    <a:pt x="734041" y="-10701"/>
                    <a:pt x="833004" y="5323"/>
                    <a:pt x="1059861" y="0"/>
                  </a:cubicBezTo>
                  <a:cubicBezTo>
                    <a:pt x="1286718" y="-5323"/>
                    <a:pt x="1477532" y="2346"/>
                    <a:pt x="1638961" y="0"/>
                  </a:cubicBezTo>
                  <a:cubicBezTo>
                    <a:pt x="1633240" y="220767"/>
                    <a:pt x="1645239" y="395915"/>
                    <a:pt x="1638961" y="605332"/>
                  </a:cubicBezTo>
                  <a:cubicBezTo>
                    <a:pt x="1424841" y="598630"/>
                    <a:pt x="1229399" y="599472"/>
                    <a:pt x="1092641" y="605332"/>
                  </a:cubicBezTo>
                  <a:cubicBezTo>
                    <a:pt x="955883" y="611192"/>
                    <a:pt x="784030" y="617066"/>
                    <a:pt x="513541" y="605332"/>
                  </a:cubicBezTo>
                  <a:cubicBezTo>
                    <a:pt x="243052" y="593598"/>
                    <a:pt x="173449" y="617071"/>
                    <a:pt x="0" y="605332"/>
                  </a:cubicBezTo>
                  <a:cubicBezTo>
                    <a:pt x="-832" y="429298"/>
                    <a:pt x="14452" y="195586"/>
                    <a:pt x="0" y="0"/>
                  </a:cubicBezTo>
                  <a:close/>
                </a:path>
                <a:path w="1638961" h="605332" stroke="0" extrusionOk="0">
                  <a:moveTo>
                    <a:pt x="0" y="0"/>
                  </a:moveTo>
                  <a:cubicBezTo>
                    <a:pt x="237678" y="-6047"/>
                    <a:pt x="297335" y="15662"/>
                    <a:pt x="497152" y="0"/>
                  </a:cubicBezTo>
                  <a:cubicBezTo>
                    <a:pt x="696969" y="-15662"/>
                    <a:pt x="789398" y="22433"/>
                    <a:pt x="1059861" y="0"/>
                  </a:cubicBezTo>
                  <a:cubicBezTo>
                    <a:pt x="1330324" y="-22433"/>
                    <a:pt x="1420972" y="-14586"/>
                    <a:pt x="1638961" y="0"/>
                  </a:cubicBezTo>
                  <a:cubicBezTo>
                    <a:pt x="1662069" y="214609"/>
                    <a:pt x="1610122" y="365216"/>
                    <a:pt x="1638961" y="605332"/>
                  </a:cubicBezTo>
                  <a:cubicBezTo>
                    <a:pt x="1437877" y="626899"/>
                    <a:pt x="1271550" y="618233"/>
                    <a:pt x="1125420" y="605332"/>
                  </a:cubicBezTo>
                  <a:cubicBezTo>
                    <a:pt x="979290" y="592431"/>
                    <a:pt x="811290" y="633533"/>
                    <a:pt x="546320" y="605332"/>
                  </a:cubicBezTo>
                  <a:cubicBezTo>
                    <a:pt x="281350" y="577131"/>
                    <a:pt x="140846" y="628815"/>
                    <a:pt x="0" y="605332"/>
                  </a:cubicBezTo>
                  <a:cubicBezTo>
                    <a:pt x="-4137" y="318042"/>
                    <a:pt x="14093" y="269396"/>
                    <a:pt x="0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/>
              </a:solidFill>
              <a:extLst>
                <a:ext uri="{C807C97D-BFC1-408E-A445-0C87EB9F89A2}">
                  <ask:lineSketchStyleProps xmlns:ask="http://schemas.microsoft.com/office/drawing/2018/sketchyshapes" sd="151438429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69" name="Picture 68" descr="Pencil with solid fill"/>
            <p:cNvPicPr>
              <a:picLocks noChangeAspect="1"/>
            </p:cNvPicPr>
            <p:nvPr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rcRect/>
            <a:stretch/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72" name="TextBox 71"/>
            <p:cNvSpPr txBox="1"/>
            <p:nvPr/>
          </p:nvSpPr>
          <p:spPr>
            <a:xfrm>
              <a:off x="6970527" y="1671056"/>
              <a:ext cx="1125181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67" dirty="0">
                  <a:latin typeface="Arial" panose="020B0604020202020204" pitchFamily="34" charset="0"/>
                  <a:cs typeface="Arial" panose="020B0604020202020204" pitchFamily="34" charset="0"/>
                </a:rPr>
                <a:t>Prepare</a:t>
              </a:r>
            </a:p>
            <a:p>
              <a:r>
                <a:rPr lang="en-US" sz="1867" dirty="0">
                  <a:latin typeface="Arial" panose="020B0604020202020204" pitchFamily="34" charset="0"/>
                  <a:cs typeface="Arial" panose="020B0604020202020204" pitchFamily="34" charset="0"/>
                </a:rPr>
                <a:t>lecture</a:t>
              </a: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9489296" y="4520235"/>
            <a:ext cx="2185281" cy="807109"/>
            <a:chOff x="6456748" y="1630000"/>
            <a:chExt cx="1638961" cy="605332"/>
          </a:xfrm>
        </p:grpSpPr>
        <p:sp>
          <p:nvSpPr>
            <p:cNvPr id="74" name="Rectangle 73"/>
            <p:cNvSpPr/>
            <p:nvPr/>
          </p:nvSpPr>
          <p:spPr>
            <a:xfrm>
              <a:off x="6456748" y="1630000"/>
              <a:ext cx="1638961" cy="605332"/>
            </a:xfrm>
            <a:custGeom>
              <a:avLst/>
              <a:gdLst>
                <a:gd name="connsiteX0" fmla="*/ 0 w 1638961"/>
                <a:gd name="connsiteY0" fmla="*/ 0 h 605332"/>
                <a:gd name="connsiteX1" fmla="*/ 579100 w 1638961"/>
                <a:gd name="connsiteY1" fmla="*/ 0 h 605332"/>
                <a:gd name="connsiteX2" fmla="*/ 1092641 w 1638961"/>
                <a:gd name="connsiteY2" fmla="*/ 0 h 605332"/>
                <a:gd name="connsiteX3" fmla="*/ 1638961 w 1638961"/>
                <a:gd name="connsiteY3" fmla="*/ 0 h 605332"/>
                <a:gd name="connsiteX4" fmla="*/ 1638961 w 1638961"/>
                <a:gd name="connsiteY4" fmla="*/ 605332 h 605332"/>
                <a:gd name="connsiteX5" fmla="*/ 1109030 w 1638961"/>
                <a:gd name="connsiteY5" fmla="*/ 605332 h 605332"/>
                <a:gd name="connsiteX6" fmla="*/ 529931 w 1638961"/>
                <a:gd name="connsiteY6" fmla="*/ 605332 h 605332"/>
                <a:gd name="connsiteX7" fmla="*/ 0 w 1638961"/>
                <a:gd name="connsiteY7" fmla="*/ 605332 h 605332"/>
                <a:gd name="connsiteX8" fmla="*/ 0 w 1638961"/>
                <a:gd name="connsiteY8" fmla="*/ 0 h 605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38961" h="605332" fill="none" extrusionOk="0">
                  <a:moveTo>
                    <a:pt x="0" y="0"/>
                  </a:moveTo>
                  <a:cubicBezTo>
                    <a:pt x="176626" y="-24257"/>
                    <a:pt x="346116" y="-23453"/>
                    <a:pt x="579100" y="0"/>
                  </a:cubicBezTo>
                  <a:cubicBezTo>
                    <a:pt x="812084" y="23453"/>
                    <a:pt x="842638" y="15951"/>
                    <a:pt x="1092641" y="0"/>
                  </a:cubicBezTo>
                  <a:cubicBezTo>
                    <a:pt x="1342644" y="-15951"/>
                    <a:pt x="1499762" y="-17368"/>
                    <a:pt x="1638961" y="0"/>
                  </a:cubicBezTo>
                  <a:cubicBezTo>
                    <a:pt x="1657414" y="180067"/>
                    <a:pt x="1626044" y="345132"/>
                    <a:pt x="1638961" y="605332"/>
                  </a:cubicBezTo>
                  <a:cubicBezTo>
                    <a:pt x="1377849" y="612799"/>
                    <a:pt x="1332374" y="614461"/>
                    <a:pt x="1109030" y="605332"/>
                  </a:cubicBezTo>
                  <a:cubicBezTo>
                    <a:pt x="885686" y="596203"/>
                    <a:pt x="760995" y="602195"/>
                    <a:pt x="529931" y="605332"/>
                  </a:cubicBezTo>
                  <a:cubicBezTo>
                    <a:pt x="298867" y="608469"/>
                    <a:pt x="243589" y="616603"/>
                    <a:pt x="0" y="605332"/>
                  </a:cubicBezTo>
                  <a:cubicBezTo>
                    <a:pt x="-3803" y="432694"/>
                    <a:pt x="-15154" y="171237"/>
                    <a:pt x="0" y="0"/>
                  </a:cubicBezTo>
                  <a:close/>
                </a:path>
                <a:path w="1638961" h="605332" stroke="0" extrusionOk="0">
                  <a:moveTo>
                    <a:pt x="0" y="0"/>
                  </a:moveTo>
                  <a:cubicBezTo>
                    <a:pt x="221490" y="-12667"/>
                    <a:pt x="293059" y="8521"/>
                    <a:pt x="497152" y="0"/>
                  </a:cubicBezTo>
                  <a:cubicBezTo>
                    <a:pt x="701245" y="-8521"/>
                    <a:pt x="897067" y="-7389"/>
                    <a:pt x="1027082" y="0"/>
                  </a:cubicBezTo>
                  <a:cubicBezTo>
                    <a:pt x="1157097" y="7389"/>
                    <a:pt x="1476527" y="29746"/>
                    <a:pt x="1638961" y="0"/>
                  </a:cubicBezTo>
                  <a:cubicBezTo>
                    <a:pt x="1657733" y="205343"/>
                    <a:pt x="1621927" y="328602"/>
                    <a:pt x="1638961" y="605332"/>
                  </a:cubicBezTo>
                  <a:cubicBezTo>
                    <a:pt x="1456642" y="604776"/>
                    <a:pt x="1312038" y="581185"/>
                    <a:pt x="1092641" y="605332"/>
                  </a:cubicBezTo>
                  <a:cubicBezTo>
                    <a:pt x="873244" y="629479"/>
                    <a:pt x="745990" y="606013"/>
                    <a:pt x="595489" y="605332"/>
                  </a:cubicBezTo>
                  <a:cubicBezTo>
                    <a:pt x="444988" y="604651"/>
                    <a:pt x="184646" y="592699"/>
                    <a:pt x="0" y="605332"/>
                  </a:cubicBezTo>
                  <a:cubicBezTo>
                    <a:pt x="-20045" y="304445"/>
                    <a:pt x="-20341" y="244123"/>
                    <a:pt x="0" y="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/>
              </a:solidFill>
              <a:extLst>
                <a:ext uri="{C807C97D-BFC1-408E-A445-0C87EB9F89A2}">
                  <ask:lineSketchStyleProps xmlns:ask="http://schemas.microsoft.com/office/drawing/2018/sketchyshapes" sd="2069898154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75" name="Picture 74" descr="Chat with solid fill"/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rcRect/>
            <a:stretch/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76" name="TextBox 75"/>
            <p:cNvSpPr txBox="1"/>
            <p:nvPr/>
          </p:nvSpPr>
          <p:spPr>
            <a:xfrm>
              <a:off x="6970527" y="1691408"/>
              <a:ext cx="1125181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67" dirty="0">
                  <a:latin typeface="Arial" panose="020B0604020202020204" pitchFamily="34" charset="0"/>
                  <a:cs typeface="Arial" panose="020B0604020202020204" pitchFamily="34" charset="0"/>
                </a:rPr>
                <a:t>Discuss calculations</a:t>
              </a: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9869024" y="5463036"/>
            <a:ext cx="1883659" cy="807109"/>
            <a:chOff x="6456748" y="1630000"/>
            <a:chExt cx="1412744" cy="605332"/>
          </a:xfrm>
        </p:grpSpPr>
        <p:sp>
          <p:nvSpPr>
            <p:cNvPr id="51" name="Rectangle 50"/>
            <p:cNvSpPr/>
            <p:nvPr/>
          </p:nvSpPr>
          <p:spPr>
            <a:xfrm>
              <a:off x="6456748" y="1630000"/>
              <a:ext cx="1412743" cy="605332"/>
            </a:xfrm>
            <a:custGeom>
              <a:avLst/>
              <a:gdLst>
                <a:gd name="connsiteX0" fmla="*/ 0 w 1412743"/>
                <a:gd name="connsiteY0" fmla="*/ 0 h 605332"/>
                <a:gd name="connsiteX1" fmla="*/ 428532 w 1412743"/>
                <a:gd name="connsiteY1" fmla="*/ 0 h 605332"/>
                <a:gd name="connsiteX2" fmla="*/ 927701 w 1412743"/>
                <a:gd name="connsiteY2" fmla="*/ 0 h 605332"/>
                <a:gd name="connsiteX3" fmla="*/ 1412743 w 1412743"/>
                <a:gd name="connsiteY3" fmla="*/ 0 h 605332"/>
                <a:gd name="connsiteX4" fmla="*/ 1412743 w 1412743"/>
                <a:gd name="connsiteY4" fmla="*/ 605332 h 605332"/>
                <a:gd name="connsiteX5" fmla="*/ 941829 w 1412743"/>
                <a:gd name="connsiteY5" fmla="*/ 605332 h 605332"/>
                <a:gd name="connsiteX6" fmla="*/ 456787 w 1412743"/>
                <a:gd name="connsiteY6" fmla="*/ 605332 h 605332"/>
                <a:gd name="connsiteX7" fmla="*/ 0 w 1412743"/>
                <a:gd name="connsiteY7" fmla="*/ 605332 h 605332"/>
                <a:gd name="connsiteX8" fmla="*/ 0 w 1412743"/>
                <a:gd name="connsiteY8" fmla="*/ 0 h 605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2743" h="605332" fill="none" extrusionOk="0">
                  <a:moveTo>
                    <a:pt x="0" y="0"/>
                  </a:moveTo>
                  <a:cubicBezTo>
                    <a:pt x="195457" y="-3156"/>
                    <a:pt x="308663" y="-12550"/>
                    <a:pt x="428532" y="0"/>
                  </a:cubicBezTo>
                  <a:cubicBezTo>
                    <a:pt x="548401" y="12550"/>
                    <a:pt x="766792" y="20795"/>
                    <a:pt x="927701" y="0"/>
                  </a:cubicBezTo>
                  <a:cubicBezTo>
                    <a:pt x="1088610" y="-20795"/>
                    <a:pt x="1177348" y="-766"/>
                    <a:pt x="1412743" y="0"/>
                  </a:cubicBezTo>
                  <a:cubicBezTo>
                    <a:pt x="1423223" y="295183"/>
                    <a:pt x="1404810" y="437693"/>
                    <a:pt x="1412743" y="605332"/>
                  </a:cubicBezTo>
                  <a:cubicBezTo>
                    <a:pt x="1299849" y="597558"/>
                    <a:pt x="1055887" y="600848"/>
                    <a:pt x="941829" y="605332"/>
                  </a:cubicBezTo>
                  <a:cubicBezTo>
                    <a:pt x="827771" y="609816"/>
                    <a:pt x="587027" y="608598"/>
                    <a:pt x="456787" y="605332"/>
                  </a:cubicBezTo>
                  <a:cubicBezTo>
                    <a:pt x="326547" y="602066"/>
                    <a:pt x="209419" y="624319"/>
                    <a:pt x="0" y="605332"/>
                  </a:cubicBezTo>
                  <a:cubicBezTo>
                    <a:pt x="-9668" y="381401"/>
                    <a:pt x="11661" y="189056"/>
                    <a:pt x="0" y="0"/>
                  </a:cubicBezTo>
                  <a:close/>
                </a:path>
                <a:path w="1412743" h="605332" stroke="0" extrusionOk="0">
                  <a:moveTo>
                    <a:pt x="0" y="0"/>
                  </a:moveTo>
                  <a:cubicBezTo>
                    <a:pt x="113916" y="-17140"/>
                    <a:pt x="221535" y="1669"/>
                    <a:pt x="442659" y="0"/>
                  </a:cubicBezTo>
                  <a:cubicBezTo>
                    <a:pt x="663783" y="-1669"/>
                    <a:pt x="721769" y="19424"/>
                    <a:pt x="927701" y="0"/>
                  </a:cubicBezTo>
                  <a:cubicBezTo>
                    <a:pt x="1133633" y="-19424"/>
                    <a:pt x="1290772" y="-12472"/>
                    <a:pt x="1412743" y="0"/>
                  </a:cubicBezTo>
                  <a:cubicBezTo>
                    <a:pt x="1416704" y="151973"/>
                    <a:pt x="1395659" y="455359"/>
                    <a:pt x="1412743" y="605332"/>
                  </a:cubicBezTo>
                  <a:cubicBezTo>
                    <a:pt x="1287062" y="610339"/>
                    <a:pt x="1070302" y="601060"/>
                    <a:pt x="955956" y="605332"/>
                  </a:cubicBezTo>
                  <a:cubicBezTo>
                    <a:pt x="841610" y="609604"/>
                    <a:pt x="574284" y="619699"/>
                    <a:pt x="456787" y="605332"/>
                  </a:cubicBezTo>
                  <a:cubicBezTo>
                    <a:pt x="339290" y="590965"/>
                    <a:pt x="175870" y="589929"/>
                    <a:pt x="0" y="605332"/>
                  </a:cubicBezTo>
                  <a:cubicBezTo>
                    <a:pt x="-26451" y="322280"/>
                    <a:pt x="24716" y="197641"/>
                    <a:pt x="0" y="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/>
              </a:solidFill>
              <a:extLst>
                <a:ext uri="{C807C97D-BFC1-408E-A445-0C87EB9F89A2}">
                  <ask:lineSketchStyleProps xmlns:ask="http://schemas.microsoft.com/office/drawing/2018/sketchyshapes" sd="2301279846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2" name="Picture 51" descr="Classroom with solid fill"/>
            <p:cNvPicPr>
              <a:picLocks noChangeAspect="1"/>
            </p:cNvPicPr>
            <p:nvPr/>
          </p:nvPicPr>
          <p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rcRect/>
            <a:stretch/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53" name="TextBox 52"/>
            <p:cNvSpPr txBox="1"/>
            <p:nvPr/>
          </p:nvSpPr>
          <p:spPr>
            <a:xfrm>
              <a:off x="6970528" y="1671056"/>
              <a:ext cx="898964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67" dirty="0">
                  <a:latin typeface="Arial" panose="020B0604020202020204" pitchFamily="34" charset="0"/>
                  <a:cs typeface="Arial" panose="020B0604020202020204" pitchFamily="34" charset="0"/>
                </a:rPr>
                <a:t>In-depth</a:t>
              </a:r>
            </a:p>
            <a:p>
              <a:r>
                <a:rPr lang="en-US" sz="1867" dirty="0">
                  <a:latin typeface="Arial" panose="020B0604020202020204" pitchFamily="34" charset="0"/>
                  <a:cs typeface="Arial" panose="020B0604020202020204" pitchFamily="34" charset="0"/>
                </a:rPr>
                <a:t>Lecture</a:t>
              </a:r>
            </a:p>
          </p:txBody>
        </p:sp>
      </p:grpSp>
      <p:sp>
        <p:nvSpPr>
          <p:cNvPr id="93" name="Freeform 92">
            <a:extLst>
              <a:ext uri="{FF2B5EF4-FFF2-40B4-BE49-F238E27FC236}">
                <a16:creationId xmlns:a16="http://schemas.microsoft.com/office/drawing/2014/main" id="{CC21D55F-B2C3-8D9C-A6E9-831B0648B3DE}"/>
              </a:ext>
            </a:extLst>
          </p:cNvPr>
          <p:cNvSpPr/>
          <p:nvPr/>
        </p:nvSpPr>
        <p:spPr>
          <a:xfrm>
            <a:off x="3971250" y="1890590"/>
            <a:ext cx="6294584" cy="3883057"/>
          </a:xfrm>
          <a:custGeom>
            <a:avLst/>
            <a:gdLst>
              <a:gd name="connsiteX0" fmla="*/ 0 w 10824518"/>
              <a:gd name="connsiteY0" fmla="*/ 0 h 3657607"/>
              <a:gd name="connsiteX1" fmla="*/ 3620529 w 10824518"/>
              <a:gd name="connsiteY1" fmla="*/ 3657600 h 3657607"/>
              <a:gd name="connsiteX2" fmla="*/ 7216345 w 10824518"/>
              <a:gd name="connsiteY2" fmla="*/ 37070 h 3657607"/>
              <a:gd name="connsiteX3" fmla="*/ 10824518 w 10824518"/>
              <a:gd name="connsiteY3" fmla="*/ 3632886 h 3657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24518" h="3657607">
                <a:moveTo>
                  <a:pt x="0" y="0"/>
                </a:moveTo>
                <a:cubicBezTo>
                  <a:pt x="1208902" y="1825711"/>
                  <a:pt x="2417805" y="3651422"/>
                  <a:pt x="3620529" y="3657600"/>
                </a:cubicBezTo>
                <a:cubicBezTo>
                  <a:pt x="4823253" y="3663778"/>
                  <a:pt x="6015680" y="41189"/>
                  <a:pt x="7216345" y="37070"/>
                </a:cubicBezTo>
                <a:cubicBezTo>
                  <a:pt x="8417010" y="32951"/>
                  <a:pt x="9620764" y="1832918"/>
                  <a:pt x="10824518" y="3632886"/>
                </a:cubicBezTo>
              </a:path>
            </a:pathLst>
          </a:custGeom>
          <a:noFill/>
          <a:ln w="28575">
            <a:solidFill>
              <a:schemeClr val="tx2"/>
            </a:solidFill>
            <a:headEnd type="none" w="med" len="med"/>
            <a:tailEnd type="arrow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633A678-E818-E471-DCE7-133632CA95C5}"/>
              </a:ext>
            </a:extLst>
          </p:cNvPr>
          <p:cNvGrpSpPr/>
          <p:nvPr/>
        </p:nvGrpSpPr>
        <p:grpSpPr>
          <a:xfrm>
            <a:off x="-2553" y="4682275"/>
            <a:ext cx="2262313" cy="1320679"/>
            <a:chOff x="-2553" y="4682275"/>
            <a:chExt cx="2262313" cy="1320679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4C2B1C5-A76B-66C3-F58F-08502D2AF319}"/>
                </a:ext>
              </a:extLst>
            </p:cNvPr>
            <p:cNvSpPr txBox="1">
              <a:spLocks/>
            </p:cNvSpPr>
            <p:nvPr/>
          </p:nvSpPr>
          <p:spPr>
            <a:xfrm>
              <a:off x="-2553" y="5602844"/>
              <a:ext cx="22623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kern="1200" dirty="0">
                  <a:solidFill>
                    <a:schemeClr val="accent4"/>
                  </a:solidFill>
                  <a:latin typeface="Roboto Slab Medium" pitchFamily="2" charset="0"/>
                  <a:ea typeface="Roboto Slab Medium" pitchFamily="2" charset="0"/>
                  <a:cs typeface="Arial" panose="020B0604020202020204" pitchFamily="34" charset="0"/>
                </a:rPr>
                <a:t>Lecturer paced</a:t>
              </a: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Roboto Slab Medium" pitchFamily="2" charset="0"/>
                <a:ea typeface="Roboto Slab Medium" pitchFamily="2" charset="0"/>
                <a:cs typeface="Arial" panose="020B0604020202020204" pitchFamily="34" charset="0"/>
              </a:endParaRPr>
            </a:p>
          </p:txBody>
        </p:sp>
        <p:pic>
          <p:nvPicPr>
            <p:cNvPr id="9" name="Graphic 8" descr="Professor female with solid fill">
              <a:extLst>
                <a:ext uri="{FF2B5EF4-FFF2-40B4-BE49-F238E27FC236}">
                  <a16:creationId xmlns:a16="http://schemas.microsoft.com/office/drawing/2014/main" id="{852F3F35-0B39-C302-B533-24240EAF8E9D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tretch>
              <a:fillRect/>
            </a:stretch>
          </p:blipFill>
          <p:spPr>
            <a:xfrm>
              <a:off x="671403" y="4682275"/>
              <a:ext cx="914400" cy="914400"/>
            </a:xfrm>
            <a:prstGeom prst="rect">
              <a:avLst/>
            </a:prstGeom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0A90CC7-B423-D4C4-0027-81002CA1B66F}"/>
              </a:ext>
            </a:extLst>
          </p:cNvPr>
          <p:cNvGrpSpPr/>
          <p:nvPr/>
        </p:nvGrpSpPr>
        <p:grpSpPr>
          <a:xfrm>
            <a:off x="-2553" y="2298744"/>
            <a:ext cx="2165870" cy="1335803"/>
            <a:chOff x="-2553" y="2298744"/>
            <a:chExt cx="2165870" cy="1335803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977E79F8-C9BD-9153-17B7-09CCA8968D2A}"/>
                </a:ext>
              </a:extLst>
            </p:cNvPr>
            <p:cNvSpPr txBox="1">
              <a:spLocks/>
            </p:cNvSpPr>
            <p:nvPr/>
          </p:nvSpPr>
          <p:spPr>
            <a:xfrm>
              <a:off x="-2553" y="3234437"/>
              <a:ext cx="21658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Roboto Slab Medium" pitchFamily="2" charset="0"/>
                  <a:ea typeface="Roboto Slab Medium" pitchFamily="2" charset="0"/>
                  <a:cs typeface="Arial" panose="020B0604020202020204" pitchFamily="34" charset="0"/>
                </a:rPr>
                <a:t>Student paced</a:t>
              </a:r>
            </a:p>
          </p:txBody>
        </p:sp>
        <p:pic>
          <p:nvPicPr>
            <p:cNvPr id="14" name="Graphic 13" descr="Users with solid fill">
              <a:extLst>
                <a:ext uri="{FF2B5EF4-FFF2-40B4-BE49-F238E27FC236}">
                  <a16:creationId xmlns:a16="http://schemas.microsoft.com/office/drawing/2014/main" id="{8748DF58-3AE6-57FE-A781-8D1E87F051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tretch>
              <a:fillRect/>
            </a:stretch>
          </p:blipFill>
          <p:spPr>
            <a:xfrm>
              <a:off x="623182" y="2298744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46285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276AC37-8A19-7D4B-BE40-1882B3FA2B59}"/>
              </a:ext>
            </a:extLst>
          </p:cNvPr>
          <p:cNvSpPr>
            <a:spLocks/>
          </p:cNvSpPr>
          <p:nvPr/>
        </p:nvSpPr>
        <p:spPr>
          <a:xfrm>
            <a:off x="1" y="1"/>
            <a:ext cx="1255049" cy="68671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hangingPunct="1">
              <a:defRPr/>
            </a:pPr>
            <a:endParaRPr lang="en-US" sz="2400" kern="120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420B19C2-E5BC-3D47-A2F1-ACADAE5887CC}"/>
              </a:ext>
            </a:extLst>
          </p:cNvPr>
          <p:cNvCxnSpPr>
            <a:cxnSpLocks/>
          </p:cNvCxnSpPr>
          <p:nvPr/>
        </p:nvCxnSpPr>
        <p:spPr>
          <a:xfrm>
            <a:off x="1255048" y="3438167"/>
            <a:ext cx="10936955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B28233C9-BFF8-9CB6-6AEE-07543D864CD4}"/>
              </a:ext>
            </a:extLst>
          </p:cNvPr>
          <p:cNvGrpSpPr/>
          <p:nvPr/>
        </p:nvGrpSpPr>
        <p:grpSpPr>
          <a:xfrm>
            <a:off x="17099" y="206726"/>
            <a:ext cx="11878506" cy="3098418"/>
            <a:chOff x="17099" y="206726"/>
            <a:chExt cx="11878506" cy="3098418"/>
          </a:xfrm>
        </p:grpSpPr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AD7CEAB8-ADE8-3FD9-E705-F509F6F0D0A3}"/>
                </a:ext>
              </a:extLst>
            </p:cNvPr>
            <p:cNvSpPr txBox="1">
              <a:spLocks/>
            </p:cNvSpPr>
            <p:nvPr/>
          </p:nvSpPr>
          <p:spPr>
            <a:xfrm>
              <a:off x="17099" y="1717199"/>
              <a:ext cx="12552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Roboto Slab Medium" pitchFamily="2" charset="0"/>
                  <a:ea typeface="Roboto Slab Medium" pitchFamily="2" charset="0"/>
                  <a:cs typeface="Arial" panose="020B0604020202020204" pitchFamily="34" charset="0"/>
                </a:rPr>
                <a:t>Student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Roboto Slab Medium" pitchFamily="2" charset="0"/>
                  <a:ea typeface="Roboto Slab Medium" pitchFamily="2" charset="0"/>
                  <a:cs typeface="Arial" panose="020B0604020202020204" pitchFamily="34" charset="0"/>
                </a:rPr>
                <a:t>paced</a:t>
              </a:r>
            </a:p>
          </p:txBody>
        </p:sp>
        <p:pic>
          <p:nvPicPr>
            <p:cNvPr id="96" name="Graphic 95" descr="Users with solid fill">
              <a:extLst>
                <a:ext uri="{FF2B5EF4-FFF2-40B4-BE49-F238E27FC236}">
                  <a16:creationId xmlns:a16="http://schemas.microsoft.com/office/drawing/2014/main" id="{14EFC58F-3DED-D3DC-3391-13019DB8C4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67433" y="997200"/>
              <a:ext cx="720000" cy="720000"/>
            </a:xfrm>
            <a:prstGeom prst="rect">
              <a:avLst/>
            </a:prstGeom>
          </p:spPr>
        </p:pic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CF4219A2-550C-CDC2-8F23-8819F8B7EB5A}"/>
                </a:ext>
              </a:extLst>
            </p:cNvPr>
            <p:cNvGrpSpPr/>
            <p:nvPr/>
          </p:nvGrpSpPr>
          <p:grpSpPr>
            <a:xfrm>
              <a:off x="1404126" y="206726"/>
              <a:ext cx="10491479" cy="1303749"/>
              <a:chOff x="1404126" y="244725"/>
              <a:chExt cx="10491479" cy="1303749"/>
            </a:xfrm>
          </p:grpSpPr>
          <p:grpSp>
            <p:nvGrpSpPr>
              <p:cNvPr id="85" name="Group 84">
                <a:extLst>
                  <a:ext uri="{FF2B5EF4-FFF2-40B4-BE49-F238E27FC236}">
                    <a16:creationId xmlns:a16="http://schemas.microsoft.com/office/drawing/2014/main" id="{8F04A481-81D7-4831-1E71-92F9AFC00114}"/>
                  </a:ext>
                </a:extLst>
              </p:cNvPr>
              <p:cNvGrpSpPr/>
              <p:nvPr/>
            </p:nvGrpSpPr>
            <p:grpSpPr>
              <a:xfrm>
                <a:off x="4766698" y="316725"/>
                <a:ext cx="1503367" cy="985529"/>
                <a:chOff x="4766698" y="316725"/>
                <a:chExt cx="1503367" cy="985529"/>
              </a:xfrm>
            </p:grpSpPr>
            <p:pic>
              <p:nvPicPr>
                <p:cNvPr id="42" name="Picture 41" descr="Inbox Check with solid fill">
                  <a:extLst>
                    <a:ext uri="{FF2B5EF4-FFF2-40B4-BE49-F238E27FC236}">
                      <a16:creationId xmlns:a16="http://schemas.microsoft.com/office/drawing/2014/main" id="{0FAEE042-BA72-9C48-9FBF-BFB0E042410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rcRect/>
                <a:stretch/>
              </p:blipFill>
              <p:spPr>
                <a:xfrm>
                  <a:off x="5194381" y="316725"/>
                  <a:ext cx="648000" cy="648000"/>
                </a:xfrm>
                <a:prstGeom prst="rect">
                  <a:avLst/>
                </a:prstGeom>
              </p:spPr>
            </p:pic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9E058780-1115-884F-9A6D-0D0C5F15C25A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4766698" y="963699"/>
                  <a:ext cx="1503367" cy="3385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1219170" hangingPunct="1">
                    <a:defRPr/>
                  </a:pPr>
                  <a:r>
                    <a:rPr lang="en-US" sz="1600" kern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Assignments</a:t>
                  </a:r>
                </a:p>
              </p:txBody>
            </p:sp>
          </p:grpSp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1C3750A7-B980-0A96-8742-B5DE1D673541}"/>
                  </a:ext>
                </a:extLst>
              </p:cNvPr>
              <p:cNvGrpSpPr/>
              <p:nvPr/>
            </p:nvGrpSpPr>
            <p:grpSpPr>
              <a:xfrm>
                <a:off x="1404126" y="244725"/>
                <a:ext cx="1185129" cy="1057527"/>
                <a:chOff x="1404126" y="244725"/>
                <a:chExt cx="1185129" cy="1057527"/>
              </a:xfrm>
            </p:grpSpPr>
            <p:pic>
              <p:nvPicPr>
                <p:cNvPr id="39" name="Picture 38" descr="Presentation with media with solid fill">
                  <a:extLst>
                    <a:ext uri="{FF2B5EF4-FFF2-40B4-BE49-F238E27FC236}">
                      <a16:creationId xmlns:a16="http://schemas.microsoft.com/office/drawing/2014/main" id="{A89FBC00-DDAC-2548-A6E6-50808ADC9F0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  <a:srcRect/>
                <a:stretch/>
              </p:blipFill>
              <p:spPr>
                <a:xfrm>
                  <a:off x="1636690" y="244725"/>
                  <a:ext cx="720000" cy="720000"/>
                </a:xfrm>
                <a:prstGeom prst="rect">
                  <a:avLst/>
                </a:prstGeom>
              </p:spPr>
            </p:pic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BF1141D4-1E3D-DE43-BE9E-6D73786116F6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404126" y="963699"/>
                  <a:ext cx="1185129" cy="3385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1219170" hangingPunct="1">
                    <a:defRPr/>
                  </a:pPr>
                  <a:r>
                    <a:rPr lang="en-US" sz="1600" kern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Video</a:t>
                  </a:r>
                </a:p>
              </p:txBody>
            </p:sp>
          </p:grpSp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BE9DB802-BEB3-7143-49DD-19B25518D19E}"/>
                  </a:ext>
                </a:extLst>
              </p:cNvPr>
              <p:cNvGrpSpPr/>
              <p:nvPr/>
            </p:nvGrpSpPr>
            <p:grpSpPr>
              <a:xfrm>
                <a:off x="3085412" y="244725"/>
                <a:ext cx="1185129" cy="1303749"/>
                <a:chOff x="3085412" y="244725"/>
                <a:chExt cx="1185129" cy="1303749"/>
              </a:xfrm>
            </p:grpSpPr>
            <p:pic>
              <p:nvPicPr>
                <p:cNvPr id="83" name="Picture 38" descr="Chat with solid fill">
                  <a:extLst>
                    <a:ext uri="{FF2B5EF4-FFF2-40B4-BE49-F238E27FC236}">
                      <a16:creationId xmlns:a16="http://schemas.microsoft.com/office/drawing/2014/main" id="{E6EAD18C-018C-6EB2-BE96-984079C4573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  <a:srcRect/>
                <a:stretch/>
              </p:blipFill>
              <p:spPr>
                <a:xfrm>
                  <a:off x="3317977" y="244725"/>
                  <a:ext cx="720000" cy="720000"/>
                </a:xfrm>
                <a:prstGeom prst="rect">
                  <a:avLst/>
                </a:prstGeom>
              </p:spPr>
            </p:pic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73AFC4BB-42E9-72AE-3BD3-B3655AEC11EA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085412" y="963699"/>
                  <a:ext cx="1185129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1219170" hangingPunct="1">
                    <a:defRPr/>
                  </a:pPr>
                  <a:r>
                    <a:rPr lang="en-US" sz="1600" kern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Discussion</a:t>
                  </a:r>
                </a:p>
                <a:p>
                  <a:pPr algn="ctr" defTabSz="1219170" hangingPunct="1">
                    <a:defRPr/>
                  </a:pPr>
                  <a:r>
                    <a:rPr lang="en-US" sz="1600" kern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board</a:t>
                  </a:r>
                </a:p>
              </p:txBody>
            </p:sp>
          </p:grpSp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554AED7C-A479-F3C2-0A9A-5EF770DC414B}"/>
                  </a:ext>
                </a:extLst>
              </p:cNvPr>
              <p:cNvGrpSpPr/>
              <p:nvPr/>
            </p:nvGrpSpPr>
            <p:grpSpPr>
              <a:xfrm>
                <a:off x="6766222" y="244725"/>
                <a:ext cx="1379023" cy="1303749"/>
                <a:chOff x="6766222" y="244725"/>
                <a:chExt cx="1379023" cy="1303749"/>
              </a:xfrm>
            </p:grpSpPr>
            <p:pic>
              <p:nvPicPr>
                <p:cNvPr id="89" name="Picture 38" descr="Touchscreen with solid fill">
                  <a:extLst>
                    <a:ext uri="{FF2B5EF4-FFF2-40B4-BE49-F238E27FC236}">
                      <a16:creationId xmlns:a16="http://schemas.microsoft.com/office/drawing/2014/main" id="{C5644411-A962-3EC5-D168-DF515949E62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2"/>
                    </a:ext>
                  </a:extLst>
                </a:blip>
                <a:srcRect/>
                <a:stretch/>
              </p:blipFill>
              <p:spPr>
                <a:xfrm>
                  <a:off x="7095733" y="244725"/>
                  <a:ext cx="720000" cy="720000"/>
                </a:xfrm>
                <a:prstGeom prst="rect">
                  <a:avLst/>
                </a:prstGeom>
              </p:spPr>
            </p:pic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CAC23DC5-D38E-8DA2-569C-7BB9D5A910AA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6766222" y="963699"/>
                  <a:ext cx="1379023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1219170" hangingPunct="1">
                    <a:defRPr/>
                  </a:pPr>
                  <a:r>
                    <a:rPr lang="en-US" sz="1600" kern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Interactive</a:t>
                  </a:r>
                </a:p>
                <a:p>
                  <a:pPr algn="ctr" defTabSz="1219170" hangingPunct="1">
                    <a:defRPr/>
                  </a:pPr>
                  <a:r>
                    <a:rPr lang="en-US" sz="1600" kern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courseware</a:t>
                  </a:r>
                </a:p>
              </p:txBody>
            </p:sp>
          </p:grpSp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6B79D860-9DAC-7A71-F792-B6E30A363D8C}"/>
                  </a:ext>
                </a:extLst>
              </p:cNvPr>
              <p:cNvGrpSpPr/>
              <p:nvPr/>
            </p:nvGrpSpPr>
            <p:grpSpPr>
              <a:xfrm>
                <a:off x="8641402" y="244725"/>
                <a:ext cx="1379023" cy="1303749"/>
                <a:chOff x="8641402" y="244725"/>
                <a:chExt cx="1379023" cy="1303749"/>
              </a:xfrm>
            </p:grpSpPr>
            <p:pic>
              <p:nvPicPr>
                <p:cNvPr id="98" name="Picture 38" descr="Chat bubble with solid fill">
                  <a:extLst>
                    <a:ext uri="{FF2B5EF4-FFF2-40B4-BE49-F238E27FC236}">
                      <a16:creationId xmlns:a16="http://schemas.microsoft.com/office/drawing/2014/main" id="{F8A7CA63-C3EB-1AD9-B443-F30B4EBA7EF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4"/>
                    </a:ext>
                  </a:extLst>
                </a:blip>
                <a:srcRect/>
                <a:stretch/>
              </p:blipFill>
              <p:spPr>
                <a:xfrm>
                  <a:off x="8970913" y="244725"/>
                  <a:ext cx="720000" cy="720000"/>
                </a:xfrm>
                <a:prstGeom prst="rect">
                  <a:avLst/>
                </a:prstGeom>
              </p:spPr>
            </p:pic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01890162-F910-684E-24DA-337EDD4E27CA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8641402" y="963699"/>
                  <a:ext cx="1379023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1219170" hangingPunct="1">
                    <a:defRPr/>
                  </a:pPr>
                  <a:r>
                    <a:rPr lang="en-US" sz="1600" kern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Peer feedback</a:t>
                  </a:r>
                </a:p>
              </p:txBody>
            </p:sp>
          </p:grpSp>
          <p:grpSp>
            <p:nvGrpSpPr>
              <p:cNvPr id="103" name="Group 102">
                <a:extLst>
                  <a:ext uri="{FF2B5EF4-FFF2-40B4-BE49-F238E27FC236}">
                    <a16:creationId xmlns:a16="http://schemas.microsoft.com/office/drawing/2014/main" id="{4A6F795E-F153-BDBE-9084-F247D92FEF89}"/>
                  </a:ext>
                </a:extLst>
              </p:cNvPr>
              <p:cNvGrpSpPr/>
              <p:nvPr/>
            </p:nvGrpSpPr>
            <p:grpSpPr>
              <a:xfrm>
                <a:off x="10516582" y="244725"/>
                <a:ext cx="1379023" cy="1303749"/>
                <a:chOff x="10516582" y="244725"/>
                <a:chExt cx="1379023" cy="1303749"/>
              </a:xfrm>
            </p:grpSpPr>
            <p:pic>
              <p:nvPicPr>
                <p:cNvPr id="101" name="Picture 38" descr="Flowchart with solid fill">
                  <a:extLst>
                    <a:ext uri="{FF2B5EF4-FFF2-40B4-BE49-F238E27FC236}">
                      <a16:creationId xmlns:a16="http://schemas.microsoft.com/office/drawing/2014/main" id="{82241BD0-8CC6-7C8A-DAAC-064A914474C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5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6"/>
                    </a:ext>
                  </a:extLst>
                </a:blip>
                <a:srcRect/>
                <a:stretch/>
              </p:blipFill>
              <p:spPr>
                <a:xfrm>
                  <a:off x="10846473" y="244725"/>
                  <a:ext cx="720000" cy="720000"/>
                </a:xfrm>
                <a:prstGeom prst="rect">
                  <a:avLst/>
                </a:prstGeom>
              </p:spPr>
            </p:pic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EAD63831-86ED-AEAE-F903-84B5E68905D0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0516582" y="963699"/>
                  <a:ext cx="1379023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1219170" hangingPunct="1">
                    <a:defRPr/>
                  </a:pPr>
                  <a:r>
                    <a:rPr lang="en-US" sz="1600" kern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Concept</a:t>
                  </a:r>
                </a:p>
                <a:p>
                  <a:pPr algn="ctr" defTabSz="1219170" hangingPunct="1">
                    <a:defRPr/>
                  </a:pPr>
                  <a:r>
                    <a:rPr lang="en-US" sz="1600" kern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map</a:t>
                  </a:r>
                </a:p>
              </p:txBody>
            </p:sp>
          </p:grpSp>
        </p:grp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4EECA90D-3407-7CE5-68E4-7CE884701644}"/>
                </a:ext>
              </a:extLst>
            </p:cNvPr>
            <p:cNvGrpSpPr/>
            <p:nvPr/>
          </p:nvGrpSpPr>
          <p:grpSpPr>
            <a:xfrm>
              <a:off x="1404126" y="1755173"/>
              <a:ext cx="10491479" cy="1549971"/>
              <a:chOff x="1404126" y="244725"/>
              <a:chExt cx="10491479" cy="1549971"/>
            </a:xfrm>
          </p:grpSpPr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53345E08-08F7-BDB3-6689-3B8BBD996882}"/>
                  </a:ext>
                </a:extLst>
              </p:cNvPr>
              <p:cNvGrpSpPr/>
              <p:nvPr/>
            </p:nvGrpSpPr>
            <p:grpSpPr>
              <a:xfrm>
                <a:off x="4766698" y="316725"/>
                <a:ext cx="1503367" cy="1231749"/>
                <a:chOff x="4766698" y="316725"/>
                <a:chExt cx="1503367" cy="1231749"/>
              </a:xfrm>
            </p:grpSpPr>
            <p:pic>
              <p:nvPicPr>
                <p:cNvPr id="126" name="Picture 41" descr="Lights On with solid fill">
                  <a:extLst>
                    <a:ext uri="{FF2B5EF4-FFF2-40B4-BE49-F238E27FC236}">
                      <a16:creationId xmlns:a16="http://schemas.microsoft.com/office/drawing/2014/main" id="{935EEBB3-3820-9845-3312-1F0B185AC76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7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8"/>
                    </a:ext>
                  </a:extLst>
                </a:blip>
                <a:srcRect/>
                <a:stretch/>
              </p:blipFill>
              <p:spPr>
                <a:xfrm>
                  <a:off x="5194381" y="316725"/>
                  <a:ext cx="648000" cy="648000"/>
                </a:xfrm>
                <a:prstGeom prst="rect">
                  <a:avLst/>
                </a:prstGeom>
              </p:spPr>
            </p:pic>
            <p:sp>
              <p:nvSpPr>
                <p:cNvPr id="127" name="TextBox 126">
                  <a:extLst>
                    <a:ext uri="{FF2B5EF4-FFF2-40B4-BE49-F238E27FC236}">
                      <a16:creationId xmlns:a16="http://schemas.microsoft.com/office/drawing/2014/main" id="{AAD1B195-BCC0-0108-4E80-B4B3A7956C6F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4766698" y="963699"/>
                  <a:ext cx="1503367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1219170" hangingPunct="1">
                    <a:defRPr/>
                  </a:pPr>
                  <a:r>
                    <a:rPr lang="en-US" sz="1600" kern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Online brainstorm</a:t>
                  </a:r>
                </a:p>
              </p:txBody>
            </p:sp>
          </p:grpSp>
          <p:grpSp>
            <p:nvGrpSpPr>
              <p:cNvPr id="110" name="Group 109">
                <a:extLst>
                  <a:ext uri="{FF2B5EF4-FFF2-40B4-BE49-F238E27FC236}">
                    <a16:creationId xmlns:a16="http://schemas.microsoft.com/office/drawing/2014/main" id="{4779E979-8550-93F9-A6BF-661A6283BB51}"/>
                  </a:ext>
                </a:extLst>
              </p:cNvPr>
              <p:cNvGrpSpPr/>
              <p:nvPr/>
            </p:nvGrpSpPr>
            <p:grpSpPr>
              <a:xfrm>
                <a:off x="1404126" y="244725"/>
                <a:ext cx="1185129" cy="1303749"/>
                <a:chOff x="1404126" y="244725"/>
                <a:chExt cx="1185129" cy="1303749"/>
              </a:xfrm>
            </p:grpSpPr>
            <p:pic>
              <p:nvPicPr>
                <p:cNvPr id="124" name="Picture 38" descr="Open book with solid fill">
                  <a:extLst>
                    <a:ext uri="{FF2B5EF4-FFF2-40B4-BE49-F238E27FC236}">
                      <a16:creationId xmlns:a16="http://schemas.microsoft.com/office/drawing/2014/main" id="{3D60D98F-226F-0E1E-3A08-84226BE10EC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9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20"/>
                    </a:ext>
                  </a:extLst>
                </a:blip>
                <a:srcRect/>
                <a:stretch/>
              </p:blipFill>
              <p:spPr>
                <a:xfrm>
                  <a:off x="1636690" y="244725"/>
                  <a:ext cx="720000" cy="720000"/>
                </a:xfrm>
                <a:prstGeom prst="rect">
                  <a:avLst/>
                </a:prstGeom>
              </p:spPr>
            </p:pic>
            <p:sp>
              <p:nvSpPr>
                <p:cNvPr id="125" name="TextBox 124">
                  <a:extLst>
                    <a:ext uri="{FF2B5EF4-FFF2-40B4-BE49-F238E27FC236}">
                      <a16:creationId xmlns:a16="http://schemas.microsoft.com/office/drawing/2014/main" id="{F4FE07B7-6807-6F3E-16BA-DFEC580A8F87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404126" y="963699"/>
                  <a:ext cx="1185129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1219170" hangingPunct="1">
                    <a:defRPr/>
                  </a:pPr>
                  <a:r>
                    <a:rPr lang="en-US" sz="1600" kern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Read a chapter</a:t>
                  </a:r>
                </a:p>
              </p:txBody>
            </p:sp>
          </p:grpSp>
          <p:grpSp>
            <p:nvGrpSpPr>
              <p:cNvPr id="111" name="Group 110">
                <a:extLst>
                  <a:ext uri="{FF2B5EF4-FFF2-40B4-BE49-F238E27FC236}">
                    <a16:creationId xmlns:a16="http://schemas.microsoft.com/office/drawing/2014/main" id="{F2F78BBF-981C-623D-E364-12F38E460BD7}"/>
                  </a:ext>
                </a:extLst>
              </p:cNvPr>
              <p:cNvGrpSpPr/>
              <p:nvPr/>
            </p:nvGrpSpPr>
            <p:grpSpPr>
              <a:xfrm>
                <a:off x="3085412" y="244725"/>
                <a:ext cx="1185129" cy="1057528"/>
                <a:chOff x="3085412" y="244725"/>
                <a:chExt cx="1185129" cy="1057528"/>
              </a:xfrm>
            </p:grpSpPr>
            <p:pic>
              <p:nvPicPr>
                <p:cNvPr id="122" name="Picture 38" descr="Checkbox Checked with solid fill">
                  <a:extLst>
                    <a:ext uri="{FF2B5EF4-FFF2-40B4-BE49-F238E27FC236}">
                      <a16:creationId xmlns:a16="http://schemas.microsoft.com/office/drawing/2014/main" id="{FB8050B3-636F-80CE-F4EA-C6129AC2D91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1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22"/>
                    </a:ext>
                  </a:extLst>
                </a:blip>
                <a:srcRect/>
                <a:stretch/>
              </p:blipFill>
              <p:spPr>
                <a:xfrm>
                  <a:off x="3317977" y="244725"/>
                  <a:ext cx="720000" cy="720000"/>
                </a:xfrm>
                <a:prstGeom prst="rect">
                  <a:avLst/>
                </a:prstGeom>
              </p:spPr>
            </p:pic>
            <p:sp>
              <p:nvSpPr>
                <p:cNvPr id="123" name="TextBox 122">
                  <a:extLst>
                    <a:ext uri="{FF2B5EF4-FFF2-40B4-BE49-F238E27FC236}">
                      <a16:creationId xmlns:a16="http://schemas.microsoft.com/office/drawing/2014/main" id="{406E46EA-872A-125B-FD4F-758F5ACDDDBF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085412" y="963699"/>
                  <a:ext cx="1185129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1219170" hangingPunct="1">
                    <a:defRPr/>
                  </a:pPr>
                  <a:r>
                    <a:rPr lang="en-US" sz="1600" kern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Quiz</a:t>
                  </a:r>
                </a:p>
              </p:txBody>
            </p:sp>
          </p:grpSp>
          <p:grpSp>
            <p:nvGrpSpPr>
              <p:cNvPr id="113" name="Group 112">
                <a:extLst>
                  <a:ext uri="{FF2B5EF4-FFF2-40B4-BE49-F238E27FC236}">
                    <a16:creationId xmlns:a16="http://schemas.microsoft.com/office/drawing/2014/main" id="{7809932E-8C8B-AFE3-C0B6-E17182C429B3}"/>
                  </a:ext>
                </a:extLst>
              </p:cNvPr>
              <p:cNvGrpSpPr/>
              <p:nvPr/>
            </p:nvGrpSpPr>
            <p:grpSpPr>
              <a:xfrm>
                <a:off x="6766222" y="244725"/>
                <a:ext cx="1379023" cy="1303749"/>
                <a:chOff x="6766222" y="244725"/>
                <a:chExt cx="1379023" cy="1303749"/>
              </a:xfrm>
            </p:grpSpPr>
            <p:pic>
              <p:nvPicPr>
                <p:cNvPr id="120" name="Picture 38" descr="Blog with solid fill">
                  <a:extLst>
                    <a:ext uri="{FF2B5EF4-FFF2-40B4-BE49-F238E27FC236}">
                      <a16:creationId xmlns:a16="http://schemas.microsoft.com/office/drawing/2014/main" id="{C028D457-1AE9-1764-9928-DD6A9313A53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24"/>
                    </a:ext>
                  </a:extLst>
                </a:blip>
                <a:srcRect/>
                <a:stretch/>
              </p:blipFill>
              <p:spPr>
                <a:xfrm>
                  <a:off x="7095733" y="244725"/>
                  <a:ext cx="720000" cy="720000"/>
                </a:xfrm>
                <a:prstGeom prst="rect">
                  <a:avLst/>
                </a:prstGeom>
              </p:spPr>
            </p:pic>
            <p:sp>
              <p:nvSpPr>
                <p:cNvPr id="121" name="TextBox 120">
                  <a:extLst>
                    <a:ext uri="{FF2B5EF4-FFF2-40B4-BE49-F238E27FC236}">
                      <a16:creationId xmlns:a16="http://schemas.microsoft.com/office/drawing/2014/main" id="{8C3F9FA8-FFE4-7DFB-7DCC-C4EA1B02BD1F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6766222" y="963699"/>
                  <a:ext cx="1379023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1219170" hangingPunct="1">
                    <a:defRPr/>
                  </a:pPr>
                  <a:r>
                    <a:rPr lang="en-US" sz="1600" kern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Collaborative writing</a:t>
                  </a:r>
                </a:p>
              </p:txBody>
            </p:sp>
          </p:grpSp>
          <p:grpSp>
            <p:nvGrpSpPr>
              <p:cNvPr id="114" name="Group 113">
                <a:extLst>
                  <a:ext uri="{FF2B5EF4-FFF2-40B4-BE49-F238E27FC236}">
                    <a16:creationId xmlns:a16="http://schemas.microsoft.com/office/drawing/2014/main" id="{C5F96F39-0F70-CF5A-010D-767870320847}"/>
                  </a:ext>
                </a:extLst>
              </p:cNvPr>
              <p:cNvGrpSpPr/>
              <p:nvPr/>
            </p:nvGrpSpPr>
            <p:grpSpPr>
              <a:xfrm>
                <a:off x="8641402" y="244725"/>
                <a:ext cx="1379023" cy="1057528"/>
                <a:chOff x="8641402" y="244725"/>
                <a:chExt cx="1379023" cy="1057528"/>
              </a:xfrm>
            </p:grpSpPr>
            <p:pic>
              <p:nvPicPr>
                <p:cNvPr id="118" name="Picture 38" descr="Open folder with solid fill">
                  <a:extLst>
                    <a:ext uri="{FF2B5EF4-FFF2-40B4-BE49-F238E27FC236}">
                      <a16:creationId xmlns:a16="http://schemas.microsoft.com/office/drawing/2014/main" id="{F70B1B10-2B35-A26E-2C59-125D97492FB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5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26"/>
                    </a:ext>
                  </a:extLst>
                </a:blip>
                <a:srcRect/>
                <a:stretch/>
              </p:blipFill>
              <p:spPr>
                <a:xfrm>
                  <a:off x="8970913" y="244725"/>
                  <a:ext cx="720000" cy="720000"/>
                </a:xfrm>
                <a:prstGeom prst="rect">
                  <a:avLst/>
                </a:prstGeom>
              </p:spPr>
            </p:pic>
            <p:sp>
              <p:nvSpPr>
                <p:cNvPr id="119" name="TextBox 118">
                  <a:extLst>
                    <a:ext uri="{FF2B5EF4-FFF2-40B4-BE49-F238E27FC236}">
                      <a16:creationId xmlns:a16="http://schemas.microsoft.com/office/drawing/2014/main" id="{DE15C207-DB3E-53BC-2795-E6D3087C7ED7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8641402" y="963699"/>
                  <a:ext cx="1379023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1219170" hangingPunct="1">
                    <a:defRPr/>
                  </a:pPr>
                  <a:r>
                    <a:rPr lang="en-US" sz="1600" kern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Portfolio</a:t>
                  </a:r>
                </a:p>
              </p:txBody>
            </p:sp>
          </p:grpSp>
          <p:grpSp>
            <p:nvGrpSpPr>
              <p:cNvPr id="115" name="Group 114">
                <a:extLst>
                  <a:ext uri="{FF2B5EF4-FFF2-40B4-BE49-F238E27FC236}">
                    <a16:creationId xmlns:a16="http://schemas.microsoft.com/office/drawing/2014/main" id="{78385002-A538-D07B-C5C2-4197D8A7852A}"/>
                  </a:ext>
                </a:extLst>
              </p:cNvPr>
              <p:cNvGrpSpPr/>
              <p:nvPr/>
            </p:nvGrpSpPr>
            <p:grpSpPr>
              <a:xfrm>
                <a:off x="10516582" y="244725"/>
                <a:ext cx="1379023" cy="1549971"/>
                <a:chOff x="10516582" y="244725"/>
                <a:chExt cx="1379023" cy="1549971"/>
              </a:xfrm>
            </p:grpSpPr>
            <p:pic>
              <p:nvPicPr>
                <p:cNvPr id="116" name="Picture 38" descr="Video camera with solid fill">
                  <a:extLst>
                    <a:ext uri="{FF2B5EF4-FFF2-40B4-BE49-F238E27FC236}">
                      <a16:creationId xmlns:a16="http://schemas.microsoft.com/office/drawing/2014/main" id="{5477C848-AD15-4C52-4EA5-A22743DF6D7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7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28"/>
                    </a:ext>
                  </a:extLst>
                </a:blip>
                <a:srcRect/>
                <a:stretch/>
              </p:blipFill>
              <p:spPr>
                <a:xfrm>
                  <a:off x="10846473" y="244725"/>
                  <a:ext cx="720000" cy="720000"/>
                </a:xfrm>
                <a:prstGeom prst="rect">
                  <a:avLst/>
                </a:prstGeom>
              </p:spPr>
            </p:pic>
            <p:sp>
              <p:nvSpPr>
                <p:cNvPr id="117" name="TextBox 116">
                  <a:extLst>
                    <a:ext uri="{FF2B5EF4-FFF2-40B4-BE49-F238E27FC236}">
                      <a16:creationId xmlns:a16="http://schemas.microsoft.com/office/drawing/2014/main" id="{CA697E94-D309-D8A9-8639-0CF8C1C62473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0516582" y="963699"/>
                  <a:ext cx="1379023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1219170" hangingPunct="1">
                    <a:defRPr/>
                  </a:pPr>
                  <a:r>
                    <a:rPr lang="en-US" sz="1600" kern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Student generated content</a:t>
                  </a:r>
                </a:p>
              </p:txBody>
            </p:sp>
          </p:grpSp>
        </p:grp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011411F9-3367-1100-ADC3-6BEF5425B131}"/>
              </a:ext>
            </a:extLst>
          </p:cNvPr>
          <p:cNvSpPr txBox="1">
            <a:spLocks/>
          </p:cNvSpPr>
          <p:nvPr/>
        </p:nvSpPr>
        <p:spPr>
          <a:xfrm>
            <a:off x="0" y="5260561"/>
            <a:ext cx="1255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1200" dirty="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  <a:cs typeface="Arial" panose="020B0604020202020204" pitchFamily="34" charset="0"/>
              </a:rPr>
              <a:t>Lecturer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Roboto Slab Medium" pitchFamily="2" charset="0"/>
                <a:ea typeface="Roboto Slab Medium" pitchFamily="2" charset="0"/>
                <a:cs typeface="Arial" panose="020B0604020202020204" pitchFamily="34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Roboto Slab Medium" pitchFamily="2" charset="0"/>
                <a:ea typeface="Roboto Slab Medium" pitchFamily="2" charset="0"/>
                <a:cs typeface="Arial" panose="020B0604020202020204" pitchFamily="34" charset="0"/>
              </a:rPr>
              <a:t>paced</a:t>
            </a:r>
          </a:p>
        </p:txBody>
      </p:sp>
      <p:pic>
        <p:nvPicPr>
          <p:cNvPr id="77" name="Graphic 76" descr="Professor female with solid fill">
            <a:extLst>
              <a:ext uri="{FF2B5EF4-FFF2-40B4-BE49-F238E27FC236}">
                <a16:creationId xmlns:a16="http://schemas.microsoft.com/office/drawing/2014/main" id="{83C236FA-3DC6-B2A1-1AF2-8D7AAC11F0FC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0"/>
              </a:ext>
            </a:extLst>
          </a:blip>
          <a:srcRect/>
          <a:stretch/>
        </p:blipFill>
        <p:spPr>
          <a:xfrm>
            <a:off x="250334" y="4540562"/>
            <a:ext cx="720000" cy="720000"/>
          </a:xfrm>
          <a:prstGeom prst="rect">
            <a:avLst/>
          </a:prstGeom>
        </p:spPr>
      </p:pic>
      <p:grpSp>
        <p:nvGrpSpPr>
          <p:cNvPr id="78" name="Group 77">
            <a:extLst>
              <a:ext uri="{FF2B5EF4-FFF2-40B4-BE49-F238E27FC236}">
                <a16:creationId xmlns:a16="http://schemas.microsoft.com/office/drawing/2014/main" id="{1B05B86C-EBC8-22C5-6847-0A42EC0F789A}"/>
              </a:ext>
            </a:extLst>
          </p:cNvPr>
          <p:cNvGrpSpPr/>
          <p:nvPr/>
        </p:nvGrpSpPr>
        <p:grpSpPr>
          <a:xfrm>
            <a:off x="1362751" y="3750088"/>
            <a:ext cx="10515755" cy="1303749"/>
            <a:chOff x="1379850" y="244725"/>
            <a:chExt cx="10515755" cy="1303749"/>
          </a:xfrm>
        </p:grpSpPr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7A081D42-D9CB-B1DD-6101-156FC0F64BEF}"/>
                </a:ext>
              </a:extLst>
            </p:cNvPr>
            <p:cNvGrpSpPr/>
            <p:nvPr/>
          </p:nvGrpSpPr>
          <p:grpSpPr>
            <a:xfrm>
              <a:off x="4766698" y="316725"/>
              <a:ext cx="1503367" cy="1231749"/>
              <a:chOff x="4766698" y="316725"/>
              <a:chExt cx="1503367" cy="1231749"/>
            </a:xfrm>
          </p:grpSpPr>
          <p:pic>
            <p:nvPicPr>
              <p:cNvPr id="154" name="Picture 41" descr="Pencil with solid fill">
                <a:extLst>
                  <a:ext uri="{FF2B5EF4-FFF2-40B4-BE49-F238E27FC236}">
                    <a16:creationId xmlns:a16="http://schemas.microsoft.com/office/drawing/2014/main" id="{639807BB-B749-EA30-D832-93DE2CC9B2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>
                <a:extLst>
                  <a:ext uri="{96DAC541-7B7A-43D3-8B79-37D633B846F1}">
                    <asvg:svgBlip xmlns:asvg="http://schemas.microsoft.com/office/drawing/2016/SVG/main" r:embed="rId32"/>
                  </a:ext>
                </a:extLst>
              </a:blip>
              <a:srcRect/>
              <a:stretch/>
            </p:blipFill>
            <p:spPr>
              <a:xfrm>
                <a:off x="5194381" y="316725"/>
                <a:ext cx="648000" cy="648000"/>
              </a:xfrm>
              <a:prstGeom prst="rect">
                <a:avLst/>
              </a:prstGeom>
            </p:spPr>
          </p:pic>
          <p:sp>
            <p:nvSpPr>
              <p:cNvPr id="155" name="TextBox 154">
                <a:extLst>
                  <a:ext uri="{FF2B5EF4-FFF2-40B4-BE49-F238E27FC236}">
                    <a16:creationId xmlns:a16="http://schemas.microsoft.com/office/drawing/2014/main" id="{35FE3C01-81BB-895E-F4D3-1AF906BE4D6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766698" y="963699"/>
                <a:ext cx="150336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1219170" hangingPunct="1">
                  <a:defRPr/>
                </a:pPr>
                <a:r>
                  <a:rPr lang="en-US" sz="1600" kern="1200" dirty="0">
                    <a:solidFill>
                      <a:prstClr val="black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Textbook assignments</a:t>
                </a:r>
              </a:p>
            </p:txBody>
          </p:sp>
        </p:grpSp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62B0649D-D4CE-DD40-D89E-B0C447987E78}"/>
                </a:ext>
              </a:extLst>
            </p:cNvPr>
            <p:cNvGrpSpPr/>
            <p:nvPr/>
          </p:nvGrpSpPr>
          <p:grpSpPr>
            <a:xfrm>
              <a:off x="1379850" y="244725"/>
              <a:ext cx="1253602" cy="1057528"/>
              <a:chOff x="1379850" y="244725"/>
              <a:chExt cx="1253602" cy="1057528"/>
            </a:xfrm>
          </p:grpSpPr>
          <p:pic>
            <p:nvPicPr>
              <p:cNvPr id="152" name="Picture 38" descr="Classroom with solid fill">
                <a:extLst>
                  <a:ext uri="{FF2B5EF4-FFF2-40B4-BE49-F238E27FC236}">
                    <a16:creationId xmlns:a16="http://schemas.microsoft.com/office/drawing/2014/main" id="{6E2B0BE1-44E4-7CD1-CBA6-C26AD2CD69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4"/>
                  </a:ext>
                </a:extLst>
              </a:blip>
              <a:srcRect/>
              <a:stretch/>
            </p:blipFill>
            <p:spPr>
              <a:xfrm>
                <a:off x="1636690" y="244725"/>
                <a:ext cx="720000" cy="720000"/>
              </a:xfrm>
              <a:prstGeom prst="rect">
                <a:avLst/>
              </a:prstGeom>
            </p:spPr>
          </p:pic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67BC1956-20A7-ADEE-F930-689128383C6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79850" y="963699"/>
                <a:ext cx="125360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1219170" hangingPunct="1">
                  <a:defRPr/>
                </a:pPr>
                <a:r>
                  <a:rPr lang="en-US" sz="1600" kern="1200" dirty="0">
                    <a:solidFill>
                      <a:prstClr val="black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Explanation</a:t>
                </a:r>
              </a:p>
            </p:txBody>
          </p:sp>
        </p:grp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08412741-9676-D99D-BA8E-ED54B5170C85}"/>
                </a:ext>
              </a:extLst>
            </p:cNvPr>
            <p:cNvGrpSpPr/>
            <p:nvPr/>
          </p:nvGrpSpPr>
          <p:grpSpPr>
            <a:xfrm>
              <a:off x="3085412" y="244725"/>
              <a:ext cx="1185129" cy="1057528"/>
              <a:chOff x="3085412" y="244725"/>
              <a:chExt cx="1185129" cy="1057528"/>
            </a:xfrm>
          </p:grpSpPr>
          <p:pic>
            <p:nvPicPr>
              <p:cNvPr id="150" name="Picture 38" descr="Flask with solid fill">
                <a:extLst>
                  <a:ext uri="{FF2B5EF4-FFF2-40B4-BE49-F238E27FC236}">
                    <a16:creationId xmlns:a16="http://schemas.microsoft.com/office/drawing/2014/main" id="{5635DA32-4421-256A-B5D2-8DDD149AD7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6"/>
                  </a:ext>
                </a:extLst>
              </a:blip>
              <a:srcRect/>
              <a:stretch/>
            </p:blipFill>
            <p:spPr>
              <a:xfrm>
                <a:off x="3317977" y="244725"/>
                <a:ext cx="720000" cy="720000"/>
              </a:xfrm>
              <a:prstGeom prst="rect">
                <a:avLst/>
              </a:prstGeom>
            </p:spPr>
          </p:pic>
          <p:sp>
            <p:nvSpPr>
              <p:cNvPr id="151" name="TextBox 150">
                <a:extLst>
                  <a:ext uri="{FF2B5EF4-FFF2-40B4-BE49-F238E27FC236}">
                    <a16:creationId xmlns:a16="http://schemas.microsoft.com/office/drawing/2014/main" id="{033B19A8-DCD9-9CA4-E617-B2DB0EAF8D0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085412" y="963699"/>
                <a:ext cx="118512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1219170" hangingPunct="1">
                  <a:defRPr/>
                </a:pPr>
                <a:r>
                  <a:rPr lang="en-US" sz="1600" kern="1200" dirty="0">
                    <a:solidFill>
                      <a:prstClr val="black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Lab work</a:t>
                </a:r>
              </a:p>
            </p:txBody>
          </p:sp>
        </p:grpSp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9D1721B9-4512-B3A9-4151-D0737A8251FF}"/>
                </a:ext>
              </a:extLst>
            </p:cNvPr>
            <p:cNvGrpSpPr/>
            <p:nvPr/>
          </p:nvGrpSpPr>
          <p:grpSpPr>
            <a:xfrm>
              <a:off x="6766222" y="244725"/>
              <a:ext cx="1379023" cy="1303749"/>
              <a:chOff x="6766222" y="244725"/>
              <a:chExt cx="1379023" cy="1303749"/>
            </a:xfrm>
          </p:grpSpPr>
          <p:pic>
            <p:nvPicPr>
              <p:cNvPr id="148" name="Picture 38" descr="Smart Phone with solid fill">
                <a:extLst>
                  <a:ext uri="{FF2B5EF4-FFF2-40B4-BE49-F238E27FC236}">
                    <a16:creationId xmlns:a16="http://schemas.microsoft.com/office/drawing/2014/main" id="{EECC5642-1D96-9227-3677-7C5DAE1733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8"/>
                  </a:ext>
                </a:extLst>
              </a:blip>
              <a:srcRect/>
              <a:stretch/>
            </p:blipFill>
            <p:spPr>
              <a:xfrm>
                <a:off x="7095733" y="244725"/>
                <a:ext cx="720000" cy="720000"/>
              </a:xfrm>
              <a:prstGeom prst="rect">
                <a:avLst/>
              </a:prstGeom>
            </p:spPr>
          </p:pic>
          <p:sp>
            <p:nvSpPr>
              <p:cNvPr id="149" name="TextBox 148">
                <a:extLst>
                  <a:ext uri="{FF2B5EF4-FFF2-40B4-BE49-F238E27FC236}">
                    <a16:creationId xmlns:a16="http://schemas.microsoft.com/office/drawing/2014/main" id="{15EA4965-41D3-D7BB-C63D-CB635FC6FFF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66222" y="963699"/>
                <a:ext cx="1379023" cy="584775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t">
                <a:spAutoFit/>
              </a:bodyPr>
              <a:lstStyle/>
              <a:p>
                <a:pPr algn="ctr" defTabSz="1219170" hangingPunct="1">
                  <a:defRPr/>
                </a:pPr>
                <a:r>
                  <a:rPr lang="en-US" sz="1600" kern="1200" dirty="0">
                    <a:solidFill>
                      <a:prstClr val="black"/>
                    </a:solidFill>
                    <a:ea typeface="+mn-ea"/>
                  </a:rPr>
                  <a:t>Student</a:t>
                </a:r>
              </a:p>
              <a:p>
                <a:pPr algn="ctr" defTabSz="1219170">
                  <a:defRPr/>
                </a:pPr>
                <a:r>
                  <a:rPr lang="en-US" sz="1600" kern="1200" dirty="0">
                    <a:solidFill>
                      <a:prstClr val="black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polling</a:t>
                </a:r>
              </a:p>
            </p:txBody>
          </p:sp>
        </p:grpSp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6B07CC70-758A-70A0-C5FB-CDB4593090AD}"/>
                </a:ext>
              </a:extLst>
            </p:cNvPr>
            <p:cNvGrpSpPr/>
            <p:nvPr/>
          </p:nvGrpSpPr>
          <p:grpSpPr>
            <a:xfrm>
              <a:off x="8581562" y="244725"/>
              <a:ext cx="1498704" cy="1303749"/>
              <a:chOff x="8581562" y="244725"/>
              <a:chExt cx="1498704" cy="1303749"/>
            </a:xfrm>
          </p:grpSpPr>
          <p:pic>
            <p:nvPicPr>
              <p:cNvPr id="146" name="Picture 38" descr="User with solid fill">
                <a:extLst>
                  <a:ext uri="{FF2B5EF4-FFF2-40B4-BE49-F238E27FC236}">
                    <a16:creationId xmlns:a16="http://schemas.microsoft.com/office/drawing/2014/main" id="{786900B4-F045-8CB4-5EAD-92643EF2C8E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0"/>
                  </a:ext>
                </a:extLst>
              </a:blip>
              <a:srcRect/>
              <a:stretch/>
            </p:blipFill>
            <p:spPr>
              <a:xfrm>
                <a:off x="8970913" y="244725"/>
                <a:ext cx="720000" cy="720000"/>
              </a:xfrm>
              <a:prstGeom prst="rect">
                <a:avLst/>
              </a:prstGeom>
            </p:spPr>
          </p:pic>
          <p:sp>
            <p:nvSpPr>
              <p:cNvPr id="147" name="TextBox 146">
                <a:extLst>
                  <a:ext uri="{FF2B5EF4-FFF2-40B4-BE49-F238E27FC236}">
                    <a16:creationId xmlns:a16="http://schemas.microsoft.com/office/drawing/2014/main" id="{F2E3FA03-A2A5-E4D7-984B-1B6AA3C5B4C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581562" y="963699"/>
                <a:ext cx="149870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1219170" hangingPunct="1">
                  <a:defRPr/>
                </a:pPr>
                <a:r>
                  <a:rPr lang="en-US" sz="1600" kern="1200" dirty="0">
                    <a:solidFill>
                      <a:prstClr val="black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Student presentations</a:t>
                </a:r>
              </a:p>
            </p:txBody>
          </p:sp>
        </p:grpSp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5C971737-2762-1BE9-2BC8-C954B84C3121}"/>
                </a:ext>
              </a:extLst>
            </p:cNvPr>
            <p:cNvGrpSpPr/>
            <p:nvPr/>
          </p:nvGrpSpPr>
          <p:grpSpPr>
            <a:xfrm>
              <a:off x="10516582" y="244725"/>
              <a:ext cx="1379023" cy="1057528"/>
              <a:chOff x="10516582" y="244725"/>
              <a:chExt cx="1379023" cy="1057528"/>
            </a:xfrm>
          </p:grpSpPr>
          <p:pic>
            <p:nvPicPr>
              <p:cNvPr id="144" name="Picture 38" descr="Game controller with solid fill">
                <a:extLst>
                  <a:ext uri="{FF2B5EF4-FFF2-40B4-BE49-F238E27FC236}">
                    <a16:creationId xmlns:a16="http://schemas.microsoft.com/office/drawing/2014/main" id="{6CDB183D-09EE-7594-9288-B428B86EFFE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2"/>
                  </a:ext>
                </a:extLst>
              </a:blip>
              <a:srcRect/>
              <a:stretch/>
            </p:blipFill>
            <p:spPr>
              <a:xfrm>
                <a:off x="10846473" y="244725"/>
                <a:ext cx="720000" cy="720000"/>
              </a:xfrm>
              <a:prstGeom prst="rect">
                <a:avLst/>
              </a:prstGeom>
            </p:spPr>
          </p:pic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CEF9A60F-D7B5-ABFB-76C2-8CC5231853B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516582" y="963699"/>
                <a:ext cx="13790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1219170" hangingPunct="1">
                  <a:defRPr/>
                </a:pPr>
                <a:r>
                  <a:rPr lang="en-US" sz="1600" kern="1200" dirty="0">
                    <a:solidFill>
                      <a:prstClr val="black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Game</a:t>
                </a:r>
              </a:p>
            </p:txBody>
          </p:sp>
        </p:grp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424E29D7-CF29-D1F7-5C69-8803C5B5DF4A}"/>
              </a:ext>
            </a:extLst>
          </p:cNvPr>
          <p:cNvGrpSpPr/>
          <p:nvPr/>
        </p:nvGrpSpPr>
        <p:grpSpPr>
          <a:xfrm>
            <a:off x="1387027" y="5298535"/>
            <a:ext cx="10491479" cy="1303749"/>
            <a:chOff x="1404126" y="244725"/>
            <a:chExt cx="10491479" cy="1303749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9ACD6827-7D1D-E062-095B-8B26FEB73D4E}"/>
                </a:ext>
              </a:extLst>
            </p:cNvPr>
            <p:cNvGrpSpPr/>
            <p:nvPr/>
          </p:nvGrpSpPr>
          <p:grpSpPr>
            <a:xfrm>
              <a:off x="4766698" y="316725"/>
              <a:ext cx="1503367" cy="985528"/>
              <a:chOff x="4766698" y="316725"/>
              <a:chExt cx="1503367" cy="985528"/>
            </a:xfrm>
          </p:grpSpPr>
          <p:pic>
            <p:nvPicPr>
              <p:cNvPr id="136" name="Picture 41" descr="Marker with solid fill">
                <a:extLst>
                  <a:ext uri="{FF2B5EF4-FFF2-40B4-BE49-F238E27FC236}">
                    <a16:creationId xmlns:a16="http://schemas.microsoft.com/office/drawing/2014/main" id="{FA57D384-DE56-C99D-E32E-80F885AE18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4"/>
                  </a:ext>
                </a:extLst>
              </a:blip>
              <a:srcRect/>
              <a:stretch/>
            </p:blipFill>
            <p:spPr>
              <a:xfrm>
                <a:off x="5194381" y="316725"/>
                <a:ext cx="648000" cy="648000"/>
              </a:xfrm>
              <a:prstGeom prst="rect">
                <a:avLst/>
              </a:prstGeom>
            </p:spPr>
          </p:pic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23D2E74A-03E9-04AF-101A-E5FF21C1EE6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766698" y="963699"/>
                <a:ext cx="150336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1219170" hangingPunct="1">
                  <a:defRPr/>
                </a:pPr>
                <a:r>
                  <a:rPr lang="en-US" sz="1600" kern="1200" dirty="0">
                    <a:solidFill>
                      <a:prstClr val="black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Fieldtrip</a:t>
                </a:r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F0EAF97D-3447-413B-A72F-BB7C63F67421}"/>
                </a:ext>
              </a:extLst>
            </p:cNvPr>
            <p:cNvGrpSpPr/>
            <p:nvPr/>
          </p:nvGrpSpPr>
          <p:grpSpPr>
            <a:xfrm>
              <a:off x="1404126" y="244725"/>
              <a:ext cx="1185129" cy="1303749"/>
              <a:chOff x="1404126" y="244725"/>
              <a:chExt cx="1185129" cy="1303749"/>
            </a:xfrm>
          </p:grpSpPr>
          <p:pic>
            <p:nvPicPr>
              <p:cNvPr id="134" name="Picture 38" descr="Boardroom with solid fill">
                <a:extLst>
                  <a:ext uri="{FF2B5EF4-FFF2-40B4-BE49-F238E27FC236}">
                    <a16:creationId xmlns:a16="http://schemas.microsoft.com/office/drawing/2014/main" id="{CBFB61C8-872A-2AE5-F08B-3074813B48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6"/>
                  </a:ext>
                </a:extLst>
              </a:blip>
              <a:srcRect/>
              <a:stretch/>
            </p:blipFill>
            <p:spPr>
              <a:xfrm>
                <a:off x="1636690" y="244725"/>
                <a:ext cx="720000" cy="720000"/>
              </a:xfrm>
              <a:prstGeom prst="rect">
                <a:avLst/>
              </a:prstGeom>
            </p:spPr>
          </p:pic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2D13A2A8-ECD3-A6E7-1C16-665ABAB0E22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404126" y="963699"/>
                <a:ext cx="118512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1219170" hangingPunct="1">
                  <a:defRPr/>
                </a:pPr>
                <a:r>
                  <a:rPr lang="en-US" sz="1600" kern="1200" dirty="0">
                    <a:solidFill>
                      <a:prstClr val="black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Peer instruction</a:t>
                </a:r>
              </a:p>
            </p:txBody>
          </p:sp>
        </p:grp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24B7253B-160F-7313-43F0-8D5E727C280B}"/>
                </a:ext>
              </a:extLst>
            </p:cNvPr>
            <p:cNvGrpSpPr/>
            <p:nvPr/>
          </p:nvGrpSpPr>
          <p:grpSpPr>
            <a:xfrm>
              <a:off x="3085412" y="244725"/>
              <a:ext cx="1185129" cy="1303749"/>
              <a:chOff x="3085412" y="244725"/>
              <a:chExt cx="1185129" cy="1303749"/>
            </a:xfrm>
          </p:grpSpPr>
          <p:pic>
            <p:nvPicPr>
              <p:cNvPr id="132" name="Picture 38" descr="Lecturer with solid fill">
                <a:extLst>
                  <a:ext uri="{FF2B5EF4-FFF2-40B4-BE49-F238E27FC236}">
                    <a16:creationId xmlns:a16="http://schemas.microsoft.com/office/drawing/2014/main" id="{E84DED8D-2A6D-9022-7F64-D96530B86B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8"/>
                  </a:ext>
                </a:extLst>
              </a:blip>
              <a:srcRect/>
              <a:stretch/>
            </p:blipFill>
            <p:spPr>
              <a:xfrm>
                <a:off x="3317977" y="244725"/>
                <a:ext cx="720000" cy="720000"/>
              </a:xfrm>
              <a:prstGeom prst="rect">
                <a:avLst/>
              </a:prstGeom>
            </p:spPr>
          </p:pic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77701B3F-B3A4-71A5-9A42-9B0ED317DAA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085412" y="963699"/>
                <a:ext cx="118512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1219170" hangingPunct="1">
                  <a:defRPr/>
                </a:pPr>
                <a:r>
                  <a:rPr lang="en-US" sz="1600" kern="1200" dirty="0">
                    <a:solidFill>
                      <a:prstClr val="black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Guest lecture</a:t>
                </a:r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F5B01BDD-AD52-2C1A-56A8-9EDF04CCC6BF}"/>
                </a:ext>
              </a:extLst>
            </p:cNvPr>
            <p:cNvGrpSpPr/>
            <p:nvPr/>
          </p:nvGrpSpPr>
          <p:grpSpPr>
            <a:xfrm>
              <a:off x="6766222" y="244725"/>
              <a:ext cx="1379023" cy="1057528"/>
              <a:chOff x="6766222" y="244725"/>
              <a:chExt cx="1379023" cy="1057528"/>
            </a:xfrm>
          </p:grpSpPr>
          <p:pic>
            <p:nvPicPr>
              <p:cNvPr id="130" name="Picture 38" descr="Person with idea with solid fill">
                <a:extLst>
                  <a:ext uri="{FF2B5EF4-FFF2-40B4-BE49-F238E27FC236}">
                    <a16:creationId xmlns:a16="http://schemas.microsoft.com/office/drawing/2014/main" id="{F1DED37C-70D6-1D7E-F84C-A13CF445BB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0"/>
                  </a:ext>
                </a:extLst>
              </a:blip>
              <a:srcRect/>
              <a:stretch/>
            </p:blipFill>
            <p:spPr>
              <a:xfrm>
                <a:off x="7095733" y="244725"/>
                <a:ext cx="720000" cy="720000"/>
              </a:xfrm>
              <a:prstGeom prst="rect">
                <a:avLst/>
              </a:prstGeom>
            </p:spPr>
          </p:pic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1EA30526-F57C-8A7F-A195-05C7B8411CE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66222" y="963699"/>
                <a:ext cx="13790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1219170" hangingPunct="1">
                  <a:defRPr/>
                </a:pPr>
                <a:r>
                  <a:rPr lang="en-US" sz="1600" kern="1200" dirty="0">
                    <a:solidFill>
                      <a:prstClr val="black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Modeling</a:t>
                </a:r>
              </a:p>
            </p:txBody>
          </p:sp>
        </p:grp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987C0047-8EDF-E4F4-278B-B8D30E7AC181}"/>
                </a:ext>
              </a:extLst>
            </p:cNvPr>
            <p:cNvGrpSpPr/>
            <p:nvPr/>
          </p:nvGrpSpPr>
          <p:grpSpPr>
            <a:xfrm>
              <a:off x="8641402" y="244725"/>
              <a:ext cx="1379023" cy="1303749"/>
              <a:chOff x="8641402" y="244725"/>
              <a:chExt cx="1379023" cy="1303749"/>
            </a:xfrm>
          </p:grpSpPr>
          <p:pic>
            <p:nvPicPr>
              <p:cNvPr id="128" name="Picture 38" descr="Meeting with solid fill">
                <a:extLst>
                  <a:ext uri="{FF2B5EF4-FFF2-40B4-BE49-F238E27FC236}">
                    <a16:creationId xmlns:a16="http://schemas.microsoft.com/office/drawing/2014/main" id="{77D058AA-C9B7-DC40-7974-E590AD405D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2"/>
                  </a:ext>
                </a:extLst>
              </a:blip>
              <a:srcRect/>
              <a:stretch/>
            </p:blipFill>
            <p:spPr>
              <a:xfrm>
                <a:off x="8970913" y="244725"/>
                <a:ext cx="720000" cy="720000"/>
              </a:xfrm>
              <a:prstGeom prst="rect">
                <a:avLst/>
              </a:prstGeom>
            </p:spPr>
          </p:pic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7AE5C0C7-88D8-5483-A1FE-28EB148FF26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641402" y="963699"/>
                <a:ext cx="137902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1219170" hangingPunct="1">
                  <a:defRPr/>
                </a:pPr>
                <a:r>
                  <a:rPr lang="en-US" sz="1600" kern="1200" dirty="0">
                    <a:solidFill>
                      <a:prstClr val="black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Discussion (face-2-face)</a:t>
                </a:r>
              </a:p>
            </p:txBody>
          </p:sp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C6B424EC-96B4-47FD-CECC-62B58CB9101C}"/>
                </a:ext>
              </a:extLst>
            </p:cNvPr>
            <p:cNvGrpSpPr/>
            <p:nvPr/>
          </p:nvGrpSpPr>
          <p:grpSpPr>
            <a:xfrm>
              <a:off x="10516582" y="244725"/>
              <a:ext cx="1379023" cy="1303749"/>
              <a:chOff x="10516582" y="244725"/>
              <a:chExt cx="1379023" cy="1303749"/>
            </a:xfrm>
          </p:grpSpPr>
          <p:pic>
            <p:nvPicPr>
              <p:cNvPr id="104" name="Picture 38" descr="Document with solid fill">
                <a:extLst>
                  <a:ext uri="{FF2B5EF4-FFF2-40B4-BE49-F238E27FC236}">
                    <a16:creationId xmlns:a16="http://schemas.microsoft.com/office/drawing/2014/main" id="{8F40D23B-71EB-4A2B-FDA2-F0B88CC015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4"/>
                  </a:ext>
                </a:extLst>
              </a:blip>
              <a:srcRect/>
              <a:stretch/>
            </p:blipFill>
            <p:spPr>
              <a:xfrm>
                <a:off x="10846473" y="244725"/>
                <a:ext cx="720000" cy="720000"/>
              </a:xfrm>
              <a:prstGeom prst="rect">
                <a:avLst/>
              </a:prstGeom>
            </p:spPr>
          </p:pic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9E0F081B-89CC-8B20-36CD-D67E2DA325C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516582" y="963699"/>
                <a:ext cx="137902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1219170" hangingPunct="1">
                  <a:defRPr/>
                </a:pPr>
                <a:r>
                  <a:rPr lang="en-US" sz="1600" kern="1200" dirty="0">
                    <a:solidFill>
                      <a:prstClr val="black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One minute paper</a:t>
                </a:r>
              </a:p>
            </p:txBody>
          </p:sp>
        </p:grpSp>
      </p:grpSp>
      <p:grpSp>
        <p:nvGrpSpPr>
          <p:cNvPr id="7" name="Groep 6">
            <a:extLst>
              <a:ext uri="{FF2B5EF4-FFF2-40B4-BE49-F238E27FC236}">
                <a16:creationId xmlns:a16="http://schemas.microsoft.com/office/drawing/2014/main" id="{350B047C-F5A3-A757-FC75-F3000D1D3956}"/>
              </a:ext>
            </a:extLst>
          </p:cNvPr>
          <p:cNvGrpSpPr/>
          <p:nvPr/>
        </p:nvGrpSpPr>
        <p:grpSpPr>
          <a:xfrm>
            <a:off x="7332633" y="4008104"/>
            <a:ext cx="216000" cy="304998"/>
            <a:chOff x="7326283" y="4008104"/>
            <a:chExt cx="224702" cy="304998"/>
          </a:xfrm>
        </p:grpSpPr>
        <p:sp>
          <p:nvSpPr>
            <p:cNvPr id="4" name="Rechthoek 3">
              <a:extLst>
                <a:ext uri="{FF2B5EF4-FFF2-40B4-BE49-F238E27FC236}">
                  <a16:creationId xmlns:a16="http://schemas.microsoft.com/office/drawing/2014/main" id="{D9C9219D-0E51-9FE0-8914-0BC84AFE0E3A}"/>
                </a:ext>
              </a:extLst>
            </p:cNvPr>
            <p:cNvSpPr/>
            <p:nvPr/>
          </p:nvSpPr>
          <p:spPr>
            <a:xfrm>
              <a:off x="7326283" y="4072003"/>
              <a:ext cx="65118" cy="24109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hthoek 4">
              <a:extLst>
                <a:ext uri="{FF2B5EF4-FFF2-40B4-BE49-F238E27FC236}">
                  <a16:creationId xmlns:a16="http://schemas.microsoft.com/office/drawing/2014/main" id="{F4E7BA61-69BA-8E69-C89C-48DA6278EEB7}"/>
                </a:ext>
              </a:extLst>
            </p:cNvPr>
            <p:cNvSpPr/>
            <p:nvPr/>
          </p:nvSpPr>
          <p:spPr>
            <a:xfrm>
              <a:off x="7406075" y="4131534"/>
              <a:ext cx="65118" cy="18156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hthoek 5">
              <a:extLst>
                <a:ext uri="{FF2B5EF4-FFF2-40B4-BE49-F238E27FC236}">
                  <a16:creationId xmlns:a16="http://schemas.microsoft.com/office/drawing/2014/main" id="{CABEF6E9-C087-6DCB-04E5-F20E6D1517FF}"/>
                </a:ext>
              </a:extLst>
            </p:cNvPr>
            <p:cNvSpPr/>
            <p:nvPr/>
          </p:nvSpPr>
          <p:spPr>
            <a:xfrm>
              <a:off x="7485867" y="4008104"/>
              <a:ext cx="65118" cy="30499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6807022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FBE15-BBA6-F594-4229-3C64EAC1A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blends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3787246-11E8-BDD9-E19A-C92DD2D8B104}"/>
              </a:ext>
            </a:extLst>
          </p:cNvPr>
          <p:cNvGrpSpPr/>
          <p:nvPr/>
        </p:nvGrpSpPr>
        <p:grpSpPr>
          <a:xfrm>
            <a:off x="1103940" y="1511803"/>
            <a:ext cx="4440090" cy="2226023"/>
            <a:chOff x="1160853" y="3092901"/>
            <a:chExt cx="4440090" cy="2226023"/>
          </a:xfrm>
          <a:solidFill>
            <a:schemeClr val="accent2">
              <a:lumMod val="20000"/>
              <a:lumOff val="80000"/>
            </a:schemeClr>
          </a:solidFill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E57A7966-106D-29BD-ECB3-F500755E1D79}"/>
                </a:ext>
              </a:extLst>
            </p:cNvPr>
            <p:cNvSpPr/>
            <p:nvPr/>
          </p:nvSpPr>
          <p:spPr>
            <a:xfrm>
              <a:off x="1160853" y="3092901"/>
              <a:ext cx="4440090" cy="2226023"/>
            </a:xfrm>
            <a:custGeom>
              <a:avLst/>
              <a:gdLst>
                <a:gd name="connsiteX0" fmla="*/ 0 w 4440090"/>
                <a:gd name="connsiteY0" fmla="*/ 0 h 2226023"/>
                <a:gd name="connsiteX1" fmla="*/ 723100 w 4440090"/>
                <a:gd name="connsiteY1" fmla="*/ 0 h 2226023"/>
                <a:gd name="connsiteX2" fmla="*/ 1401800 w 4440090"/>
                <a:gd name="connsiteY2" fmla="*/ 0 h 2226023"/>
                <a:gd name="connsiteX3" fmla="*/ 2036098 w 4440090"/>
                <a:gd name="connsiteY3" fmla="*/ 0 h 2226023"/>
                <a:gd name="connsiteX4" fmla="*/ 2670397 w 4440090"/>
                <a:gd name="connsiteY4" fmla="*/ 0 h 2226023"/>
                <a:gd name="connsiteX5" fmla="*/ 3393497 w 4440090"/>
                <a:gd name="connsiteY5" fmla="*/ 0 h 2226023"/>
                <a:gd name="connsiteX6" fmla="*/ 4440090 w 4440090"/>
                <a:gd name="connsiteY6" fmla="*/ 0 h 2226023"/>
                <a:gd name="connsiteX7" fmla="*/ 4440090 w 4440090"/>
                <a:gd name="connsiteY7" fmla="*/ 489725 h 2226023"/>
                <a:gd name="connsiteX8" fmla="*/ 4440090 w 4440090"/>
                <a:gd name="connsiteY8" fmla="*/ 1068491 h 2226023"/>
                <a:gd name="connsiteX9" fmla="*/ 4440090 w 4440090"/>
                <a:gd name="connsiteY9" fmla="*/ 1558216 h 2226023"/>
                <a:gd name="connsiteX10" fmla="*/ 4440090 w 4440090"/>
                <a:gd name="connsiteY10" fmla="*/ 2226023 h 2226023"/>
                <a:gd name="connsiteX11" fmla="*/ 3894593 w 4440090"/>
                <a:gd name="connsiteY11" fmla="*/ 2226023 h 2226023"/>
                <a:gd name="connsiteX12" fmla="*/ 3171493 w 4440090"/>
                <a:gd name="connsiteY12" fmla="*/ 2226023 h 2226023"/>
                <a:gd name="connsiteX13" fmla="*/ 2581595 w 4440090"/>
                <a:gd name="connsiteY13" fmla="*/ 2226023 h 2226023"/>
                <a:gd name="connsiteX14" fmla="*/ 1858495 w 4440090"/>
                <a:gd name="connsiteY14" fmla="*/ 2226023 h 2226023"/>
                <a:gd name="connsiteX15" fmla="*/ 1312998 w 4440090"/>
                <a:gd name="connsiteY15" fmla="*/ 2226023 h 2226023"/>
                <a:gd name="connsiteX16" fmla="*/ 811902 w 4440090"/>
                <a:gd name="connsiteY16" fmla="*/ 2226023 h 2226023"/>
                <a:gd name="connsiteX17" fmla="*/ 0 w 4440090"/>
                <a:gd name="connsiteY17" fmla="*/ 2226023 h 2226023"/>
                <a:gd name="connsiteX18" fmla="*/ 0 w 4440090"/>
                <a:gd name="connsiteY18" fmla="*/ 1647257 h 2226023"/>
                <a:gd name="connsiteX19" fmla="*/ 0 w 4440090"/>
                <a:gd name="connsiteY19" fmla="*/ 1157532 h 2226023"/>
                <a:gd name="connsiteX20" fmla="*/ 0 w 4440090"/>
                <a:gd name="connsiteY20" fmla="*/ 556506 h 2226023"/>
                <a:gd name="connsiteX21" fmla="*/ 0 w 4440090"/>
                <a:gd name="connsiteY21" fmla="*/ 0 h 2226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440090" h="2226023" fill="none" extrusionOk="0">
                  <a:moveTo>
                    <a:pt x="0" y="0"/>
                  </a:moveTo>
                  <a:cubicBezTo>
                    <a:pt x="329133" y="734"/>
                    <a:pt x="469357" y="-4990"/>
                    <a:pt x="723100" y="0"/>
                  </a:cubicBezTo>
                  <a:cubicBezTo>
                    <a:pt x="976843" y="4990"/>
                    <a:pt x="1114768" y="-33139"/>
                    <a:pt x="1401800" y="0"/>
                  </a:cubicBezTo>
                  <a:cubicBezTo>
                    <a:pt x="1688832" y="33139"/>
                    <a:pt x="1810661" y="5032"/>
                    <a:pt x="2036098" y="0"/>
                  </a:cubicBezTo>
                  <a:cubicBezTo>
                    <a:pt x="2261535" y="-5032"/>
                    <a:pt x="2525200" y="19224"/>
                    <a:pt x="2670397" y="0"/>
                  </a:cubicBezTo>
                  <a:cubicBezTo>
                    <a:pt x="2815594" y="-19224"/>
                    <a:pt x="3158783" y="-7438"/>
                    <a:pt x="3393497" y="0"/>
                  </a:cubicBezTo>
                  <a:cubicBezTo>
                    <a:pt x="3628211" y="7438"/>
                    <a:pt x="4194370" y="-45274"/>
                    <a:pt x="4440090" y="0"/>
                  </a:cubicBezTo>
                  <a:cubicBezTo>
                    <a:pt x="4433788" y="153290"/>
                    <a:pt x="4428348" y="315091"/>
                    <a:pt x="4440090" y="489725"/>
                  </a:cubicBezTo>
                  <a:cubicBezTo>
                    <a:pt x="4451832" y="664360"/>
                    <a:pt x="4463787" y="931693"/>
                    <a:pt x="4440090" y="1068491"/>
                  </a:cubicBezTo>
                  <a:cubicBezTo>
                    <a:pt x="4416393" y="1205289"/>
                    <a:pt x="4449616" y="1386994"/>
                    <a:pt x="4440090" y="1558216"/>
                  </a:cubicBezTo>
                  <a:cubicBezTo>
                    <a:pt x="4430564" y="1729439"/>
                    <a:pt x="4420887" y="1940182"/>
                    <a:pt x="4440090" y="2226023"/>
                  </a:cubicBezTo>
                  <a:cubicBezTo>
                    <a:pt x="4190452" y="2250478"/>
                    <a:pt x="4045557" y="2210122"/>
                    <a:pt x="3894593" y="2226023"/>
                  </a:cubicBezTo>
                  <a:cubicBezTo>
                    <a:pt x="3743629" y="2241924"/>
                    <a:pt x="3333196" y="2246879"/>
                    <a:pt x="3171493" y="2226023"/>
                  </a:cubicBezTo>
                  <a:cubicBezTo>
                    <a:pt x="3009790" y="2205167"/>
                    <a:pt x="2745303" y="2243648"/>
                    <a:pt x="2581595" y="2226023"/>
                  </a:cubicBezTo>
                  <a:cubicBezTo>
                    <a:pt x="2417887" y="2208398"/>
                    <a:pt x="2047920" y="2261272"/>
                    <a:pt x="1858495" y="2226023"/>
                  </a:cubicBezTo>
                  <a:cubicBezTo>
                    <a:pt x="1669070" y="2190774"/>
                    <a:pt x="1442493" y="2251797"/>
                    <a:pt x="1312998" y="2226023"/>
                  </a:cubicBezTo>
                  <a:cubicBezTo>
                    <a:pt x="1183503" y="2200249"/>
                    <a:pt x="959795" y="2247186"/>
                    <a:pt x="811902" y="2226023"/>
                  </a:cubicBezTo>
                  <a:cubicBezTo>
                    <a:pt x="664009" y="2204860"/>
                    <a:pt x="240671" y="2257247"/>
                    <a:pt x="0" y="2226023"/>
                  </a:cubicBezTo>
                  <a:cubicBezTo>
                    <a:pt x="16072" y="2081129"/>
                    <a:pt x="11191" y="1781100"/>
                    <a:pt x="0" y="1647257"/>
                  </a:cubicBezTo>
                  <a:cubicBezTo>
                    <a:pt x="-11191" y="1513414"/>
                    <a:pt x="-3769" y="1300661"/>
                    <a:pt x="0" y="1157532"/>
                  </a:cubicBezTo>
                  <a:cubicBezTo>
                    <a:pt x="3769" y="1014403"/>
                    <a:pt x="25217" y="777436"/>
                    <a:pt x="0" y="556506"/>
                  </a:cubicBezTo>
                  <a:cubicBezTo>
                    <a:pt x="-25217" y="335576"/>
                    <a:pt x="-1317" y="230943"/>
                    <a:pt x="0" y="0"/>
                  </a:cubicBezTo>
                  <a:close/>
                </a:path>
                <a:path w="4440090" h="2226023" stroke="0" extrusionOk="0">
                  <a:moveTo>
                    <a:pt x="0" y="0"/>
                  </a:moveTo>
                  <a:cubicBezTo>
                    <a:pt x="225305" y="24396"/>
                    <a:pt x="423623" y="-25856"/>
                    <a:pt x="589898" y="0"/>
                  </a:cubicBezTo>
                  <a:cubicBezTo>
                    <a:pt x="756173" y="25856"/>
                    <a:pt x="881887" y="-16148"/>
                    <a:pt x="1090994" y="0"/>
                  </a:cubicBezTo>
                  <a:cubicBezTo>
                    <a:pt x="1300101" y="16148"/>
                    <a:pt x="1502808" y="-30234"/>
                    <a:pt x="1814094" y="0"/>
                  </a:cubicBezTo>
                  <a:cubicBezTo>
                    <a:pt x="2125380" y="30234"/>
                    <a:pt x="2208159" y="-16836"/>
                    <a:pt x="2403992" y="0"/>
                  </a:cubicBezTo>
                  <a:cubicBezTo>
                    <a:pt x="2599825" y="16836"/>
                    <a:pt x="2782013" y="16236"/>
                    <a:pt x="2993889" y="0"/>
                  </a:cubicBezTo>
                  <a:cubicBezTo>
                    <a:pt x="3205765" y="-16236"/>
                    <a:pt x="3390027" y="-27673"/>
                    <a:pt x="3716990" y="0"/>
                  </a:cubicBezTo>
                  <a:cubicBezTo>
                    <a:pt x="4043953" y="27673"/>
                    <a:pt x="4084395" y="-12828"/>
                    <a:pt x="4440090" y="0"/>
                  </a:cubicBezTo>
                  <a:cubicBezTo>
                    <a:pt x="4455522" y="221747"/>
                    <a:pt x="4450305" y="379949"/>
                    <a:pt x="4440090" y="601026"/>
                  </a:cubicBezTo>
                  <a:cubicBezTo>
                    <a:pt x="4429875" y="822103"/>
                    <a:pt x="4429647" y="871328"/>
                    <a:pt x="4440090" y="1113012"/>
                  </a:cubicBezTo>
                  <a:cubicBezTo>
                    <a:pt x="4450533" y="1354696"/>
                    <a:pt x="4419440" y="1499480"/>
                    <a:pt x="4440090" y="1624997"/>
                  </a:cubicBezTo>
                  <a:cubicBezTo>
                    <a:pt x="4460740" y="1750514"/>
                    <a:pt x="4468516" y="1995631"/>
                    <a:pt x="4440090" y="2226023"/>
                  </a:cubicBezTo>
                  <a:cubicBezTo>
                    <a:pt x="4288117" y="2208458"/>
                    <a:pt x="3916775" y="2247132"/>
                    <a:pt x="3761391" y="2226023"/>
                  </a:cubicBezTo>
                  <a:cubicBezTo>
                    <a:pt x="3606007" y="2204914"/>
                    <a:pt x="3349578" y="2239599"/>
                    <a:pt x="3038290" y="2226023"/>
                  </a:cubicBezTo>
                  <a:cubicBezTo>
                    <a:pt x="2727002" y="2212447"/>
                    <a:pt x="2569276" y="2259637"/>
                    <a:pt x="2315190" y="2226023"/>
                  </a:cubicBezTo>
                  <a:cubicBezTo>
                    <a:pt x="2061104" y="2192409"/>
                    <a:pt x="1961386" y="2224478"/>
                    <a:pt x="1769693" y="2226023"/>
                  </a:cubicBezTo>
                  <a:cubicBezTo>
                    <a:pt x="1578000" y="2227568"/>
                    <a:pt x="1412313" y="2242804"/>
                    <a:pt x="1135394" y="2226023"/>
                  </a:cubicBezTo>
                  <a:cubicBezTo>
                    <a:pt x="858475" y="2209242"/>
                    <a:pt x="321291" y="2230146"/>
                    <a:pt x="0" y="2226023"/>
                  </a:cubicBezTo>
                  <a:cubicBezTo>
                    <a:pt x="-10076" y="2048240"/>
                    <a:pt x="-5192" y="1880639"/>
                    <a:pt x="0" y="1669517"/>
                  </a:cubicBezTo>
                  <a:cubicBezTo>
                    <a:pt x="5192" y="1458395"/>
                    <a:pt x="15675" y="1371697"/>
                    <a:pt x="0" y="1157532"/>
                  </a:cubicBezTo>
                  <a:cubicBezTo>
                    <a:pt x="-15675" y="943368"/>
                    <a:pt x="-12285" y="873561"/>
                    <a:pt x="0" y="645547"/>
                  </a:cubicBezTo>
                  <a:cubicBezTo>
                    <a:pt x="12285" y="417533"/>
                    <a:pt x="-13506" y="234453"/>
                    <a:pt x="0" y="0"/>
                  </a:cubicBezTo>
                  <a:close/>
                </a:path>
              </a:pathLst>
            </a:custGeom>
            <a:grpFill/>
            <a:ln>
              <a:solidFill>
                <a:schemeClr val="accent2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6" name="Vertical Text Placeholder 18">
              <a:extLst>
                <a:ext uri="{FF2B5EF4-FFF2-40B4-BE49-F238E27FC236}">
                  <a16:creationId xmlns:a16="http://schemas.microsoft.com/office/drawing/2014/main" id="{BB226AB3-456A-060F-2594-7AC9803584A5}"/>
                </a:ext>
              </a:extLst>
            </p:cNvPr>
            <p:cNvSpPr txBox="1">
              <a:spLocks/>
            </p:cNvSpPr>
            <p:nvPr/>
          </p:nvSpPr>
          <p:spPr>
            <a:xfrm>
              <a:off x="1275109" y="3166519"/>
              <a:ext cx="4211579" cy="524453"/>
            </a:xfrm>
            <a:prstGeom prst="rect">
              <a:avLst/>
            </a:prstGeom>
            <a:grpFill/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algn="l" hangingPunct="1">
                <a:lnSpc>
                  <a:spcPct val="100000"/>
                </a:lnSpc>
              </a:pPr>
              <a:r>
                <a:rPr lang="en-US" sz="2000" dirty="0">
                  <a:latin typeface="Roboto Slab Medium" pitchFamily="2" charset="0"/>
                  <a:ea typeface="Roboto Slab Medium" pitchFamily="2" charset="0"/>
                </a:rPr>
                <a:t>Flipped classroom</a:t>
              </a:r>
              <a:endParaRPr lang="nl-NL" sz="2000" dirty="0">
                <a:latin typeface="Roboto Slab Medium" pitchFamily="2" charset="0"/>
                <a:ea typeface="Roboto Slab Medium" pitchFamily="2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429B46C-F601-9E8A-9859-5C9F364C1655}"/>
                </a:ext>
              </a:extLst>
            </p:cNvPr>
            <p:cNvSpPr txBox="1"/>
            <p:nvPr/>
          </p:nvSpPr>
          <p:spPr>
            <a:xfrm>
              <a:off x="1275109" y="3731217"/>
              <a:ext cx="4211579" cy="147732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GB" dirty="0">
                  <a:solidFill>
                    <a:schemeClr val="tx1"/>
                  </a:solidFill>
                </a:rPr>
                <a:t>Students prepare for contact hours online, familiarise themselves with new content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GB" dirty="0">
                  <a:solidFill>
                    <a:schemeClr val="tx1"/>
                  </a:solidFill>
                </a:rPr>
                <a:t>During contact hours, students apply and practice with new knowledge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6C636B7-BC2F-C25A-91ED-B031DABFC3CC}"/>
              </a:ext>
            </a:extLst>
          </p:cNvPr>
          <p:cNvGrpSpPr/>
          <p:nvPr/>
        </p:nvGrpSpPr>
        <p:grpSpPr>
          <a:xfrm>
            <a:off x="6647970" y="1511804"/>
            <a:ext cx="4440090" cy="2226023"/>
            <a:chOff x="1160853" y="3092901"/>
            <a:chExt cx="4440090" cy="2226023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A19E6AF-4C45-F4BC-85DF-E7D9D014BB76}"/>
                </a:ext>
              </a:extLst>
            </p:cNvPr>
            <p:cNvSpPr/>
            <p:nvPr/>
          </p:nvSpPr>
          <p:spPr>
            <a:xfrm>
              <a:off x="1160853" y="3092901"/>
              <a:ext cx="4440090" cy="2226023"/>
            </a:xfrm>
            <a:custGeom>
              <a:avLst/>
              <a:gdLst>
                <a:gd name="connsiteX0" fmla="*/ 0 w 4440090"/>
                <a:gd name="connsiteY0" fmla="*/ 0 h 2226023"/>
                <a:gd name="connsiteX1" fmla="*/ 723100 w 4440090"/>
                <a:gd name="connsiteY1" fmla="*/ 0 h 2226023"/>
                <a:gd name="connsiteX2" fmla="*/ 1401800 w 4440090"/>
                <a:gd name="connsiteY2" fmla="*/ 0 h 2226023"/>
                <a:gd name="connsiteX3" fmla="*/ 2036098 w 4440090"/>
                <a:gd name="connsiteY3" fmla="*/ 0 h 2226023"/>
                <a:gd name="connsiteX4" fmla="*/ 2670397 w 4440090"/>
                <a:gd name="connsiteY4" fmla="*/ 0 h 2226023"/>
                <a:gd name="connsiteX5" fmla="*/ 3393497 w 4440090"/>
                <a:gd name="connsiteY5" fmla="*/ 0 h 2226023"/>
                <a:gd name="connsiteX6" fmla="*/ 4440090 w 4440090"/>
                <a:gd name="connsiteY6" fmla="*/ 0 h 2226023"/>
                <a:gd name="connsiteX7" fmla="*/ 4440090 w 4440090"/>
                <a:gd name="connsiteY7" fmla="*/ 489725 h 2226023"/>
                <a:gd name="connsiteX8" fmla="*/ 4440090 w 4440090"/>
                <a:gd name="connsiteY8" fmla="*/ 1068491 h 2226023"/>
                <a:gd name="connsiteX9" fmla="*/ 4440090 w 4440090"/>
                <a:gd name="connsiteY9" fmla="*/ 1558216 h 2226023"/>
                <a:gd name="connsiteX10" fmla="*/ 4440090 w 4440090"/>
                <a:gd name="connsiteY10" fmla="*/ 2226023 h 2226023"/>
                <a:gd name="connsiteX11" fmla="*/ 3894593 w 4440090"/>
                <a:gd name="connsiteY11" fmla="*/ 2226023 h 2226023"/>
                <a:gd name="connsiteX12" fmla="*/ 3171493 w 4440090"/>
                <a:gd name="connsiteY12" fmla="*/ 2226023 h 2226023"/>
                <a:gd name="connsiteX13" fmla="*/ 2581595 w 4440090"/>
                <a:gd name="connsiteY13" fmla="*/ 2226023 h 2226023"/>
                <a:gd name="connsiteX14" fmla="*/ 1858495 w 4440090"/>
                <a:gd name="connsiteY14" fmla="*/ 2226023 h 2226023"/>
                <a:gd name="connsiteX15" fmla="*/ 1312998 w 4440090"/>
                <a:gd name="connsiteY15" fmla="*/ 2226023 h 2226023"/>
                <a:gd name="connsiteX16" fmla="*/ 811902 w 4440090"/>
                <a:gd name="connsiteY16" fmla="*/ 2226023 h 2226023"/>
                <a:gd name="connsiteX17" fmla="*/ 0 w 4440090"/>
                <a:gd name="connsiteY17" fmla="*/ 2226023 h 2226023"/>
                <a:gd name="connsiteX18" fmla="*/ 0 w 4440090"/>
                <a:gd name="connsiteY18" fmla="*/ 1647257 h 2226023"/>
                <a:gd name="connsiteX19" fmla="*/ 0 w 4440090"/>
                <a:gd name="connsiteY19" fmla="*/ 1157532 h 2226023"/>
                <a:gd name="connsiteX20" fmla="*/ 0 w 4440090"/>
                <a:gd name="connsiteY20" fmla="*/ 556506 h 2226023"/>
                <a:gd name="connsiteX21" fmla="*/ 0 w 4440090"/>
                <a:gd name="connsiteY21" fmla="*/ 0 h 2226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440090" h="2226023" fill="none" extrusionOk="0">
                  <a:moveTo>
                    <a:pt x="0" y="0"/>
                  </a:moveTo>
                  <a:cubicBezTo>
                    <a:pt x="329133" y="734"/>
                    <a:pt x="469357" y="-4990"/>
                    <a:pt x="723100" y="0"/>
                  </a:cubicBezTo>
                  <a:cubicBezTo>
                    <a:pt x="976843" y="4990"/>
                    <a:pt x="1114768" y="-33139"/>
                    <a:pt x="1401800" y="0"/>
                  </a:cubicBezTo>
                  <a:cubicBezTo>
                    <a:pt x="1688832" y="33139"/>
                    <a:pt x="1810661" y="5032"/>
                    <a:pt x="2036098" y="0"/>
                  </a:cubicBezTo>
                  <a:cubicBezTo>
                    <a:pt x="2261535" y="-5032"/>
                    <a:pt x="2525200" y="19224"/>
                    <a:pt x="2670397" y="0"/>
                  </a:cubicBezTo>
                  <a:cubicBezTo>
                    <a:pt x="2815594" y="-19224"/>
                    <a:pt x="3158783" y="-7438"/>
                    <a:pt x="3393497" y="0"/>
                  </a:cubicBezTo>
                  <a:cubicBezTo>
                    <a:pt x="3628211" y="7438"/>
                    <a:pt x="4194370" y="-45274"/>
                    <a:pt x="4440090" y="0"/>
                  </a:cubicBezTo>
                  <a:cubicBezTo>
                    <a:pt x="4433788" y="153290"/>
                    <a:pt x="4428348" y="315091"/>
                    <a:pt x="4440090" y="489725"/>
                  </a:cubicBezTo>
                  <a:cubicBezTo>
                    <a:pt x="4451832" y="664360"/>
                    <a:pt x="4463787" y="931693"/>
                    <a:pt x="4440090" y="1068491"/>
                  </a:cubicBezTo>
                  <a:cubicBezTo>
                    <a:pt x="4416393" y="1205289"/>
                    <a:pt x="4449616" y="1386994"/>
                    <a:pt x="4440090" y="1558216"/>
                  </a:cubicBezTo>
                  <a:cubicBezTo>
                    <a:pt x="4430564" y="1729439"/>
                    <a:pt x="4420887" y="1940182"/>
                    <a:pt x="4440090" y="2226023"/>
                  </a:cubicBezTo>
                  <a:cubicBezTo>
                    <a:pt x="4190452" y="2250478"/>
                    <a:pt x="4045557" y="2210122"/>
                    <a:pt x="3894593" y="2226023"/>
                  </a:cubicBezTo>
                  <a:cubicBezTo>
                    <a:pt x="3743629" y="2241924"/>
                    <a:pt x="3333196" y="2246879"/>
                    <a:pt x="3171493" y="2226023"/>
                  </a:cubicBezTo>
                  <a:cubicBezTo>
                    <a:pt x="3009790" y="2205167"/>
                    <a:pt x="2745303" y="2243648"/>
                    <a:pt x="2581595" y="2226023"/>
                  </a:cubicBezTo>
                  <a:cubicBezTo>
                    <a:pt x="2417887" y="2208398"/>
                    <a:pt x="2047920" y="2261272"/>
                    <a:pt x="1858495" y="2226023"/>
                  </a:cubicBezTo>
                  <a:cubicBezTo>
                    <a:pt x="1669070" y="2190774"/>
                    <a:pt x="1442493" y="2251797"/>
                    <a:pt x="1312998" y="2226023"/>
                  </a:cubicBezTo>
                  <a:cubicBezTo>
                    <a:pt x="1183503" y="2200249"/>
                    <a:pt x="959795" y="2247186"/>
                    <a:pt x="811902" y="2226023"/>
                  </a:cubicBezTo>
                  <a:cubicBezTo>
                    <a:pt x="664009" y="2204860"/>
                    <a:pt x="240671" y="2257247"/>
                    <a:pt x="0" y="2226023"/>
                  </a:cubicBezTo>
                  <a:cubicBezTo>
                    <a:pt x="16072" y="2081129"/>
                    <a:pt x="11191" y="1781100"/>
                    <a:pt x="0" y="1647257"/>
                  </a:cubicBezTo>
                  <a:cubicBezTo>
                    <a:pt x="-11191" y="1513414"/>
                    <a:pt x="-3769" y="1300661"/>
                    <a:pt x="0" y="1157532"/>
                  </a:cubicBezTo>
                  <a:cubicBezTo>
                    <a:pt x="3769" y="1014403"/>
                    <a:pt x="25217" y="777436"/>
                    <a:pt x="0" y="556506"/>
                  </a:cubicBezTo>
                  <a:cubicBezTo>
                    <a:pt x="-25217" y="335576"/>
                    <a:pt x="-1317" y="230943"/>
                    <a:pt x="0" y="0"/>
                  </a:cubicBezTo>
                  <a:close/>
                </a:path>
                <a:path w="4440090" h="2226023" stroke="0" extrusionOk="0">
                  <a:moveTo>
                    <a:pt x="0" y="0"/>
                  </a:moveTo>
                  <a:cubicBezTo>
                    <a:pt x="225305" y="24396"/>
                    <a:pt x="423623" y="-25856"/>
                    <a:pt x="589898" y="0"/>
                  </a:cubicBezTo>
                  <a:cubicBezTo>
                    <a:pt x="756173" y="25856"/>
                    <a:pt x="881887" y="-16148"/>
                    <a:pt x="1090994" y="0"/>
                  </a:cubicBezTo>
                  <a:cubicBezTo>
                    <a:pt x="1300101" y="16148"/>
                    <a:pt x="1502808" y="-30234"/>
                    <a:pt x="1814094" y="0"/>
                  </a:cubicBezTo>
                  <a:cubicBezTo>
                    <a:pt x="2125380" y="30234"/>
                    <a:pt x="2208159" y="-16836"/>
                    <a:pt x="2403992" y="0"/>
                  </a:cubicBezTo>
                  <a:cubicBezTo>
                    <a:pt x="2599825" y="16836"/>
                    <a:pt x="2782013" y="16236"/>
                    <a:pt x="2993889" y="0"/>
                  </a:cubicBezTo>
                  <a:cubicBezTo>
                    <a:pt x="3205765" y="-16236"/>
                    <a:pt x="3390027" y="-27673"/>
                    <a:pt x="3716990" y="0"/>
                  </a:cubicBezTo>
                  <a:cubicBezTo>
                    <a:pt x="4043953" y="27673"/>
                    <a:pt x="4084395" y="-12828"/>
                    <a:pt x="4440090" y="0"/>
                  </a:cubicBezTo>
                  <a:cubicBezTo>
                    <a:pt x="4455522" y="221747"/>
                    <a:pt x="4450305" y="379949"/>
                    <a:pt x="4440090" y="601026"/>
                  </a:cubicBezTo>
                  <a:cubicBezTo>
                    <a:pt x="4429875" y="822103"/>
                    <a:pt x="4429647" y="871328"/>
                    <a:pt x="4440090" y="1113012"/>
                  </a:cubicBezTo>
                  <a:cubicBezTo>
                    <a:pt x="4450533" y="1354696"/>
                    <a:pt x="4419440" y="1499480"/>
                    <a:pt x="4440090" y="1624997"/>
                  </a:cubicBezTo>
                  <a:cubicBezTo>
                    <a:pt x="4460740" y="1750514"/>
                    <a:pt x="4468516" y="1995631"/>
                    <a:pt x="4440090" y="2226023"/>
                  </a:cubicBezTo>
                  <a:cubicBezTo>
                    <a:pt x="4288117" y="2208458"/>
                    <a:pt x="3916775" y="2247132"/>
                    <a:pt x="3761391" y="2226023"/>
                  </a:cubicBezTo>
                  <a:cubicBezTo>
                    <a:pt x="3606007" y="2204914"/>
                    <a:pt x="3349578" y="2239599"/>
                    <a:pt x="3038290" y="2226023"/>
                  </a:cubicBezTo>
                  <a:cubicBezTo>
                    <a:pt x="2727002" y="2212447"/>
                    <a:pt x="2569276" y="2259637"/>
                    <a:pt x="2315190" y="2226023"/>
                  </a:cubicBezTo>
                  <a:cubicBezTo>
                    <a:pt x="2061104" y="2192409"/>
                    <a:pt x="1961386" y="2224478"/>
                    <a:pt x="1769693" y="2226023"/>
                  </a:cubicBezTo>
                  <a:cubicBezTo>
                    <a:pt x="1578000" y="2227568"/>
                    <a:pt x="1412313" y="2242804"/>
                    <a:pt x="1135394" y="2226023"/>
                  </a:cubicBezTo>
                  <a:cubicBezTo>
                    <a:pt x="858475" y="2209242"/>
                    <a:pt x="321291" y="2230146"/>
                    <a:pt x="0" y="2226023"/>
                  </a:cubicBezTo>
                  <a:cubicBezTo>
                    <a:pt x="-10076" y="2048240"/>
                    <a:pt x="-5192" y="1880639"/>
                    <a:pt x="0" y="1669517"/>
                  </a:cubicBezTo>
                  <a:cubicBezTo>
                    <a:pt x="5192" y="1458395"/>
                    <a:pt x="15675" y="1371697"/>
                    <a:pt x="0" y="1157532"/>
                  </a:cubicBezTo>
                  <a:cubicBezTo>
                    <a:pt x="-15675" y="943368"/>
                    <a:pt x="-12285" y="873561"/>
                    <a:pt x="0" y="645547"/>
                  </a:cubicBezTo>
                  <a:cubicBezTo>
                    <a:pt x="12285" y="417533"/>
                    <a:pt x="-13506" y="234453"/>
                    <a:pt x="0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8" name="Vertical Text Placeholder 18">
              <a:extLst>
                <a:ext uri="{FF2B5EF4-FFF2-40B4-BE49-F238E27FC236}">
                  <a16:creationId xmlns:a16="http://schemas.microsoft.com/office/drawing/2014/main" id="{98CE5A89-7653-ED26-2D8C-5F347DA3D34E}"/>
                </a:ext>
              </a:extLst>
            </p:cNvPr>
            <p:cNvSpPr txBox="1">
              <a:spLocks/>
            </p:cNvSpPr>
            <p:nvPr/>
          </p:nvSpPr>
          <p:spPr>
            <a:xfrm>
              <a:off x="1275109" y="3166519"/>
              <a:ext cx="4211579" cy="524453"/>
            </a:xfrm>
            <a:prstGeom prst="rect">
              <a:avLst/>
            </a:prstGeom>
            <a:noFill/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algn="l" hangingPunct="1">
                <a:lnSpc>
                  <a:spcPct val="100000"/>
                </a:lnSpc>
              </a:pPr>
              <a:r>
                <a:rPr lang="en-US" sz="2000" dirty="0">
                  <a:latin typeface="Roboto Slab Medium" pitchFamily="2" charset="0"/>
                  <a:ea typeface="Roboto Slab Medium" pitchFamily="2" charset="0"/>
                </a:rPr>
                <a:t>Practice and repetition</a:t>
              </a:r>
              <a:endParaRPr lang="nl-NL" sz="2000" dirty="0">
                <a:latin typeface="Roboto Slab Medium" pitchFamily="2" charset="0"/>
                <a:ea typeface="Roboto Slab Medium" pitchFamily="2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A4BC2F0-7F14-4F77-E3AD-0B943A890233}"/>
                </a:ext>
              </a:extLst>
            </p:cNvPr>
            <p:cNvSpPr txBox="1"/>
            <p:nvPr/>
          </p:nvSpPr>
          <p:spPr>
            <a:xfrm>
              <a:off x="1275109" y="3731217"/>
              <a:ext cx="421157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dirty="0">
                  <a:solidFill>
                    <a:schemeClr val="tx1"/>
                  </a:solidFill>
                </a:rPr>
                <a:t>Additional (adaptive) opportunities for students to practice with productive skills online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5A328BA-F398-2510-3C3E-3446009F2BB8}"/>
              </a:ext>
            </a:extLst>
          </p:cNvPr>
          <p:cNvGrpSpPr/>
          <p:nvPr/>
        </p:nvGrpSpPr>
        <p:grpSpPr>
          <a:xfrm>
            <a:off x="1103940" y="4265763"/>
            <a:ext cx="4440090" cy="2226023"/>
            <a:chOff x="1160853" y="3092901"/>
            <a:chExt cx="4440090" cy="2226023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D99458F-8472-F536-0317-56FB67CDA696}"/>
                </a:ext>
              </a:extLst>
            </p:cNvPr>
            <p:cNvSpPr/>
            <p:nvPr/>
          </p:nvSpPr>
          <p:spPr>
            <a:xfrm>
              <a:off x="1160853" y="3092901"/>
              <a:ext cx="4440090" cy="2226023"/>
            </a:xfrm>
            <a:custGeom>
              <a:avLst/>
              <a:gdLst>
                <a:gd name="connsiteX0" fmla="*/ 0 w 4440090"/>
                <a:gd name="connsiteY0" fmla="*/ 0 h 2226023"/>
                <a:gd name="connsiteX1" fmla="*/ 723100 w 4440090"/>
                <a:gd name="connsiteY1" fmla="*/ 0 h 2226023"/>
                <a:gd name="connsiteX2" fmla="*/ 1401800 w 4440090"/>
                <a:gd name="connsiteY2" fmla="*/ 0 h 2226023"/>
                <a:gd name="connsiteX3" fmla="*/ 2036098 w 4440090"/>
                <a:gd name="connsiteY3" fmla="*/ 0 h 2226023"/>
                <a:gd name="connsiteX4" fmla="*/ 2670397 w 4440090"/>
                <a:gd name="connsiteY4" fmla="*/ 0 h 2226023"/>
                <a:gd name="connsiteX5" fmla="*/ 3393497 w 4440090"/>
                <a:gd name="connsiteY5" fmla="*/ 0 h 2226023"/>
                <a:gd name="connsiteX6" fmla="*/ 4440090 w 4440090"/>
                <a:gd name="connsiteY6" fmla="*/ 0 h 2226023"/>
                <a:gd name="connsiteX7" fmla="*/ 4440090 w 4440090"/>
                <a:gd name="connsiteY7" fmla="*/ 489725 h 2226023"/>
                <a:gd name="connsiteX8" fmla="*/ 4440090 w 4440090"/>
                <a:gd name="connsiteY8" fmla="*/ 1068491 h 2226023"/>
                <a:gd name="connsiteX9" fmla="*/ 4440090 w 4440090"/>
                <a:gd name="connsiteY9" fmla="*/ 1558216 h 2226023"/>
                <a:gd name="connsiteX10" fmla="*/ 4440090 w 4440090"/>
                <a:gd name="connsiteY10" fmla="*/ 2226023 h 2226023"/>
                <a:gd name="connsiteX11" fmla="*/ 3894593 w 4440090"/>
                <a:gd name="connsiteY11" fmla="*/ 2226023 h 2226023"/>
                <a:gd name="connsiteX12" fmla="*/ 3171493 w 4440090"/>
                <a:gd name="connsiteY12" fmla="*/ 2226023 h 2226023"/>
                <a:gd name="connsiteX13" fmla="*/ 2581595 w 4440090"/>
                <a:gd name="connsiteY13" fmla="*/ 2226023 h 2226023"/>
                <a:gd name="connsiteX14" fmla="*/ 1858495 w 4440090"/>
                <a:gd name="connsiteY14" fmla="*/ 2226023 h 2226023"/>
                <a:gd name="connsiteX15" fmla="*/ 1312998 w 4440090"/>
                <a:gd name="connsiteY15" fmla="*/ 2226023 h 2226023"/>
                <a:gd name="connsiteX16" fmla="*/ 811902 w 4440090"/>
                <a:gd name="connsiteY16" fmla="*/ 2226023 h 2226023"/>
                <a:gd name="connsiteX17" fmla="*/ 0 w 4440090"/>
                <a:gd name="connsiteY17" fmla="*/ 2226023 h 2226023"/>
                <a:gd name="connsiteX18" fmla="*/ 0 w 4440090"/>
                <a:gd name="connsiteY18" fmla="*/ 1647257 h 2226023"/>
                <a:gd name="connsiteX19" fmla="*/ 0 w 4440090"/>
                <a:gd name="connsiteY19" fmla="*/ 1157532 h 2226023"/>
                <a:gd name="connsiteX20" fmla="*/ 0 w 4440090"/>
                <a:gd name="connsiteY20" fmla="*/ 556506 h 2226023"/>
                <a:gd name="connsiteX21" fmla="*/ 0 w 4440090"/>
                <a:gd name="connsiteY21" fmla="*/ 0 h 2226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440090" h="2226023" fill="none" extrusionOk="0">
                  <a:moveTo>
                    <a:pt x="0" y="0"/>
                  </a:moveTo>
                  <a:cubicBezTo>
                    <a:pt x="329133" y="734"/>
                    <a:pt x="469357" y="-4990"/>
                    <a:pt x="723100" y="0"/>
                  </a:cubicBezTo>
                  <a:cubicBezTo>
                    <a:pt x="976843" y="4990"/>
                    <a:pt x="1114768" y="-33139"/>
                    <a:pt x="1401800" y="0"/>
                  </a:cubicBezTo>
                  <a:cubicBezTo>
                    <a:pt x="1688832" y="33139"/>
                    <a:pt x="1810661" y="5032"/>
                    <a:pt x="2036098" y="0"/>
                  </a:cubicBezTo>
                  <a:cubicBezTo>
                    <a:pt x="2261535" y="-5032"/>
                    <a:pt x="2525200" y="19224"/>
                    <a:pt x="2670397" y="0"/>
                  </a:cubicBezTo>
                  <a:cubicBezTo>
                    <a:pt x="2815594" y="-19224"/>
                    <a:pt x="3158783" y="-7438"/>
                    <a:pt x="3393497" y="0"/>
                  </a:cubicBezTo>
                  <a:cubicBezTo>
                    <a:pt x="3628211" y="7438"/>
                    <a:pt x="4194370" y="-45274"/>
                    <a:pt x="4440090" y="0"/>
                  </a:cubicBezTo>
                  <a:cubicBezTo>
                    <a:pt x="4433788" y="153290"/>
                    <a:pt x="4428348" y="315091"/>
                    <a:pt x="4440090" y="489725"/>
                  </a:cubicBezTo>
                  <a:cubicBezTo>
                    <a:pt x="4451832" y="664360"/>
                    <a:pt x="4463787" y="931693"/>
                    <a:pt x="4440090" y="1068491"/>
                  </a:cubicBezTo>
                  <a:cubicBezTo>
                    <a:pt x="4416393" y="1205289"/>
                    <a:pt x="4449616" y="1386994"/>
                    <a:pt x="4440090" y="1558216"/>
                  </a:cubicBezTo>
                  <a:cubicBezTo>
                    <a:pt x="4430564" y="1729439"/>
                    <a:pt x="4420887" y="1940182"/>
                    <a:pt x="4440090" y="2226023"/>
                  </a:cubicBezTo>
                  <a:cubicBezTo>
                    <a:pt x="4190452" y="2250478"/>
                    <a:pt x="4045557" y="2210122"/>
                    <a:pt x="3894593" y="2226023"/>
                  </a:cubicBezTo>
                  <a:cubicBezTo>
                    <a:pt x="3743629" y="2241924"/>
                    <a:pt x="3333196" y="2246879"/>
                    <a:pt x="3171493" y="2226023"/>
                  </a:cubicBezTo>
                  <a:cubicBezTo>
                    <a:pt x="3009790" y="2205167"/>
                    <a:pt x="2745303" y="2243648"/>
                    <a:pt x="2581595" y="2226023"/>
                  </a:cubicBezTo>
                  <a:cubicBezTo>
                    <a:pt x="2417887" y="2208398"/>
                    <a:pt x="2047920" y="2261272"/>
                    <a:pt x="1858495" y="2226023"/>
                  </a:cubicBezTo>
                  <a:cubicBezTo>
                    <a:pt x="1669070" y="2190774"/>
                    <a:pt x="1442493" y="2251797"/>
                    <a:pt x="1312998" y="2226023"/>
                  </a:cubicBezTo>
                  <a:cubicBezTo>
                    <a:pt x="1183503" y="2200249"/>
                    <a:pt x="959795" y="2247186"/>
                    <a:pt x="811902" y="2226023"/>
                  </a:cubicBezTo>
                  <a:cubicBezTo>
                    <a:pt x="664009" y="2204860"/>
                    <a:pt x="240671" y="2257247"/>
                    <a:pt x="0" y="2226023"/>
                  </a:cubicBezTo>
                  <a:cubicBezTo>
                    <a:pt x="16072" y="2081129"/>
                    <a:pt x="11191" y="1781100"/>
                    <a:pt x="0" y="1647257"/>
                  </a:cubicBezTo>
                  <a:cubicBezTo>
                    <a:pt x="-11191" y="1513414"/>
                    <a:pt x="-3769" y="1300661"/>
                    <a:pt x="0" y="1157532"/>
                  </a:cubicBezTo>
                  <a:cubicBezTo>
                    <a:pt x="3769" y="1014403"/>
                    <a:pt x="25217" y="777436"/>
                    <a:pt x="0" y="556506"/>
                  </a:cubicBezTo>
                  <a:cubicBezTo>
                    <a:pt x="-25217" y="335576"/>
                    <a:pt x="-1317" y="230943"/>
                    <a:pt x="0" y="0"/>
                  </a:cubicBezTo>
                  <a:close/>
                </a:path>
                <a:path w="4440090" h="2226023" stroke="0" extrusionOk="0">
                  <a:moveTo>
                    <a:pt x="0" y="0"/>
                  </a:moveTo>
                  <a:cubicBezTo>
                    <a:pt x="225305" y="24396"/>
                    <a:pt x="423623" y="-25856"/>
                    <a:pt x="589898" y="0"/>
                  </a:cubicBezTo>
                  <a:cubicBezTo>
                    <a:pt x="756173" y="25856"/>
                    <a:pt x="881887" y="-16148"/>
                    <a:pt x="1090994" y="0"/>
                  </a:cubicBezTo>
                  <a:cubicBezTo>
                    <a:pt x="1300101" y="16148"/>
                    <a:pt x="1502808" y="-30234"/>
                    <a:pt x="1814094" y="0"/>
                  </a:cubicBezTo>
                  <a:cubicBezTo>
                    <a:pt x="2125380" y="30234"/>
                    <a:pt x="2208159" y="-16836"/>
                    <a:pt x="2403992" y="0"/>
                  </a:cubicBezTo>
                  <a:cubicBezTo>
                    <a:pt x="2599825" y="16836"/>
                    <a:pt x="2782013" y="16236"/>
                    <a:pt x="2993889" y="0"/>
                  </a:cubicBezTo>
                  <a:cubicBezTo>
                    <a:pt x="3205765" y="-16236"/>
                    <a:pt x="3390027" y="-27673"/>
                    <a:pt x="3716990" y="0"/>
                  </a:cubicBezTo>
                  <a:cubicBezTo>
                    <a:pt x="4043953" y="27673"/>
                    <a:pt x="4084395" y="-12828"/>
                    <a:pt x="4440090" y="0"/>
                  </a:cubicBezTo>
                  <a:cubicBezTo>
                    <a:pt x="4455522" y="221747"/>
                    <a:pt x="4450305" y="379949"/>
                    <a:pt x="4440090" y="601026"/>
                  </a:cubicBezTo>
                  <a:cubicBezTo>
                    <a:pt x="4429875" y="822103"/>
                    <a:pt x="4429647" y="871328"/>
                    <a:pt x="4440090" y="1113012"/>
                  </a:cubicBezTo>
                  <a:cubicBezTo>
                    <a:pt x="4450533" y="1354696"/>
                    <a:pt x="4419440" y="1499480"/>
                    <a:pt x="4440090" y="1624997"/>
                  </a:cubicBezTo>
                  <a:cubicBezTo>
                    <a:pt x="4460740" y="1750514"/>
                    <a:pt x="4468516" y="1995631"/>
                    <a:pt x="4440090" y="2226023"/>
                  </a:cubicBezTo>
                  <a:cubicBezTo>
                    <a:pt x="4288117" y="2208458"/>
                    <a:pt x="3916775" y="2247132"/>
                    <a:pt x="3761391" y="2226023"/>
                  </a:cubicBezTo>
                  <a:cubicBezTo>
                    <a:pt x="3606007" y="2204914"/>
                    <a:pt x="3349578" y="2239599"/>
                    <a:pt x="3038290" y="2226023"/>
                  </a:cubicBezTo>
                  <a:cubicBezTo>
                    <a:pt x="2727002" y="2212447"/>
                    <a:pt x="2569276" y="2259637"/>
                    <a:pt x="2315190" y="2226023"/>
                  </a:cubicBezTo>
                  <a:cubicBezTo>
                    <a:pt x="2061104" y="2192409"/>
                    <a:pt x="1961386" y="2224478"/>
                    <a:pt x="1769693" y="2226023"/>
                  </a:cubicBezTo>
                  <a:cubicBezTo>
                    <a:pt x="1578000" y="2227568"/>
                    <a:pt x="1412313" y="2242804"/>
                    <a:pt x="1135394" y="2226023"/>
                  </a:cubicBezTo>
                  <a:cubicBezTo>
                    <a:pt x="858475" y="2209242"/>
                    <a:pt x="321291" y="2230146"/>
                    <a:pt x="0" y="2226023"/>
                  </a:cubicBezTo>
                  <a:cubicBezTo>
                    <a:pt x="-10076" y="2048240"/>
                    <a:pt x="-5192" y="1880639"/>
                    <a:pt x="0" y="1669517"/>
                  </a:cubicBezTo>
                  <a:cubicBezTo>
                    <a:pt x="5192" y="1458395"/>
                    <a:pt x="15675" y="1371697"/>
                    <a:pt x="0" y="1157532"/>
                  </a:cubicBezTo>
                  <a:cubicBezTo>
                    <a:pt x="-15675" y="943368"/>
                    <a:pt x="-12285" y="873561"/>
                    <a:pt x="0" y="645547"/>
                  </a:cubicBezTo>
                  <a:cubicBezTo>
                    <a:pt x="12285" y="417533"/>
                    <a:pt x="-13506" y="234453"/>
                    <a:pt x="0" y="0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2" name="Vertical Text Placeholder 18">
              <a:extLst>
                <a:ext uri="{FF2B5EF4-FFF2-40B4-BE49-F238E27FC236}">
                  <a16:creationId xmlns:a16="http://schemas.microsoft.com/office/drawing/2014/main" id="{1DE3E6F2-14E0-46FF-0BFA-9FD6D4797B9B}"/>
                </a:ext>
              </a:extLst>
            </p:cNvPr>
            <p:cNvSpPr txBox="1">
              <a:spLocks/>
            </p:cNvSpPr>
            <p:nvPr/>
          </p:nvSpPr>
          <p:spPr>
            <a:xfrm>
              <a:off x="1275109" y="3166519"/>
              <a:ext cx="4211579" cy="524453"/>
            </a:xfrm>
            <a:prstGeom prst="rect">
              <a:avLst/>
            </a:prstGeom>
            <a:noFill/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algn="l" hangingPunct="1">
                <a:lnSpc>
                  <a:spcPct val="100000"/>
                </a:lnSpc>
              </a:pPr>
              <a:r>
                <a:rPr lang="en-US" sz="2000" dirty="0">
                  <a:latin typeface="Roboto Slab Medium" pitchFamily="2" charset="0"/>
                  <a:ea typeface="Roboto Slab Medium" pitchFamily="2" charset="0"/>
                </a:rPr>
                <a:t>Extension</a:t>
              </a:r>
              <a:endParaRPr lang="nl-NL" sz="2000" dirty="0">
                <a:latin typeface="Roboto Slab Medium" pitchFamily="2" charset="0"/>
                <a:ea typeface="Roboto Slab Medium" pitchFamily="2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961D33F-C043-8748-0A8A-6329F9A9E30E}"/>
                </a:ext>
              </a:extLst>
            </p:cNvPr>
            <p:cNvSpPr txBox="1"/>
            <p:nvPr/>
          </p:nvSpPr>
          <p:spPr>
            <a:xfrm>
              <a:off x="1275109" y="3731217"/>
              <a:ext cx="4211579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dirty="0">
                  <a:solidFill>
                    <a:schemeClr val="tx1"/>
                  </a:solidFill>
                </a:rPr>
                <a:t>New concepts and theory are introduced during contact hours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dirty="0">
                  <a:solidFill>
                    <a:schemeClr val="tx1"/>
                  </a:solidFill>
                </a:rPr>
                <a:t>Students apply them on a higher level in individual/group tasks, supported by online tools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FB2D1BE-E77D-EDFB-AE89-E5A97680E8CA}"/>
              </a:ext>
            </a:extLst>
          </p:cNvPr>
          <p:cNvGrpSpPr/>
          <p:nvPr/>
        </p:nvGrpSpPr>
        <p:grpSpPr>
          <a:xfrm>
            <a:off x="6647970" y="4265763"/>
            <a:ext cx="4440090" cy="2226023"/>
            <a:chOff x="1160853" y="3092901"/>
            <a:chExt cx="4440090" cy="2226023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690A586-5D05-B865-3ECF-0FDEB0F48B33}"/>
                </a:ext>
              </a:extLst>
            </p:cNvPr>
            <p:cNvSpPr/>
            <p:nvPr/>
          </p:nvSpPr>
          <p:spPr>
            <a:xfrm>
              <a:off x="1160853" y="3092901"/>
              <a:ext cx="4440090" cy="2226023"/>
            </a:xfrm>
            <a:custGeom>
              <a:avLst/>
              <a:gdLst>
                <a:gd name="connsiteX0" fmla="*/ 0 w 4440090"/>
                <a:gd name="connsiteY0" fmla="*/ 0 h 2226023"/>
                <a:gd name="connsiteX1" fmla="*/ 723100 w 4440090"/>
                <a:gd name="connsiteY1" fmla="*/ 0 h 2226023"/>
                <a:gd name="connsiteX2" fmla="*/ 1401800 w 4440090"/>
                <a:gd name="connsiteY2" fmla="*/ 0 h 2226023"/>
                <a:gd name="connsiteX3" fmla="*/ 2036098 w 4440090"/>
                <a:gd name="connsiteY3" fmla="*/ 0 h 2226023"/>
                <a:gd name="connsiteX4" fmla="*/ 2670397 w 4440090"/>
                <a:gd name="connsiteY4" fmla="*/ 0 h 2226023"/>
                <a:gd name="connsiteX5" fmla="*/ 3393497 w 4440090"/>
                <a:gd name="connsiteY5" fmla="*/ 0 h 2226023"/>
                <a:gd name="connsiteX6" fmla="*/ 4440090 w 4440090"/>
                <a:gd name="connsiteY6" fmla="*/ 0 h 2226023"/>
                <a:gd name="connsiteX7" fmla="*/ 4440090 w 4440090"/>
                <a:gd name="connsiteY7" fmla="*/ 489725 h 2226023"/>
                <a:gd name="connsiteX8" fmla="*/ 4440090 w 4440090"/>
                <a:gd name="connsiteY8" fmla="*/ 1068491 h 2226023"/>
                <a:gd name="connsiteX9" fmla="*/ 4440090 w 4440090"/>
                <a:gd name="connsiteY9" fmla="*/ 1558216 h 2226023"/>
                <a:gd name="connsiteX10" fmla="*/ 4440090 w 4440090"/>
                <a:gd name="connsiteY10" fmla="*/ 2226023 h 2226023"/>
                <a:gd name="connsiteX11" fmla="*/ 3894593 w 4440090"/>
                <a:gd name="connsiteY11" fmla="*/ 2226023 h 2226023"/>
                <a:gd name="connsiteX12" fmla="*/ 3171493 w 4440090"/>
                <a:gd name="connsiteY12" fmla="*/ 2226023 h 2226023"/>
                <a:gd name="connsiteX13" fmla="*/ 2581595 w 4440090"/>
                <a:gd name="connsiteY13" fmla="*/ 2226023 h 2226023"/>
                <a:gd name="connsiteX14" fmla="*/ 1858495 w 4440090"/>
                <a:gd name="connsiteY14" fmla="*/ 2226023 h 2226023"/>
                <a:gd name="connsiteX15" fmla="*/ 1312998 w 4440090"/>
                <a:gd name="connsiteY15" fmla="*/ 2226023 h 2226023"/>
                <a:gd name="connsiteX16" fmla="*/ 811902 w 4440090"/>
                <a:gd name="connsiteY16" fmla="*/ 2226023 h 2226023"/>
                <a:gd name="connsiteX17" fmla="*/ 0 w 4440090"/>
                <a:gd name="connsiteY17" fmla="*/ 2226023 h 2226023"/>
                <a:gd name="connsiteX18" fmla="*/ 0 w 4440090"/>
                <a:gd name="connsiteY18" fmla="*/ 1647257 h 2226023"/>
                <a:gd name="connsiteX19" fmla="*/ 0 w 4440090"/>
                <a:gd name="connsiteY19" fmla="*/ 1157532 h 2226023"/>
                <a:gd name="connsiteX20" fmla="*/ 0 w 4440090"/>
                <a:gd name="connsiteY20" fmla="*/ 556506 h 2226023"/>
                <a:gd name="connsiteX21" fmla="*/ 0 w 4440090"/>
                <a:gd name="connsiteY21" fmla="*/ 0 h 2226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440090" h="2226023" fill="none" extrusionOk="0">
                  <a:moveTo>
                    <a:pt x="0" y="0"/>
                  </a:moveTo>
                  <a:cubicBezTo>
                    <a:pt x="329133" y="734"/>
                    <a:pt x="469357" y="-4990"/>
                    <a:pt x="723100" y="0"/>
                  </a:cubicBezTo>
                  <a:cubicBezTo>
                    <a:pt x="976843" y="4990"/>
                    <a:pt x="1114768" y="-33139"/>
                    <a:pt x="1401800" y="0"/>
                  </a:cubicBezTo>
                  <a:cubicBezTo>
                    <a:pt x="1688832" y="33139"/>
                    <a:pt x="1810661" y="5032"/>
                    <a:pt x="2036098" y="0"/>
                  </a:cubicBezTo>
                  <a:cubicBezTo>
                    <a:pt x="2261535" y="-5032"/>
                    <a:pt x="2525200" y="19224"/>
                    <a:pt x="2670397" y="0"/>
                  </a:cubicBezTo>
                  <a:cubicBezTo>
                    <a:pt x="2815594" y="-19224"/>
                    <a:pt x="3158783" y="-7438"/>
                    <a:pt x="3393497" y="0"/>
                  </a:cubicBezTo>
                  <a:cubicBezTo>
                    <a:pt x="3628211" y="7438"/>
                    <a:pt x="4194370" y="-45274"/>
                    <a:pt x="4440090" y="0"/>
                  </a:cubicBezTo>
                  <a:cubicBezTo>
                    <a:pt x="4433788" y="153290"/>
                    <a:pt x="4428348" y="315091"/>
                    <a:pt x="4440090" y="489725"/>
                  </a:cubicBezTo>
                  <a:cubicBezTo>
                    <a:pt x="4451832" y="664360"/>
                    <a:pt x="4463787" y="931693"/>
                    <a:pt x="4440090" y="1068491"/>
                  </a:cubicBezTo>
                  <a:cubicBezTo>
                    <a:pt x="4416393" y="1205289"/>
                    <a:pt x="4449616" y="1386994"/>
                    <a:pt x="4440090" y="1558216"/>
                  </a:cubicBezTo>
                  <a:cubicBezTo>
                    <a:pt x="4430564" y="1729439"/>
                    <a:pt x="4420887" y="1940182"/>
                    <a:pt x="4440090" y="2226023"/>
                  </a:cubicBezTo>
                  <a:cubicBezTo>
                    <a:pt x="4190452" y="2250478"/>
                    <a:pt x="4045557" y="2210122"/>
                    <a:pt x="3894593" y="2226023"/>
                  </a:cubicBezTo>
                  <a:cubicBezTo>
                    <a:pt x="3743629" y="2241924"/>
                    <a:pt x="3333196" y="2246879"/>
                    <a:pt x="3171493" y="2226023"/>
                  </a:cubicBezTo>
                  <a:cubicBezTo>
                    <a:pt x="3009790" y="2205167"/>
                    <a:pt x="2745303" y="2243648"/>
                    <a:pt x="2581595" y="2226023"/>
                  </a:cubicBezTo>
                  <a:cubicBezTo>
                    <a:pt x="2417887" y="2208398"/>
                    <a:pt x="2047920" y="2261272"/>
                    <a:pt x="1858495" y="2226023"/>
                  </a:cubicBezTo>
                  <a:cubicBezTo>
                    <a:pt x="1669070" y="2190774"/>
                    <a:pt x="1442493" y="2251797"/>
                    <a:pt x="1312998" y="2226023"/>
                  </a:cubicBezTo>
                  <a:cubicBezTo>
                    <a:pt x="1183503" y="2200249"/>
                    <a:pt x="959795" y="2247186"/>
                    <a:pt x="811902" y="2226023"/>
                  </a:cubicBezTo>
                  <a:cubicBezTo>
                    <a:pt x="664009" y="2204860"/>
                    <a:pt x="240671" y="2257247"/>
                    <a:pt x="0" y="2226023"/>
                  </a:cubicBezTo>
                  <a:cubicBezTo>
                    <a:pt x="16072" y="2081129"/>
                    <a:pt x="11191" y="1781100"/>
                    <a:pt x="0" y="1647257"/>
                  </a:cubicBezTo>
                  <a:cubicBezTo>
                    <a:pt x="-11191" y="1513414"/>
                    <a:pt x="-3769" y="1300661"/>
                    <a:pt x="0" y="1157532"/>
                  </a:cubicBezTo>
                  <a:cubicBezTo>
                    <a:pt x="3769" y="1014403"/>
                    <a:pt x="25217" y="777436"/>
                    <a:pt x="0" y="556506"/>
                  </a:cubicBezTo>
                  <a:cubicBezTo>
                    <a:pt x="-25217" y="335576"/>
                    <a:pt x="-1317" y="230943"/>
                    <a:pt x="0" y="0"/>
                  </a:cubicBezTo>
                  <a:close/>
                </a:path>
                <a:path w="4440090" h="2226023" stroke="0" extrusionOk="0">
                  <a:moveTo>
                    <a:pt x="0" y="0"/>
                  </a:moveTo>
                  <a:cubicBezTo>
                    <a:pt x="225305" y="24396"/>
                    <a:pt x="423623" y="-25856"/>
                    <a:pt x="589898" y="0"/>
                  </a:cubicBezTo>
                  <a:cubicBezTo>
                    <a:pt x="756173" y="25856"/>
                    <a:pt x="881887" y="-16148"/>
                    <a:pt x="1090994" y="0"/>
                  </a:cubicBezTo>
                  <a:cubicBezTo>
                    <a:pt x="1300101" y="16148"/>
                    <a:pt x="1502808" y="-30234"/>
                    <a:pt x="1814094" y="0"/>
                  </a:cubicBezTo>
                  <a:cubicBezTo>
                    <a:pt x="2125380" y="30234"/>
                    <a:pt x="2208159" y="-16836"/>
                    <a:pt x="2403992" y="0"/>
                  </a:cubicBezTo>
                  <a:cubicBezTo>
                    <a:pt x="2599825" y="16836"/>
                    <a:pt x="2782013" y="16236"/>
                    <a:pt x="2993889" y="0"/>
                  </a:cubicBezTo>
                  <a:cubicBezTo>
                    <a:pt x="3205765" y="-16236"/>
                    <a:pt x="3390027" y="-27673"/>
                    <a:pt x="3716990" y="0"/>
                  </a:cubicBezTo>
                  <a:cubicBezTo>
                    <a:pt x="4043953" y="27673"/>
                    <a:pt x="4084395" y="-12828"/>
                    <a:pt x="4440090" y="0"/>
                  </a:cubicBezTo>
                  <a:cubicBezTo>
                    <a:pt x="4455522" y="221747"/>
                    <a:pt x="4450305" y="379949"/>
                    <a:pt x="4440090" y="601026"/>
                  </a:cubicBezTo>
                  <a:cubicBezTo>
                    <a:pt x="4429875" y="822103"/>
                    <a:pt x="4429647" y="871328"/>
                    <a:pt x="4440090" y="1113012"/>
                  </a:cubicBezTo>
                  <a:cubicBezTo>
                    <a:pt x="4450533" y="1354696"/>
                    <a:pt x="4419440" y="1499480"/>
                    <a:pt x="4440090" y="1624997"/>
                  </a:cubicBezTo>
                  <a:cubicBezTo>
                    <a:pt x="4460740" y="1750514"/>
                    <a:pt x="4468516" y="1995631"/>
                    <a:pt x="4440090" y="2226023"/>
                  </a:cubicBezTo>
                  <a:cubicBezTo>
                    <a:pt x="4288117" y="2208458"/>
                    <a:pt x="3916775" y="2247132"/>
                    <a:pt x="3761391" y="2226023"/>
                  </a:cubicBezTo>
                  <a:cubicBezTo>
                    <a:pt x="3606007" y="2204914"/>
                    <a:pt x="3349578" y="2239599"/>
                    <a:pt x="3038290" y="2226023"/>
                  </a:cubicBezTo>
                  <a:cubicBezTo>
                    <a:pt x="2727002" y="2212447"/>
                    <a:pt x="2569276" y="2259637"/>
                    <a:pt x="2315190" y="2226023"/>
                  </a:cubicBezTo>
                  <a:cubicBezTo>
                    <a:pt x="2061104" y="2192409"/>
                    <a:pt x="1961386" y="2224478"/>
                    <a:pt x="1769693" y="2226023"/>
                  </a:cubicBezTo>
                  <a:cubicBezTo>
                    <a:pt x="1578000" y="2227568"/>
                    <a:pt x="1412313" y="2242804"/>
                    <a:pt x="1135394" y="2226023"/>
                  </a:cubicBezTo>
                  <a:cubicBezTo>
                    <a:pt x="858475" y="2209242"/>
                    <a:pt x="321291" y="2230146"/>
                    <a:pt x="0" y="2226023"/>
                  </a:cubicBezTo>
                  <a:cubicBezTo>
                    <a:pt x="-10076" y="2048240"/>
                    <a:pt x="-5192" y="1880639"/>
                    <a:pt x="0" y="1669517"/>
                  </a:cubicBezTo>
                  <a:cubicBezTo>
                    <a:pt x="5192" y="1458395"/>
                    <a:pt x="15675" y="1371697"/>
                    <a:pt x="0" y="1157532"/>
                  </a:cubicBezTo>
                  <a:cubicBezTo>
                    <a:pt x="-15675" y="943368"/>
                    <a:pt x="-12285" y="873561"/>
                    <a:pt x="0" y="645547"/>
                  </a:cubicBezTo>
                  <a:cubicBezTo>
                    <a:pt x="12285" y="417533"/>
                    <a:pt x="-13506" y="234453"/>
                    <a:pt x="0" y="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6" name="Vertical Text Placeholder 18">
              <a:extLst>
                <a:ext uri="{FF2B5EF4-FFF2-40B4-BE49-F238E27FC236}">
                  <a16:creationId xmlns:a16="http://schemas.microsoft.com/office/drawing/2014/main" id="{21988988-5B3C-4598-FA7D-3ABBF03FC672}"/>
                </a:ext>
              </a:extLst>
            </p:cNvPr>
            <p:cNvSpPr txBox="1">
              <a:spLocks/>
            </p:cNvSpPr>
            <p:nvPr/>
          </p:nvSpPr>
          <p:spPr>
            <a:xfrm>
              <a:off x="1275109" y="3166519"/>
              <a:ext cx="4211579" cy="524453"/>
            </a:xfrm>
            <a:prstGeom prst="rect">
              <a:avLst/>
            </a:prstGeom>
            <a:noFill/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algn="l" hangingPunct="1">
                <a:lnSpc>
                  <a:spcPct val="100000"/>
                </a:lnSpc>
              </a:pPr>
              <a:r>
                <a:rPr lang="en-US" sz="2000" dirty="0">
                  <a:latin typeface="Roboto Slab Medium"/>
                  <a:ea typeface="Roboto Slab Medium"/>
                </a:rPr>
                <a:t>Self-directed blend</a:t>
              </a:r>
              <a:endParaRPr lang="nl-NL" sz="2000" dirty="0">
                <a:latin typeface="Roboto Slab Medium"/>
                <a:ea typeface="Roboto Slab Medium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EFEB120-EC84-69E6-9735-55501F5DA01B}"/>
                </a:ext>
              </a:extLst>
            </p:cNvPr>
            <p:cNvSpPr txBox="1"/>
            <p:nvPr/>
          </p:nvSpPr>
          <p:spPr>
            <a:xfrm>
              <a:off x="1275109" y="3731217"/>
              <a:ext cx="4211579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Students decide what they want to do during contact hours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Choose online tasks accordingly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suits problem- and project-based learning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237236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0D88C-CBD0-9869-2B41-A11F229F2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Mastery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8B4B56-6BA4-0945-B1DD-2FBF17F27F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11200" indent="-711200">
              <a:buFont typeface="System Font Regular"/>
              <a:buChar char="→"/>
            </a:pPr>
            <a:r>
              <a:rPr lang="en-US" sz="3600" b="1" dirty="0"/>
              <a:t>How can your students show that they have mastered your course?</a:t>
            </a:r>
          </a:p>
          <a:p>
            <a:pPr marL="0" indent="0">
              <a:buNone/>
            </a:pPr>
            <a:endParaRPr lang="en-US" sz="3600" dirty="0"/>
          </a:p>
          <a:p>
            <a:pPr marL="0" indent="0">
              <a:buNone/>
            </a:pPr>
            <a:r>
              <a:rPr lang="en-US" sz="2800" dirty="0"/>
              <a:t>What are </a:t>
            </a:r>
            <a:r>
              <a:rPr lang="en-US" sz="2800" b="1" dirty="0">
                <a:solidFill>
                  <a:schemeClr val="accent2"/>
                </a:solidFill>
                <a:latin typeface="+mj-lt"/>
              </a:rPr>
              <a:t>milestones</a:t>
            </a:r>
            <a:r>
              <a:rPr lang="en-US" sz="2800" dirty="0"/>
              <a:t> students can show throughout the course towards mastery? </a:t>
            </a:r>
          </a:p>
          <a:p>
            <a:pPr marL="0" indent="0">
              <a:buNone/>
            </a:pPr>
            <a:endParaRPr lang="en-US" sz="3600" b="1" dirty="0"/>
          </a:p>
          <a:p>
            <a:pPr marL="711200" indent="-711200">
              <a:buFont typeface="System Font Regular"/>
              <a:buChar char="→"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6583F4-34EC-D0D0-122A-84CAFC1F427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Photo by </a:t>
            </a:r>
            <a:r>
              <a:rPr lang="en-US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Gabriella Clare Marino</a:t>
            </a:r>
            <a:r>
              <a:rPr lang="en-US">
                <a:solidFill>
                  <a:schemeClr val="bg1"/>
                </a:solidFill>
              </a:rPr>
              <a:t> on </a:t>
            </a:r>
            <a:r>
              <a:rPr lang="en-US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r>
              <a:rPr lang="en-US">
                <a:solidFill>
                  <a:schemeClr val="bg1"/>
                </a:solidFill>
              </a:rPr>
              <a:t> </a:t>
            </a:r>
            <a:endParaRPr lang="en-GB">
              <a:solidFill>
                <a:schemeClr val="bg1"/>
              </a:solidFill>
            </a:endParaRPr>
          </a:p>
        </p:txBody>
      </p:sp>
      <p:pic>
        <p:nvPicPr>
          <p:cNvPr id="4" name="Picture Placeholder 6">
            <a:extLst>
              <a:ext uri="{FF2B5EF4-FFF2-40B4-BE49-F238E27FC236}">
                <a16:creationId xmlns:a16="http://schemas.microsoft.com/office/drawing/2014/main" id="{1BDC2A3A-7FCB-EE32-FE4C-4C87D13C489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5903913" cy="6858000"/>
          </a:xfrm>
          <a:prstGeom prst="rect">
            <a:avLst/>
          </a:prstGeom>
        </p:spPr>
      </p:pic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DEB450D4-290C-281D-1F1B-8EB442DB756E}"/>
              </a:ext>
            </a:extLst>
          </p:cNvPr>
          <p:cNvSpPr txBox="1">
            <a:spLocks/>
          </p:cNvSpPr>
          <p:nvPr/>
        </p:nvSpPr>
        <p:spPr>
          <a:xfrm rot="16200000">
            <a:off x="-3089925" y="3394725"/>
            <a:ext cx="6858001" cy="3733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bg1"/>
                </a:solidFill>
              </a:rPr>
              <a:t>Photo by </a:t>
            </a:r>
            <a:r>
              <a:rPr lang="en-US">
                <a:solidFill>
                  <a:schemeClr val="bg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Vance Osterhout</a:t>
            </a:r>
            <a:r>
              <a:rPr lang="en-US">
                <a:solidFill>
                  <a:schemeClr val="bg1"/>
                </a:solidFill>
              </a:rPr>
              <a:t> on </a:t>
            </a:r>
            <a:r>
              <a:rPr lang="en-US">
                <a:solidFill>
                  <a:schemeClr val="bg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3708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0D88C-CBD0-9869-2B41-A11F229F2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Milestones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8B4B56-6BA4-0945-B1DD-2FBF17F27F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11200" indent="-711200">
              <a:buFont typeface="System Font Regular"/>
              <a:buChar char="→"/>
            </a:pPr>
            <a:r>
              <a:rPr lang="en-US" sz="3600" b="1" dirty="0"/>
              <a:t>What are milestones students can show throughout the course towards mastery? </a:t>
            </a:r>
          </a:p>
          <a:p>
            <a:pPr marL="711200" indent="-711200">
              <a:buFont typeface="System Font Regular"/>
              <a:buChar char="→"/>
            </a:pPr>
            <a:endParaRPr lang="en-US" sz="3600" b="1" dirty="0"/>
          </a:p>
          <a:p>
            <a:pPr marL="0" indent="0">
              <a:buNone/>
            </a:pPr>
            <a:endParaRPr lang="en-US" sz="3600" b="1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64FE2AF6-1635-86F1-9301-89573B8AA61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5903913" cy="6858000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6583F4-34EC-D0D0-122A-84CAFC1F427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Photo by </a:t>
            </a:r>
            <a:r>
              <a:rPr lang="en-US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Gabriella Clare Marino</a:t>
            </a:r>
            <a:r>
              <a:rPr lang="en-US">
                <a:solidFill>
                  <a:schemeClr val="bg1"/>
                </a:solidFill>
              </a:rPr>
              <a:t> on </a:t>
            </a:r>
            <a:r>
              <a:rPr lang="en-US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r>
              <a:rPr lang="en-US">
                <a:solidFill>
                  <a:schemeClr val="bg1"/>
                </a:solidFill>
              </a:rPr>
              <a:t> </a:t>
            </a:r>
            <a:endParaRPr lang="en-GB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8069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FBE15-BBA6-F594-4229-3C64EAC1A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Assessment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072980F-309E-3807-1B0B-23DB0E379D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715" y="1407695"/>
            <a:ext cx="11646569" cy="1081876"/>
          </a:xfrm>
        </p:spPr>
        <p:txBody>
          <a:bodyPr/>
          <a:lstStyle/>
          <a:p>
            <a:pPr marL="711200" indent="-711200">
              <a:buFont typeface="System Font Regular"/>
              <a:buChar char="→"/>
            </a:pPr>
            <a:r>
              <a:rPr lang="en-US" b="1"/>
              <a:t>How can you work these proofs of mastery into summative and formative assessment?</a:t>
            </a:r>
          </a:p>
          <a:p>
            <a:pPr marL="0" indent="0">
              <a:buNone/>
            </a:pPr>
            <a:endParaRPr lang="en-US" b="1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3787246-11E8-BDD9-E19A-C92DD2D8B104}"/>
              </a:ext>
            </a:extLst>
          </p:cNvPr>
          <p:cNvGrpSpPr/>
          <p:nvPr/>
        </p:nvGrpSpPr>
        <p:grpSpPr>
          <a:xfrm>
            <a:off x="1155936" y="3092901"/>
            <a:ext cx="4440090" cy="2246661"/>
            <a:chOff x="1160853" y="3092901"/>
            <a:chExt cx="4440090" cy="2246661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E57A7966-106D-29BD-ECB3-F500755E1D79}"/>
                </a:ext>
              </a:extLst>
            </p:cNvPr>
            <p:cNvSpPr/>
            <p:nvPr/>
          </p:nvSpPr>
          <p:spPr>
            <a:xfrm>
              <a:off x="1160853" y="3092901"/>
              <a:ext cx="4440090" cy="2246661"/>
            </a:xfrm>
            <a:custGeom>
              <a:avLst/>
              <a:gdLst>
                <a:gd name="connsiteX0" fmla="*/ 0 w 4440090"/>
                <a:gd name="connsiteY0" fmla="*/ 0 h 2246661"/>
                <a:gd name="connsiteX1" fmla="*/ 723100 w 4440090"/>
                <a:gd name="connsiteY1" fmla="*/ 0 h 2246661"/>
                <a:gd name="connsiteX2" fmla="*/ 1401800 w 4440090"/>
                <a:gd name="connsiteY2" fmla="*/ 0 h 2246661"/>
                <a:gd name="connsiteX3" fmla="*/ 2036098 w 4440090"/>
                <a:gd name="connsiteY3" fmla="*/ 0 h 2246661"/>
                <a:gd name="connsiteX4" fmla="*/ 2670397 w 4440090"/>
                <a:gd name="connsiteY4" fmla="*/ 0 h 2246661"/>
                <a:gd name="connsiteX5" fmla="*/ 3393497 w 4440090"/>
                <a:gd name="connsiteY5" fmla="*/ 0 h 2246661"/>
                <a:gd name="connsiteX6" fmla="*/ 4440090 w 4440090"/>
                <a:gd name="connsiteY6" fmla="*/ 0 h 2246661"/>
                <a:gd name="connsiteX7" fmla="*/ 4440090 w 4440090"/>
                <a:gd name="connsiteY7" fmla="*/ 494265 h 2246661"/>
                <a:gd name="connsiteX8" fmla="*/ 4440090 w 4440090"/>
                <a:gd name="connsiteY8" fmla="*/ 1078397 h 2246661"/>
                <a:gd name="connsiteX9" fmla="*/ 4440090 w 4440090"/>
                <a:gd name="connsiteY9" fmla="*/ 1572663 h 2246661"/>
                <a:gd name="connsiteX10" fmla="*/ 4440090 w 4440090"/>
                <a:gd name="connsiteY10" fmla="*/ 2246661 h 2246661"/>
                <a:gd name="connsiteX11" fmla="*/ 3894593 w 4440090"/>
                <a:gd name="connsiteY11" fmla="*/ 2246661 h 2246661"/>
                <a:gd name="connsiteX12" fmla="*/ 3171493 w 4440090"/>
                <a:gd name="connsiteY12" fmla="*/ 2246661 h 2246661"/>
                <a:gd name="connsiteX13" fmla="*/ 2581595 w 4440090"/>
                <a:gd name="connsiteY13" fmla="*/ 2246661 h 2246661"/>
                <a:gd name="connsiteX14" fmla="*/ 1858495 w 4440090"/>
                <a:gd name="connsiteY14" fmla="*/ 2246661 h 2246661"/>
                <a:gd name="connsiteX15" fmla="*/ 1312998 w 4440090"/>
                <a:gd name="connsiteY15" fmla="*/ 2246661 h 2246661"/>
                <a:gd name="connsiteX16" fmla="*/ 811902 w 4440090"/>
                <a:gd name="connsiteY16" fmla="*/ 2246661 h 2246661"/>
                <a:gd name="connsiteX17" fmla="*/ 0 w 4440090"/>
                <a:gd name="connsiteY17" fmla="*/ 2246661 h 2246661"/>
                <a:gd name="connsiteX18" fmla="*/ 0 w 4440090"/>
                <a:gd name="connsiteY18" fmla="*/ 1662529 h 2246661"/>
                <a:gd name="connsiteX19" fmla="*/ 0 w 4440090"/>
                <a:gd name="connsiteY19" fmla="*/ 1168264 h 2246661"/>
                <a:gd name="connsiteX20" fmla="*/ 0 w 4440090"/>
                <a:gd name="connsiteY20" fmla="*/ 561665 h 2246661"/>
                <a:gd name="connsiteX21" fmla="*/ 0 w 4440090"/>
                <a:gd name="connsiteY21" fmla="*/ 0 h 2246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440090" h="2246661" fill="none" extrusionOk="0">
                  <a:moveTo>
                    <a:pt x="0" y="0"/>
                  </a:moveTo>
                  <a:cubicBezTo>
                    <a:pt x="329133" y="734"/>
                    <a:pt x="469357" y="-4990"/>
                    <a:pt x="723100" y="0"/>
                  </a:cubicBezTo>
                  <a:cubicBezTo>
                    <a:pt x="976843" y="4990"/>
                    <a:pt x="1114768" y="-33139"/>
                    <a:pt x="1401800" y="0"/>
                  </a:cubicBezTo>
                  <a:cubicBezTo>
                    <a:pt x="1688832" y="33139"/>
                    <a:pt x="1810661" y="5032"/>
                    <a:pt x="2036098" y="0"/>
                  </a:cubicBezTo>
                  <a:cubicBezTo>
                    <a:pt x="2261535" y="-5032"/>
                    <a:pt x="2525200" y="19224"/>
                    <a:pt x="2670397" y="0"/>
                  </a:cubicBezTo>
                  <a:cubicBezTo>
                    <a:pt x="2815594" y="-19224"/>
                    <a:pt x="3158783" y="-7438"/>
                    <a:pt x="3393497" y="0"/>
                  </a:cubicBezTo>
                  <a:cubicBezTo>
                    <a:pt x="3628211" y="7438"/>
                    <a:pt x="4194370" y="-45274"/>
                    <a:pt x="4440090" y="0"/>
                  </a:cubicBezTo>
                  <a:cubicBezTo>
                    <a:pt x="4433247" y="198759"/>
                    <a:pt x="4421604" y="342253"/>
                    <a:pt x="4440090" y="494265"/>
                  </a:cubicBezTo>
                  <a:cubicBezTo>
                    <a:pt x="4458576" y="646278"/>
                    <a:pt x="4462498" y="823971"/>
                    <a:pt x="4440090" y="1078397"/>
                  </a:cubicBezTo>
                  <a:cubicBezTo>
                    <a:pt x="4417682" y="1332823"/>
                    <a:pt x="4428607" y="1462709"/>
                    <a:pt x="4440090" y="1572663"/>
                  </a:cubicBezTo>
                  <a:cubicBezTo>
                    <a:pt x="4451573" y="1682617"/>
                    <a:pt x="4431806" y="2066394"/>
                    <a:pt x="4440090" y="2246661"/>
                  </a:cubicBezTo>
                  <a:cubicBezTo>
                    <a:pt x="4190452" y="2271116"/>
                    <a:pt x="4045557" y="2230760"/>
                    <a:pt x="3894593" y="2246661"/>
                  </a:cubicBezTo>
                  <a:cubicBezTo>
                    <a:pt x="3743629" y="2262562"/>
                    <a:pt x="3333196" y="2267517"/>
                    <a:pt x="3171493" y="2246661"/>
                  </a:cubicBezTo>
                  <a:cubicBezTo>
                    <a:pt x="3009790" y="2225805"/>
                    <a:pt x="2745303" y="2264286"/>
                    <a:pt x="2581595" y="2246661"/>
                  </a:cubicBezTo>
                  <a:cubicBezTo>
                    <a:pt x="2417887" y="2229036"/>
                    <a:pt x="2047920" y="2281910"/>
                    <a:pt x="1858495" y="2246661"/>
                  </a:cubicBezTo>
                  <a:cubicBezTo>
                    <a:pt x="1669070" y="2211412"/>
                    <a:pt x="1442493" y="2272435"/>
                    <a:pt x="1312998" y="2246661"/>
                  </a:cubicBezTo>
                  <a:cubicBezTo>
                    <a:pt x="1183503" y="2220887"/>
                    <a:pt x="959795" y="2267824"/>
                    <a:pt x="811902" y="2246661"/>
                  </a:cubicBezTo>
                  <a:cubicBezTo>
                    <a:pt x="664009" y="2225498"/>
                    <a:pt x="240671" y="2277885"/>
                    <a:pt x="0" y="2246661"/>
                  </a:cubicBezTo>
                  <a:cubicBezTo>
                    <a:pt x="25704" y="2023729"/>
                    <a:pt x="16528" y="1931021"/>
                    <a:pt x="0" y="1662529"/>
                  </a:cubicBezTo>
                  <a:cubicBezTo>
                    <a:pt x="-16528" y="1394037"/>
                    <a:pt x="-8451" y="1387150"/>
                    <a:pt x="0" y="1168264"/>
                  </a:cubicBezTo>
                  <a:cubicBezTo>
                    <a:pt x="8451" y="949379"/>
                    <a:pt x="18351" y="795585"/>
                    <a:pt x="0" y="561665"/>
                  </a:cubicBezTo>
                  <a:cubicBezTo>
                    <a:pt x="-18351" y="327745"/>
                    <a:pt x="-13180" y="198949"/>
                    <a:pt x="0" y="0"/>
                  </a:cubicBezTo>
                  <a:close/>
                </a:path>
                <a:path w="4440090" h="2246661" stroke="0" extrusionOk="0">
                  <a:moveTo>
                    <a:pt x="0" y="0"/>
                  </a:moveTo>
                  <a:cubicBezTo>
                    <a:pt x="225305" y="24396"/>
                    <a:pt x="423623" y="-25856"/>
                    <a:pt x="589898" y="0"/>
                  </a:cubicBezTo>
                  <a:cubicBezTo>
                    <a:pt x="756173" y="25856"/>
                    <a:pt x="881887" y="-16148"/>
                    <a:pt x="1090994" y="0"/>
                  </a:cubicBezTo>
                  <a:cubicBezTo>
                    <a:pt x="1300101" y="16148"/>
                    <a:pt x="1502808" y="-30234"/>
                    <a:pt x="1814094" y="0"/>
                  </a:cubicBezTo>
                  <a:cubicBezTo>
                    <a:pt x="2125380" y="30234"/>
                    <a:pt x="2208159" y="-16836"/>
                    <a:pt x="2403992" y="0"/>
                  </a:cubicBezTo>
                  <a:cubicBezTo>
                    <a:pt x="2599825" y="16836"/>
                    <a:pt x="2782013" y="16236"/>
                    <a:pt x="2993889" y="0"/>
                  </a:cubicBezTo>
                  <a:cubicBezTo>
                    <a:pt x="3205765" y="-16236"/>
                    <a:pt x="3390027" y="-27673"/>
                    <a:pt x="3716990" y="0"/>
                  </a:cubicBezTo>
                  <a:cubicBezTo>
                    <a:pt x="4043953" y="27673"/>
                    <a:pt x="4084395" y="-12828"/>
                    <a:pt x="4440090" y="0"/>
                  </a:cubicBezTo>
                  <a:cubicBezTo>
                    <a:pt x="4437306" y="152159"/>
                    <a:pt x="4453958" y="469711"/>
                    <a:pt x="4440090" y="606598"/>
                  </a:cubicBezTo>
                  <a:cubicBezTo>
                    <a:pt x="4426222" y="743485"/>
                    <a:pt x="4417736" y="878082"/>
                    <a:pt x="4440090" y="1123331"/>
                  </a:cubicBezTo>
                  <a:cubicBezTo>
                    <a:pt x="4462444" y="1368580"/>
                    <a:pt x="4462856" y="1401944"/>
                    <a:pt x="4440090" y="1640063"/>
                  </a:cubicBezTo>
                  <a:cubicBezTo>
                    <a:pt x="4417324" y="1878182"/>
                    <a:pt x="4464218" y="2059896"/>
                    <a:pt x="4440090" y="2246661"/>
                  </a:cubicBezTo>
                  <a:cubicBezTo>
                    <a:pt x="4288117" y="2229096"/>
                    <a:pt x="3916775" y="2267770"/>
                    <a:pt x="3761391" y="2246661"/>
                  </a:cubicBezTo>
                  <a:cubicBezTo>
                    <a:pt x="3606007" y="2225552"/>
                    <a:pt x="3349578" y="2260237"/>
                    <a:pt x="3038290" y="2246661"/>
                  </a:cubicBezTo>
                  <a:cubicBezTo>
                    <a:pt x="2727002" y="2233085"/>
                    <a:pt x="2569276" y="2280275"/>
                    <a:pt x="2315190" y="2246661"/>
                  </a:cubicBezTo>
                  <a:cubicBezTo>
                    <a:pt x="2061104" y="2213047"/>
                    <a:pt x="1961386" y="2245116"/>
                    <a:pt x="1769693" y="2246661"/>
                  </a:cubicBezTo>
                  <a:cubicBezTo>
                    <a:pt x="1578000" y="2248206"/>
                    <a:pt x="1412313" y="2263442"/>
                    <a:pt x="1135394" y="2246661"/>
                  </a:cubicBezTo>
                  <a:cubicBezTo>
                    <a:pt x="858475" y="2229880"/>
                    <a:pt x="321291" y="2250784"/>
                    <a:pt x="0" y="2246661"/>
                  </a:cubicBezTo>
                  <a:cubicBezTo>
                    <a:pt x="-20774" y="2039408"/>
                    <a:pt x="14464" y="1847682"/>
                    <a:pt x="0" y="1684996"/>
                  </a:cubicBezTo>
                  <a:cubicBezTo>
                    <a:pt x="-14464" y="1522310"/>
                    <a:pt x="14360" y="1352294"/>
                    <a:pt x="0" y="1168264"/>
                  </a:cubicBezTo>
                  <a:cubicBezTo>
                    <a:pt x="-14360" y="984234"/>
                    <a:pt x="11072" y="834984"/>
                    <a:pt x="0" y="651532"/>
                  </a:cubicBezTo>
                  <a:cubicBezTo>
                    <a:pt x="-11072" y="468080"/>
                    <a:pt x="17477" y="202143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6" name="Vertical Text Placeholder 18">
              <a:extLst>
                <a:ext uri="{FF2B5EF4-FFF2-40B4-BE49-F238E27FC236}">
                  <a16:creationId xmlns:a16="http://schemas.microsoft.com/office/drawing/2014/main" id="{BB226AB3-456A-060F-2594-7AC9803584A5}"/>
                </a:ext>
              </a:extLst>
            </p:cNvPr>
            <p:cNvSpPr txBox="1">
              <a:spLocks/>
            </p:cNvSpPr>
            <p:nvPr/>
          </p:nvSpPr>
          <p:spPr>
            <a:xfrm>
              <a:off x="1275109" y="3166519"/>
              <a:ext cx="4211579" cy="524453"/>
            </a:xfrm>
            <a:prstGeom prst="rect">
              <a:avLst/>
            </a:prstGeom>
            <a:noFill/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algn="l"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Summative assessment: Graded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429B46C-F601-9E8A-9859-5C9F364C1655}"/>
                </a:ext>
              </a:extLst>
            </p:cNvPr>
            <p:cNvSpPr txBox="1"/>
            <p:nvPr/>
          </p:nvSpPr>
          <p:spPr>
            <a:xfrm>
              <a:off x="2160802" y="3731217"/>
              <a:ext cx="334562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/>
                <a:t>Individual/group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/>
                <a:t>Assessment methods</a:t>
              </a:r>
              <a:br>
                <a:rPr lang="en-US"/>
              </a:br>
              <a:r>
                <a:rPr lang="en-US"/>
                <a:t>(exam, assignment, project)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/>
                <a:t>Percentage final grade</a:t>
              </a:r>
            </a:p>
          </p:txBody>
        </p:sp>
        <p:pic>
          <p:nvPicPr>
            <p:cNvPr id="10" name="Graphic 9" descr="Clipboard Mixed outline">
              <a:extLst>
                <a:ext uri="{FF2B5EF4-FFF2-40B4-BE49-F238E27FC236}">
                  <a16:creationId xmlns:a16="http://schemas.microsoft.com/office/drawing/2014/main" id="{739FB6D8-3E41-2907-49E7-1C3AE9ACCD8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234774" y="3874181"/>
              <a:ext cx="914400" cy="914400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B084EA3-CFF5-57D5-F56C-35A7E05A40E8}"/>
              </a:ext>
            </a:extLst>
          </p:cNvPr>
          <p:cNvGrpSpPr/>
          <p:nvPr/>
        </p:nvGrpSpPr>
        <p:grpSpPr>
          <a:xfrm>
            <a:off x="6595975" y="3092901"/>
            <a:ext cx="4440090" cy="2246661"/>
            <a:chOff x="1160853" y="3092901"/>
            <a:chExt cx="4440090" cy="224666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6164BFC-AE10-C990-FDF6-FDA5CD9C31CF}"/>
                </a:ext>
              </a:extLst>
            </p:cNvPr>
            <p:cNvSpPr/>
            <p:nvPr/>
          </p:nvSpPr>
          <p:spPr>
            <a:xfrm>
              <a:off x="1160853" y="3092901"/>
              <a:ext cx="4440090" cy="2246661"/>
            </a:xfrm>
            <a:custGeom>
              <a:avLst/>
              <a:gdLst>
                <a:gd name="connsiteX0" fmla="*/ 0 w 4440090"/>
                <a:gd name="connsiteY0" fmla="*/ 0 h 2246661"/>
                <a:gd name="connsiteX1" fmla="*/ 723100 w 4440090"/>
                <a:gd name="connsiteY1" fmla="*/ 0 h 2246661"/>
                <a:gd name="connsiteX2" fmla="*/ 1401800 w 4440090"/>
                <a:gd name="connsiteY2" fmla="*/ 0 h 2246661"/>
                <a:gd name="connsiteX3" fmla="*/ 2036098 w 4440090"/>
                <a:gd name="connsiteY3" fmla="*/ 0 h 2246661"/>
                <a:gd name="connsiteX4" fmla="*/ 2670397 w 4440090"/>
                <a:gd name="connsiteY4" fmla="*/ 0 h 2246661"/>
                <a:gd name="connsiteX5" fmla="*/ 3393497 w 4440090"/>
                <a:gd name="connsiteY5" fmla="*/ 0 h 2246661"/>
                <a:gd name="connsiteX6" fmla="*/ 4440090 w 4440090"/>
                <a:gd name="connsiteY6" fmla="*/ 0 h 2246661"/>
                <a:gd name="connsiteX7" fmla="*/ 4440090 w 4440090"/>
                <a:gd name="connsiteY7" fmla="*/ 494265 h 2246661"/>
                <a:gd name="connsiteX8" fmla="*/ 4440090 w 4440090"/>
                <a:gd name="connsiteY8" fmla="*/ 1078397 h 2246661"/>
                <a:gd name="connsiteX9" fmla="*/ 4440090 w 4440090"/>
                <a:gd name="connsiteY9" fmla="*/ 1572663 h 2246661"/>
                <a:gd name="connsiteX10" fmla="*/ 4440090 w 4440090"/>
                <a:gd name="connsiteY10" fmla="*/ 2246661 h 2246661"/>
                <a:gd name="connsiteX11" fmla="*/ 3894593 w 4440090"/>
                <a:gd name="connsiteY11" fmla="*/ 2246661 h 2246661"/>
                <a:gd name="connsiteX12" fmla="*/ 3171493 w 4440090"/>
                <a:gd name="connsiteY12" fmla="*/ 2246661 h 2246661"/>
                <a:gd name="connsiteX13" fmla="*/ 2581595 w 4440090"/>
                <a:gd name="connsiteY13" fmla="*/ 2246661 h 2246661"/>
                <a:gd name="connsiteX14" fmla="*/ 1858495 w 4440090"/>
                <a:gd name="connsiteY14" fmla="*/ 2246661 h 2246661"/>
                <a:gd name="connsiteX15" fmla="*/ 1312998 w 4440090"/>
                <a:gd name="connsiteY15" fmla="*/ 2246661 h 2246661"/>
                <a:gd name="connsiteX16" fmla="*/ 811902 w 4440090"/>
                <a:gd name="connsiteY16" fmla="*/ 2246661 h 2246661"/>
                <a:gd name="connsiteX17" fmla="*/ 0 w 4440090"/>
                <a:gd name="connsiteY17" fmla="*/ 2246661 h 2246661"/>
                <a:gd name="connsiteX18" fmla="*/ 0 w 4440090"/>
                <a:gd name="connsiteY18" fmla="*/ 1662529 h 2246661"/>
                <a:gd name="connsiteX19" fmla="*/ 0 w 4440090"/>
                <a:gd name="connsiteY19" fmla="*/ 1168264 h 2246661"/>
                <a:gd name="connsiteX20" fmla="*/ 0 w 4440090"/>
                <a:gd name="connsiteY20" fmla="*/ 561665 h 2246661"/>
                <a:gd name="connsiteX21" fmla="*/ 0 w 4440090"/>
                <a:gd name="connsiteY21" fmla="*/ 0 h 2246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440090" h="2246661" fill="none" extrusionOk="0">
                  <a:moveTo>
                    <a:pt x="0" y="0"/>
                  </a:moveTo>
                  <a:cubicBezTo>
                    <a:pt x="329133" y="734"/>
                    <a:pt x="469357" y="-4990"/>
                    <a:pt x="723100" y="0"/>
                  </a:cubicBezTo>
                  <a:cubicBezTo>
                    <a:pt x="976843" y="4990"/>
                    <a:pt x="1114768" y="-33139"/>
                    <a:pt x="1401800" y="0"/>
                  </a:cubicBezTo>
                  <a:cubicBezTo>
                    <a:pt x="1688832" y="33139"/>
                    <a:pt x="1810661" y="5032"/>
                    <a:pt x="2036098" y="0"/>
                  </a:cubicBezTo>
                  <a:cubicBezTo>
                    <a:pt x="2261535" y="-5032"/>
                    <a:pt x="2525200" y="19224"/>
                    <a:pt x="2670397" y="0"/>
                  </a:cubicBezTo>
                  <a:cubicBezTo>
                    <a:pt x="2815594" y="-19224"/>
                    <a:pt x="3158783" y="-7438"/>
                    <a:pt x="3393497" y="0"/>
                  </a:cubicBezTo>
                  <a:cubicBezTo>
                    <a:pt x="3628211" y="7438"/>
                    <a:pt x="4194370" y="-45274"/>
                    <a:pt x="4440090" y="0"/>
                  </a:cubicBezTo>
                  <a:cubicBezTo>
                    <a:pt x="4433247" y="198759"/>
                    <a:pt x="4421604" y="342253"/>
                    <a:pt x="4440090" y="494265"/>
                  </a:cubicBezTo>
                  <a:cubicBezTo>
                    <a:pt x="4458576" y="646278"/>
                    <a:pt x="4462498" y="823971"/>
                    <a:pt x="4440090" y="1078397"/>
                  </a:cubicBezTo>
                  <a:cubicBezTo>
                    <a:pt x="4417682" y="1332823"/>
                    <a:pt x="4428607" y="1462709"/>
                    <a:pt x="4440090" y="1572663"/>
                  </a:cubicBezTo>
                  <a:cubicBezTo>
                    <a:pt x="4451573" y="1682617"/>
                    <a:pt x="4431806" y="2066394"/>
                    <a:pt x="4440090" y="2246661"/>
                  </a:cubicBezTo>
                  <a:cubicBezTo>
                    <a:pt x="4190452" y="2271116"/>
                    <a:pt x="4045557" y="2230760"/>
                    <a:pt x="3894593" y="2246661"/>
                  </a:cubicBezTo>
                  <a:cubicBezTo>
                    <a:pt x="3743629" y="2262562"/>
                    <a:pt x="3333196" y="2267517"/>
                    <a:pt x="3171493" y="2246661"/>
                  </a:cubicBezTo>
                  <a:cubicBezTo>
                    <a:pt x="3009790" y="2225805"/>
                    <a:pt x="2745303" y="2264286"/>
                    <a:pt x="2581595" y="2246661"/>
                  </a:cubicBezTo>
                  <a:cubicBezTo>
                    <a:pt x="2417887" y="2229036"/>
                    <a:pt x="2047920" y="2281910"/>
                    <a:pt x="1858495" y="2246661"/>
                  </a:cubicBezTo>
                  <a:cubicBezTo>
                    <a:pt x="1669070" y="2211412"/>
                    <a:pt x="1442493" y="2272435"/>
                    <a:pt x="1312998" y="2246661"/>
                  </a:cubicBezTo>
                  <a:cubicBezTo>
                    <a:pt x="1183503" y="2220887"/>
                    <a:pt x="959795" y="2267824"/>
                    <a:pt x="811902" y="2246661"/>
                  </a:cubicBezTo>
                  <a:cubicBezTo>
                    <a:pt x="664009" y="2225498"/>
                    <a:pt x="240671" y="2277885"/>
                    <a:pt x="0" y="2246661"/>
                  </a:cubicBezTo>
                  <a:cubicBezTo>
                    <a:pt x="25704" y="2023729"/>
                    <a:pt x="16528" y="1931021"/>
                    <a:pt x="0" y="1662529"/>
                  </a:cubicBezTo>
                  <a:cubicBezTo>
                    <a:pt x="-16528" y="1394037"/>
                    <a:pt x="-8451" y="1387150"/>
                    <a:pt x="0" y="1168264"/>
                  </a:cubicBezTo>
                  <a:cubicBezTo>
                    <a:pt x="8451" y="949379"/>
                    <a:pt x="18351" y="795585"/>
                    <a:pt x="0" y="561665"/>
                  </a:cubicBezTo>
                  <a:cubicBezTo>
                    <a:pt x="-18351" y="327745"/>
                    <a:pt x="-13180" y="198949"/>
                    <a:pt x="0" y="0"/>
                  </a:cubicBezTo>
                  <a:close/>
                </a:path>
                <a:path w="4440090" h="2246661" stroke="0" extrusionOk="0">
                  <a:moveTo>
                    <a:pt x="0" y="0"/>
                  </a:moveTo>
                  <a:cubicBezTo>
                    <a:pt x="225305" y="24396"/>
                    <a:pt x="423623" y="-25856"/>
                    <a:pt x="589898" y="0"/>
                  </a:cubicBezTo>
                  <a:cubicBezTo>
                    <a:pt x="756173" y="25856"/>
                    <a:pt x="881887" y="-16148"/>
                    <a:pt x="1090994" y="0"/>
                  </a:cubicBezTo>
                  <a:cubicBezTo>
                    <a:pt x="1300101" y="16148"/>
                    <a:pt x="1502808" y="-30234"/>
                    <a:pt x="1814094" y="0"/>
                  </a:cubicBezTo>
                  <a:cubicBezTo>
                    <a:pt x="2125380" y="30234"/>
                    <a:pt x="2208159" y="-16836"/>
                    <a:pt x="2403992" y="0"/>
                  </a:cubicBezTo>
                  <a:cubicBezTo>
                    <a:pt x="2599825" y="16836"/>
                    <a:pt x="2782013" y="16236"/>
                    <a:pt x="2993889" y="0"/>
                  </a:cubicBezTo>
                  <a:cubicBezTo>
                    <a:pt x="3205765" y="-16236"/>
                    <a:pt x="3390027" y="-27673"/>
                    <a:pt x="3716990" y="0"/>
                  </a:cubicBezTo>
                  <a:cubicBezTo>
                    <a:pt x="4043953" y="27673"/>
                    <a:pt x="4084395" y="-12828"/>
                    <a:pt x="4440090" y="0"/>
                  </a:cubicBezTo>
                  <a:cubicBezTo>
                    <a:pt x="4437306" y="152159"/>
                    <a:pt x="4453958" y="469711"/>
                    <a:pt x="4440090" y="606598"/>
                  </a:cubicBezTo>
                  <a:cubicBezTo>
                    <a:pt x="4426222" y="743485"/>
                    <a:pt x="4417736" y="878082"/>
                    <a:pt x="4440090" y="1123331"/>
                  </a:cubicBezTo>
                  <a:cubicBezTo>
                    <a:pt x="4462444" y="1368580"/>
                    <a:pt x="4462856" y="1401944"/>
                    <a:pt x="4440090" y="1640063"/>
                  </a:cubicBezTo>
                  <a:cubicBezTo>
                    <a:pt x="4417324" y="1878182"/>
                    <a:pt x="4464218" y="2059896"/>
                    <a:pt x="4440090" y="2246661"/>
                  </a:cubicBezTo>
                  <a:cubicBezTo>
                    <a:pt x="4288117" y="2229096"/>
                    <a:pt x="3916775" y="2267770"/>
                    <a:pt x="3761391" y="2246661"/>
                  </a:cubicBezTo>
                  <a:cubicBezTo>
                    <a:pt x="3606007" y="2225552"/>
                    <a:pt x="3349578" y="2260237"/>
                    <a:pt x="3038290" y="2246661"/>
                  </a:cubicBezTo>
                  <a:cubicBezTo>
                    <a:pt x="2727002" y="2233085"/>
                    <a:pt x="2569276" y="2280275"/>
                    <a:pt x="2315190" y="2246661"/>
                  </a:cubicBezTo>
                  <a:cubicBezTo>
                    <a:pt x="2061104" y="2213047"/>
                    <a:pt x="1961386" y="2245116"/>
                    <a:pt x="1769693" y="2246661"/>
                  </a:cubicBezTo>
                  <a:cubicBezTo>
                    <a:pt x="1578000" y="2248206"/>
                    <a:pt x="1412313" y="2263442"/>
                    <a:pt x="1135394" y="2246661"/>
                  </a:cubicBezTo>
                  <a:cubicBezTo>
                    <a:pt x="858475" y="2229880"/>
                    <a:pt x="321291" y="2250784"/>
                    <a:pt x="0" y="2246661"/>
                  </a:cubicBezTo>
                  <a:cubicBezTo>
                    <a:pt x="-20774" y="2039408"/>
                    <a:pt x="14464" y="1847682"/>
                    <a:pt x="0" y="1684996"/>
                  </a:cubicBezTo>
                  <a:cubicBezTo>
                    <a:pt x="-14464" y="1522310"/>
                    <a:pt x="14360" y="1352294"/>
                    <a:pt x="0" y="1168264"/>
                  </a:cubicBezTo>
                  <a:cubicBezTo>
                    <a:pt x="-14360" y="984234"/>
                    <a:pt x="11072" y="834984"/>
                    <a:pt x="0" y="651532"/>
                  </a:cubicBezTo>
                  <a:cubicBezTo>
                    <a:pt x="-11072" y="468080"/>
                    <a:pt x="17477" y="202143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4" name="Vertical Text Placeholder 18">
              <a:extLst>
                <a:ext uri="{FF2B5EF4-FFF2-40B4-BE49-F238E27FC236}">
                  <a16:creationId xmlns:a16="http://schemas.microsoft.com/office/drawing/2014/main" id="{425DD136-CCCE-7665-ED5D-1D54C56D6D9A}"/>
                </a:ext>
              </a:extLst>
            </p:cNvPr>
            <p:cNvSpPr txBox="1">
              <a:spLocks/>
            </p:cNvSpPr>
            <p:nvPr/>
          </p:nvSpPr>
          <p:spPr>
            <a:xfrm>
              <a:off x="1275109" y="3166519"/>
              <a:ext cx="4211579" cy="524453"/>
            </a:xfrm>
            <a:prstGeom prst="rect">
              <a:avLst/>
            </a:prstGeom>
            <a:noFill/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algn="l"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Formative assessment: Feedback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ACEC066-FFDD-326F-7F02-9258D193DBD2}"/>
                </a:ext>
              </a:extLst>
            </p:cNvPr>
            <p:cNvSpPr txBox="1"/>
            <p:nvPr/>
          </p:nvSpPr>
          <p:spPr>
            <a:xfrm>
              <a:off x="2160802" y="3731217"/>
              <a:ext cx="3345622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/>
                <a:t>individual/group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/>
                <a:t>self-assessment, peer feedback or lecturer feedback?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/>
                <a:t>frequency: how often?</a:t>
              </a:r>
            </a:p>
          </p:txBody>
        </p:sp>
        <p:pic>
          <p:nvPicPr>
            <p:cNvPr id="16" name="Graphic 15" descr="Chat outline">
              <a:extLst>
                <a:ext uri="{FF2B5EF4-FFF2-40B4-BE49-F238E27FC236}">
                  <a16:creationId xmlns:a16="http://schemas.microsoft.com/office/drawing/2014/main" id="{257CF0BF-899F-E10C-F49C-DE31E475468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1234774" y="3874181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778602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F182E381-4391-478C-2739-4E87329CAD2E}"/>
              </a:ext>
            </a:extLst>
          </p:cNvPr>
          <p:cNvCxnSpPr/>
          <p:nvPr/>
        </p:nvCxnSpPr>
        <p:spPr>
          <a:xfrm>
            <a:off x="8075930" y="920750"/>
            <a:ext cx="0" cy="5571067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B3E6E8E-0329-FF5F-36AD-4DE8B415001E}"/>
              </a:ext>
            </a:extLst>
          </p:cNvPr>
          <p:cNvCxnSpPr/>
          <p:nvPr/>
        </p:nvCxnSpPr>
        <p:spPr>
          <a:xfrm>
            <a:off x="3910330" y="920750"/>
            <a:ext cx="0" cy="5571067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F791DC5A-F542-9D18-F18F-B255A2079DBA}"/>
              </a:ext>
            </a:extLst>
          </p:cNvPr>
          <p:cNvSpPr txBox="1"/>
          <p:nvPr/>
        </p:nvSpPr>
        <p:spPr>
          <a:xfrm>
            <a:off x="9318073" y="381026"/>
            <a:ext cx="13227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sz="24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</a:rPr>
              <a:t>Week X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22D0C5-4DBE-1460-6F62-E8753D4EE5D1}"/>
              </a:ext>
            </a:extLst>
          </p:cNvPr>
          <p:cNvSpPr txBox="1"/>
          <p:nvPr/>
        </p:nvSpPr>
        <p:spPr>
          <a:xfrm>
            <a:off x="5459729" y="381026"/>
            <a:ext cx="1263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sz="2400" dirty="0">
                <a:solidFill>
                  <a:prstClr val="black">
                    <a:lumMod val="50000"/>
                    <a:lumOff val="50000"/>
                  </a:prstClr>
                </a:solidFill>
                <a:latin typeface="Roboto Slab Medium" pitchFamily="2" charset="0"/>
                <a:ea typeface="Roboto Slab Medium" pitchFamily="2" charset="0"/>
              </a:rPr>
              <a:t>Week 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D056D4-32D9-BD34-3DA7-79CF3E9BDA01}"/>
              </a:ext>
            </a:extLst>
          </p:cNvPr>
          <p:cNvSpPr txBox="1"/>
          <p:nvPr/>
        </p:nvSpPr>
        <p:spPr>
          <a:xfrm>
            <a:off x="1601385" y="381026"/>
            <a:ext cx="1222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sz="24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</a:rPr>
              <a:t>Week 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60312CE-EF4F-84F6-2F17-349B605B1704}"/>
              </a:ext>
            </a:extLst>
          </p:cNvPr>
          <p:cNvSpPr/>
          <p:nvPr/>
        </p:nvSpPr>
        <p:spPr>
          <a:xfrm>
            <a:off x="8832771" y="5802077"/>
            <a:ext cx="2743449" cy="587557"/>
          </a:xfrm>
          <a:custGeom>
            <a:avLst/>
            <a:gdLst>
              <a:gd name="connsiteX0" fmla="*/ 0 w 2743449"/>
              <a:gd name="connsiteY0" fmla="*/ 0 h 587557"/>
              <a:gd name="connsiteX1" fmla="*/ 685862 w 2743449"/>
              <a:gd name="connsiteY1" fmla="*/ 0 h 587557"/>
              <a:gd name="connsiteX2" fmla="*/ 1344290 w 2743449"/>
              <a:gd name="connsiteY2" fmla="*/ 0 h 587557"/>
              <a:gd name="connsiteX3" fmla="*/ 2002718 w 2743449"/>
              <a:gd name="connsiteY3" fmla="*/ 0 h 587557"/>
              <a:gd name="connsiteX4" fmla="*/ 2743449 w 2743449"/>
              <a:gd name="connsiteY4" fmla="*/ 0 h 587557"/>
              <a:gd name="connsiteX5" fmla="*/ 2743449 w 2743449"/>
              <a:gd name="connsiteY5" fmla="*/ 587557 h 587557"/>
              <a:gd name="connsiteX6" fmla="*/ 2030152 w 2743449"/>
              <a:gd name="connsiteY6" fmla="*/ 587557 h 587557"/>
              <a:gd name="connsiteX7" fmla="*/ 1399159 w 2743449"/>
              <a:gd name="connsiteY7" fmla="*/ 587557 h 587557"/>
              <a:gd name="connsiteX8" fmla="*/ 713297 w 2743449"/>
              <a:gd name="connsiteY8" fmla="*/ 587557 h 587557"/>
              <a:gd name="connsiteX9" fmla="*/ 0 w 2743449"/>
              <a:gd name="connsiteY9" fmla="*/ 587557 h 587557"/>
              <a:gd name="connsiteX10" fmla="*/ 0 w 2743449"/>
              <a:gd name="connsiteY10" fmla="*/ 0 h 587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43449" h="587557" fill="none" extrusionOk="0">
                <a:moveTo>
                  <a:pt x="0" y="0"/>
                </a:moveTo>
                <a:cubicBezTo>
                  <a:pt x="318989" y="8543"/>
                  <a:pt x="542832" y="30893"/>
                  <a:pt x="685862" y="0"/>
                </a:cubicBezTo>
                <a:cubicBezTo>
                  <a:pt x="828892" y="-30893"/>
                  <a:pt x="1072321" y="6976"/>
                  <a:pt x="1344290" y="0"/>
                </a:cubicBezTo>
                <a:cubicBezTo>
                  <a:pt x="1616259" y="-6976"/>
                  <a:pt x="1842229" y="-22525"/>
                  <a:pt x="2002718" y="0"/>
                </a:cubicBezTo>
                <a:cubicBezTo>
                  <a:pt x="2163207" y="22525"/>
                  <a:pt x="2547243" y="10416"/>
                  <a:pt x="2743449" y="0"/>
                </a:cubicBezTo>
                <a:cubicBezTo>
                  <a:pt x="2755422" y="125719"/>
                  <a:pt x="2768053" y="321833"/>
                  <a:pt x="2743449" y="587557"/>
                </a:cubicBezTo>
                <a:cubicBezTo>
                  <a:pt x="2561042" y="578824"/>
                  <a:pt x="2278904" y="563407"/>
                  <a:pt x="2030152" y="587557"/>
                </a:cubicBezTo>
                <a:cubicBezTo>
                  <a:pt x="1781400" y="611707"/>
                  <a:pt x="1644660" y="587067"/>
                  <a:pt x="1399159" y="587557"/>
                </a:cubicBezTo>
                <a:cubicBezTo>
                  <a:pt x="1153658" y="588047"/>
                  <a:pt x="983947" y="604653"/>
                  <a:pt x="713297" y="587557"/>
                </a:cubicBezTo>
                <a:cubicBezTo>
                  <a:pt x="442647" y="570461"/>
                  <a:pt x="180019" y="583483"/>
                  <a:pt x="0" y="587557"/>
                </a:cubicBezTo>
                <a:cubicBezTo>
                  <a:pt x="-5795" y="368208"/>
                  <a:pt x="-17959" y="188837"/>
                  <a:pt x="0" y="0"/>
                </a:cubicBezTo>
                <a:close/>
              </a:path>
              <a:path w="2743449" h="587557" stroke="0" extrusionOk="0">
                <a:moveTo>
                  <a:pt x="0" y="0"/>
                </a:moveTo>
                <a:cubicBezTo>
                  <a:pt x="268102" y="-21612"/>
                  <a:pt x="389989" y="8110"/>
                  <a:pt x="630993" y="0"/>
                </a:cubicBezTo>
                <a:cubicBezTo>
                  <a:pt x="871997" y="-8110"/>
                  <a:pt x="1038946" y="9900"/>
                  <a:pt x="1234552" y="0"/>
                </a:cubicBezTo>
                <a:cubicBezTo>
                  <a:pt x="1430158" y="-9900"/>
                  <a:pt x="1629879" y="-27516"/>
                  <a:pt x="1947849" y="0"/>
                </a:cubicBezTo>
                <a:cubicBezTo>
                  <a:pt x="2265819" y="27516"/>
                  <a:pt x="2400128" y="-27916"/>
                  <a:pt x="2743449" y="0"/>
                </a:cubicBezTo>
                <a:cubicBezTo>
                  <a:pt x="2720295" y="156487"/>
                  <a:pt x="2749004" y="412197"/>
                  <a:pt x="2743449" y="587557"/>
                </a:cubicBezTo>
                <a:cubicBezTo>
                  <a:pt x="2424912" y="576227"/>
                  <a:pt x="2252556" y="598240"/>
                  <a:pt x="2002718" y="587557"/>
                </a:cubicBezTo>
                <a:cubicBezTo>
                  <a:pt x="1752880" y="576874"/>
                  <a:pt x="1573909" y="619920"/>
                  <a:pt x="1316856" y="587557"/>
                </a:cubicBezTo>
                <a:cubicBezTo>
                  <a:pt x="1059803" y="555194"/>
                  <a:pt x="927953" y="563725"/>
                  <a:pt x="658428" y="587557"/>
                </a:cubicBezTo>
                <a:cubicBezTo>
                  <a:pt x="388903" y="611389"/>
                  <a:pt x="159059" y="607859"/>
                  <a:pt x="0" y="587557"/>
                </a:cubicBezTo>
                <a:cubicBezTo>
                  <a:pt x="12512" y="408896"/>
                  <a:pt x="13204" y="121417"/>
                  <a:pt x="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  <a:extLst>
              <a:ext uri="{C807C97D-BFC1-408E-A445-0C87EB9F89A2}">
                <ask:lineSketchStyleProps xmlns:ask="http://schemas.microsoft.com/office/drawing/2018/sketchyshapes" sd="412625354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r>
              <a:rPr lang="en-US" sz="1400" dirty="0">
                <a:solidFill>
                  <a:prstClr val="black"/>
                </a:solidFill>
                <a:latin typeface="Arial"/>
              </a:rPr>
              <a:t>Mastery / summative assessment</a:t>
            </a:r>
          </a:p>
        </p:txBody>
      </p:sp>
    </p:spTree>
    <p:extLst>
      <p:ext uri="{BB962C8B-B14F-4D97-AF65-F5344CB8AC3E}">
        <p14:creationId xmlns:p14="http://schemas.microsoft.com/office/powerpoint/2010/main" val="3787422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F182E381-4391-478C-2739-4E87329CAD2E}"/>
              </a:ext>
            </a:extLst>
          </p:cNvPr>
          <p:cNvCxnSpPr/>
          <p:nvPr/>
        </p:nvCxnSpPr>
        <p:spPr>
          <a:xfrm>
            <a:off x="8075930" y="920750"/>
            <a:ext cx="0" cy="5571067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B3E6E8E-0329-FF5F-36AD-4DE8B415001E}"/>
              </a:ext>
            </a:extLst>
          </p:cNvPr>
          <p:cNvCxnSpPr/>
          <p:nvPr/>
        </p:nvCxnSpPr>
        <p:spPr>
          <a:xfrm>
            <a:off x="3910330" y="920750"/>
            <a:ext cx="0" cy="5571067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F791DC5A-F542-9D18-F18F-B255A2079DBA}"/>
              </a:ext>
            </a:extLst>
          </p:cNvPr>
          <p:cNvSpPr txBox="1"/>
          <p:nvPr/>
        </p:nvSpPr>
        <p:spPr>
          <a:xfrm>
            <a:off x="9318073" y="381026"/>
            <a:ext cx="13227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sz="24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</a:rPr>
              <a:t>Week X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22D0C5-4DBE-1460-6F62-E8753D4EE5D1}"/>
              </a:ext>
            </a:extLst>
          </p:cNvPr>
          <p:cNvSpPr txBox="1"/>
          <p:nvPr/>
        </p:nvSpPr>
        <p:spPr>
          <a:xfrm>
            <a:off x="5459729" y="381026"/>
            <a:ext cx="1263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sz="2400" dirty="0">
                <a:solidFill>
                  <a:prstClr val="black">
                    <a:lumMod val="50000"/>
                    <a:lumOff val="50000"/>
                  </a:prstClr>
                </a:solidFill>
                <a:latin typeface="Roboto Slab Medium" pitchFamily="2" charset="0"/>
                <a:ea typeface="Roboto Slab Medium" pitchFamily="2" charset="0"/>
              </a:rPr>
              <a:t>Week 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D056D4-32D9-BD34-3DA7-79CF3E9BDA01}"/>
              </a:ext>
            </a:extLst>
          </p:cNvPr>
          <p:cNvSpPr txBox="1"/>
          <p:nvPr/>
        </p:nvSpPr>
        <p:spPr>
          <a:xfrm>
            <a:off x="1601385" y="381026"/>
            <a:ext cx="1222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sz="24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</a:rPr>
              <a:t>Week 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60312CE-EF4F-84F6-2F17-349B605B1704}"/>
              </a:ext>
            </a:extLst>
          </p:cNvPr>
          <p:cNvSpPr/>
          <p:nvPr/>
        </p:nvSpPr>
        <p:spPr>
          <a:xfrm>
            <a:off x="8832771" y="5802077"/>
            <a:ext cx="2743449" cy="587557"/>
          </a:xfrm>
          <a:custGeom>
            <a:avLst/>
            <a:gdLst>
              <a:gd name="connsiteX0" fmla="*/ 0 w 2743449"/>
              <a:gd name="connsiteY0" fmla="*/ 0 h 587557"/>
              <a:gd name="connsiteX1" fmla="*/ 685862 w 2743449"/>
              <a:gd name="connsiteY1" fmla="*/ 0 h 587557"/>
              <a:gd name="connsiteX2" fmla="*/ 1344290 w 2743449"/>
              <a:gd name="connsiteY2" fmla="*/ 0 h 587557"/>
              <a:gd name="connsiteX3" fmla="*/ 2002718 w 2743449"/>
              <a:gd name="connsiteY3" fmla="*/ 0 h 587557"/>
              <a:gd name="connsiteX4" fmla="*/ 2743449 w 2743449"/>
              <a:gd name="connsiteY4" fmla="*/ 0 h 587557"/>
              <a:gd name="connsiteX5" fmla="*/ 2743449 w 2743449"/>
              <a:gd name="connsiteY5" fmla="*/ 587557 h 587557"/>
              <a:gd name="connsiteX6" fmla="*/ 2030152 w 2743449"/>
              <a:gd name="connsiteY6" fmla="*/ 587557 h 587557"/>
              <a:gd name="connsiteX7" fmla="*/ 1399159 w 2743449"/>
              <a:gd name="connsiteY7" fmla="*/ 587557 h 587557"/>
              <a:gd name="connsiteX8" fmla="*/ 713297 w 2743449"/>
              <a:gd name="connsiteY8" fmla="*/ 587557 h 587557"/>
              <a:gd name="connsiteX9" fmla="*/ 0 w 2743449"/>
              <a:gd name="connsiteY9" fmla="*/ 587557 h 587557"/>
              <a:gd name="connsiteX10" fmla="*/ 0 w 2743449"/>
              <a:gd name="connsiteY10" fmla="*/ 0 h 587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43449" h="587557" fill="none" extrusionOk="0">
                <a:moveTo>
                  <a:pt x="0" y="0"/>
                </a:moveTo>
                <a:cubicBezTo>
                  <a:pt x="318989" y="8543"/>
                  <a:pt x="542832" y="30893"/>
                  <a:pt x="685862" y="0"/>
                </a:cubicBezTo>
                <a:cubicBezTo>
                  <a:pt x="828892" y="-30893"/>
                  <a:pt x="1072321" y="6976"/>
                  <a:pt x="1344290" y="0"/>
                </a:cubicBezTo>
                <a:cubicBezTo>
                  <a:pt x="1616259" y="-6976"/>
                  <a:pt x="1842229" y="-22525"/>
                  <a:pt x="2002718" y="0"/>
                </a:cubicBezTo>
                <a:cubicBezTo>
                  <a:pt x="2163207" y="22525"/>
                  <a:pt x="2547243" y="10416"/>
                  <a:pt x="2743449" y="0"/>
                </a:cubicBezTo>
                <a:cubicBezTo>
                  <a:pt x="2755422" y="125719"/>
                  <a:pt x="2768053" y="321833"/>
                  <a:pt x="2743449" y="587557"/>
                </a:cubicBezTo>
                <a:cubicBezTo>
                  <a:pt x="2561042" y="578824"/>
                  <a:pt x="2278904" y="563407"/>
                  <a:pt x="2030152" y="587557"/>
                </a:cubicBezTo>
                <a:cubicBezTo>
                  <a:pt x="1781400" y="611707"/>
                  <a:pt x="1644660" y="587067"/>
                  <a:pt x="1399159" y="587557"/>
                </a:cubicBezTo>
                <a:cubicBezTo>
                  <a:pt x="1153658" y="588047"/>
                  <a:pt x="983947" y="604653"/>
                  <a:pt x="713297" y="587557"/>
                </a:cubicBezTo>
                <a:cubicBezTo>
                  <a:pt x="442647" y="570461"/>
                  <a:pt x="180019" y="583483"/>
                  <a:pt x="0" y="587557"/>
                </a:cubicBezTo>
                <a:cubicBezTo>
                  <a:pt x="-5795" y="368208"/>
                  <a:pt x="-17959" y="188837"/>
                  <a:pt x="0" y="0"/>
                </a:cubicBezTo>
                <a:close/>
              </a:path>
              <a:path w="2743449" h="587557" stroke="0" extrusionOk="0">
                <a:moveTo>
                  <a:pt x="0" y="0"/>
                </a:moveTo>
                <a:cubicBezTo>
                  <a:pt x="268102" y="-21612"/>
                  <a:pt x="389989" y="8110"/>
                  <a:pt x="630993" y="0"/>
                </a:cubicBezTo>
                <a:cubicBezTo>
                  <a:pt x="871997" y="-8110"/>
                  <a:pt x="1038946" y="9900"/>
                  <a:pt x="1234552" y="0"/>
                </a:cubicBezTo>
                <a:cubicBezTo>
                  <a:pt x="1430158" y="-9900"/>
                  <a:pt x="1629879" y="-27516"/>
                  <a:pt x="1947849" y="0"/>
                </a:cubicBezTo>
                <a:cubicBezTo>
                  <a:pt x="2265819" y="27516"/>
                  <a:pt x="2400128" y="-27916"/>
                  <a:pt x="2743449" y="0"/>
                </a:cubicBezTo>
                <a:cubicBezTo>
                  <a:pt x="2720295" y="156487"/>
                  <a:pt x="2749004" y="412197"/>
                  <a:pt x="2743449" y="587557"/>
                </a:cubicBezTo>
                <a:cubicBezTo>
                  <a:pt x="2424912" y="576227"/>
                  <a:pt x="2252556" y="598240"/>
                  <a:pt x="2002718" y="587557"/>
                </a:cubicBezTo>
                <a:cubicBezTo>
                  <a:pt x="1752880" y="576874"/>
                  <a:pt x="1573909" y="619920"/>
                  <a:pt x="1316856" y="587557"/>
                </a:cubicBezTo>
                <a:cubicBezTo>
                  <a:pt x="1059803" y="555194"/>
                  <a:pt x="927953" y="563725"/>
                  <a:pt x="658428" y="587557"/>
                </a:cubicBezTo>
                <a:cubicBezTo>
                  <a:pt x="388903" y="611389"/>
                  <a:pt x="159059" y="607859"/>
                  <a:pt x="0" y="587557"/>
                </a:cubicBezTo>
                <a:cubicBezTo>
                  <a:pt x="12512" y="408896"/>
                  <a:pt x="13204" y="121417"/>
                  <a:pt x="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  <a:extLst>
              <a:ext uri="{C807C97D-BFC1-408E-A445-0C87EB9F89A2}">
                <ask:lineSketchStyleProps xmlns:ask="http://schemas.microsoft.com/office/drawing/2018/sketchyshapes" sd="412625354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r>
              <a:rPr lang="en-US" sz="1400" dirty="0">
                <a:solidFill>
                  <a:prstClr val="black"/>
                </a:solidFill>
                <a:latin typeface="Arial"/>
              </a:rPr>
              <a:t>Mastery / summative assessment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2EE6F89-316D-68C9-BA27-37AA781C8BBC}"/>
              </a:ext>
            </a:extLst>
          </p:cNvPr>
          <p:cNvSpPr/>
          <p:nvPr/>
        </p:nvSpPr>
        <p:spPr>
          <a:xfrm>
            <a:off x="4621406" y="5802077"/>
            <a:ext cx="2743449" cy="587557"/>
          </a:xfrm>
          <a:custGeom>
            <a:avLst/>
            <a:gdLst>
              <a:gd name="connsiteX0" fmla="*/ 0 w 2743449"/>
              <a:gd name="connsiteY0" fmla="*/ 0 h 587557"/>
              <a:gd name="connsiteX1" fmla="*/ 685862 w 2743449"/>
              <a:gd name="connsiteY1" fmla="*/ 0 h 587557"/>
              <a:gd name="connsiteX2" fmla="*/ 1289421 w 2743449"/>
              <a:gd name="connsiteY2" fmla="*/ 0 h 587557"/>
              <a:gd name="connsiteX3" fmla="*/ 1947849 w 2743449"/>
              <a:gd name="connsiteY3" fmla="*/ 0 h 587557"/>
              <a:gd name="connsiteX4" fmla="*/ 2743449 w 2743449"/>
              <a:gd name="connsiteY4" fmla="*/ 0 h 587557"/>
              <a:gd name="connsiteX5" fmla="*/ 2743449 w 2743449"/>
              <a:gd name="connsiteY5" fmla="*/ 587557 h 587557"/>
              <a:gd name="connsiteX6" fmla="*/ 2030152 w 2743449"/>
              <a:gd name="connsiteY6" fmla="*/ 587557 h 587557"/>
              <a:gd name="connsiteX7" fmla="*/ 1344290 w 2743449"/>
              <a:gd name="connsiteY7" fmla="*/ 587557 h 587557"/>
              <a:gd name="connsiteX8" fmla="*/ 685862 w 2743449"/>
              <a:gd name="connsiteY8" fmla="*/ 587557 h 587557"/>
              <a:gd name="connsiteX9" fmla="*/ 0 w 2743449"/>
              <a:gd name="connsiteY9" fmla="*/ 587557 h 587557"/>
              <a:gd name="connsiteX10" fmla="*/ 0 w 2743449"/>
              <a:gd name="connsiteY10" fmla="*/ 0 h 587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43449" h="587557" fill="none" extrusionOk="0">
                <a:moveTo>
                  <a:pt x="0" y="0"/>
                </a:moveTo>
                <a:cubicBezTo>
                  <a:pt x="245443" y="15310"/>
                  <a:pt x="348399" y="-8437"/>
                  <a:pt x="685862" y="0"/>
                </a:cubicBezTo>
                <a:cubicBezTo>
                  <a:pt x="1023325" y="8437"/>
                  <a:pt x="1051581" y="2"/>
                  <a:pt x="1289421" y="0"/>
                </a:cubicBezTo>
                <a:cubicBezTo>
                  <a:pt x="1527261" y="-2"/>
                  <a:pt x="1674661" y="9257"/>
                  <a:pt x="1947849" y="0"/>
                </a:cubicBezTo>
                <a:cubicBezTo>
                  <a:pt x="2221037" y="-9257"/>
                  <a:pt x="2483276" y="30880"/>
                  <a:pt x="2743449" y="0"/>
                </a:cubicBezTo>
                <a:cubicBezTo>
                  <a:pt x="2743215" y="244717"/>
                  <a:pt x="2727853" y="407012"/>
                  <a:pt x="2743449" y="587557"/>
                </a:cubicBezTo>
                <a:cubicBezTo>
                  <a:pt x="2577710" y="594564"/>
                  <a:pt x="2324675" y="553578"/>
                  <a:pt x="2030152" y="587557"/>
                </a:cubicBezTo>
                <a:cubicBezTo>
                  <a:pt x="1735629" y="621536"/>
                  <a:pt x="1548372" y="604015"/>
                  <a:pt x="1344290" y="587557"/>
                </a:cubicBezTo>
                <a:cubicBezTo>
                  <a:pt x="1140208" y="571099"/>
                  <a:pt x="893596" y="616953"/>
                  <a:pt x="685862" y="587557"/>
                </a:cubicBezTo>
                <a:cubicBezTo>
                  <a:pt x="478128" y="558161"/>
                  <a:pt x="305693" y="569397"/>
                  <a:pt x="0" y="587557"/>
                </a:cubicBezTo>
                <a:cubicBezTo>
                  <a:pt x="203" y="429265"/>
                  <a:pt x="16591" y="248970"/>
                  <a:pt x="0" y="0"/>
                </a:cubicBezTo>
                <a:close/>
              </a:path>
              <a:path w="2743449" h="587557" stroke="0" extrusionOk="0">
                <a:moveTo>
                  <a:pt x="0" y="0"/>
                </a:moveTo>
                <a:cubicBezTo>
                  <a:pt x="178507" y="25029"/>
                  <a:pt x="469149" y="12289"/>
                  <a:pt x="685862" y="0"/>
                </a:cubicBezTo>
                <a:cubicBezTo>
                  <a:pt x="902575" y="-12289"/>
                  <a:pt x="1171137" y="25573"/>
                  <a:pt x="1344290" y="0"/>
                </a:cubicBezTo>
                <a:cubicBezTo>
                  <a:pt x="1517443" y="-25573"/>
                  <a:pt x="1782315" y="-12431"/>
                  <a:pt x="2057587" y="0"/>
                </a:cubicBezTo>
                <a:cubicBezTo>
                  <a:pt x="2332859" y="12431"/>
                  <a:pt x="2484936" y="30392"/>
                  <a:pt x="2743449" y="0"/>
                </a:cubicBezTo>
                <a:cubicBezTo>
                  <a:pt x="2726464" y="152622"/>
                  <a:pt x="2769558" y="469590"/>
                  <a:pt x="2743449" y="587557"/>
                </a:cubicBezTo>
                <a:cubicBezTo>
                  <a:pt x="2430443" y="606537"/>
                  <a:pt x="2236660" y="590390"/>
                  <a:pt x="2085021" y="587557"/>
                </a:cubicBezTo>
                <a:cubicBezTo>
                  <a:pt x="1933382" y="584724"/>
                  <a:pt x="1700697" y="589850"/>
                  <a:pt x="1454028" y="587557"/>
                </a:cubicBezTo>
                <a:cubicBezTo>
                  <a:pt x="1207359" y="585264"/>
                  <a:pt x="1089124" y="560421"/>
                  <a:pt x="823035" y="587557"/>
                </a:cubicBezTo>
                <a:cubicBezTo>
                  <a:pt x="556946" y="614693"/>
                  <a:pt x="229258" y="575488"/>
                  <a:pt x="0" y="587557"/>
                </a:cubicBezTo>
                <a:cubicBezTo>
                  <a:pt x="6230" y="396187"/>
                  <a:pt x="18437" y="151484"/>
                  <a:pt x="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  <a:extLst>
              <a:ext uri="{C807C97D-BFC1-408E-A445-0C87EB9F89A2}">
                <ask:lineSketchStyleProps xmlns:ask="http://schemas.microsoft.com/office/drawing/2018/sketchyshapes" sd="228402411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r>
              <a:rPr lang="en-US" sz="1400" dirty="0">
                <a:solidFill>
                  <a:prstClr val="black"/>
                </a:solidFill>
                <a:latin typeface="Arial"/>
              </a:rPr>
              <a:t>Milestones / formative / summative assessment</a:t>
            </a:r>
          </a:p>
        </p:txBody>
      </p:sp>
    </p:spTree>
    <p:extLst>
      <p:ext uri="{BB962C8B-B14F-4D97-AF65-F5344CB8AC3E}">
        <p14:creationId xmlns:p14="http://schemas.microsoft.com/office/powerpoint/2010/main" val="4289056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EB9D0D2-25AE-6C48-F0F5-BDBACF1AE07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666DA1B-C768-C018-EB41-E15456F7EE50}"/>
              </a:ext>
            </a:extLst>
          </p:cNvPr>
          <p:cNvGrpSpPr/>
          <p:nvPr/>
        </p:nvGrpSpPr>
        <p:grpSpPr>
          <a:xfrm>
            <a:off x="2078200" y="1166843"/>
            <a:ext cx="8035600" cy="4524315"/>
            <a:chOff x="3838036" y="1166843"/>
            <a:chExt cx="8035600" cy="452431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059159E-209E-35C2-B6F4-75DC97FDEE71}"/>
                </a:ext>
              </a:extLst>
            </p:cNvPr>
            <p:cNvGrpSpPr/>
            <p:nvPr/>
          </p:nvGrpSpPr>
          <p:grpSpPr>
            <a:xfrm>
              <a:off x="3838036" y="2947571"/>
              <a:ext cx="2050965" cy="962857"/>
              <a:chOff x="240458" y="6290187"/>
              <a:chExt cx="729930" cy="342677"/>
            </a:xfrm>
          </p:grpSpPr>
          <p:pic>
            <p:nvPicPr>
              <p:cNvPr id="3" name="By">
                <a:extLst>
                  <a:ext uri="{FF2B5EF4-FFF2-40B4-BE49-F238E27FC236}">
                    <a16:creationId xmlns:a16="http://schemas.microsoft.com/office/drawing/2014/main" id="{A4C18CE7-F3A4-F9C9-BCD7-4DA66967AD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627711" y="6290187"/>
                <a:ext cx="342677" cy="342677"/>
              </a:xfrm>
              <a:prstGeom prst="rect">
                <a:avLst/>
              </a:prstGeom>
            </p:spPr>
          </p:pic>
          <p:pic>
            <p:nvPicPr>
              <p:cNvPr id="4" name="CC">
                <a:extLst>
                  <a:ext uri="{FF2B5EF4-FFF2-40B4-BE49-F238E27FC236}">
                    <a16:creationId xmlns:a16="http://schemas.microsoft.com/office/drawing/2014/main" id="{165D6E88-1E64-4F27-D6D7-1346D9A5BC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240458" y="6290187"/>
                <a:ext cx="342677" cy="342677"/>
              </a:xfrm>
              <a:prstGeom prst="rect">
                <a:avLst/>
              </a:prstGeom>
            </p:spPr>
          </p:pic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59E7C64-84DC-549E-E2A2-81E1BFA65207}"/>
                </a:ext>
              </a:extLst>
            </p:cNvPr>
            <p:cNvSpPr/>
            <p:nvPr/>
          </p:nvSpPr>
          <p:spPr>
            <a:xfrm>
              <a:off x="6303000" y="1166843"/>
              <a:ext cx="5570636" cy="452431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</a:rPr>
                <a:t>DARE is inspired by the </a:t>
              </a:r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  <a:hlinkClick r:id="rId6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Carpe Diem Design Approach by Gilly Salmon </a:t>
              </a:r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</a:rPr>
                <a:t>and adapted based on insights of (re)designing over 100 blended courses.</a:t>
              </a:r>
            </a:p>
            <a:p>
              <a:pPr algn="just"/>
              <a:endParaRPr lang="en-US" sz="2400" dirty="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</a:endParaRPr>
            </a:p>
            <a:p>
              <a:pPr algn="just"/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</a:rPr>
                <a:t>Except where otherwise noted this presentation is available under a </a:t>
              </a:r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  <a:hlinkClick r:id="rId7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Creative Commons Attribution 4.0 </a:t>
              </a:r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</a:rPr>
                <a:t>international license. Please attribute Delft University of Technology. </a:t>
              </a:r>
              <a:endParaRPr lang="en-GB" sz="2400" dirty="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</a:endParaRPr>
            </a:p>
          </p:txBody>
        </p:sp>
      </p:grpSp>
      <p:grpSp>
        <p:nvGrpSpPr>
          <p:cNvPr id="8" name="Group 4">
            <a:extLst>
              <a:ext uri="{FF2B5EF4-FFF2-40B4-BE49-F238E27FC236}">
                <a16:creationId xmlns:a16="http://schemas.microsoft.com/office/drawing/2014/main" id="{13762A6A-8F4A-7F9E-5002-7BD96C1B21CF}"/>
              </a:ext>
            </a:extLst>
          </p:cNvPr>
          <p:cNvGrpSpPr/>
          <p:nvPr/>
        </p:nvGrpSpPr>
        <p:grpSpPr>
          <a:xfrm>
            <a:off x="698501" y="5884314"/>
            <a:ext cx="1454912" cy="577167"/>
            <a:chOff x="0" y="0"/>
            <a:chExt cx="1454911" cy="577165"/>
          </a:xfrm>
          <a:solidFill>
            <a:schemeClr val="bg1"/>
          </a:solidFill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568A0C6B-261A-33F1-71B9-AC399A4FD98B}"/>
                </a:ext>
              </a:extLst>
            </p:cNvPr>
            <p:cNvSpPr/>
            <p:nvPr/>
          </p:nvSpPr>
          <p:spPr>
            <a:xfrm>
              <a:off x="289214" y="284162"/>
              <a:ext cx="268376" cy="293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530"/>
                  </a:moveTo>
                  <a:cubicBezTo>
                    <a:pt x="13837" y="17530"/>
                    <a:pt x="15525" y="15652"/>
                    <a:pt x="15525" y="13148"/>
                  </a:cubicBezTo>
                  <a:cubicBezTo>
                    <a:pt x="15525" y="0"/>
                    <a:pt x="15525" y="0"/>
                    <a:pt x="15525" y="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1600" y="13461"/>
                    <a:pt x="21600" y="13461"/>
                    <a:pt x="21600" y="13461"/>
                  </a:cubicBezTo>
                  <a:cubicBezTo>
                    <a:pt x="21600" y="19096"/>
                    <a:pt x="16537" y="21600"/>
                    <a:pt x="10800" y="21600"/>
                  </a:cubicBezTo>
                  <a:cubicBezTo>
                    <a:pt x="5063" y="21600"/>
                    <a:pt x="0" y="19096"/>
                    <a:pt x="0" y="134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13" y="0"/>
                    <a:pt x="6413" y="0"/>
                    <a:pt x="6413" y="0"/>
                  </a:cubicBezTo>
                  <a:cubicBezTo>
                    <a:pt x="6413" y="13148"/>
                    <a:pt x="6413" y="13148"/>
                    <a:pt x="6413" y="13148"/>
                  </a:cubicBezTo>
                  <a:cubicBezTo>
                    <a:pt x="6413" y="15652"/>
                    <a:pt x="7763" y="17530"/>
                    <a:pt x="10800" y="1753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027CFD87-39A2-EDD0-1C18-4579B10C671F}"/>
                </a:ext>
              </a:extLst>
            </p:cNvPr>
            <p:cNvSpPr/>
            <p:nvPr/>
          </p:nvSpPr>
          <p:spPr>
            <a:xfrm>
              <a:off x="0" y="284162"/>
              <a:ext cx="251958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79" y="21600"/>
                  </a:moveTo>
                  <a:lnTo>
                    <a:pt x="14400" y="21600"/>
                  </a:lnTo>
                  <a:lnTo>
                    <a:pt x="14400" y="4215"/>
                  </a:lnTo>
                  <a:lnTo>
                    <a:pt x="21600" y="4215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4215"/>
                  </a:lnTo>
                  <a:lnTo>
                    <a:pt x="7579" y="4215"/>
                  </a:lnTo>
                  <a:lnTo>
                    <a:pt x="7579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AE3EE624-2C8A-5AC0-A122-F0E42054A1C2}"/>
                </a:ext>
              </a:extLst>
            </p:cNvPr>
            <p:cNvSpPr/>
            <p:nvPr/>
          </p:nvSpPr>
          <p:spPr>
            <a:xfrm>
              <a:off x="76645" y="-1"/>
              <a:ext cx="266458" cy="267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65" h="21600" extrusionOk="0">
                  <a:moveTo>
                    <a:pt x="15162" y="12000"/>
                  </a:moveTo>
                  <a:cubicBezTo>
                    <a:pt x="13573" y="12343"/>
                    <a:pt x="11985" y="12000"/>
                    <a:pt x="11985" y="9943"/>
                  </a:cubicBezTo>
                  <a:cubicBezTo>
                    <a:pt x="11985" y="6857"/>
                    <a:pt x="18973" y="4114"/>
                    <a:pt x="19926" y="1371"/>
                  </a:cubicBezTo>
                  <a:cubicBezTo>
                    <a:pt x="20244" y="686"/>
                    <a:pt x="20244" y="0"/>
                    <a:pt x="19926" y="0"/>
                  </a:cubicBezTo>
                  <a:cubicBezTo>
                    <a:pt x="19609" y="0"/>
                    <a:pt x="19926" y="343"/>
                    <a:pt x="19291" y="1029"/>
                  </a:cubicBezTo>
                  <a:cubicBezTo>
                    <a:pt x="16432" y="4114"/>
                    <a:pt x="11668" y="4114"/>
                    <a:pt x="8173" y="5829"/>
                  </a:cubicBezTo>
                  <a:cubicBezTo>
                    <a:pt x="5632" y="6857"/>
                    <a:pt x="-1356" y="10629"/>
                    <a:pt x="232" y="18514"/>
                  </a:cubicBezTo>
                  <a:cubicBezTo>
                    <a:pt x="232" y="18857"/>
                    <a:pt x="550" y="20229"/>
                    <a:pt x="868" y="20229"/>
                  </a:cubicBezTo>
                  <a:cubicBezTo>
                    <a:pt x="868" y="20229"/>
                    <a:pt x="868" y="19543"/>
                    <a:pt x="868" y="18514"/>
                  </a:cubicBezTo>
                  <a:cubicBezTo>
                    <a:pt x="868" y="13714"/>
                    <a:pt x="6268" y="12343"/>
                    <a:pt x="7856" y="9257"/>
                  </a:cubicBezTo>
                  <a:cubicBezTo>
                    <a:pt x="8173" y="8914"/>
                    <a:pt x="8491" y="8571"/>
                    <a:pt x="8491" y="8571"/>
                  </a:cubicBezTo>
                  <a:cubicBezTo>
                    <a:pt x="8491" y="8914"/>
                    <a:pt x="8491" y="8914"/>
                    <a:pt x="8491" y="9257"/>
                  </a:cubicBezTo>
                  <a:cubicBezTo>
                    <a:pt x="7856" y="12000"/>
                    <a:pt x="5315" y="13371"/>
                    <a:pt x="6268" y="15429"/>
                  </a:cubicBezTo>
                  <a:cubicBezTo>
                    <a:pt x="6903" y="17829"/>
                    <a:pt x="9762" y="15771"/>
                    <a:pt x="10397" y="14400"/>
                  </a:cubicBezTo>
                  <a:cubicBezTo>
                    <a:pt x="10715" y="14057"/>
                    <a:pt x="10715" y="13714"/>
                    <a:pt x="11032" y="13714"/>
                  </a:cubicBezTo>
                  <a:cubicBezTo>
                    <a:pt x="11032" y="13714"/>
                    <a:pt x="11032" y="14400"/>
                    <a:pt x="11032" y="14743"/>
                  </a:cubicBezTo>
                  <a:cubicBezTo>
                    <a:pt x="10397" y="17486"/>
                    <a:pt x="10079" y="18857"/>
                    <a:pt x="8173" y="20571"/>
                  </a:cubicBezTo>
                  <a:cubicBezTo>
                    <a:pt x="7538" y="20914"/>
                    <a:pt x="6585" y="21257"/>
                    <a:pt x="6585" y="21600"/>
                  </a:cubicBezTo>
                  <a:cubicBezTo>
                    <a:pt x="6585" y="21600"/>
                    <a:pt x="7220" y="21600"/>
                    <a:pt x="7538" y="21600"/>
                  </a:cubicBezTo>
                  <a:cubicBezTo>
                    <a:pt x="12303" y="21257"/>
                    <a:pt x="16432" y="15086"/>
                    <a:pt x="17703" y="10971"/>
                  </a:cubicBezTo>
                  <a:cubicBezTo>
                    <a:pt x="17703" y="10629"/>
                    <a:pt x="17703" y="10286"/>
                    <a:pt x="17703" y="10286"/>
                  </a:cubicBezTo>
                  <a:cubicBezTo>
                    <a:pt x="17385" y="9943"/>
                    <a:pt x="17385" y="10286"/>
                    <a:pt x="17068" y="10629"/>
                  </a:cubicBezTo>
                  <a:cubicBezTo>
                    <a:pt x="16432" y="10971"/>
                    <a:pt x="15797" y="11657"/>
                    <a:pt x="15162" y="120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A594FC71-49BC-C28F-3997-09F899FD4A21}"/>
                </a:ext>
              </a:extLst>
            </p:cNvPr>
            <p:cNvSpPr/>
            <p:nvPr/>
          </p:nvSpPr>
          <p:spPr>
            <a:xfrm>
              <a:off x="901742" y="364991"/>
              <a:ext cx="176182" cy="212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29" y="9072"/>
                  </a:moveTo>
                  <a:cubicBezTo>
                    <a:pt x="4629" y="5616"/>
                    <a:pt x="6686" y="3024"/>
                    <a:pt x="10800" y="3024"/>
                  </a:cubicBezTo>
                  <a:cubicBezTo>
                    <a:pt x="14914" y="3024"/>
                    <a:pt x="16971" y="5616"/>
                    <a:pt x="16971" y="9072"/>
                  </a:cubicBezTo>
                  <a:lnTo>
                    <a:pt x="4629" y="9072"/>
                  </a:lnTo>
                  <a:close/>
                  <a:moveTo>
                    <a:pt x="21600" y="11664"/>
                  </a:moveTo>
                  <a:cubicBezTo>
                    <a:pt x="21600" y="9504"/>
                    <a:pt x="21600" y="9504"/>
                    <a:pt x="21600" y="9504"/>
                  </a:cubicBezTo>
                  <a:cubicBezTo>
                    <a:pt x="21600" y="3888"/>
                    <a:pt x="18000" y="0"/>
                    <a:pt x="10800" y="0"/>
                  </a:cubicBezTo>
                  <a:cubicBezTo>
                    <a:pt x="3600" y="0"/>
                    <a:pt x="0" y="5184"/>
                    <a:pt x="0" y="10800"/>
                  </a:cubicBezTo>
                  <a:cubicBezTo>
                    <a:pt x="0" y="16848"/>
                    <a:pt x="3086" y="21600"/>
                    <a:pt x="10800" y="21600"/>
                  </a:cubicBezTo>
                  <a:cubicBezTo>
                    <a:pt x="16457" y="21600"/>
                    <a:pt x="20571" y="19008"/>
                    <a:pt x="21086" y="14688"/>
                  </a:cubicBezTo>
                  <a:cubicBezTo>
                    <a:pt x="16457" y="14688"/>
                    <a:pt x="16457" y="14688"/>
                    <a:pt x="16457" y="14688"/>
                  </a:cubicBezTo>
                  <a:cubicBezTo>
                    <a:pt x="15943" y="17712"/>
                    <a:pt x="14400" y="18576"/>
                    <a:pt x="10800" y="18576"/>
                  </a:cubicBezTo>
                  <a:cubicBezTo>
                    <a:pt x="6171" y="18576"/>
                    <a:pt x="4629" y="15120"/>
                    <a:pt x="4629" y="11664"/>
                  </a:cubicBezTo>
                  <a:lnTo>
                    <a:pt x="21600" y="11664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" name="Rectangle 9">
              <a:extLst>
                <a:ext uri="{FF2B5EF4-FFF2-40B4-BE49-F238E27FC236}">
                  <a16:creationId xmlns:a16="http://schemas.microsoft.com/office/drawing/2014/main" id="{346B5A26-E97F-E81C-BBD3-4207E627B9B5}"/>
                </a:ext>
              </a:extLst>
            </p:cNvPr>
            <p:cNvSpPr/>
            <p:nvPr/>
          </p:nvSpPr>
          <p:spPr>
            <a:xfrm>
              <a:off x="1124020" y="284162"/>
              <a:ext cx="33469" cy="284795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017CD2E9-BBCD-6561-F374-FF93E321981D}"/>
                </a:ext>
              </a:extLst>
            </p:cNvPr>
            <p:cNvSpPr/>
            <p:nvPr/>
          </p:nvSpPr>
          <p:spPr>
            <a:xfrm>
              <a:off x="1199165" y="280373"/>
              <a:ext cx="126296" cy="2885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60" y="21600"/>
                  </a:moveTo>
                  <a:cubicBezTo>
                    <a:pt x="12960" y="8894"/>
                    <a:pt x="12960" y="8894"/>
                    <a:pt x="12960" y="8894"/>
                  </a:cubicBezTo>
                  <a:cubicBezTo>
                    <a:pt x="20880" y="8894"/>
                    <a:pt x="20880" y="8894"/>
                    <a:pt x="20880" y="8894"/>
                  </a:cubicBezTo>
                  <a:cubicBezTo>
                    <a:pt x="20880" y="6988"/>
                    <a:pt x="20880" y="6988"/>
                    <a:pt x="20880" y="6988"/>
                  </a:cubicBezTo>
                  <a:cubicBezTo>
                    <a:pt x="12960" y="6988"/>
                    <a:pt x="12960" y="6988"/>
                    <a:pt x="12960" y="6988"/>
                  </a:cubicBezTo>
                  <a:cubicBezTo>
                    <a:pt x="12960" y="4447"/>
                    <a:pt x="12960" y="4447"/>
                    <a:pt x="12960" y="4447"/>
                  </a:cubicBezTo>
                  <a:cubicBezTo>
                    <a:pt x="12960" y="2859"/>
                    <a:pt x="15120" y="2541"/>
                    <a:pt x="18720" y="2541"/>
                  </a:cubicBezTo>
                  <a:cubicBezTo>
                    <a:pt x="19440" y="2541"/>
                    <a:pt x="20880" y="2541"/>
                    <a:pt x="21600" y="2541"/>
                  </a:cubicBezTo>
                  <a:cubicBezTo>
                    <a:pt x="21600" y="318"/>
                    <a:pt x="21600" y="318"/>
                    <a:pt x="21600" y="318"/>
                  </a:cubicBezTo>
                  <a:cubicBezTo>
                    <a:pt x="20160" y="0"/>
                    <a:pt x="18720" y="0"/>
                    <a:pt x="17280" y="0"/>
                  </a:cubicBezTo>
                  <a:cubicBezTo>
                    <a:pt x="10800" y="0"/>
                    <a:pt x="6480" y="1271"/>
                    <a:pt x="6480" y="4129"/>
                  </a:cubicBezTo>
                  <a:cubicBezTo>
                    <a:pt x="6480" y="6988"/>
                    <a:pt x="6480" y="6988"/>
                    <a:pt x="6480" y="6988"/>
                  </a:cubicBezTo>
                  <a:cubicBezTo>
                    <a:pt x="0" y="6988"/>
                    <a:pt x="0" y="6988"/>
                    <a:pt x="0" y="6988"/>
                  </a:cubicBezTo>
                  <a:cubicBezTo>
                    <a:pt x="0" y="8894"/>
                    <a:pt x="0" y="8894"/>
                    <a:pt x="0" y="8894"/>
                  </a:cubicBezTo>
                  <a:cubicBezTo>
                    <a:pt x="6480" y="8894"/>
                    <a:pt x="6480" y="8894"/>
                    <a:pt x="6480" y="8894"/>
                  </a:cubicBezTo>
                  <a:cubicBezTo>
                    <a:pt x="6480" y="21600"/>
                    <a:pt x="6480" y="21600"/>
                    <a:pt x="6480" y="21600"/>
                  </a:cubicBezTo>
                  <a:lnTo>
                    <a:pt x="12960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AD7CAF14-8836-B7CD-E953-2DEFD441E04E}"/>
                </a:ext>
              </a:extLst>
            </p:cNvPr>
            <p:cNvSpPr/>
            <p:nvPr/>
          </p:nvSpPr>
          <p:spPr>
            <a:xfrm>
              <a:off x="1341878" y="318262"/>
              <a:ext cx="113034" cy="258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603"/>
                  </a:moveTo>
                  <a:cubicBezTo>
                    <a:pt x="0" y="6728"/>
                    <a:pt x="0" y="6728"/>
                    <a:pt x="0" y="6728"/>
                  </a:cubicBezTo>
                  <a:cubicBezTo>
                    <a:pt x="6400" y="6728"/>
                    <a:pt x="6400" y="6728"/>
                    <a:pt x="6400" y="6728"/>
                  </a:cubicBezTo>
                  <a:cubicBezTo>
                    <a:pt x="6400" y="17351"/>
                    <a:pt x="6400" y="17351"/>
                    <a:pt x="6400" y="17351"/>
                  </a:cubicBezTo>
                  <a:cubicBezTo>
                    <a:pt x="6400" y="19475"/>
                    <a:pt x="6400" y="21600"/>
                    <a:pt x="16800" y="21600"/>
                  </a:cubicBezTo>
                  <a:cubicBezTo>
                    <a:pt x="18400" y="21600"/>
                    <a:pt x="20000" y="21246"/>
                    <a:pt x="21600" y="21246"/>
                  </a:cubicBezTo>
                  <a:cubicBezTo>
                    <a:pt x="21600" y="18767"/>
                    <a:pt x="21600" y="18767"/>
                    <a:pt x="21600" y="18767"/>
                  </a:cubicBezTo>
                  <a:cubicBezTo>
                    <a:pt x="20800" y="19121"/>
                    <a:pt x="19200" y="19121"/>
                    <a:pt x="17600" y="19121"/>
                  </a:cubicBezTo>
                  <a:cubicBezTo>
                    <a:pt x="15200" y="19121"/>
                    <a:pt x="13600" y="18413"/>
                    <a:pt x="13600" y="17351"/>
                  </a:cubicBezTo>
                  <a:cubicBezTo>
                    <a:pt x="13600" y="6728"/>
                    <a:pt x="13600" y="6728"/>
                    <a:pt x="13600" y="6728"/>
                  </a:cubicBezTo>
                  <a:cubicBezTo>
                    <a:pt x="21600" y="6728"/>
                    <a:pt x="21600" y="6728"/>
                    <a:pt x="21600" y="6728"/>
                  </a:cubicBezTo>
                  <a:cubicBezTo>
                    <a:pt x="21600" y="4603"/>
                    <a:pt x="21600" y="4603"/>
                    <a:pt x="21600" y="4603"/>
                  </a:cubicBezTo>
                  <a:cubicBezTo>
                    <a:pt x="13600" y="4603"/>
                    <a:pt x="13600" y="4603"/>
                    <a:pt x="13600" y="4603"/>
                  </a:cubicBezTo>
                  <a:cubicBezTo>
                    <a:pt x="13600" y="0"/>
                    <a:pt x="13600" y="0"/>
                    <a:pt x="13600" y="0"/>
                  </a:cubicBezTo>
                  <a:cubicBezTo>
                    <a:pt x="6400" y="1062"/>
                    <a:pt x="6400" y="1062"/>
                    <a:pt x="6400" y="1062"/>
                  </a:cubicBezTo>
                  <a:cubicBezTo>
                    <a:pt x="6400" y="4603"/>
                    <a:pt x="6400" y="4603"/>
                    <a:pt x="6400" y="4603"/>
                  </a:cubicBezTo>
                  <a:lnTo>
                    <a:pt x="0" y="4603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24E44125-C28D-32D4-B08B-1B38C08DEAAC}"/>
                </a:ext>
              </a:extLst>
            </p:cNvPr>
            <p:cNvSpPr/>
            <p:nvPr/>
          </p:nvSpPr>
          <p:spPr>
            <a:xfrm>
              <a:off x="637155" y="284162"/>
              <a:ext cx="226699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9200" y="21600"/>
                    <a:pt x="9200" y="21600"/>
                    <a:pt x="9200" y="21600"/>
                  </a:cubicBezTo>
                  <a:cubicBezTo>
                    <a:pt x="20400" y="21600"/>
                    <a:pt x="21600" y="13863"/>
                    <a:pt x="21600" y="10961"/>
                  </a:cubicBezTo>
                  <a:cubicBezTo>
                    <a:pt x="21600" y="8060"/>
                    <a:pt x="20400" y="0"/>
                    <a:pt x="92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600"/>
                  </a:lnTo>
                  <a:close/>
                  <a:moveTo>
                    <a:pt x="3600" y="2579"/>
                  </a:moveTo>
                  <a:cubicBezTo>
                    <a:pt x="9200" y="2579"/>
                    <a:pt x="9200" y="2579"/>
                    <a:pt x="9200" y="2579"/>
                  </a:cubicBezTo>
                  <a:cubicBezTo>
                    <a:pt x="15200" y="2579"/>
                    <a:pt x="18000" y="6448"/>
                    <a:pt x="18000" y="10961"/>
                  </a:cubicBezTo>
                  <a:cubicBezTo>
                    <a:pt x="18000" y="15475"/>
                    <a:pt x="15200" y="19021"/>
                    <a:pt x="9200" y="19021"/>
                  </a:cubicBezTo>
                  <a:cubicBezTo>
                    <a:pt x="3600" y="19021"/>
                    <a:pt x="3600" y="19021"/>
                    <a:pt x="3600" y="19021"/>
                  </a:cubicBezTo>
                  <a:lnTo>
                    <a:pt x="3600" y="257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530521577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F182E381-4391-478C-2739-4E87329CAD2E}"/>
              </a:ext>
            </a:extLst>
          </p:cNvPr>
          <p:cNvCxnSpPr/>
          <p:nvPr/>
        </p:nvCxnSpPr>
        <p:spPr>
          <a:xfrm>
            <a:off x="8075930" y="920750"/>
            <a:ext cx="0" cy="5571067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B3E6E8E-0329-FF5F-36AD-4DE8B415001E}"/>
              </a:ext>
            </a:extLst>
          </p:cNvPr>
          <p:cNvCxnSpPr/>
          <p:nvPr/>
        </p:nvCxnSpPr>
        <p:spPr>
          <a:xfrm>
            <a:off x="3910330" y="920750"/>
            <a:ext cx="0" cy="5571067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F791DC5A-F542-9D18-F18F-B255A2079DBA}"/>
              </a:ext>
            </a:extLst>
          </p:cNvPr>
          <p:cNvSpPr txBox="1"/>
          <p:nvPr/>
        </p:nvSpPr>
        <p:spPr>
          <a:xfrm>
            <a:off x="9318073" y="381026"/>
            <a:ext cx="13227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sz="24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</a:rPr>
              <a:t>Week X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22D0C5-4DBE-1460-6F62-E8753D4EE5D1}"/>
              </a:ext>
            </a:extLst>
          </p:cNvPr>
          <p:cNvSpPr txBox="1"/>
          <p:nvPr/>
        </p:nvSpPr>
        <p:spPr>
          <a:xfrm>
            <a:off x="5459729" y="381026"/>
            <a:ext cx="1263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sz="2400" dirty="0">
                <a:solidFill>
                  <a:prstClr val="black">
                    <a:lumMod val="50000"/>
                    <a:lumOff val="50000"/>
                  </a:prstClr>
                </a:solidFill>
                <a:latin typeface="Roboto Slab Medium" pitchFamily="2" charset="0"/>
                <a:ea typeface="Roboto Slab Medium" pitchFamily="2" charset="0"/>
              </a:rPr>
              <a:t>Week 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D056D4-32D9-BD34-3DA7-79CF3E9BDA01}"/>
              </a:ext>
            </a:extLst>
          </p:cNvPr>
          <p:cNvSpPr txBox="1"/>
          <p:nvPr/>
        </p:nvSpPr>
        <p:spPr>
          <a:xfrm>
            <a:off x="1601385" y="381026"/>
            <a:ext cx="1222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sz="24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</a:rPr>
              <a:t>Week 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60312CE-EF4F-84F6-2F17-349B605B1704}"/>
              </a:ext>
            </a:extLst>
          </p:cNvPr>
          <p:cNvSpPr/>
          <p:nvPr/>
        </p:nvSpPr>
        <p:spPr>
          <a:xfrm>
            <a:off x="8832771" y="5802077"/>
            <a:ext cx="2743449" cy="587557"/>
          </a:xfrm>
          <a:custGeom>
            <a:avLst/>
            <a:gdLst>
              <a:gd name="connsiteX0" fmla="*/ 0 w 2743449"/>
              <a:gd name="connsiteY0" fmla="*/ 0 h 587557"/>
              <a:gd name="connsiteX1" fmla="*/ 685862 w 2743449"/>
              <a:gd name="connsiteY1" fmla="*/ 0 h 587557"/>
              <a:gd name="connsiteX2" fmla="*/ 1344290 w 2743449"/>
              <a:gd name="connsiteY2" fmla="*/ 0 h 587557"/>
              <a:gd name="connsiteX3" fmla="*/ 2002718 w 2743449"/>
              <a:gd name="connsiteY3" fmla="*/ 0 h 587557"/>
              <a:gd name="connsiteX4" fmla="*/ 2743449 w 2743449"/>
              <a:gd name="connsiteY4" fmla="*/ 0 h 587557"/>
              <a:gd name="connsiteX5" fmla="*/ 2743449 w 2743449"/>
              <a:gd name="connsiteY5" fmla="*/ 587557 h 587557"/>
              <a:gd name="connsiteX6" fmla="*/ 2030152 w 2743449"/>
              <a:gd name="connsiteY6" fmla="*/ 587557 h 587557"/>
              <a:gd name="connsiteX7" fmla="*/ 1399159 w 2743449"/>
              <a:gd name="connsiteY7" fmla="*/ 587557 h 587557"/>
              <a:gd name="connsiteX8" fmla="*/ 713297 w 2743449"/>
              <a:gd name="connsiteY8" fmla="*/ 587557 h 587557"/>
              <a:gd name="connsiteX9" fmla="*/ 0 w 2743449"/>
              <a:gd name="connsiteY9" fmla="*/ 587557 h 587557"/>
              <a:gd name="connsiteX10" fmla="*/ 0 w 2743449"/>
              <a:gd name="connsiteY10" fmla="*/ 0 h 587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43449" h="587557" fill="none" extrusionOk="0">
                <a:moveTo>
                  <a:pt x="0" y="0"/>
                </a:moveTo>
                <a:cubicBezTo>
                  <a:pt x="318989" y="8543"/>
                  <a:pt x="542832" y="30893"/>
                  <a:pt x="685862" y="0"/>
                </a:cubicBezTo>
                <a:cubicBezTo>
                  <a:pt x="828892" y="-30893"/>
                  <a:pt x="1072321" y="6976"/>
                  <a:pt x="1344290" y="0"/>
                </a:cubicBezTo>
                <a:cubicBezTo>
                  <a:pt x="1616259" y="-6976"/>
                  <a:pt x="1842229" y="-22525"/>
                  <a:pt x="2002718" y="0"/>
                </a:cubicBezTo>
                <a:cubicBezTo>
                  <a:pt x="2163207" y="22525"/>
                  <a:pt x="2547243" y="10416"/>
                  <a:pt x="2743449" y="0"/>
                </a:cubicBezTo>
                <a:cubicBezTo>
                  <a:pt x="2755422" y="125719"/>
                  <a:pt x="2768053" y="321833"/>
                  <a:pt x="2743449" y="587557"/>
                </a:cubicBezTo>
                <a:cubicBezTo>
                  <a:pt x="2561042" y="578824"/>
                  <a:pt x="2278904" y="563407"/>
                  <a:pt x="2030152" y="587557"/>
                </a:cubicBezTo>
                <a:cubicBezTo>
                  <a:pt x="1781400" y="611707"/>
                  <a:pt x="1644660" y="587067"/>
                  <a:pt x="1399159" y="587557"/>
                </a:cubicBezTo>
                <a:cubicBezTo>
                  <a:pt x="1153658" y="588047"/>
                  <a:pt x="983947" y="604653"/>
                  <a:pt x="713297" y="587557"/>
                </a:cubicBezTo>
                <a:cubicBezTo>
                  <a:pt x="442647" y="570461"/>
                  <a:pt x="180019" y="583483"/>
                  <a:pt x="0" y="587557"/>
                </a:cubicBezTo>
                <a:cubicBezTo>
                  <a:pt x="-5795" y="368208"/>
                  <a:pt x="-17959" y="188837"/>
                  <a:pt x="0" y="0"/>
                </a:cubicBezTo>
                <a:close/>
              </a:path>
              <a:path w="2743449" h="587557" stroke="0" extrusionOk="0">
                <a:moveTo>
                  <a:pt x="0" y="0"/>
                </a:moveTo>
                <a:cubicBezTo>
                  <a:pt x="268102" y="-21612"/>
                  <a:pt x="389989" y="8110"/>
                  <a:pt x="630993" y="0"/>
                </a:cubicBezTo>
                <a:cubicBezTo>
                  <a:pt x="871997" y="-8110"/>
                  <a:pt x="1038946" y="9900"/>
                  <a:pt x="1234552" y="0"/>
                </a:cubicBezTo>
                <a:cubicBezTo>
                  <a:pt x="1430158" y="-9900"/>
                  <a:pt x="1629879" y="-27516"/>
                  <a:pt x="1947849" y="0"/>
                </a:cubicBezTo>
                <a:cubicBezTo>
                  <a:pt x="2265819" y="27516"/>
                  <a:pt x="2400128" y="-27916"/>
                  <a:pt x="2743449" y="0"/>
                </a:cubicBezTo>
                <a:cubicBezTo>
                  <a:pt x="2720295" y="156487"/>
                  <a:pt x="2749004" y="412197"/>
                  <a:pt x="2743449" y="587557"/>
                </a:cubicBezTo>
                <a:cubicBezTo>
                  <a:pt x="2424912" y="576227"/>
                  <a:pt x="2252556" y="598240"/>
                  <a:pt x="2002718" y="587557"/>
                </a:cubicBezTo>
                <a:cubicBezTo>
                  <a:pt x="1752880" y="576874"/>
                  <a:pt x="1573909" y="619920"/>
                  <a:pt x="1316856" y="587557"/>
                </a:cubicBezTo>
                <a:cubicBezTo>
                  <a:pt x="1059803" y="555194"/>
                  <a:pt x="927953" y="563725"/>
                  <a:pt x="658428" y="587557"/>
                </a:cubicBezTo>
                <a:cubicBezTo>
                  <a:pt x="388903" y="611389"/>
                  <a:pt x="159059" y="607859"/>
                  <a:pt x="0" y="587557"/>
                </a:cubicBezTo>
                <a:cubicBezTo>
                  <a:pt x="12512" y="408896"/>
                  <a:pt x="13204" y="121417"/>
                  <a:pt x="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  <a:extLst>
              <a:ext uri="{C807C97D-BFC1-408E-A445-0C87EB9F89A2}">
                <ask:lineSketchStyleProps xmlns:ask="http://schemas.microsoft.com/office/drawing/2018/sketchyshapes" sd="412625354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r>
              <a:rPr lang="en-US" sz="1400" dirty="0">
                <a:solidFill>
                  <a:prstClr val="black"/>
                </a:solidFill>
                <a:latin typeface="Arial"/>
              </a:rPr>
              <a:t>Mastery / summative assessment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2EE6F89-316D-68C9-BA27-37AA781C8BBC}"/>
              </a:ext>
            </a:extLst>
          </p:cNvPr>
          <p:cNvSpPr/>
          <p:nvPr/>
        </p:nvSpPr>
        <p:spPr>
          <a:xfrm>
            <a:off x="4621406" y="5802077"/>
            <a:ext cx="2743449" cy="587557"/>
          </a:xfrm>
          <a:custGeom>
            <a:avLst/>
            <a:gdLst>
              <a:gd name="connsiteX0" fmla="*/ 0 w 2743449"/>
              <a:gd name="connsiteY0" fmla="*/ 0 h 587557"/>
              <a:gd name="connsiteX1" fmla="*/ 685862 w 2743449"/>
              <a:gd name="connsiteY1" fmla="*/ 0 h 587557"/>
              <a:gd name="connsiteX2" fmla="*/ 1289421 w 2743449"/>
              <a:gd name="connsiteY2" fmla="*/ 0 h 587557"/>
              <a:gd name="connsiteX3" fmla="*/ 1947849 w 2743449"/>
              <a:gd name="connsiteY3" fmla="*/ 0 h 587557"/>
              <a:gd name="connsiteX4" fmla="*/ 2743449 w 2743449"/>
              <a:gd name="connsiteY4" fmla="*/ 0 h 587557"/>
              <a:gd name="connsiteX5" fmla="*/ 2743449 w 2743449"/>
              <a:gd name="connsiteY5" fmla="*/ 587557 h 587557"/>
              <a:gd name="connsiteX6" fmla="*/ 2030152 w 2743449"/>
              <a:gd name="connsiteY6" fmla="*/ 587557 h 587557"/>
              <a:gd name="connsiteX7" fmla="*/ 1344290 w 2743449"/>
              <a:gd name="connsiteY7" fmla="*/ 587557 h 587557"/>
              <a:gd name="connsiteX8" fmla="*/ 685862 w 2743449"/>
              <a:gd name="connsiteY8" fmla="*/ 587557 h 587557"/>
              <a:gd name="connsiteX9" fmla="*/ 0 w 2743449"/>
              <a:gd name="connsiteY9" fmla="*/ 587557 h 587557"/>
              <a:gd name="connsiteX10" fmla="*/ 0 w 2743449"/>
              <a:gd name="connsiteY10" fmla="*/ 0 h 587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43449" h="587557" fill="none" extrusionOk="0">
                <a:moveTo>
                  <a:pt x="0" y="0"/>
                </a:moveTo>
                <a:cubicBezTo>
                  <a:pt x="245443" y="15310"/>
                  <a:pt x="348399" y="-8437"/>
                  <a:pt x="685862" y="0"/>
                </a:cubicBezTo>
                <a:cubicBezTo>
                  <a:pt x="1023325" y="8437"/>
                  <a:pt x="1051581" y="2"/>
                  <a:pt x="1289421" y="0"/>
                </a:cubicBezTo>
                <a:cubicBezTo>
                  <a:pt x="1527261" y="-2"/>
                  <a:pt x="1674661" y="9257"/>
                  <a:pt x="1947849" y="0"/>
                </a:cubicBezTo>
                <a:cubicBezTo>
                  <a:pt x="2221037" y="-9257"/>
                  <a:pt x="2483276" y="30880"/>
                  <a:pt x="2743449" y="0"/>
                </a:cubicBezTo>
                <a:cubicBezTo>
                  <a:pt x="2743215" y="244717"/>
                  <a:pt x="2727853" y="407012"/>
                  <a:pt x="2743449" y="587557"/>
                </a:cubicBezTo>
                <a:cubicBezTo>
                  <a:pt x="2577710" y="594564"/>
                  <a:pt x="2324675" y="553578"/>
                  <a:pt x="2030152" y="587557"/>
                </a:cubicBezTo>
                <a:cubicBezTo>
                  <a:pt x="1735629" y="621536"/>
                  <a:pt x="1548372" y="604015"/>
                  <a:pt x="1344290" y="587557"/>
                </a:cubicBezTo>
                <a:cubicBezTo>
                  <a:pt x="1140208" y="571099"/>
                  <a:pt x="893596" y="616953"/>
                  <a:pt x="685862" y="587557"/>
                </a:cubicBezTo>
                <a:cubicBezTo>
                  <a:pt x="478128" y="558161"/>
                  <a:pt x="305693" y="569397"/>
                  <a:pt x="0" y="587557"/>
                </a:cubicBezTo>
                <a:cubicBezTo>
                  <a:pt x="203" y="429265"/>
                  <a:pt x="16591" y="248970"/>
                  <a:pt x="0" y="0"/>
                </a:cubicBezTo>
                <a:close/>
              </a:path>
              <a:path w="2743449" h="587557" stroke="0" extrusionOk="0">
                <a:moveTo>
                  <a:pt x="0" y="0"/>
                </a:moveTo>
                <a:cubicBezTo>
                  <a:pt x="178507" y="25029"/>
                  <a:pt x="469149" y="12289"/>
                  <a:pt x="685862" y="0"/>
                </a:cubicBezTo>
                <a:cubicBezTo>
                  <a:pt x="902575" y="-12289"/>
                  <a:pt x="1171137" y="25573"/>
                  <a:pt x="1344290" y="0"/>
                </a:cubicBezTo>
                <a:cubicBezTo>
                  <a:pt x="1517443" y="-25573"/>
                  <a:pt x="1782315" y="-12431"/>
                  <a:pt x="2057587" y="0"/>
                </a:cubicBezTo>
                <a:cubicBezTo>
                  <a:pt x="2332859" y="12431"/>
                  <a:pt x="2484936" y="30392"/>
                  <a:pt x="2743449" y="0"/>
                </a:cubicBezTo>
                <a:cubicBezTo>
                  <a:pt x="2726464" y="152622"/>
                  <a:pt x="2769558" y="469590"/>
                  <a:pt x="2743449" y="587557"/>
                </a:cubicBezTo>
                <a:cubicBezTo>
                  <a:pt x="2430443" y="606537"/>
                  <a:pt x="2236660" y="590390"/>
                  <a:pt x="2085021" y="587557"/>
                </a:cubicBezTo>
                <a:cubicBezTo>
                  <a:pt x="1933382" y="584724"/>
                  <a:pt x="1700697" y="589850"/>
                  <a:pt x="1454028" y="587557"/>
                </a:cubicBezTo>
                <a:cubicBezTo>
                  <a:pt x="1207359" y="585264"/>
                  <a:pt x="1089124" y="560421"/>
                  <a:pt x="823035" y="587557"/>
                </a:cubicBezTo>
                <a:cubicBezTo>
                  <a:pt x="556946" y="614693"/>
                  <a:pt x="229258" y="575488"/>
                  <a:pt x="0" y="587557"/>
                </a:cubicBezTo>
                <a:cubicBezTo>
                  <a:pt x="6230" y="396187"/>
                  <a:pt x="18437" y="151484"/>
                  <a:pt x="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  <a:extLst>
              <a:ext uri="{C807C97D-BFC1-408E-A445-0C87EB9F89A2}">
                <ask:lineSketchStyleProps xmlns:ask="http://schemas.microsoft.com/office/drawing/2018/sketchyshapes" sd="228402411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r>
              <a:rPr lang="en-US" sz="1400" dirty="0">
                <a:solidFill>
                  <a:prstClr val="black"/>
                </a:solidFill>
                <a:latin typeface="Arial"/>
              </a:rPr>
              <a:t>Milestones / formative / summative assessment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CA7050F-5FAB-478A-BF20-2F9B40F9BD4F}"/>
              </a:ext>
            </a:extLst>
          </p:cNvPr>
          <p:cNvSpPr/>
          <p:nvPr/>
        </p:nvSpPr>
        <p:spPr>
          <a:xfrm>
            <a:off x="867313" y="1007069"/>
            <a:ext cx="2687480" cy="819332"/>
          </a:xfrm>
          <a:custGeom>
            <a:avLst/>
            <a:gdLst>
              <a:gd name="connsiteX0" fmla="*/ 0 w 2687480"/>
              <a:gd name="connsiteY0" fmla="*/ 0 h 819332"/>
              <a:gd name="connsiteX1" fmla="*/ 671870 w 2687480"/>
              <a:gd name="connsiteY1" fmla="*/ 0 h 819332"/>
              <a:gd name="connsiteX2" fmla="*/ 1289990 w 2687480"/>
              <a:gd name="connsiteY2" fmla="*/ 0 h 819332"/>
              <a:gd name="connsiteX3" fmla="*/ 1961860 w 2687480"/>
              <a:gd name="connsiteY3" fmla="*/ 0 h 819332"/>
              <a:gd name="connsiteX4" fmla="*/ 2687480 w 2687480"/>
              <a:gd name="connsiteY4" fmla="*/ 0 h 819332"/>
              <a:gd name="connsiteX5" fmla="*/ 2687480 w 2687480"/>
              <a:gd name="connsiteY5" fmla="*/ 417859 h 819332"/>
              <a:gd name="connsiteX6" fmla="*/ 2687480 w 2687480"/>
              <a:gd name="connsiteY6" fmla="*/ 819332 h 819332"/>
              <a:gd name="connsiteX7" fmla="*/ 1961860 w 2687480"/>
              <a:gd name="connsiteY7" fmla="*/ 819332 h 819332"/>
              <a:gd name="connsiteX8" fmla="*/ 1316865 w 2687480"/>
              <a:gd name="connsiteY8" fmla="*/ 819332 h 819332"/>
              <a:gd name="connsiteX9" fmla="*/ 591246 w 2687480"/>
              <a:gd name="connsiteY9" fmla="*/ 819332 h 819332"/>
              <a:gd name="connsiteX10" fmla="*/ 0 w 2687480"/>
              <a:gd name="connsiteY10" fmla="*/ 819332 h 819332"/>
              <a:gd name="connsiteX11" fmla="*/ 0 w 2687480"/>
              <a:gd name="connsiteY11" fmla="*/ 409666 h 819332"/>
              <a:gd name="connsiteX12" fmla="*/ 0 w 2687480"/>
              <a:gd name="connsiteY12" fmla="*/ 0 h 81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87480" h="819332" fill="none" extrusionOk="0">
                <a:moveTo>
                  <a:pt x="0" y="0"/>
                </a:moveTo>
                <a:cubicBezTo>
                  <a:pt x="148861" y="26019"/>
                  <a:pt x="351536" y="9910"/>
                  <a:pt x="671870" y="0"/>
                </a:cubicBezTo>
                <a:cubicBezTo>
                  <a:pt x="992204" y="-9910"/>
                  <a:pt x="1156126" y="-23483"/>
                  <a:pt x="1289990" y="0"/>
                </a:cubicBezTo>
                <a:cubicBezTo>
                  <a:pt x="1423854" y="23483"/>
                  <a:pt x="1660616" y="-22992"/>
                  <a:pt x="1961860" y="0"/>
                </a:cubicBezTo>
                <a:cubicBezTo>
                  <a:pt x="2263104" y="22992"/>
                  <a:pt x="2456466" y="-30341"/>
                  <a:pt x="2687480" y="0"/>
                </a:cubicBezTo>
                <a:cubicBezTo>
                  <a:pt x="2681584" y="186461"/>
                  <a:pt x="2696022" y="292228"/>
                  <a:pt x="2687480" y="417859"/>
                </a:cubicBezTo>
                <a:cubicBezTo>
                  <a:pt x="2678938" y="543490"/>
                  <a:pt x="2687882" y="697824"/>
                  <a:pt x="2687480" y="819332"/>
                </a:cubicBezTo>
                <a:cubicBezTo>
                  <a:pt x="2347962" y="841060"/>
                  <a:pt x="2111821" y="806405"/>
                  <a:pt x="1961860" y="819332"/>
                </a:cubicBezTo>
                <a:cubicBezTo>
                  <a:pt x="1811899" y="832259"/>
                  <a:pt x="1618288" y="833080"/>
                  <a:pt x="1316865" y="819332"/>
                </a:cubicBezTo>
                <a:cubicBezTo>
                  <a:pt x="1015443" y="805584"/>
                  <a:pt x="811085" y="809439"/>
                  <a:pt x="591246" y="819332"/>
                </a:cubicBezTo>
                <a:cubicBezTo>
                  <a:pt x="371407" y="829225"/>
                  <a:pt x="221471" y="833141"/>
                  <a:pt x="0" y="819332"/>
                </a:cubicBezTo>
                <a:cubicBezTo>
                  <a:pt x="811" y="721709"/>
                  <a:pt x="12416" y="503584"/>
                  <a:pt x="0" y="409666"/>
                </a:cubicBezTo>
                <a:cubicBezTo>
                  <a:pt x="-12416" y="315748"/>
                  <a:pt x="12911" y="171652"/>
                  <a:pt x="0" y="0"/>
                </a:cubicBezTo>
                <a:close/>
              </a:path>
              <a:path w="2687480" h="819332" stroke="0" extrusionOk="0">
                <a:moveTo>
                  <a:pt x="0" y="0"/>
                </a:moveTo>
                <a:cubicBezTo>
                  <a:pt x="153015" y="7001"/>
                  <a:pt x="426656" y="-26673"/>
                  <a:pt x="591246" y="0"/>
                </a:cubicBezTo>
                <a:cubicBezTo>
                  <a:pt x="755836" y="26673"/>
                  <a:pt x="1002848" y="11082"/>
                  <a:pt x="1182491" y="0"/>
                </a:cubicBezTo>
                <a:cubicBezTo>
                  <a:pt x="1362134" y="-11082"/>
                  <a:pt x="1669127" y="-28746"/>
                  <a:pt x="1881236" y="0"/>
                </a:cubicBezTo>
                <a:cubicBezTo>
                  <a:pt x="2093345" y="28746"/>
                  <a:pt x="2387570" y="-27352"/>
                  <a:pt x="2687480" y="0"/>
                </a:cubicBezTo>
                <a:cubicBezTo>
                  <a:pt x="2703478" y="113391"/>
                  <a:pt x="2673070" y="277532"/>
                  <a:pt x="2687480" y="401473"/>
                </a:cubicBezTo>
                <a:cubicBezTo>
                  <a:pt x="2701890" y="525414"/>
                  <a:pt x="2672755" y="712583"/>
                  <a:pt x="2687480" y="819332"/>
                </a:cubicBezTo>
                <a:cubicBezTo>
                  <a:pt x="2463155" y="801650"/>
                  <a:pt x="2284409" y="806716"/>
                  <a:pt x="2069360" y="819332"/>
                </a:cubicBezTo>
                <a:cubicBezTo>
                  <a:pt x="1854311" y="831948"/>
                  <a:pt x="1597070" y="809683"/>
                  <a:pt x="1424364" y="819332"/>
                </a:cubicBezTo>
                <a:cubicBezTo>
                  <a:pt x="1251658" y="828981"/>
                  <a:pt x="1028241" y="786473"/>
                  <a:pt x="725620" y="819332"/>
                </a:cubicBezTo>
                <a:cubicBezTo>
                  <a:pt x="422999" y="852191"/>
                  <a:pt x="359423" y="813479"/>
                  <a:pt x="0" y="819332"/>
                </a:cubicBezTo>
                <a:cubicBezTo>
                  <a:pt x="16510" y="676528"/>
                  <a:pt x="-6813" y="589175"/>
                  <a:pt x="0" y="434246"/>
                </a:cubicBezTo>
                <a:cubicBezTo>
                  <a:pt x="6813" y="279317"/>
                  <a:pt x="-4025" y="176216"/>
                  <a:pt x="0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134058247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r>
              <a:rPr lang="en-US" sz="1400" dirty="0">
                <a:solidFill>
                  <a:sysClr val="windowText" lastClr="000000"/>
                </a:solidFill>
                <a:latin typeface="Arial"/>
              </a:rPr>
              <a:t>Learning objective(s)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CA5D6C-EF71-5F44-373C-D516A67A4936}"/>
              </a:ext>
            </a:extLst>
          </p:cNvPr>
          <p:cNvSpPr/>
          <p:nvPr/>
        </p:nvSpPr>
        <p:spPr>
          <a:xfrm>
            <a:off x="4785686" y="1007069"/>
            <a:ext cx="2687480" cy="819332"/>
          </a:xfrm>
          <a:custGeom>
            <a:avLst/>
            <a:gdLst>
              <a:gd name="connsiteX0" fmla="*/ 0 w 2687480"/>
              <a:gd name="connsiteY0" fmla="*/ 0 h 819332"/>
              <a:gd name="connsiteX1" fmla="*/ 698745 w 2687480"/>
              <a:gd name="connsiteY1" fmla="*/ 0 h 819332"/>
              <a:gd name="connsiteX2" fmla="*/ 1397490 w 2687480"/>
              <a:gd name="connsiteY2" fmla="*/ 0 h 819332"/>
              <a:gd name="connsiteX3" fmla="*/ 2069360 w 2687480"/>
              <a:gd name="connsiteY3" fmla="*/ 0 h 819332"/>
              <a:gd name="connsiteX4" fmla="*/ 2687480 w 2687480"/>
              <a:gd name="connsiteY4" fmla="*/ 0 h 819332"/>
              <a:gd name="connsiteX5" fmla="*/ 2687480 w 2687480"/>
              <a:gd name="connsiteY5" fmla="*/ 385086 h 819332"/>
              <a:gd name="connsiteX6" fmla="*/ 2687480 w 2687480"/>
              <a:gd name="connsiteY6" fmla="*/ 819332 h 819332"/>
              <a:gd name="connsiteX7" fmla="*/ 2015610 w 2687480"/>
              <a:gd name="connsiteY7" fmla="*/ 819332 h 819332"/>
              <a:gd name="connsiteX8" fmla="*/ 1343740 w 2687480"/>
              <a:gd name="connsiteY8" fmla="*/ 819332 h 819332"/>
              <a:gd name="connsiteX9" fmla="*/ 671870 w 2687480"/>
              <a:gd name="connsiteY9" fmla="*/ 819332 h 819332"/>
              <a:gd name="connsiteX10" fmla="*/ 0 w 2687480"/>
              <a:gd name="connsiteY10" fmla="*/ 819332 h 819332"/>
              <a:gd name="connsiteX11" fmla="*/ 0 w 2687480"/>
              <a:gd name="connsiteY11" fmla="*/ 434246 h 819332"/>
              <a:gd name="connsiteX12" fmla="*/ 0 w 2687480"/>
              <a:gd name="connsiteY12" fmla="*/ 0 h 81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87480" h="819332" fill="none" extrusionOk="0">
                <a:moveTo>
                  <a:pt x="0" y="0"/>
                </a:moveTo>
                <a:cubicBezTo>
                  <a:pt x="275887" y="-21581"/>
                  <a:pt x="379130" y="-2720"/>
                  <a:pt x="698745" y="0"/>
                </a:cubicBezTo>
                <a:cubicBezTo>
                  <a:pt x="1018361" y="2720"/>
                  <a:pt x="1160482" y="-4914"/>
                  <a:pt x="1397490" y="0"/>
                </a:cubicBezTo>
                <a:cubicBezTo>
                  <a:pt x="1634499" y="4914"/>
                  <a:pt x="1925028" y="8051"/>
                  <a:pt x="2069360" y="0"/>
                </a:cubicBezTo>
                <a:cubicBezTo>
                  <a:pt x="2213692" y="-8051"/>
                  <a:pt x="2515108" y="-29848"/>
                  <a:pt x="2687480" y="0"/>
                </a:cubicBezTo>
                <a:cubicBezTo>
                  <a:pt x="2685318" y="147798"/>
                  <a:pt x="2693136" y="212792"/>
                  <a:pt x="2687480" y="385086"/>
                </a:cubicBezTo>
                <a:cubicBezTo>
                  <a:pt x="2681824" y="557380"/>
                  <a:pt x="2699160" y="703754"/>
                  <a:pt x="2687480" y="819332"/>
                </a:cubicBezTo>
                <a:cubicBezTo>
                  <a:pt x="2444481" y="850863"/>
                  <a:pt x="2227047" y="831841"/>
                  <a:pt x="2015610" y="819332"/>
                </a:cubicBezTo>
                <a:cubicBezTo>
                  <a:pt x="1804173" y="806824"/>
                  <a:pt x="1631460" y="795421"/>
                  <a:pt x="1343740" y="819332"/>
                </a:cubicBezTo>
                <a:cubicBezTo>
                  <a:pt x="1056020" y="843244"/>
                  <a:pt x="807717" y="828663"/>
                  <a:pt x="671870" y="819332"/>
                </a:cubicBezTo>
                <a:cubicBezTo>
                  <a:pt x="536023" y="810002"/>
                  <a:pt x="135363" y="792165"/>
                  <a:pt x="0" y="819332"/>
                </a:cubicBezTo>
                <a:cubicBezTo>
                  <a:pt x="3727" y="658931"/>
                  <a:pt x="165" y="517748"/>
                  <a:pt x="0" y="434246"/>
                </a:cubicBezTo>
                <a:cubicBezTo>
                  <a:pt x="-165" y="350744"/>
                  <a:pt x="-1645" y="106791"/>
                  <a:pt x="0" y="0"/>
                </a:cubicBezTo>
                <a:close/>
              </a:path>
              <a:path w="2687480" h="819332" stroke="0" extrusionOk="0">
                <a:moveTo>
                  <a:pt x="0" y="0"/>
                </a:moveTo>
                <a:cubicBezTo>
                  <a:pt x="233381" y="-28796"/>
                  <a:pt x="465818" y="29090"/>
                  <a:pt x="671870" y="0"/>
                </a:cubicBezTo>
                <a:cubicBezTo>
                  <a:pt x="877922" y="-29090"/>
                  <a:pt x="1042977" y="32285"/>
                  <a:pt x="1343740" y="0"/>
                </a:cubicBezTo>
                <a:cubicBezTo>
                  <a:pt x="1644503" y="-32285"/>
                  <a:pt x="1779201" y="-14968"/>
                  <a:pt x="1934986" y="0"/>
                </a:cubicBezTo>
                <a:cubicBezTo>
                  <a:pt x="2090771" y="14968"/>
                  <a:pt x="2331062" y="345"/>
                  <a:pt x="2687480" y="0"/>
                </a:cubicBezTo>
                <a:cubicBezTo>
                  <a:pt x="2670187" y="134681"/>
                  <a:pt x="2674607" y="276587"/>
                  <a:pt x="2687480" y="385086"/>
                </a:cubicBezTo>
                <a:cubicBezTo>
                  <a:pt x="2700353" y="493585"/>
                  <a:pt x="2681602" y="732168"/>
                  <a:pt x="2687480" y="819332"/>
                </a:cubicBezTo>
                <a:cubicBezTo>
                  <a:pt x="2509541" y="825426"/>
                  <a:pt x="2279791" y="800147"/>
                  <a:pt x="2096234" y="819332"/>
                </a:cubicBezTo>
                <a:cubicBezTo>
                  <a:pt x="1912677" y="838517"/>
                  <a:pt x="1645075" y="789542"/>
                  <a:pt x="1451239" y="819332"/>
                </a:cubicBezTo>
                <a:cubicBezTo>
                  <a:pt x="1257403" y="849122"/>
                  <a:pt x="900723" y="805569"/>
                  <a:pt x="752494" y="819332"/>
                </a:cubicBezTo>
                <a:cubicBezTo>
                  <a:pt x="604265" y="833095"/>
                  <a:pt x="170547" y="854354"/>
                  <a:pt x="0" y="819332"/>
                </a:cubicBezTo>
                <a:cubicBezTo>
                  <a:pt x="7500" y="636882"/>
                  <a:pt x="-20072" y="510853"/>
                  <a:pt x="0" y="409666"/>
                </a:cubicBezTo>
                <a:cubicBezTo>
                  <a:pt x="20072" y="308479"/>
                  <a:pt x="12474" y="135286"/>
                  <a:pt x="0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2473671361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r>
              <a:rPr lang="en-US" sz="1400" dirty="0">
                <a:solidFill>
                  <a:sysClr val="windowText" lastClr="000000"/>
                </a:solidFill>
                <a:latin typeface="Arial"/>
              </a:rPr>
              <a:t>Learning objective(s)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6EBE726-2414-ECC3-017A-348AF0212E47}"/>
              </a:ext>
            </a:extLst>
          </p:cNvPr>
          <p:cNvSpPr/>
          <p:nvPr/>
        </p:nvSpPr>
        <p:spPr>
          <a:xfrm>
            <a:off x="8775701" y="1007069"/>
            <a:ext cx="2687480" cy="819332"/>
          </a:xfrm>
          <a:custGeom>
            <a:avLst/>
            <a:gdLst>
              <a:gd name="connsiteX0" fmla="*/ 0 w 2687480"/>
              <a:gd name="connsiteY0" fmla="*/ 0 h 819332"/>
              <a:gd name="connsiteX1" fmla="*/ 698745 w 2687480"/>
              <a:gd name="connsiteY1" fmla="*/ 0 h 819332"/>
              <a:gd name="connsiteX2" fmla="*/ 1316865 w 2687480"/>
              <a:gd name="connsiteY2" fmla="*/ 0 h 819332"/>
              <a:gd name="connsiteX3" fmla="*/ 1908111 w 2687480"/>
              <a:gd name="connsiteY3" fmla="*/ 0 h 819332"/>
              <a:gd name="connsiteX4" fmla="*/ 2687480 w 2687480"/>
              <a:gd name="connsiteY4" fmla="*/ 0 h 819332"/>
              <a:gd name="connsiteX5" fmla="*/ 2687480 w 2687480"/>
              <a:gd name="connsiteY5" fmla="*/ 417859 h 819332"/>
              <a:gd name="connsiteX6" fmla="*/ 2687480 w 2687480"/>
              <a:gd name="connsiteY6" fmla="*/ 819332 h 819332"/>
              <a:gd name="connsiteX7" fmla="*/ 2015610 w 2687480"/>
              <a:gd name="connsiteY7" fmla="*/ 819332 h 819332"/>
              <a:gd name="connsiteX8" fmla="*/ 1397490 w 2687480"/>
              <a:gd name="connsiteY8" fmla="*/ 819332 h 819332"/>
              <a:gd name="connsiteX9" fmla="*/ 779369 w 2687480"/>
              <a:gd name="connsiteY9" fmla="*/ 819332 h 819332"/>
              <a:gd name="connsiteX10" fmla="*/ 0 w 2687480"/>
              <a:gd name="connsiteY10" fmla="*/ 819332 h 819332"/>
              <a:gd name="connsiteX11" fmla="*/ 0 w 2687480"/>
              <a:gd name="connsiteY11" fmla="*/ 426053 h 819332"/>
              <a:gd name="connsiteX12" fmla="*/ 0 w 2687480"/>
              <a:gd name="connsiteY12" fmla="*/ 0 h 81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87480" h="819332" fill="none" extrusionOk="0">
                <a:moveTo>
                  <a:pt x="0" y="0"/>
                </a:moveTo>
                <a:cubicBezTo>
                  <a:pt x="242745" y="-19666"/>
                  <a:pt x="453112" y="2003"/>
                  <a:pt x="698745" y="0"/>
                </a:cubicBezTo>
                <a:cubicBezTo>
                  <a:pt x="944378" y="-2003"/>
                  <a:pt x="1084128" y="-24364"/>
                  <a:pt x="1316865" y="0"/>
                </a:cubicBezTo>
                <a:cubicBezTo>
                  <a:pt x="1549602" y="24364"/>
                  <a:pt x="1724997" y="-17630"/>
                  <a:pt x="1908111" y="0"/>
                </a:cubicBezTo>
                <a:cubicBezTo>
                  <a:pt x="2091225" y="17630"/>
                  <a:pt x="2419764" y="-19770"/>
                  <a:pt x="2687480" y="0"/>
                </a:cubicBezTo>
                <a:cubicBezTo>
                  <a:pt x="2686043" y="191882"/>
                  <a:pt x="2705784" y="328652"/>
                  <a:pt x="2687480" y="417859"/>
                </a:cubicBezTo>
                <a:cubicBezTo>
                  <a:pt x="2669176" y="507066"/>
                  <a:pt x="2679928" y="733174"/>
                  <a:pt x="2687480" y="819332"/>
                </a:cubicBezTo>
                <a:cubicBezTo>
                  <a:pt x="2484749" y="836061"/>
                  <a:pt x="2316840" y="818608"/>
                  <a:pt x="2015610" y="819332"/>
                </a:cubicBezTo>
                <a:cubicBezTo>
                  <a:pt x="1714380" y="820057"/>
                  <a:pt x="1667371" y="841249"/>
                  <a:pt x="1397490" y="819332"/>
                </a:cubicBezTo>
                <a:cubicBezTo>
                  <a:pt x="1127609" y="797415"/>
                  <a:pt x="1026365" y="828836"/>
                  <a:pt x="779369" y="819332"/>
                </a:cubicBezTo>
                <a:cubicBezTo>
                  <a:pt x="532373" y="809828"/>
                  <a:pt x="293186" y="810534"/>
                  <a:pt x="0" y="819332"/>
                </a:cubicBezTo>
                <a:cubicBezTo>
                  <a:pt x="18219" y="716889"/>
                  <a:pt x="8636" y="506733"/>
                  <a:pt x="0" y="426053"/>
                </a:cubicBezTo>
                <a:cubicBezTo>
                  <a:pt x="-8636" y="345373"/>
                  <a:pt x="-16013" y="210651"/>
                  <a:pt x="0" y="0"/>
                </a:cubicBezTo>
                <a:close/>
              </a:path>
              <a:path w="2687480" h="819332" stroke="0" extrusionOk="0">
                <a:moveTo>
                  <a:pt x="0" y="0"/>
                </a:moveTo>
                <a:cubicBezTo>
                  <a:pt x="233669" y="7484"/>
                  <a:pt x="360799" y="-11214"/>
                  <a:pt x="591246" y="0"/>
                </a:cubicBezTo>
                <a:cubicBezTo>
                  <a:pt x="821693" y="11214"/>
                  <a:pt x="987213" y="-14056"/>
                  <a:pt x="1182491" y="0"/>
                </a:cubicBezTo>
                <a:cubicBezTo>
                  <a:pt x="1377770" y="14056"/>
                  <a:pt x="1640348" y="-31095"/>
                  <a:pt x="1827486" y="0"/>
                </a:cubicBezTo>
                <a:cubicBezTo>
                  <a:pt x="2014624" y="31095"/>
                  <a:pt x="2431667" y="38529"/>
                  <a:pt x="2687480" y="0"/>
                </a:cubicBezTo>
                <a:cubicBezTo>
                  <a:pt x="2702596" y="154913"/>
                  <a:pt x="2683986" y="272537"/>
                  <a:pt x="2687480" y="417859"/>
                </a:cubicBezTo>
                <a:cubicBezTo>
                  <a:pt x="2690974" y="563181"/>
                  <a:pt x="2692364" y="714621"/>
                  <a:pt x="2687480" y="819332"/>
                </a:cubicBezTo>
                <a:cubicBezTo>
                  <a:pt x="2474096" y="827651"/>
                  <a:pt x="2332850" y="850639"/>
                  <a:pt x="2042485" y="819332"/>
                </a:cubicBezTo>
                <a:cubicBezTo>
                  <a:pt x="1752120" y="788025"/>
                  <a:pt x="1470944" y="853741"/>
                  <a:pt x="1316865" y="819332"/>
                </a:cubicBezTo>
                <a:cubicBezTo>
                  <a:pt x="1162786" y="784923"/>
                  <a:pt x="963049" y="839760"/>
                  <a:pt x="671870" y="819332"/>
                </a:cubicBezTo>
                <a:cubicBezTo>
                  <a:pt x="380691" y="798904"/>
                  <a:pt x="286923" y="807639"/>
                  <a:pt x="0" y="819332"/>
                </a:cubicBezTo>
                <a:cubicBezTo>
                  <a:pt x="-20460" y="621864"/>
                  <a:pt x="-7946" y="502224"/>
                  <a:pt x="0" y="401473"/>
                </a:cubicBezTo>
                <a:cubicBezTo>
                  <a:pt x="7946" y="300722"/>
                  <a:pt x="-4385" y="88079"/>
                  <a:pt x="0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1048302887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r>
              <a:rPr lang="en-US" sz="1400" dirty="0">
                <a:solidFill>
                  <a:sysClr val="windowText" lastClr="000000"/>
                </a:solidFill>
                <a:latin typeface="Arial"/>
              </a:rPr>
              <a:t>Learning objective(s) </a:t>
            </a:r>
          </a:p>
        </p:txBody>
      </p:sp>
    </p:spTree>
    <p:extLst>
      <p:ext uri="{BB962C8B-B14F-4D97-AF65-F5344CB8AC3E}">
        <p14:creationId xmlns:p14="http://schemas.microsoft.com/office/powerpoint/2010/main" val="409055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F182E381-4391-478C-2739-4E87329CAD2E}"/>
              </a:ext>
            </a:extLst>
          </p:cNvPr>
          <p:cNvCxnSpPr/>
          <p:nvPr/>
        </p:nvCxnSpPr>
        <p:spPr>
          <a:xfrm>
            <a:off x="8075930" y="920750"/>
            <a:ext cx="0" cy="5571067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B3E6E8E-0329-FF5F-36AD-4DE8B415001E}"/>
              </a:ext>
            </a:extLst>
          </p:cNvPr>
          <p:cNvCxnSpPr/>
          <p:nvPr/>
        </p:nvCxnSpPr>
        <p:spPr>
          <a:xfrm>
            <a:off x="3910330" y="920750"/>
            <a:ext cx="0" cy="5571067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F791DC5A-F542-9D18-F18F-B255A2079DBA}"/>
              </a:ext>
            </a:extLst>
          </p:cNvPr>
          <p:cNvSpPr txBox="1"/>
          <p:nvPr/>
        </p:nvSpPr>
        <p:spPr>
          <a:xfrm>
            <a:off x="9318073" y="381026"/>
            <a:ext cx="13227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sz="24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</a:rPr>
              <a:t>Week X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22D0C5-4DBE-1460-6F62-E8753D4EE5D1}"/>
              </a:ext>
            </a:extLst>
          </p:cNvPr>
          <p:cNvSpPr txBox="1"/>
          <p:nvPr/>
        </p:nvSpPr>
        <p:spPr>
          <a:xfrm>
            <a:off x="5459729" y="381026"/>
            <a:ext cx="1263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sz="2400" dirty="0">
                <a:solidFill>
                  <a:prstClr val="black">
                    <a:lumMod val="50000"/>
                    <a:lumOff val="50000"/>
                  </a:prstClr>
                </a:solidFill>
                <a:latin typeface="Roboto Slab Medium" pitchFamily="2" charset="0"/>
                <a:ea typeface="Roboto Slab Medium" pitchFamily="2" charset="0"/>
              </a:rPr>
              <a:t>Week 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D056D4-32D9-BD34-3DA7-79CF3E9BDA01}"/>
              </a:ext>
            </a:extLst>
          </p:cNvPr>
          <p:cNvSpPr txBox="1"/>
          <p:nvPr/>
        </p:nvSpPr>
        <p:spPr>
          <a:xfrm>
            <a:off x="1601385" y="381026"/>
            <a:ext cx="1222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sz="24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</a:rPr>
              <a:t>Week 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60312CE-EF4F-84F6-2F17-349B605B1704}"/>
              </a:ext>
            </a:extLst>
          </p:cNvPr>
          <p:cNvSpPr/>
          <p:nvPr/>
        </p:nvSpPr>
        <p:spPr>
          <a:xfrm>
            <a:off x="8832771" y="5802077"/>
            <a:ext cx="2743449" cy="587557"/>
          </a:xfrm>
          <a:custGeom>
            <a:avLst/>
            <a:gdLst>
              <a:gd name="connsiteX0" fmla="*/ 0 w 2743449"/>
              <a:gd name="connsiteY0" fmla="*/ 0 h 587557"/>
              <a:gd name="connsiteX1" fmla="*/ 685862 w 2743449"/>
              <a:gd name="connsiteY1" fmla="*/ 0 h 587557"/>
              <a:gd name="connsiteX2" fmla="*/ 1344290 w 2743449"/>
              <a:gd name="connsiteY2" fmla="*/ 0 h 587557"/>
              <a:gd name="connsiteX3" fmla="*/ 2002718 w 2743449"/>
              <a:gd name="connsiteY3" fmla="*/ 0 h 587557"/>
              <a:gd name="connsiteX4" fmla="*/ 2743449 w 2743449"/>
              <a:gd name="connsiteY4" fmla="*/ 0 h 587557"/>
              <a:gd name="connsiteX5" fmla="*/ 2743449 w 2743449"/>
              <a:gd name="connsiteY5" fmla="*/ 587557 h 587557"/>
              <a:gd name="connsiteX6" fmla="*/ 2030152 w 2743449"/>
              <a:gd name="connsiteY6" fmla="*/ 587557 h 587557"/>
              <a:gd name="connsiteX7" fmla="*/ 1399159 w 2743449"/>
              <a:gd name="connsiteY7" fmla="*/ 587557 h 587557"/>
              <a:gd name="connsiteX8" fmla="*/ 713297 w 2743449"/>
              <a:gd name="connsiteY8" fmla="*/ 587557 h 587557"/>
              <a:gd name="connsiteX9" fmla="*/ 0 w 2743449"/>
              <a:gd name="connsiteY9" fmla="*/ 587557 h 587557"/>
              <a:gd name="connsiteX10" fmla="*/ 0 w 2743449"/>
              <a:gd name="connsiteY10" fmla="*/ 0 h 587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43449" h="587557" fill="none" extrusionOk="0">
                <a:moveTo>
                  <a:pt x="0" y="0"/>
                </a:moveTo>
                <a:cubicBezTo>
                  <a:pt x="318989" y="8543"/>
                  <a:pt x="542832" y="30893"/>
                  <a:pt x="685862" y="0"/>
                </a:cubicBezTo>
                <a:cubicBezTo>
                  <a:pt x="828892" y="-30893"/>
                  <a:pt x="1072321" y="6976"/>
                  <a:pt x="1344290" y="0"/>
                </a:cubicBezTo>
                <a:cubicBezTo>
                  <a:pt x="1616259" y="-6976"/>
                  <a:pt x="1842229" y="-22525"/>
                  <a:pt x="2002718" y="0"/>
                </a:cubicBezTo>
                <a:cubicBezTo>
                  <a:pt x="2163207" y="22525"/>
                  <a:pt x="2547243" y="10416"/>
                  <a:pt x="2743449" y="0"/>
                </a:cubicBezTo>
                <a:cubicBezTo>
                  <a:pt x="2755422" y="125719"/>
                  <a:pt x="2768053" y="321833"/>
                  <a:pt x="2743449" y="587557"/>
                </a:cubicBezTo>
                <a:cubicBezTo>
                  <a:pt x="2561042" y="578824"/>
                  <a:pt x="2278904" y="563407"/>
                  <a:pt x="2030152" y="587557"/>
                </a:cubicBezTo>
                <a:cubicBezTo>
                  <a:pt x="1781400" y="611707"/>
                  <a:pt x="1644660" y="587067"/>
                  <a:pt x="1399159" y="587557"/>
                </a:cubicBezTo>
                <a:cubicBezTo>
                  <a:pt x="1153658" y="588047"/>
                  <a:pt x="983947" y="604653"/>
                  <a:pt x="713297" y="587557"/>
                </a:cubicBezTo>
                <a:cubicBezTo>
                  <a:pt x="442647" y="570461"/>
                  <a:pt x="180019" y="583483"/>
                  <a:pt x="0" y="587557"/>
                </a:cubicBezTo>
                <a:cubicBezTo>
                  <a:pt x="-5795" y="368208"/>
                  <a:pt x="-17959" y="188837"/>
                  <a:pt x="0" y="0"/>
                </a:cubicBezTo>
                <a:close/>
              </a:path>
              <a:path w="2743449" h="587557" stroke="0" extrusionOk="0">
                <a:moveTo>
                  <a:pt x="0" y="0"/>
                </a:moveTo>
                <a:cubicBezTo>
                  <a:pt x="268102" y="-21612"/>
                  <a:pt x="389989" y="8110"/>
                  <a:pt x="630993" y="0"/>
                </a:cubicBezTo>
                <a:cubicBezTo>
                  <a:pt x="871997" y="-8110"/>
                  <a:pt x="1038946" y="9900"/>
                  <a:pt x="1234552" y="0"/>
                </a:cubicBezTo>
                <a:cubicBezTo>
                  <a:pt x="1430158" y="-9900"/>
                  <a:pt x="1629879" y="-27516"/>
                  <a:pt x="1947849" y="0"/>
                </a:cubicBezTo>
                <a:cubicBezTo>
                  <a:pt x="2265819" y="27516"/>
                  <a:pt x="2400128" y="-27916"/>
                  <a:pt x="2743449" y="0"/>
                </a:cubicBezTo>
                <a:cubicBezTo>
                  <a:pt x="2720295" y="156487"/>
                  <a:pt x="2749004" y="412197"/>
                  <a:pt x="2743449" y="587557"/>
                </a:cubicBezTo>
                <a:cubicBezTo>
                  <a:pt x="2424912" y="576227"/>
                  <a:pt x="2252556" y="598240"/>
                  <a:pt x="2002718" y="587557"/>
                </a:cubicBezTo>
                <a:cubicBezTo>
                  <a:pt x="1752880" y="576874"/>
                  <a:pt x="1573909" y="619920"/>
                  <a:pt x="1316856" y="587557"/>
                </a:cubicBezTo>
                <a:cubicBezTo>
                  <a:pt x="1059803" y="555194"/>
                  <a:pt x="927953" y="563725"/>
                  <a:pt x="658428" y="587557"/>
                </a:cubicBezTo>
                <a:cubicBezTo>
                  <a:pt x="388903" y="611389"/>
                  <a:pt x="159059" y="607859"/>
                  <a:pt x="0" y="587557"/>
                </a:cubicBezTo>
                <a:cubicBezTo>
                  <a:pt x="12512" y="408896"/>
                  <a:pt x="13204" y="121417"/>
                  <a:pt x="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  <a:extLst>
              <a:ext uri="{C807C97D-BFC1-408E-A445-0C87EB9F89A2}">
                <ask:lineSketchStyleProps xmlns:ask="http://schemas.microsoft.com/office/drawing/2018/sketchyshapes" sd="412625354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r>
              <a:rPr lang="en-US" sz="1400" dirty="0">
                <a:solidFill>
                  <a:prstClr val="black"/>
                </a:solidFill>
                <a:latin typeface="Arial"/>
              </a:rPr>
              <a:t>Mastery / summative assessment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2EE6F89-316D-68C9-BA27-37AA781C8BBC}"/>
              </a:ext>
            </a:extLst>
          </p:cNvPr>
          <p:cNvSpPr/>
          <p:nvPr/>
        </p:nvSpPr>
        <p:spPr>
          <a:xfrm>
            <a:off x="4621406" y="5802077"/>
            <a:ext cx="2743449" cy="587557"/>
          </a:xfrm>
          <a:custGeom>
            <a:avLst/>
            <a:gdLst>
              <a:gd name="connsiteX0" fmla="*/ 0 w 2743449"/>
              <a:gd name="connsiteY0" fmla="*/ 0 h 587557"/>
              <a:gd name="connsiteX1" fmla="*/ 685862 w 2743449"/>
              <a:gd name="connsiteY1" fmla="*/ 0 h 587557"/>
              <a:gd name="connsiteX2" fmla="*/ 1289421 w 2743449"/>
              <a:gd name="connsiteY2" fmla="*/ 0 h 587557"/>
              <a:gd name="connsiteX3" fmla="*/ 1947849 w 2743449"/>
              <a:gd name="connsiteY3" fmla="*/ 0 h 587557"/>
              <a:gd name="connsiteX4" fmla="*/ 2743449 w 2743449"/>
              <a:gd name="connsiteY4" fmla="*/ 0 h 587557"/>
              <a:gd name="connsiteX5" fmla="*/ 2743449 w 2743449"/>
              <a:gd name="connsiteY5" fmla="*/ 587557 h 587557"/>
              <a:gd name="connsiteX6" fmla="*/ 2030152 w 2743449"/>
              <a:gd name="connsiteY6" fmla="*/ 587557 h 587557"/>
              <a:gd name="connsiteX7" fmla="*/ 1344290 w 2743449"/>
              <a:gd name="connsiteY7" fmla="*/ 587557 h 587557"/>
              <a:gd name="connsiteX8" fmla="*/ 685862 w 2743449"/>
              <a:gd name="connsiteY8" fmla="*/ 587557 h 587557"/>
              <a:gd name="connsiteX9" fmla="*/ 0 w 2743449"/>
              <a:gd name="connsiteY9" fmla="*/ 587557 h 587557"/>
              <a:gd name="connsiteX10" fmla="*/ 0 w 2743449"/>
              <a:gd name="connsiteY10" fmla="*/ 0 h 587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43449" h="587557" fill="none" extrusionOk="0">
                <a:moveTo>
                  <a:pt x="0" y="0"/>
                </a:moveTo>
                <a:cubicBezTo>
                  <a:pt x="245443" y="15310"/>
                  <a:pt x="348399" y="-8437"/>
                  <a:pt x="685862" y="0"/>
                </a:cubicBezTo>
                <a:cubicBezTo>
                  <a:pt x="1023325" y="8437"/>
                  <a:pt x="1051581" y="2"/>
                  <a:pt x="1289421" y="0"/>
                </a:cubicBezTo>
                <a:cubicBezTo>
                  <a:pt x="1527261" y="-2"/>
                  <a:pt x="1674661" y="9257"/>
                  <a:pt x="1947849" y="0"/>
                </a:cubicBezTo>
                <a:cubicBezTo>
                  <a:pt x="2221037" y="-9257"/>
                  <a:pt x="2483276" y="30880"/>
                  <a:pt x="2743449" y="0"/>
                </a:cubicBezTo>
                <a:cubicBezTo>
                  <a:pt x="2743215" y="244717"/>
                  <a:pt x="2727853" y="407012"/>
                  <a:pt x="2743449" y="587557"/>
                </a:cubicBezTo>
                <a:cubicBezTo>
                  <a:pt x="2577710" y="594564"/>
                  <a:pt x="2324675" y="553578"/>
                  <a:pt x="2030152" y="587557"/>
                </a:cubicBezTo>
                <a:cubicBezTo>
                  <a:pt x="1735629" y="621536"/>
                  <a:pt x="1548372" y="604015"/>
                  <a:pt x="1344290" y="587557"/>
                </a:cubicBezTo>
                <a:cubicBezTo>
                  <a:pt x="1140208" y="571099"/>
                  <a:pt x="893596" y="616953"/>
                  <a:pt x="685862" y="587557"/>
                </a:cubicBezTo>
                <a:cubicBezTo>
                  <a:pt x="478128" y="558161"/>
                  <a:pt x="305693" y="569397"/>
                  <a:pt x="0" y="587557"/>
                </a:cubicBezTo>
                <a:cubicBezTo>
                  <a:pt x="203" y="429265"/>
                  <a:pt x="16591" y="248970"/>
                  <a:pt x="0" y="0"/>
                </a:cubicBezTo>
                <a:close/>
              </a:path>
              <a:path w="2743449" h="587557" stroke="0" extrusionOk="0">
                <a:moveTo>
                  <a:pt x="0" y="0"/>
                </a:moveTo>
                <a:cubicBezTo>
                  <a:pt x="178507" y="25029"/>
                  <a:pt x="469149" y="12289"/>
                  <a:pt x="685862" y="0"/>
                </a:cubicBezTo>
                <a:cubicBezTo>
                  <a:pt x="902575" y="-12289"/>
                  <a:pt x="1171137" y="25573"/>
                  <a:pt x="1344290" y="0"/>
                </a:cubicBezTo>
                <a:cubicBezTo>
                  <a:pt x="1517443" y="-25573"/>
                  <a:pt x="1782315" y="-12431"/>
                  <a:pt x="2057587" y="0"/>
                </a:cubicBezTo>
                <a:cubicBezTo>
                  <a:pt x="2332859" y="12431"/>
                  <a:pt x="2484936" y="30392"/>
                  <a:pt x="2743449" y="0"/>
                </a:cubicBezTo>
                <a:cubicBezTo>
                  <a:pt x="2726464" y="152622"/>
                  <a:pt x="2769558" y="469590"/>
                  <a:pt x="2743449" y="587557"/>
                </a:cubicBezTo>
                <a:cubicBezTo>
                  <a:pt x="2430443" y="606537"/>
                  <a:pt x="2236660" y="590390"/>
                  <a:pt x="2085021" y="587557"/>
                </a:cubicBezTo>
                <a:cubicBezTo>
                  <a:pt x="1933382" y="584724"/>
                  <a:pt x="1700697" y="589850"/>
                  <a:pt x="1454028" y="587557"/>
                </a:cubicBezTo>
                <a:cubicBezTo>
                  <a:pt x="1207359" y="585264"/>
                  <a:pt x="1089124" y="560421"/>
                  <a:pt x="823035" y="587557"/>
                </a:cubicBezTo>
                <a:cubicBezTo>
                  <a:pt x="556946" y="614693"/>
                  <a:pt x="229258" y="575488"/>
                  <a:pt x="0" y="587557"/>
                </a:cubicBezTo>
                <a:cubicBezTo>
                  <a:pt x="6230" y="396187"/>
                  <a:pt x="18437" y="151484"/>
                  <a:pt x="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  <a:extLst>
              <a:ext uri="{C807C97D-BFC1-408E-A445-0C87EB9F89A2}">
                <ask:lineSketchStyleProps xmlns:ask="http://schemas.microsoft.com/office/drawing/2018/sketchyshapes" sd="228402411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r>
              <a:rPr lang="en-US" sz="1400" dirty="0">
                <a:solidFill>
                  <a:prstClr val="black"/>
                </a:solidFill>
                <a:latin typeface="Arial"/>
              </a:rPr>
              <a:t>Milestones / formative / summative assessment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CA7050F-5FAB-478A-BF20-2F9B40F9BD4F}"/>
              </a:ext>
            </a:extLst>
          </p:cNvPr>
          <p:cNvSpPr/>
          <p:nvPr/>
        </p:nvSpPr>
        <p:spPr>
          <a:xfrm>
            <a:off x="867313" y="1007069"/>
            <a:ext cx="2687480" cy="819332"/>
          </a:xfrm>
          <a:custGeom>
            <a:avLst/>
            <a:gdLst>
              <a:gd name="connsiteX0" fmla="*/ 0 w 2687480"/>
              <a:gd name="connsiteY0" fmla="*/ 0 h 819332"/>
              <a:gd name="connsiteX1" fmla="*/ 671870 w 2687480"/>
              <a:gd name="connsiteY1" fmla="*/ 0 h 819332"/>
              <a:gd name="connsiteX2" fmla="*/ 1289990 w 2687480"/>
              <a:gd name="connsiteY2" fmla="*/ 0 h 819332"/>
              <a:gd name="connsiteX3" fmla="*/ 1961860 w 2687480"/>
              <a:gd name="connsiteY3" fmla="*/ 0 h 819332"/>
              <a:gd name="connsiteX4" fmla="*/ 2687480 w 2687480"/>
              <a:gd name="connsiteY4" fmla="*/ 0 h 819332"/>
              <a:gd name="connsiteX5" fmla="*/ 2687480 w 2687480"/>
              <a:gd name="connsiteY5" fmla="*/ 417859 h 819332"/>
              <a:gd name="connsiteX6" fmla="*/ 2687480 w 2687480"/>
              <a:gd name="connsiteY6" fmla="*/ 819332 h 819332"/>
              <a:gd name="connsiteX7" fmla="*/ 1961860 w 2687480"/>
              <a:gd name="connsiteY7" fmla="*/ 819332 h 819332"/>
              <a:gd name="connsiteX8" fmla="*/ 1316865 w 2687480"/>
              <a:gd name="connsiteY8" fmla="*/ 819332 h 819332"/>
              <a:gd name="connsiteX9" fmla="*/ 591246 w 2687480"/>
              <a:gd name="connsiteY9" fmla="*/ 819332 h 819332"/>
              <a:gd name="connsiteX10" fmla="*/ 0 w 2687480"/>
              <a:gd name="connsiteY10" fmla="*/ 819332 h 819332"/>
              <a:gd name="connsiteX11" fmla="*/ 0 w 2687480"/>
              <a:gd name="connsiteY11" fmla="*/ 409666 h 819332"/>
              <a:gd name="connsiteX12" fmla="*/ 0 w 2687480"/>
              <a:gd name="connsiteY12" fmla="*/ 0 h 81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87480" h="819332" fill="none" extrusionOk="0">
                <a:moveTo>
                  <a:pt x="0" y="0"/>
                </a:moveTo>
                <a:cubicBezTo>
                  <a:pt x="148861" y="26019"/>
                  <a:pt x="351536" y="9910"/>
                  <a:pt x="671870" y="0"/>
                </a:cubicBezTo>
                <a:cubicBezTo>
                  <a:pt x="992204" y="-9910"/>
                  <a:pt x="1156126" y="-23483"/>
                  <a:pt x="1289990" y="0"/>
                </a:cubicBezTo>
                <a:cubicBezTo>
                  <a:pt x="1423854" y="23483"/>
                  <a:pt x="1660616" y="-22992"/>
                  <a:pt x="1961860" y="0"/>
                </a:cubicBezTo>
                <a:cubicBezTo>
                  <a:pt x="2263104" y="22992"/>
                  <a:pt x="2456466" y="-30341"/>
                  <a:pt x="2687480" y="0"/>
                </a:cubicBezTo>
                <a:cubicBezTo>
                  <a:pt x="2681584" y="186461"/>
                  <a:pt x="2696022" y="292228"/>
                  <a:pt x="2687480" y="417859"/>
                </a:cubicBezTo>
                <a:cubicBezTo>
                  <a:pt x="2678938" y="543490"/>
                  <a:pt x="2687882" y="697824"/>
                  <a:pt x="2687480" y="819332"/>
                </a:cubicBezTo>
                <a:cubicBezTo>
                  <a:pt x="2347962" y="841060"/>
                  <a:pt x="2111821" y="806405"/>
                  <a:pt x="1961860" y="819332"/>
                </a:cubicBezTo>
                <a:cubicBezTo>
                  <a:pt x="1811899" y="832259"/>
                  <a:pt x="1618288" y="833080"/>
                  <a:pt x="1316865" y="819332"/>
                </a:cubicBezTo>
                <a:cubicBezTo>
                  <a:pt x="1015443" y="805584"/>
                  <a:pt x="811085" y="809439"/>
                  <a:pt x="591246" y="819332"/>
                </a:cubicBezTo>
                <a:cubicBezTo>
                  <a:pt x="371407" y="829225"/>
                  <a:pt x="221471" y="833141"/>
                  <a:pt x="0" y="819332"/>
                </a:cubicBezTo>
                <a:cubicBezTo>
                  <a:pt x="811" y="721709"/>
                  <a:pt x="12416" y="503584"/>
                  <a:pt x="0" y="409666"/>
                </a:cubicBezTo>
                <a:cubicBezTo>
                  <a:pt x="-12416" y="315748"/>
                  <a:pt x="12911" y="171652"/>
                  <a:pt x="0" y="0"/>
                </a:cubicBezTo>
                <a:close/>
              </a:path>
              <a:path w="2687480" h="819332" stroke="0" extrusionOk="0">
                <a:moveTo>
                  <a:pt x="0" y="0"/>
                </a:moveTo>
                <a:cubicBezTo>
                  <a:pt x="153015" y="7001"/>
                  <a:pt x="426656" y="-26673"/>
                  <a:pt x="591246" y="0"/>
                </a:cubicBezTo>
                <a:cubicBezTo>
                  <a:pt x="755836" y="26673"/>
                  <a:pt x="1002848" y="11082"/>
                  <a:pt x="1182491" y="0"/>
                </a:cubicBezTo>
                <a:cubicBezTo>
                  <a:pt x="1362134" y="-11082"/>
                  <a:pt x="1669127" y="-28746"/>
                  <a:pt x="1881236" y="0"/>
                </a:cubicBezTo>
                <a:cubicBezTo>
                  <a:pt x="2093345" y="28746"/>
                  <a:pt x="2387570" y="-27352"/>
                  <a:pt x="2687480" y="0"/>
                </a:cubicBezTo>
                <a:cubicBezTo>
                  <a:pt x="2703478" y="113391"/>
                  <a:pt x="2673070" y="277532"/>
                  <a:pt x="2687480" y="401473"/>
                </a:cubicBezTo>
                <a:cubicBezTo>
                  <a:pt x="2701890" y="525414"/>
                  <a:pt x="2672755" y="712583"/>
                  <a:pt x="2687480" y="819332"/>
                </a:cubicBezTo>
                <a:cubicBezTo>
                  <a:pt x="2463155" y="801650"/>
                  <a:pt x="2284409" y="806716"/>
                  <a:pt x="2069360" y="819332"/>
                </a:cubicBezTo>
                <a:cubicBezTo>
                  <a:pt x="1854311" y="831948"/>
                  <a:pt x="1597070" y="809683"/>
                  <a:pt x="1424364" y="819332"/>
                </a:cubicBezTo>
                <a:cubicBezTo>
                  <a:pt x="1251658" y="828981"/>
                  <a:pt x="1028241" y="786473"/>
                  <a:pt x="725620" y="819332"/>
                </a:cubicBezTo>
                <a:cubicBezTo>
                  <a:pt x="422999" y="852191"/>
                  <a:pt x="359423" y="813479"/>
                  <a:pt x="0" y="819332"/>
                </a:cubicBezTo>
                <a:cubicBezTo>
                  <a:pt x="16510" y="676528"/>
                  <a:pt x="-6813" y="589175"/>
                  <a:pt x="0" y="434246"/>
                </a:cubicBezTo>
                <a:cubicBezTo>
                  <a:pt x="6813" y="279317"/>
                  <a:pt x="-4025" y="176216"/>
                  <a:pt x="0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134058247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r>
              <a:rPr lang="en-US" sz="1400" dirty="0">
                <a:solidFill>
                  <a:sysClr val="windowText" lastClr="000000"/>
                </a:solidFill>
                <a:latin typeface="Arial"/>
              </a:rPr>
              <a:t>Learning objective(s)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CA5D6C-EF71-5F44-373C-D516A67A4936}"/>
              </a:ext>
            </a:extLst>
          </p:cNvPr>
          <p:cNvSpPr/>
          <p:nvPr/>
        </p:nvSpPr>
        <p:spPr>
          <a:xfrm>
            <a:off x="4785686" y="1007069"/>
            <a:ext cx="2687480" cy="819332"/>
          </a:xfrm>
          <a:custGeom>
            <a:avLst/>
            <a:gdLst>
              <a:gd name="connsiteX0" fmla="*/ 0 w 2687480"/>
              <a:gd name="connsiteY0" fmla="*/ 0 h 819332"/>
              <a:gd name="connsiteX1" fmla="*/ 698745 w 2687480"/>
              <a:gd name="connsiteY1" fmla="*/ 0 h 819332"/>
              <a:gd name="connsiteX2" fmla="*/ 1397490 w 2687480"/>
              <a:gd name="connsiteY2" fmla="*/ 0 h 819332"/>
              <a:gd name="connsiteX3" fmla="*/ 2069360 w 2687480"/>
              <a:gd name="connsiteY3" fmla="*/ 0 h 819332"/>
              <a:gd name="connsiteX4" fmla="*/ 2687480 w 2687480"/>
              <a:gd name="connsiteY4" fmla="*/ 0 h 819332"/>
              <a:gd name="connsiteX5" fmla="*/ 2687480 w 2687480"/>
              <a:gd name="connsiteY5" fmla="*/ 385086 h 819332"/>
              <a:gd name="connsiteX6" fmla="*/ 2687480 w 2687480"/>
              <a:gd name="connsiteY6" fmla="*/ 819332 h 819332"/>
              <a:gd name="connsiteX7" fmla="*/ 2015610 w 2687480"/>
              <a:gd name="connsiteY7" fmla="*/ 819332 h 819332"/>
              <a:gd name="connsiteX8" fmla="*/ 1343740 w 2687480"/>
              <a:gd name="connsiteY8" fmla="*/ 819332 h 819332"/>
              <a:gd name="connsiteX9" fmla="*/ 671870 w 2687480"/>
              <a:gd name="connsiteY9" fmla="*/ 819332 h 819332"/>
              <a:gd name="connsiteX10" fmla="*/ 0 w 2687480"/>
              <a:gd name="connsiteY10" fmla="*/ 819332 h 819332"/>
              <a:gd name="connsiteX11" fmla="*/ 0 w 2687480"/>
              <a:gd name="connsiteY11" fmla="*/ 434246 h 819332"/>
              <a:gd name="connsiteX12" fmla="*/ 0 w 2687480"/>
              <a:gd name="connsiteY12" fmla="*/ 0 h 81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87480" h="819332" fill="none" extrusionOk="0">
                <a:moveTo>
                  <a:pt x="0" y="0"/>
                </a:moveTo>
                <a:cubicBezTo>
                  <a:pt x="275887" y="-21581"/>
                  <a:pt x="379130" y="-2720"/>
                  <a:pt x="698745" y="0"/>
                </a:cubicBezTo>
                <a:cubicBezTo>
                  <a:pt x="1018361" y="2720"/>
                  <a:pt x="1160482" y="-4914"/>
                  <a:pt x="1397490" y="0"/>
                </a:cubicBezTo>
                <a:cubicBezTo>
                  <a:pt x="1634499" y="4914"/>
                  <a:pt x="1925028" y="8051"/>
                  <a:pt x="2069360" y="0"/>
                </a:cubicBezTo>
                <a:cubicBezTo>
                  <a:pt x="2213692" y="-8051"/>
                  <a:pt x="2515108" y="-29848"/>
                  <a:pt x="2687480" y="0"/>
                </a:cubicBezTo>
                <a:cubicBezTo>
                  <a:pt x="2685318" y="147798"/>
                  <a:pt x="2693136" y="212792"/>
                  <a:pt x="2687480" y="385086"/>
                </a:cubicBezTo>
                <a:cubicBezTo>
                  <a:pt x="2681824" y="557380"/>
                  <a:pt x="2699160" y="703754"/>
                  <a:pt x="2687480" y="819332"/>
                </a:cubicBezTo>
                <a:cubicBezTo>
                  <a:pt x="2444481" y="850863"/>
                  <a:pt x="2227047" y="831841"/>
                  <a:pt x="2015610" y="819332"/>
                </a:cubicBezTo>
                <a:cubicBezTo>
                  <a:pt x="1804173" y="806824"/>
                  <a:pt x="1631460" y="795421"/>
                  <a:pt x="1343740" y="819332"/>
                </a:cubicBezTo>
                <a:cubicBezTo>
                  <a:pt x="1056020" y="843244"/>
                  <a:pt x="807717" y="828663"/>
                  <a:pt x="671870" y="819332"/>
                </a:cubicBezTo>
                <a:cubicBezTo>
                  <a:pt x="536023" y="810002"/>
                  <a:pt x="135363" y="792165"/>
                  <a:pt x="0" y="819332"/>
                </a:cubicBezTo>
                <a:cubicBezTo>
                  <a:pt x="3727" y="658931"/>
                  <a:pt x="165" y="517748"/>
                  <a:pt x="0" y="434246"/>
                </a:cubicBezTo>
                <a:cubicBezTo>
                  <a:pt x="-165" y="350744"/>
                  <a:pt x="-1645" y="106791"/>
                  <a:pt x="0" y="0"/>
                </a:cubicBezTo>
                <a:close/>
              </a:path>
              <a:path w="2687480" h="819332" stroke="0" extrusionOk="0">
                <a:moveTo>
                  <a:pt x="0" y="0"/>
                </a:moveTo>
                <a:cubicBezTo>
                  <a:pt x="233381" y="-28796"/>
                  <a:pt x="465818" y="29090"/>
                  <a:pt x="671870" y="0"/>
                </a:cubicBezTo>
                <a:cubicBezTo>
                  <a:pt x="877922" y="-29090"/>
                  <a:pt x="1042977" y="32285"/>
                  <a:pt x="1343740" y="0"/>
                </a:cubicBezTo>
                <a:cubicBezTo>
                  <a:pt x="1644503" y="-32285"/>
                  <a:pt x="1779201" y="-14968"/>
                  <a:pt x="1934986" y="0"/>
                </a:cubicBezTo>
                <a:cubicBezTo>
                  <a:pt x="2090771" y="14968"/>
                  <a:pt x="2331062" y="345"/>
                  <a:pt x="2687480" y="0"/>
                </a:cubicBezTo>
                <a:cubicBezTo>
                  <a:pt x="2670187" y="134681"/>
                  <a:pt x="2674607" y="276587"/>
                  <a:pt x="2687480" y="385086"/>
                </a:cubicBezTo>
                <a:cubicBezTo>
                  <a:pt x="2700353" y="493585"/>
                  <a:pt x="2681602" y="732168"/>
                  <a:pt x="2687480" y="819332"/>
                </a:cubicBezTo>
                <a:cubicBezTo>
                  <a:pt x="2509541" y="825426"/>
                  <a:pt x="2279791" y="800147"/>
                  <a:pt x="2096234" y="819332"/>
                </a:cubicBezTo>
                <a:cubicBezTo>
                  <a:pt x="1912677" y="838517"/>
                  <a:pt x="1645075" y="789542"/>
                  <a:pt x="1451239" y="819332"/>
                </a:cubicBezTo>
                <a:cubicBezTo>
                  <a:pt x="1257403" y="849122"/>
                  <a:pt x="900723" y="805569"/>
                  <a:pt x="752494" y="819332"/>
                </a:cubicBezTo>
                <a:cubicBezTo>
                  <a:pt x="604265" y="833095"/>
                  <a:pt x="170547" y="854354"/>
                  <a:pt x="0" y="819332"/>
                </a:cubicBezTo>
                <a:cubicBezTo>
                  <a:pt x="7500" y="636882"/>
                  <a:pt x="-20072" y="510853"/>
                  <a:pt x="0" y="409666"/>
                </a:cubicBezTo>
                <a:cubicBezTo>
                  <a:pt x="20072" y="308479"/>
                  <a:pt x="12474" y="135286"/>
                  <a:pt x="0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2473671361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r>
              <a:rPr lang="en-US" sz="1400" dirty="0">
                <a:solidFill>
                  <a:sysClr val="windowText" lastClr="000000"/>
                </a:solidFill>
                <a:latin typeface="Arial"/>
              </a:rPr>
              <a:t>Learning objective(s)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6EBE726-2414-ECC3-017A-348AF0212E47}"/>
              </a:ext>
            </a:extLst>
          </p:cNvPr>
          <p:cNvSpPr/>
          <p:nvPr/>
        </p:nvSpPr>
        <p:spPr>
          <a:xfrm>
            <a:off x="8775701" y="1007069"/>
            <a:ext cx="2687480" cy="819332"/>
          </a:xfrm>
          <a:custGeom>
            <a:avLst/>
            <a:gdLst>
              <a:gd name="connsiteX0" fmla="*/ 0 w 2687480"/>
              <a:gd name="connsiteY0" fmla="*/ 0 h 819332"/>
              <a:gd name="connsiteX1" fmla="*/ 644995 w 2687480"/>
              <a:gd name="connsiteY1" fmla="*/ 0 h 819332"/>
              <a:gd name="connsiteX2" fmla="*/ 1316865 w 2687480"/>
              <a:gd name="connsiteY2" fmla="*/ 0 h 819332"/>
              <a:gd name="connsiteX3" fmla="*/ 2015610 w 2687480"/>
              <a:gd name="connsiteY3" fmla="*/ 0 h 819332"/>
              <a:gd name="connsiteX4" fmla="*/ 2687480 w 2687480"/>
              <a:gd name="connsiteY4" fmla="*/ 0 h 819332"/>
              <a:gd name="connsiteX5" fmla="*/ 2687480 w 2687480"/>
              <a:gd name="connsiteY5" fmla="*/ 417859 h 819332"/>
              <a:gd name="connsiteX6" fmla="*/ 2687480 w 2687480"/>
              <a:gd name="connsiteY6" fmla="*/ 819332 h 819332"/>
              <a:gd name="connsiteX7" fmla="*/ 1961860 w 2687480"/>
              <a:gd name="connsiteY7" fmla="*/ 819332 h 819332"/>
              <a:gd name="connsiteX8" fmla="*/ 1236241 w 2687480"/>
              <a:gd name="connsiteY8" fmla="*/ 819332 h 819332"/>
              <a:gd name="connsiteX9" fmla="*/ 0 w 2687480"/>
              <a:gd name="connsiteY9" fmla="*/ 819332 h 819332"/>
              <a:gd name="connsiteX10" fmla="*/ 0 w 2687480"/>
              <a:gd name="connsiteY10" fmla="*/ 417859 h 819332"/>
              <a:gd name="connsiteX11" fmla="*/ 0 w 2687480"/>
              <a:gd name="connsiteY11" fmla="*/ 0 h 81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87480" h="819332" fill="none" extrusionOk="0">
                <a:moveTo>
                  <a:pt x="0" y="0"/>
                </a:moveTo>
                <a:cubicBezTo>
                  <a:pt x="190853" y="-18860"/>
                  <a:pt x="382117" y="17501"/>
                  <a:pt x="644995" y="0"/>
                </a:cubicBezTo>
                <a:cubicBezTo>
                  <a:pt x="907874" y="-17501"/>
                  <a:pt x="1107055" y="-21126"/>
                  <a:pt x="1316865" y="0"/>
                </a:cubicBezTo>
                <a:cubicBezTo>
                  <a:pt x="1526675" y="21126"/>
                  <a:pt x="1688206" y="-6153"/>
                  <a:pt x="2015610" y="0"/>
                </a:cubicBezTo>
                <a:cubicBezTo>
                  <a:pt x="2343014" y="6153"/>
                  <a:pt x="2470973" y="28375"/>
                  <a:pt x="2687480" y="0"/>
                </a:cubicBezTo>
                <a:cubicBezTo>
                  <a:pt x="2699764" y="175582"/>
                  <a:pt x="2683240" y="288318"/>
                  <a:pt x="2687480" y="417859"/>
                </a:cubicBezTo>
                <a:cubicBezTo>
                  <a:pt x="2691720" y="547400"/>
                  <a:pt x="2671140" y="737553"/>
                  <a:pt x="2687480" y="819332"/>
                </a:cubicBezTo>
                <a:cubicBezTo>
                  <a:pt x="2338104" y="824349"/>
                  <a:pt x="2298531" y="812993"/>
                  <a:pt x="1961860" y="819332"/>
                </a:cubicBezTo>
                <a:cubicBezTo>
                  <a:pt x="1625189" y="825671"/>
                  <a:pt x="1423425" y="798691"/>
                  <a:pt x="1236241" y="819332"/>
                </a:cubicBezTo>
                <a:cubicBezTo>
                  <a:pt x="1049057" y="839973"/>
                  <a:pt x="581693" y="879565"/>
                  <a:pt x="0" y="819332"/>
                </a:cubicBezTo>
                <a:cubicBezTo>
                  <a:pt x="6779" y="656151"/>
                  <a:pt x="-16783" y="531174"/>
                  <a:pt x="0" y="417859"/>
                </a:cubicBezTo>
                <a:cubicBezTo>
                  <a:pt x="16783" y="304544"/>
                  <a:pt x="-13656" y="184335"/>
                  <a:pt x="0" y="0"/>
                </a:cubicBezTo>
                <a:close/>
              </a:path>
              <a:path w="2687480" h="819332" stroke="0" extrusionOk="0">
                <a:moveTo>
                  <a:pt x="0" y="0"/>
                </a:moveTo>
                <a:cubicBezTo>
                  <a:pt x="192868" y="-7599"/>
                  <a:pt x="432191" y="-19569"/>
                  <a:pt x="644995" y="0"/>
                </a:cubicBezTo>
                <a:cubicBezTo>
                  <a:pt x="857799" y="19569"/>
                  <a:pt x="1075895" y="2272"/>
                  <a:pt x="1236241" y="0"/>
                </a:cubicBezTo>
                <a:cubicBezTo>
                  <a:pt x="1396587" y="-2272"/>
                  <a:pt x="1759263" y="-29475"/>
                  <a:pt x="1961860" y="0"/>
                </a:cubicBezTo>
                <a:cubicBezTo>
                  <a:pt x="2164457" y="29475"/>
                  <a:pt x="2361906" y="-13082"/>
                  <a:pt x="2687480" y="0"/>
                </a:cubicBezTo>
                <a:cubicBezTo>
                  <a:pt x="2694128" y="102023"/>
                  <a:pt x="2694855" y="309042"/>
                  <a:pt x="2687480" y="401473"/>
                </a:cubicBezTo>
                <a:cubicBezTo>
                  <a:pt x="2680105" y="493904"/>
                  <a:pt x="2667361" y="720526"/>
                  <a:pt x="2687480" y="819332"/>
                </a:cubicBezTo>
                <a:cubicBezTo>
                  <a:pt x="2419975" y="828139"/>
                  <a:pt x="2160722" y="787342"/>
                  <a:pt x="2015610" y="819332"/>
                </a:cubicBezTo>
                <a:cubicBezTo>
                  <a:pt x="1870498" y="851323"/>
                  <a:pt x="1626821" y="810734"/>
                  <a:pt x="1289990" y="819332"/>
                </a:cubicBezTo>
                <a:cubicBezTo>
                  <a:pt x="953159" y="827930"/>
                  <a:pt x="838455" y="845510"/>
                  <a:pt x="698745" y="819332"/>
                </a:cubicBezTo>
                <a:cubicBezTo>
                  <a:pt x="559036" y="793154"/>
                  <a:pt x="268507" y="851632"/>
                  <a:pt x="0" y="819332"/>
                </a:cubicBezTo>
                <a:cubicBezTo>
                  <a:pt x="-5117" y="679514"/>
                  <a:pt x="9906" y="511349"/>
                  <a:pt x="0" y="409666"/>
                </a:cubicBezTo>
                <a:cubicBezTo>
                  <a:pt x="-9906" y="307983"/>
                  <a:pt x="262" y="137912"/>
                  <a:pt x="0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r>
              <a:rPr lang="en-US" sz="1400" dirty="0">
                <a:solidFill>
                  <a:sysClr val="windowText" lastClr="000000"/>
                </a:solidFill>
                <a:latin typeface="Arial"/>
              </a:rPr>
              <a:t>Learning objective(s)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E6A9D56-041D-FF2A-21FA-1191461EEE18}"/>
              </a:ext>
            </a:extLst>
          </p:cNvPr>
          <p:cNvSpPr/>
          <p:nvPr/>
        </p:nvSpPr>
        <p:spPr>
          <a:xfrm>
            <a:off x="93301" y="4333365"/>
            <a:ext cx="866128" cy="698234"/>
          </a:xfrm>
          <a:custGeom>
            <a:avLst/>
            <a:gdLst>
              <a:gd name="connsiteX0" fmla="*/ 0 w 866128"/>
              <a:gd name="connsiteY0" fmla="*/ 0 h 698234"/>
              <a:gd name="connsiteX1" fmla="*/ 441725 w 866128"/>
              <a:gd name="connsiteY1" fmla="*/ 0 h 698234"/>
              <a:gd name="connsiteX2" fmla="*/ 866128 w 866128"/>
              <a:gd name="connsiteY2" fmla="*/ 0 h 698234"/>
              <a:gd name="connsiteX3" fmla="*/ 866128 w 866128"/>
              <a:gd name="connsiteY3" fmla="*/ 698234 h 698234"/>
              <a:gd name="connsiteX4" fmla="*/ 450387 w 866128"/>
              <a:gd name="connsiteY4" fmla="*/ 698234 h 698234"/>
              <a:gd name="connsiteX5" fmla="*/ 0 w 866128"/>
              <a:gd name="connsiteY5" fmla="*/ 698234 h 698234"/>
              <a:gd name="connsiteX6" fmla="*/ 0 w 866128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66128" h="698234" fill="none" extrusionOk="0">
                <a:moveTo>
                  <a:pt x="0" y="0"/>
                </a:moveTo>
                <a:cubicBezTo>
                  <a:pt x="183054" y="1447"/>
                  <a:pt x="342497" y="-4185"/>
                  <a:pt x="441725" y="0"/>
                </a:cubicBezTo>
                <a:cubicBezTo>
                  <a:pt x="540954" y="4185"/>
                  <a:pt x="687857" y="13466"/>
                  <a:pt x="866128" y="0"/>
                </a:cubicBezTo>
                <a:cubicBezTo>
                  <a:pt x="861239" y="244823"/>
                  <a:pt x="891191" y="434220"/>
                  <a:pt x="866128" y="698234"/>
                </a:cubicBezTo>
                <a:cubicBezTo>
                  <a:pt x="743727" y="679968"/>
                  <a:pt x="621436" y="680355"/>
                  <a:pt x="450387" y="698234"/>
                </a:cubicBezTo>
                <a:cubicBezTo>
                  <a:pt x="279338" y="716113"/>
                  <a:pt x="152981" y="708529"/>
                  <a:pt x="0" y="698234"/>
                </a:cubicBezTo>
                <a:cubicBezTo>
                  <a:pt x="-27310" y="458640"/>
                  <a:pt x="31348" y="212214"/>
                  <a:pt x="0" y="0"/>
                </a:cubicBezTo>
                <a:close/>
              </a:path>
              <a:path w="866128" h="698234" stroke="0" extrusionOk="0">
                <a:moveTo>
                  <a:pt x="0" y="0"/>
                </a:moveTo>
                <a:cubicBezTo>
                  <a:pt x="111157" y="13660"/>
                  <a:pt x="229111" y="-2437"/>
                  <a:pt x="407080" y="0"/>
                </a:cubicBezTo>
                <a:cubicBezTo>
                  <a:pt x="585049" y="2437"/>
                  <a:pt x="711014" y="10087"/>
                  <a:pt x="866128" y="0"/>
                </a:cubicBezTo>
                <a:cubicBezTo>
                  <a:pt x="841064" y="281185"/>
                  <a:pt x="871115" y="473699"/>
                  <a:pt x="866128" y="698234"/>
                </a:cubicBezTo>
                <a:cubicBezTo>
                  <a:pt x="694845" y="692347"/>
                  <a:pt x="543326" y="695291"/>
                  <a:pt x="433064" y="698234"/>
                </a:cubicBezTo>
                <a:cubicBezTo>
                  <a:pt x="322802" y="701177"/>
                  <a:pt x="157639" y="678212"/>
                  <a:pt x="0" y="698234"/>
                </a:cubicBezTo>
                <a:cubicBezTo>
                  <a:pt x="-31053" y="428778"/>
                  <a:pt x="21771" y="155742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  <a:extLst>
              <a:ext uri="{C807C97D-BFC1-408E-A445-0C87EB9F89A2}">
                <ask:lineSketchStyleProps xmlns:ask="http://schemas.microsoft.com/office/drawing/2018/sketchyshapes" sd="261947089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en-US" sz="1400" dirty="0">
                <a:solidFill>
                  <a:sysClr val="windowText" lastClr="000000"/>
                </a:solidFill>
              </a:rPr>
              <a:t>Lecturer paced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726ED04-EDC7-2629-4E69-18949A64E65A}"/>
              </a:ext>
            </a:extLst>
          </p:cNvPr>
          <p:cNvSpPr/>
          <p:nvPr/>
        </p:nvSpPr>
        <p:spPr>
          <a:xfrm>
            <a:off x="93305" y="2730766"/>
            <a:ext cx="866124" cy="698234"/>
          </a:xfrm>
          <a:custGeom>
            <a:avLst/>
            <a:gdLst>
              <a:gd name="connsiteX0" fmla="*/ 0 w 866124"/>
              <a:gd name="connsiteY0" fmla="*/ 0 h 698234"/>
              <a:gd name="connsiteX1" fmla="*/ 424401 w 866124"/>
              <a:gd name="connsiteY1" fmla="*/ 0 h 698234"/>
              <a:gd name="connsiteX2" fmla="*/ 866124 w 866124"/>
              <a:gd name="connsiteY2" fmla="*/ 0 h 698234"/>
              <a:gd name="connsiteX3" fmla="*/ 866124 w 866124"/>
              <a:gd name="connsiteY3" fmla="*/ 698234 h 698234"/>
              <a:gd name="connsiteX4" fmla="*/ 450384 w 866124"/>
              <a:gd name="connsiteY4" fmla="*/ 698234 h 698234"/>
              <a:gd name="connsiteX5" fmla="*/ 0 w 866124"/>
              <a:gd name="connsiteY5" fmla="*/ 698234 h 698234"/>
              <a:gd name="connsiteX6" fmla="*/ 0 w 866124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66124" h="698234" fill="none" extrusionOk="0">
                <a:moveTo>
                  <a:pt x="0" y="0"/>
                </a:moveTo>
                <a:cubicBezTo>
                  <a:pt x="180864" y="-8149"/>
                  <a:pt x="273760" y="-20920"/>
                  <a:pt x="424401" y="0"/>
                </a:cubicBezTo>
                <a:cubicBezTo>
                  <a:pt x="575042" y="20920"/>
                  <a:pt x="706287" y="-6910"/>
                  <a:pt x="866124" y="0"/>
                </a:cubicBezTo>
                <a:cubicBezTo>
                  <a:pt x="847892" y="206942"/>
                  <a:pt x="854224" y="544210"/>
                  <a:pt x="866124" y="698234"/>
                </a:cubicBezTo>
                <a:cubicBezTo>
                  <a:pt x="749162" y="685423"/>
                  <a:pt x="580413" y="692886"/>
                  <a:pt x="450384" y="698234"/>
                </a:cubicBezTo>
                <a:cubicBezTo>
                  <a:pt x="320355" y="703582"/>
                  <a:pt x="134796" y="693605"/>
                  <a:pt x="0" y="698234"/>
                </a:cubicBezTo>
                <a:cubicBezTo>
                  <a:pt x="1350" y="356583"/>
                  <a:pt x="32867" y="185809"/>
                  <a:pt x="0" y="0"/>
                </a:cubicBezTo>
                <a:close/>
              </a:path>
              <a:path w="866124" h="698234" stroke="0" extrusionOk="0">
                <a:moveTo>
                  <a:pt x="0" y="0"/>
                </a:moveTo>
                <a:cubicBezTo>
                  <a:pt x="95636" y="-19498"/>
                  <a:pt x="333284" y="10875"/>
                  <a:pt x="450384" y="0"/>
                </a:cubicBezTo>
                <a:cubicBezTo>
                  <a:pt x="567484" y="-10875"/>
                  <a:pt x="708586" y="2599"/>
                  <a:pt x="866124" y="0"/>
                </a:cubicBezTo>
                <a:cubicBezTo>
                  <a:pt x="875096" y="341018"/>
                  <a:pt x="869607" y="507811"/>
                  <a:pt x="866124" y="698234"/>
                </a:cubicBezTo>
                <a:cubicBezTo>
                  <a:pt x="671745" y="684969"/>
                  <a:pt x="526347" y="717877"/>
                  <a:pt x="424401" y="698234"/>
                </a:cubicBezTo>
                <a:cubicBezTo>
                  <a:pt x="322455" y="678591"/>
                  <a:pt x="122266" y="711074"/>
                  <a:pt x="0" y="698234"/>
                </a:cubicBezTo>
                <a:cubicBezTo>
                  <a:pt x="-21042" y="423154"/>
                  <a:pt x="7527" y="168631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  <a:extLst>
              <a:ext uri="{C807C97D-BFC1-408E-A445-0C87EB9F89A2}">
                <ask:lineSketchStyleProps xmlns:ask="http://schemas.microsoft.com/office/drawing/2018/sketchyshapes" sd="6053813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en-US" sz="1400" dirty="0">
                <a:solidFill>
                  <a:sysClr val="windowText" lastClr="000000"/>
                </a:solidFill>
              </a:rPr>
              <a:t>Student paced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2CE9DF9-DFB2-FE6D-495B-154B31C3DA23}"/>
              </a:ext>
            </a:extLst>
          </p:cNvPr>
          <p:cNvSpPr/>
          <p:nvPr/>
        </p:nvSpPr>
        <p:spPr>
          <a:xfrm>
            <a:off x="1167270" y="2541458"/>
            <a:ext cx="713719" cy="698234"/>
          </a:xfrm>
          <a:custGeom>
            <a:avLst/>
            <a:gdLst>
              <a:gd name="connsiteX0" fmla="*/ 0 w 713719"/>
              <a:gd name="connsiteY0" fmla="*/ 0 h 698234"/>
              <a:gd name="connsiteX1" fmla="*/ 349722 w 713719"/>
              <a:gd name="connsiteY1" fmla="*/ 0 h 698234"/>
              <a:gd name="connsiteX2" fmla="*/ 713719 w 713719"/>
              <a:gd name="connsiteY2" fmla="*/ 0 h 698234"/>
              <a:gd name="connsiteX3" fmla="*/ 713719 w 713719"/>
              <a:gd name="connsiteY3" fmla="*/ 698234 h 698234"/>
              <a:gd name="connsiteX4" fmla="*/ 371134 w 713719"/>
              <a:gd name="connsiteY4" fmla="*/ 698234 h 698234"/>
              <a:gd name="connsiteX5" fmla="*/ 0 w 713719"/>
              <a:gd name="connsiteY5" fmla="*/ 698234 h 698234"/>
              <a:gd name="connsiteX6" fmla="*/ 0 w 713719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9" h="698234" fill="none" extrusionOk="0">
                <a:moveTo>
                  <a:pt x="0" y="0"/>
                </a:moveTo>
                <a:cubicBezTo>
                  <a:pt x="157715" y="7757"/>
                  <a:pt x="176043" y="16889"/>
                  <a:pt x="349722" y="0"/>
                </a:cubicBezTo>
                <a:cubicBezTo>
                  <a:pt x="523401" y="-16889"/>
                  <a:pt x="570352" y="4388"/>
                  <a:pt x="713719" y="0"/>
                </a:cubicBezTo>
                <a:cubicBezTo>
                  <a:pt x="695487" y="206942"/>
                  <a:pt x="701819" y="544210"/>
                  <a:pt x="713719" y="698234"/>
                </a:cubicBezTo>
                <a:cubicBezTo>
                  <a:pt x="544184" y="698811"/>
                  <a:pt x="452354" y="712258"/>
                  <a:pt x="371134" y="698234"/>
                </a:cubicBezTo>
                <a:cubicBezTo>
                  <a:pt x="289914" y="684210"/>
                  <a:pt x="85657" y="680089"/>
                  <a:pt x="0" y="698234"/>
                </a:cubicBezTo>
                <a:cubicBezTo>
                  <a:pt x="1350" y="356583"/>
                  <a:pt x="32867" y="185809"/>
                  <a:pt x="0" y="0"/>
                </a:cubicBezTo>
                <a:close/>
              </a:path>
              <a:path w="713719" h="698234" stroke="0" extrusionOk="0">
                <a:moveTo>
                  <a:pt x="0" y="0"/>
                </a:moveTo>
                <a:cubicBezTo>
                  <a:pt x="76726" y="4703"/>
                  <a:pt x="295491" y="17789"/>
                  <a:pt x="371134" y="0"/>
                </a:cubicBezTo>
                <a:cubicBezTo>
                  <a:pt x="446777" y="-17789"/>
                  <a:pt x="550415" y="-6531"/>
                  <a:pt x="713719" y="0"/>
                </a:cubicBezTo>
                <a:cubicBezTo>
                  <a:pt x="722691" y="341018"/>
                  <a:pt x="717202" y="507811"/>
                  <a:pt x="713719" y="698234"/>
                </a:cubicBezTo>
                <a:cubicBezTo>
                  <a:pt x="549933" y="687225"/>
                  <a:pt x="519401" y="697425"/>
                  <a:pt x="349722" y="698234"/>
                </a:cubicBezTo>
                <a:cubicBezTo>
                  <a:pt x="180043" y="699043"/>
                  <a:pt x="150340" y="683996"/>
                  <a:pt x="0" y="698234"/>
                </a:cubicBezTo>
                <a:cubicBezTo>
                  <a:pt x="-21042" y="423154"/>
                  <a:pt x="7527" y="168631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  <a:extLst>
              <a:ext uri="{C807C97D-BFC1-408E-A445-0C87EB9F89A2}">
                <ask:lineSketchStyleProps xmlns:ask="http://schemas.microsoft.com/office/drawing/2018/sketchyshapes" sd="6053813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0E3B667-1AB5-AB04-B962-1B3347E01917}"/>
              </a:ext>
            </a:extLst>
          </p:cNvPr>
          <p:cNvSpPr/>
          <p:nvPr/>
        </p:nvSpPr>
        <p:spPr>
          <a:xfrm>
            <a:off x="1391424" y="3052735"/>
            <a:ext cx="713719" cy="698234"/>
          </a:xfrm>
          <a:custGeom>
            <a:avLst/>
            <a:gdLst>
              <a:gd name="connsiteX0" fmla="*/ 0 w 713719"/>
              <a:gd name="connsiteY0" fmla="*/ 0 h 698234"/>
              <a:gd name="connsiteX1" fmla="*/ 349722 w 713719"/>
              <a:gd name="connsiteY1" fmla="*/ 0 h 698234"/>
              <a:gd name="connsiteX2" fmla="*/ 713719 w 713719"/>
              <a:gd name="connsiteY2" fmla="*/ 0 h 698234"/>
              <a:gd name="connsiteX3" fmla="*/ 713719 w 713719"/>
              <a:gd name="connsiteY3" fmla="*/ 698234 h 698234"/>
              <a:gd name="connsiteX4" fmla="*/ 371134 w 713719"/>
              <a:gd name="connsiteY4" fmla="*/ 698234 h 698234"/>
              <a:gd name="connsiteX5" fmla="*/ 0 w 713719"/>
              <a:gd name="connsiteY5" fmla="*/ 698234 h 698234"/>
              <a:gd name="connsiteX6" fmla="*/ 0 w 713719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9" h="698234" fill="none" extrusionOk="0">
                <a:moveTo>
                  <a:pt x="0" y="0"/>
                </a:moveTo>
                <a:cubicBezTo>
                  <a:pt x="157715" y="7757"/>
                  <a:pt x="176043" y="16889"/>
                  <a:pt x="349722" y="0"/>
                </a:cubicBezTo>
                <a:cubicBezTo>
                  <a:pt x="523401" y="-16889"/>
                  <a:pt x="570352" y="4388"/>
                  <a:pt x="713719" y="0"/>
                </a:cubicBezTo>
                <a:cubicBezTo>
                  <a:pt x="695487" y="206942"/>
                  <a:pt x="701819" y="544210"/>
                  <a:pt x="713719" y="698234"/>
                </a:cubicBezTo>
                <a:cubicBezTo>
                  <a:pt x="544184" y="698811"/>
                  <a:pt x="452354" y="712258"/>
                  <a:pt x="371134" y="698234"/>
                </a:cubicBezTo>
                <a:cubicBezTo>
                  <a:pt x="289914" y="684210"/>
                  <a:pt x="85657" y="680089"/>
                  <a:pt x="0" y="698234"/>
                </a:cubicBezTo>
                <a:cubicBezTo>
                  <a:pt x="1350" y="356583"/>
                  <a:pt x="32867" y="185809"/>
                  <a:pt x="0" y="0"/>
                </a:cubicBezTo>
                <a:close/>
              </a:path>
              <a:path w="713719" h="698234" stroke="0" extrusionOk="0">
                <a:moveTo>
                  <a:pt x="0" y="0"/>
                </a:moveTo>
                <a:cubicBezTo>
                  <a:pt x="76726" y="4703"/>
                  <a:pt x="295491" y="17789"/>
                  <a:pt x="371134" y="0"/>
                </a:cubicBezTo>
                <a:cubicBezTo>
                  <a:pt x="446777" y="-17789"/>
                  <a:pt x="550415" y="-6531"/>
                  <a:pt x="713719" y="0"/>
                </a:cubicBezTo>
                <a:cubicBezTo>
                  <a:pt x="722691" y="341018"/>
                  <a:pt x="717202" y="507811"/>
                  <a:pt x="713719" y="698234"/>
                </a:cubicBezTo>
                <a:cubicBezTo>
                  <a:pt x="549933" y="687225"/>
                  <a:pt x="519401" y="697425"/>
                  <a:pt x="349722" y="698234"/>
                </a:cubicBezTo>
                <a:cubicBezTo>
                  <a:pt x="180043" y="699043"/>
                  <a:pt x="150340" y="683996"/>
                  <a:pt x="0" y="698234"/>
                </a:cubicBezTo>
                <a:cubicBezTo>
                  <a:pt x="-21042" y="423154"/>
                  <a:pt x="7527" y="168631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  <a:extLst>
              <a:ext uri="{C807C97D-BFC1-408E-A445-0C87EB9F89A2}">
                <ask:lineSketchStyleProps xmlns:ask="http://schemas.microsoft.com/office/drawing/2018/sketchyshapes" sd="6053813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1B00349-A1F5-A931-1ECD-2105E1D5A489}"/>
              </a:ext>
            </a:extLst>
          </p:cNvPr>
          <p:cNvSpPr/>
          <p:nvPr/>
        </p:nvSpPr>
        <p:spPr>
          <a:xfrm>
            <a:off x="2259767" y="4682482"/>
            <a:ext cx="713718" cy="698234"/>
          </a:xfrm>
          <a:custGeom>
            <a:avLst/>
            <a:gdLst>
              <a:gd name="connsiteX0" fmla="*/ 0 w 713718"/>
              <a:gd name="connsiteY0" fmla="*/ 0 h 698234"/>
              <a:gd name="connsiteX1" fmla="*/ 363996 w 713718"/>
              <a:gd name="connsiteY1" fmla="*/ 0 h 698234"/>
              <a:gd name="connsiteX2" fmla="*/ 713718 w 713718"/>
              <a:gd name="connsiteY2" fmla="*/ 0 h 698234"/>
              <a:gd name="connsiteX3" fmla="*/ 713718 w 713718"/>
              <a:gd name="connsiteY3" fmla="*/ 698234 h 698234"/>
              <a:gd name="connsiteX4" fmla="*/ 371133 w 713718"/>
              <a:gd name="connsiteY4" fmla="*/ 698234 h 698234"/>
              <a:gd name="connsiteX5" fmla="*/ 0 w 713718"/>
              <a:gd name="connsiteY5" fmla="*/ 698234 h 698234"/>
              <a:gd name="connsiteX6" fmla="*/ 0 w 713718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8" h="698234" fill="none" extrusionOk="0">
                <a:moveTo>
                  <a:pt x="0" y="0"/>
                </a:moveTo>
                <a:cubicBezTo>
                  <a:pt x="167435" y="-13810"/>
                  <a:pt x="252289" y="16548"/>
                  <a:pt x="363996" y="0"/>
                </a:cubicBezTo>
                <a:cubicBezTo>
                  <a:pt x="475703" y="-16548"/>
                  <a:pt x="611432" y="1557"/>
                  <a:pt x="713718" y="0"/>
                </a:cubicBezTo>
                <a:cubicBezTo>
                  <a:pt x="708829" y="244823"/>
                  <a:pt x="738781" y="434220"/>
                  <a:pt x="713718" y="698234"/>
                </a:cubicBezTo>
                <a:cubicBezTo>
                  <a:pt x="566518" y="692414"/>
                  <a:pt x="470851" y="692630"/>
                  <a:pt x="371133" y="698234"/>
                </a:cubicBezTo>
                <a:cubicBezTo>
                  <a:pt x="271415" y="703838"/>
                  <a:pt x="177679" y="686120"/>
                  <a:pt x="0" y="698234"/>
                </a:cubicBezTo>
                <a:cubicBezTo>
                  <a:pt x="-27310" y="458640"/>
                  <a:pt x="31348" y="212214"/>
                  <a:pt x="0" y="0"/>
                </a:cubicBezTo>
                <a:close/>
              </a:path>
              <a:path w="713718" h="698234" stroke="0" extrusionOk="0">
                <a:moveTo>
                  <a:pt x="0" y="0"/>
                </a:moveTo>
                <a:cubicBezTo>
                  <a:pt x="124221" y="-2685"/>
                  <a:pt x="199725" y="-3154"/>
                  <a:pt x="335447" y="0"/>
                </a:cubicBezTo>
                <a:cubicBezTo>
                  <a:pt x="471169" y="3154"/>
                  <a:pt x="634554" y="17301"/>
                  <a:pt x="713718" y="0"/>
                </a:cubicBezTo>
                <a:cubicBezTo>
                  <a:pt x="688654" y="281185"/>
                  <a:pt x="718705" y="473699"/>
                  <a:pt x="713718" y="698234"/>
                </a:cubicBezTo>
                <a:cubicBezTo>
                  <a:pt x="595497" y="700857"/>
                  <a:pt x="435559" y="712800"/>
                  <a:pt x="356859" y="698234"/>
                </a:cubicBezTo>
                <a:cubicBezTo>
                  <a:pt x="278159" y="683668"/>
                  <a:pt x="133322" y="684153"/>
                  <a:pt x="0" y="698234"/>
                </a:cubicBezTo>
                <a:cubicBezTo>
                  <a:pt x="-31053" y="428778"/>
                  <a:pt x="21771" y="155742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  <a:extLst>
              <a:ext uri="{C807C97D-BFC1-408E-A445-0C87EB9F89A2}">
                <ask:lineSketchStyleProps xmlns:ask="http://schemas.microsoft.com/office/drawing/2018/sketchyshapes" sd="261947089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C6556D5-5B0D-F6C1-0699-B435BC48AC1A}"/>
              </a:ext>
            </a:extLst>
          </p:cNvPr>
          <p:cNvSpPr/>
          <p:nvPr/>
        </p:nvSpPr>
        <p:spPr>
          <a:xfrm>
            <a:off x="2938210" y="4458975"/>
            <a:ext cx="713718" cy="698234"/>
          </a:xfrm>
          <a:custGeom>
            <a:avLst/>
            <a:gdLst>
              <a:gd name="connsiteX0" fmla="*/ 0 w 713718"/>
              <a:gd name="connsiteY0" fmla="*/ 0 h 698234"/>
              <a:gd name="connsiteX1" fmla="*/ 363996 w 713718"/>
              <a:gd name="connsiteY1" fmla="*/ 0 h 698234"/>
              <a:gd name="connsiteX2" fmla="*/ 713718 w 713718"/>
              <a:gd name="connsiteY2" fmla="*/ 0 h 698234"/>
              <a:gd name="connsiteX3" fmla="*/ 713718 w 713718"/>
              <a:gd name="connsiteY3" fmla="*/ 698234 h 698234"/>
              <a:gd name="connsiteX4" fmla="*/ 371133 w 713718"/>
              <a:gd name="connsiteY4" fmla="*/ 698234 h 698234"/>
              <a:gd name="connsiteX5" fmla="*/ 0 w 713718"/>
              <a:gd name="connsiteY5" fmla="*/ 698234 h 698234"/>
              <a:gd name="connsiteX6" fmla="*/ 0 w 713718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8" h="698234" fill="none" extrusionOk="0">
                <a:moveTo>
                  <a:pt x="0" y="0"/>
                </a:moveTo>
                <a:cubicBezTo>
                  <a:pt x="167435" y="-13810"/>
                  <a:pt x="252289" y="16548"/>
                  <a:pt x="363996" y="0"/>
                </a:cubicBezTo>
                <a:cubicBezTo>
                  <a:pt x="475703" y="-16548"/>
                  <a:pt x="611432" y="1557"/>
                  <a:pt x="713718" y="0"/>
                </a:cubicBezTo>
                <a:cubicBezTo>
                  <a:pt x="708829" y="244823"/>
                  <a:pt x="738781" y="434220"/>
                  <a:pt x="713718" y="698234"/>
                </a:cubicBezTo>
                <a:cubicBezTo>
                  <a:pt x="566518" y="692414"/>
                  <a:pt x="470851" y="692630"/>
                  <a:pt x="371133" y="698234"/>
                </a:cubicBezTo>
                <a:cubicBezTo>
                  <a:pt x="271415" y="703838"/>
                  <a:pt x="177679" y="686120"/>
                  <a:pt x="0" y="698234"/>
                </a:cubicBezTo>
                <a:cubicBezTo>
                  <a:pt x="-27310" y="458640"/>
                  <a:pt x="31348" y="212214"/>
                  <a:pt x="0" y="0"/>
                </a:cubicBezTo>
                <a:close/>
              </a:path>
              <a:path w="713718" h="698234" stroke="0" extrusionOk="0">
                <a:moveTo>
                  <a:pt x="0" y="0"/>
                </a:moveTo>
                <a:cubicBezTo>
                  <a:pt x="124221" y="-2685"/>
                  <a:pt x="199725" y="-3154"/>
                  <a:pt x="335447" y="0"/>
                </a:cubicBezTo>
                <a:cubicBezTo>
                  <a:pt x="471169" y="3154"/>
                  <a:pt x="634554" y="17301"/>
                  <a:pt x="713718" y="0"/>
                </a:cubicBezTo>
                <a:cubicBezTo>
                  <a:pt x="688654" y="281185"/>
                  <a:pt x="718705" y="473699"/>
                  <a:pt x="713718" y="698234"/>
                </a:cubicBezTo>
                <a:cubicBezTo>
                  <a:pt x="595497" y="700857"/>
                  <a:pt x="435559" y="712800"/>
                  <a:pt x="356859" y="698234"/>
                </a:cubicBezTo>
                <a:cubicBezTo>
                  <a:pt x="278159" y="683668"/>
                  <a:pt x="133322" y="684153"/>
                  <a:pt x="0" y="698234"/>
                </a:cubicBezTo>
                <a:cubicBezTo>
                  <a:pt x="-31053" y="428778"/>
                  <a:pt x="21771" y="155742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  <a:extLst>
              <a:ext uri="{C807C97D-BFC1-408E-A445-0C87EB9F89A2}">
                <ask:lineSketchStyleProps xmlns:ask="http://schemas.microsoft.com/office/drawing/2018/sketchyshapes" sd="261947089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D10BD10-03A2-66E0-B88B-EA059701BBBC}"/>
              </a:ext>
            </a:extLst>
          </p:cNvPr>
          <p:cNvSpPr/>
          <p:nvPr/>
        </p:nvSpPr>
        <p:spPr>
          <a:xfrm>
            <a:off x="4817779" y="2468978"/>
            <a:ext cx="713719" cy="698234"/>
          </a:xfrm>
          <a:custGeom>
            <a:avLst/>
            <a:gdLst>
              <a:gd name="connsiteX0" fmla="*/ 0 w 713719"/>
              <a:gd name="connsiteY0" fmla="*/ 0 h 698234"/>
              <a:gd name="connsiteX1" fmla="*/ 349722 w 713719"/>
              <a:gd name="connsiteY1" fmla="*/ 0 h 698234"/>
              <a:gd name="connsiteX2" fmla="*/ 713719 w 713719"/>
              <a:gd name="connsiteY2" fmla="*/ 0 h 698234"/>
              <a:gd name="connsiteX3" fmla="*/ 713719 w 713719"/>
              <a:gd name="connsiteY3" fmla="*/ 698234 h 698234"/>
              <a:gd name="connsiteX4" fmla="*/ 371134 w 713719"/>
              <a:gd name="connsiteY4" fmla="*/ 698234 h 698234"/>
              <a:gd name="connsiteX5" fmla="*/ 0 w 713719"/>
              <a:gd name="connsiteY5" fmla="*/ 698234 h 698234"/>
              <a:gd name="connsiteX6" fmla="*/ 0 w 713719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9" h="698234" fill="none" extrusionOk="0">
                <a:moveTo>
                  <a:pt x="0" y="0"/>
                </a:moveTo>
                <a:cubicBezTo>
                  <a:pt x="157715" y="7757"/>
                  <a:pt x="176043" y="16889"/>
                  <a:pt x="349722" y="0"/>
                </a:cubicBezTo>
                <a:cubicBezTo>
                  <a:pt x="523401" y="-16889"/>
                  <a:pt x="570352" y="4388"/>
                  <a:pt x="713719" y="0"/>
                </a:cubicBezTo>
                <a:cubicBezTo>
                  <a:pt x="695487" y="206942"/>
                  <a:pt x="701819" y="544210"/>
                  <a:pt x="713719" y="698234"/>
                </a:cubicBezTo>
                <a:cubicBezTo>
                  <a:pt x="544184" y="698811"/>
                  <a:pt x="452354" y="712258"/>
                  <a:pt x="371134" y="698234"/>
                </a:cubicBezTo>
                <a:cubicBezTo>
                  <a:pt x="289914" y="684210"/>
                  <a:pt x="85657" y="680089"/>
                  <a:pt x="0" y="698234"/>
                </a:cubicBezTo>
                <a:cubicBezTo>
                  <a:pt x="1350" y="356583"/>
                  <a:pt x="32867" y="185809"/>
                  <a:pt x="0" y="0"/>
                </a:cubicBezTo>
                <a:close/>
              </a:path>
              <a:path w="713719" h="698234" stroke="0" extrusionOk="0">
                <a:moveTo>
                  <a:pt x="0" y="0"/>
                </a:moveTo>
                <a:cubicBezTo>
                  <a:pt x="76726" y="4703"/>
                  <a:pt x="295491" y="17789"/>
                  <a:pt x="371134" y="0"/>
                </a:cubicBezTo>
                <a:cubicBezTo>
                  <a:pt x="446777" y="-17789"/>
                  <a:pt x="550415" y="-6531"/>
                  <a:pt x="713719" y="0"/>
                </a:cubicBezTo>
                <a:cubicBezTo>
                  <a:pt x="722691" y="341018"/>
                  <a:pt x="717202" y="507811"/>
                  <a:pt x="713719" y="698234"/>
                </a:cubicBezTo>
                <a:cubicBezTo>
                  <a:pt x="549933" y="687225"/>
                  <a:pt x="519401" y="697425"/>
                  <a:pt x="349722" y="698234"/>
                </a:cubicBezTo>
                <a:cubicBezTo>
                  <a:pt x="180043" y="699043"/>
                  <a:pt x="150340" y="683996"/>
                  <a:pt x="0" y="698234"/>
                </a:cubicBezTo>
                <a:cubicBezTo>
                  <a:pt x="-21042" y="423154"/>
                  <a:pt x="7527" y="168631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  <a:extLst>
              <a:ext uri="{C807C97D-BFC1-408E-A445-0C87EB9F89A2}">
                <ask:lineSketchStyleProps xmlns:ask="http://schemas.microsoft.com/office/drawing/2018/sketchyshapes" sd="6053813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270FF10-23E7-C6BD-79F8-4939BBF45862}"/>
              </a:ext>
            </a:extLst>
          </p:cNvPr>
          <p:cNvSpPr/>
          <p:nvPr/>
        </p:nvSpPr>
        <p:spPr>
          <a:xfrm>
            <a:off x="4247123" y="2730766"/>
            <a:ext cx="713719" cy="698234"/>
          </a:xfrm>
          <a:custGeom>
            <a:avLst/>
            <a:gdLst>
              <a:gd name="connsiteX0" fmla="*/ 0 w 713719"/>
              <a:gd name="connsiteY0" fmla="*/ 0 h 698234"/>
              <a:gd name="connsiteX1" fmla="*/ 349722 w 713719"/>
              <a:gd name="connsiteY1" fmla="*/ 0 h 698234"/>
              <a:gd name="connsiteX2" fmla="*/ 713719 w 713719"/>
              <a:gd name="connsiteY2" fmla="*/ 0 h 698234"/>
              <a:gd name="connsiteX3" fmla="*/ 713719 w 713719"/>
              <a:gd name="connsiteY3" fmla="*/ 698234 h 698234"/>
              <a:gd name="connsiteX4" fmla="*/ 371134 w 713719"/>
              <a:gd name="connsiteY4" fmla="*/ 698234 h 698234"/>
              <a:gd name="connsiteX5" fmla="*/ 0 w 713719"/>
              <a:gd name="connsiteY5" fmla="*/ 698234 h 698234"/>
              <a:gd name="connsiteX6" fmla="*/ 0 w 713719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9" h="698234" fill="none" extrusionOk="0">
                <a:moveTo>
                  <a:pt x="0" y="0"/>
                </a:moveTo>
                <a:cubicBezTo>
                  <a:pt x="157715" y="7757"/>
                  <a:pt x="176043" y="16889"/>
                  <a:pt x="349722" y="0"/>
                </a:cubicBezTo>
                <a:cubicBezTo>
                  <a:pt x="523401" y="-16889"/>
                  <a:pt x="570352" y="4388"/>
                  <a:pt x="713719" y="0"/>
                </a:cubicBezTo>
                <a:cubicBezTo>
                  <a:pt x="695487" y="206942"/>
                  <a:pt x="701819" y="544210"/>
                  <a:pt x="713719" y="698234"/>
                </a:cubicBezTo>
                <a:cubicBezTo>
                  <a:pt x="544184" y="698811"/>
                  <a:pt x="452354" y="712258"/>
                  <a:pt x="371134" y="698234"/>
                </a:cubicBezTo>
                <a:cubicBezTo>
                  <a:pt x="289914" y="684210"/>
                  <a:pt x="85657" y="680089"/>
                  <a:pt x="0" y="698234"/>
                </a:cubicBezTo>
                <a:cubicBezTo>
                  <a:pt x="1350" y="356583"/>
                  <a:pt x="32867" y="185809"/>
                  <a:pt x="0" y="0"/>
                </a:cubicBezTo>
                <a:close/>
              </a:path>
              <a:path w="713719" h="698234" stroke="0" extrusionOk="0">
                <a:moveTo>
                  <a:pt x="0" y="0"/>
                </a:moveTo>
                <a:cubicBezTo>
                  <a:pt x="76726" y="4703"/>
                  <a:pt x="295491" y="17789"/>
                  <a:pt x="371134" y="0"/>
                </a:cubicBezTo>
                <a:cubicBezTo>
                  <a:pt x="446777" y="-17789"/>
                  <a:pt x="550415" y="-6531"/>
                  <a:pt x="713719" y="0"/>
                </a:cubicBezTo>
                <a:cubicBezTo>
                  <a:pt x="722691" y="341018"/>
                  <a:pt x="717202" y="507811"/>
                  <a:pt x="713719" y="698234"/>
                </a:cubicBezTo>
                <a:cubicBezTo>
                  <a:pt x="549933" y="687225"/>
                  <a:pt x="519401" y="697425"/>
                  <a:pt x="349722" y="698234"/>
                </a:cubicBezTo>
                <a:cubicBezTo>
                  <a:pt x="180043" y="699043"/>
                  <a:pt x="150340" y="683996"/>
                  <a:pt x="0" y="698234"/>
                </a:cubicBezTo>
                <a:cubicBezTo>
                  <a:pt x="-21042" y="423154"/>
                  <a:pt x="7527" y="168631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  <a:extLst>
              <a:ext uri="{C807C97D-BFC1-408E-A445-0C87EB9F89A2}">
                <ask:lineSketchStyleProps xmlns:ask="http://schemas.microsoft.com/office/drawing/2018/sketchyshapes" sd="6053813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F6ED296-D78D-5E82-B8C8-B27240368783}"/>
              </a:ext>
            </a:extLst>
          </p:cNvPr>
          <p:cNvSpPr/>
          <p:nvPr/>
        </p:nvSpPr>
        <p:spPr>
          <a:xfrm>
            <a:off x="5429599" y="2752545"/>
            <a:ext cx="713719" cy="698234"/>
          </a:xfrm>
          <a:custGeom>
            <a:avLst/>
            <a:gdLst>
              <a:gd name="connsiteX0" fmla="*/ 0 w 713719"/>
              <a:gd name="connsiteY0" fmla="*/ 0 h 698234"/>
              <a:gd name="connsiteX1" fmla="*/ 349722 w 713719"/>
              <a:gd name="connsiteY1" fmla="*/ 0 h 698234"/>
              <a:gd name="connsiteX2" fmla="*/ 713719 w 713719"/>
              <a:gd name="connsiteY2" fmla="*/ 0 h 698234"/>
              <a:gd name="connsiteX3" fmla="*/ 713719 w 713719"/>
              <a:gd name="connsiteY3" fmla="*/ 698234 h 698234"/>
              <a:gd name="connsiteX4" fmla="*/ 371134 w 713719"/>
              <a:gd name="connsiteY4" fmla="*/ 698234 h 698234"/>
              <a:gd name="connsiteX5" fmla="*/ 0 w 713719"/>
              <a:gd name="connsiteY5" fmla="*/ 698234 h 698234"/>
              <a:gd name="connsiteX6" fmla="*/ 0 w 713719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9" h="698234" fill="none" extrusionOk="0">
                <a:moveTo>
                  <a:pt x="0" y="0"/>
                </a:moveTo>
                <a:cubicBezTo>
                  <a:pt x="157715" y="7757"/>
                  <a:pt x="176043" y="16889"/>
                  <a:pt x="349722" y="0"/>
                </a:cubicBezTo>
                <a:cubicBezTo>
                  <a:pt x="523401" y="-16889"/>
                  <a:pt x="570352" y="4388"/>
                  <a:pt x="713719" y="0"/>
                </a:cubicBezTo>
                <a:cubicBezTo>
                  <a:pt x="695487" y="206942"/>
                  <a:pt x="701819" y="544210"/>
                  <a:pt x="713719" y="698234"/>
                </a:cubicBezTo>
                <a:cubicBezTo>
                  <a:pt x="544184" y="698811"/>
                  <a:pt x="452354" y="712258"/>
                  <a:pt x="371134" y="698234"/>
                </a:cubicBezTo>
                <a:cubicBezTo>
                  <a:pt x="289914" y="684210"/>
                  <a:pt x="85657" y="680089"/>
                  <a:pt x="0" y="698234"/>
                </a:cubicBezTo>
                <a:cubicBezTo>
                  <a:pt x="1350" y="356583"/>
                  <a:pt x="32867" y="185809"/>
                  <a:pt x="0" y="0"/>
                </a:cubicBezTo>
                <a:close/>
              </a:path>
              <a:path w="713719" h="698234" stroke="0" extrusionOk="0">
                <a:moveTo>
                  <a:pt x="0" y="0"/>
                </a:moveTo>
                <a:cubicBezTo>
                  <a:pt x="76726" y="4703"/>
                  <a:pt x="295491" y="17789"/>
                  <a:pt x="371134" y="0"/>
                </a:cubicBezTo>
                <a:cubicBezTo>
                  <a:pt x="446777" y="-17789"/>
                  <a:pt x="550415" y="-6531"/>
                  <a:pt x="713719" y="0"/>
                </a:cubicBezTo>
                <a:cubicBezTo>
                  <a:pt x="722691" y="341018"/>
                  <a:pt x="717202" y="507811"/>
                  <a:pt x="713719" y="698234"/>
                </a:cubicBezTo>
                <a:cubicBezTo>
                  <a:pt x="549933" y="687225"/>
                  <a:pt x="519401" y="697425"/>
                  <a:pt x="349722" y="698234"/>
                </a:cubicBezTo>
                <a:cubicBezTo>
                  <a:pt x="180043" y="699043"/>
                  <a:pt x="150340" y="683996"/>
                  <a:pt x="0" y="698234"/>
                </a:cubicBezTo>
                <a:cubicBezTo>
                  <a:pt x="-21042" y="423154"/>
                  <a:pt x="7527" y="168631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  <a:extLst>
              <a:ext uri="{C807C97D-BFC1-408E-A445-0C87EB9F89A2}">
                <ask:lineSketchStyleProps xmlns:ask="http://schemas.microsoft.com/office/drawing/2018/sketchyshapes" sd="6053813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5467D58-1428-0792-72F9-E55EA83BC3D0}"/>
              </a:ext>
            </a:extLst>
          </p:cNvPr>
          <p:cNvSpPr/>
          <p:nvPr/>
        </p:nvSpPr>
        <p:spPr>
          <a:xfrm>
            <a:off x="6683406" y="4130214"/>
            <a:ext cx="713718" cy="698234"/>
          </a:xfrm>
          <a:custGeom>
            <a:avLst/>
            <a:gdLst>
              <a:gd name="connsiteX0" fmla="*/ 0 w 713718"/>
              <a:gd name="connsiteY0" fmla="*/ 0 h 698234"/>
              <a:gd name="connsiteX1" fmla="*/ 363996 w 713718"/>
              <a:gd name="connsiteY1" fmla="*/ 0 h 698234"/>
              <a:gd name="connsiteX2" fmla="*/ 713718 w 713718"/>
              <a:gd name="connsiteY2" fmla="*/ 0 h 698234"/>
              <a:gd name="connsiteX3" fmla="*/ 713718 w 713718"/>
              <a:gd name="connsiteY3" fmla="*/ 698234 h 698234"/>
              <a:gd name="connsiteX4" fmla="*/ 371133 w 713718"/>
              <a:gd name="connsiteY4" fmla="*/ 698234 h 698234"/>
              <a:gd name="connsiteX5" fmla="*/ 0 w 713718"/>
              <a:gd name="connsiteY5" fmla="*/ 698234 h 698234"/>
              <a:gd name="connsiteX6" fmla="*/ 0 w 713718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8" h="698234" fill="none" extrusionOk="0">
                <a:moveTo>
                  <a:pt x="0" y="0"/>
                </a:moveTo>
                <a:cubicBezTo>
                  <a:pt x="167435" y="-13810"/>
                  <a:pt x="252289" y="16548"/>
                  <a:pt x="363996" y="0"/>
                </a:cubicBezTo>
                <a:cubicBezTo>
                  <a:pt x="475703" y="-16548"/>
                  <a:pt x="611432" y="1557"/>
                  <a:pt x="713718" y="0"/>
                </a:cubicBezTo>
                <a:cubicBezTo>
                  <a:pt x="708829" y="244823"/>
                  <a:pt x="738781" y="434220"/>
                  <a:pt x="713718" y="698234"/>
                </a:cubicBezTo>
                <a:cubicBezTo>
                  <a:pt x="566518" y="692414"/>
                  <a:pt x="470851" y="692630"/>
                  <a:pt x="371133" y="698234"/>
                </a:cubicBezTo>
                <a:cubicBezTo>
                  <a:pt x="271415" y="703838"/>
                  <a:pt x="177679" y="686120"/>
                  <a:pt x="0" y="698234"/>
                </a:cubicBezTo>
                <a:cubicBezTo>
                  <a:pt x="-27310" y="458640"/>
                  <a:pt x="31348" y="212214"/>
                  <a:pt x="0" y="0"/>
                </a:cubicBezTo>
                <a:close/>
              </a:path>
              <a:path w="713718" h="698234" stroke="0" extrusionOk="0">
                <a:moveTo>
                  <a:pt x="0" y="0"/>
                </a:moveTo>
                <a:cubicBezTo>
                  <a:pt x="124221" y="-2685"/>
                  <a:pt x="199725" y="-3154"/>
                  <a:pt x="335447" y="0"/>
                </a:cubicBezTo>
                <a:cubicBezTo>
                  <a:pt x="471169" y="3154"/>
                  <a:pt x="634554" y="17301"/>
                  <a:pt x="713718" y="0"/>
                </a:cubicBezTo>
                <a:cubicBezTo>
                  <a:pt x="688654" y="281185"/>
                  <a:pt x="718705" y="473699"/>
                  <a:pt x="713718" y="698234"/>
                </a:cubicBezTo>
                <a:cubicBezTo>
                  <a:pt x="595497" y="700857"/>
                  <a:pt x="435559" y="712800"/>
                  <a:pt x="356859" y="698234"/>
                </a:cubicBezTo>
                <a:cubicBezTo>
                  <a:pt x="278159" y="683668"/>
                  <a:pt x="133322" y="684153"/>
                  <a:pt x="0" y="698234"/>
                </a:cubicBezTo>
                <a:cubicBezTo>
                  <a:pt x="-31053" y="428778"/>
                  <a:pt x="21771" y="155742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  <a:extLst>
              <a:ext uri="{C807C97D-BFC1-408E-A445-0C87EB9F89A2}">
                <ask:lineSketchStyleProps xmlns:ask="http://schemas.microsoft.com/office/drawing/2018/sketchyshapes" sd="261947089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C2E8503-ACCA-A881-9222-E0926F9240DC}"/>
              </a:ext>
            </a:extLst>
          </p:cNvPr>
          <p:cNvSpPr/>
          <p:nvPr/>
        </p:nvSpPr>
        <p:spPr>
          <a:xfrm>
            <a:off x="7287586" y="4333365"/>
            <a:ext cx="713718" cy="698234"/>
          </a:xfrm>
          <a:custGeom>
            <a:avLst/>
            <a:gdLst>
              <a:gd name="connsiteX0" fmla="*/ 0 w 713718"/>
              <a:gd name="connsiteY0" fmla="*/ 0 h 698234"/>
              <a:gd name="connsiteX1" fmla="*/ 363996 w 713718"/>
              <a:gd name="connsiteY1" fmla="*/ 0 h 698234"/>
              <a:gd name="connsiteX2" fmla="*/ 713718 w 713718"/>
              <a:gd name="connsiteY2" fmla="*/ 0 h 698234"/>
              <a:gd name="connsiteX3" fmla="*/ 713718 w 713718"/>
              <a:gd name="connsiteY3" fmla="*/ 698234 h 698234"/>
              <a:gd name="connsiteX4" fmla="*/ 371133 w 713718"/>
              <a:gd name="connsiteY4" fmla="*/ 698234 h 698234"/>
              <a:gd name="connsiteX5" fmla="*/ 0 w 713718"/>
              <a:gd name="connsiteY5" fmla="*/ 698234 h 698234"/>
              <a:gd name="connsiteX6" fmla="*/ 0 w 713718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8" h="698234" fill="none" extrusionOk="0">
                <a:moveTo>
                  <a:pt x="0" y="0"/>
                </a:moveTo>
                <a:cubicBezTo>
                  <a:pt x="167435" y="-13810"/>
                  <a:pt x="252289" y="16548"/>
                  <a:pt x="363996" y="0"/>
                </a:cubicBezTo>
                <a:cubicBezTo>
                  <a:pt x="475703" y="-16548"/>
                  <a:pt x="611432" y="1557"/>
                  <a:pt x="713718" y="0"/>
                </a:cubicBezTo>
                <a:cubicBezTo>
                  <a:pt x="708829" y="244823"/>
                  <a:pt x="738781" y="434220"/>
                  <a:pt x="713718" y="698234"/>
                </a:cubicBezTo>
                <a:cubicBezTo>
                  <a:pt x="566518" y="692414"/>
                  <a:pt x="470851" y="692630"/>
                  <a:pt x="371133" y="698234"/>
                </a:cubicBezTo>
                <a:cubicBezTo>
                  <a:pt x="271415" y="703838"/>
                  <a:pt x="177679" y="686120"/>
                  <a:pt x="0" y="698234"/>
                </a:cubicBezTo>
                <a:cubicBezTo>
                  <a:pt x="-27310" y="458640"/>
                  <a:pt x="31348" y="212214"/>
                  <a:pt x="0" y="0"/>
                </a:cubicBezTo>
                <a:close/>
              </a:path>
              <a:path w="713718" h="698234" stroke="0" extrusionOk="0">
                <a:moveTo>
                  <a:pt x="0" y="0"/>
                </a:moveTo>
                <a:cubicBezTo>
                  <a:pt x="124221" y="-2685"/>
                  <a:pt x="199725" y="-3154"/>
                  <a:pt x="335447" y="0"/>
                </a:cubicBezTo>
                <a:cubicBezTo>
                  <a:pt x="471169" y="3154"/>
                  <a:pt x="634554" y="17301"/>
                  <a:pt x="713718" y="0"/>
                </a:cubicBezTo>
                <a:cubicBezTo>
                  <a:pt x="688654" y="281185"/>
                  <a:pt x="718705" y="473699"/>
                  <a:pt x="713718" y="698234"/>
                </a:cubicBezTo>
                <a:cubicBezTo>
                  <a:pt x="595497" y="700857"/>
                  <a:pt x="435559" y="712800"/>
                  <a:pt x="356859" y="698234"/>
                </a:cubicBezTo>
                <a:cubicBezTo>
                  <a:pt x="278159" y="683668"/>
                  <a:pt x="133322" y="684153"/>
                  <a:pt x="0" y="698234"/>
                </a:cubicBezTo>
                <a:cubicBezTo>
                  <a:pt x="-31053" y="428778"/>
                  <a:pt x="21771" y="155742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  <a:extLst>
              <a:ext uri="{C807C97D-BFC1-408E-A445-0C87EB9F89A2}">
                <ask:lineSketchStyleProps xmlns:ask="http://schemas.microsoft.com/office/drawing/2018/sketchyshapes" sd="261947089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F62FD94-7554-91AB-AAEA-8292CC043429}"/>
              </a:ext>
            </a:extLst>
          </p:cNvPr>
          <p:cNvSpPr/>
          <p:nvPr/>
        </p:nvSpPr>
        <p:spPr>
          <a:xfrm>
            <a:off x="10340083" y="4088312"/>
            <a:ext cx="713718" cy="698234"/>
          </a:xfrm>
          <a:custGeom>
            <a:avLst/>
            <a:gdLst>
              <a:gd name="connsiteX0" fmla="*/ 0 w 713718"/>
              <a:gd name="connsiteY0" fmla="*/ 0 h 698234"/>
              <a:gd name="connsiteX1" fmla="*/ 363996 w 713718"/>
              <a:gd name="connsiteY1" fmla="*/ 0 h 698234"/>
              <a:gd name="connsiteX2" fmla="*/ 713718 w 713718"/>
              <a:gd name="connsiteY2" fmla="*/ 0 h 698234"/>
              <a:gd name="connsiteX3" fmla="*/ 713718 w 713718"/>
              <a:gd name="connsiteY3" fmla="*/ 698234 h 698234"/>
              <a:gd name="connsiteX4" fmla="*/ 371133 w 713718"/>
              <a:gd name="connsiteY4" fmla="*/ 698234 h 698234"/>
              <a:gd name="connsiteX5" fmla="*/ 0 w 713718"/>
              <a:gd name="connsiteY5" fmla="*/ 698234 h 698234"/>
              <a:gd name="connsiteX6" fmla="*/ 0 w 713718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8" h="698234" fill="none" extrusionOk="0">
                <a:moveTo>
                  <a:pt x="0" y="0"/>
                </a:moveTo>
                <a:cubicBezTo>
                  <a:pt x="167435" y="-13810"/>
                  <a:pt x="252289" y="16548"/>
                  <a:pt x="363996" y="0"/>
                </a:cubicBezTo>
                <a:cubicBezTo>
                  <a:pt x="475703" y="-16548"/>
                  <a:pt x="611432" y="1557"/>
                  <a:pt x="713718" y="0"/>
                </a:cubicBezTo>
                <a:cubicBezTo>
                  <a:pt x="708829" y="244823"/>
                  <a:pt x="738781" y="434220"/>
                  <a:pt x="713718" y="698234"/>
                </a:cubicBezTo>
                <a:cubicBezTo>
                  <a:pt x="566518" y="692414"/>
                  <a:pt x="470851" y="692630"/>
                  <a:pt x="371133" y="698234"/>
                </a:cubicBezTo>
                <a:cubicBezTo>
                  <a:pt x="271415" y="703838"/>
                  <a:pt x="177679" y="686120"/>
                  <a:pt x="0" y="698234"/>
                </a:cubicBezTo>
                <a:cubicBezTo>
                  <a:pt x="-27310" y="458640"/>
                  <a:pt x="31348" y="212214"/>
                  <a:pt x="0" y="0"/>
                </a:cubicBezTo>
                <a:close/>
              </a:path>
              <a:path w="713718" h="698234" stroke="0" extrusionOk="0">
                <a:moveTo>
                  <a:pt x="0" y="0"/>
                </a:moveTo>
                <a:cubicBezTo>
                  <a:pt x="124221" y="-2685"/>
                  <a:pt x="199725" y="-3154"/>
                  <a:pt x="335447" y="0"/>
                </a:cubicBezTo>
                <a:cubicBezTo>
                  <a:pt x="471169" y="3154"/>
                  <a:pt x="634554" y="17301"/>
                  <a:pt x="713718" y="0"/>
                </a:cubicBezTo>
                <a:cubicBezTo>
                  <a:pt x="688654" y="281185"/>
                  <a:pt x="718705" y="473699"/>
                  <a:pt x="713718" y="698234"/>
                </a:cubicBezTo>
                <a:cubicBezTo>
                  <a:pt x="595497" y="700857"/>
                  <a:pt x="435559" y="712800"/>
                  <a:pt x="356859" y="698234"/>
                </a:cubicBezTo>
                <a:cubicBezTo>
                  <a:pt x="278159" y="683668"/>
                  <a:pt x="133322" y="684153"/>
                  <a:pt x="0" y="698234"/>
                </a:cubicBezTo>
                <a:cubicBezTo>
                  <a:pt x="-31053" y="428778"/>
                  <a:pt x="21771" y="155742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  <a:extLst>
              <a:ext uri="{C807C97D-BFC1-408E-A445-0C87EB9F89A2}">
                <ask:lineSketchStyleProps xmlns:ask="http://schemas.microsoft.com/office/drawing/2018/sketchyshapes" sd="261947089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B50F022-5168-2294-4F50-F1B5BECDAE81}"/>
              </a:ext>
            </a:extLst>
          </p:cNvPr>
          <p:cNvSpPr/>
          <p:nvPr/>
        </p:nvSpPr>
        <p:spPr>
          <a:xfrm>
            <a:off x="11018526" y="3771016"/>
            <a:ext cx="713718" cy="698234"/>
          </a:xfrm>
          <a:custGeom>
            <a:avLst/>
            <a:gdLst>
              <a:gd name="connsiteX0" fmla="*/ 0 w 713718"/>
              <a:gd name="connsiteY0" fmla="*/ 0 h 698234"/>
              <a:gd name="connsiteX1" fmla="*/ 363996 w 713718"/>
              <a:gd name="connsiteY1" fmla="*/ 0 h 698234"/>
              <a:gd name="connsiteX2" fmla="*/ 713718 w 713718"/>
              <a:gd name="connsiteY2" fmla="*/ 0 h 698234"/>
              <a:gd name="connsiteX3" fmla="*/ 713718 w 713718"/>
              <a:gd name="connsiteY3" fmla="*/ 698234 h 698234"/>
              <a:gd name="connsiteX4" fmla="*/ 371133 w 713718"/>
              <a:gd name="connsiteY4" fmla="*/ 698234 h 698234"/>
              <a:gd name="connsiteX5" fmla="*/ 0 w 713718"/>
              <a:gd name="connsiteY5" fmla="*/ 698234 h 698234"/>
              <a:gd name="connsiteX6" fmla="*/ 0 w 713718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8" h="698234" fill="none" extrusionOk="0">
                <a:moveTo>
                  <a:pt x="0" y="0"/>
                </a:moveTo>
                <a:cubicBezTo>
                  <a:pt x="167435" y="-13810"/>
                  <a:pt x="252289" y="16548"/>
                  <a:pt x="363996" y="0"/>
                </a:cubicBezTo>
                <a:cubicBezTo>
                  <a:pt x="475703" y="-16548"/>
                  <a:pt x="611432" y="1557"/>
                  <a:pt x="713718" y="0"/>
                </a:cubicBezTo>
                <a:cubicBezTo>
                  <a:pt x="708829" y="244823"/>
                  <a:pt x="738781" y="434220"/>
                  <a:pt x="713718" y="698234"/>
                </a:cubicBezTo>
                <a:cubicBezTo>
                  <a:pt x="566518" y="692414"/>
                  <a:pt x="470851" y="692630"/>
                  <a:pt x="371133" y="698234"/>
                </a:cubicBezTo>
                <a:cubicBezTo>
                  <a:pt x="271415" y="703838"/>
                  <a:pt x="177679" y="686120"/>
                  <a:pt x="0" y="698234"/>
                </a:cubicBezTo>
                <a:cubicBezTo>
                  <a:pt x="-27310" y="458640"/>
                  <a:pt x="31348" y="212214"/>
                  <a:pt x="0" y="0"/>
                </a:cubicBezTo>
                <a:close/>
              </a:path>
              <a:path w="713718" h="698234" stroke="0" extrusionOk="0">
                <a:moveTo>
                  <a:pt x="0" y="0"/>
                </a:moveTo>
                <a:cubicBezTo>
                  <a:pt x="124221" y="-2685"/>
                  <a:pt x="199725" y="-3154"/>
                  <a:pt x="335447" y="0"/>
                </a:cubicBezTo>
                <a:cubicBezTo>
                  <a:pt x="471169" y="3154"/>
                  <a:pt x="634554" y="17301"/>
                  <a:pt x="713718" y="0"/>
                </a:cubicBezTo>
                <a:cubicBezTo>
                  <a:pt x="688654" y="281185"/>
                  <a:pt x="718705" y="473699"/>
                  <a:pt x="713718" y="698234"/>
                </a:cubicBezTo>
                <a:cubicBezTo>
                  <a:pt x="595497" y="700857"/>
                  <a:pt x="435559" y="712800"/>
                  <a:pt x="356859" y="698234"/>
                </a:cubicBezTo>
                <a:cubicBezTo>
                  <a:pt x="278159" y="683668"/>
                  <a:pt x="133322" y="684153"/>
                  <a:pt x="0" y="698234"/>
                </a:cubicBezTo>
                <a:cubicBezTo>
                  <a:pt x="-31053" y="428778"/>
                  <a:pt x="21771" y="155742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  <a:extLst>
              <a:ext uri="{C807C97D-BFC1-408E-A445-0C87EB9F89A2}">
                <ask:lineSketchStyleProps xmlns:ask="http://schemas.microsoft.com/office/drawing/2018/sketchyshapes" sd="261947089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F5AB185-7513-8633-059E-D76DC9CF9B9F}"/>
              </a:ext>
            </a:extLst>
          </p:cNvPr>
          <p:cNvSpPr/>
          <p:nvPr/>
        </p:nvSpPr>
        <p:spPr>
          <a:xfrm>
            <a:off x="9661640" y="3771016"/>
            <a:ext cx="713718" cy="698234"/>
          </a:xfrm>
          <a:custGeom>
            <a:avLst/>
            <a:gdLst>
              <a:gd name="connsiteX0" fmla="*/ 0 w 713718"/>
              <a:gd name="connsiteY0" fmla="*/ 0 h 698234"/>
              <a:gd name="connsiteX1" fmla="*/ 363996 w 713718"/>
              <a:gd name="connsiteY1" fmla="*/ 0 h 698234"/>
              <a:gd name="connsiteX2" fmla="*/ 713718 w 713718"/>
              <a:gd name="connsiteY2" fmla="*/ 0 h 698234"/>
              <a:gd name="connsiteX3" fmla="*/ 713718 w 713718"/>
              <a:gd name="connsiteY3" fmla="*/ 698234 h 698234"/>
              <a:gd name="connsiteX4" fmla="*/ 371133 w 713718"/>
              <a:gd name="connsiteY4" fmla="*/ 698234 h 698234"/>
              <a:gd name="connsiteX5" fmla="*/ 0 w 713718"/>
              <a:gd name="connsiteY5" fmla="*/ 698234 h 698234"/>
              <a:gd name="connsiteX6" fmla="*/ 0 w 713718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8" h="698234" fill="none" extrusionOk="0">
                <a:moveTo>
                  <a:pt x="0" y="0"/>
                </a:moveTo>
                <a:cubicBezTo>
                  <a:pt x="167435" y="-13810"/>
                  <a:pt x="252289" y="16548"/>
                  <a:pt x="363996" y="0"/>
                </a:cubicBezTo>
                <a:cubicBezTo>
                  <a:pt x="475703" y="-16548"/>
                  <a:pt x="611432" y="1557"/>
                  <a:pt x="713718" y="0"/>
                </a:cubicBezTo>
                <a:cubicBezTo>
                  <a:pt x="708829" y="244823"/>
                  <a:pt x="738781" y="434220"/>
                  <a:pt x="713718" y="698234"/>
                </a:cubicBezTo>
                <a:cubicBezTo>
                  <a:pt x="566518" y="692414"/>
                  <a:pt x="470851" y="692630"/>
                  <a:pt x="371133" y="698234"/>
                </a:cubicBezTo>
                <a:cubicBezTo>
                  <a:pt x="271415" y="703838"/>
                  <a:pt x="177679" y="686120"/>
                  <a:pt x="0" y="698234"/>
                </a:cubicBezTo>
                <a:cubicBezTo>
                  <a:pt x="-27310" y="458640"/>
                  <a:pt x="31348" y="212214"/>
                  <a:pt x="0" y="0"/>
                </a:cubicBezTo>
                <a:close/>
              </a:path>
              <a:path w="713718" h="698234" stroke="0" extrusionOk="0">
                <a:moveTo>
                  <a:pt x="0" y="0"/>
                </a:moveTo>
                <a:cubicBezTo>
                  <a:pt x="124221" y="-2685"/>
                  <a:pt x="199725" y="-3154"/>
                  <a:pt x="335447" y="0"/>
                </a:cubicBezTo>
                <a:cubicBezTo>
                  <a:pt x="471169" y="3154"/>
                  <a:pt x="634554" y="17301"/>
                  <a:pt x="713718" y="0"/>
                </a:cubicBezTo>
                <a:cubicBezTo>
                  <a:pt x="688654" y="281185"/>
                  <a:pt x="718705" y="473699"/>
                  <a:pt x="713718" y="698234"/>
                </a:cubicBezTo>
                <a:cubicBezTo>
                  <a:pt x="595497" y="700857"/>
                  <a:pt x="435559" y="712800"/>
                  <a:pt x="356859" y="698234"/>
                </a:cubicBezTo>
                <a:cubicBezTo>
                  <a:pt x="278159" y="683668"/>
                  <a:pt x="133322" y="684153"/>
                  <a:pt x="0" y="698234"/>
                </a:cubicBezTo>
                <a:cubicBezTo>
                  <a:pt x="-31053" y="428778"/>
                  <a:pt x="21771" y="155742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  <a:extLst>
              <a:ext uri="{C807C97D-BFC1-408E-A445-0C87EB9F89A2}">
                <ask:lineSketchStyleProps xmlns:ask="http://schemas.microsoft.com/office/drawing/2018/sketchyshapes" sd="261947089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2A6B648-B514-D4B6-3790-F5F1B887F323}"/>
              </a:ext>
            </a:extLst>
          </p:cNvPr>
          <p:cNvSpPr/>
          <p:nvPr/>
        </p:nvSpPr>
        <p:spPr>
          <a:xfrm>
            <a:off x="8807872" y="2192341"/>
            <a:ext cx="713719" cy="698234"/>
          </a:xfrm>
          <a:custGeom>
            <a:avLst/>
            <a:gdLst>
              <a:gd name="connsiteX0" fmla="*/ 0 w 713719"/>
              <a:gd name="connsiteY0" fmla="*/ 0 h 698234"/>
              <a:gd name="connsiteX1" fmla="*/ 349722 w 713719"/>
              <a:gd name="connsiteY1" fmla="*/ 0 h 698234"/>
              <a:gd name="connsiteX2" fmla="*/ 713719 w 713719"/>
              <a:gd name="connsiteY2" fmla="*/ 0 h 698234"/>
              <a:gd name="connsiteX3" fmla="*/ 713719 w 713719"/>
              <a:gd name="connsiteY3" fmla="*/ 698234 h 698234"/>
              <a:gd name="connsiteX4" fmla="*/ 371134 w 713719"/>
              <a:gd name="connsiteY4" fmla="*/ 698234 h 698234"/>
              <a:gd name="connsiteX5" fmla="*/ 0 w 713719"/>
              <a:gd name="connsiteY5" fmla="*/ 698234 h 698234"/>
              <a:gd name="connsiteX6" fmla="*/ 0 w 713719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9" h="698234" fill="none" extrusionOk="0">
                <a:moveTo>
                  <a:pt x="0" y="0"/>
                </a:moveTo>
                <a:cubicBezTo>
                  <a:pt x="157715" y="7757"/>
                  <a:pt x="176043" y="16889"/>
                  <a:pt x="349722" y="0"/>
                </a:cubicBezTo>
                <a:cubicBezTo>
                  <a:pt x="523401" y="-16889"/>
                  <a:pt x="570352" y="4388"/>
                  <a:pt x="713719" y="0"/>
                </a:cubicBezTo>
                <a:cubicBezTo>
                  <a:pt x="695487" y="206942"/>
                  <a:pt x="701819" y="544210"/>
                  <a:pt x="713719" y="698234"/>
                </a:cubicBezTo>
                <a:cubicBezTo>
                  <a:pt x="544184" y="698811"/>
                  <a:pt x="452354" y="712258"/>
                  <a:pt x="371134" y="698234"/>
                </a:cubicBezTo>
                <a:cubicBezTo>
                  <a:pt x="289914" y="684210"/>
                  <a:pt x="85657" y="680089"/>
                  <a:pt x="0" y="698234"/>
                </a:cubicBezTo>
                <a:cubicBezTo>
                  <a:pt x="1350" y="356583"/>
                  <a:pt x="32867" y="185809"/>
                  <a:pt x="0" y="0"/>
                </a:cubicBezTo>
                <a:close/>
              </a:path>
              <a:path w="713719" h="698234" stroke="0" extrusionOk="0">
                <a:moveTo>
                  <a:pt x="0" y="0"/>
                </a:moveTo>
                <a:cubicBezTo>
                  <a:pt x="76726" y="4703"/>
                  <a:pt x="295491" y="17789"/>
                  <a:pt x="371134" y="0"/>
                </a:cubicBezTo>
                <a:cubicBezTo>
                  <a:pt x="446777" y="-17789"/>
                  <a:pt x="550415" y="-6531"/>
                  <a:pt x="713719" y="0"/>
                </a:cubicBezTo>
                <a:cubicBezTo>
                  <a:pt x="722691" y="341018"/>
                  <a:pt x="717202" y="507811"/>
                  <a:pt x="713719" y="698234"/>
                </a:cubicBezTo>
                <a:cubicBezTo>
                  <a:pt x="549933" y="687225"/>
                  <a:pt x="519401" y="697425"/>
                  <a:pt x="349722" y="698234"/>
                </a:cubicBezTo>
                <a:cubicBezTo>
                  <a:pt x="180043" y="699043"/>
                  <a:pt x="150340" y="683996"/>
                  <a:pt x="0" y="698234"/>
                </a:cubicBezTo>
                <a:cubicBezTo>
                  <a:pt x="-21042" y="423154"/>
                  <a:pt x="7527" y="168631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  <a:extLst>
              <a:ext uri="{C807C97D-BFC1-408E-A445-0C87EB9F89A2}">
                <ask:lineSketchStyleProps xmlns:ask="http://schemas.microsoft.com/office/drawing/2018/sketchyshapes" sd="6053813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AA33FC5-46B6-ACCE-E63D-700E11ED515C}"/>
              </a:ext>
            </a:extLst>
          </p:cNvPr>
          <p:cNvSpPr/>
          <p:nvPr/>
        </p:nvSpPr>
        <p:spPr>
          <a:xfrm>
            <a:off x="8254639" y="2731412"/>
            <a:ext cx="713719" cy="698234"/>
          </a:xfrm>
          <a:custGeom>
            <a:avLst/>
            <a:gdLst>
              <a:gd name="connsiteX0" fmla="*/ 0 w 713719"/>
              <a:gd name="connsiteY0" fmla="*/ 0 h 698234"/>
              <a:gd name="connsiteX1" fmla="*/ 349722 w 713719"/>
              <a:gd name="connsiteY1" fmla="*/ 0 h 698234"/>
              <a:gd name="connsiteX2" fmla="*/ 713719 w 713719"/>
              <a:gd name="connsiteY2" fmla="*/ 0 h 698234"/>
              <a:gd name="connsiteX3" fmla="*/ 713719 w 713719"/>
              <a:gd name="connsiteY3" fmla="*/ 698234 h 698234"/>
              <a:gd name="connsiteX4" fmla="*/ 371134 w 713719"/>
              <a:gd name="connsiteY4" fmla="*/ 698234 h 698234"/>
              <a:gd name="connsiteX5" fmla="*/ 0 w 713719"/>
              <a:gd name="connsiteY5" fmla="*/ 698234 h 698234"/>
              <a:gd name="connsiteX6" fmla="*/ 0 w 713719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9" h="698234" fill="none" extrusionOk="0">
                <a:moveTo>
                  <a:pt x="0" y="0"/>
                </a:moveTo>
                <a:cubicBezTo>
                  <a:pt x="157715" y="7757"/>
                  <a:pt x="176043" y="16889"/>
                  <a:pt x="349722" y="0"/>
                </a:cubicBezTo>
                <a:cubicBezTo>
                  <a:pt x="523401" y="-16889"/>
                  <a:pt x="570352" y="4388"/>
                  <a:pt x="713719" y="0"/>
                </a:cubicBezTo>
                <a:cubicBezTo>
                  <a:pt x="695487" y="206942"/>
                  <a:pt x="701819" y="544210"/>
                  <a:pt x="713719" y="698234"/>
                </a:cubicBezTo>
                <a:cubicBezTo>
                  <a:pt x="544184" y="698811"/>
                  <a:pt x="452354" y="712258"/>
                  <a:pt x="371134" y="698234"/>
                </a:cubicBezTo>
                <a:cubicBezTo>
                  <a:pt x="289914" y="684210"/>
                  <a:pt x="85657" y="680089"/>
                  <a:pt x="0" y="698234"/>
                </a:cubicBezTo>
                <a:cubicBezTo>
                  <a:pt x="1350" y="356583"/>
                  <a:pt x="32867" y="185809"/>
                  <a:pt x="0" y="0"/>
                </a:cubicBezTo>
                <a:close/>
              </a:path>
              <a:path w="713719" h="698234" stroke="0" extrusionOk="0">
                <a:moveTo>
                  <a:pt x="0" y="0"/>
                </a:moveTo>
                <a:cubicBezTo>
                  <a:pt x="76726" y="4703"/>
                  <a:pt x="295491" y="17789"/>
                  <a:pt x="371134" y="0"/>
                </a:cubicBezTo>
                <a:cubicBezTo>
                  <a:pt x="446777" y="-17789"/>
                  <a:pt x="550415" y="-6531"/>
                  <a:pt x="713719" y="0"/>
                </a:cubicBezTo>
                <a:cubicBezTo>
                  <a:pt x="722691" y="341018"/>
                  <a:pt x="717202" y="507811"/>
                  <a:pt x="713719" y="698234"/>
                </a:cubicBezTo>
                <a:cubicBezTo>
                  <a:pt x="549933" y="687225"/>
                  <a:pt x="519401" y="697425"/>
                  <a:pt x="349722" y="698234"/>
                </a:cubicBezTo>
                <a:cubicBezTo>
                  <a:pt x="180043" y="699043"/>
                  <a:pt x="150340" y="683996"/>
                  <a:pt x="0" y="698234"/>
                </a:cubicBezTo>
                <a:cubicBezTo>
                  <a:pt x="-21042" y="423154"/>
                  <a:pt x="7527" y="168631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  <a:extLst>
              <a:ext uri="{C807C97D-BFC1-408E-A445-0C87EB9F89A2}">
                <ask:lineSketchStyleProps xmlns:ask="http://schemas.microsoft.com/office/drawing/2018/sketchyshapes" sd="6053813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8B19919-DEB1-9C71-8836-99D4E23D2065}"/>
              </a:ext>
            </a:extLst>
          </p:cNvPr>
          <p:cNvSpPr/>
          <p:nvPr/>
        </p:nvSpPr>
        <p:spPr>
          <a:xfrm>
            <a:off x="9445011" y="2641952"/>
            <a:ext cx="713719" cy="698234"/>
          </a:xfrm>
          <a:custGeom>
            <a:avLst/>
            <a:gdLst>
              <a:gd name="connsiteX0" fmla="*/ 0 w 713719"/>
              <a:gd name="connsiteY0" fmla="*/ 0 h 698234"/>
              <a:gd name="connsiteX1" fmla="*/ 349722 w 713719"/>
              <a:gd name="connsiteY1" fmla="*/ 0 h 698234"/>
              <a:gd name="connsiteX2" fmla="*/ 713719 w 713719"/>
              <a:gd name="connsiteY2" fmla="*/ 0 h 698234"/>
              <a:gd name="connsiteX3" fmla="*/ 713719 w 713719"/>
              <a:gd name="connsiteY3" fmla="*/ 698234 h 698234"/>
              <a:gd name="connsiteX4" fmla="*/ 371134 w 713719"/>
              <a:gd name="connsiteY4" fmla="*/ 698234 h 698234"/>
              <a:gd name="connsiteX5" fmla="*/ 0 w 713719"/>
              <a:gd name="connsiteY5" fmla="*/ 698234 h 698234"/>
              <a:gd name="connsiteX6" fmla="*/ 0 w 713719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9" h="698234" fill="none" extrusionOk="0">
                <a:moveTo>
                  <a:pt x="0" y="0"/>
                </a:moveTo>
                <a:cubicBezTo>
                  <a:pt x="157715" y="7757"/>
                  <a:pt x="176043" y="16889"/>
                  <a:pt x="349722" y="0"/>
                </a:cubicBezTo>
                <a:cubicBezTo>
                  <a:pt x="523401" y="-16889"/>
                  <a:pt x="570352" y="4388"/>
                  <a:pt x="713719" y="0"/>
                </a:cubicBezTo>
                <a:cubicBezTo>
                  <a:pt x="695487" y="206942"/>
                  <a:pt x="701819" y="544210"/>
                  <a:pt x="713719" y="698234"/>
                </a:cubicBezTo>
                <a:cubicBezTo>
                  <a:pt x="544184" y="698811"/>
                  <a:pt x="452354" y="712258"/>
                  <a:pt x="371134" y="698234"/>
                </a:cubicBezTo>
                <a:cubicBezTo>
                  <a:pt x="289914" y="684210"/>
                  <a:pt x="85657" y="680089"/>
                  <a:pt x="0" y="698234"/>
                </a:cubicBezTo>
                <a:cubicBezTo>
                  <a:pt x="1350" y="356583"/>
                  <a:pt x="32867" y="185809"/>
                  <a:pt x="0" y="0"/>
                </a:cubicBezTo>
                <a:close/>
              </a:path>
              <a:path w="713719" h="698234" stroke="0" extrusionOk="0">
                <a:moveTo>
                  <a:pt x="0" y="0"/>
                </a:moveTo>
                <a:cubicBezTo>
                  <a:pt x="76726" y="4703"/>
                  <a:pt x="295491" y="17789"/>
                  <a:pt x="371134" y="0"/>
                </a:cubicBezTo>
                <a:cubicBezTo>
                  <a:pt x="446777" y="-17789"/>
                  <a:pt x="550415" y="-6531"/>
                  <a:pt x="713719" y="0"/>
                </a:cubicBezTo>
                <a:cubicBezTo>
                  <a:pt x="722691" y="341018"/>
                  <a:pt x="717202" y="507811"/>
                  <a:pt x="713719" y="698234"/>
                </a:cubicBezTo>
                <a:cubicBezTo>
                  <a:pt x="549933" y="687225"/>
                  <a:pt x="519401" y="697425"/>
                  <a:pt x="349722" y="698234"/>
                </a:cubicBezTo>
                <a:cubicBezTo>
                  <a:pt x="180043" y="699043"/>
                  <a:pt x="150340" y="683996"/>
                  <a:pt x="0" y="698234"/>
                </a:cubicBezTo>
                <a:cubicBezTo>
                  <a:pt x="-21042" y="423154"/>
                  <a:pt x="7527" y="168631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  <a:extLst>
              <a:ext uri="{C807C97D-BFC1-408E-A445-0C87EB9F89A2}">
                <ask:lineSketchStyleProps xmlns:ask="http://schemas.microsoft.com/office/drawing/2018/sketchyshapes" sd="6053813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04206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F182E381-4391-478C-2739-4E87329CAD2E}"/>
              </a:ext>
            </a:extLst>
          </p:cNvPr>
          <p:cNvCxnSpPr/>
          <p:nvPr/>
        </p:nvCxnSpPr>
        <p:spPr>
          <a:xfrm>
            <a:off x="8075930" y="920750"/>
            <a:ext cx="0" cy="5571067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B3E6E8E-0329-FF5F-36AD-4DE8B415001E}"/>
              </a:ext>
            </a:extLst>
          </p:cNvPr>
          <p:cNvCxnSpPr/>
          <p:nvPr/>
        </p:nvCxnSpPr>
        <p:spPr>
          <a:xfrm>
            <a:off x="3910330" y="920750"/>
            <a:ext cx="0" cy="5571067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F791DC5A-F542-9D18-F18F-B255A2079DBA}"/>
              </a:ext>
            </a:extLst>
          </p:cNvPr>
          <p:cNvSpPr txBox="1"/>
          <p:nvPr/>
        </p:nvSpPr>
        <p:spPr>
          <a:xfrm>
            <a:off x="9318073" y="381026"/>
            <a:ext cx="13227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sz="24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</a:rPr>
              <a:t>Week X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22D0C5-4DBE-1460-6F62-E8753D4EE5D1}"/>
              </a:ext>
            </a:extLst>
          </p:cNvPr>
          <p:cNvSpPr txBox="1"/>
          <p:nvPr/>
        </p:nvSpPr>
        <p:spPr>
          <a:xfrm>
            <a:off x="5459729" y="381026"/>
            <a:ext cx="1263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sz="2400" dirty="0">
                <a:solidFill>
                  <a:prstClr val="black">
                    <a:lumMod val="50000"/>
                    <a:lumOff val="50000"/>
                  </a:prstClr>
                </a:solidFill>
                <a:latin typeface="Roboto Slab Medium" pitchFamily="2" charset="0"/>
                <a:ea typeface="Roboto Slab Medium" pitchFamily="2" charset="0"/>
              </a:rPr>
              <a:t>Week 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D056D4-32D9-BD34-3DA7-79CF3E9BDA01}"/>
              </a:ext>
            </a:extLst>
          </p:cNvPr>
          <p:cNvSpPr txBox="1"/>
          <p:nvPr/>
        </p:nvSpPr>
        <p:spPr>
          <a:xfrm>
            <a:off x="1601385" y="381026"/>
            <a:ext cx="1222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sz="24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</a:rPr>
              <a:t>Week 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60312CE-EF4F-84F6-2F17-349B605B1704}"/>
              </a:ext>
            </a:extLst>
          </p:cNvPr>
          <p:cNvSpPr/>
          <p:nvPr/>
        </p:nvSpPr>
        <p:spPr>
          <a:xfrm>
            <a:off x="8832771" y="5802077"/>
            <a:ext cx="2743449" cy="587557"/>
          </a:xfrm>
          <a:custGeom>
            <a:avLst/>
            <a:gdLst>
              <a:gd name="connsiteX0" fmla="*/ 0 w 2743449"/>
              <a:gd name="connsiteY0" fmla="*/ 0 h 587557"/>
              <a:gd name="connsiteX1" fmla="*/ 685862 w 2743449"/>
              <a:gd name="connsiteY1" fmla="*/ 0 h 587557"/>
              <a:gd name="connsiteX2" fmla="*/ 1344290 w 2743449"/>
              <a:gd name="connsiteY2" fmla="*/ 0 h 587557"/>
              <a:gd name="connsiteX3" fmla="*/ 2002718 w 2743449"/>
              <a:gd name="connsiteY3" fmla="*/ 0 h 587557"/>
              <a:gd name="connsiteX4" fmla="*/ 2743449 w 2743449"/>
              <a:gd name="connsiteY4" fmla="*/ 0 h 587557"/>
              <a:gd name="connsiteX5" fmla="*/ 2743449 w 2743449"/>
              <a:gd name="connsiteY5" fmla="*/ 587557 h 587557"/>
              <a:gd name="connsiteX6" fmla="*/ 2030152 w 2743449"/>
              <a:gd name="connsiteY6" fmla="*/ 587557 h 587557"/>
              <a:gd name="connsiteX7" fmla="*/ 1399159 w 2743449"/>
              <a:gd name="connsiteY7" fmla="*/ 587557 h 587557"/>
              <a:gd name="connsiteX8" fmla="*/ 713297 w 2743449"/>
              <a:gd name="connsiteY8" fmla="*/ 587557 h 587557"/>
              <a:gd name="connsiteX9" fmla="*/ 0 w 2743449"/>
              <a:gd name="connsiteY9" fmla="*/ 587557 h 587557"/>
              <a:gd name="connsiteX10" fmla="*/ 0 w 2743449"/>
              <a:gd name="connsiteY10" fmla="*/ 0 h 587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43449" h="587557" fill="none" extrusionOk="0">
                <a:moveTo>
                  <a:pt x="0" y="0"/>
                </a:moveTo>
                <a:cubicBezTo>
                  <a:pt x="318989" y="8543"/>
                  <a:pt x="542832" y="30893"/>
                  <a:pt x="685862" y="0"/>
                </a:cubicBezTo>
                <a:cubicBezTo>
                  <a:pt x="828892" y="-30893"/>
                  <a:pt x="1072321" y="6976"/>
                  <a:pt x="1344290" y="0"/>
                </a:cubicBezTo>
                <a:cubicBezTo>
                  <a:pt x="1616259" y="-6976"/>
                  <a:pt x="1842229" y="-22525"/>
                  <a:pt x="2002718" y="0"/>
                </a:cubicBezTo>
                <a:cubicBezTo>
                  <a:pt x="2163207" y="22525"/>
                  <a:pt x="2547243" y="10416"/>
                  <a:pt x="2743449" y="0"/>
                </a:cubicBezTo>
                <a:cubicBezTo>
                  <a:pt x="2755422" y="125719"/>
                  <a:pt x="2768053" y="321833"/>
                  <a:pt x="2743449" y="587557"/>
                </a:cubicBezTo>
                <a:cubicBezTo>
                  <a:pt x="2561042" y="578824"/>
                  <a:pt x="2278904" y="563407"/>
                  <a:pt x="2030152" y="587557"/>
                </a:cubicBezTo>
                <a:cubicBezTo>
                  <a:pt x="1781400" y="611707"/>
                  <a:pt x="1644660" y="587067"/>
                  <a:pt x="1399159" y="587557"/>
                </a:cubicBezTo>
                <a:cubicBezTo>
                  <a:pt x="1153658" y="588047"/>
                  <a:pt x="983947" y="604653"/>
                  <a:pt x="713297" y="587557"/>
                </a:cubicBezTo>
                <a:cubicBezTo>
                  <a:pt x="442647" y="570461"/>
                  <a:pt x="180019" y="583483"/>
                  <a:pt x="0" y="587557"/>
                </a:cubicBezTo>
                <a:cubicBezTo>
                  <a:pt x="-5795" y="368208"/>
                  <a:pt x="-17959" y="188837"/>
                  <a:pt x="0" y="0"/>
                </a:cubicBezTo>
                <a:close/>
              </a:path>
              <a:path w="2743449" h="587557" stroke="0" extrusionOk="0">
                <a:moveTo>
                  <a:pt x="0" y="0"/>
                </a:moveTo>
                <a:cubicBezTo>
                  <a:pt x="268102" y="-21612"/>
                  <a:pt x="389989" y="8110"/>
                  <a:pt x="630993" y="0"/>
                </a:cubicBezTo>
                <a:cubicBezTo>
                  <a:pt x="871997" y="-8110"/>
                  <a:pt x="1038946" y="9900"/>
                  <a:pt x="1234552" y="0"/>
                </a:cubicBezTo>
                <a:cubicBezTo>
                  <a:pt x="1430158" y="-9900"/>
                  <a:pt x="1629879" y="-27516"/>
                  <a:pt x="1947849" y="0"/>
                </a:cubicBezTo>
                <a:cubicBezTo>
                  <a:pt x="2265819" y="27516"/>
                  <a:pt x="2400128" y="-27916"/>
                  <a:pt x="2743449" y="0"/>
                </a:cubicBezTo>
                <a:cubicBezTo>
                  <a:pt x="2720295" y="156487"/>
                  <a:pt x="2749004" y="412197"/>
                  <a:pt x="2743449" y="587557"/>
                </a:cubicBezTo>
                <a:cubicBezTo>
                  <a:pt x="2424912" y="576227"/>
                  <a:pt x="2252556" y="598240"/>
                  <a:pt x="2002718" y="587557"/>
                </a:cubicBezTo>
                <a:cubicBezTo>
                  <a:pt x="1752880" y="576874"/>
                  <a:pt x="1573909" y="619920"/>
                  <a:pt x="1316856" y="587557"/>
                </a:cubicBezTo>
                <a:cubicBezTo>
                  <a:pt x="1059803" y="555194"/>
                  <a:pt x="927953" y="563725"/>
                  <a:pt x="658428" y="587557"/>
                </a:cubicBezTo>
                <a:cubicBezTo>
                  <a:pt x="388903" y="611389"/>
                  <a:pt x="159059" y="607859"/>
                  <a:pt x="0" y="587557"/>
                </a:cubicBezTo>
                <a:cubicBezTo>
                  <a:pt x="12512" y="408896"/>
                  <a:pt x="13204" y="121417"/>
                  <a:pt x="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  <a:extLst>
              <a:ext uri="{C807C97D-BFC1-408E-A445-0C87EB9F89A2}">
                <ask:lineSketchStyleProps xmlns:ask="http://schemas.microsoft.com/office/drawing/2018/sketchyshapes" sd="412625354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r>
              <a:rPr lang="en-US" sz="1400" dirty="0">
                <a:solidFill>
                  <a:prstClr val="black"/>
                </a:solidFill>
                <a:latin typeface="Arial"/>
              </a:rPr>
              <a:t>Mastery / summative assessment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2EE6F89-316D-68C9-BA27-37AA781C8BBC}"/>
              </a:ext>
            </a:extLst>
          </p:cNvPr>
          <p:cNvSpPr/>
          <p:nvPr/>
        </p:nvSpPr>
        <p:spPr>
          <a:xfrm>
            <a:off x="4621406" y="5802077"/>
            <a:ext cx="2743449" cy="587557"/>
          </a:xfrm>
          <a:custGeom>
            <a:avLst/>
            <a:gdLst>
              <a:gd name="connsiteX0" fmla="*/ 0 w 2743449"/>
              <a:gd name="connsiteY0" fmla="*/ 0 h 587557"/>
              <a:gd name="connsiteX1" fmla="*/ 685862 w 2743449"/>
              <a:gd name="connsiteY1" fmla="*/ 0 h 587557"/>
              <a:gd name="connsiteX2" fmla="*/ 1289421 w 2743449"/>
              <a:gd name="connsiteY2" fmla="*/ 0 h 587557"/>
              <a:gd name="connsiteX3" fmla="*/ 1947849 w 2743449"/>
              <a:gd name="connsiteY3" fmla="*/ 0 h 587557"/>
              <a:gd name="connsiteX4" fmla="*/ 2743449 w 2743449"/>
              <a:gd name="connsiteY4" fmla="*/ 0 h 587557"/>
              <a:gd name="connsiteX5" fmla="*/ 2743449 w 2743449"/>
              <a:gd name="connsiteY5" fmla="*/ 587557 h 587557"/>
              <a:gd name="connsiteX6" fmla="*/ 2030152 w 2743449"/>
              <a:gd name="connsiteY6" fmla="*/ 587557 h 587557"/>
              <a:gd name="connsiteX7" fmla="*/ 1344290 w 2743449"/>
              <a:gd name="connsiteY7" fmla="*/ 587557 h 587557"/>
              <a:gd name="connsiteX8" fmla="*/ 685862 w 2743449"/>
              <a:gd name="connsiteY8" fmla="*/ 587557 h 587557"/>
              <a:gd name="connsiteX9" fmla="*/ 0 w 2743449"/>
              <a:gd name="connsiteY9" fmla="*/ 587557 h 587557"/>
              <a:gd name="connsiteX10" fmla="*/ 0 w 2743449"/>
              <a:gd name="connsiteY10" fmla="*/ 0 h 587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43449" h="587557" fill="none" extrusionOk="0">
                <a:moveTo>
                  <a:pt x="0" y="0"/>
                </a:moveTo>
                <a:cubicBezTo>
                  <a:pt x="245443" y="15310"/>
                  <a:pt x="348399" y="-8437"/>
                  <a:pt x="685862" y="0"/>
                </a:cubicBezTo>
                <a:cubicBezTo>
                  <a:pt x="1023325" y="8437"/>
                  <a:pt x="1051581" y="2"/>
                  <a:pt x="1289421" y="0"/>
                </a:cubicBezTo>
                <a:cubicBezTo>
                  <a:pt x="1527261" y="-2"/>
                  <a:pt x="1674661" y="9257"/>
                  <a:pt x="1947849" y="0"/>
                </a:cubicBezTo>
                <a:cubicBezTo>
                  <a:pt x="2221037" y="-9257"/>
                  <a:pt x="2483276" y="30880"/>
                  <a:pt x="2743449" y="0"/>
                </a:cubicBezTo>
                <a:cubicBezTo>
                  <a:pt x="2743215" y="244717"/>
                  <a:pt x="2727853" y="407012"/>
                  <a:pt x="2743449" y="587557"/>
                </a:cubicBezTo>
                <a:cubicBezTo>
                  <a:pt x="2577710" y="594564"/>
                  <a:pt x="2324675" y="553578"/>
                  <a:pt x="2030152" y="587557"/>
                </a:cubicBezTo>
                <a:cubicBezTo>
                  <a:pt x="1735629" y="621536"/>
                  <a:pt x="1548372" y="604015"/>
                  <a:pt x="1344290" y="587557"/>
                </a:cubicBezTo>
                <a:cubicBezTo>
                  <a:pt x="1140208" y="571099"/>
                  <a:pt x="893596" y="616953"/>
                  <a:pt x="685862" y="587557"/>
                </a:cubicBezTo>
                <a:cubicBezTo>
                  <a:pt x="478128" y="558161"/>
                  <a:pt x="305693" y="569397"/>
                  <a:pt x="0" y="587557"/>
                </a:cubicBezTo>
                <a:cubicBezTo>
                  <a:pt x="203" y="429265"/>
                  <a:pt x="16591" y="248970"/>
                  <a:pt x="0" y="0"/>
                </a:cubicBezTo>
                <a:close/>
              </a:path>
              <a:path w="2743449" h="587557" stroke="0" extrusionOk="0">
                <a:moveTo>
                  <a:pt x="0" y="0"/>
                </a:moveTo>
                <a:cubicBezTo>
                  <a:pt x="178507" y="25029"/>
                  <a:pt x="469149" y="12289"/>
                  <a:pt x="685862" y="0"/>
                </a:cubicBezTo>
                <a:cubicBezTo>
                  <a:pt x="902575" y="-12289"/>
                  <a:pt x="1171137" y="25573"/>
                  <a:pt x="1344290" y="0"/>
                </a:cubicBezTo>
                <a:cubicBezTo>
                  <a:pt x="1517443" y="-25573"/>
                  <a:pt x="1782315" y="-12431"/>
                  <a:pt x="2057587" y="0"/>
                </a:cubicBezTo>
                <a:cubicBezTo>
                  <a:pt x="2332859" y="12431"/>
                  <a:pt x="2484936" y="30392"/>
                  <a:pt x="2743449" y="0"/>
                </a:cubicBezTo>
                <a:cubicBezTo>
                  <a:pt x="2726464" y="152622"/>
                  <a:pt x="2769558" y="469590"/>
                  <a:pt x="2743449" y="587557"/>
                </a:cubicBezTo>
                <a:cubicBezTo>
                  <a:pt x="2430443" y="606537"/>
                  <a:pt x="2236660" y="590390"/>
                  <a:pt x="2085021" y="587557"/>
                </a:cubicBezTo>
                <a:cubicBezTo>
                  <a:pt x="1933382" y="584724"/>
                  <a:pt x="1700697" y="589850"/>
                  <a:pt x="1454028" y="587557"/>
                </a:cubicBezTo>
                <a:cubicBezTo>
                  <a:pt x="1207359" y="585264"/>
                  <a:pt x="1089124" y="560421"/>
                  <a:pt x="823035" y="587557"/>
                </a:cubicBezTo>
                <a:cubicBezTo>
                  <a:pt x="556946" y="614693"/>
                  <a:pt x="229258" y="575488"/>
                  <a:pt x="0" y="587557"/>
                </a:cubicBezTo>
                <a:cubicBezTo>
                  <a:pt x="6230" y="396187"/>
                  <a:pt x="18437" y="151484"/>
                  <a:pt x="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  <a:extLst>
              <a:ext uri="{C807C97D-BFC1-408E-A445-0C87EB9F89A2}">
                <ask:lineSketchStyleProps xmlns:ask="http://schemas.microsoft.com/office/drawing/2018/sketchyshapes" sd="228402411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r>
              <a:rPr lang="en-US" sz="1400" dirty="0">
                <a:solidFill>
                  <a:prstClr val="black"/>
                </a:solidFill>
                <a:latin typeface="Arial"/>
              </a:rPr>
              <a:t>Milestones / formative / summative assessment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CA7050F-5FAB-478A-BF20-2F9B40F9BD4F}"/>
              </a:ext>
            </a:extLst>
          </p:cNvPr>
          <p:cNvSpPr/>
          <p:nvPr/>
        </p:nvSpPr>
        <p:spPr>
          <a:xfrm>
            <a:off x="867313" y="1007069"/>
            <a:ext cx="2687480" cy="819332"/>
          </a:xfrm>
          <a:custGeom>
            <a:avLst/>
            <a:gdLst>
              <a:gd name="connsiteX0" fmla="*/ 0 w 2687480"/>
              <a:gd name="connsiteY0" fmla="*/ 0 h 819332"/>
              <a:gd name="connsiteX1" fmla="*/ 671870 w 2687480"/>
              <a:gd name="connsiteY1" fmla="*/ 0 h 819332"/>
              <a:gd name="connsiteX2" fmla="*/ 1289990 w 2687480"/>
              <a:gd name="connsiteY2" fmla="*/ 0 h 819332"/>
              <a:gd name="connsiteX3" fmla="*/ 1961860 w 2687480"/>
              <a:gd name="connsiteY3" fmla="*/ 0 h 819332"/>
              <a:gd name="connsiteX4" fmla="*/ 2687480 w 2687480"/>
              <a:gd name="connsiteY4" fmla="*/ 0 h 819332"/>
              <a:gd name="connsiteX5" fmla="*/ 2687480 w 2687480"/>
              <a:gd name="connsiteY5" fmla="*/ 417859 h 819332"/>
              <a:gd name="connsiteX6" fmla="*/ 2687480 w 2687480"/>
              <a:gd name="connsiteY6" fmla="*/ 819332 h 819332"/>
              <a:gd name="connsiteX7" fmla="*/ 1961860 w 2687480"/>
              <a:gd name="connsiteY7" fmla="*/ 819332 h 819332"/>
              <a:gd name="connsiteX8" fmla="*/ 1316865 w 2687480"/>
              <a:gd name="connsiteY8" fmla="*/ 819332 h 819332"/>
              <a:gd name="connsiteX9" fmla="*/ 591246 w 2687480"/>
              <a:gd name="connsiteY9" fmla="*/ 819332 h 819332"/>
              <a:gd name="connsiteX10" fmla="*/ 0 w 2687480"/>
              <a:gd name="connsiteY10" fmla="*/ 819332 h 819332"/>
              <a:gd name="connsiteX11" fmla="*/ 0 w 2687480"/>
              <a:gd name="connsiteY11" fmla="*/ 409666 h 819332"/>
              <a:gd name="connsiteX12" fmla="*/ 0 w 2687480"/>
              <a:gd name="connsiteY12" fmla="*/ 0 h 81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87480" h="819332" fill="none" extrusionOk="0">
                <a:moveTo>
                  <a:pt x="0" y="0"/>
                </a:moveTo>
                <a:cubicBezTo>
                  <a:pt x="148861" y="26019"/>
                  <a:pt x="351536" y="9910"/>
                  <a:pt x="671870" y="0"/>
                </a:cubicBezTo>
                <a:cubicBezTo>
                  <a:pt x="992204" y="-9910"/>
                  <a:pt x="1156126" y="-23483"/>
                  <a:pt x="1289990" y="0"/>
                </a:cubicBezTo>
                <a:cubicBezTo>
                  <a:pt x="1423854" y="23483"/>
                  <a:pt x="1660616" y="-22992"/>
                  <a:pt x="1961860" y="0"/>
                </a:cubicBezTo>
                <a:cubicBezTo>
                  <a:pt x="2263104" y="22992"/>
                  <a:pt x="2456466" y="-30341"/>
                  <a:pt x="2687480" y="0"/>
                </a:cubicBezTo>
                <a:cubicBezTo>
                  <a:pt x="2681584" y="186461"/>
                  <a:pt x="2696022" y="292228"/>
                  <a:pt x="2687480" y="417859"/>
                </a:cubicBezTo>
                <a:cubicBezTo>
                  <a:pt x="2678938" y="543490"/>
                  <a:pt x="2687882" y="697824"/>
                  <a:pt x="2687480" y="819332"/>
                </a:cubicBezTo>
                <a:cubicBezTo>
                  <a:pt x="2347962" y="841060"/>
                  <a:pt x="2111821" y="806405"/>
                  <a:pt x="1961860" y="819332"/>
                </a:cubicBezTo>
                <a:cubicBezTo>
                  <a:pt x="1811899" y="832259"/>
                  <a:pt x="1618288" y="833080"/>
                  <a:pt x="1316865" y="819332"/>
                </a:cubicBezTo>
                <a:cubicBezTo>
                  <a:pt x="1015443" y="805584"/>
                  <a:pt x="811085" y="809439"/>
                  <a:pt x="591246" y="819332"/>
                </a:cubicBezTo>
                <a:cubicBezTo>
                  <a:pt x="371407" y="829225"/>
                  <a:pt x="221471" y="833141"/>
                  <a:pt x="0" y="819332"/>
                </a:cubicBezTo>
                <a:cubicBezTo>
                  <a:pt x="811" y="721709"/>
                  <a:pt x="12416" y="503584"/>
                  <a:pt x="0" y="409666"/>
                </a:cubicBezTo>
                <a:cubicBezTo>
                  <a:pt x="-12416" y="315748"/>
                  <a:pt x="12911" y="171652"/>
                  <a:pt x="0" y="0"/>
                </a:cubicBezTo>
                <a:close/>
              </a:path>
              <a:path w="2687480" h="819332" stroke="0" extrusionOk="0">
                <a:moveTo>
                  <a:pt x="0" y="0"/>
                </a:moveTo>
                <a:cubicBezTo>
                  <a:pt x="153015" y="7001"/>
                  <a:pt x="426656" y="-26673"/>
                  <a:pt x="591246" y="0"/>
                </a:cubicBezTo>
                <a:cubicBezTo>
                  <a:pt x="755836" y="26673"/>
                  <a:pt x="1002848" y="11082"/>
                  <a:pt x="1182491" y="0"/>
                </a:cubicBezTo>
                <a:cubicBezTo>
                  <a:pt x="1362134" y="-11082"/>
                  <a:pt x="1669127" y="-28746"/>
                  <a:pt x="1881236" y="0"/>
                </a:cubicBezTo>
                <a:cubicBezTo>
                  <a:pt x="2093345" y="28746"/>
                  <a:pt x="2387570" y="-27352"/>
                  <a:pt x="2687480" y="0"/>
                </a:cubicBezTo>
                <a:cubicBezTo>
                  <a:pt x="2703478" y="113391"/>
                  <a:pt x="2673070" y="277532"/>
                  <a:pt x="2687480" y="401473"/>
                </a:cubicBezTo>
                <a:cubicBezTo>
                  <a:pt x="2701890" y="525414"/>
                  <a:pt x="2672755" y="712583"/>
                  <a:pt x="2687480" y="819332"/>
                </a:cubicBezTo>
                <a:cubicBezTo>
                  <a:pt x="2463155" y="801650"/>
                  <a:pt x="2284409" y="806716"/>
                  <a:pt x="2069360" y="819332"/>
                </a:cubicBezTo>
                <a:cubicBezTo>
                  <a:pt x="1854311" y="831948"/>
                  <a:pt x="1597070" y="809683"/>
                  <a:pt x="1424364" y="819332"/>
                </a:cubicBezTo>
                <a:cubicBezTo>
                  <a:pt x="1251658" y="828981"/>
                  <a:pt x="1028241" y="786473"/>
                  <a:pt x="725620" y="819332"/>
                </a:cubicBezTo>
                <a:cubicBezTo>
                  <a:pt x="422999" y="852191"/>
                  <a:pt x="359423" y="813479"/>
                  <a:pt x="0" y="819332"/>
                </a:cubicBezTo>
                <a:cubicBezTo>
                  <a:pt x="16510" y="676528"/>
                  <a:pt x="-6813" y="589175"/>
                  <a:pt x="0" y="434246"/>
                </a:cubicBezTo>
                <a:cubicBezTo>
                  <a:pt x="6813" y="279317"/>
                  <a:pt x="-4025" y="176216"/>
                  <a:pt x="0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134058247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r>
              <a:rPr lang="en-US" sz="1400" dirty="0">
                <a:solidFill>
                  <a:sysClr val="windowText" lastClr="000000"/>
                </a:solidFill>
                <a:latin typeface="Arial"/>
              </a:rPr>
              <a:t>Learning objective(s)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CA5D6C-EF71-5F44-373C-D516A67A4936}"/>
              </a:ext>
            </a:extLst>
          </p:cNvPr>
          <p:cNvSpPr/>
          <p:nvPr/>
        </p:nvSpPr>
        <p:spPr>
          <a:xfrm>
            <a:off x="4785686" y="1007069"/>
            <a:ext cx="2687480" cy="819332"/>
          </a:xfrm>
          <a:custGeom>
            <a:avLst/>
            <a:gdLst>
              <a:gd name="connsiteX0" fmla="*/ 0 w 2687480"/>
              <a:gd name="connsiteY0" fmla="*/ 0 h 819332"/>
              <a:gd name="connsiteX1" fmla="*/ 698745 w 2687480"/>
              <a:gd name="connsiteY1" fmla="*/ 0 h 819332"/>
              <a:gd name="connsiteX2" fmla="*/ 1397490 w 2687480"/>
              <a:gd name="connsiteY2" fmla="*/ 0 h 819332"/>
              <a:gd name="connsiteX3" fmla="*/ 2069360 w 2687480"/>
              <a:gd name="connsiteY3" fmla="*/ 0 h 819332"/>
              <a:gd name="connsiteX4" fmla="*/ 2687480 w 2687480"/>
              <a:gd name="connsiteY4" fmla="*/ 0 h 819332"/>
              <a:gd name="connsiteX5" fmla="*/ 2687480 w 2687480"/>
              <a:gd name="connsiteY5" fmla="*/ 385086 h 819332"/>
              <a:gd name="connsiteX6" fmla="*/ 2687480 w 2687480"/>
              <a:gd name="connsiteY6" fmla="*/ 819332 h 819332"/>
              <a:gd name="connsiteX7" fmla="*/ 2015610 w 2687480"/>
              <a:gd name="connsiteY7" fmla="*/ 819332 h 819332"/>
              <a:gd name="connsiteX8" fmla="*/ 1343740 w 2687480"/>
              <a:gd name="connsiteY8" fmla="*/ 819332 h 819332"/>
              <a:gd name="connsiteX9" fmla="*/ 671870 w 2687480"/>
              <a:gd name="connsiteY9" fmla="*/ 819332 h 819332"/>
              <a:gd name="connsiteX10" fmla="*/ 0 w 2687480"/>
              <a:gd name="connsiteY10" fmla="*/ 819332 h 819332"/>
              <a:gd name="connsiteX11" fmla="*/ 0 w 2687480"/>
              <a:gd name="connsiteY11" fmla="*/ 434246 h 819332"/>
              <a:gd name="connsiteX12" fmla="*/ 0 w 2687480"/>
              <a:gd name="connsiteY12" fmla="*/ 0 h 81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87480" h="819332" fill="none" extrusionOk="0">
                <a:moveTo>
                  <a:pt x="0" y="0"/>
                </a:moveTo>
                <a:cubicBezTo>
                  <a:pt x="275887" y="-21581"/>
                  <a:pt x="379130" y="-2720"/>
                  <a:pt x="698745" y="0"/>
                </a:cubicBezTo>
                <a:cubicBezTo>
                  <a:pt x="1018361" y="2720"/>
                  <a:pt x="1160482" y="-4914"/>
                  <a:pt x="1397490" y="0"/>
                </a:cubicBezTo>
                <a:cubicBezTo>
                  <a:pt x="1634499" y="4914"/>
                  <a:pt x="1925028" y="8051"/>
                  <a:pt x="2069360" y="0"/>
                </a:cubicBezTo>
                <a:cubicBezTo>
                  <a:pt x="2213692" y="-8051"/>
                  <a:pt x="2515108" y="-29848"/>
                  <a:pt x="2687480" y="0"/>
                </a:cubicBezTo>
                <a:cubicBezTo>
                  <a:pt x="2685318" y="147798"/>
                  <a:pt x="2693136" y="212792"/>
                  <a:pt x="2687480" y="385086"/>
                </a:cubicBezTo>
                <a:cubicBezTo>
                  <a:pt x="2681824" y="557380"/>
                  <a:pt x="2699160" y="703754"/>
                  <a:pt x="2687480" y="819332"/>
                </a:cubicBezTo>
                <a:cubicBezTo>
                  <a:pt x="2444481" y="850863"/>
                  <a:pt x="2227047" y="831841"/>
                  <a:pt x="2015610" y="819332"/>
                </a:cubicBezTo>
                <a:cubicBezTo>
                  <a:pt x="1804173" y="806824"/>
                  <a:pt x="1631460" y="795421"/>
                  <a:pt x="1343740" y="819332"/>
                </a:cubicBezTo>
                <a:cubicBezTo>
                  <a:pt x="1056020" y="843244"/>
                  <a:pt x="807717" y="828663"/>
                  <a:pt x="671870" y="819332"/>
                </a:cubicBezTo>
                <a:cubicBezTo>
                  <a:pt x="536023" y="810002"/>
                  <a:pt x="135363" y="792165"/>
                  <a:pt x="0" y="819332"/>
                </a:cubicBezTo>
                <a:cubicBezTo>
                  <a:pt x="3727" y="658931"/>
                  <a:pt x="165" y="517748"/>
                  <a:pt x="0" y="434246"/>
                </a:cubicBezTo>
                <a:cubicBezTo>
                  <a:pt x="-165" y="350744"/>
                  <a:pt x="-1645" y="106791"/>
                  <a:pt x="0" y="0"/>
                </a:cubicBezTo>
                <a:close/>
              </a:path>
              <a:path w="2687480" h="819332" stroke="0" extrusionOk="0">
                <a:moveTo>
                  <a:pt x="0" y="0"/>
                </a:moveTo>
                <a:cubicBezTo>
                  <a:pt x="233381" y="-28796"/>
                  <a:pt x="465818" y="29090"/>
                  <a:pt x="671870" y="0"/>
                </a:cubicBezTo>
                <a:cubicBezTo>
                  <a:pt x="877922" y="-29090"/>
                  <a:pt x="1042977" y="32285"/>
                  <a:pt x="1343740" y="0"/>
                </a:cubicBezTo>
                <a:cubicBezTo>
                  <a:pt x="1644503" y="-32285"/>
                  <a:pt x="1779201" y="-14968"/>
                  <a:pt x="1934986" y="0"/>
                </a:cubicBezTo>
                <a:cubicBezTo>
                  <a:pt x="2090771" y="14968"/>
                  <a:pt x="2331062" y="345"/>
                  <a:pt x="2687480" y="0"/>
                </a:cubicBezTo>
                <a:cubicBezTo>
                  <a:pt x="2670187" y="134681"/>
                  <a:pt x="2674607" y="276587"/>
                  <a:pt x="2687480" y="385086"/>
                </a:cubicBezTo>
                <a:cubicBezTo>
                  <a:pt x="2700353" y="493585"/>
                  <a:pt x="2681602" y="732168"/>
                  <a:pt x="2687480" y="819332"/>
                </a:cubicBezTo>
                <a:cubicBezTo>
                  <a:pt x="2509541" y="825426"/>
                  <a:pt x="2279791" y="800147"/>
                  <a:pt x="2096234" y="819332"/>
                </a:cubicBezTo>
                <a:cubicBezTo>
                  <a:pt x="1912677" y="838517"/>
                  <a:pt x="1645075" y="789542"/>
                  <a:pt x="1451239" y="819332"/>
                </a:cubicBezTo>
                <a:cubicBezTo>
                  <a:pt x="1257403" y="849122"/>
                  <a:pt x="900723" y="805569"/>
                  <a:pt x="752494" y="819332"/>
                </a:cubicBezTo>
                <a:cubicBezTo>
                  <a:pt x="604265" y="833095"/>
                  <a:pt x="170547" y="854354"/>
                  <a:pt x="0" y="819332"/>
                </a:cubicBezTo>
                <a:cubicBezTo>
                  <a:pt x="7500" y="636882"/>
                  <a:pt x="-20072" y="510853"/>
                  <a:pt x="0" y="409666"/>
                </a:cubicBezTo>
                <a:cubicBezTo>
                  <a:pt x="20072" y="308479"/>
                  <a:pt x="12474" y="135286"/>
                  <a:pt x="0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2473671361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r>
              <a:rPr lang="en-US" sz="1400" dirty="0">
                <a:solidFill>
                  <a:sysClr val="windowText" lastClr="000000"/>
                </a:solidFill>
                <a:latin typeface="Arial"/>
              </a:rPr>
              <a:t>Learning objective(s)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6EBE726-2414-ECC3-017A-348AF0212E47}"/>
              </a:ext>
            </a:extLst>
          </p:cNvPr>
          <p:cNvSpPr/>
          <p:nvPr/>
        </p:nvSpPr>
        <p:spPr>
          <a:xfrm>
            <a:off x="8775701" y="1007069"/>
            <a:ext cx="2687480" cy="819332"/>
          </a:xfrm>
          <a:custGeom>
            <a:avLst/>
            <a:gdLst>
              <a:gd name="connsiteX0" fmla="*/ 0 w 2687480"/>
              <a:gd name="connsiteY0" fmla="*/ 0 h 819332"/>
              <a:gd name="connsiteX1" fmla="*/ 591246 w 2687480"/>
              <a:gd name="connsiteY1" fmla="*/ 0 h 819332"/>
              <a:gd name="connsiteX2" fmla="*/ 1209366 w 2687480"/>
              <a:gd name="connsiteY2" fmla="*/ 0 h 819332"/>
              <a:gd name="connsiteX3" fmla="*/ 1881236 w 2687480"/>
              <a:gd name="connsiteY3" fmla="*/ 0 h 819332"/>
              <a:gd name="connsiteX4" fmla="*/ 2687480 w 2687480"/>
              <a:gd name="connsiteY4" fmla="*/ 0 h 819332"/>
              <a:gd name="connsiteX5" fmla="*/ 2687480 w 2687480"/>
              <a:gd name="connsiteY5" fmla="*/ 409666 h 819332"/>
              <a:gd name="connsiteX6" fmla="*/ 2687480 w 2687480"/>
              <a:gd name="connsiteY6" fmla="*/ 819332 h 819332"/>
              <a:gd name="connsiteX7" fmla="*/ 1961860 w 2687480"/>
              <a:gd name="connsiteY7" fmla="*/ 819332 h 819332"/>
              <a:gd name="connsiteX8" fmla="*/ 1289990 w 2687480"/>
              <a:gd name="connsiteY8" fmla="*/ 819332 h 819332"/>
              <a:gd name="connsiteX9" fmla="*/ 618120 w 2687480"/>
              <a:gd name="connsiteY9" fmla="*/ 819332 h 819332"/>
              <a:gd name="connsiteX10" fmla="*/ 0 w 2687480"/>
              <a:gd name="connsiteY10" fmla="*/ 819332 h 819332"/>
              <a:gd name="connsiteX11" fmla="*/ 0 w 2687480"/>
              <a:gd name="connsiteY11" fmla="*/ 393279 h 819332"/>
              <a:gd name="connsiteX12" fmla="*/ 0 w 2687480"/>
              <a:gd name="connsiteY12" fmla="*/ 0 h 81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87480" h="819332" fill="none" extrusionOk="0">
                <a:moveTo>
                  <a:pt x="0" y="0"/>
                </a:moveTo>
                <a:cubicBezTo>
                  <a:pt x="252298" y="4876"/>
                  <a:pt x="353844" y="-12985"/>
                  <a:pt x="591246" y="0"/>
                </a:cubicBezTo>
                <a:cubicBezTo>
                  <a:pt x="828648" y="12985"/>
                  <a:pt x="923202" y="23017"/>
                  <a:pt x="1209366" y="0"/>
                </a:cubicBezTo>
                <a:cubicBezTo>
                  <a:pt x="1495530" y="-23017"/>
                  <a:pt x="1681420" y="27680"/>
                  <a:pt x="1881236" y="0"/>
                </a:cubicBezTo>
                <a:cubicBezTo>
                  <a:pt x="2081052" y="-27680"/>
                  <a:pt x="2284674" y="-4339"/>
                  <a:pt x="2687480" y="0"/>
                </a:cubicBezTo>
                <a:cubicBezTo>
                  <a:pt x="2670479" y="116335"/>
                  <a:pt x="2695169" y="217364"/>
                  <a:pt x="2687480" y="409666"/>
                </a:cubicBezTo>
                <a:cubicBezTo>
                  <a:pt x="2679791" y="601968"/>
                  <a:pt x="2683680" y="724738"/>
                  <a:pt x="2687480" y="819332"/>
                </a:cubicBezTo>
                <a:cubicBezTo>
                  <a:pt x="2408654" y="827004"/>
                  <a:pt x="2292958" y="848318"/>
                  <a:pt x="1961860" y="819332"/>
                </a:cubicBezTo>
                <a:cubicBezTo>
                  <a:pt x="1630762" y="790346"/>
                  <a:pt x="1603489" y="835018"/>
                  <a:pt x="1289990" y="819332"/>
                </a:cubicBezTo>
                <a:cubicBezTo>
                  <a:pt x="976491" y="803647"/>
                  <a:pt x="798482" y="836199"/>
                  <a:pt x="618120" y="819332"/>
                </a:cubicBezTo>
                <a:cubicBezTo>
                  <a:pt x="437758" y="802466"/>
                  <a:pt x="139666" y="839761"/>
                  <a:pt x="0" y="819332"/>
                </a:cubicBezTo>
                <a:cubicBezTo>
                  <a:pt x="-14382" y="653167"/>
                  <a:pt x="-8468" y="512679"/>
                  <a:pt x="0" y="393279"/>
                </a:cubicBezTo>
                <a:cubicBezTo>
                  <a:pt x="8468" y="273879"/>
                  <a:pt x="-1132" y="139684"/>
                  <a:pt x="0" y="0"/>
                </a:cubicBezTo>
                <a:close/>
              </a:path>
              <a:path w="2687480" h="819332" stroke="0" extrusionOk="0">
                <a:moveTo>
                  <a:pt x="0" y="0"/>
                </a:moveTo>
                <a:cubicBezTo>
                  <a:pt x="298677" y="27452"/>
                  <a:pt x="370321" y="24469"/>
                  <a:pt x="618120" y="0"/>
                </a:cubicBezTo>
                <a:cubicBezTo>
                  <a:pt x="865919" y="-24469"/>
                  <a:pt x="1151835" y="-7607"/>
                  <a:pt x="1316865" y="0"/>
                </a:cubicBezTo>
                <a:cubicBezTo>
                  <a:pt x="1481896" y="7607"/>
                  <a:pt x="1829516" y="24854"/>
                  <a:pt x="1961860" y="0"/>
                </a:cubicBezTo>
                <a:cubicBezTo>
                  <a:pt x="2094205" y="-24854"/>
                  <a:pt x="2372048" y="27451"/>
                  <a:pt x="2687480" y="0"/>
                </a:cubicBezTo>
                <a:cubicBezTo>
                  <a:pt x="2672970" y="105677"/>
                  <a:pt x="2707972" y="263657"/>
                  <a:pt x="2687480" y="426053"/>
                </a:cubicBezTo>
                <a:cubicBezTo>
                  <a:pt x="2666988" y="588449"/>
                  <a:pt x="2694160" y="726265"/>
                  <a:pt x="2687480" y="819332"/>
                </a:cubicBezTo>
                <a:cubicBezTo>
                  <a:pt x="2467706" y="797772"/>
                  <a:pt x="2219845" y="814257"/>
                  <a:pt x="2015610" y="819332"/>
                </a:cubicBezTo>
                <a:cubicBezTo>
                  <a:pt x="1811375" y="824408"/>
                  <a:pt x="1640585" y="810734"/>
                  <a:pt x="1424364" y="819332"/>
                </a:cubicBezTo>
                <a:cubicBezTo>
                  <a:pt x="1208143" y="827930"/>
                  <a:pt x="962835" y="836800"/>
                  <a:pt x="752494" y="819332"/>
                </a:cubicBezTo>
                <a:cubicBezTo>
                  <a:pt x="542153" y="801865"/>
                  <a:pt x="266796" y="810318"/>
                  <a:pt x="0" y="819332"/>
                </a:cubicBezTo>
                <a:cubicBezTo>
                  <a:pt x="6507" y="726108"/>
                  <a:pt x="19772" y="507915"/>
                  <a:pt x="0" y="409666"/>
                </a:cubicBezTo>
                <a:cubicBezTo>
                  <a:pt x="-19772" y="311417"/>
                  <a:pt x="-1787" y="112092"/>
                  <a:pt x="0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315990847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r>
              <a:rPr lang="en-US" sz="1400" dirty="0">
                <a:solidFill>
                  <a:sysClr val="windowText" lastClr="000000"/>
                </a:solidFill>
                <a:latin typeface="Arial"/>
              </a:rPr>
              <a:t>Learning objective(s)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E6A9D56-041D-FF2A-21FA-1191461EEE18}"/>
              </a:ext>
            </a:extLst>
          </p:cNvPr>
          <p:cNvSpPr/>
          <p:nvPr/>
        </p:nvSpPr>
        <p:spPr>
          <a:xfrm>
            <a:off x="93301" y="4333365"/>
            <a:ext cx="866128" cy="698234"/>
          </a:xfrm>
          <a:custGeom>
            <a:avLst/>
            <a:gdLst>
              <a:gd name="connsiteX0" fmla="*/ 0 w 866128"/>
              <a:gd name="connsiteY0" fmla="*/ 0 h 698234"/>
              <a:gd name="connsiteX1" fmla="*/ 441725 w 866128"/>
              <a:gd name="connsiteY1" fmla="*/ 0 h 698234"/>
              <a:gd name="connsiteX2" fmla="*/ 866128 w 866128"/>
              <a:gd name="connsiteY2" fmla="*/ 0 h 698234"/>
              <a:gd name="connsiteX3" fmla="*/ 866128 w 866128"/>
              <a:gd name="connsiteY3" fmla="*/ 698234 h 698234"/>
              <a:gd name="connsiteX4" fmla="*/ 450387 w 866128"/>
              <a:gd name="connsiteY4" fmla="*/ 698234 h 698234"/>
              <a:gd name="connsiteX5" fmla="*/ 0 w 866128"/>
              <a:gd name="connsiteY5" fmla="*/ 698234 h 698234"/>
              <a:gd name="connsiteX6" fmla="*/ 0 w 866128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66128" h="698234" fill="none" extrusionOk="0">
                <a:moveTo>
                  <a:pt x="0" y="0"/>
                </a:moveTo>
                <a:cubicBezTo>
                  <a:pt x="183054" y="1447"/>
                  <a:pt x="342497" y="-4185"/>
                  <a:pt x="441725" y="0"/>
                </a:cubicBezTo>
                <a:cubicBezTo>
                  <a:pt x="540954" y="4185"/>
                  <a:pt x="687857" y="13466"/>
                  <a:pt x="866128" y="0"/>
                </a:cubicBezTo>
                <a:cubicBezTo>
                  <a:pt x="861239" y="244823"/>
                  <a:pt x="891191" y="434220"/>
                  <a:pt x="866128" y="698234"/>
                </a:cubicBezTo>
                <a:cubicBezTo>
                  <a:pt x="743727" y="679968"/>
                  <a:pt x="621436" y="680355"/>
                  <a:pt x="450387" y="698234"/>
                </a:cubicBezTo>
                <a:cubicBezTo>
                  <a:pt x="279338" y="716113"/>
                  <a:pt x="152981" y="708529"/>
                  <a:pt x="0" y="698234"/>
                </a:cubicBezTo>
                <a:cubicBezTo>
                  <a:pt x="-27310" y="458640"/>
                  <a:pt x="31348" y="212214"/>
                  <a:pt x="0" y="0"/>
                </a:cubicBezTo>
                <a:close/>
              </a:path>
              <a:path w="866128" h="698234" stroke="0" extrusionOk="0">
                <a:moveTo>
                  <a:pt x="0" y="0"/>
                </a:moveTo>
                <a:cubicBezTo>
                  <a:pt x="111157" y="13660"/>
                  <a:pt x="229111" y="-2437"/>
                  <a:pt x="407080" y="0"/>
                </a:cubicBezTo>
                <a:cubicBezTo>
                  <a:pt x="585049" y="2437"/>
                  <a:pt x="711014" y="10087"/>
                  <a:pt x="866128" y="0"/>
                </a:cubicBezTo>
                <a:cubicBezTo>
                  <a:pt x="841064" y="281185"/>
                  <a:pt x="871115" y="473699"/>
                  <a:pt x="866128" y="698234"/>
                </a:cubicBezTo>
                <a:cubicBezTo>
                  <a:pt x="694845" y="692347"/>
                  <a:pt x="543326" y="695291"/>
                  <a:pt x="433064" y="698234"/>
                </a:cubicBezTo>
                <a:cubicBezTo>
                  <a:pt x="322802" y="701177"/>
                  <a:pt x="157639" y="678212"/>
                  <a:pt x="0" y="698234"/>
                </a:cubicBezTo>
                <a:cubicBezTo>
                  <a:pt x="-31053" y="428778"/>
                  <a:pt x="21771" y="155742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  <a:extLst>
              <a:ext uri="{C807C97D-BFC1-408E-A445-0C87EB9F89A2}">
                <ask:lineSketchStyleProps xmlns:ask="http://schemas.microsoft.com/office/drawing/2018/sketchyshapes" sd="261947089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en-US" sz="1400" dirty="0">
                <a:solidFill>
                  <a:sysClr val="windowText" lastClr="000000"/>
                </a:solidFill>
              </a:rPr>
              <a:t>Lecturer paced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726ED04-EDC7-2629-4E69-18949A64E65A}"/>
              </a:ext>
            </a:extLst>
          </p:cNvPr>
          <p:cNvSpPr/>
          <p:nvPr/>
        </p:nvSpPr>
        <p:spPr>
          <a:xfrm>
            <a:off x="93305" y="2730766"/>
            <a:ext cx="866124" cy="698234"/>
          </a:xfrm>
          <a:custGeom>
            <a:avLst/>
            <a:gdLst>
              <a:gd name="connsiteX0" fmla="*/ 0 w 866124"/>
              <a:gd name="connsiteY0" fmla="*/ 0 h 698234"/>
              <a:gd name="connsiteX1" fmla="*/ 424401 w 866124"/>
              <a:gd name="connsiteY1" fmla="*/ 0 h 698234"/>
              <a:gd name="connsiteX2" fmla="*/ 866124 w 866124"/>
              <a:gd name="connsiteY2" fmla="*/ 0 h 698234"/>
              <a:gd name="connsiteX3" fmla="*/ 866124 w 866124"/>
              <a:gd name="connsiteY3" fmla="*/ 698234 h 698234"/>
              <a:gd name="connsiteX4" fmla="*/ 450384 w 866124"/>
              <a:gd name="connsiteY4" fmla="*/ 698234 h 698234"/>
              <a:gd name="connsiteX5" fmla="*/ 0 w 866124"/>
              <a:gd name="connsiteY5" fmla="*/ 698234 h 698234"/>
              <a:gd name="connsiteX6" fmla="*/ 0 w 866124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66124" h="698234" fill="none" extrusionOk="0">
                <a:moveTo>
                  <a:pt x="0" y="0"/>
                </a:moveTo>
                <a:cubicBezTo>
                  <a:pt x="180864" y="-8149"/>
                  <a:pt x="273760" y="-20920"/>
                  <a:pt x="424401" y="0"/>
                </a:cubicBezTo>
                <a:cubicBezTo>
                  <a:pt x="575042" y="20920"/>
                  <a:pt x="706287" y="-6910"/>
                  <a:pt x="866124" y="0"/>
                </a:cubicBezTo>
                <a:cubicBezTo>
                  <a:pt x="847892" y="206942"/>
                  <a:pt x="854224" y="544210"/>
                  <a:pt x="866124" y="698234"/>
                </a:cubicBezTo>
                <a:cubicBezTo>
                  <a:pt x="749162" y="685423"/>
                  <a:pt x="580413" y="692886"/>
                  <a:pt x="450384" y="698234"/>
                </a:cubicBezTo>
                <a:cubicBezTo>
                  <a:pt x="320355" y="703582"/>
                  <a:pt x="134796" y="693605"/>
                  <a:pt x="0" y="698234"/>
                </a:cubicBezTo>
                <a:cubicBezTo>
                  <a:pt x="1350" y="356583"/>
                  <a:pt x="32867" y="185809"/>
                  <a:pt x="0" y="0"/>
                </a:cubicBezTo>
                <a:close/>
              </a:path>
              <a:path w="866124" h="698234" stroke="0" extrusionOk="0">
                <a:moveTo>
                  <a:pt x="0" y="0"/>
                </a:moveTo>
                <a:cubicBezTo>
                  <a:pt x="95636" y="-19498"/>
                  <a:pt x="333284" y="10875"/>
                  <a:pt x="450384" y="0"/>
                </a:cubicBezTo>
                <a:cubicBezTo>
                  <a:pt x="567484" y="-10875"/>
                  <a:pt x="708586" y="2599"/>
                  <a:pt x="866124" y="0"/>
                </a:cubicBezTo>
                <a:cubicBezTo>
                  <a:pt x="875096" y="341018"/>
                  <a:pt x="869607" y="507811"/>
                  <a:pt x="866124" y="698234"/>
                </a:cubicBezTo>
                <a:cubicBezTo>
                  <a:pt x="671745" y="684969"/>
                  <a:pt x="526347" y="717877"/>
                  <a:pt x="424401" y="698234"/>
                </a:cubicBezTo>
                <a:cubicBezTo>
                  <a:pt x="322455" y="678591"/>
                  <a:pt x="122266" y="711074"/>
                  <a:pt x="0" y="698234"/>
                </a:cubicBezTo>
                <a:cubicBezTo>
                  <a:pt x="-21042" y="423154"/>
                  <a:pt x="7527" y="168631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  <a:extLst>
              <a:ext uri="{C807C97D-BFC1-408E-A445-0C87EB9F89A2}">
                <ask:lineSketchStyleProps xmlns:ask="http://schemas.microsoft.com/office/drawing/2018/sketchyshapes" sd="6053813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en-US" sz="1400" dirty="0">
                <a:solidFill>
                  <a:sysClr val="windowText" lastClr="000000"/>
                </a:solidFill>
              </a:rPr>
              <a:t>Student paced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2CE9DF9-DFB2-FE6D-495B-154B31C3DA23}"/>
              </a:ext>
            </a:extLst>
          </p:cNvPr>
          <p:cNvSpPr/>
          <p:nvPr/>
        </p:nvSpPr>
        <p:spPr>
          <a:xfrm>
            <a:off x="1167270" y="2541458"/>
            <a:ext cx="713719" cy="698234"/>
          </a:xfrm>
          <a:custGeom>
            <a:avLst/>
            <a:gdLst>
              <a:gd name="connsiteX0" fmla="*/ 0 w 713719"/>
              <a:gd name="connsiteY0" fmla="*/ 0 h 698234"/>
              <a:gd name="connsiteX1" fmla="*/ 349722 w 713719"/>
              <a:gd name="connsiteY1" fmla="*/ 0 h 698234"/>
              <a:gd name="connsiteX2" fmla="*/ 713719 w 713719"/>
              <a:gd name="connsiteY2" fmla="*/ 0 h 698234"/>
              <a:gd name="connsiteX3" fmla="*/ 713719 w 713719"/>
              <a:gd name="connsiteY3" fmla="*/ 698234 h 698234"/>
              <a:gd name="connsiteX4" fmla="*/ 371134 w 713719"/>
              <a:gd name="connsiteY4" fmla="*/ 698234 h 698234"/>
              <a:gd name="connsiteX5" fmla="*/ 0 w 713719"/>
              <a:gd name="connsiteY5" fmla="*/ 698234 h 698234"/>
              <a:gd name="connsiteX6" fmla="*/ 0 w 713719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9" h="698234" fill="none" extrusionOk="0">
                <a:moveTo>
                  <a:pt x="0" y="0"/>
                </a:moveTo>
                <a:cubicBezTo>
                  <a:pt x="157715" y="7757"/>
                  <a:pt x="176043" y="16889"/>
                  <a:pt x="349722" y="0"/>
                </a:cubicBezTo>
                <a:cubicBezTo>
                  <a:pt x="523401" y="-16889"/>
                  <a:pt x="570352" y="4388"/>
                  <a:pt x="713719" y="0"/>
                </a:cubicBezTo>
                <a:cubicBezTo>
                  <a:pt x="695487" y="206942"/>
                  <a:pt x="701819" y="544210"/>
                  <a:pt x="713719" y="698234"/>
                </a:cubicBezTo>
                <a:cubicBezTo>
                  <a:pt x="544184" y="698811"/>
                  <a:pt x="452354" y="712258"/>
                  <a:pt x="371134" y="698234"/>
                </a:cubicBezTo>
                <a:cubicBezTo>
                  <a:pt x="289914" y="684210"/>
                  <a:pt x="85657" y="680089"/>
                  <a:pt x="0" y="698234"/>
                </a:cubicBezTo>
                <a:cubicBezTo>
                  <a:pt x="1350" y="356583"/>
                  <a:pt x="32867" y="185809"/>
                  <a:pt x="0" y="0"/>
                </a:cubicBezTo>
                <a:close/>
              </a:path>
              <a:path w="713719" h="698234" stroke="0" extrusionOk="0">
                <a:moveTo>
                  <a:pt x="0" y="0"/>
                </a:moveTo>
                <a:cubicBezTo>
                  <a:pt x="76726" y="4703"/>
                  <a:pt x="295491" y="17789"/>
                  <a:pt x="371134" y="0"/>
                </a:cubicBezTo>
                <a:cubicBezTo>
                  <a:pt x="446777" y="-17789"/>
                  <a:pt x="550415" y="-6531"/>
                  <a:pt x="713719" y="0"/>
                </a:cubicBezTo>
                <a:cubicBezTo>
                  <a:pt x="722691" y="341018"/>
                  <a:pt x="717202" y="507811"/>
                  <a:pt x="713719" y="698234"/>
                </a:cubicBezTo>
                <a:cubicBezTo>
                  <a:pt x="549933" y="687225"/>
                  <a:pt x="519401" y="697425"/>
                  <a:pt x="349722" y="698234"/>
                </a:cubicBezTo>
                <a:cubicBezTo>
                  <a:pt x="180043" y="699043"/>
                  <a:pt x="150340" y="683996"/>
                  <a:pt x="0" y="698234"/>
                </a:cubicBezTo>
                <a:cubicBezTo>
                  <a:pt x="-21042" y="423154"/>
                  <a:pt x="7527" y="168631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  <a:extLst>
              <a:ext uri="{C807C97D-BFC1-408E-A445-0C87EB9F89A2}">
                <ask:lineSketchStyleProps xmlns:ask="http://schemas.microsoft.com/office/drawing/2018/sketchyshapes" sd="6053813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0E3B667-1AB5-AB04-B962-1B3347E01917}"/>
              </a:ext>
            </a:extLst>
          </p:cNvPr>
          <p:cNvSpPr/>
          <p:nvPr/>
        </p:nvSpPr>
        <p:spPr>
          <a:xfrm>
            <a:off x="1391424" y="3052735"/>
            <a:ext cx="713719" cy="698234"/>
          </a:xfrm>
          <a:custGeom>
            <a:avLst/>
            <a:gdLst>
              <a:gd name="connsiteX0" fmla="*/ 0 w 713719"/>
              <a:gd name="connsiteY0" fmla="*/ 0 h 698234"/>
              <a:gd name="connsiteX1" fmla="*/ 349722 w 713719"/>
              <a:gd name="connsiteY1" fmla="*/ 0 h 698234"/>
              <a:gd name="connsiteX2" fmla="*/ 713719 w 713719"/>
              <a:gd name="connsiteY2" fmla="*/ 0 h 698234"/>
              <a:gd name="connsiteX3" fmla="*/ 713719 w 713719"/>
              <a:gd name="connsiteY3" fmla="*/ 698234 h 698234"/>
              <a:gd name="connsiteX4" fmla="*/ 371134 w 713719"/>
              <a:gd name="connsiteY4" fmla="*/ 698234 h 698234"/>
              <a:gd name="connsiteX5" fmla="*/ 0 w 713719"/>
              <a:gd name="connsiteY5" fmla="*/ 698234 h 698234"/>
              <a:gd name="connsiteX6" fmla="*/ 0 w 713719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9" h="698234" fill="none" extrusionOk="0">
                <a:moveTo>
                  <a:pt x="0" y="0"/>
                </a:moveTo>
                <a:cubicBezTo>
                  <a:pt x="157715" y="7757"/>
                  <a:pt x="176043" y="16889"/>
                  <a:pt x="349722" y="0"/>
                </a:cubicBezTo>
                <a:cubicBezTo>
                  <a:pt x="523401" y="-16889"/>
                  <a:pt x="570352" y="4388"/>
                  <a:pt x="713719" y="0"/>
                </a:cubicBezTo>
                <a:cubicBezTo>
                  <a:pt x="695487" y="206942"/>
                  <a:pt x="701819" y="544210"/>
                  <a:pt x="713719" y="698234"/>
                </a:cubicBezTo>
                <a:cubicBezTo>
                  <a:pt x="544184" y="698811"/>
                  <a:pt x="452354" y="712258"/>
                  <a:pt x="371134" y="698234"/>
                </a:cubicBezTo>
                <a:cubicBezTo>
                  <a:pt x="289914" y="684210"/>
                  <a:pt x="85657" y="680089"/>
                  <a:pt x="0" y="698234"/>
                </a:cubicBezTo>
                <a:cubicBezTo>
                  <a:pt x="1350" y="356583"/>
                  <a:pt x="32867" y="185809"/>
                  <a:pt x="0" y="0"/>
                </a:cubicBezTo>
                <a:close/>
              </a:path>
              <a:path w="713719" h="698234" stroke="0" extrusionOk="0">
                <a:moveTo>
                  <a:pt x="0" y="0"/>
                </a:moveTo>
                <a:cubicBezTo>
                  <a:pt x="76726" y="4703"/>
                  <a:pt x="295491" y="17789"/>
                  <a:pt x="371134" y="0"/>
                </a:cubicBezTo>
                <a:cubicBezTo>
                  <a:pt x="446777" y="-17789"/>
                  <a:pt x="550415" y="-6531"/>
                  <a:pt x="713719" y="0"/>
                </a:cubicBezTo>
                <a:cubicBezTo>
                  <a:pt x="722691" y="341018"/>
                  <a:pt x="717202" y="507811"/>
                  <a:pt x="713719" y="698234"/>
                </a:cubicBezTo>
                <a:cubicBezTo>
                  <a:pt x="549933" y="687225"/>
                  <a:pt x="519401" y="697425"/>
                  <a:pt x="349722" y="698234"/>
                </a:cubicBezTo>
                <a:cubicBezTo>
                  <a:pt x="180043" y="699043"/>
                  <a:pt x="150340" y="683996"/>
                  <a:pt x="0" y="698234"/>
                </a:cubicBezTo>
                <a:cubicBezTo>
                  <a:pt x="-21042" y="423154"/>
                  <a:pt x="7527" y="168631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  <a:extLst>
              <a:ext uri="{C807C97D-BFC1-408E-A445-0C87EB9F89A2}">
                <ask:lineSketchStyleProps xmlns:ask="http://schemas.microsoft.com/office/drawing/2018/sketchyshapes" sd="6053813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1B00349-A1F5-A931-1ECD-2105E1D5A489}"/>
              </a:ext>
            </a:extLst>
          </p:cNvPr>
          <p:cNvSpPr/>
          <p:nvPr/>
        </p:nvSpPr>
        <p:spPr>
          <a:xfrm>
            <a:off x="2259767" y="4682482"/>
            <a:ext cx="713718" cy="698234"/>
          </a:xfrm>
          <a:custGeom>
            <a:avLst/>
            <a:gdLst>
              <a:gd name="connsiteX0" fmla="*/ 0 w 713718"/>
              <a:gd name="connsiteY0" fmla="*/ 0 h 698234"/>
              <a:gd name="connsiteX1" fmla="*/ 363996 w 713718"/>
              <a:gd name="connsiteY1" fmla="*/ 0 h 698234"/>
              <a:gd name="connsiteX2" fmla="*/ 713718 w 713718"/>
              <a:gd name="connsiteY2" fmla="*/ 0 h 698234"/>
              <a:gd name="connsiteX3" fmla="*/ 713718 w 713718"/>
              <a:gd name="connsiteY3" fmla="*/ 698234 h 698234"/>
              <a:gd name="connsiteX4" fmla="*/ 371133 w 713718"/>
              <a:gd name="connsiteY4" fmla="*/ 698234 h 698234"/>
              <a:gd name="connsiteX5" fmla="*/ 0 w 713718"/>
              <a:gd name="connsiteY5" fmla="*/ 698234 h 698234"/>
              <a:gd name="connsiteX6" fmla="*/ 0 w 713718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8" h="698234" fill="none" extrusionOk="0">
                <a:moveTo>
                  <a:pt x="0" y="0"/>
                </a:moveTo>
                <a:cubicBezTo>
                  <a:pt x="167435" y="-13810"/>
                  <a:pt x="252289" y="16548"/>
                  <a:pt x="363996" y="0"/>
                </a:cubicBezTo>
                <a:cubicBezTo>
                  <a:pt x="475703" y="-16548"/>
                  <a:pt x="611432" y="1557"/>
                  <a:pt x="713718" y="0"/>
                </a:cubicBezTo>
                <a:cubicBezTo>
                  <a:pt x="708829" y="244823"/>
                  <a:pt x="738781" y="434220"/>
                  <a:pt x="713718" y="698234"/>
                </a:cubicBezTo>
                <a:cubicBezTo>
                  <a:pt x="566518" y="692414"/>
                  <a:pt x="470851" y="692630"/>
                  <a:pt x="371133" y="698234"/>
                </a:cubicBezTo>
                <a:cubicBezTo>
                  <a:pt x="271415" y="703838"/>
                  <a:pt x="177679" y="686120"/>
                  <a:pt x="0" y="698234"/>
                </a:cubicBezTo>
                <a:cubicBezTo>
                  <a:pt x="-27310" y="458640"/>
                  <a:pt x="31348" y="212214"/>
                  <a:pt x="0" y="0"/>
                </a:cubicBezTo>
                <a:close/>
              </a:path>
              <a:path w="713718" h="698234" stroke="0" extrusionOk="0">
                <a:moveTo>
                  <a:pt x="0" y="0"/>
                </a:moveTo>
                <a:cubicBezTo>
                  <a:pt x="124221" y="-2685"/>
                  <a:pt x="199725" y="-3154"/>
                  <a:pt x="335447" y="0"/>
                </a:cubicBezTo>
                <a:cubicBezTo>
                  <a:pt x="471169" y="3154"/>
                  <a:pt x="634554" y="17301"/>
                  <a:pt x="713718" y="0"/>
                </a:cubicBezTo>
                <a:cubicBezTo>
                  <a:pt x="688654" y="281185"/>
                  <a:pt x="718705" y="473699"/>
                  <a:pt x="713718" y="698234"/>
                </a:cubicBezTo>
                <a:cubicBezTo>
                  <a:pt x="595497" y="700857"/>
                  <a:pt x="435559" y="712800"/>
                  <a:pt x="356859" y="698234"/>
                </a:cubicBezTo>
                <a:cubicBezTo>
                  <a:pt x="278159" y="683668"/>
                  <a:pt x="133322" y="684153"/>
                  <a:pt x="0" y="698234"/>
                </a:cubicBezTo>
                <a:cubicBezTo>
                  <a:pt x="-31053" y="428778"/>
                  <a:pt x="21771" y="155742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  <a:extLst>
              <a:ext uri="{C807C97D-BFC1-408E-A445-0C87EB9F89A2}">
                <ask:lineSketchStyleProps xmlns:ask="http://schemas.microsoft.com/office/drawing/2018/sketchyshapes" sd="261947089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C6556D5-5B0D-F6C1-0699-B435BC48AC1A}"/>
              </a:ext>
            </a:extLst>
          </p:cNvPr>
          <p:cNvSpPr/>
          <p:nvPr/>
        </p:nvSpPr>
        <p:spPr>
          <a:xfrm>
            <a:off x="2938210" y="4458975"/>
            <a:ext cx="713718" cy="698234"/>
          </a:xfrm>
          <a:custGeom>
            <a:avLst/>
            <a:gdLst>
              <a:gd name="connsiteX0" fmla="*/ 0 w 713718"/>
              <a:gd name="connsiteY0" fmla="*/ 0 h 698234"/>
              <a:gd name="connsiteX1" fmla="*/ 363996 w 713718"/>
              <a:gd name="connsiteY1" fmla="*/ 0 h 698234"/>
              <a:gd name="connsiteX2" fmla="*/ 713718 w 713718"/>
              <a:gd name="connsiteY2" fmla="*/ 0 h 698234"/>
              <a:gd name="connsiteX3" fmla="*/ 713718 w 713718"/>
              <a:gd name="connsiteY3" fmla="*/ 698234 h 698234"/>
              <a:gd name="connsiteX4" fmla="*/ 371133 w 713718"/>
              <a:gd name="connsiteY4" fmla="*/ 698234 h 698234"/>
              <a:gd name="connsiteX5" fmla="*/ 0 w 713718"/>
              <a:gd name="connsiteY5" fmla="*/ 698234 h 698234"/>
              <a:gd name="connsiteX6" fmla="*/ 0 w 713718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8" h="698234" fill="none" extrusionOk="0">
                <a:moveTo>
                  <a:pt x="0" y="0"/>
                </a:moveTo>
                <a:cubicBezTo>
                  <a:pt x="167435" y="-13810"/>
                  <a:pt x="252289" y="16548"/>
                  <a:pt x="363996" y="0"/>
                </a:cubicBezTo>
                <a:cubicBezTo>
                  <a:pt x="475703" y="-16548"/>
                  <a:pt x="611432" y="1557"/>
                  <a:pt x="713718" y="0"/>
                </a:cubicBezTo>
                <a:cubicBezTo>
                  <a:pt x="708829" y="244823"/>
                  <a:pt x="738781" y="434220"/>
                  <a:pt x="713718" y="698234"/>
                </a:cubicBezTo>
                <a:cubicBezTo>
                  <a:pt x="566518" y="692414"/>
                  <a:pt x="470851" y="692630"/>
                  <a:pt x="371133" y="698234"/>
                </a:cubicBezTo>
                <a:cubicBezTo>
                  <a:pt x="271415" y="703838"/>
                  <a:pt x="177679" y="686120"/>
                  <a:pt x="0" y="698234"/>
                </a:cubicBezTo>
                <a:cubicBezTo>
                  <a:pt x="-27310" y="458640"/>
                  <a:pt x="31348" y="212214"/>
                  <a:pt x="0" y="0"/>
                </a:cubicBezTo>
                <a:close/>
              </a:path>
              <a:path w="713718" h="698234" stroke="0" extrusionOk="0">
                <a:moveTo>
                  <a:pt x="0" y="0"/>
                </a:moveTo>
                <a:cubicBezTo>
                  <a:pt x="124221" y="-2685"/>
                  <a:pt x="199725" y="-3154"/>
                  <a:pt x="335447" y="0"/>
                </a:cubicBezTo>
                <a:cubicBezTo>
                  <a:pt x="471169" y="3154"/>
                  <a:pt x="634554" y="17301"/>
                  <a:pt x="713718" y="0"/>
                </a:cubicBezTo>
                <a:cubicBezTo>
                  <a:pt x="688654" y="281185"/>
                  <a:pt x="718705" y="473699"/>
                  <a:pt x="713718" y="698234"/>
                </a:cubicBezTo>
                <a:cubicBezTo>
                  <a:pt x="595497" y="700857"/>
                  <a:pt x="435559" y="712800"/>
                  <a:pt x="356859" y="698234"/>
                </a:cubicBezTo>
                <a:cubicBezTo>
                  <a:pt x="278159" y="683668"/>
                  <a:pt x="133322" y="684153"/>
                  <a:pt x="0" y="698234"/>
                </a:cubicBezTo>
                <a:cubicBezTo>
                  <a:pt x="-31053" y="428778"/>
                  <a:pt x="21771" y="155742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  <a:extLst>
              <a:ext uri="{C807C97D-BFC1-408E-A445-0C87EB9F89A2}">
                <ask:lineSketchStyleProps xmlns:ask="http://schemas.microsoft.com/office/drawing/2018/sketchyshapes" sd="261947089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D10BD10-03A2-66E0-B88B-EA059701BBBC}"/>
              </a:ext>
            </a:extLst>
          </p:cNvPr>
          <p:cNvSpPr/>
          <p:nvPr/>
        </p:nvSpPr>
        <p:spPr>
          <a:xfrm>
            <a:off x="4817779" y="2468978"/>
            <a:ext cx="713719" cy="698234"/>
          </a:xfrm>
          <a:custGeom>
            <a:avLst/>
            <a:gdLst>
              <a:gd name="connsiteX0" fmla="*/ 0 w 713719"/>
              <a:gd name="connsiteY0" fmla="*/ 0 h 698234"/>
              <a:gd name="connsiteX1" fmla="*/ 349722 w 713719"/>
              <a:gd name="connsiteY1" fmla="*/ 0 h 698234"/>
              <a:gd name="connsiteX2" fmla="*/ 713719 w 713719"/>
              <a:gd name="connsiteY2" fmla="*/ 0 h 698234"/>
              <a:gd name="connsiteX3" fmla="*/ 713719 w 713719"/>
              <a:gd name="connsiteY3" fmla="*/ 698234 h 698234"/>
              <a:gd name="connsiteX4" fmla="*/ 371134 w 713719"/>
              <a:gd name="connsiteY4" fmla="*/ 698234 h 698234"/>
              <a:gd name="connsiteX5" fmla="*/ 0 w 713719"/>
              <a:gd name="connsiteY5" fmla="*/ 698234 h 698234"/>
              <a:gd name="connsiteX6" fmla="*/ 0 w 713719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9" h="698234" fill="none" extrusionOk="0">
                <a:moveTo>
                  <a:pt x="0" y="0"/>
                </a:moveTo>
                <a:cubicBezTo>
                  <a:pt x="157715" y="7757"/>
                  <a:pt x="176043" y="16889"/>
                  <a:pt x="349722" y="0"/>
                </a:cubicBezTo>
                <a:cubicBezTo>
                  <a:pt x="523401" y="-16889"/>
                  <a:pt x="570352" y="4388"/>
                  <a:pt x="713719" y="0"/>
                </a:cubicBezTo>
                <a:cubicBezTo>
                  <a:pt x="695487" y="206942"/>
                  <a:pt x="701819" y="544210"/>
                  <a:pt x="713719" y="698234"/>
                </a:cubicBezTo>
                <a:cubicBezTo>
                  <a:pt x="544184" y="698811"/>
                  <a:pt x="452354" y="712258"/>
                  <a:pt x="371134" y="698234"/>
                </a:cubicBezTo>
                <a:cubicBezTo>
                  <a:pt x="289914" y="684210"/>
                  <a:pt x="85657" y="680089"/>
                  <a:pt x="0" y="698234"/>
                </a:cubicBezTo>
                <a:cubicBezTo>
                  <a:pt x="1350" y="356583"/>
                  <a:pt x="32867" y="185809"/>
                  <a:pt x="0" y="0"/>
                </a:cubicBezTo>
                <a:close/>
              </a:path>
              <a:path w="713719" h="698234" stroke="0" extrusionOk="0">
                <a:moveTo>
                  <a:pt x="0" y="0"/>
                </a:moveTo>
                <a:cubicBezTo>
                  <a:pt x="76726" y="4703"/>
                  <a:pt x="295491" y="17789"/>
                  <a:pt x="371134" y="0"/>
                </a:cubicBezTo>
                <a:cubicBezTo>
                  <a:pt x="446777" y="-17789"/>
                  <a:pt x="550415" y="-6531"/>
                  <a:pt x="713719" y="0"/>
                </a:cubicBezTo>
                <a:cubicBezTo>
                  <a:pt x="722691" y="341018"/>
                  <a:pt x="717202" y="507811"/>
                  <a:pt x="713719" y="698234"/>
                </a:cubicBezTo>
                <a:cubicBezTo>
                  <a:pt x="549933" y="687225"/>
                  <a:pt x="519401" y="697425"/>
                  <a:pt x="349722" y="698234"/>
                </a:cubicBezTo>
                <a:cubicBezTo>
                  <a:pt x="180043" y="699043"/>
                  <a:pt x="150340" y="683996"/>
                  <a:pt x="0" y="698234"/>
                </a:cubicBezTo>
                <a:cubicBezTo>
                  <a:pt x="-21042" y="423154"/>
                  <a:pt x="7527" y="168631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  <a:extLst>
              <a:ext uri="{C807C97D-BFC1-408E-A445-0C87EB9F89A2}">
                <ask:lineSketchStyleProps xmlns:ask="http://schemas.microsoft.com/office/drawing/2018/sketchyshapes" sd="6053813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270FF10-23E7-C6BD-79F8-4939BBF45862}"/>
              </a:ext>
            </a:extLst>
          </p:cNvPr>
          <p:cNvSpPr/>
          <p:nvPr/>
        </p:nvSpPr>
        <p:spPr>
          <a:xfrm>
            <a:off x="4247123" y="2730766"/>
            <a:ext cx="713719" cy="698234"/>
          </a:xfrm>
          <a:custGeom>
            <a:avLst/>
            <a:gdLst>
              <a:gd name="connsiteX0" fmla="*/ 0 w 713719"/>
              <a:gd name="connsiteY0" fmla="*/ 0 h 698234"/>
              <a:gd name="connsiteX1" fmla="*/ 349722 w 713719"/>
              <a:gd name="connsiteY1" fmla="*/ 0 h 698234"/>
              <a:gd name="connsiteX2" fmla="*/ 713719 w 713719"/>
              <a:gd name="connsiteY2" fmla="*/ 0 h 698234"/>
              <a:gd name="connsiteX3" fmla="*/ 713719 w 713719"/>
              <a:gd name="connsiteY3" fmla="*/ 698234 h 698234"/>
              <a:gd name="connsiteX4" fmla="*/ 371134 w 713719"/>
              <a:gd name="connsiteY4" fmla="*/ 698234 h 698234"/>
              <a:gd name="connsiteX5" fmla="*/ 0 w 713719"/>
              <a:gd name="connsiteY5" fmla="*/ 698234 h 698234"/>
              <a:gd name="connsiteX6" fmla="*/ 0 w 713719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9" h="698234" fill="none" extrusionOk="0">
                <a:moveTo>
                  <a:pt x="0" y="0"/>
                </a:moveTo>
                <a:cubicBezTo>
                  <a:pt x="157715" y="7757"/>
                  <a:pt x="176043" y="16889"/>
                  <a:pt x="349722" y="0"/>
                </a:cubicBezTo>
                <a:cubicBezTo>
                  <a:pt x="523401" y="-16889"/>
                  <a:pt x="570352" y="4388"/>
                  <a:pt x="713719" y="0"/>
                </a:cubicBezTo>
                <a:cubicBezTo>
                  <a:pt x="695487" y="206942"/>
                  <a:pt x="701819" y="544210"/>
                  <a:pt x="713719" y="698234"/>
                </a:cubicBezTo>
                <a:cubicBezTo>
                  <a:pt x="544184" y="698811"/>
                  <a:pt x="452354" y="712258"/>
                  <a:pt x="371134" y="698234"/>
                </a:cubicBezTo>
                <a:cubicBezTo>
                  <a:pt x="289914" y="684210"/>
                  <a:pt x="85657" y="680089"/>
                  <a:pt x="0" y="698234"/>
                </a:cubicBezTo>
                <a:cubicBezTo>
                  <a:pt x="1350" y="356583"/>
                  <a:pt x="32867" y="185809"/>
                  <a:pt x="0" y="0"/>
                </a:cubicBezTo>
                <a:close/>
              </a:path>
              <a:path w="713719" h="698234" stroke="0" extrusionOk="0">
                <a:moveTo>
                  <a:pt x="0" y="0"/>
                </a:moveTo>
                <a:cubicBezTo>
                  <a:pt x="76726" y="4703"/>
                  <a:pt x="295491" y="17789"/>
                  <a:pt x="371134" y="0"/>
                </a:cubicBezTo>
                <a:cubicBezTo>
                  <a:pt x="446777" y="-17789"/>
                  <a:pt x="550415" y="-6531"/>
                  <a:pt x="713719" y="0"/>
                </a:cubicBezTo>
                <a:cubicBezTo>
                  <a:pt x="722691" y="341018"/>
                  <a:pt x="717202" y="507811"/>
                  <a:pt x="713719" y="698234"/>
                </a:cubicBezTo>
                <a:cubicBezTo>
                  <a:pt x="549933" y="687225"/>
                  <a:pt x="519401" y="697425"/>
                  <a:pt x="349722" y="698234"/>
                </a:cubicBezTo>
                <a:cubicBezTo>
                  <a:pt x="180043" y="699043"/>
                  <a:pt x="150340" y="683996"/>
                  <a:pt x="0" y="698234"/>
                </a:cubicBezTo>
                <a:cubicBezTo>
                  <a:pt x="-21042" y="423154"/>
                  <a:pt x="7527" y="168631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  <a:extLst>
              <a:ext uri="{C807C97D-BFC1-408E-A445-0C87EB9F89A2}">
                <ask:lineSketchStyleProps xmlns:ask="http://schemas.microsoft.com/office/drawing/2018/sketchyshapes" sd="6053813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F6ED296-D78D-5E82-B8C8-B27240368783}"/>
              </a:ext>
            </a:extLst>
          </p:cNvPr>
          <p:cNvSpPr/>
          <p:nvPr/>
        </p:nvSpPr>
        <p:spPr>
          <a:xfrm>
            <a:off x="5429599" y="2752545"/>
            <a:ext cx="713719" cy="698234"/>
          </a:xfrm>
          <a:custGeom>
            <a:avLst/>
            <a:gdLst>
              <a:gd name="connsiteX0" fmla="*/ 0 w 713719"/>
              <a:gd name="connsiteY0" fmla="*/ 0 h 698234"/>
              <a:gd name="connsiteX1" fmla="*/ 349722 w 713719"/>
              <a:gd name="connsiteY1" fmla="*/ 0 h 698234"/>
              <a:gd name="connsiteX2" fmla="*/ 713719 w 713719"/>
              <a:gd name="connsiteY2" fmla="*/ 0 h 698234"/>
              <a:gd name="connsiteX3" fmla="*/ 713719 w 713719"/>
              <a:gd name="connsiteY3" fmla="*/ 698234 h 698234"/>
              <a:gd name="connsiteX4" fmla="*/ 371134 w 713719"/>
              <a:gd name="connsiteY4" fmla="*/ 698234 h 698234"/>
              <a:gd name="connsiteX5" fmla="*/ 0 w 713719"/>
              <a:gd name="connsiteY5" fmla="*/ 698234 h 698234"/>
              <a:gd name="connsiteX6" fmla="*/ 0 w 713719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9" h="698234" fill="none" extrusionOk="0">
                <a:moveTo>
                  <a:pt x="0" y="0"/>
                </a:moveTo>
                <a:cubicBezTo>
                  <a:pt x="157715" y="7757"/>
                  <a:pt x="176043" y="16889"/>
                  <a:pt x="349722" y="0"/>
                </a:cubicBezTo>
                <a:cubicBezTo>
                  <a:pt x="523401" y="-16889"/>
                  <a:pt x="570352" y="4388"/>
                  <a:pt x="713719" y="0"/>
                </a:cubicBezTo>
                <a:cubicBezTo>
                  <a:pt x="695487" y="206942"/>
                  <a:pt x="701819" y="544210"/>
                  <a:pt x="713719" y="698234"/>
                </a:cubicBezTo>
                <a:cubicBezTo>
                  <a:pt x="544184" y="698811"/>
                  <a:pt x="452354" y="712258"/>
                  <a:pt x="371134" y="698234"/>
                </a:cubicBezTo>
                <a:cubicBezTo>
                  <a:pt x="289914" y="684210"/>
                  <a:pt x="85657" y="680089"/>
                  <a:pt x="0" y="698234"/>
                </a:cubicBezTo>
                <a:cubicBezTo>
                  <a:pt x="1350" y="356583"/>
                  <a:pt x="32867" y="185809"/>
                  <a:pt x="0" y="0"/>
                </a:cubicBezTo>
                <a:close/>
              </a:path>
              <a:path w="713719" h="698234" stroke="0" extrusionOk="0">
                <a:moveTo>
                  <a:pt x="0" y="0"/>
                </a:moveTo>
                <a:cubicBezTo>
                  <a:pt x="76726" y="4703"/>
                  <a:pt x="295491" y="17789"/>
                  <a:pt x="371134" y="0"/>
                </a:cubicBezTo>
                <a:cubicBezTo>
                  <a:pt x="446777" y="-17789"/>
                  <a:pt x="550415" y="-6531"/>
                  <a:pt x="713719" y="0"/>
                </a:cubicBezTo>
                <a:cubicBezTo>
                  <a:pt x="722691" y="341018"/>
                  <a:pt x="717202" y="507811"/>
                  <a:pt x="713719" y="698234"/>
                </a:cubicBezTo>
                <a:cubicBezTo>
                  <a:pt x="549933" y="687225"/>
                  <a:pt x="519401" y="697425"/>
                  <a:pt x="349722" y="698234"/>
                </a:cubicBezTo>
                <a:cubicBezTo>
                  <a:pt x="180043" y="699043"/>
                  <a:pt x="150340" y="683996"/>
                  <a:pt x="0" y="698234"/>
                </a:cubicBezTo>
                <a:cubicBezTo>
                  <a:pt x="-21042" y="423154"/>
                  <a:pt x="7527" y="168631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  <a:extLst>
              <a:ext uri="{C807C97D-BFC1-408E-A445-0C87EB9F89A2}">
                <ask:lineSketchStyleProps xmlns:ask="http://schemas.microsoft.com/office/drawing/2018/sketchyshapes" sd="6053813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5467D58-1428-0792-72F9-E55EA83BC3D0}"/>
              </a:ext>
            </a:extLst>
          </p:cNvPr>
          <p:cNvSpPr/>
          <p:nvPr/>
        </p:nvSpPr>
        <p:spPr>
          <a:xfrm>
            <a:off x="6683406" y="4130214"/>
            <a:ext cx="713718" cy="698234"/>
          </a:xfrm>
          <a:custGeom>
            <a:avLst/>
            <a:gdLst>
              <a:gd name="connsiteX0" fmla="*/ 0 w 713718"/>
              <a:gd name="connsiteY0" fmla="*/ 0 h 698234"/>
              <a:gd name="connsiteX1" fmla="*/ 363996 w 713718"/>
              <a:gd name="connsiteY1" fmla="*/ 0 h 698234"/>
              <a:gd name="connsiteX2" fmla="*/ 713718 w 713718"/>
              <a:gd name="connsiteY2" fmla="*/ 0 h 698234"/>
              <a:gd name="connsiteX3" fmla="*/ 713718 w 713718"/>
              <a:gd name="connsiteY3" fmla="*/ 698234 h 698234"/>
              <a:gd name="connsiteX4" fmla="*/ 371133 w 713718"/>
              <a:gd name="connsiteY4" fmla="*/ 698234 h 698234"/>
              <a:gd name="connsiteX5" fmla="*/ 0 w 713718"/>
              <a:gd name="connsiteY5" fmla="*/ 698234 h 698234"/>
              <a:gd name="connsiteX6" fmla="*/ 0 w 713718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8" h="698234" fill="none" extrusionOk="0">
                <a:moveTo>
                  <a:pt x="0" y="0"/>
                </a:moveTo>
                <a:cubicBezTo>
                  <a:pt x="167435" y="-13810"/>
                  <a:pt x="252289" y="16548"/>
                  <a:pt x="363996" y="0"/>
                </a:cubicBezTo>
                <a:cubicBezTo>
                  <a:pt x="475703" y="-16548"/>
                  <a:pt x="611432" y="1557"/>
                  <a:pt x="713718" y="0"/>
                </a:cubicBezTo>
                <a:cubicBezTo>
                  <a:pt x="708829" y="244823"/>
                  <a:pt x="738781" y="434220"/>
                  <a:pt x="713718" y="698234"/>
                </a:cubicBezTo>
                <a:cubicBezTo>
                  <a:pt x="566518" y="692414"/>
                  <a:pt x="470851" y="692630"/>
                  <a:pt x="371133" y="698234"/>
                </a:cubicBezTo>
                <a:cubicBezTo>
                  <a:pt x="271415" y="703838"/>
                  <a:pt x="177679" y="686120"/>
                  <a:pt x="0" y="698234"/>
                </a:cubicBezTo>
                <a:cubicBezTo>
                  <a:pt x="-27310" y="458640"/>
                  <a:pt x="31348" y="212214"/>
                  <a:pt x="0" y="0"/>
                </a:cubicBezTo>
                <a:close/>
              </a:path>
              <a:path w="713718" h="698234" stroke="0" extrusionOk="0">
                <a:moveTo>
                  <a:pt x="0" y="0"/>
                </a:moveTo>
                <a:cubicBezTo>
                  <a:pt x="124221" y="-2685"/>
                  <a:pt x="199725" y="-3154"/>
                  <a:pt x="335447" y="0"/>
                </a:cubicBezTo>
                <a:cubicBezTo>
                  <a:pt x="471169" y="3154"/>
                  <a:pt x="634554" y="17301"/>
                  <a:pt x="713718" y="0"/>
                </a:cubicBezTo>
                <a:cubicBezTo>
                  <a:pt x="688654" y="281185"/>
                  <a:pt x="718705" y="473699"/>
                  <a:pt x="713718" y="698234"/>
                </a:cubicBezTo>
                <a:cubicBezTo>
                  <a:pt x="595497" y="700857"/>
                  <a:pt x="435559" y="712800"/>
                  <a:pt x="356859" y="698234"/>
                </a:cubicBezTo>
                <a:cubicBezTo>
                  <a:pt x="278159" y="683668"/>
                  <a:pt x="133322" y="684153"/>
                  <a:pt x="0" y="698234"/>
                </a:cubicBezTo>
                <a:cubicBezTo>
                  <a:pt x="-31053" y="428778"/>
                  <a:pt x="21771" y="155742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  <a:extLst>
              <a:ext uri="{C807C97D-BFC1-408E-A445-0C87EB9F89A2}">
                <ask:lineSketchStyleProps xmlns:ask="http://schemas.microsoft.com/office/drawing/2018/sketchyshapes" sd="261947089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C2E8503-ACCA-A881-9222-E0926F9240DC}"/>
              </a:ext>
            </a:extLst>
          </p:cNvPr>
          <p:cNvSpPr/>
          <p:nvPr/>
        </p:nvSpPr>
        <p:spPr>
          <a:xfrm>
            <a:off x="7287586" y="4333365"/>
            <a:ext cx="713718" cy="698234"/>
          </a:xfrm>
          <a:custGeom>
            <a:avLst/>
            <a:gdLst>
              <a:gd name="connsiteX0" fmla="*/ 0 w 713718"/>
              <a:gd name="connsiteY0" fmla="*/ 0 h 698234"/>
              <a:gd name="connsiteX1" fmla="*/ 363996 w 713718"/>
              <a:gd name="connsiteY1" fmla="*/ 0 h 698234"/>
              <a:gd name="connsiteX2" fmla="*/ 713718 w 713718"/>
              <a:gd name="connsiteY2" fmla="*/ 0 h 698234"/>
              <a:gd name="connsiteX3" fmla="*/ 713718 w 713718"/>
              <a:gd name="connsiteY3" fmla="*/ 698234 h 698234"/>
              <a:gd name="connsiteX4" fmla="*/ 371133 w 713718"/>
              <a:gd name="connsiteY4" fmla="*/ 698234 h 698234"/>
              <a:gd name="connsiteX5" fmla="*/ 0 w 713718"/>
              <a:gd name="connsiteY5" fmla="*/ 698234 h 698234"/>
              <a:gd name="connsiteX6" fmla="*/ 0 w 713718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8" h="698234" fill="none" extrusionOk="0">
                <a:moveTo>
                  <a:pt x="0" y="0"/>
                </a:moveTo>
                <a:cubicBezTo>
                  <a:pt x="167435" y="-13810"/>
                  <a:pt x="252289" y="16548"/>
                  <a:pt x="363996" y="0"/>
                </a:cubicBezTo>
                <a:cubicBezTo>
                  <a:pt x="475703" y="-16548"/>
                  <a:pt x="611432" y="1557"/>
                  <a:pt x="713718" y="0"/>
                </a:cubicBezTo>
                <a:cubicBezTo>
                  <a:pt x="708829" y="244823"/>
                  <a:pt x="738781" y="434220"/>
                  <a:pt x="713718" y="698234"/>
                </a:cubicBezTo>
                <a:cubicBezTo>
                  <a:pt x="566518" y="692414"/>
                  <a:pt x="470851" y="692630"/>
                  <a:pt x="371133" y="698234"/>
                </a:cubicBezTo>
                <a:cubicBezTo>
                  <a:pt x="271415" y="703838"/>
                  <a:pt x="177679" y="686120"/>
                  <a:pt x="0" y="698234"/>
                </a:cubicBezTo>
                <a:cubicBezTo>
                  <a:pt x="-27310" y="458640"/>
                  <a:pt x="31348" y="212214"/>
                  <a:pt x="0" y="0"/>
                </a:cubicBezTo>
                <a:close/>
              </a:path>
              <a:path w="713718" h="698234" stroke="0" extrusionOk="0">
                <a:moveTo>
                  <a:pt x="0" y="0"/>
                </a:moveTo>
                <a:cubicBezTo>
                  <a:pt x="124221" y="-2685"/>
                  <a:pt x="199725" y="-3154"/>
                  <a:pt x="335447" y="0"/>
                </a:cubicBezTo>
                <a:cubicBezTo>
                  <a:pt x="471169" y="3154"/>
                  <a:pt x="634554" y="17301"/>
                  <a:pt x="713718" y="0"/>
                </a:cubicBezTo>
                <a:cubicBezTo>
                  <a:pt x="688654" y="281185"/>
                  <a:pt x="718705" y="473699"/>
                  <a:pt x="713718" y="698234"/>
                </a:cubicBezTo>
                <a:cubicBezTo>
                  <a:pt x="595497" y="700857"/>
                  <a:pt x="435559" y="712800"/>
                  <a:pt x="356859" y="698234"/>
                </a:cubicBezTo>
                <a:cubicBezTo>
                  <a:pt x="278159" y="683668"/>
                  <a:pt x="133322" y="684153"/>
                  <a:pt x="0" y="698234"/>
                </a:cubicBezTo>
                <a:cubicBezTo>
                  <a:pt x="-31053" y="428778"/>
                  <a:pt x="21771" y="155742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  <a:extLst>
              <a:ext uri="{C807C97D-BFC1-408E-A445-0C87EB9F89A2}">
                <ask:lineSketchStyleProps xmlns:ask="http://schemas.microsoft.com/office/drawing/2018/sketchyshapes" sd="261947089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F62FD94-7554-91AB-AAEA-8292CC043429}"/>
              </a:ext>
            </a:extLst>
          </p:cNvPr>
          <p:cNvSpPr/>
          <p:nvPr/>
        </p:nvSpPr>
        <p:spPr>
          <a:xfrm>
            <a:off x="10340083" y="4088312"/>
            <a:ext cx="713718" cy="698234"/>
          </a:xfrm>
          <a:custGeom>
            <a:avLst/>
            <a:gdLst>
              <a:gd name="connsiteX0" fmla="*/ 0 w 713718"/>
              <a:gd name="connsiteY0" fmla="*/ 0 h 698234"/>
              <a:gd name="connsiteX1" fmla="*/ 363996 w 713718"/>
              <a:gd name="connsiteY1" fmla="*/ 0 h 698234"/>
              <a:gd name="connsiteX2" fmla="*/ 713718 w 713718"/>
              <a:gd name="connsiteY2" fmla="*/ 0 h 698234"/>
              <a:gd name="connsiteX3" fmla="*/ 713718 w 713718"/>
              <a:gd name="connsiteY3" fmla="*/ 698234 h 698234"/>
              <a:gd name="connsiteX4" fmla="*/ 371133 w 713718"/>
              <a:gd name="connsiteY4" fmla="*/ 698234 h 698234"/>
              <a:gd name="connsiteX5" fmla="*/ 0 w 713718"/>
              <a:gd name="connsiteY5" fmla="*/ 698234 h 698234"/>
              <a:gd name="connsiteX6" fmla="*/ 0 w 713718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8" h="698234" fill="none" extrusionOk="0">
                <a:moveTo>
                  <a:pt x="0" y="0"/>
                </a:moveTo>
                <a:cubicBezTo>
                  <a:pt x="167435" y="-13810"/>
                  <a:pt x="252289" y="16548"/>
                  <a:pt x="363996" y="0"/>
                </a:cubicBezTo>
                <a:cubicBezTo>
                  <a:pt x="475703" y="-16548"/>
                  <a:pt x="611432" y="1557"/>
                  <a:pt x="713718" y="0"/>
                </a:cubicBezTo>
                <a:cubicBezTo>
                  <a:pt x="708829" y="244823"/>
                  <a:pt x="738781" y="434220"/>
                  <a:pt x="713718" y="698234"/>
                </a:cubicBezTo>
                <a:cubicBezTo>
                  <a:pt x="566518" y="692414"/>
                  <a:pt x="470851" y="692630"/>
                  <a:pt x="371133" y="698234"/>
                </a:cubicBezTo>
                <a:cubicBezTo>
                  <a:pt x="271415" y="703838"/>
                  <a:pt x="177679" y="686120"/>
                  <a:pt x="0" y="698234"/>
                </a:cubicBezTo>
                <a:cubicBezTo>
                  <a:pt x="-27310" y="458640"/>
                  <a:pt x="31348" y="212214"/>
                  <a:pt x="0" y="0"/>
                </a:cubicBezTo>
                <a:close/>
              </a:path>
              <a:path w="713718" h="698234" stroke="0" extrusionOk="0">
                <a:moveTo>
                  <a:pt x="0" y="0"/>
                </a:moveTo>
                <a:cubicBezTo>
                  <a:pt x="124221" y="-2685"/>
                  <a:pt x="199725" y="-3154"/>
                  <a:pt x="335447" y="0"/>
                </a:cubicBezTo>
                <a:cubicBezTo>
                  <a:pt x="471169" y="3154"/>
                  <a:pt x="634554" y="17301"/>
                  <a:pt x="713718" y="0"/>
                </a:cubicBezTo>
                <a:cubicBezTo>
                  <a:pt x="688654" y="281185"/>
                  <a:pt x="718705" y="473699"/>
                  <a:pt x="713718" y="698234"/>
                </a:cubicBezTo>
                <a:cubicBezTo>
                  <a:pt x="595497" y="700857"/>
                  <a:pt x="435559" y="712800"/>
                  <a:pt x="356859" y="698234"/>
                </a:cubicBezTo>
                <a:cubicBezTo>
                  <a:pt x="278159" y="683668"/>
                  <a:pt x="133322" y="684153"/>
                  <a:pt x="0" y="698234"/>
                </a:cubicBezTo>
                <a:cubicBezTo>
                  <a:pt x="-31053" y="428778"/>
                  <a:pt x="21771" y="155742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  <a:extLst>
              <a:ext uri="{C807C97D-BFC1-408E-A445-0C87EB9F89A2}">
                <ask:lineSketchStyleProps xmlns:ask="http://schemas.microsoft.com/office/drawing/2018/sketchyshapes" sd="261947089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B50F022-5168-2294-4F50-F1B5BECDAE81}"/>
              </a:ext>
            </a:extLst>
          </p:cNvPr>
          <p:cNvSpPr/>
          <p:nvPr/>
        </p:nvSpPr>
        <p:spPr>
          <a:xfrm>
            <a:off x="11018526" y="3771016"/>
            <a:ext cx="713718" cy="698234"/>
          </a:xfrm>
          <a:custGeom>
            <a:avLst/>
            <a:gdLst>
              <a:gd name="connsiteX0" fmla="*/ 0 w 713718"/>
              <a:gd name="connsiteY0" fmla="*/ 0 h 698234"/>
              <a:gd name="connsiteX1" fmla="*/ 363996 w 713718"/>
              <a:gd name="connsiteY1" fmla="*/ 0 h 698234"/>
              <a:gd name="connsiteX2" fmla="*/ 713718 w 713718"/>
              <a:gd name="connsiteY2" fmla="*/ 0 h 698234"/>
              <a:gd name="connsiteX3" fmla="*/ 713718 w 713718"/>
              <a:gd name="connsiteY3" fmla="*/ 698234 h 698234"/>
              <a:gd name="connsiteX4" fmla="*/ 371133 w 713718"/>
              <a:gd name="connsiteY4" fmla="*/ 698234 h 698234"/>
              <a:gd name="connsiteX5" fmla="*/ 0 w 713718"/>
              <a:gd name="connsiteY5" fmla="*/ 698234 h 698234"/>
              <a:gd name="connsiteX6" fmla="*/ 0 w 713718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8" h="698234" fill="none" extrusionOk="0">
                <a:moveTo>
                  <a:pt x="0" y="0"/>
                </a:moveTo>
                <a:cubicBezTo>
                  <a:pt x="167435" y="-13810"/>
                  <a:pt x="252289" y="16548"/>
                  <a:pt x="363996" y="0"/>
                </a:cubicBezTo>
                <a:cubicBezTo>
                  <a:pt x="475703" y="-16548"/>
                  <a:pt x="611432" y="1557"/>
                  <a:pt x="713718" y="0"/>
                </a:cubicBezTo>
                <a:cubicBezTo>
                  <a:pt x="708829" y="244823"/>
                  <a:pt x="738781" y="434220"/>
                  <a:pt x="713718" y="698234"/>
                </a:cubicBezTo>
                <a:cubicBezTo>
                  <a:pt x="566518" y="692414"/>
                  <a:pt x="470851" y="692630"/>
                  <a:pt x="371133" y="698234"/>
                </a:cubicBezTo>
                <a:cubicBezTo>
                  <a:pt x="271415" y="703838"/>
                  <a:pt x="177679" y="686120"/>
                  <a:pt x="0" y="698234"/>
                </a:cubicBezTo>
                <a:cubicBezTo>
                  <a:pt x="-27310" y="458640"/>
                  <a:pt x="31348" y="212214"/>
                  <a:pt x="0" y="0"/>
                </a:cubicBezTo>
                <a:close/>
              </a:path>
              <a:path w="713718" h="698234" stroke="0" extrusionOk="0">
                <a:moveTo>
                  <a:pt x="0" y="0"/>
                </a:moveTo>
                <a:cubicBezTo>
                  <a:pt x="124221" y="-2685"/>
                  <a:pt x="199725" y="-3154"/>
                  <a:pt x="335447" y="0"/>
                </a:cubicBezTo>
                <a:cubicBezTo>
                  <a:pt x="471169" y="3154"/>
                  <a:pt x="634554" y="17301"/>
                  <a:pt x="713718" y="0"/>
                </a:cubicBezTo>
                <a:cubicBezTo>
                  <a:pt x="688654" y="281185"/>
                  <a:pt x="718705" y="473699"/>
                  <a:pt x="713718" y="698234"/>
                </a:cubicBezTo>
                <a:cubicBezTo>
                  <a:pt x="595497" y="700857"/>
                  <a:pt x="435559" y="712800"/>
                  <a:pt x="356859" y="698234"/>
                </a:cubicBezTo>
                <a:cubicBezTo>
                  <a:pt x="278159" y="683668"/>
                  <a:pt x="133322" y="684153"/>
                  <a:pt x="0" y="698234"/>
                </a:cubicBezTo>
                <a:cubicBezTo>
                  <a:pt x="-31053" y="428778"/>
                  <a:pt x="21771" y="155742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  <a:extLst>
              <a:ext uri="{C807C97D-BFC1-408E-A445-0C87EB9F89A2}">
                <ask:lineSketchStyleProps xmlns:ask="http://schemas.microsoft.com/office/drawing/2018/sketchyshapes" sd="261947089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F5AB185-7513-8633-059E-D76DC9CF9B9F}"/>
              </a:ext>
            </a:extLst>
          </p:cNvPr>
          <p:cNvSpPr/>
          <p:nvPr/>
        </p:nvSpPr>
        <p:spPr>
          <a:xfrm>
            <a:off x="9661640" y="3771016"/>
            <a:ext cx="713718" cy="698234"/>
          </a:xfrm>
          <a:custGeom>
            <a:avLst/>
            <a:gdLst>
              <a:gd name="connsiteX0" fmla="*/ 0 w 713718"/>
              <a:gd name="connsiteY0" fmla="*/ 0 h 698234"/>
              <a:gd name="connsiteX1" fmla="*/ 363996 w 713718"/>
              <a:gd name="connsiteY1" fmla="*/ 0 h 698234"/>
              <a:gd name="connsiteX2" fmla="*/ 713718 w 713718"/>
              <a:gd name="connsiteY2" fmla="*/ 0 h 698234"/>
              <a:gd name="connsiteX3" fmla="*/ 713718 w 713718"/>
              <a:gd name="connsiteY3" fmla="*/ 698234 h 698234"/>
              <a:gd name="connsiteX4" fmla="*/ 371133 w 713718"/>
              <a:gd name="connsiteY4" fmla="*/ 698234 h 698234"/>
              <a:gd name="connsiteX5" fmla="*/ 0 w 713718"/>
              <a:gd name="connsiteY5" fmla="*/ 698234 h 698234"/>
              <a:gd name="connsiteX6" fmla="*/ 0 w 713718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8" h="698234" fill="none" extrusionOk="0">
                <a:moveTo>
                  <a:pt x="0" y="0"/>
                </a:moveTo>
                <a:cubicBezTo>
                  <a:pt x="167435" y="-13810"/>
                  <a:pt x="252289" y="16548"/>
                  <a:pt x="363996" y="0"/>
                </a:cubicBezTo>
                <a:cubicBezTo>
                  <a:pt x="475703" y="-16548"/>
                  <a:pt x="611432" y="1557"/>
                  <a:pt x="713718" y="0"/>
                </a:cubicBezTo>
                <a:cubicBezTo>
                  <a:pt x="708829" y="244823"/>
                  <a:pt x="738781" y="434220"/>
                  <a:pt x="713718" y="698234"/>
                </a:cubicBezTo>
                <a:cubicBezTo>
                  <a:pt x="566518" y="692414"/>
                  <a:pt x="470851" y="692630"/>
                  <a:pt x="371133" y="698234"/>
                </a:cubicBezTo>
                <a:cubicBezTo>
                  <a:pt x="271415" y="703838"/>
                  <a:pt x="177679" y="686120"/>
                  <a:pt x="0" y="698234"/>
                </a:cubicBezTo>
                <a:cubicBezTo>
                  <a:pt x="-27310" y="458640"/>
                  <a:pt x="31348" y="212214"/>
                  <a:pt x="0" y="0"/>
                </a:cubicBezTo>
                <a:close/>
              </a:path>
              <a:path w="713718" h="698234" stroke="0" extrusionOk="0">
                <a:moveTo>
                  <a:pt x="0" y="0"/>
                </a:moveTo>
                <a:cubicBezTo>
                  <a:pt x="124221" y="-2685"/>
                  <a:pt x="199725" y="-3154"/>
                  <a:pt x="335447" y="0"/>
                </a:cubicBezTo>
                <a:cubicBezTo>
                  <a:pt x="471169" y="3154"/>
                  <a:pt x="634554" y="17301"/>
                  <a:pt x="713718" y="0"/>
                </a:cubicBezTo>
                <a:cubicBezTo>
                  <a:pt x="688654" y="281185"/>
                  <a:pt x="718705" y="473699"/>
                  <a:pt x="713718" y="698234"/>
                </a:cubicBezTo>
                <a:cubicBezTo>
                  <a:pt x="595497" y="700857"/>
                  <a:pt x="435559" y="712800"/>
                  <a:pt x="356859" y="698234"/>
                </a:cubicBezTo>
                <a:cubicBezTo>
                  <a:pt x="278159" y="683668"/>
                  <a:pt x="133322" y="684153"/>
                  <a:pt x="0" y="698234"/>
                </a:cubicBezTo>
                <a:cubicBezTo>
                  <a:pt x="-31053" y="428778"/>
                  <a:pt x="21771" y="155742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  <a:extLst>
              <a:ext uri="{C807C97D-BFC1-408E-A445-0C87EB9F89A2}">
                <ask:lineSketchStyleProps xmlns:ask="http://schemas.microsoft.com/office/drawing/2018/sketchyshapes" sd="261947089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2A6B648-B514-D4B6-3790-F5F1B887F323}"/>
              </a:ext>
            </a:extLst>
          </p:cNvPr>
          <p:cNvSpPr/>
          <p:nvPr/>
        </p:nvSpPr>
        <p:spPr>
          <a:xfrm>
            <a:off x="8807872" y="2192341"/>
            <a:ext cx="713719" cy="698234"/>
          </a:xfrm>
          <a:custGeom>
            <a:avLst/>
            <a:gdLst>
              <a:gd name="connsiteX0" fmla="*/ 0 w 713719"/>
              <a:gd name="connsiteY0" fmla="*/ 0 h 698234"/>
              <a:gd name="connsiteX1" fmla="*/ 349722 w 713719"/>
              <a:gd name="connsiteY1" fmla="*/ 0 h 698234"/>
              <a:gd name="connsiteX2" fmla="*/ 713719 w 713719"/>
              <a:gd name="connsiteY2" fmla="*/ 0 h 698234"/>
              <a:gd name="connsiteX3" fmla="*/ 713719 w 713719"/>
              <a:gd name="connsiteY3" fmla="*/ 698234 h 698234"/>
              <a:gd name="connsiteX4" fmla="*/ 371134 w 713719"/>
              <a:gd name="connsiteY4" fmla="*/ 698234 h 698234"/>
              <a:gd name="connsiteX5" fmla="*/ 0 w 713719"/>
              <a:gd name="connsiteY5" fmla="*/ 698234 h 698234"/>
              <a:gd name="connsiteX6" fmla="*/ 0 w 713719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9" h="698234" fill="none" extrusionOk="0">
                <a:moveTo>
                  <a:pt x="0" y="0"/>
                </a:moveTo>
                <a:cubicBezTo>
                  <a:pt x="157715" y="7757"/>
                  <a:pt x="176043" y="16889"/>
                  <a:pt x="349722" y="0"/>
                </a:cubicBezTo>
                <a:cubicBezTo>
                  <a:pt x="523401" y="-16889"/>
                  <a:pt x="570352" y="4388"/>
                  <a:pt x="713719" y="0"/>
                </a:cubicBezTo>
                <a:cubicBezTo>
                  <a:pt x="695487" y="206942"/>
                  <a:pt x="701819" y="544210"/>
                  <a:pt x="713719" y="698234"/>
                </a:cubicBezTo>
                <a:cubicBezTo>
                  <a:pt x="544184" y="698811"/>
                  <a:pt x="452354" y="712258"/>
                  <a:pt x="371134" y="698234"/>
                </a:cubicBezTo>
                <a:cubicBezTo>
                  <a:pt x="289914" y="684210"/>
                  <a:pt x="85657" y="680089"/>
                  <a:pt x="0" y="698234"/>
                </a:cubicBezTo>
                <a:cubicBezTo>
                  <a:pt x="1350" y="356583"/>
                  <a:pt x="32867" y="185809"/>
                  <a:pt x="0" y="0"/>
                </a:cubicBezTo>
                <a:close/>
              </a:path>
              <a:path w="713719" h="698234" stroke="0" extrusionOk="0">
                <a:moveTo>
                  <a:pt x="0" y="0"/>
                </a:moveTo>
                <a:cubicBezTo>
                  <a:pt x="76726" y="4703"/>
                  <a:pt x="295491" y="17789"/>
                  <a:pt x="371134" y="0"/>
                </a:cubicBezTo>
                <a:cubicBezTo>
                  <a:pt x="446777" y="-17789"/>
                  <a:pt x="550415" y="-6531"/>
                  <a:pt x="713719" y="0"/>
                </a:cubicBezTo>
                <a:cubicBezTo>
                  <a:pt x="722691" y="341018"/>
                  <a:pt x="717202" y="507811"/>
                  <a:pt x="713719" y="698234"/>
                </a:cubicBezTo>
                <a:cubicBezTo>
                  <a:pt x="549933" y="687225"/>
                  <a:pt x="519401" y="697425"/>
                  <a:pt x="349722" y="698234"/>
                </a:cubicBezTo>
                <a:cubicBezTo>
                  <a:pt x="180043" y="699043"/>
                  <a:pt x="150340" y="683996"/>
                  <a:pt x="0" y="698234"/>
                </a:cubicBezTo>
                <a:cubicBezTo>
                  <a:pt x="-21042" y="423154"/>
                  <a:pt x="7527" y="168631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  <a:extLst>
              <a:ext uri="{C807C97D-BFC1-408E-A445-0C87EB9F89A2}">
                <ask:lineSketchStyleProps xmlns:ask="http://schemas.microsoft.com/office/drawing/2018/sketchyshapes" sd="6053813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AA33FC5-46B6-ACCE-E63D-700E11ED515C}"/>
              </a:ext>
            </a:extLst>
          </p:cNvPr>
          <p:cNvSpPr/>
          <p:nvPr/>
        </p:nvSpPr>
        <p:spPr>
          <a:xfrm>
            <a:off x="8254639" y="2731412"/>
            <a:ext cx="713719" cy="698234"/>
          </a:xfrm>
          <a:custGeom>
            <a:avLst/>
            <a:gdLst>
              <a:gd name="connsiteX0" fmla="*/ 0 w 713719"/>
              <a:gd name="connsiteY0" fmla="*/ 0 h 698234"/>
              <a:gd name="connsiteX1" fmla="*/ 349722 w 713719"/>
              <a:gd name="connsiteY1" fmla="*/ 0 h 698234"/>
              <a:gd name="connsiteX2" fmla="*/ 713719 w 713719"/>
              <a:gd name="connsiteY2" fmla="*/ 0 h 698234"/>
              <a:gd name="connsiteX3" fmla="*/ 713719 w 713719"/>
              <a:gd name="connsiteY3" fmla="*/ 698234 h 698234"/>
              <a:gd name="connsiteX4" fmla="*/ 371134 w 713719"/>
              <a:gd name="connsiteY4" fmla="*/ 698234 h 698234"/>
              <a:gd name="connsiteX5" fmla="*/ 0 w 713719"/>
              <a:gd name="connsiteY5" fmla="*/ 698234 h 698234"/>
              <a:gd name="connsiteX6" fmla="*/ 0 w 713719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9" h="698234" fill="none" extrusionOk="0">
                <a:moveTo>
                  <a:pt x="0" y="0"/>
                </a:moveTo>
                <a:cubicBezTo>
                  <a:pt x="157715" y="7757"/>
                  <a:pt x="176043" y="16889"/>
                  <a:pt x="349722" y="0"/>
                </a:cubicBezTo>
                <a:cubicBezTo>
                  <a:pt x="523401" y="-16889"/>
                  <a:pt x="570352" y="4388"/>
                  <a:pt x="713719" y="0"/>
                </a:cubicBezTo>
                <a:cubicBezTo>
                  <a:pt x="695487" y="206942"/>
                  <a:pt x="701819" y="544210"/>
                  <a:pt x="713719" y="698234"/>
                </a:cubicBezTo>
                <a:cubicBezTo>
                  <a:pt x="544184" y="698811"/>
                  <a:pt x="452354" y="712258"/>
                  <a:pt x="371134" y="698234"/>
                </a:cubicBezTo>
                <a:cubicBezTo>
                  <a:pt x="289914" y="684210"/>
                  <a:pt x="85657" y="680089"/>
                  <a:pt x="0" y="698234"/>
                </a:cubicBezTo>
                <a:cubicBezTo>
                  <a:pt x="1350" y="356583"/>
                  <a:pt x="32867" y="185809"/>
                  <a:pt x="0" y="0"/>
                </a:cubicBezTo>
                <a:close/>
              </a:path>
              <a:path w="713719" h="698234" stroke="0" extrusionOk="0">
                <a:moveTo>
                  <a:pt x="0" y="0"/>
                </a:moveTo>
                <a:cubicBezTo>
                  <a:pt x="76726" y="4703"/>
                  <a:pt x="295491" y="17789"/>
                  <a:pt x="371134" y="0"/>
                </a:cubicBezTo>
                <a:cubicBezTo>
                  <a:pt x="446777" y="-17789"/>
                  <a:pt x="550415" y="-6531"/>
                  <a:pt x="713719" y="0"/>
                </a:cubicBezTo>
                <a:cubicBezTo>
                  <a:pt x="722691" y="341018"/>
                  <a:pt x="717202" y="507811"/>
                  <a:pt x="713719" y="698234"/>
                </a:cubicBezTo>
                <a:cubicBezTo>
                  <a:pt x="549933" y="687225"/>
                  <a:pt x="519401" y="697425"/>
                  <a:pt x="349722" y="698234"/>
                </a:cubicBezTo>
                <a:cubicBezTo>
                  <a:pt x="180043" y="699043"/>
                  <a:pt x="150340" y="683996"/>
                  <a:pt x="0" y="698234"/>
                </a:cubicBezTo>
                <a:cubicBezTo>
                  <a:pt x="-21042" y="423154"/>
                  <a:pt x="7527" y="168631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  <a:extLst>
              <a:ext uri="{C807C97D-BFC1-408E-A445-0C87EB9F89A2}">
                <ask:lineSketchStyleProps xmlns:ask="http://schemas.microsoft.com/office/drawing/2018/sketchyshapes" sd="6053813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8B19919-DEB1-9C71-8836-99D4E23D2065}"/>
              </a:ext>
            </a:extLst>
          </p:cNvPr>
          <p:cNvSpPr/>
          <p:nvPr/>
        </p:nvSpPr>
        <p:spPr>
          <a:xfrm>
            <a:off x="9445011" y="2641952"/>
            <a:ext cx="713719" cy="698234"/>
          </a:xfrm>
          <a:custGeom>
            <a:avLst/>
            <a:gdLst>
              <a:gd name="connsiteX0" fmla="*/ 0 w 713719"/>
              <a:gd name="connsiteY0" fmla="*/ 0 h 698234"/>
              <a:gd name="connsiteX1" fmla="*/ 349722 w 713719"/>
              <a:gd name="connsiteY1" fmla="*/ 0 h 698234"/>
              <a:gd name="connsiteX2" fmla="*/ 713719 w 713719"/>
              <a:gd name="connsiteY2" fmla="*/ 0 h 698234"/>
              <a:gd name="connsiteX3" fmla="*/ 713719 w 713719"/>
              <a:gd name="connsiteY3" fmla="*/ 698234 h 698234"/>
              <a:gd name="connsiteX4" fmla="*/ 371134 w 713719"/>
              <a:gd name="connsiteY4" fmla="*/ 698234 h 698234"/>
              <a:gd name="connsiteX5" fmla="*/ 0 w 713719"/>
              <a:gd name="connsiteY5" fmla="*/ 698234 h 698234"/>
              <a:gd name="connsiteX6" fmla="*/ 0 w 713719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9" h="698234" fill="none" extrusionOk="0">
                <a:moveTo>
                  <a:pt x="0" y="0"/>
                </a:moveTo>
                <a:cubicBezTo>
                  <a:pt x="157715" y="7757"/>
                  <a:pt x="176043" y="16889"/>
                  <a:pt x="349722" y="0"/>
                </a:cubicBezTo>
                <a:cubicBezTo>
                  <a:pt x="523401" y="-16889"/>
                  <a:pt x="570352" y="4388"/>
                  <a:pt x="713719" y="0"/>
                </a:cubicBezTo>
                <a:cubicBezTo>
                  <a:pt x="695487" y="206942"/>
                  <a:pt x="701819" y="544210"/>
                  <a:pt x="713719" y="698234"/>
                </a:cubicBezTo>
                <a:cubicBezTo>
                  <a:pt x="544184" y="698811"/>
                  <a:pt x="452354" y="712258"/>
                  <a:pt x="371134" y="698234"/>
                </a:cubicBezTo>
                <a:cubicBezTo>
                  <a:pt x="289914" y="684210"/>
                  <a:pt x="85657" y="680089"/>
                  <a:pt x="0" y="698234"/>
                </a:cubicBezTo>
                <a:cubicBezTo>
                  <a:pt x="1350" y="356583"/>
                  <a:pt x="32867" y="185809"/>
                  <a:pt x="0" y="0"/>
                </a:cubicBezTo>
                <a:close/>
              </a:path>
              <a:path w="713719" h="698234" stroke="0" extrusionOk="0">
                <a:moveTo>
                  <a:pt x="0" y="0"/>
                </a:moveTo>
                <a:cubicBezTo>
                  <a:pt x="76726" y="4703"/>
                  <a:pt x="295491" y="17789"/>
                  <a:pt x="371134" y="0"/>
                </a:cubicBezTo>
                <a:cubicBezTo>
                  <a:pt x="446777" y="-17789"/>
                  <a:pt x="550415" y="-6531"/>
                  <a:pt x="713719" y="0"/>
                </a:cubicBezTo>
                <a:cubicBezTo>
                  <a:pt x="722691" y="341018"/>
                  <a:pt x="717202" y="507811"/>
                  <a:pt x="713719" y="698234"/>
                </a:cubicBezTo>
                <a:cubicBezTo>
                  <a:pt x="549933" y="687225"/>
                  <a:pt x="519401" y="697425"/>
                  <a:pt x="349722" y="698234"/>
                </a:cubicBezTo>
                <a:cubicBezTo>
                  <a:pt x="180043" y="699043"/>
                  <a:pt x="150340" y="683996"/>
                  <a:pt x="0" y="698234"/>
                </a:cubicBezTo>
                <a:cubicBezTo>
                  <a:pt x="-21042" y="423154"/>
                  <a:pt x="7527" y="168631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  <a:extLst>
              <a:ext uri="{C807C97D-BFC1-408E-A445-0C87EB9F89A2}">
                <ask:lineSketchStyleProps xmlns:ask="http://schemas.microsoft.com/office/drawing/2018/sketchyshapes" sd="6053813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34" name="Freeform 33">
            <a:extLst>
              <a:ext uri="{FF2B5EF4-FFF2-40B4-BE49-F238E27FC236}">
                <a16:creationId xmlns:a16="http://schemas.microsoft.com/office/drawing/2014/main" id="{9F78AB00-D0C2-7B97-4F16-02F9A6B425E7}"/>
              </a:ext>
            </a:extLst>
          </p:cNvPr>
          <p:cNvSpPr/>
          <p:nvPr/>
        </p:nvSpPr>
        <p:spPr>
          <a:xfrm>
            <a:off x="1074420" y="2354501"/>
            <a:ext cx="10767060" cy="2880442"/>
          </a:xfrm>
          <a:custGeom>
            <a:avLst/>
            <a:gdLst>
              <a:gd name="connsiteX0" fmla="*/ 0 w 10767060"/>
              <a:gd name="connsiteY0" fmla="*/ 79 h 2880442"/>
              <a:gd name="connsiteX1" fmla="*/ 1691640 w 10767060"/>
              <a:gd name="connsiteY1" fmla="*/ 2880439 h 2880442"/>
              <a:gd name="connsiteX2" fmla="*/ 4137660 w 10767060"/>
              <a:gd name="connsiteY2" fmla="*/ 22939 h 2880442"/>
              <a:gd name="connsiteX3" fmla="*/ 6377940 w 10767060"/>
              <a:gd name="connsiteY3" fmla="*/ 2468959 h 2880442"/>
              <a:gd name="connsiteX4" fmla="*/ 8275320 w 10767060"/>
              <a:gd name="connsiteY4" fmla="*/ 79 h 2880442"/>
              <a:gd name="connsiteX5" fmla="*/ 9669780 w 10767060"/>
              <a:gd name="connsiteY5" fmla="*/ 2377519 h 2880442"/>
              <a:gd name="connsiteX6" fmla="*/ 10767060 w 10767060"/>
              <a:gd name="connsiteY6" fmla="*/ 1257379 h 2880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767060" h="2880442">
                <a:moveTo>
                  <a:pt x="0" y="79"/>
                </a:moveTo>
                <a:cubicBezTo>
                  <a:pt x="501015" y="1438354"/>
                  <a:pt x="1002030" y="2876629"/>
                  <a:pt x="1691640" y="2880439"/>
                </a:cubicBezTo>
                <a:cubicBezTo>
                  <a:pt x="2381250" y="2884249"/>
                  <a:pt x="3356610" y="91519"/>
                  <a:pt x="4137660" y="22939"/>
                </a:cubicBezTo>
                <a:cubicBezTo>
                  <a:pt x="4918710" y="-45641"/>
                  <a:pt x="5688330" y="2472769"/>
                  <a:pt x="6377940" y="2468959"/>
                </a:cubicBezTo>
                <a:cubicBezTo>
                  <a:pt x="7067550" y="2465149"/>
                  <a:pt x="7726680" y="15319"/>
                  <a:pt x="8275320" y="79"/>
                </a:cubicBezTo>
                <a:cubicBezTo>
                  <a:pt x="8823960" y="-15161"/>
                  <a:pt x="9254490" y="2167969"/>
                  <a:pt x="9669780" y="2377519"/>
                </a:cubicBezTo>
                <a:cubicBezTo>
                  <a:pt x="10085070" y="2587069"/>
                  <a:pt x="10426065" y="1922224"/>
                  <a:pt x="10767060" y="1257379"/>
                </a:cubicBezTo>
              </a:path>
            </a:pathLst>
          </a:custGeom>
          <a:noFill/>
          <a:ln w="19050">
            <a:solidFill>
              <a:schemeClr val="tx2"/>
            </a:solidFill>
            <a:headEnd type="none" w="med" len="med"/>
            <a:tailEnd type="arrow" w="med" len="med"/>
          </a:ln>
          <a:effectLst>
            <a:outerShdw blurRad="203200" sx="101000" sy="101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024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276AC37-8A19-7D4B-BE40-1882B3FA2B59}"/>
              </a:ext>
            </a:extLst>
          </p:cNvPr>
          <p:cNvSpPr>
            <a:spLocks/>
          </p:cNvSpPr>
          <p:nvPr/>
        </p:nvSpPr>
        <p:spPr>
          <a:xfrm>
            <a:off x="1" y="1"/>
            <a:ext cx="1255049" cy="68671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 hangingPunct="1">
              <a:defRPr/>
            </a:pPr>
            <a:endParaRPr lang="en-US" sz="2400" kern="120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420B19C2-E5BC-3D47-A2F1-ACADAE5887CC}"/>
              </a:ext>
            </a:extLst>
          </p:cNvPr>
          <p:cNvCxnSpPr>
            <a:cxnSpLocks/>
          </p:cNvCxnSpPr>
          <p:nvPr/>
        </p:nvCxnSpPr>
        <p:spPr>
          <a:xfrm>
            <a:off x="1255048" y="3438167"/>
            <a:ext cx="10936955" cy="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Rectangle 104">
            <a:extLst>
              <a:ext uri="{FF2B5EF4-FFF2-40B4-BE49-F238E27FC236}">
                <a16:creationId xmlns:a16="http://schemas.microsoft.com/office/drawing/2014/main" id="{CC179D9E-9126-DC31-5417-1F269F5691EC}"/>
              </a:ext>
            </a:extLst>
          </p:cNvPr>
          <p:cNvSpPr/>
          <p:nvPr/>
        </p:nvSpPr>
        <p:spPr>
          <a:xfrm>
            <a:off x="12391762" y="0"/>
            <a:ext cx="88193" cy="171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C5F6FA4B-2C10-9E2B-5144-B96F368A3AB4}"/>
              </a:ext>
            </a:extLst>
          </p:cNvPr>
          <p:cNvSpPr/>
          <p:nvPr/>
        </p:nvSpPr>
        <p:spPr>
          <a:xfrm>
            <a:off x="12391579" y="1720967"/>
            <a:ext cx="88193" cy="171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28233C9-BFF8-9CB6-6AEE-07543D864CD4}"/>
              </a:ext>
            </a:extLst>
          </p:cNvPr>
          <p:cNvGrpSpPr/>
          <p:nvPr/>
        </p:nvGrpSpPr>
        <p:grpSpPr>
          <a:xfrm>
            <a:off x="17099" y="206726"/>
            <a:ext cx="11878506" cy="3098418"/>
            <a:chOff x="17099" y="206726"/>
            <a:chExt cx="11878506" cy="3098418"/>
          </a:xfrm>
        </p:grpSpPr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AD7CEAB8-ADE8-3FD9-E705-F509F6F0D0A3}"/>
                </a:ext>
              </a:extLst>
            </p:cNvPr>
            <p:cNvSpPr txBox="1">
              <a:spLocks/>
            </p:cNvSpPr>
            <p:nvPr/>
          </p:nvSpPr>
          <p:spPr>
            <a:xfrm>
              <a:off x="17099" y="1717199"/>
              <a:ext cx="12552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Roboto Slab Medium" pitchFamily="2" charset="0"/>
                  <a:ea typeface="Roboto Slab Medium" pitchFamily="2" charset="0"/>
                  <a:cs typeface="Arial" panose="020B0604020202020204" pitchFamily="34" charset="0"/>
                </a:rPr>
                <a:t>Student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Roboto Slab Medium" pitchFamily="2" charset="0"/>
                  <a:ea typeface="Roboto Slab Medium" pitchFamily="2" charset="0"/>
                  <a:cs typeface="Arial" panose="020B0604020202020204" pitchFamily="34" charset="0"/>
                </a:rPr>
                <a:t>paced</a:t>
              </a:r>
            </a:p>
          </p:txBody>
        </p:sp>
        <p:pic>
          <p:nvPicPr>
            <p:cNvPr id="96" name="Graphic 95" descr="Users with solid fill">
              <a:extLst>
                <a:ext uri="{FF2B5EF4-FFF2-40B4-BE49-F238E27FC236}">
                  <a16:creationId xmlns:a16="http://schemas.microsoft.com/office/drawing/2014/main" id="{14EFC58F-3DED-D3DC-3391-13019DB8C4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67433" y="997200"/>
              <a:ext cx="720000" cy="720000"/>
            </a:xfrm>
            <a:prstGeom prst="rect">
              <a:avLst/>
            </a:prstGeom>
          </p:spPr>
        </p:pic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CF4219A2-550C-CDC2-8F23-8819F8B7EB5A}"/>
                </a:ext>
              </a:extLst>
            </p:cNvPr>
            <p:cNvGrpSpPr/>
            <p:nvPr/>
          </p:nvGrpSpPr>
          <p:grpSpPr>
            <a:xfrm>
              <a:off x="1404126" y="206726"/>
              <a:ext cx="10491479" cy="1303749"/>
              <a:chOff x="1404126" y="244725"/>
              <a:chExt cx="10491479" cy="1303749"/>
            </a:xfrm>
          </p:grpSpPr>
          <p:grpSp>
            <p:nvGrpSpPr>
              <p:cNvPr id="85" name="Group 84">
                <a:extLst>
                  <a:ext uri="{FF2B5EF4-FFF2-40B4-BE49-F238E27FC236}">
                    <a16:creationId xmlns:a16="http://schemas.microsoft.com/office/drawing/2014/main" id="{8F04A481-81D7-4831-1E71-92F9AFC00114}"/>
                  </a:ext>
                </a:extLst>
              </p:cNvPr>
              <p:cNvGrpSpPr/>
              <p:nvPr/>
            </p:nvGrpSpPr>
            <p:grpSpPr>
              <a:xfrm>
                <a:off x="4766698" y="316725"/>
                <a:ext cx="1503367" cy="985529"/>
                <a:chOff x="4766698" y="316725"/>
                <a:chExt cx="1503367" cy="985529"/>
              </a:xfrm>
            </p:grpSpPr>
            <p:pic>
              <p:nvPicPr>
                <p:cNvPr id="42" name="Picture 41" descr="Inbox Check with solid fill">
                  <a:extLst>
                    <a:ext uri="{FF2B5EF4-FFF2-40B4-BE49-F238E27FC236}">
                      <a16:creationId xmlns:a16="http://schemas.microsoft.com/office/drawing/2014/main" id="{0FAEE042-BA72-9C48-9FBF-BFB0E042410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rcRect/>
                <a:stretch/>
              </p:blipFill>
              <p:spPr>
                <a:xfrm>
                  <a:off x="5194381" y="316725"/>
                  <a:ext cx="648000" cy="648000"/>
                </a:xfrm>
                <a:prstGeom prst="rect">
                  <a:avLst/>
                </a:prstGeom>
              </p:spPr>
            </p:pic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9E058780-1115-884F-9A6D-0D0C5F15C25A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4766698" y="963699"/>
                  <a:ext cx="1503367" cy="3385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1219170" hangingPunct="1">
                    <a:defRPr/>
                  </a:pPr>
                  <a:r>
                    <a:rPr lang="en-US" sz="1600" kern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Assignments</a:t>
                  </a:r>
                </a:p>
              </p:txBody>
            </p:sp>
          </p:grpSp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1C3750A7-B980-0A96-8742-B5DE1D673541}"/>
                  </a:ext>
                </a:extLst>
              </p:cNvPr>
              <p:cNvGrpSpPr/>
              <p:nvPr/>
            </p:nvGrpSpPr>
            <p:grpSpPr>
              <a:xfrm>
                <a:off x="1404126" y="244725"/>
                <a:ext cx="1185129" cy="1057527"/>
                <a:chOff x="1404126" y="244725"/>
                <a:chExt cx="1185129" cy="1057527"/>
              </a:xfrm>
            </p:grpSpPr>
            <p:pic>
              <p:nvPicPr>
                <p:cNvPr id="39" name="Picture 38" descr="Presentation with media with solid fill">
                  <a:extLst>
                    <a:ext uri="{FF2B5EF4-FFF2-40B4-BE49-F238E27FC236}">
                      <a16:creationId xmlns:a16="http://schemas.microsoft.com/office/drawing/2014/main" id="{A89FBC00-DDAC-2548-A6E6-50808ADC9F0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  <a:srcRect/>
                <a:stretch/>
              </p:blipFill>
              <p:spPr>
                <a:xfrm>
                  <a:off x="1636690" y="244725"/>
                  <a:ext cx="720000" cy="720000"/>
                </a:xfrm>
                <a:prstGeom prst="rect">
                  <a:avLst/>
                </a:prstGeom>
              </p:spPr>
            </p:pic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BF1141D4-1E3D-DE43-BE9E-6D73786116F6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404126" y="963699"/>
                  <a:ext cx="1185129" cy="33855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1219170" hangingPunct="1">
                    <a:defRPr/>
                  </a:pPr>
                  <a:r>
                    <a:rPr lang="en-US" sz="1600" kern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Video</a:t>
                  </a:r>
                </a:p>
              </p:txBody>
            </p:sp>
          </p:grpSp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BE9DB802-BEB3-7143-49DD-19B25518D19E}"/>
                  </a:ext>
                </a:extLst>
              </p:cNvPr>
              <p:cNvGrpSpPr/>
              <p:nvPr/>
            </p:nvGrpSpPr>
            <p:grpSpPr>
              <a:xfrm>
                <a:off x="3085412" y="244725"/>
                <a:ext cx="1185129" cy="1303749"/>
                <a:chOff x="3085412" y="244725"/>
                <a:chExt cx="1185129" cy="1303749"/>
              </a:xfrm>
            </p:grpSpPr>
            <p:pic>
              <p:nvPicPr>
                <p:cNvPr id="83" name="Picture 38" descr="Chat with solid fill">
                  <a:extLst>
                    <a:ext uri="{FF2B5EF4-FFF2-40B4-BE49-F238E27FC236}">
                      <a16:creationId xmlns:a16="http://schemas.microsoft.com/office/drawing/2014/main" id="{E6EAD18C-018C-6EB2-BE96-984079C4573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  <a:srcRect/>
                <a:stretch/>
              </p:blipFill>
              <p:spPr>
                <a:xfrm>
                  <a:off x="3317977" y="244725"/>
                  <a:ext cx="720000" cy="720000"/>
                </a:xfrm>
                <a:prstGeom prst="rect">
                  <a:avLst/>
                </a:prstGeom>
              </p:spPr>
            </p:pic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73AFC4BB-42E9-72AE-3BD3-B3655AEC11EA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085412" y="963699"/>
                  <a:ext cx="1185129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1219170" hangingPunct="1">
                    <a:defRPr/>
                  </a:pPr>
                  <a:r>
                    <a:rPr lang="en-US" sz="1600" kern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Discussion</a:t>
                  </a:r>
                </a:p>
                <a:p>
                  <a:pPr algn="ctr" defTabSz="1219170" hangingPunct="1">
                    <a:defRPr/>
                  </a:pPr>
                  <a:r>
                    <a:rPr lang="en-US" sz="1600" kern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board</a:t>
                  </a:r>
                </a:p>
              </p:txBody>
            </p:sp>
          </p:grpSp>
          <p:grpSp>
            <p:nvGrpSpPr>
              <p:cNvPr id="86" name="Group 85">
                <a:extLst>
                  <a:ext uri="{FF2B5EF4-FFF2-40B4-BE49-F238E27FC236}">
                    <a16:creationId xmlns:a16="http://schemas.microsoft.com/office/drawing/2014/main" id="{554AED7C-A479-F3C2-0A9A-5EF770DC414B}"/>
                  </a:ext>
                </a:extLst>
              </p:cNvPr>
              <p:cNvGrpSpPr/>
              <p:nvPr/>
            </p:nvGrpSpPr>
            <p:grpSpPr>
              <a:xfrm>
                <a:off x="6766222" y="244725"/>
                <a:ext cx="1379023" cy="1303749"/>
                <a:chOff x="6766222" y="244725"/>
                <a:chExt cx="1379023" cy="1303749"/>
              </a:xfrm>
            </p:grpSpPr>
            <p:pic>
              <p:nvPicPr>
                <p:cNvPr id="89" name="Picture 38" descr="Touchscreen with solid fill">
                  <a:extLst>
                    <a:ext uri="{FF2B5EF4-FFF2-40B4-BE49-F238E27FC236}">
                      <a16:creationId xmlns:a16="http://schemas.microsoft.com/office/drawing/2014/main" id="{C5644411-A962-3EC5-D168-DF515949E62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2"/>
                    </a:ext>
                  </a:extLst>
                </a:blip>
                <a:srcRect/>
                <a:stretch/>
              </p:blipFill>
              <p:spPr>
                <a:xfrm>
                  <a:off x="7095733" y="244725"/>
                  <a:ext cx="720000" cy="720000"/>
                </a:xfrm>
                <a:prstGeom prst="rect">
                  <a:avLst/>
                </a:prstGeom>
              </p:spPr>
            </p:pic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CAC23DC5-D38E-8DA2-569C-7BB9D5A910AA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6766222" y="963699"/>
                  <a:ext cx="1379023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1219170" hangingPunct="1">
                    <a:defRPr/>
                  </a:pPr>
                  <a:r>
                    <a:rPr lang="en-US" sz="1600" kern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Interactive</a:t>
                  </a:r>
                </a:p>
                <a:p>
                  <a:pPr algn="ctr" defTabSz="1219170" hangingPunct="1">
                    <a:defRPr/>
                  </a:pPr>
                  <a:r>
                    <a:rPr lang="en-US" sz="1600" kern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courseware</a:t>
                  </a:r>
                </a:p>
              </p:txBody>
            </p:sp>
          </p:grpSp>
          <p:grpSp>
            <p:nvGrpSpPr>
              <p:cNvPr id="87" name="Group 86">
                <a:extLst>
                  <a:ext uri="{FF2B5EF4-FFF2-40B4-BE49-F238E27FC236}">
                    <a16:creationId xmlns:a16="http://schemas.microsoft.com/office/drawing/2014/main" id="{6B79D860-9DAC-7A71-F792-B6E30A363D8C}"/>
                  </a:ext>
                </a:extLst>
              </p:cNvPr>
              <p:cNvGrpSpPr/>
              <p:nvPr/>
            </p:nvGrpSpPr>
            <p:grpSpPr>
              <a:xfrm>
                <a:off x="8641402" y="244725"/>
                <a:ext cx="1379023" cy="1303749"/>
                <a:chOff x="8641402" y="244725"/>
                <a:chExt cx="1379023" cy="1303749"/>
              </a:xfrm>
            </p:grpSpPr>
            <p:pic>
              <p:nvPicPr>
                <p:cNvPr id="98" name="Picture 38" descr="Chat bubble with solid fill">
                  <a:extLst>
                    <a:ext uri="{FF2B5EF4-FFF2-40B4-BE49-F238E27FC236}">
                      <a16:creationId xmlns:a16="http://schemas.microsoft.com/office/drawing/2014/main" id="{F8A7CA63-C3EB-1AD9-B443-F30B4EBA7EF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4"/>
                    </a:ext>
                  </a:extLst>
                </a:blip>
                <a:srcRect/>
                <a:stretch/>
              </p:blipFill>
              <p:spPr>
                <a:xfrm>
                  <a:off x="8970913" y="244725"/>
                  <a:ext cx="720000" cy="720000"/>
                </a:xfrm>
                <a:prstGeom prst="rect">
                  <a:avLst/>
                </a:prstGeom>
              </p:spPr>
            </p:pic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01890162-F910-684E-24DA-337EDD4E27CA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8641402" y="963699"/>
                  <a:ext cx="1379023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1219170" hangingPunct="1">
                    <a:defRPr/>
                  </a:pPr>
                  <a:r>
                    <a:rPr lang="en-US" sz="1600" kern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Peer feedback</a:t>
                  </a:r>
                </a:p>
              </p:txBody>
            </p:sp>
          </p:grpSp>
          <p:grpSp>
            <p:nvGrpSpPr>
              <p:cNvPr id="103" name="Group 102">
                <a:extLst>
                  <a:ext uri="{FF2B5EF4-FFF2-40B4-BE49-F238E27FC236}">
                    <a16:creationId xmlns:a16="http://schemas.microsoft.com/office/drawing/2014/main" id="{4A6F795E-F153-BDBE-9084-F247D92FEF89}"/>
                  </a:ext>
                </a:extLst>
              </p:cNvPr>
              <p:cNvGrpSpPr/>
              <p:nvPr/>
            </p:nvGrpSpPr>
            <p:grpSpPr>
              <a:xfrm>
                <a:off x="10516582" y="244725"/>
                <a:ext cx="1379023" cy="1303749"/>
                <a:chOff x="10516582" y="244725"/>
                <a:chExt cx="1379023" cy="1303749"/>
              </a:xfrm>
            </p:grpSpPr>
            <p:pic>
              <p:nvPicPr>
                <p:cNvPr id="101" name="Picture 38" descr="Flowchart with solid fill">
                  <a:extLst>
                    <a:ext uri="{FF2B5EF4-FFF2-40B4-BE49-F238E27FC236}">
                      <a16:creationId xmlns:a16="http://schemas.microsoft.com/office/drawing/2014/main" id="{82241BD0-8CC6-7C8A-DAAC-064A914474C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5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6"/>
                    </a:ext>
                  </a:extLst>
                </a:blip>
                <a:srcRect/>
                <a:stretch/>
              </p:blipFill>
              <p:spPr>
                <a:xfrm>
                  <a:off x="10846473" y="244725"/>
                  <a:ext cx="720000" cy="720000"/>
                </a:xfrm>
                <a:prstGeom prst="rect">
                  <a:avLst/>
                </a:prstGeom>
              </p:spPr>
            </p:pic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EAD63831-86ED-AEAE-F903-84B5E68905D0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0516582" y="963699"/>
                  <a:ext cx="1379023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1219170" hangingPunct="1">
                    <a:defRPr/>
                  </a:pPr>
                  <a:r>
                    <a:rPr lang="en-US" sz="1600" kern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Concept</a:t>
                  </a:r>
                </a:p>
                <a:p>
                  <a:pPr algn="ctr" defTabSz="1219170" hangingPunct="1">
                    <a:defRPr/>
                  </a:pPr>
                  <a:r>
                    <a:rPr lang="en-US" sz="1600" kern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map</a:t>
                  </a:r>
                </a:p>
              </p:txBody>
            </p:sp>
          </p:grpSp>
        </p:grp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4EECA90D-3407-7CE5-68E4-7CE884701644}"/>
                </a:ext>
              </a:extLst>
            </p:cNvPr>
            <p:cNvGrpSpPr/>
            <p:nvPr/>
          </p:nvGrpSpPr>
          <p:grpSpPr>
            <a:xfrm>
              <a:off x="1404126" y="1755173"/>
              <a:ext cx="10491479" cy="1549971"/>
              <a:chOff x="1404126" y="244725"/>
              <a:chExt cx="10491479" cy="1549971"/>
            </a:xfrm>
          </p:grpSpPr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53345E08-08F7-BDB3-6689-3B8BBD996882}"/>
                  </a:ext>
                </a:extLst>
              </p:cNvPr>
              <p:cNvGrpSpPr/>
              <p:nvPr/>
            </p:nvGrpSpPr>
            <p:grpSpPr>
              <a:xfrm>
                <a:off x="4766698" y="316725"/>
                <a:ext cx="1503367" cy="1231749"/>
                <a:chOff x="4766698" y="316725"/>
                <a:chExt cx="1503367" cy="1231749"/>
              </a:xfrm>
            </p:grpSpPr>
            <p:pic>
              <p:nvPicPr>
                <p:cNvPr id="126" name="Picture 41" descr="Lights On with solid fill">
                  <a:extLst>
                    <a:ext uri="{FF2B5EF4-FFF2-40B4-BE49-F238E27FC236}">
                      <a16:creationId xmlns:a16="http://schemas.microsoft.com/office/drawing/2014/main" id="{935EEBB3-3820-9845-3312-1F0B185AC76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7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8"/>
                    </a:ext>
                  </a:extLst>
                </a:blip>
                <a:srcRect/>
                <a:stretch/>
              </p:blipFill>
              <p:spPr>
                <a:xfrm>
                  <a:off x="5194381" y="316725"/>
                  <a:ext cx="648000" cy="648000"/>
                </a:xfrm>
                <a:prstGeom prst="rect">
                  <a:avLst/>
                </a:prstGeom>
              </p:spPr>
            </p:pic>
            <p:sp>
              <p:nvSpPr>
                <p:cNvPr id="127" name="TextBox 126">
                  <a:extLst>
                    <a:ext uri="{FF2B5EF4-FFF2-40B4-BE49-F238E27FC236}">
                      <a16:creationId xmlns:a16="http://schemas.microsoft.com/office/drawing/2014/main" id="{AAD1B195-BCC0-0108-4E80-B4B3A7956C6F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4766698" y="963699"/>
                  <a:ext cx="1503367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1219170" hangingPunct="1">
                    <a:defRPr/>
                  </a:pPr>
                  <a:r>
                    <a:rPr lang="en-US" sz="1600" kern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Online brainstorm</a:t>
                  </a:r>
                </a:p>
              </p:txBody>
            </p:sp>
          </p:grpSp>
          <p:grpSp>
            <p:nvGrpSpPr>
              <p:cNvPr id="110" name="Group 109">
                <a:extLst>
                  <a:ext uri="{FF2B5EF4-FFF2-40B4-BE49-F238E27FC236}">
                    <a16:creationId xmlns:a16="http://schemas.microsoft.com/office/drawing/2014/main" id="{4779E979-8550-93F9-A6BF-661A6283BB51}"/>
                  </a:ext>
                </a:extLst>
              </p:cNvPr>
              <p:cNvGrpSpPr/>
              <p:nvPr/>
            </p:nvGrpSpPr>
            <p:grpSpPr>
              <a:xfrm>
                <a:off x="1404126" y="244725"/>
                <a:ext cx="1185129" cy="1303749"/>
                <a:chOff x="1404126" y="244725"/>
                <a:chExt cx="1185129" cy="1303749"/>
              </a:xfrm>
            </p:grpSpPr>
            <p:pic>
              <p:nvPicPr>
                <p:cNvPr id="124" name="Picture 38" descr="Open book with solid fill">
                  <a:extLst>
                    <a:ext uri="{FF2B5EF4-FFF2-40B4-BE49-F238E27FC236}">
                      <a16:creationId xmlns:a16="http://schemas.microsoft.com/office/drawing/2014/main" id="{3D60D98F-226F-0E1E-3A08-84226BE10EC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9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20"/>
                    </a:ext>
                  </a:extLst>
                </a:blip>
                <a:srcRect/>
                <a:stretch/>
              </p:blipFill>
              <p:spPr>
                <a:xfrm>
                  <a:off x="1636690" y="244725"/>
                  <a:ext cx="720000" cy="720000"/>
                </a:xfrm>
                <a:prstGeom prst="rect">
                  <a:avLst/>
                </a:prstGeom>
              </p:spPr>
            </p:pic>
            <p:sp>
              <p:nvSpPr>
                <p:cNvPr id="125" name="TextBox 124">
                  <a:extLst>
                    <a:ext uri="{FF2B5EF4-FFF2-40B4-BE49-F238E27FC236}">
                      <a16:creationId xmlns:a16="http://schemas.microsoft.com/office/drawing/2014/main" id="{F4FE07B7-6807-6F3E-16BA-DFEC580A8F87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404126" y="963699"/>
                  <a:ext cx="1185129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1219170" hangingPunct="1">
                    <a:defRPr/>
                  </a:pPr>
                  <a:r>
                    <a:rPr lang="en-US" sz="1600" kern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Read a chapter</a:t>
                  </a:r>
                </a:p>
              </p:txBody>
            </p:sp>
          </p:grpSp>
          <p:grpSp>
            <p:nvGrpSpPr>
              <p:cNvPr id="111" name="Group 110">
                <a:extLst>
                  <a:ext uri="{FF2B5EF4-FFF2-40B4-BE49-F238E27FC236}">
                    <a16:creationId xmlns:a16="http://schemas.microsoft.com/office/drawing/2014/main" id="{F2F78BBF-981C-623D-E364-12F38E460BD7}"/>
                  </a:ext>
                </a:extLst>
              </p:cNvPr>
              <p:cNvGrpSpPr/>
              <p:nvPr/>
            </p:nvGrpSpPr>
            <p:grpSpPr>
              <a:xfrm>
                <a:off x="3085412" y="244725"/>
                <a:ext cx="1185129" cy="1057528"/>
                <a:chOff x="3085412" y="244725"/>
                <a:chExt cx="1185129" cy="1057528"/>
              </a:xfrm>
            </p:grpSpPr>
            <p:pic>
              <p:nvPicPr>
                <p:cNvPr id="122" name="Picture 38" descr="Checkbox Checked with solid fill">
                  <a:extLst>
                    <a:ext uri="{FF2B5EF4-FFF2-40B4-BE49-F238E27FC236}">
                      <a16:creationId xmlns:a16="http://schemas.microsoft.com/office/drawing/2014/main" id="{FB8050B3-636F-80CE-F4EA-C6129AC2D91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1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22"/>
                    </a:ext>
                  </a:extLst>
                </a:blip>
                <a:srcRect/>
                <a:stretch/>
              </p:blipFill>
              <p:spPr>
                <a:xfrm>
                  <a:off x="3317977" y="244725"/>
                  <a:ext cx="720000" cy="720000"/>
                </a:xfrm>
                <a:prstGeom prst="rect">
                  <a:avLst/>
                </a:prstGeom>
              </p:spPr>
            </p:pic>
            <p:sp>
              <p:nvSpPr>
                <p:cNvPr id="123" name="TextBox 122">
                  <a:extLst>
                    <a:ext uri="{FF2B5EF4-FFF2-40B4-BE49-F238E27FC236}">
                      <a16:creationId xmlns:a16="http://schemas.microsoft.com/office/drawing/2014/main" id="{406E46EA-872A-125B-FD4F-758F5ACDDDBF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085412" y="963699"/>
                  <a:ext cx="1185129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1219170" hangingPunct="1">
                    <a:defRPr/>
                  </a:pPr>
                  <a:r>
                    <a:rPr lang="en-US" sz="1600" kern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Quiz</a:t>
                  </a:r>
                </a:p>
              </p:txBody>
            </p:sp>
          </p:grpSp>
          <p:grpSp>
            <p:nvGrpSpPr>
              <p:cNvPr id="113" name="Group 112">
                <a:extLst>
                  <a:ext uri="{FF2B5EF4-FFF2-40B4-BE49-F238E27FC236}">
                    <a16:creationId xmlns:a16="http://schemas.microsoft.com/office/drawing/2014/main" id="{7809932E-8C8B-AFE3-C0B6-E17182C429B3}"/>
                  </a:ext>
                </a:extLst>
              </p:cNvPr>
              <p:cNvGrpSpPr/>
              <p:nvPr/>
            </p:nvGrpSpPr>
            <p:grpSpPr>
              <a:xfrm>
                <a:off x="6766222" y="244725"/>
                <a:ext cx="1379023" cy="1303749"/>
                <a:chOff x="6766222" y="244725"/>
                <a:chExt cx="1379023" cy="1303749"/>
              </a:xfrm>
            </p:grpSpPr>
            <p:pic>
              <p:nvPicPr>
                <p:cNvPr id="120" name="Picture 38" descr="Blog with solid fill">
                  <a:extLst>
                    <a:ext uri="{FF2B5EF4-FFF2-40B4-BE49-F238E27FC236}">
                      <a16:creationId xmlns:a16="http://schemas.microsoft.com/office/drawing/2014/main" id="{C028D457-1AE9-1764-9928-DD6A9313A53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3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24"/>
                    </a:ext>
                  </a:extLst>
                </a:blip>
                <a:srcRect/>
                <a:stretch/>
              </p:blipFill>
              <p:spPr>
                <a:xfrm>
                  <a:off x="7095733" y="244725"/>
                  <a:ext cx="720000" cy="720000"/>
                </a:xfrm>
                <a:prstGeom prst="rect">
                  <a:avLst/>
                </a:prstGeom>
              </p:spPr>
            </p:pic>
            <p:sp>
              <p:nvSpPr>
                <p:cNvPr id="121" name="TextBox 120">
                  <a:extLst>
                    <a:ext uri="{FF2B5EF4-FFF2-40B4-BE49-F238E27FC236}">
                      <a16:creationId xmlns:a16="http://schemas.microsoft.com/office/drawing/2014/main" id="{8C3F9FA8-FFE4-7DFB-7DCC-C4EA1B02BD1F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6766222" y="963699"/>
                  <a:ext cx="1379023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1219170" hangingPunct="1">
                    <a:defRPr/>
                  </a:pPr>
                  <a:r>
                    <a:rPr lang="en-US" sz="1600" kern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Collaborative writing</a:t>
                  </a:r>
                </a:p>
              </p:txBody>
            </p:sp>
          </p:grpSp>
          <p:grpSp>
            <p:nvGrpSpPr>
              <p:cNvPr id="114" name="Group 113">
                <a:extLst>
                  <a:ext uri="{FF2B5EF4-FFF2-40B4-BE49-F238E27FC236}">
                    <a16:creationId xmlns:a16="http://schemas.microsoft.com/office/drawing/2014/main" id="{C5F96F39-0F70-CF5A-010D-767870320847}"/>
                  </a:ext>
                </a:extLst>
              </p:cNvPr>
              <p:cNvGrpSpPr/>
              <p:nvPr/>
            </p:nvGrpSpPr>
            <p:grpSpPr>
              <a:xfrm>
                <a:off x="8641402" y="244725"/>
                <a:ext cx="1379023" cy="1057528"/>
                <a:chOff x="8641402" y="244725"/>
                <a:chExt cx="1379023" cy="1057528"/>
              </a:xfrm>
            </p:grpSpPr>
            <p:pic>
              <p:nvPicPr>
                <p:cNvPr id="118" name="Picture 38" descr="Open folder with solid fill">
                  <a:extLst>
                    <a:ext uri="{FF2B5EF4-FFF2-40B4-BE49-F238E27FC236}">
                      <a16:creationId xmlns:a16="http://schemas.microsoft.com/office/drawing/2014/main" id="{F70B1B10-2B35-A26E-2C59-125D97492FB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5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26"/>
                    </a:ext>
                  </a:extLst>
                </a:blip>
                <a:srcRect/>
                <a:stretch/>
              </p:blipFill>
              <p:spPr>
                <a:xfrm>
                  <a:off x="8970913" y="244725"/>
                  <a:ext cx="720000" cy="720000"/>
                </a:xfrm>
                <a:prstGeom prst="rect">
                  <a:avLst/>
                </a:prstGeom>
              </p:spPr>
            </p:pic>
            <p:sp>
              <p:nvSpPr>
                <p:cNvPr id="119" name="TextBox 118">
                  <a:extLst>
                    <a:ext uri="{FF2B5EF4-FFF2-40B4-BE49-F238E27FC236}">
                      <a16:creationId xmlns:a16="http://schemas.microsoft.com/office/drawing/2014/main" id="{DE15C207-DB3E-53BC-2795-E6D3087C7ED7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8641402" y="963699"/>
                  <a:ext cx="1379023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1219170" hangingPunct="1">
                    <a:defRPr/>
                  </a:pPr>
                  <a:r>
                    <a:rPr lang="en-US" sz="1600" kern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Portfolio</a:t>
                  </a:r>
                </a:p>
              </p:txBody>
            </p:sp>
          </p:grpSp>
          <p:grpSp>
            <p:nvGrpSpPr>
              <p:cNvPr id="115" name="Group 114">
                <a:extLst>
                  <a:ext uri="{FF2B5EF4-FFF2-40B4-BE49-F238E27FC236}">
                    <a16:creationId xmlns:a16="http://schemas.microsoft.com/office/drawing/2014/main" id="{78385002-A538-D07B-C5C2-4197D8A7852A}"/>
                  </a:ext>
                </a:extLst>
              </p:cNvPr>
              <p:cNvGrpSpPr/>
              <p:nvPr/>
            </p:nvGrpSpPr>
            <p:grpSpPr>
              <a:xfrm>
                <a:off x="10516582" y="244725"/>
                <a:ext cx="1379023" cy="1549971"/>
                <a:chOff x="10516582" y="244725"/>
                <a:chExt cx="1379023" cy="1549971"/>
              </a:xfrm>
            </p:grpSpPr>
            <p:pic>
              <p:nvPicPr>
                <p:cNvPr id="116" name="Picture 38" descr="Video camera with solid fill">
                  <a:extLst>
                    <a:ext uri="{FF2B5EF4-FFF2-40B4-BE49-F238E27FC236}">
                      <a16:creationId xmlns:a16="http://schemas.microsoft.com/office/drawing/2014/main" id="{5477C848-AD15-4C52-4EA5-A22743DF6D7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7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28"/>
                    </a:ext>
                  </a:extLst>
                </a:blip>
                <a:srcRect/>
                <a:stretch/>
              </p:blipFill>
              <p:spPr>
                <a:xfrm>
                  <a:off x="10846473" y="244725"/>
                  <a:ext cx="720000" cy="720000"/>
                </a:xfrm>
                <a:prstGeom prst="rect">
                  <a:avLst/>
                </a:prstGeom>
              </p:spPr>
            </p:pic>
            <p:sp>
              <p:nvSpPr>
                <p:cNvPr id="117" name="TextBox 116">
                  <a:extLst>
                    <a:ext uri="{FF2B5EF4-FFF2-40B4-BE49-F238E27FC236}">
                      <a16:creationId xmlns:a16="http://schemas.microsoft.com/office/drawing/2014/main" id="{CA697E94-D309-D8A9-8639-0CF8C1C62473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0516582" y="963699"/>
                  <a:ext cx="1379023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 defTabSz="1219170" hangingPunct="1">
                    <a:defRPr/>
                  </a:pPr>
                  <a:r>
                    <a:rPr lang="en-US" sz="1600" kern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Student generated content</a:t>
                  </a:r>
                </a:p>
              </p:txBody>
            </p:sp>
          </p:grpSp>
        </p:grp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011411F9-3367-1100-ADC3-6BEF5425B131}"/>
              </a:ext>
            </a:extLst>
          </p:cNvPr>
          <p:cNvSpPr txBox="1">
            <a:spLocks/>
          </p:cNvSpPr>
          <p:nvPr/>
        </p:nvSpPr>
        <p:spPr>
          <a:xfrm>
            <a:off x="0" y="5260561"/>
            <a:ext cx="1255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1200" dirty="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  <a:cs typeface="Arial" panose="020B0604020202020204" pitchFamily="34" charset="0"/>
              </a:rPr>
              <a:t>Lecturer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Roboto Slab Medium" pitchFamily="2" charset="0"/>
                <a:ea typeface="Roboto Slab Medium" pitchFamily="2" charset="0"/>
                <a:cs typeface="Arial" panose="020B0604020202020204" pitchFamily="34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Roboto Slab Medium" pitchFamily="2" charset="0"/>
                <a:ea typeface="Roboto Slab Medium" pitchFamily="2" charset="0"/>
                <a:cs typeface="Arial" panose="020B0604020202020204" pitchFamily="34" charset="0"/>
              </a:rPr>
              <a:t>paced</a:t>
            </a:r>
          </a:p>
        </p:txBody>
      </p:sp>
      <p:pic>
        <p:nvPicPr>
          <p:cNvPr id="77" name="Graphic 76" descr="Professor female with solid fill">
            <a:extLst>
              <a:ext uri="{FF2B5EF4-FFF2-40B4-BE49-F238E27FC236}">
                <a16:creationId xmlns:a16="http://schemas.microsoft.com/office/drawing/2014/main" id="{83C236FA-3DC6-B2A1-1AF2-8D7AAC11F0FC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0"/>
              </a:ext>
            </a:extLst>
          </a:blip>
          <a:srcRect/>
          <a:stretch/>
        </p:blipFill>
        <p:spPr>
          <a:xfrm>
            <a:off x="250334" y="4540562"/>
            <a:ext cx="720000" cy="720000"/>
          </a:xfrm>
          <a:prstGeom prst="rect">
            <a:avLst/>
          </a:prstGeom>
        </p:spPr>
      </p:pic>
      <p:grpSp>
        <p:nvGrpSpPr>
          <p:cNvPr id="78" name="Group 77">
            <a:extLst>
              <a:ext uri="{FF2B5EF4-FFF2-40B4-BE49-F238E27FC236}">
                <a16:creationId xmlns:a16="http://schemas.microsoft.com/office/drawing/2014/main" id="{1B05B86C-EBC8-22C5-6847-0A42EC0F789A}"/>
              </a:ext>
            </a:extLst>
          </p:cNvPr>
          <p:cNvGrpSpPr/>
          <p:nvPr/>
        </p:nvGrpSpPr>
        <p:grpSpPr>
          <a:xfrm>
            <a:off x="1362751" y="3750088"/>
            <a:ext cx="10515755" cy="1303749"/>
            <a:chOff x="1379850" y="244725"/>
            <a:chExt cx="10515755" cy="1303749"/>
          </a:xfrm>
        </p:grpSpPr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7A081D42-D9CB-B1DD-6101-156FC0F64BEF}"/>
                </a:ext>
              </a:extLst>
            </p:cNvPr>
            <p:cNvGrpSpPr/>
            <p:nvPr/>
          </p:nvGrpSpPr>
          <p:grpSpPr>
            <a:xfrm>
              <a:off x="4766698" y="316725"/>
              <a:ext cx="1503367" cy="1231749"/>
              <a:chOff x="4766698" y="316725"/>
              <a:chExt cx="1503367" cy="1231749"/>
            </a:xfrm>
          </p:grpSpPr>
          <p:pic>
            <p:nvPicPr>
              <p:cNvPr id="154" name="Picture 41" descr="Pencil with solid fill">
                <a:extLst>
                  <a:ext uri="{FF2B5EF4-FFF2-40B4-BE49-F238E27FC236}">
                    <a16:creationId xmlns:a16="http://schemas.microsoft.com/office/drawing/2014/main" id="{639807BB-B749-EA30-D832-93DE2CC9B2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1">
                <a:extLst>
                  <a:ext uri="{96DAC541-7B7A-43D3-8B79-37D633B846F1}">
                    <asvg:svgBlip xmlns:asvg="http://schemas.microsoft.com/office/drawing/2016/SVG/main" r:embed="rId32"/>
                  </a:ext>
                </a:extLst>
              </a:blip>
              <a:srcRect/>
              <a:stretch/>
            </p:blipFill>
            <p:spPr>
              <a:xfrm>
                <a:off x="5194381" y="316725"/>
                <a:ext cx="648000" cy="648000"/>
              </a:xfrm>
              <a:prstGeom prst="rect">
                <a:avLst/>
              </a:prstGeom>
            </p:spPr>
          </p:pic>
          <p:sp>
            <p:nvSpPr>
              <p:cNvPr id="155" name="TextBox 154">
                <a:extLst>
                  <a:ext uri="{FF2B5EF4-FFF2-40B4-BE49-F238E27FC236}">
                    <a16:creationId xmlns:a16="http://schemas.microsoft.com/office/drawing/2014/main" id="{35FE3C01-81BB-895E-F4D3-1AF906BE4D6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766698" y="963699"/>
                <a:ext cx="150336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1219170" hangingPunct="1">
                  <a:defRPr/>
                </a:pPr>
                <a:r>
                  <a:rPr lang="en-US" sz="1600" kern="1200" dirty="0">
                    <a:solidFill>
                      <a:prstClr val="black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Textbook assignments</a:t>
                </a:r>
              </a:p>
            </p:txBody>
          </p:sp>
        </p:grpSp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62B0649D-D4CE-DD40-D89E-B0C447987E78}"/>
                </a:ext>
              </a:extLst>
            </p:cNvPr>
            <p:cNvGrpSpPr/>
            <p:nvPr/>
          </p:nvGrpSpPr>
          <p:grpSpPr>
            <a:xfrm>
              <a:off x="1379850" y="244725"/>
              <a:ext cx="1253602" cy="1057528"/>
              <a:chOff x="1379850" y="244725"/>
              <a:chExt cx="1253602" cy="1057528"/>
            </a:xfrm>
          </p:grpSpPr>
          <p:pic>
            <p:nvPicPr>
              <p:cNvPr id="152" name="Picture 38" descr="Classroom with solid fill">
                <a:extLst>
                  <a:ext uri="{FF2B5EF4-FFF2-40B4-BE49-F238E27FC236}">
                    <a16:creationId xmlns:a16="http://schemas.microsoft.com/office/drawing/2014/main" id="{6E2B0BE1-44E4-7CD1-CBA6-C26AD2CD69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4"/>
                  </a:ext>
                </a:extLst>
              </a:blip>
              <a:srcRect/>
              <a:stretch/>
            </p:blipFill>
            <p:spPr>
              <a:xfrm>
                <a:off x="1636690" y="244725"/>
                <a:ext cx="720000" cy="720000"/>
              </a:xfrm>
              <a:prstGeom prst="rect">
                <a:avLst/>
              </a:prstGeom>
            </p:spPr>
          </p:pic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67BC1956-20A7-ADEE-F930-689128383C6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79850" y="963699"/>
                <a:ext cx="125360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1219170" hangingPunct="1">
                  <a:defRPr/>
                </a:pPr>
                <a:r>
                  <a:rPr lang="en-US" sz="1600" kern="1200" dirty="0">
                    <a:solidFill>
                      <a:prstClr val="black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Explanation</a:t>
                </a:r>
              </a:p>
            </p:txBody>
          </p:sp>
        </p:grpSp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08412741-9676-D99D-BA8E-ED54B5170C85}"/>
                </a:ext>
              </a:extLst>
            </p:cNvPr>
            <p:cNvGrpSpPr/>
            <p:nvPr/>
          </p:nvGrpSpPr>
          <p:grpSpPr>
            <a:xfrm>
              <a:off x="3085412" y="244725"/>
              <a:ext cx="1185129" cy="1057528"/>
              <a:chOff x="3085412" y="244725"/>
              <a:chExt cx="1185129" cy="1057528"/>
            </a:xfrm>
          </p:grpSpPr>
          <p:pic>
            <p:nvPicPr>
              <p:cNvPr id="150" name="Picture 38" descr="Flask with solid fill">
                <a:extLst>
                  <a:ext uri="{FF2B5EF4-FFF2-40B4-BE49-F238E27FC236}">
                    <a16:creationId xmlns:a16="http://schemas.microsoft.com/office/drawing/2014/main" id="{5635DA32-4421-256A-B5D2-8DDD149AD7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6"/>
                  </a:ext>
                </a:extLst>
              </a:blip>
              <a:srcRect/>
              <a:stretch/>
            </p:blipFill>
            <p:spPr>
              <a:xfrm>
                <a:off x="3317977" y="244725"/>
                <a:ext cx="720000" cy="720000"/>
              </a:xfrm>
              <a:prstGeom prst="rect">
                <a:avLst/>
              </a:prstGeom>
            </p:spPr>
          </p:pic>
          <p:sp>
            <p:nvSpPr>
              <p:cNvPr id="151" name="TextBox 150">
                <a:extLst>
                  <a:ext uri="{FF2B5EF4-FFF2-40B4-BE49-F238E27FC236}">
                    <a16:creationId xmlns:a16="http://schemas.microsoft.com/office/drawing/2014/main" id="{033B19A8-DCD9-9CA4-E617-B2DB0EAF8D0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085412" y="963699"/>
                <a:ext cx="118512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1219170" hangingPunct="1">
                  <a:defRPr/>
                </a:pPr>
                <a:r>
                  <a:rPr lang="en-US" sz="1600" kern="1200" dirty="0">
                    <a:solidFill>
                      <a:prstClr val="black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Lab work</a:t>
                </a:r>
              </a:p>
            </p:txBody>
          </p:sp>
        </p:grpSp>
        <p:pic>
          <p:nvPicPr>
            <p:cNvPr id="148" name="Picture 38" descr="Smart Phone with solid fill">
              <a:extLst>
                <a:ext uri="{FF2B5EF4-FFF2-40B4-BE49-F238E27FC236}">
                  <a16:creationId xmlns:a16="http://schemas.microsoft.com/office/drawing/2014/main" id="{EECC5642-1D96-9227-3677-7C5DAE1733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8"/>
                </a:ext>
              </a:extLst>
            </a:blip>
            <a:srcRect/>
            <a:stretch/>
          </p:blipFill>
          <p:spPr>
            <a:xfrm>
              <a:off x="7095733" y="244725"/>
              <a:ext cx="720000" cy="720000"/>
            </a:xfrm>
            <a:prstGeom prst="rect">
              <a:avLst/>
            </a:prstGeom>
          </p:spPr>
        </p:pic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6B07CC70-758A-70A0-C5FB-CDB4593090AD}"/>
                </a:ext>
              </a:extLst>
            </p:cNvPr>
            <p:cNvGrpSpPr/>
            <p:nvPr/>
          </p:nvGrpSpPr>
          <p:grpSpPr>
            <a:xfrm>
              <a:off x="8581562" y="244725"/>
              <a:ext cx="1498704" cy="1303749"/>
              <a:chOff x="8581562" y="244725"/>
              <a:chExt cx="1498704" cy="1303749"/>
            </a:xfrm>
          </p:grpSpPr>
          <p:pic>
            <p:nvPicPr>
              <p:cNvPr id="146" name="Picture 38" descr="User with solid fill">
                <a:extLst>
                  <a:ext uri="{FF2B5EF4-FFF2-40B4-BE49-F238E27FC236}">
                    <a16:creationId xmlns:a16="http://schemas.microsoft.com/office/drawing/2014/main" id="{786900B4-F045-8CB4-5EAD-92643EF2C8E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0"/>
                  </a:ext>
                </a:extLst>
              </a:blip>
              <a:srcRect/>
              <a:stretch/>
            </p:blipFill>
            <p:spPr>
              <a:xfrm>
                <a:off x="8970913" y="244725"/>
                <a:ext cx="720000" cy="720000"/>
              </a:xfrm>
              <a:prstGeom prst="rect">
                <a:avLst/>
              </a:prstGeom>
            </p:spPr>
          </p:pic>
          <p:sp>
            <p:nvSpPr>
              <p:cNvPr id="147" name="TextBox 146">
                <a:extLst>
                  <a:ext uri="{FF2B5EF4-FFF2-40B4-BE49-F238E27FC236}">
                    <a16:creationId xmlns:a16="http://schemas.microsoft.com/office/drawing/2014/main" id="{F2E3FA03-A2A5-E4D7-984B-1B6AA3C5B4C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581562" y="963699"/>
                <a:ext cx="149870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1219170" hangingPunct="1">
                  <a:defRPr/>
                </a:pPr>
                <a:r>
                  <a:rPr lang="en-US" sz="1600" kern="1200" dirty="0">
                    <a:solidFill>
                      <a:prstClr val="black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Student presentations</a:t>
                </a:r>
              </a:p>
            </p:txBody>
          </p:sp>
        </p:grpSp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5C971737-2762-1BE9-2BC8-C954B84C3121}"/>
                </a:ext>
              </a:extLst>
            </p:cNvPr>
            <p:cNvGrpSpPr/>
            <p:nvPr/>
          </p:nvGrpSpPr>
          <p:grpSpPr>
            <a:xfrm>
              <a:off x="10516582" y="244725"/>
              <a:ext cx="1379023" cy="1057528"/>
              <a:chOff x="10516582" y="244725"/>
              <a:chExt cx="1379023" cy="1057528"/>
            </a:xfrm>
          </p:grpSpPr>
          <p:pic>
            <p:nvPicPr>
              <p:cNvPr id="144" name="Picture 38" descr="Game controller with solid fill">
                <a:extLst>
                  <a:ext uri="{FF2B5EF4-FFF2-40B4-BE49-F238E27FC236}">
                    <a16:creationId xmlns:a16="http://schemas.microsoft.com/office/drawing/2014/main" id="{6CDB183D-09EE-7594-9288-B428B86EFFE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2"/>
                  </a:ext>
                </a:extLst>
              </a:blip>
              <a:srcRect/>
              <a:stretch/>
            </p:blipFill>
            <p:spPr>
              <a:xfrm>
                <a:off x="10846473" y="244725"/>
                <a:ext cx="720000" cy="720000"/>
              </a:xfrm>
              <a:prstGeom prst="rect">
                <a:avLst/>
              </a:prstGeom>
            </p:spPr>
          </p:pic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CEF9A60F-D7B5-ABFB-76C2-8CC5231853B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516582" y="963699"/>
                <a:ext cx="13790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1219170" hangingPunct="1">
                  <a:defRPr/>
                </a:pPr>
                <a:r>
                  <a:rPr lang="en-US" sz="1600" kern="1200" dirty="0">
                    <a:solidFill>
                      <a:prstClr val="black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Game</a:t>
                </a:r>
              </a:p>
            </p:txBody>
          </p:sp>
        </p:grp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424E29D7-CF29-D1F7-5C69-8803C5B5DF4A}"/>
              </a:ext>
            </a:extLst>
          </p:cNvPr>
          <p:cNvGrpSpPr/>
          <p:nvPr/>
        </p:nvGrpSpPr>
        <p:grpSpPr>
          <a:xfrm>
            <a:off x="1387027" y="5298535"/>
            <a:ext cx="10491479" cy="1303749"/>
            <a:chOff x="1404126" y="244725"/>
            <a:chExt cx="10491479" cy="1303749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9ACD6827-7D1D-E062-095B-8B26FEB73D4E}"/>
                </a:ext>
              </a:extLst>
            </p:cNvPr>
            <p:cNvGrpSpPr/>
            <p:nvPr/>
          </p:nvGrpSpPr>
          <p:grpSpPr>
            <a:xfrm>
              <a:off x="4766698" y="316725"/>
              <a:ext cx="1503367" cy="985528"/>
              <a:chOff x="4766698" y="316725"/>
              <a:chExt cx="1503367" cy="985528"/>
            </a:xfrm>
          </p:grpSpPr>
          <p:pic>
            <p:nvPicPr>
              <p:cNvPr id="136" name="Picture 41" descr="Marker with solid fill">
                <a:extLst>
                  <a:ext uri="{FF2B5EF4-FFF2-40B4-BE49-F238E27FC236}">
                    <a16:creationId xmlns:a16="http://schemas.microsoft.com/office/drawing/2014/main" id="{FA57D384-DE56-C99D-E32E-80F885AE18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4"/>
                  </a:ext>
                </a:extLst>
              </a:blip>
              <a:srcRect/>
              <a:stretch/>
            </p:blipFill>
            <p:spPr>
              <a:xfrm>
                <a:off x="5194381" y="316725"/>
                <a:ext cx="648000" cy="648000"/>
              </a:xfrm>
              <a:prstGeom prst="rect">
                <a:avLst/>
              </a:prstGeom>
            </p:spPr>
          </p:pic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23D2E74A-03E9-04AF-101A-E5FF21C1EE6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766698" y="963699"/>
                <a:ext cx="150336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1219170" hangingPunct="1">
                  <a:defRPr/>
                </a:pPr>
                <a:r>
                  <a:rPr lang="en-US" sz="1600" kern="1200" dirty="0">
                    <a:solidFill>
                      <a:prstClr val="black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Fieldtrip</a:t>
                </a:r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F0EAF97D-3447-413B-A72F-BB7C63F67421}"/>
                </a:ext>
              </a:extLst>
            </p:cNvPr>
            <p:cNvGrpSpPr/>
            <p:nvPr/>
          </p:nvGrpSpPr>
          <p:grpSpPr>
            <a:xfrm>
              <a:off x="1404126" y="244725"/>
              <a:ext cx="1185129" cy="1303749"/>
              <a:chOff x="1404126" y="244725"/>
              <a:chExt cx="1185129" cy="1303749"/>
            </a:xfrm>
          </p:grpSpPr>
          <p:pic>
            <p:nvPicPr>
              <p:cNvPr id="134" name="Picture 38" descr="Boardroom with solid fill">
                <a:extLst>
                  <a:ext uri="{FF2B5EF4-FFF2-40B4-BE49-F238E27FC236}">
                    <a16:creationId xmlns:a16="http://schemas.microsoft.com/office/drawing/2014/main" id="{CBFB61C8-872A-2AE5-F08B-3074813B48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6"/>
                  </a:ext>
                </a:extLst>
              </a:blip>
              <a:srcRect/>
              <a:stretch/>
            </p:blipFill>
            <p:spPr>
              <a:xfrm>
                <a:off x="1636690" y="244725"/>
                <a:ext cx="720000" cy="720000"/>
              </a:xfrm>
              <a:prstGeom prst="rect">
                <a:avLst/>
              </a:prstGeom>
            </p:spPr>
          </p:pic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2D13A2A8-ECD3-A6E7-1C16-665ABAB0E22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404126" y="963699"/>
                <a:ext cx="118512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1219170" hangingPunct="1">
                  <a:defRPr/>
                </a:pPr>
                <a:r>
                  <a:rPr lang="en-US" sz="1600" kern="1200" dirty="0">
                    <a:solidFill>
                      <a:prstClr val="black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Peer instruction</a:t>
                </a:r>
              </a:p>
            </p:txBody>
          </p:sp>
        </p:grp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24B7253B-160F-7313-43F0-8D5E727C280B}"/>
                </a:ext>
              </a:extLst>
            </p:cNvPr>
            <p:cNvGrpSpPr/>
            <p:nvPr/>
          </p:nvGrpSpPr>
          <p:grpSpPr>
            <a:xfrm>
              <a:off x="3085412" y="244725"/>
              <a:ext cx="1185129" cy="1303749"/>
              <a:chOff x="3085412" y="244725"/>
              <a:chExt cx="1185129" cy="1303749"/>
            </a:xfrm>
          </p:grpSpPr>
          <p:pic>
            <p:nvPicPr>
              <p:cNvPr id="132" name="Picture 38" descr="Lecturer with solid fill">
                <a:extLst>
                  <a:ext uri="{FF2B5EF4-FFF2-40B4-BE49-F238E27FC236}">
                    <a16:creationId xmlns:a16="http://schemas.microsoft.com/office/drawing/2014/main" id="{E84DED8D-2A6D-9022-7F64-D96530B86B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8"/>
                  </a:ext>
                </a:extLst>
              </a:blip>
              <a:srcRect/>
              <a:stretch/>
            </p:blipFill>
            <p:spPr>
              <a:xfrm>
                <a:off x="3317977" y="244725"/>
                <a:ext cx="720000" cy="720000"/>
              </a:xfrm>
              <a:prstGeom prst="rect">
                <a:avLst/>
              </a:prstGeom>
            </p:spPr>
          </p:pic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77701B3F-B3A4-71A5-9A42-9B0ED317DAA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085412" y="963699"/>
                <a:ext cx="118512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1219170" hangingPunct="1">
                  <a:defRPr/>
                </a:pPr>
                <a:r>
                  <a:rPr lang="en-US" sz="1600" kern="1200" dirty="0">
                    <a:solidFill>
                      <a:prstClr val="black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Guest lecture</a:t>
                </a:r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F5B01BDD-AD52-2C1A-56A8-9EDF04CCC6BF}"/>
                </a:ext>
              </a:extLst>
            </p:cNvPr>
            <p:cNvGrpSpPr/>
            <p:nvPr/>
          </p:nvGrpSpPr>
          <p:grpSpPr>
            <a:xfrm>
              <a:off x="6766222" y="244725"/>
              <a:ext cx="1379023" cy="1057528"/>
              <a:chOff x="6766222" y="244725"/>
              <a:chExt cx="1379023" cy="1057528"/>
            </a:xfrm>
          </p:grpSpPr>
          <p:pic>
            <p:nvPicPr>
              <p:cNvPr id="130" name="Picture 38" descr="Person with idea with solid fill">
                <a:extLst>
                  <a:ext uri="{FF2B5EF4-FFF2-40B4-BE49-F238E27FC236}">
                    <a16:creationId xmlns:a16="http://schemas.microsoft.com/office/drawing/2014/main" id="{F1DED37C-70D6-1D7E-F84C-A13CF445BB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0"/>
                  </a:ext>
                </a:extLst>
              </a:blip>
              <a:srcRect/>
              <a:stretch/>
            </p:blipFill>
            <p:spPr>
              <a:xfrm>
                <a:off x="7095733" y="244725"/>
                <a:ext cx="720000" cy="720000"/>
              </a:xfrm>
              <a:prstGeom prst="rect">
                <a:avLst/>
              </a:prstGeom>
            </p:spPr>
          </p:pic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1EA30526-F57C-8A7F-A195-05C7B8411CE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66222" y="963699"/>
                <a:ext cx="137902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1219170" hangingPunct="1">
                  <a:defRPr/>
                </a:pPr>
                <a:r>
                  <a:rPr lang="en-US" sz="1600" kern="1200" dirty="0">
                    <a:solidFill>
                      <a:prstClr val="black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Modeling</a:t>
                </a:r>
              </a:p>
            </p:txBody>
          </p:sp>
        </p:grp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987C0047-8EDF-E4F4-278B-B8D30E7AC181}"/>
                </a:ext>
              </a:extLst>
            </p:cNvPr>
            <p:cNvGrpSpPr/>
            <p:nvPr/>
          </p:nvGrpSpPr>
          <p:grpSpPr>
            <a:xfrm>
              <a:off x="8641402" y="244725"/>
              <a:ext cx="1379023" cy="1303749"/>
              <a:chOff x="8641402" y="244725"/>
              <a:chExt cx="1379023" cy="1303749"/>
            </a:xfrm>
          </p:grpSpPr>
          <p:pic>
            <p:nvPicPr>
              <p:cNvPr id="128" name="Picture 38" descr="Meeting with solid fill">
                <a:extLst>
                  <a:ext uri="{FF2B5EF4-FFF2-40B4-BE49-F238E27FC236}">
                    <a16:creationId xmlns:a16="http://schemas.microsoft.com/office/drawing/2014/main" id="{77D058AA-C9B7-DC40-7974-E590AD405D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2"/>
                  </a:ext>
                </a:extLst>
              </a:blip>
              <a:srcRect/>
              <a:stretch/>
            </p:blipFill>
            <p:spPr>
              <a:xfrm>
                <a:off x="8970913" y="244725"/>
                <a:ext cx="720000" cy="720000"/>
              </a:xfrm>
              <a:prstGeom prst="rect">
                <a:avLst/>
              </a:prstGeom>
            </p:spPr>
          </p:pic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7AE5C0C7-88D8-5483-A1FE-28EB148FF26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641402" y="963699"/>
                <a:ext cx="137902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1219170" hangingPunct="1">
                  <a:defRPr/>
                </a:pPr>
                <a:r>
                  <a:rPr lang="en-US" sz="1600" kern="1200" dirty="0">
                    <a:solidFill>
                      <a:prstClr val="black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Discussion (face-2-face)</a:t>
                </a:r>
              </a:p>
            </p:txBody>
          </p:sp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C6B424EC-96B4-47FD-CECC-62B58CB9101C}"/>
                </a:ext>
              </a:extLst>
            </p:cNvPr>
            <p:cNvGrpSpPr/>
            <p:nvPr/>
          </p:nvGrpSpPr>
          <p:grpSpPr>
            <a:xfrm>
              <a:off x="10516582" y="244725"/>
              <a:ext cx="1379023" cy="1303749"/>
              <a:chOff x="10516582" y="244725"/>
              <a:chExt cx="1379023" cy="1303749"/>
            </a:xfrm>
          </p:grpSpPr>
          <p:pic>
            <p:nvPicPr>
              <p:cNvPr id="104" name="Picture 38" descr="Document with solid fill">
                <a:extLst>
                  <a:ext uri="{FF2B5EF4-FFF2-40B4-BE49-F238E27FC236}">
                    <a16:creationId xmlns:a16="http://schemas.microsoft.com/office/drawing/2014/main" id="{8F40D23B-71EB-4A2B-FDA2-F0B88CC015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4"/>
                  </a:ext>
                </a:extLst>
              </a:blip>
              <a:srcRect/>
              <a:stretch/>
            </p:blipFill>
            <p:spPr>
              <a:xfrm>
                <a:off x="10846473" y="244725"/>
                <a:ext cx="720000" cy="720000"/>
              </a:xfrm>
              <a:prstGeom prst="rect">
                <a:avLst/>
              </a:prstGeom>
            </p:spPr>
          </p:pic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9E0F081B-89CC-8B20-36CD-D67E2DA325C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0516582" y="963699"/>
                <a:ext cx="137902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1219170" hangingPunct="1">
                  <a:defRPr/>
                </a:pPr>
                <a:r>
                  <a:rPr lang="en-US" sz="1600" kern="1200" dirty="0">
                    <a:solidFill>
                      <a:prstClr val="black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One minute paper</a:t>
                </a:r>
              </a:p>
            </p:txBody>
          </p:sp>
        </p:grpSp>
      </p:grpSp>
      <p:sp>
        <p:nvSpPr>
          <p:cNvPr id="5" name="TextBox 148">
            <a:extLst>
              <a:ext uri="{FF2B5EF4-FFF2-40B4-BE49-F238E27FC236}">
                <a16:creationId xmlns:a16="http://schemas.microsoft.com/office/drawing/2014/main" id="{B1BBF9FE-19DD-0981-E25E-9A9B10E8C78C}"/>
              </a:ext>
            </a:extLst>
          </p:cNvPr>
          <p:cNvSpPr txBox="1">
            <a:spLocks/>
          </p:cNvSpPr>
          <p:nvPr/>
        </p:nvSpPr>
        <p:spPr>
          <a:xfrm>
            <a:off x="6749123" y="4469062"/>
            <a:ext cx="1379023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 defTabSz="1219170" hangingPunct="1">
              <a:defRPr/>
            </a:pPr>
            <a:r>
              <a:rPr lang="en-US" sz="1600" kern="1200" dirty="0">
                <a:solidFill>
                  <a:prstClr val="black"/>
                </a:solidFill>
                <a:ea typeface="+mn-ea"/>
              </a:rPr>
              <a:t>Student</a:t>
            </a:r>
          </a:p>
          <a:p>
            <a:pPr algn="ctr" defTabSz="1219170">
              <a:defRPr/>
            </a:pPr>
            <a:r>
              <a:rPr lang="en-US" sz="1600" kern="1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polling</a:t>
            </a:r>
          </a:p>
        </p:txBody>
      </p:sp>
      <p:grpSp>
        <p:nvGrpSpPr>
          <p:cNvPr id="4" name="Groep 3">
            <a:extLst>
              <a:ext uri="{FF2B5EF4-FFF2-40B4-BE49-F238E27FC236}">
                <a16:creationId xmlns:a16="http://schemas.microsoft.com/office/drawing/2014/main" id="{DB07ECD8-4AE8-91A9-4F5A-C8B3346333A5}"/>
              </a:ext>
            </a:extLst>
          </p:cNvPr>
          <p:cNvGrpSpPr/>
          <p:nvPr/>
        </p:nvGrpSpPr>
        <p:grpSpPr>
          <a:xfrm>
            <a:off x="7332633" y="4008104"/>
            <a:ext cx="216000" cy="304998"/>
            <a:chOff x="7326283" y="4008104"/>
            <a:chExt cx="224702" cy="304998"/>
          </a:xfrm>
        </p:grpSpPr>
        <p:sp>
          <p:nvSpPr>
            <p:cNvPr id="6" name="Rechthoek 5">
              <a:extLst>
                <a:ext uri="{FF2B5EF4-FFF2-40B4-BE49-F238E27FC236}">
                  <a16:creationId xmlns:a16="http://schemas.microsoft.com/office/drawing/2014/main" id="{9A8A2E9B-F28D-9F32-825F-F7B65F76C38B}"/>
                </a:ext>
              </a:extLst>
            </p:cNvPr>
            <p:cNvSpPr/>
            <p:nvPr/>
          </p:nvSpPr>
          <p:spPr>
            <a:xfrm>
              <a:off x="7326283" y="4072003"/>
              <a:ext cx="65118" cy="24109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hthoek 6">
              <a:extLst>
                <a:ext uri="{FF2B5EF4-FFF2-40B4-BE49-F238E27FC236}">
                  <a16:creationId xmlns:a16="http://schemas.microsoft.com/office/drawing/2014/main" id="{4D7D6016-25B7-D828-B2B9-A5250BCB5FCA}"/>
                </a:ext>
              </a:extLst>
            </p:cNvPr>
            <p:cNvSpPr/>
            <p:nvPr/>
          </p:nvSpPr>
          <p:spPr>
            <a:xfrm>
              <a:off x="7406075" y="4131534"/>
              <a:ext cx="65118" cy="18156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hthoek 7">
              <a:extLst>
                <a:ext uri="{FF2B5EF4-FFF2-40B4-BE49-F238E27FC236}">
                  <a16:creationId xmlns:a16="http://schemas.microsoft.com/office/drawing/2014/main" id="{637539CC-1E62-A8E8-AFC8-3A9B3098719C}"/>
                </a:ext>
              </a:extLst>
            </p:cNvPr>
            <p:cNvSpPr/>
            <p:nvPr/>
          </p:nvSpPr>
          <p:spPr>
            <a:xfrm>
              <a:off x="7485867" y="4008104"/>
              <a:ext cx="65118" cy="30499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0977554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777A7292-B36F-0D52-46B0-D40D926A5C7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B1901B6-5C90-8E42-9EC6-9BE19D817F35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algn="ctr"/>
            <a:r>
              <a:rPr lang="en-US" sz="4267" dirty="0">
                <a:solidFill>
                  <a:schemeClr val="bg1"/>
                </a:solidFill>
              </a:rPr>
              <a:t>Design questions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E00CB7B-F436-AF27-1644-8243C5B325EA}"/>
              </a:ext>
            </a:extLst>
          </p:cNvPr>
          <p:cNvGrpSpPr/>
          <p:nvPr/>
        </p:nvGrpSpPr>
        <p:grpSpPr>
          <a:xfrm>
            <a:off x="1767061" y="1604380"/>
            <a:ext cx="8657878" cy="4541906"/>
            <a:chOff x="1678272" y="1604380"/>
            <a:chExt cx="8657878" cy="4541906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E91DAA1-8447-3541-8C49-49390D116360}"/>
                </a:ext>
              </a:extLst>
            </p:cNvPr>
            <p:cNvGrpSpPr/>
            <p:nvPr/>
          </p:nvGrpSpPr>
          <p:grpSpPr>
            <a:xfrm>
              <a:off x="1718942" y="1604380"/>
              <a:ext cx="3338043" cy="1200329"/>
              <a:chOff x="494959" y="1317995"/>
              <a:chExt cx="2560363" cy="900247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8C3960F-F22B-DC4A-8919-EA6ED386C6CF}"/>
                  </a:ext>
                </a:extLst>
              </p:cNvPr>
              <p:cNvSpPr txBox="1"/>
              <p:nvPr/>
            </p:nvSpPr>
            <p:spPr>
              <a:xfrm>
                <a:off x="1057180" y="1317995"/>
                <a:ext cx="1998142" cy="9002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09585" hangingPunct="1">
                  <a:defRPr/>
                </a:pPr>
                <a:r>
                  <a:rPr lang="en-US" sz="2400" kern="120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What is the added value of the teacher?</a:t>
                </a:r>
              </a:p>
            </p:txBody>
          </p:sp>
          <p:pic>
            <p:nvPicPr>
              <p:cNvPr id="6" name="Picture 8" descr="Money with solid fill">
                <a:extLst>
                  <a:ext uri="{FF2B5EF4-FFF2-40B4-BE49-F238E27FC236}">
                    <a16:creationId xmlns:a16="http://schemas.microsoft.com/office/drawing/2014/main" id="{D044AF14-A210-8D46-AFDE-E316E796756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stretch/>
            </p:blipFill>
            <p:spPr>
              <a:xfrm>
                <a:off x="494959" y="1520042"/>
                <a:ext cx="531025" cy="519238"/>
              </a:xfrm>
              <a:prstGeom prst="rect">
                <a:avLst/>
              </a:prstGeom>
            </p:spPr>
          </p:pic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B0D496A1-798A-8949-B514-40C88E05A014}"/>
                </a:ext>
              </a:extLst>
            </p:cNvPr>
            <p:cNvGrpSpPr/>
            <p:nvPr/>
          </p:nvGrpSpPr>
          <p:grpSpPr>
            <a:xfrm>
              <a:off x="6669886" y="2238475"/>
              <a:ext cx="3666264" cy="1200329"/>
              <a:chOff x="494959" y="1317995"/>
              <a:chExt cx="2812117" cy="900247"/>
            </a:xfrm>
          </p:grpSpPr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E17AAE7-06FB-B64B-8E9A-A269729B8C9C}"/>
                  </a:ext>
                </a:extLst>
              </p:cNvPr>
              <p:cNvSpPr txBox="1"/>
              <p:nvPr/>
            </p:nvSpPr>
            <p:spPr>
              <a:xfrm>
                <a:off x="1057179" y="1317995"/>
                <a:ext cx="2249897" cy="9002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09585" hangingPunct="1">
                  <a:defRPr/>
                </a:pPr>
                <a:r>
                  <a:rPr lang="en-US" sz="2400" kern="120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How much hours can students spend per week?</a:t>
                </a:r>
              </a:p>
            </p:txBody>
          </p:sp>
          <p:pic>
            <p:nvPicPr>
              <p:cNvPr id="9" name="Picture 8" descr="Clock with solid fill">
                <a:extLst>
                  <a:ext uri="{FF2B5EF4-FFF2-40B4-BE49-F238E27FC236}">
                    <a16:creationId xmlns:a16="http://schemas.microsoft.com/office/drawing/2014/main" id="{AB8C8337-3D3E-5C42-BC8A-D9DA629264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rcRect/>
              <a:stretch/>
            </p:blipFill>
            <p:spPr>
              <a:xfrm>
                <a:off x="494959" y="1520042"/>
                <a:ext cx="531025" cy="519238"/>
              </a:xfrm>
              <a:prstGeom prst="rect">
                <a:avLst/>
              </a:prstGeom>
            </p:spPr>
          </p:pic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93734E40-3452-9544-B015-CB1607045C74}"/>
                </a:ext>
              </a:extLst>
            </p:cNvPr>
            <p:cNvGrpSpPr/>
            <p:nvPr/>
          </p:nvGrpSpPr>
          <p:grpSpPr>
            <a:xfrm>
              <a:off x="1678272" y="3275167"/>
              <a:ext cx="3877223" cy="1200329"/>
              <a:chOff x="494959" y="1317995"/>
              <a:chExt cx="2973928" cy="900247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F1B38DF-29EE-594F-9F02-B1D5840EBA96}"/>
                  </a:ext>
                </a:extLst>
              </p:cNvPr>
              <p:cNvSpPr txBox="1"/>
              <p:nvPr/>
            </p:nvSpPr>
            <p:spPr>
              <a:xfrm>
                <a:off x="1057178" y="1317995"/>
                <a:ext cx="2411709" cy="9002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09585" hangingPunct="1">
                  <a:defRPr/>
                </a:pPr>
                <a:r>
                  <a:rPr lang="en-US" sz="2400" kern="120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How (often) do you communicate with your students?</a:t>
                </a:r>
              </a:p>
            </p:txBody>
          </p:sp>
          <p:pic>
            <p:nvPicPr>
              <p:cNvPr id="12" name="Picture 8" descr="Chat bubble with solid fill">
                <a:extLst>
                  <a:ext uri="{FF2B5EF4-FFF2-40B4-BE49-F238E27FC236}">
                    <a16:creationId xmlns:a16="http://schemas.microsoft.com/office/drawing/2014/main" id="{963E04EA-39BF-2B4C-8943-BD9A080D306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rcRect/>
              <a:stretch/>
            </p:blipFill>
            <p:spPr>
              <a:xfrm>
                <a:off x="494959" y="1520042"/>
                <a:ext cx="531025" cy="519238"/>
              </a:xfrm>
              <a:prstGeom prst="rect">
                <a:avLst/>
              </a:prstGeom>
            </p:spPr>
          </p:pic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59D7F1C2-CBCF-084D-AE36-D1B0CECC86BB}"/>
                </a:ext>
              </a:extLst>
            </p:cNvPr>
            <p:cNvGrpSpPr/>
            <p:nvPr/>
          </p:nvGrpSpPr>
          <p:grpSpPr>
            <a:xfrm>
              <a:off x="1678272" y="4945956"/>
              <a:ext cx="3338043" cy="1200330"/>
              <a:chOff x="494959" y="1317995"/>
              <a:chExt cx="2560363" cy="900247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9C22680-8766-6E40-A30B-94B4A0334B7E}"/>
                  </a:ext>
                </a:extLst>
              </p:cNvPr>
              <p:cNvSpPr txBox="1"/>
              <p:nvPr/>
            </p:nvSpPr>
            <p:spPr>
              <a:xfrm>
                <a:off x="1057180" y="1317995"/>
                <a:ext cx="1998142" cy="9002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09585" hangingPunct="1">
                  <a:defRPr/>
                </a:pPr>
                <a:r>
                  <a:rPr lang="en-US" sz="2400" kern="120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How can you integrate feedback?</a:t>
                </a:r>
              </a:p>
            </p:txBody>
          </p:sp>
          <p:pic>
            <p:nvPicPr>
              <p:cNvPr id="15" name="Picture 8" descr="Repeat with solid fill">
                <a:extLst>
                  <a:ext uri="{FF2B5EF4-FFF2-40B4-BE49-F238E27FC236}">
                    <a16:creationId xmlns:a16="http://schemas.microsoft.com/office/drawing/2014/main" id="{72B6C6E2-FD08-2B4A-9C31-1A33BB9BE0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rcRect/>
              <a:stretch/>
            </p:blipFill>
            <p:spPr>
              <a:xfrm>
                <a:off x="494959" y="1520042"/>
                <a:ext cx="531025" cy="519238"/>
              </a:xfrm>
              <a:prstGeom prst="rect">
                <a:avLst/>
              </a:prstGeom>
            </p:spPr>
          </p:pic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87D1F4C7-7F8E-4E4A-86C0-FB13158BB830}"/>
                </a:ext>
              </a:extLst>
            </p:cNvPr>
            <p:cNvGrpSpPr/>
            <p:nvPr/>
          </p:nvGrpSpPr>
          <p:grpSpPr>
            <a:xfrm>
              <a:off x="6669887" y="3972650"/>
              <a:ext cx="3570551" cy="1200329"/>
              <a:chOff x="494959" y="1317995"/>
              <a:chExt cx="2738703" cy="900247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8EB2DA7-2491-3B43-B6DB-729EDDC175E1}"/>
                  </a:ext>
                </a:extLst>
              </p:cNvPr>
              <p:cNvSpPr txBox="1"/>
              <p:nvPr/>
            </p:nvSpPr>
            <p:spPr>
              <a:xfrm>
                <a:off x="1057179" y="1317995"/>
                <a:ext cx="2176483" cy="9002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09585" hangingPunct="1">
                  <a:defRPr/>
                </a:pPr>
                <a:r>
                  <a:rPr lang="en-US" sz="2400" kern="1200" dirty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How do you use online activities as input?</a:t>
                </a:r>
              </a:p>
            </p:txBody>
          </p:sp>
          <p:pic>
            <p:nvPicPr>
              <p:cNvPr id="18" name="Picture 8" descr="Enter with solid fill">
                <a:extLst>
                  <a:ext uri="{FF2B5EF4-FFF2-40B4-BE49-F238E27FC236}">
                    <a16:creationId xmlns:a16="http://schemas.microsoft.com/office/drawing/2014/main" id="{552771ED-A5DF-D147-B9B5-8C0AF940427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rcRect/>
              <a:stretch/>
            </p:blipFill>
            <p:spPr>
              <a:xfrm rot="10800000">
                <a:off x="494959" y="1520042"/>
                <a:ext cx="531025" cy="519238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138744481"/>
      </p:ext>
    </p:extLst>
  </p:cSld>
  <p:clrMapOvr>
    <a:masterClrMapping/>
  </p:clrMapOvr>
  <p:transition spd="slow"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F182E381-4391-478C-2739-4E87329CAD2E}"/>
              </a:ext>
            </a:extLst>
          </p:cNvPr>
          <p:cNvCxnSpPr/>
          <p:nvPr/>
        </p:nvCxnSpPr>
        <p:spPr>
          <a:xfrm>
            <a:off x="8075930" y="920750"/>
            <a:ext cx="0" cy="5571067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B3E6E8E-0329-FF5F-36AD-4DE8B415001E}"/>
              </a:ext>
            </a:extLst>
          </p:cNvPr>
          <p:cNvCxnSpPr/>
          <p:nvPr/>
        </p:nvCxnSpPr>
        <p:spPr>
          <a:xfrm>
            <a:off x="3910330" y="920750"/>
            <a:ext cx="0" cy="5571067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F791DC5A-F542-9D18-F18F-B255A2079DBA}"/>
              </a:ext>
            </a:extLst>
          </p:cNvPr>
          <p:cNvSpPr txBox="1"/>
          <p:nvPr/>
        </p:nvSpPr>
        <p:spPr>
          <a:xfrm>
            <a:off x="9318073" y="381026"/>
            <a:ext cx="13227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sz="24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</a:rPr>
              <a:t>Week X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22D0C5-4DBE-1460-6F62-E8753D4EE5D1}"/>
              </a:ext>
            </a:extLst>
          </p:cNvPr>
          <p:cNvSpPr txBox="1"/>
          <p:nvPr/>
        </p:nvSpPr>
        <p:spPr>
          <a:xfrm>
            <a:off x="5459729" y="381026"/>
            <a:ext cx="1263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sz="2400" dirty="0">
                <a:solidFill>
                  <a:prstClr val="black">
                    <a:lumMod val="50000"/>
                    <a:lumOff val="50000"/>
                  </a:prstClr>
                </a:solidFill>
                <a:latin typeface="Roboto Slab Medium" pitchFamily="2" charset="0"/>
                <a:ea typeface="Roboto Slab Medium" pitchFamily="2" charset="0"/>
              </a:rPr>
              <a:t>Week 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D056D4-32D9-BD34-3DA7-79CF3E9BDA01}"/>
              </a:ext>
            </a:extLst>
          </p:cNvPr>
          <p:cNvSpPr txBox="1"/>
          <p:nvPr/>
        </p:nvSpPr>
        <p:spPr>
          <a:xfrm>
            <a:off x="1601385" y="381026"/>
            <a:ext cx="1222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sz="24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</a:rPr>
              <a:t>Week 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60312CE-EF4F-84F6-2F17-349B605B1704}"/>
              </a:ext>
            </a:extLst>
          </p:cNvPr>
          <p:cNvSpPr/>
          <p:nvPr/>
        </p:nvSpPr>
        <p:spPr>
          <a:xfrm>
            <a:off x="8832771" y="5802077"/>
            <a:ext cx="2743449" cy="587557"/>
          </a:xfrm>
          <a:custGeom>
            <a:avLst/>
            <a:gdLst>
              <a:gd name="connsiteX0" fmla="*/ 0 w 2743449"/>
              <a:gd name="connsiteY0" fmla="*/ 0 h 587557"/>
              <a:gd name="connsiteX1" fmla="*/ 685862 w 2743449"/>
              <a:gd name="connsiteY1" fmla="*/ 0 h 587557"/>
              <a:gd name="connsiteX2" fmla="*/ 1344290 w 2743449"/>
              <a:gd name="connsiteY2" fmla="*/ 0 h 587557"/>
              <a:gd name="connsiteX3" fmla="*/ 2002718 w 2743449"/>
              <a:gd name="connsiteY3" fmla="*/ 0 h 587557"/>
              <a:gd name="connsiteX4" fmla="*/ 2743449 w 2743449"/>
              <a:gd name="connsiteY4" fmla="*/ 0 h 587557"/>
              <a:gd name="connsiteX5" fmla="*/ 2743449 w 2743449"/>
              <a:gd name="connsiteY5" fmla="*/ 587557 h 587557"/>
              <a:gd name="connsiteX6" fmla="*/ 2030152 w 2743449"/>
              <a:gd name="connsiteY6" fmla="*/ 587557 h 587557"/>
              <a:gd name="connsiteX7" fmla="*/ 1399159 w 2743449"/>
              <a:gd name="connsiteY7" fmla="*/ 587557 h 587557"/>
              <a:gd name="connsiteX8" fmla="*/ 713297 w 2743449"/>
              <a:gd name="connsiteY8" fmla="*/ 587557 h 587557"/>
              <a:gd name="connsiteX9" fmla="*/ 0 w 2743449"/>
              <a:gd name="connsiteY9" fmla="*/ 587557 h 587557"/>
              <a:gd name="connsiteX10" fmla="*/ 0 w 2743449"/>
              <a:gd name="connsiteY10" fmla="*/ 0 h 587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43449" h="587557" fill="none" extrusionOk="0">
                <a:moveTo>
                  <a:pt x="0" y="0"/>
                </a:moveTo>
                <a:cubicBezTo>
                  <a:pt x="318989" y="8543"/>
                  <a:pt x="542832" y="30893"/>
                  <a:pt x="685862" y="0"/>
                </a:cubicBezTo>
                <a:cubicBezTo>
                  <a:pt x="828892" y="-30893"/>
                  <a:pt x="1072321" y="6976"/>
                  <a:pt x="1344290" y="0"/>
                </a:cubicBezTo>
                <a:cubicBezTo>
                  <a:pt x="1616259" y="-6976"/>
                  <a:pt x="1842229" y="-22525"/>
                  <a:pt x="2002718" y="0"/>
                </a:cubicBezTo>
                <a:cubicBezTo>
                  <a:pt x="2163207" y="22525"/>
                  <a:pt x="2547243" y="10416"/>
                  <a:pt x="2743449" y="0"/>
                </a:cubicBezTo>
                <a:cubicBezTo>
                  <a:pt x="2755422" y="125719"/>
                  <a:pt x="2768053" y="321833"/>
                  <a:pt x="2743449" y="587557"/>
                </a:cubicBezTo>
                <a:cubicBezTo>
                  <a:pt x="2561042" y="578824"/>
                  <a:pt x="2278904" y="563407"/>
                  <a:pt x="2030152" y="587557"/>
                </a:cubicBezTo>
                <a:cubicBezTo>
                  <a:pt x="1781400" y="611707"/>
                  <a:pt x="1644660" y="587067"/>
                  <a:pt x="1399159" y="587557"/>
                </a:cubicBezTo>
                <a:cubicBezTo>
                  <a:pt x="1153658" y="588047"/>
                  <a:pt x="983947" y="604653"/>
                  <a:pt x="713297" y="587557"/>
                </a:cubicBezTo>
                <a:cubicBezTo>
                  <a:pt x="442647" y="570461"/>
                  <a:pt x="180019" y="583483"/>
                  <a:pt x="0" y="587557"/>
                </a:cubicBezTo>
                <a:cubicBezTo>
                  <a:pt x="-5795" y="368208"/>
                  <a:pt x="-17959" y="188837"/>
                  <a:pt x="0" y="0"/>
                </a:cubicBezTo>
                <a:close/>
              </a:path>
              <a:path w="2743449" h="587557" stroke="0" extrusionOk="0">
                <a:moveTo>
                  <a:pt x="0" y="0"/>
                </a:moveTo>
                <a:cubicBezTo>
                  <a:pt x="268102" y="-21612"/>
                  <a:pt x="389989" y="8110"/>
                  <a:pt x="630993" y="0"/>
                </a:cubicBezTo>
                <a:cubicBezTo>
                  <a:pt x="871997" y="-8110"/>
                  <a:pt x="1038946" y="9900"/>
                  <a:pt x="1234552" y="0"/>
                </a:cubicBezTo>
                <a:cubicBezTo>
                  <a:pt x="1430158" y="-9900"/>
                  <a:pt x="1629879" y="-27516"/>
                  <a:pt x="1947849" y="0"/>
                </a:cubicBezTo>
                <a:cubicBezTo>
                  <a:pt x="2265819" y="27516"/>
                  <a:pt x="2400128" y="-27916"/>
                  <a:pt x="2743449" y="0"/>
                </a:cubicBezTo>
                <a:cubicBezTo>
                  <a:pt x="2720295" y="156487"/>
                  <a:pt x="2749004" y="412197"/>
                  <a:pt x="2743449" y="587557"/>
                </a:cubicBezTo>
                <a:cubicBezTo>
                  <a:pt x="2424912" y="576227"/>
                  <a:pt x="2252556" y="598240"/>
                  <a:pt x="2002718" y="587557"/>
                </a:cubicBezTo>
                <a:cubicBezTo>
                  <a:pt x="1752880" y="576874"/>
                  <a:pt x="1573909" y="619920"/>
                  <a:pt x="1316856" y="587557"/>
                </a:cubicBezTo>
                <a:cubicBezTo>
                  <a:pt x="1059803" y="555194"/>
                  <a:pt x="927953" y="563725"/>
                  <a:pt x="658428" y="587557"/>
                </a:cubicBezTo>
                <a:cubicBezTo>
                  <a:pt x="388903" y="611389"/>
                  <a:pt x="159059" y="607859"/>
                  <a:pt x="0" y="587557"/>
                </a:cubicBezTo>
                <a:cubicBezTo>
                  <a:pt x="12512" y="408896"/>
                  <a:pt x="13204" y="121417"/>
                  <a:pt x="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  <a:extLst>
              <a:ext uri="{C807C97D-BFC1-408E-A445-0C87EB9F89A2}">
                <ask:lineSketchStyleProps xmlns:ask="http://schemas.microsoft.com/office/drawing/2018/sketchyshapes" sd="412625354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r>
              <a:rPr lang="en-US" sz="1400" dirty="0">
                <a:solidFill>
                  <a:prstClr val="black"/>
                </a:solidFill>
                <a:latin typeface="Arial"/>
              </a:rPr>
              <a:t>Mastery / summative assessment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2EE6F89-316D-68C9-BA27-37AA781C8BBC}"/>
              </a:ext>
            </a:extLst>
          </p:cNvPr>
          <p:cNvSpPr/>
          <p:nvPr/>
        </p:nvSpPr>
        <p:spPr>
          <a:xfrm>
            <a:off x="4621406" y="5802077"/>
            <a:ext cx="2743449" cy="587557"/>
          </a:xfrm>
          <a:custGeom>
            <a:avLst/>
            <a:gdLst>
              <a:gd name="connsiteX0" fmla="*/ 0 w 2743449"/>
              <a:gd name="connsiteY0" fmla="*/ 0 h 587557"/>
              <a:gd name="connsiteX1" fmla="*/ 685862 w 2743449"/>
              <a:gd name="connsiteY1" fmla="*/ 0 h 587557"/>
              <a:gd name="connsiteX2" fmla="*/ 1289421 w 2743449"/>
              <a:gd name="connsiteY2" fmla="*/ 0 h 587557"/>
              <a:gd name="connsiteX3" fmla="*/ 1947849 w 2743449"/>
              <a:gd name="connsiteY3" fmla="*/ 0 h 587557"/>
              <a:gd name="connsiteX4" fmla="*/ 2743449 w 2743449"/>
              <a:gd name="connsiteY4" fmla="*/ 0 h 587557"/>
              <a:gd name="connsiteX5" fmla="*/ 2743449 w 2743449"/>
              <a:gd name="connsiteY5" fmla="*/ 587557 h 587557"/>
              <a:gd name="connsiteX6" fmla="*/ 2030152 w 2743449"/>
              <a:gd name="connsiteY6" fmla="*/ 587557 h 587557"/>
              <a:gd name="connsiteX7" fmla="*/ 1344290 w 2743449"/>
              <a:gd name="connsiteY7" fmla="*/ 587557 h 587557"/>
              <a:gd name="connsiteX8" fmla="*/ 685862 w 2743449"/>
              <a:gd name="connsiteY8" fmla="*/ 587557 h 587557"/>
              <a:gd name="connsiteX9" fmla="*/ 0 w 2743449"/>
              <a:gd name="connsiteY9" fmla="*/ 587557 h 587557"/>
              <a:gd name="connsiteX10" fmla="*/ 0 w 2743449"/>
              <a:gd name="connsiteY10" fmla="*/ 0 h 587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43449" h="587557" fill="none" extrusionOk="0">
                <a:moveTo>
                  <a:pt x="0" y="0"/>
                </a:moveTo>
                <a:cubicBezTo>
                  <a:pt x="245443" y="15310"/>
                  <a:pt x="348399" y="-8437"/>
                  <a:pt x="685862" y="0"/>
                </a:cubicBezTo>
                <a:cubicBezTo>
                  <a:pt x="1023325" y="8437"/>
                  <a:pt x="1051581" y="2"/>
                  <a:pt x="1289421" y="0"/>
                </a:cubicBezTo>
                <a:cubicBezTo>
                  <a:pt x="1527261" y="-2"/>
                  <a:pt x="1674661" y="9257"/>
                  <a:pt x="1947849" y="0"/>
                </a:cubicBezTo>
                <a:cubicBezTo>
                  <a:pt x="2221037" y="-9257"/>
                  <a:pt x="2483276" y="30880"/>
                  <a:pt x="2743449" y="0"/>
                </a:cubicBezTo>
                <a:cubicBezTo>
                  <a:pt x="2743215" y="244717"/>
                  <a:pt x="2727853" y="407012"/>
                  <a:pt x="2743449" y="587557"/>
                </a:cubicBezTo>
                <a:cubicBezTo>
                  <a:pt x="2577710" y="594564"/>
                  <a:pt x="2324675" y="553578"/>
                  <a:pt x="2030152" y="587557"/>
                </a:cubicBezTo>
                <a:cubicBezTo>
                  <a:pt x="1735629" y="621536"/>
                  <a:pt x="1548372" y="604015"/>
                  <a:pt x="1344290" y="587557"/>
                </a:cubicBezTo>
                <a:cubicBezTo>
                  <a:pt x="1140208" y="571099"/>
                  <a:pt x="893596" y="616953"/>
                  <a:pt x="685862" y="587557"/>
                </a:cubicBezTo>
                <a:cubicBezTo>
                  <a:pt x="478128" y="558161"/>
                  <a:pt x="305693" y="569397"/>
                  <a:pt x="0" y="587557"/>
                </a:cubicBezTo>
                <a:cubicBezTo>
                  <a:pt x="203" y="429265"/>
                  <a:pt x="16591" y="248970"/>
                  <a:pt x="0" y="0"/>
                </a:cubicBezTo>
                <a:close/>
              </a:path>
              <a:path w="2743449" h="587557" stroke="0" extrusionOk="0">
                <a:moveTo>
                  <a:pt x="0" y="0"/>
                </a:moveTo>
                <a:cubicBezTo>
                  <a:pt x="178507" y="25029"/>
                  <a:pt x="469149" y="12289"/>
                  <a:pt x="685862" y="0"/>
                </a:cubicBezTo>
                <a:cubicBezTo>
                  <a:pt x="902575" y="-12289"/>
                  <a:pt x="1171137" y="25573"/>
                  <a:pt x="1344290" y="0"/>
                </a:cubicBezTo>
                <a:cubicBezTo>
                  <a:pt x="1517443" y="-25573"/>
                  <a:pt x="1782315" y="-12431"/>
                  <a:pt x="2057587" y="0"/>
                </a:cubicBezTo>
                <a:cubicBezTo>
                  <a:pt x="2332859" y="12431"/>
                  <a:pt x="2484936" y="30392"/>
                  <a:pt x="2743449" y="0"/>
                </a:cubicBezTo>
                <a:cubicBezTo>
                  <a:pt x="2726464" y="152622"/>
                  <a:pt x="2769558" y="469590"/>
                  <a:pt x="2743449" y="587557"/>
                </a:cubicBezTo>
                <a:cubicBezTo>
                  <a:pt x="2430443" y="606537"/>
                  <a:pt x="2236660" y="590390"/>
                  <a:pt x="2085021" y="587557"/>
                </a:cubicBezTo>
                <a:cubicBezTo>
                  <a:pt x="1933382" y="584724"/>
                  <a:pt x="1700697" y="589850"/>
                  <a:pt x="1454028" y="587557"/>
                </a:cubicBezTo>
                <a:cubicBezTo>
                  <a:pt x="1207359" y="585264"/>
                  <a:pt x="1089124" y="560421"/>
                  <a:pt x="823035" y="587557"/>
                </a:cubicBezTo>
                <a:cubicBezTo>
                  <a:pt x="556946" y="614693"/>
                  <a:pt x="229258" y="575488"/>
                  <a:pt x="0" y="587557"/>
                </a:cubicBezTo>
                <a:cubicBezTo>
                  <a:pt x="6230" y="396187"/>
                  <a:pt x="18437" y="151484"/>
                  <a:pt x="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  <a:extLst>
              <a:ext uri="{C807C97D-BFC1-408E-A445-0C87EB9F89A2}">
                <ask:lineSketchStyleProps xmlns:ask="http://schemas.microsoft.com/office/drawing/2018/sketchyshapes" sd="228402411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r>
              <a:rPr lang="en-US" sz="1400" dirty="0">
                <a:solidFill>
                  <a:prstClr val="black"/>
                </a:solidFill>
                <a:latin typeface="Arial"/>
              </a:rPr>
              <a:t>Milestones / formative / summative assessment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CA7050F-5FAB-478A-BF20-2F9B40F9BD4F}"/>
              </a:ext>
            </a:extLst>
          </p:cNvPr>
          <p:cNvSpPr/>
          <p:nvPr/>
        </p:nvSpPr>
        <p:spPr>
          <a:xfrm>
            <a:off x="867313" y="1007069"/>
            <a:ext cx="2687480" cy="819332"/>
          </a:xfrm>
          <a:custGeom>
            <a:avLst/>
            <a:gdLst>
              <a:gd name="connsiteX0" fmla="*/ 0 w 2687480"/>
              <a:gd name="connsiteY0" fmla="*/ 0 h 819332"/>
              <a:gd name="connsiteX1" fmla="*/ 671870 w 2687480"/>
              <a:gd name="connsiteY1" fmla="*/ 0 h 819332"/>
              <a:gd name="connsiteX2" fmla="*/ 1289990 w 2687480"/>
              <a:gd name="connsiteY2" fmla="*/ 0 h 819332"/>
              <a:gd name="connsiteX3" fmla="*/ 1961860 w 2687480"/>
              <a:gd name="connsiteY3" fmla="*/ 0 h 819332"/>
              <a:gd name="connsiteX4" fmla="*/ 2687480 w 2687480"/>
              <a:gd name="connsiteY4" fmla="*/ 0 h 819332"/>
              <a:gd name="connsiteX5" fmla="*/ 2687480 w 2687480"/>
              <a:gd name="connsiteY5" fmla="*/ 417859 h 819332"/>
              <a:gd name="connsiteX6" fmla="*/ 2687480 w 2687480"/>
              <a:gd name="connsiteY6" fmla="*/ 819332 h 819332"/>
              <a:gd name="connsiteX7" fmla="*/ 1961860 w 2687480"/>
              <a:gd name="connsiteY7" fmla="*/ 819332 h 819332"/>
              <a:gd name="connsiteX8" fmla="*/ 1316865 w 2687480"/>
              <a:gd name="connsiteY8" fmla="*/ 819332 h 819332"/>
              <a:gd name="connsiteX9" fmla="*/ 591246 w 2687480"/>
              <a:gd name="connsiteY9" fmla="*/ 819332 h 819332"/>
              <a:gd name="connsiteX10" fmla="*/ 0 w 2687480"/>
              <a:gd name="connsiteY10" fmla="*/ 819332 h 819332"/>
              <a:gd name="connsiteX11" fmla="*/ 0 w 2687480"/>
              <a:gd name="connsiteY11" fmla="*/ 409666 h 819332"/>
              <a:gd name="connsiteX12" fmla="*/ 0 w 2687480"/>
              <a:gd name="connsiteY12" fmla="*/ 0 h 81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87480" h="819332" fill="none" extrusionOk="0">
                <a:moveTo>
                  <a:pt x="0" y="0"/>
                </a:moveTo>
                <a:cubicBezTo>
                  <a:pt x="148861" y="26019"/>
                  <a:pt x="351536" y="9910"/>
                  <a:pt x="671870" y="0"/>
                </a:cubicBezTo>
                <a:cubicBezTo>
                  <a:pt x="992204" y="-9910"/>
                  <a:pt x="1156126" y="-23483"/>
                  <a:pt x="1289990" y="0"/>
                </a:cubicBezTo>
                <a:cubicBezTo>
                  <a:pt x="1423854" y="23483"/>
                  <a:pt x="1660616" y="-22992"/>
                  <a:pt x="1961860" y="0"/>
                </a:cubicBezTo>
                <a:cubicBezTo>
                  <a:pt x="2263104" y="22992"/>
                  <a:pt x="2456466" y="-30341"/>
                  <a:pt x="2687480" y="0"/>
                </a:cubicBezTo>
                <a:cubicBezTo>
                  <a:pt x="2681584" y="186461"/>
                  <a:pt x="2696022" y="292228"/>
                  <a:pt x="2687480" y="417859"/>
                </a:cubicBezTo>
                <a:cubicBezTo>
                  <a:pt x="2678938" y="543490"/>
                  <a:pt x="2687882" y="697824"/>
                  <a:pt x="2687480" y="819332"/>
                </a:cubicBezTo>
                <a:cubicBezTo>
                  <a:pt x="2347962" y="841060"/>
                  <a:pt x="2111821" y="806405"/>
                  <a:pt x="1961860" y="819332"/>
                </a:cubicBezTo>
                <a:cubicBezTo>
                  <a:pt x="1811899" y="832259"/>
                  <a:pt x="1618288" y="833080"/>
                  <a:pt x="1316865" y="819332"/>
                </a:cubicBezTo>
                <a:cubicBezTo>
                  <a:pt x="1015443" y="805584"/>
                  <a:pt x="811085" y="809439"/>
                  <a:pt x="591246" y="819332"/>
                </a:cubicBezTo>
                <a:cubicBezTo>
                  <a:pt x="371407" y="829225"/>
                  <a:pt x="221471" y="833141"/>
                  <a:pt x="0" y="819332"/>
                </a:cubicBezTo>
                <a:cubicBezTo>
                  <a:pt x="811" y="721709"/>
                  <a:pt x="12416" y="503584"/>
                  <a:pt x="0" y="409666"/>
                </a:cubicBezTo>
                <a:cubicBezTo>
                  <a:pt x="-12416" y="315748"/>
                  <a:pt x="12911" y="171652"/>
                  <a:pt x="0" y="0"/>
                </a:cubicBezTo>
                <a:close/>
              </a:path>
              <a:path w="2687480" h="819332" stroke="0" extrusionOk="0">
                <a:moveTo>
                  <a:pt x="0" y="0"/>
                </a:moveTo>
                <a:cubicBezTo>
                  <a:pt x="153015" y="7001"/>
                  <a:pt x="426656" y="-26673"/>
                  <a:pt x="591246" y="0"/>
                </a:cubicBezTo>
                <a:cubicBezTo>
                  <a:pt x="755836" y="26673"/>
                  <a:pt x="1002848" y="11082"/>
                  <a:pt x="1182491" y="0"/>
                </a:cubicBezTo>
                <a:cubicBezTo>
                  <a:pt x="1362134" y="-11082"/>
                  <a:pt x="1669127" y="-28746"/>
                  <a:pt x="1881236" y="0"/>
                </a:cubicBezTo>
                <a:cubicBezTo>
                  <a:pt x="2093345" y="28746"/>
                  <a:pt x="2387570" y="-27352"/>
                  <a:pt x="2687480" y="0"/>
                </a:cubicBezTo>
                <a:cubicBezTo>
                  <a:pt x="2703478" y="113391"/>
                  <a:pt x="2673070" y="277532"/>
                  <a:pt x="2687480" y="401473"/>
                </a:cubicBezTo>
                <a:cubicBezTo>
                  <a:pt x="2701890" y="525414"/>
                  <a:pt x="2672755" y="712583"/>
                  <a:pt x="2687480" y="819332"/>
                </a:cubicBezTo>
                <a:cubicBezTo>
                  <a:pt x="2463155" y="801650"/>
                  <a:pt x="2284409" y="806716"/>
                  <a:pt x="2069360" y="819332"/>
                </a:cubicBezTo>
                <a:cubicBezTo>
                  <a:pt x="1854311" y="831948"/>
                  <a:pt x="1597070" y="809683"/>
                  <a:pt x="1424364" y="819332"/>
                </a:cubicBezTo>
                <a:cubicBezTo>
                  <a:pt x="1251658" y="828981"/>
                  <a:pt x="1028241" y="786473"/>
                  <a:pt x="725620" y="819332"/>
                </a:cubicBezTo>
                <a:cubicBezTo>
                  <a:pt x="422999" y="852191"/>
                  <a:pt x="359423" y="813479"/>
                  <a:pt x="0" y="819332"/>
                </a:cubicBezTo>
                <a:cubicBezTo>
                  <a:pt x="16510" y="676528"/>
                  <a:pt x="-6813" y="589175"/>
                  <a:pt x="0" y="434246"/>
                </a:cubicBezTo>
                <a:cubicBezTo>
                  <a:pt x="6813" y="279317"/>
                  <a:pt x="-4025" y="176216"/>
                  <a:pt x="0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134058247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r>
              <a:rPr lang="en-US" sz="1400" dirty="0">
                <a:solidFill>
                  <a:sysClr val="windowText" lastClr="000000"/>
                </a:solidFill>
                <a:latin typeface="Arial"/>
              </a:rPr>
              <a:t>Learning objective(s)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CA5D6C-EF71-5F44-373C-D516A67A4936}"/>
              </a:ext>
            </a:extLst>
          </p:cNvPr>
          <p:cNvSpPr/>
          <p:nvPr/>
        </p:nvSpPr>
        <p:spPr>
          <a:xfrm>
            <a:off x="4785686" y="1007069"/>
            <a:ext cx="2687480" cy="819332"/>
          </a:xfrm>
          <a:custGeom>
            <a:avLst/>
            <a:gdLst>
              <a:gd name="connsiteX0" fmla="*/ 0 w 2687480"/>
              <a:gd name="connsiteY0" fmla="*/ 0 h 819332"/>
              <a:gd name="connsiteX1" fmla="*/ 698745 w 2687480"/>
              <a:gd name="connsiteY1" fmla="*/ 0 h 819332"/>
              <a:gd name="connsiteX2" fmla="*/ 1397490 w 2687480"/>
              <a:gd name="connsiteY2" fmla="*/ 0 h 819332"/>
              <a:gd name="connsiteX3" fmla="*/ 2069360 w 2687480"/>
              <a:gd name="connsiteY3" fmla="*/ 0 h 819332"/>
              <a:gd name="connsiteX4" fmla="*/ 2687480 w 2687480"/>
              <a:gd name="connsiteY4" fmla="*/ 0 h 819332"/>
              <a:gd name="connsiteX5" fmla="*/ 2687480 w 2687480"/>
              <a:gd name="connsiteY5" fmla="*/ 385086 h 819332"/>
              <a:gd name="connsiteX6" fmla="*/ 2687480 w 2687480"/>
              <a:gd name="connsiteY6" fmla="*/ 819332 h 819332"/>
              <a:gd name="connsiteX7" fmla="*/ 2015610 w 2687480"/>
              <a:gd name="connsiteY7" fmla="*/ 819332 h 819332"/>
              <a:gd name="connsiteX8" fmla="*/ 1343740 w 2687480"/>
              <a:gd name="connsiteY8" fmla="*/ 819332 h 819332"/>
              <a:gd name="connsiteX9" fmla="*/ 671870 w 2687480"/>
              <a:gd name="connsiteY9" fmla="*/ 819332 h 819332"/>
              <a:gd name="connsiteX10" fmla="*/ 0 w 2687480"/>
              <a:gd name="connsiteY10" fmla="*/ 819332 h 819332"/>
              <a:gd name="connsiteX11" fmla="*/ 0 w 2687480"/>
              <a:gd name="connsiteY11" fmla="*/ 434246 h 819332"/>
              <a:gd name="connsiteX12" fmla="*/ 0 w 2687480"/>
              <a:gd name="connsiteY12" fmla="*/ 0 h 81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87480" h="819332" fill="none" extrusionOk="0">
                <a:moveTo>
                  <a:pt x="0" y="0"/>
                </a:moveTo>
                <a:cubicBezTo>
                  <a:pt x="275887" y="-21581"/>
                  <a:pt x="379130" y="-2720"/>
                  <a:pt x="698745" y="0"/>
                </a:cubicBezTo>
                <a:cubicBezTo>
                  <a:pt x="1018361" y="2720"/>
                  <a:pt x="1160482" y="-4914"/>
                  <a:pt x="1397490" y="0"/>
                </a:cubicBezTo>
                <a:cubicBezTo>
                  <a:pt x="1634499" y="4914"/>
                  <a:pt x="1925028" y="8051"/>
                  <a:pt x="2069360" y="0"/>
                </a:cubicBezTo>
                <a:cubicBezTo>
                  <a:pt x="2213692" y="-8051"/>
                  <a:pt x="2515108" y="-29848"/>
                  <a:pt x="2687480" y="0"/>
                </a:cubicBezTo>
                <a:cubicBezTo>
                  <a:pt x="2685318" y="147798"/>
                  <a:pt x="2693136" y="212792"/>
                  <a:pt x="2687480" y="385086"/>
                </a:cubicBezTo>
                <a:cubicBezTo>
                  <a:pt x="2681824" y="557380"/>
                  <a:pt x="2699160" y="703754"/>
                  <a:pt x="2687480" y="819332"/>
                </a:cubicBezTo>
                <a:cubicBezTo>
                  <a:pt x="2444481" y="850863"/>
                  <a:pt x="2227047" y="831841"/>
                  <a:pt x="2015610" y="819332"/>
                </a:cubicBezTo>
                <a:cubicBezTo>
                  <a:pt x="1804173" y="806824"/>
                  <a:pt x="1631460" y="795421"/>
                  <a:pt x="1343740" y="819332"/>
                </a:cubicBezTo>
                <a:cubicBezTo>
                  <a:pt x="1056020" y="843244"/>
                  <a:pt x="807717" y="828663"/>
                  <a:pt x="671870" y="819332"/>
                </a:cubicBezTo>
                <a:cubicBezTo>
                  <a:pt x="536023" y="810002"/>
                  <a:pt x="135363" y="792165"/>
                  <a:pt x="0" y="819332"/>
                </a:cubicBezTo>
                <a:cubicBezTo>
                  <a:pt x="3727" y="658931"/>
                  <a:pt x="165" y="517748"/>
                  <a:pt x="0" y="434246"/>
                </a:cubicBezTo>
                <a:cubicBezTo>
                  <a:pt x="-165" y="350744"/>
                  <a:pt x="-1645" y="106791"/>
                  <a:pt x="0" y="0"/>
                </a:cubicBezTo>
                <a:close/>
              </a:path>
              <a:path w="2687480" h="819332" stroke="0" extrusionOk="0">
                <a:moveTo>
                  <a:pt x="0" y="0"/>
                </a:moveTo>
                <a:cubicBezTo>
                  <a:pt x="233381" y="-28796"/>
                  <a:pt x="465818" y="29090"/>
                  <a:pt x="671870" y="0"/>
                </a:cubicBezTo>
                <a:cubicBezTo>
                  <a:pt x="877922" y="-29090"/>
                  <a:pt x="1042977" y="32285"/>
                  <a:pt x="1343740" y="0"/>
                </a:cubicBezTo>
                <a:cubicBezTo>
                  <a:pt x="1644503" y="-32285"/>
                  <a:pt x="1779201" y="-14968"/>
                  <a:pt x="1934986" y="0"/>
                </a:cubicBezTo>
                <a:cubicBezTo>
                  <a:pt x="2090771" y="14968"/>
                  <a:pt x="2331062" y="345"/>
                  <a:pt x="2687480" y="0"/>
                </a:cubicBezTo>
                <a:cubicBezTo>
                  <a:pt x="2670187" y="134681"/>
                  <a:pt x="2674607" y="276587"/>
                  <a:pt x="2687480" y="385086"/>
                </a:cubicBezTo>
                <a:cubicBezTo>
                  <a:pt x="2700353" y="493585"/>
                  <a:pt x="2681602" y="732168"/>
                  <a:pt x="2687480" y="819332"/>
                </a:cubicBezTo>
                <a:cubicBezTo>
                  <a:pt x="2509541" y="825426"/>
                  <a:pt x="2279791" y="800147"/>
                  <a:pt x="2096234" y="819332"/>
                </a:cubicBezTo>
                <a:cubicBezTo>
                  <a:pt x="1912677" y="838517"/>
                  <a:pt x="1645075" y="789542"/>
                  <a:pt x="1451239" y="819332"/>
                </a:cubicBezTo>
                <a:cubicBezTo>
                  <a:pt x="1257403" y="849122"/>
                  <a:pt x="900723" y="805569"/>
                  <a:pt x="752494" y="819332"/>
                </a:cubicBezTo>
                <a:cubicBezTo>
                  <a:pt x="604265" y="833095"/>
                  <a:pt x="170547" y="854354"/>
                  <a:pt x="0" y="819332"/>
                </a:cubicBezTo>
                <a:cubicBezTo>
                  <a:pt x="7500" y="636882"/>
                  <a:pt x="-20072" y="510853"/>
                  <a:pt x="0" y="409666"/>
                </a:cubicBezTo>
                <a:cubicBezTo>
                  <a:pt x="20072" y="308479"/>
                  <a:pt x="12474" y="135286"/>
                  <a:pt x="0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2473671361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r>
              <a:rPr lang="en-US" sz="1400" dirty="0">
                <a:solidFill>
                  <a:sysClr val="windowText" lastClr="000000"/>
                </a:solidFill>
                <a:latin typeface="Arial"/>
              </a:rPr>
              <a:t>Learning objective(s)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6EBE726-2414-ECC3-017A-348AF0212E47}"/>
              </a:ext>
            </a:extLst>
          </p:cNvPr>
          <p:cNvSpPr/>
          <p:nvPr/>
        </p:nvSpPr>
        <p:spPr>
          <a:xfrm>
            <a:off x="8775701" y="1007069"/>
            <a:ext cx="2687480" cy="819332"/>
          </a:xfrm>
          <a:custGeom>
            <a:avLst/>
            <a:gdLst>
              <a:gd name="connsiteX0" fmla="*/ 0 w 2687480"/>
              <a:gd name="connsiteY0" fmla="*/ 0 h 819332"/>
              <a:gd name="connsiteX1" fmla="*/ 644995 w 2687480"/>
              <a:gd name="connsiteY1" fmla="*/ 0 h 819332"/>
              <a:gd name="connsiteX2" fmla="*/ 1370615 w 2687480"/>
              <a:gd name="connsiteY2" fmla="*/ 0 h 819332"/>
              <a:gd name="connsiteX3" fmla="*/ 2042485 w 2687480"/>
              <a:gd name="connsiteY3" fmla="*/ 0 h 819332"/>
              <a:gd name="connsiteX4" fmla="*/ 2687480 w 2687480"/>
              <a:gd name="connsiteY4" fmla="*/ 0 h 819332"/>
              <a:gd name="connsiteX5" fmla="*/ 2687480 w 2687480"/>
              <a:gd name="connsiteY5" fmla="*/ 401473 h 819332"/>
              <a:gd name="connsiteX6" fmla="*/ 2687480 w 2687480"/>
              <a:gd name="connsiteY6" fmla="*/ 819332 h 819332"/>
              <a:gd name="connsiteX7" fmla="*/ 1988735 w 2687480"/>
              <a:gd name="connsiteY7" fmla="*/ 819332 h 819332"/>
              <a:gd name="connsiteX8" fmla="*/ 1370615 w 2687480"/>
              <a:gd name="connsiteY8" fmla="*/ 819332 h 819332"/>
              <a:gd name="connsiteX9" fmla="*/ 671870 w 2687480"/>
              <a:gd name="connsiteY9" fmla="*/ 819332 h 819332"/>
              <a:gd name="connsiteX10" fmla="*/ 0 w 2687480"/>
              <a:gd name="connsiteY10" fmla="*/ 819332 h 819332"/>
              <a:gd name="connsiteX11" fmla="*/ 0 w 2687480"/>
              <a:gd name="connsiteY11" fmla="*/ 393279 h 819332"/>
              <a:gd name="connsiteX12" fmla="*/ 0 w 2687480"/>
              <a:gd name="connsiteY12" fmla="*/ 0 h 81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87480" h="819332" fill="none" extrusionOk="0">
                <a:moveTo>
                  <a:pt x="0" y="0"/>
                </a:moveTo>
                <a:cubicBezTo>
                  <a:pt x="210428" y="29850"/>
                  <a:pt x="425161" y="-11229"/>
                  <a:pt x="644995" y="0"/>
                </a:cubicBezTo>
                <a:cubicBezTo>
                  <a:pt x="864829" y="11229"/>
                  <a:pt x="1152600" y="30292"/>
                  <a:pt x="1370615" y="0"/>
                </a:cubicBezTo>
                <a:cubicBezTo>
                  <a:pt x="1588630" y="-30292"/>
                  <a:pt x="1770949" y="-30344"/>
                  <a:pt x="2042485" y="0"/>
                </a:cubicBezTo>
                <a:cubicBezTo>
                  <a:pt x="2314021" y="30344"/>
                  <a:pt x="2471238" y="-18126"/>
                  <a:pt x="2687480" y="0"/>
                </a:cubicBezTo>
                <a:cubicBezTo>
                  <a:pt x="2676128" y="171479"/>
                  <a:pt x="2699120" y="305464"/>
                  <a:pt x="2687480" y="401473"/>
                </a:cubicBezTo>
                <a:cubicBezTo>
                  <a:pt x="2675840" y="497482"/>
                  <a:pt x="2667684" y="733736"/>
                  <a:pt x="2687480" y="819332"/>
                </a:cubicBezTo>
                <a:cubicBezTo>
                  <a:pt x="2496111" y="826288"/>
                  <a:pt x="2290324" y="794427"/>
                  <a:pt x="1988735" y="819332"/>
                </a:cubicBezTo>
                <a:cubicBezTo>
                  <a:pt x="1687147" y="844237"/>
                  <a:pt x="1659119" y="819836"/>
                  <a:pt x="1370615" y="819332"/>
                </a:cubicBezTo>
                <a:cubicBezTo>
                  <a:pt x="1082111" y="818828"/>
                  <a:pt x="896209" y="826576"/>
                  <a:pt x="671870" y="819332"/>
                </a:cubicBezTo>
                <a:cubicBezTo>
                  <a:pt x="447532" y="812088"/>
                  <a:pt x="322733" y="823256"/>
                  <a:pt x="0" y="819332"/>
                </a:cubicBezTo>
                <a:cubicBezTo>
                  <a:pt x="6863" y="730058"/>
                  <a:pt x="-13843" y="605982"/>
                  <a:pt x="0" y="393279"/>
                </a:cubicBezTo>
                <a:cubicBezTo>
                  <a:pt x="13843" y="180576"/>
                  <a:pt x="-14998" y="83302"/>
                  <a:pt x="0" y="0"/>
                </a:cubicBezTo>
                <a:close/>
              </a:path>
              <a:path w="2687480" h="819332" stroke="0" extrusionOk="0">
                <a:moveTo>
                  <a:pt x="0" y="0"/>
                </a:moveTo>
                <a:cubicBezTo>
                  <a:pt x="291530" y="25143"/>
                  <a:pt x="353135" y="-20603"/>
                  <a:pt x="671870" y="0"/>
                </a:cubicBezTo>
                <a:cubicBezTo>
                  <a:pt x="990605" y="20603"/>
                  <a:pt x="1124574" y="-22493"/>
                  <a:pt x="1263116" y="0"/>
                </a:cubicBezTo>
                <a:cubicBezTo>
                  <a:pt x="1401658" y="22493"/>
                  <a:pt x="1700043" y="-22083"/>
                  <a:pt x="1881236" y="0"/>
                </a:cubicBezTo>
                <a:cubicBezTo>
                  <a:pt x="2062429" y="22083"/>
                  <a:pt x="2362463" y="-4080"/>
                  <a:pt x="2687480" y="0"/>
                </a:cubicBezTo>
                <a:cubicBezTo>
                  <a:pt x="2695785" y="143344"/>
                  <a:pt x="2691580" y="304594"/>
                  <a:pt x="2687480" y="385086"/>
                </a:cubicBezTo>
                <a:cubicBezTo>
                  <a:pt x="2683380" y="465578"/>
                  <a:pt x="2704554" y="686637"/>
                  <a:pt x="2687480" y="819332"/>
                </a:cubicBezTo>
                <a:cubicBezTo>
                  <a:pt x="2400148" y="787821"/>
                  <a:pt x="2284581" y="848942"/>
                  <a:pt x="1961860" y="819332"/>
                </a:cubicBezTo>
                <a:cubicBezTo>
                  <a:pt x="1639139" y="789722"/>
                  <a:pt x="1445747" y="837926"/>
                  <a:pt x="1289990" y="819332"/>
                </a:cubicBezTo>
                <a:cubicBezTo>
                  <a:pt x="1134233" y="800739"/>
                  <a:pt x="866025" y="816755"/>
                  <a:pt x="644995" y="819332"/>
                </a:cubicBezTo>
                <a:cubicBezTo>
                  <a:pt x="423965" y="821909"/>
                  <a:pt x="146837" y="808274"/>
                  <a:pt x="0" y="819332"/>
                </a:cubicBezTo>
                <a:cubicBezTo>
                  <a:pt x="-4360" y="635592"/>
                  <a:pt x="11051" y="510217"/>
                  <a:pt x="0" y="417859"/>
                </a:cubicBezTo>
                <a:cubicBezTo>
                  <a:pt x="-11051" y="325501"/>
                  <a:pt x="16250" y="196715"/>
                  <a:pt x="0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365265969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r>
              <a:rPr lang="en-US" sz="1400" dirty="0">
                <a:solidFill>
                  <a:sysClr val="windowText" lastClr="000000"/>
                </a:solidFill>
                <a:latin typeface="Arial"/>
              </a:rPr>
              <a:t>Learning objective(s)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E6A9D56-041D-FF2A-21FA-1191461EEE18}"/>
              </a:ext>
            </a:extLst>
          </p:cNvPr>
          <p:cNvSpPr/>
          <p:nvPr/>
        </p:nvSpPr>
        <p:spPr>
          <a:xfrm>
            <a:off x="93301" y="4333365"/>
            <a:ext cx="866128" cy="698234"/>
          </a:xfrm>
          <a:custGeom>
            <a:avLst/>
            <a:gdLst>
              <a:gd name="connsiteX0" fmla="*/ 0 w 866128"/>
              <a:gd name="connsiteY0" fmla="*/ 0 h 698234"/>
              <a:gd name="connsiteX1" fmla="*/ 441725 w 866128"/>
              <a:gd name="connsiteY1" fmla="*/ 0 h 698234"/>
              <a:gd name="connsiteX2" fmla="*/ 866128 w 866128"/>
              <a:gd name="connsiteY2" fmla="*/ 0 h 698234"/>
              <a:gd name="connsiteX3" fmla="*/ 866128 w 866128"/>
              <a:gd name="connsiteY3" fmla="*/ 698234 h 698234"/>
              <a:gd name="connsiteX4" fmla="*/ 450387 w 866128"/>
              <a:gd name="connsiteY4" fmla="*/ 698234 h 698234"/>
              <a:gd name="connsiteX5" fmla="*/ 0 w 866128"/>
              <a:gd name="connsiteY5" fmla="*/ 698234 h 698234"/>
              <a:gd name="connsiteX6" fmla="*/ 0 w 866128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66128" h="698234" fill="none" extrusionOk="0">
                <a:moveTo>
                  <a:pt x="0" y="0"/>
                </a:moveTo>
                <a:cubicBezTo>
                  <a:pt x="183054" y="1447"/>
                  <a:pt x="342497" y="-4185"/>
                  <a:pt x="441725" y="0"/>
                </a:cubicBezTo>
                <a:cubicBezTo>
                  <a:pt x="540954" y="4185"/>
                  <a:pt x="687857" y="13466"/>
                  <a:pt x="866128" y="0"/>
                </a:cubicBezTo>
                <a:cubicBezTo>
                  <a:pt x="861239" y="244823"/>
                  <a:pt x="891191" y="434220"/>
                  <a:pt x="866128" y="698234"/>
                </a:cubicBezTo>
                <a:cubicBezTo>
                  <a:pt x="743727" y="679968"/>
                  <a:pt x="621436" y="680355"/>
                  <a:pt x="450387" y="698234"/>
                </a:cubicBezTo>
                <a:cubicBezTo>
                  <a:pt x="279338" y="716113"/>
                  <a:pt x="152981" y="708529"/>
                  <a:pt x="0" y="698234"/>
                </a:cubicBezTo>
                <a:cubicBezTo>
                  <a:pt x="-27310" y="458640"/>
                  <a:pt x="31348" y="212214"/>
                  <a:pt x="0" y="0"/>
                </a:cubicBezTo>
                <a:close/>
              </a:path>
              <a:path w="866128" h="698234" stroke="0" extrusionOk="0">
                <a:moveTo>
                  <a:pt x="0" y="0"/>
                </a:moveTo>
                <a:cubicBezTo>
                  <a:pt x="111157" y="13660"/>
                  <a:pt x="229111" y="-2437"/>
                  <a:pt x="407080" y="0"/>
                </a:cubicBezTo>
                <a:cubicBezTo>
                  <a:pt x="585049" y="2437"/>
                  <a:pt x="711014" y="10087"/>
                  <a:pt x="866128" y="0"/>
                </a:cubicBezTo>
                <a:cubicBezTo>
                  <a:pt x="841064" y="281185"/>
                  <a:pt x="871115" y="473699"/>
                  <a:pt x="866128" y="698234"/>
                </a:cubicBezTo>
                <a:cubicBezTo>
                  <a:pt x="694845" y="692347"/>
                  <a:pt x="543326" y="695291"/>
                  <a:pt x="433064" y="698234"/>
                </a:cubicBezTo>
                <a:cubicBezTo>
                  <a:pt x="322802" y="701177"/>
                  <a:pt x="157639" y="678212"/>
                  <a:pt x="0" y="698234"/>
                </a:cubicBezTo>
                <a:cubicBezTo>
                  <a:pt x="-31053" y="428778"/>
                  <a:pt x="21771" y="155742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  <a:extLst>
              <a:ext uri="{C807C97D-BFC1-408E-A445-0C87EB9F89A2}">
                <ask:lineSketchStyleProps xmlns:ask="http://schemas.microsoft.com/office/drawing/2018/sketchyshapes" sd="261947089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en-US" sz="1400" dirty="0">
                <a:solidFill>
                  <a:sysClr val="windowText" lastClr="000000"/>
                </a:solidFill>
                <a:latin typeface="Arial"/>
              </a:rPr>
              <a:t>Lecturer paced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726ED04-EDC7-2629-4E69-18949A64E65A}"/>
              </a:ext>
            </a:extLst>
          </p:cNvPr>
          <p:cNvSpPr/>
          <p:nvPr/>
        </p:nvSpPr>
        <p:spPr>
          <a:xfrm>
            <a:off x="93305" y="2730766"/>
            <a:ext cx="866124" cy="698234"/>
          </a:xfrm>
          <a:custGeom>
            <a:avLst/>
            <a:gdLst>
              <a:gd name="connsiteX0" fmla="*/ 0 w 866124"/>
              <a:gd name="connsiteY0" fmla="*/ 0 h 698234"/>
              <a:gd name="connsiteX1" fmla="*/ 424401 w 866124"/>
              <a:gd name="connsiteY1" fmla="*/ 0 h 698234"/>
              <a:gd name="connsiteX2" fmla="*/ 866124 w 866124"/>
              <a:gd name="connsiteY2" fmla="*/ 0 h 698234"/>
              <a:gd name="connsiteX3" fmla="*/ 866124 w 866124"/>
              <a:gd name="connsiteY3" fmla="*/ 698234 h 698234"/>
              <a:gd name="connsiteX4" fmla="*/ 450384 w 866124"/>
              <a:gd name="connsiteY4" fmla="*/ 698234 h 698234"/>
              <a:gd name="connsiteX5" fmla="*/ 0 w 866124"/>
              <a:gd name="connsiteY5" fmla="*/ 698234 h 698234"/>
              <a:gd name="connsiteX6" fmla="*/ 0 w 866124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66124" h="698234" fill="none" extrusionOk="0">
                <a:moveTo>
                  <a:pt x="0" y="0"/>
                </a:moveTo>
                <a:cubicBezTo>
                  <a:pt x="180864" y="-8149"/>
                  <a:pt x="273760" y="-20920"/>
                  <a:pt x="424401" y="0"/>
                </a:cubicBezTo>
                <a:cubicBezTo>
                  <a:pt x="575042" y="20920"/>
                  <a:pt x="706287" y="-6910"/>
                  <a:pt x="866124" y="0"/>
                </a:cubicBezTo>
                <a:cubicBezTo>
                  <a:pt x="847892" y="206942"/>
                  <a:pt x="854224" y="544210"/>
                  <a:pt x="866124" y="698234"/>
                </a:cubicBezTo>
                <a:cubicBezTo>
                  <a:pt x="749162" y="685423"/>
                  <a:pt x="580413" y="692886"/>
                  <a:pt x="450384" y="698234"/>
                </a:cubicBezTo>
                <a:cubicBezTo>
                  <a:pt x="320355" y="703582"/>
                  <a:pt x="134796" y="693605"/>
                  <a:pt x="0" y="698234"/>
                </a:cubicBezTo>
                <a:cubicBezTo>
                  <a:pt x="1350" y="356583"/>
                  <a:pt x="32867" y="185809"/>
                  <a:pt x="0" y="0"/>
                </a:cubicBezTo>
                <a:close/>
              </a:path>
              <a:path w="866124" h="698234" stroke="0" extrusionOk="0">
                <a:moveTo>
                  <a:pt x="0" y="0"/>
                </a:moveTo>
                <a:cubicBezTo>
                  <a:pt x="95636" y="-19498"/>
                  <a:pt x="333284" y="10875"/>
                  <a:pt x="450384" y="0"/>
                </a:cubicBezTo>
                <a:cubicBezTo>
                  <a:pt x="567484" y="-10875"/>
                  <a:pt x="708586" y="2599"/>
                  <a:pt x="866124" y="0"/>
                </a:cubicBezTo>
                <a:cubicBezTo>
                  <a:pt x="875096" y="341018"/>
                  <a:pt x="869607" y="507811"/>
                  <a:pt x="866124" y="698234"/>
                </a:cubicBezTo>
                <a:cubicBezTo>
                  <a:pt x="671745" y="684969"/>
                  <a:pt x="526347" y="717877"/>
                  <a:pt x="424401" y="698234"/>
                </a:cubicBezTo>
                <a:cubicBezTo>
                  <a:pt x="322455" y="678591"/>
                  <a:pt x="122266" y="711074"/>
                  <a:pt x="0" y="698234"/>
                </a:cubicBezTo>
                <a:cubicBezTo>
                  <a:pt x="-21042" y="423154"/>
                  <a:pt x="7527" y="168631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  <a:extLst>
              <a:ext uri="{C807C97D-BFC1-408E-A445-0C87EB9F89A2}">
                <ask:lineSketchStyleProps xmlns:ask="http://schemas.microsoft.com/office/drawing/2018/sketchyshapes" sd="6053813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en-US" sz="1400" dirty="0">
                <a:solidFill>
                  <a:sysClr val="windowText" lastClr="000000"/>
                </a:solidFill>
                <a:latin typeface="Arial"/>
              </a:rPr>
              <a:t>Student paced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2CE9DF9-DFB2-FE6D-495B-154B31C3DA23}"/>
              </a:ext>
            </a:extLst>
          </p:cNvPr>
          <p:cNvSpPr/>
          <p:nvPr/>
        </p:nvSpPr>
        <p:spPr>
          <a:xfrm>
            <a:off x="1167270" y="2541458"/>
            <a:ext cx="713719" cy="698234"/>
          </a:xfrm>
          <a:custGeom>
            <a:avLst/>
            <a:gdLst>
              <a:gd name="connsiteX0" fmla="*/ 0 w 713719"/>
              <a:gd name="connsiteY0" fmla="*/ 0 h 698234"/>
              <a:gd name="connsiteX1" fmla="*/ 349722 w 713719"/>
              <a:gd name="connsiteY1" fmla="*/ 0 h 698234"/>
              <a:gd name="connsiteX2" fmla="*/ 713719 w 713719"/>
              <a:gd name="connsiteY2" fmla="*/ 0 h 698234"/>
              <a:gd name="connsiteX3" fmla="*/ 713719 w 713719"/>
              <a:gd name="connsiteY3" fmla="*/ 698234 h 698234"/>
              <a:gd name="connsiteX4" fmla="*/ 371134 w 713719"/>
              <a:gd name="connsiteY4" fmla="*/ 698234 h 698234"/>
              <a:gd name="connsiteX5" fmla="*/ 0 w 713719"/>
              <a:gd name="connsiteY5" fmla="*/ 698234 h 698234"/>
              <a:gd name="connsiteX6" fmla="*/ 0 w 713719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9" h="698234" fill="none" extrusionOk="0">
                <a:moveTo>
                  <a:pt x="0" y="0"/>
                </a:moveTo>
                <a:cubicBezTo>
                  <a:pt x="157715" y="7757"/>
                  <a:pt x="176043" y="16889"/>
                  <a:pt x="349722" y="0"/>
                </a:cubicBezTo>
                <a:cubicBezTo>
                  <a:pt x="523401" y="-16889"/>
                  <a:pt x="570352" y="4388"/>
                  <a:pt x="713719" y="0"/>
                </a:cubicBezTo>
                <a:cubicBezTo>
                  <a:pt x="695487" y="206942"/>
                  <a:pt x="701819" y="544210"/>
                  <a:pt x="713719" y="698234"/>
                </a:cubicBezTo>
                <a:cubicBezTo>
                  <a:pt x="544184" y="698811"/>
                  <a:pt x="452354" y="712258"/>
                  <a:pt x="371134" y="698234"/>
                </a:cubicBezTo>
                <a:cubicBezTo>
                  <a:pt x="289914" y="684210"/>
                  <a:pt x="85657" y="680089"/>
                  <a:pt x="0" y="698234"/>
                </a:cubicBezTo>
                <a:cubicBezTo>
                  <a:pt x="1350" y="356583"/>
                  <a:pt x="32867" y="185809"/>
                  <a:pt x="0" y="0"/>
                </a:cubicBezTo>
                <a:close/>
              </a:path>
              <a:path w="713719" h="698234" stroke="0" extrusionOk="0">
                <a:moveTo>
                  <a:pt x="0" y="0"/>
                </a:moveTo>
                <a:cubicBezTo>
                  <a:pt x="76726" y="4703"/>
                  <a:pt x="295491" y="17789"/>
                  <a:pt x="371134" y="0"/>
                </a:cubicBezTo>
                <a:cubicBezTo>
                  <a:pt x="446777" y="-17789"/>
                  <a:pt x="550415" y="-6531"/>
                  <a:pt x="713719" y="0"/>
                </a:cubicBezTo>
                <a:cubicBezTo>
                  <a:pt x="722691" y="341018"/>
                  <a:pt x="717202" y="507811"/>
                  <a:pt x="713719" y="698234"/>
                </a:cubicBezTo>
                <a:cubicBezTo>
                  <a:pt x="549933" y="687225"/>
                  <a:pt x="519401" y="697425"/>
                  <a:pt x="349722" y="698234"/>
                </a:cubicBezTo>
                <a:cubicBezTo>
                  <a:pt x="180043" y="699043"/>
                  <a:pt x="150340" y="683996"/>
                  <a:pt x="0" y="698234"/>
                </a:cubicBezTo>
                <a:cubicBezTo>
                  <a:pt x="-21042" y="423154"/>
                  <a:pt x="7527" y="168631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  <a:extLst>
              <a:ext uri="{C807C97D-BFC1-408E-A445-0C87EB9F89A2}">
                <ask:lineSketchStyleProps xmlns:ask="http://schemas.microsoft.com/office/drawing/2018/sketchyshapes" sd="6053813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0E3B667-1AB5-AB04-B962-1B3347E01917}"/>
              </a:ext>
            </a:extLst>
          </p:cNvPr>
          <p:cNvSpPr/>
          <p:nvPr/>
        </p:nvSpPr>
        <p:spPr>
          <a:xfrm>
            <a:off x="1391424" y="3052735"/>
            <a:ext cx="713719" cy="698234"/>
          </a:xfrm>
          <a:custGeom>
            <a:avLst/>
            <a:gdLst>
              <a:gd name="connsiteX0" fmla="*/ 0 w 713719"/>
              <a:gd name="connsiteY0" fmla="*/ 0 h 698234"/>
              <a:gd name="connsiteX1" fmla="*/ 349722 w 713719"/>
              <a:gd name="connsiteY1" fmla="*/ 0 h 698234"/>
              <a:gd name="connsiteX2" fmla="*/ 713719 w 713719"/>
              <a:gd name="connsiteY2" fmla="*/ 0 h 698234"/>
              <a:gd name="connsiteX3" fmla="*/ 713719 w 713719"/>
              <a:gd name="connsiteY3" fmla="*/ 698234 h 698234"/>
              <a:gd name="connsiteX4" fmla="*/ 371134 w 713719"/>
              <a:gd name="connsiteY4" fmla="*/ 698234 h 698234"/>
              <a:gd name="connsiteX5" fmla="*/ 0 w 713719"/>
              <a:gd name="connsiteY5" fmla="*/ 698234 h 698234"/>
              <a:gd name="connsiteX6" fmla="*/ 0 w 713719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9" h="698234" fill="none" extrusionOk="0">
                <a:moveTo>
                  <a:pt x="0" y="0"/>
                </a:moveTo>
                <a:cubicBezTo>
                  <a:pt x="157715" y="7757"/>
                  <a:pt x="176043" y="16889"/>
                  <a:pt x="349722" y="0"/>
                </a:cubicBezTo>
                <a:cubicBezTo>
                  <a:pt x="523401" y="-16889"/>
                  <a:pt x="570352" y="4388"/>
                  <a:pt x="713719" y="0"/>
                </a:cubicBezTo>
                <a:cubicBezTo>
                  <a:pt x="695487" y="206942"/>
                  <a:pt x="701819" y="544210"/>
                  <a:pt x="713719" y="698234"/>
                </a:cubicBezTo>
                <a:cubicBezTo>
                  <a:pt x="544184" y="698811"/>
                  <a:pt x="452354" y="712258"/>
                  <a:pt x="371134" y="698234"/>
                </a:cubicBezTo>
                <a:cubicBezTo>
                  <a:pt x="289914" y="684210"/>
                  <a:pt x="85657" y="680089"/>
                  <a:pt x="0" y="698234"/>
                </a:cubicBezTo>
                <a:cubicBezTo>
                  <a:pt x="1350" y="356583"/>
                  <a:pt x="32867" y="185809"/>
                  <a:pt x="0" y="0"/>
                </a:cubicBezTo>
                <a:close/>
              </a:path>
              <a:path w="713719" h="698234" stroke="0" extrusionOk="0">
                <a:moveTo>
                  <a:pt x="0" y="0"/>
                </a:moveTo>
                <a:cubicBezTo>
                  <a:pt x="76726" y="4703"/>
                  <a:pt x="295491" y="17789"/>
                  <a:pt x="371134" y="0"/>
                </a:cubicBezTo>
                <a:cubicBezTo>
                  <a:pt x="446777" y="-17789"/>
                  <a:pt x="550415" y="-6531"/>
                  <a:pt x="713719" y="0"/>
                </a:cubicBezTo>
                <a:cubicBezTo>
                  <a:pt x="722691" y="341018"/>
                  <a:pt x="717202" y="507811"/>
                  <a:pt x="713719" y="698234"/>
                </a:cubicBezTo>
                <a:cubicBezTo>
                  <a:pt x="549933" y="687225"/>
                  <a:pt x="519401" y="697425"/>
                  <a:pt x="349722" y="698234"/>
                </a:cubicBezTo>
                <a:cubicBezTo>
                  <a:pt x="180043" y="699043"/>
                  <a:pt x="150340" y="683996"/>
                  <a:pt x="0" y="698234"/>
                </a:cubicBezTo>
                <a:cubicBezTo>
                  <a:pt x="-21042" y="423154"/>
                  <a:pt x="7527" y="168631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  <a:extLst>
              <a:ext uri="{C807C97D-BFC1-408E-A445-0C87EB9F89A2}">
                <ask:lineSketchStyleProps xmlns:ask="http://schemas.microsoft.com/office/drawing/2018/sketchyshapes" sd="6053813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1B00349-A1F5-A931-1ECD-2105E1D5A489}"/>
              </a:ext>
            </a:extLst>
          </p:cNvPr>
          <p:cNvSpPr/>
          <p:nvPr/>
        </p:nvSpPr>
        <p:spPr>
          <a:xfrm>
            <a:off x="2259767" y="4682482"/>
            <a:ext cx="713718" cy="698234"/>
          </a:xfrm>
          <a:custGeom>
            <a:avLst/>
            <a:gdLst>
              <a:gd name="connsiteX0" fmla="*/ 0 w 713718"/>
              <a:gd name="connsiteY0" fmla="*/ 0 h 698234"/>
              <a:gd name="connsiteX1" fmla="*/ 363996 w 713718"/>
              <a:gd name="connsiteY1" fmla="*/ 0 h 698234"/>
              <a:gd name="connsiteX2" fmla="*/ 713718 w 713718"/>
              <a:gd name="connsiteY2" fmla="*/ 0 h 698234"/>
              <a:gd name="connsiteX3" fmla="*/ 713718 w 713718"/>
              <a:gd name="connsiteY3" fmla="*/ 698234 h 698234"/>
              <a:gd name="connsiteX4" fmla="*/ 371133 w 713718"/>
              <a:gd name="connsiteY4" fmla="*/ 698234 h 698234"/>
              <a:gd name="connsiteX5" fmla="*/ 0 w 713718"/>
              <a:gd name="connsiteY5" fmla="*/ 698234 h 698234"/>
              <a:gd name="connsiteX6" fmla="*/ 0 w 713718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8" h="698234" fill="none" extrusionOk="0">
                <a:moveTo>
                  <a:pt x="0" y="0"/>
                </a:moveTo>
                <a:cubicBezTo>
                  <a:pt x="167435" y="-13810"/>
                  <a:pt x="252289" y="16548"/>
                  <a:pt x="363996" y="0"/>
                </a:cubicBezTo>
                <a:cubicBezTo>
                  <a:pt x="475703" y="-16548"/>
                  <a:pt x="611432" y="1557"/>
                  <a:pt x="713718" y="0"/>
                </a:cubicBezTo>
                <a:cubicBezTo>
                  <a:pt x="708829" y="244823"/>
                  <a:pt x="738781" y="434220"/>
                  <a:pt x="713718" y="698234"/>
                </a:cubicBezTo>
                <a:cubicBezTo>
                  <a:pt x="566518" y="692414"/>
                  <a:pt x="470851" y="692630"/>
                  <a:pt x="371133" y="698234"/>
                </a:cubicBezTo>
                <a:cubicBezTo>
                  <a:pt x="271415" y="703838"/>
                  <a:pt x="177679" y="686120"/>
                  <a:pt x="0" y="698234"/>
                </a:cubicBezTo>
                <a:cubicBezTo>
                  <a:pt x="-27310" y="458640"/>
                  <a:pt x="31348" y="212214"/>
                  <a:pt x="0" y="0"/>
                </a:cubicBezTo>
                <a:close/>
              </a:path>
              <a:path w="713718" h="698234" stroke="0" extrusionOk="0">
                <a:moveTo>
                  <a:pt x="0" y="0"/>
                </a:moveTo>
                <a:cubicBezTo>
                  <a:pt x="124221" y="-2685"/>
                  <a:pt x="199725" y="-3154"/>
                  <a:pt x="335447" y="0"/>
                </a:cubicBezTo>
                <a:cubicBezTo>
                  <a:pt x="471169" y="3154"/>
                  <a:pt x="634554" y="17301"/>
                  <a:pt x="713718" y="0"/>
                </a:cubicBezTo>
                <a:cubicBezTo>
                  <a:pt x="688654" y="281185"/>
                  <a:pt x="718705" y="473699"/>
                  <a:pt x="713718" y="698234"/>
                </a:cubicBezTo>
                <a:cubicBezTo>
                  <a:pt x="595497" y="700857"/>
                  <a:pt x="435559" y="712800"/>
                  <a:pt x="356859" y="698234"/>
                </a:cubicBezTo>
                <a:cubicBezTo>
                  <a:pt x="278159" y="683668"/>
                  <a:pt x="133322" y="684153"/>
                  <a:pt x="0" y="698234"/>
                </a:cubicBezTo>
                <a:cubicBezTo>
                  <a:pt x="-31053" y="428778"/>
                  <a:pt x="21771" y="155742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  <a:extLst>
              <a:ext uri="{C807C97D-BFC1-408E-A445-0C87EB9F89A2}">
                <ask:lineSketchStyleProps xmlns:ask="http://schemas.microsoft.com/office/drawing/2018/sketchyshapes" sd="261947089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C6556D5-5B0D-F6C1-0699-B435BC48AC1A}"/>
              </a:ext>
            </a:extLst>
          </p:cNvPr>
          <p:cNvSpPr/>
          <p:nvPr/>
        </p:nvSpPr>
        <p:spPr>
          <a:xfrm>
            <a:off x="2938210" y="4458975"/>
            <a:ext cx="713718" cy="698234"/>
          </a:xfrm>
          <a:custGeom>
            <a:avLst/>
            <a:gdLst>
              <a:gd name="connsiteX0" fmla="*/ 0 w 713718"/>
              <a:gd name="connsiteY0" fmla="*/ 0 h 698234"/>
              <a:gd name="connsiteX1" fmla="*/ 363996 w 713718"/>
              <a:gd name="connsiteY1" fmla="*/ 0 h 698234"/>
              <a:gd name="connsiteX2" fmla="*/ 713718 w 713718"/>
              <a:gd name="connsiteY2" fmla="*/ 0 h 698234"/>
              <a:gd name="connsiteX3" fmla="*/ 713718 w 713718"/>
              <a:gd name="connsiteY3" fmla="*/ 698234 h 698234"/>
              <a:gd name="connsiteX4" fmla="*/ 371133 w 713718"/>
              <a:gd name="connsiteY4" fmla="*/ 698234 h 698234"/>
              <a:gd name="connsiteX5" fmla="*/ 0 w 713718"/>
              <a:gd name="connsiteY5" fmla="*/ 698234 h 698234"/>
              <a:gd name="connsiteX6" fmla="*/ 0 w 713718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8" h="698234" fill="none" extrusionOk="0">
                <a:moveTo>
                  <a:pt x="0" y="0"/>
                </a:moveTo>
                <a:cubicBezTo>
                  <a:pt x="167435" y="-13810"/>
                  <a:pt x="252289" y="16548"/>
                  <a:pt x="363996" y="0"/>
                </a:cubicBezTo>
                <a:cubicBezTo>
                  <a:pt x="475703" y="-16548"/>
                  <a:pt x="611432" y="1557"/>
                  <a:pt x="713718" y="0"/>
                </a:cubicBezTo>
                <a:cubicBezTo>
                  <a:pt x="708829" y="244823"/>
                  <a:pt x="738781" y="434220"/>
                  <a:pt x="713718" y="698234"/>
                </a:cubicBezTo>
                <a:cubicBezTo>
                  <a:pt x="566518" y="692414"/>
                  <a:pt x="470851" y="692630"/>
                  <a:pt x="371133" y="698234"/>
                </a:cubicBezTo>
                <a:cubicBezTo>
                  <a:pt x="271415" y="703838"/>
                  <a:pt x="177679" y="686120"/>
                  <a:pt x="0" y="698234"/>
                </a:cubicBezTo>
                <a:cubicBezTo>
                  <a:pt x="-27310" y="458640"/>
                  <a:pt x="31348" y="212214"/>
                  <a:pt x="0" y="0"/>
                </a:cubicBezTo>
                <a:close/>
              </a:path>
              <a:path w="713718" h="698234" stroke="0" extrusionOk="0">
                <a:moveTo>
                  <a:pt x="0" y="0"/>
                </a:moveTo>
                <a:cubicBezTo>
                  <a:pt x="124221" y="-2685"/>
                  <a:pt x="199725" y="-3154"/>
                  <a:pt x="335447" y="0"/>
                </a:cubicBezTo>
                <a:cubicBezTo>
                  <a:pt x="471169" y="3154"/>
                  <a:pt x="634554" y="17301"/>
                  <a:pt x="713718" y="0"/>
                </a:cubicBezTo>
                <a:cubicBezTo>
                  <a:pt x="688654" y="281185"/>
                  <a:pt x="718705" y="473699"/>
                  <a:pt x="713718" y="698234"/>
                </a:cubicBezTo>
                <a:cubicBezTo>
                  <a:pt x="595497" y="700857"/>
                  <a:pt x="435559" y="712800"/>
                  <a:pt x="356859" y="698234"/>
                </a:cubicBezTo>
                <a:cubicBezTo>
                  <a:pt x="278159" y="683668"/>
                  <a:pt x="133322" y="684153"/>
                  <a:pt x="0" y="698234"/>
                </a:cubicBezTo>
                <a:cubicBezTo>
                  <a:pt x="-31053" y="428778"/>
                  <a:pt x="21771" y="155742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  <a:extLst>
              <a:ext uri="{C807C97D-BFC1-408E-A445-0C87EB9F89A2}">
                <ask:lineSketchStyleProps xmlns:ask="http://schemas.microsoft.com/office/drawing/2018/sketchyshapes" sd="261947089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D10BD10-03A2-66E0-B88B-EA059701BBBC}"/>
              </a:ext>
            </a:extLst>
          </p:cNvPr>
          <p:cNvSpPr/>
          <p:nvPr/>
        </p:nvSpPr>
        <p:spPr>
          <a:xfrm>
            <a:off x="4817779" y="2468978"/>
            <a:ext cx="713719" cy="698234"/>
          </a:xfrm>
          <a:custGeom>
            <a:avLst/>
            <a:gdLst>
              <a:gd name="connsiteX0" fmla="*/ 0 w 713719"/>
              <a:gd name="connsiteY0" fmla="*/ 0 h 698234"/>
              <a:gd name="connsiteX1" fmla="*/ 349722 w 713719"/>
              <a:gd name="connsiteY1" fmla="*/ 0 h 698234"/>
              <a:gd name="connsiteX2" fmla="*/ 713719 w 713719"/>
              <a:gd name="connsiteY2" fmla="*/ 0 h 698234"/>
              <a:gd name="connsiteX3" fmla="*/ 713719 w 713719"/>
              <a:gd name="connsiteY3" fmla="*/ 698234 h 698234"/>
              <a:gd name="connsiteX4" fmla="*/ 371134 w 713719"/>
              <a:gd name="connsiteY4" fmla="*/ 698234 h 698234"/>
              <a:gd name="connsiteX5" fmla="*/ 0 w 713719"/>
              <a:gd name="connsiteY5" fmla="*/ 698234 h 698234"/>
              <a:gd name="connsiteX6" fmla="*/ 0 w 713719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9" h="698234" fill="none" extrusionOk="0">
                <a:moveTo>
                  <a:pt x="0" y="0"/>
                </a:moveTo>
                <a:cubicBezTo>
                  <a:pt x="157715" y="7757"/>
                  <a:pt x="176043" y="16889"/>
                  <a:pt x="349722" y="0"/>
                </a:cubicBezTo>
                <a:cubicBezTo>
                  <a:pt x="523401" y="-16889"/>
                  <a:pt x="570352" y="4388"/>
                  <a:pt x="713719" y="0"/>
                </a:cubicBezTo>
                <a:cubicBezTo>
                  <a:pt x="695487" y="206942"/>
                  <a:pt x="701819" y="544210"/>
                  <a:pt x="713719" y="698234"/>
                </a:cubicBezTo>
                <a:cubicBezTo>
                  <a:pt x="544184" y="698811"/>
                  <a:pt x="452354" y="712258"/>
                  <a:pt x="371134" y="698234"/>
                </a:cubicBezTo>
                <a:cubicBezTo>
                  <a:pt x="289914" y="684210"/>
                  <a:pt x="85657" y="680089"/>
                  <a:pt x="0" y="698234"/>
                </a:cubicBezTo>
                <a:cubicBezTo>
                  <a:pt x="1350" y="356583"/>
                  <a:pt x="32867" y="185809"/>
                  <a:pt x="0" y="0"/>
                </a:cubicBezTo>
                <a:close/>
              </a:path>
              <a:path w="713719" h="698234" stroke="0" extrusionOk="0">
                <a:moveTo>
                  <a:pt x="0" y="0"/>
                </a:moveTo>
                <a:cubicBezTo>
                  <a:pt x="76726" y="4703"/>
                  <a:pt x="295491" y="17789"/>
                  <a:pt x="371134" y="0"/>
                </a:cubicBezTo>
                <a:cubicBezTo>
                  <a:pt x="446777" y="-17789"/>
                  <a:pt x="550415" y="-6531"/>
                  <a:pt x="713719" y="0"/>
                </a:cubicBezTo>
                <a:cubicBezTo>
                  <a:pt x="722691" y="341018"/>
                  <a:pt x="717202" y="507811"/>
                  <a:pt x="713719" y="698234"/>
                </a:cubicBezTo>
                <a:cubicBezTo>
                  <a:pt x="549933" y="687225"/>
                  <a:pt x="519401" y="697425"/>
                  <a:pt x="349722" y="698234"/>
                </a:cubicBezTo>
                <a:cubicBezTo>
                  <a:pt x="180043" y="699043"/>
                  <a:pt x="150340" y="683996"/>
                  <a:pt x="0" y="698234"/>
                </a:cubicBezTo>
                <a:cubicBezTo>
                  <a:pt x="-21042" y="423154"/>
                  <a:pt x="7527" y="168631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  <a:extLst>
              <a:ext uri="{C807C97D-BFC1-408E-A445-0C87EB9F89A2}">
                <ask:lineSketchStyleProps xmlns:ask="http://schemas.microsoft.com/office/drawing/2018/sketchyshapes" sd="6053813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270FF10-23E7-C6BD-79F8-4939BBF45862}"/>
              </a:ext>
            </a:extLst>
          </p:cNvPr>
          <p:cNvSpPr/>
          <p:nvPr/>
        </p:nvSpPr>
        <p:spPr>
          <a:xfrm>
            <a:off x="4247123" y="2730766"/>
            <a:ext cx="713719" cy="698234"/>
          </a:xfrm>
          <a:custGeom>
            <a:avLst/>
            <a:gdLst>
              <a:gd name="connsiteX0" fmla="*/ 0 w 713719"/>
              <a:gd name="connsiteY0" fmla="*/ 0 h 698234"/>
              <a:gd name="connsiteX1" fmla="*/ 349722 w 713719"/>
              <a:gd name="connsiteY1" fmla="*/ 0 h 698234"/>
              <a:gd name="connsiteX2" fmla="*/ 713719 w 713719"/>
              <a:gd name="connsiteY2" fmla="*/ 0 h 698234"/>
              <a:gd name="connsiteX3" fmla="*/ 713719 w 713719"/>
              <a:gd name="connsiteY3" fmla="*/ 698234 h 698234"/>
              <a:gd name="connsiteX4" fmla="*/ 371134 w 713719"/>
              <a:gd name="connsiteY4" fmla="*/ 698234 h 698234"/>
              <a:gd name="connsiteX5" fmla="*/ 0 w 713719"/>
              <a:gd name="connsiteY5" fmla="*/ 698234 h 698234"/>
              <a:gd name="connsiteX6" fmla="*/ 0 w 713719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9" h="698234" fill="none" extrusionOk="0">
                <a:moveTo>
                  <a:pt x="0" y="0"/>
                </a:moveTo>
                <a:cubicBezTo>
                  <a:pt x="157715" y="7757"/>
                  <a:pt x="176043" y="16889"/>
                  <a:pt x="349722" y="0"/>
                </a:cubicBezTo>
                <a:cubicBezTo>
                  <a:pt x="523401" y="-16889"/>
                  <a:pt x="570352" y="4388"/>
                  <a:pt x="713719" y="0"/>
                </a:cubicBezTo>
                <a:cubicBezTo>
                  <a:pt x="695487" y="206942"/>
                  <a:pt x="701819" y="544210"/>
                  <a:pt x="713719" y="698234"/>
                </a:cubicBezTo>
                <a:cubicBezTo>
                  <a:pt x="544184" y="698811"/>
                  <a:pt x="452354" y="712258"/>
                  <a:pt x="371134" y="698234"/>
                </a:cubicBezTo>
                <a:cubicBezTo>
                  <a:pt x="289914" y="684210"/>
                  <a:pt x="85657" y="680089"/>
                  <a:pt x="0" y="698234"/>
                </a:cubicBezTo>
                <a:cubicBezTo>
                  <a:pt x="1350" y="356583"/>
                  <a:pt x="32867" y="185809"/>
                  <a:pt x="0" y="0"/>
                </a:cubicBezTo>
                <a:close/>
              </a:path>
              <a:path w="713719" h="698234" stroke="0" extrusionOk="0">
                <a:moveTo>
                  <a:pt x="0" y="0"/>
                </a:moveTo>
                <a:cubicBezTo>
                  <a:pt x="76726" y="4703"/>
                  <a:pt x="295491" y="17789"/>
                  <a:pt x="371134" y="0"/>
                </a:cubicBezTo>
                <a:cubicBezTo>
                  <a:pt x="446777" y="-17789"/>
                  <a:pt x="550415" y="-6531"/>
                  <a:pt x="713719" y="0"/>
                </a:cubicBezTo>
                <a:cubicBezTo>
                  <a:pt x="722691" y="341018"/>
                  <a:pt x="717202" y="507811"/>
                  <a:pt x="713719" y="698234"/>
                </a:cubicBezTo>
                <a:cubicBezTo>
                  <a:pt x="549933" y="687225"/>
                  <a:pt x="519401" y="697425"/>
                  <a:pt x="349722" y="698234"/>
                </a:cubicBezTo>
                <a:cubicBezTo>
                  <a:pt x="180043" y="699043"/>
                  <a:pt x="150340" y="683996"/>
                  <a:pt x="0" y="698234"/>
                </a:cubicBezTo>
                <a:cubicBezTo>
                  <a:pt x="-21042" y="423154"/>
                  <a:pt x="7527" y="168631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  <a:extLst>
              <a:ext uri="{C807C97D-BFC1-408E-A445-0C87EB9F89A2}">
                <ask:lineSketchStyleProps xmlns:ask="http://schemas.microsoft.com/office/drawing/2018/sketchyshapes" sd="6053813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F6ED296-D78D-5E82-B8C8-B27240368783}"/>
              </a:ext>
            </a:extLst>
          </p:cNvPr>
          <p:cNvSpPr/>
          <p:nvPr/>
        </p:nvSpPr>
        <p:spPr>
          <a:xfrm>
            <a:off x="5429599" y="2752545"/>
            <a:ext cx="713719" cy="698234"/>
          </a:xfrm>
          <a:custGeom>
            <a:avLst/>
            <a:gdLst>
              <a:gd name="connsiteX0" fmla="*/ 0 w 713719"/>
              <a:gd name="connsiteY0" fmla="*/ 0 h 698234"/>
              <a:gd name="connsiteX1" fmla="*/ 349722 w 713719"/>
              <a:gd name="connsiteY1" fmla="*/ 0 h 698234"/>
              <a:gd name="connsiteX2" fmla="*/ 713719 w 713719"/>
              <a:gd name="connsiteY2" fmla="*/ 0 h 698234"/>
              <a:gd name="connsiteX3" fmla="*/ 713719 w 713719"/>
              <a:gd name="connsiteY3" fmla="*/ 698234 h 698234"/>
              <a:gd name="connsiteX4" fmla="*/ 371134 w 713719"/>
              <a:gd name="connsiteY4" fmla="*/ 698234 h 698234"/>
              <a:gd name="connsiteX5" fmla="*/ 0 w 713719"/>
              <a:gd name="connsiteY5" fmla="*/ 698234 h 698234"/>
              <a:gd name="connsiteX6" fmla="*/ 0 w 713719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9" h="698234" fill="none" extrusionOk="0">
                <a:moveTo>
                  <a:pt x="0" y="0"/>
                </a:moveTo>
                <a:cubicBezTo>
                  <a:pt x="157715" y="7757"/>
                  <a:pt x="176043" y="16889"/>
                  <a:pt x="349722" y="0"/>
                </a:cubicBezTo>
                <a:cubicBezTo>
                  <a:pt x="523401" y="-16889"/>
                  <a:pt x="570352" y="4388"/>
                  <a:pt x="713719" y="0"/>
                </a:cubicBezTo>
                <a:cubicBezTo>
                  <a:pt x="695487" y="206942"/>
                  <a:pt x="701819" y="544210"/>
                  <a:pt x="713719" y="698234"/>
                </a:cubicBezTo>
                <a:cubicBezTo>
                  <a:pt x="544184" y="698811"/>
                  <a:pt x="452354" y="712258"/>
                  <a:pt x="371134" y="698234"/>
                </a:cubicBezTo>
                <a:cubicBezTo>
                  <a:pt x="289914" y="684210"/>
                  <a:pt x="85657" y="680089"/>
                  <a:pt x="0" y="698234"/>
                </a:cubicBezTo>
                <a:cubicBezTo>
                  <a:pt x="1350" y="356583"/>
                  <a:pt x="32867" y="185809"/>
                  <a:pt x="0" y="0"/>
                </a:cubicBezTo>
                <a:close/>
              </a:path>
              <a:path w="713719" h="698234" stroke="0" extrusionOk="0">
                <a:moveTo>
                  <a:pt x="0" y="0"/>
                </a:moveTo>
                <a:cubicBezTo>
                  <a:pt x="76726" y="4703"/>
                  <a:pt x="295491" y="17789"/>
                  <a:pt x="371134" y="0"/>
                </a:cubicBezTo>
                <a:cubicBezTo>
                  <a:pt x="446777" y="-17789"/>
                  <a:pt x="550415" y="-6531"/>
                  <a:pt x="713719" y="0"/>
                </a:cubicBezTo>
                <a:cubicBezTo>
                  <a:pt x="722691" y="341018"/>
                  <a:pt x="717202" y="507811"/>
                  <a:pt x="713719" y="698234"/>
                </a:cubicBezTo>
                <a:cubicBezTo>
                  <a:pt x="549933" y="687225"/>
                  <a:pt x="519401" y="697425"/>
                  <a:pt x="349722" y="698234"/>
                </a:cubicBezTo>
                <a:cubicBezTo>
                  <a:pt x="180043" y="699043"/>
                  <a:pt x="150340" y="683996"/>
                  <a:pt x="0" y="698234"/>
                </a:cubicBezTo>
                <a:cubicBezTo>
                  <a:pt x="-21042" y="423154"/>
                  <a:pt x="7527" y="168631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  <a:extLst>
              <a:ext uri="{C807C97D-BFC1-408E-A445-0C87EB9F89A2}">
                <ask:lineSketchStyleProps xmlns:ask="http://schemas.microsoft.com/office/drawing/2018/sketchyshapes" sd="6053813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5467D58-1428-0792-72F9-E55EA83BC3D0}"/>
              </a:ext>
            </a:extLst>
          </p:cNvPr>
          <p:cNvSpPr/>
          <p:nvPr/>
        </p:nvSpPr>
        <p:spPr>
          <a:xfrm>
            <a:off x="6683406" y="4130214"/>
            <a:ext cx="713718" cy="698234"/>
          </a:xfrm>
          <a:custGeom>
            <a:avLst/>
            <a:gdLst>
              <a:gd name="connsiteX0" fmla="*/ 0 w 713718"/>
              <a:gd name="connsiteY0" fmla="*/ 0 h 698234"/>
              <a:gd name="connsiteX1" fmla="*/ 363996 w 713718"/>
              <a:gd name="connsiteY1" fmla="*/ 0 h 698234"/>
              <a:gd name="connsiteX2" fmla="*/ 713718 w 713718"/>
              <a:gd name="connsiteY2" fmla="*/ 0 h 698234"/>
              <a:gd name="connsiteX3" fmla="*/ 713718 w 713718"/>
              <a:gd name="connsiteY3" fmla="*/ 698234 h 698234"/>
              <a:gd name="connsiteX4" fmla="*/ 371133 w 713718"/>
              <a:gd name="connsiteY4" fmla="*/ 698234 h 698234"/>
              <a:gd name="connsiteX5" fmla="*/ 0 w 713718"/>
              <a:gd name="connsiteY5" fmla="*/ 698234 h 698234"/>
              <a:gd name="connsiteX6" fmla="*/ 0 w 713718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8" h="698234" fill="none" extrusionOk="0">
                <a:moveTo>
                  <a:pt x="0" y="0"/>
                </a:moveTo>
                <a:cubicBezTo>
                  <a:pt x="167435" y="-13810"/>
                  <a:pt x="252289" y="16548"/>
                  <a:pt x="363996" y="0"/>
                </a:cubicBezTo>
                <a:cubicBezTo>
                  <a:pt x="475703" y="-16548"/>
                  <a:pt x="611432" y="1557"/>
                  <a:pt x="713718" y="0"/>
                </a:cubicBezTo>
                <a:cubicBezTo>
                  <a:pt x="708829" y="244823"/>
                  <a:pt x="738781" y="434220"/>
                  <a:pt x="713718" y="698234"/>
                </a:cubicBezTo>
                <a:cubicBezTo>
                  <a:pt x="566518" y="692414"/>
                  <a:pt x="470851" y="692630"/>
                  <a:pt x="371133" y="698234"/>
                </a:cubicBezTo>
                <a:cubicBezTo>
                  <a:pt x="271415" y="703838"/>
                  <a:pt x="177679" y="686120"/>
                  <a:pt x="0" y="698234"/>
                </a:cubicBezTo>
                <a:cubicBezTo>
                  <a:pt x="-27310" y="458640"/>
                  <a:pt x="31348" y="212214"/>
                  <a:pt x="0" y="0"/>
                </a:cubicBezTo>
                <a:close/>
              </a:path>
              <a:path w="713718" h="698234" stroke="0" extrusionOk="0">
                <a:moveTo>
                  <a:pt x="0" y="0"/>
                </a:moveTo>
                <a:cubicBezTo>
                  <a:pt x="124221" y="-2685"/>
                  <a:pt x="199725" y="-3154"/>
                  <a:pt x="335447" y="0"/>
                </a:cubicBezTo>
                <a:cubicBezTo>
                  <a:pt x="471169" y="3154"/>
                  <a:pt x="634554" y="17301"/>
                  <a:pt x="713718" y="0"/>
                </a:cubicBezTo>
                <a:cubicBezTo>
                  <a:pt x="688654" y="281185"/>
                  <a:pt x="718705" y="473699"/>
                  <a:pt x="713718" y="698234"/>
                </a:cubicBezTo>
                <a:cubicBezTo>
                  <a:pt x="595497" y="700857"/>
                  <a:pt x="435559" y="712800"/>
                  <a:pt x="356859" y="698234"/>
                </a:cubicBezTo>
                <a:cubicBezTo>
                  <a:pt x="278159" y="683668"/>
                  <a:pt x="133322" y="684153"/>
                  <a:pt x="0" y="698234"/>
                </a:cubicBezTo>
                <a:cubicBezTo>
                  <a:pt x="-31053" y="428778"/>
                  <a:pt x="21771" y="155742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  <a:extLst>
              <a:ext uri="{C807C97D-BFC1-408E-A445-0C87EB9F89A2}">
                <ask:lineSketchStyleProps xmlns:ask="http://schemas.microsoft.com/office/drawing/2018/sketchyshapes" sd="261947089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C2E8503-ACCA-A881-9222-E0926F9240DC}"/>
              </a:ext>
            </a:extLst>
          </p:cNvPr>
          <p:cNvSpPr/>
          <p:nvPr/>
        </p:nvSpPr>
        <p:spPr>
          <a:xfrm>
            <a:off x="7287586" y="4333365"/>
            <a:ext cx="713718" cy="698234"/>
          </a:xfrm>
          <a:custGeom>
            <a:avLst/>
            <a:gdLst>
              <a:gd name="connsiteX0" fmla="*/ 0 w 713718"/>
              <a:gd name="connsiteY0" fmla="*/ 0 h 698234"/>
              <a:gd name="connsiteX1" fmla="*/ 363996 w 713718"/>
              <a:gd name="connsiteY1" fmla="*/ 0 h 698234"/>
              <a:gd name="connsiteX2" fmla="*/ 713718 w 713718"/>
              <a:gd name="connsiteY2" fmla="*/ 0 h 698234"/>
              <a:gd name="connsiteX3" fmla="*/ 713718 w 713718"/>
              <a:gd name="connsiteY3" fmla="*/ 698234 h 698234"/>
              <a:gd name="connsiteX4" fmla="*/ 371133 w 713718"/>
              <a:gd name="connsiteY4" fmla="*/ 698234 h 698234"/>
              <a:gd name="connsiteX5" fmla="*/ 0 w 713718"/>
              <a:gd name="connsiteY5" fmla="*/ 698234 h 698234"/>
              <a:gd name="connsiteX6" fmla="*/ 0 w 713718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8" h="698234" fill="none" extrusionOk="0">
                <a:moveTo>
                  <a:pt x="0" y="0"/>
                </a:moveTo>
                <a:cubicBezTo>
                  <a:pt x="167435" y="-13810"/>
                  <a:pt x="252289" y="16548"/>
                  <a:pt x="363996" y="0"/>
                </a:cubicBezTo>
                <a:cubicBezTo>
                  <a:pt x="475703" y="-16548"/>
                  <a:pt x="611432" y="1557"/>
                  <a:pt x="713718" y="0"/>
                </a:cubicBezTo>
                <a:cubicBezTo>
                  <a:pt x="708829" y="244823"/>
                  <a:pt x="738781" y="434220"/>
                  <a:pt x="713718" y="698234"/>
                </a:cubicBezTo>
                <a:cubicBezTo>
                  <a:pt x="566518" y="692414"/>
                  <a:pt x="470851" y="692630"/>
                  <a:pt x="371133" y="698234"/>
                </a:cubicBezTo>
                <a:cubicBezTo>
                  <a:pt x="271415" y="703838"/>
                  <a:pt x="177679" y="686120"/>
                  <a:pt x="0" y="698234"/>
                </a:cubicBezTo>
                <a:cubicBezTo>
                  <a:pt x="-27310" y="458640"/>
                  <a:pt x="31348" y="212214"/>
                  <a:pt x="0" y="0"/>
                </a:cubicBezTo>
                <a:close/>
              </a:path>
              <a:path w="713718" h="698234" stroke="0" extrusionOk="0">
                <a:moveTo>
                  <a:pt x="0" y="0"/>
                </a:moveTo>
                <a:cubicBezTo>
                  <a:pt x="124221" y="-2685"/>
                  <a:pt x="199725" y="-3154"/>
                  <a:pt x="335447" y="0"/>
                </a:cubicBezTo>
                <a:cubicBezTo>
                  <a:pt x="471169" y="3154"/>
                  <a:pt x="634554" y="17301"/>
                  <a:pt x="713718" y="0"/>
                </a:cubicBezTo>
                <a:cubicBezTo>
                  <a:pt x="688654" y="281185"/>
                  <a:pt x="718705" y="473699"/>
                  <a:pt x="713718" y="698234"/>
                </a:cubicBezTo>
                <a:cubicBezTo>
                  <a:pt x="595497" y="700857"/>
                  <a:pt x="435559" y="712800"/>
                  <a:pt x="356859" y="698234"/>
                </a:cubicBezTo>
                <a:cubicBezTo>
                  <a:pt x="278159" y="683668"/>
                  <a:pt x="133322" y="684153"/>
                  <a:pt x="0" y="698234"/>
                </a:cubicBezTo>
                <a:cubicBezTo>
                  <a:pt x="-31053" y="428778"/>
                  <a:pt x="21771" y="155742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  <a:extLst>
              <a:ext uri="{C807C97D-BFC1-408E-A445-0C87EB9F89A2}">
                <ask:lineSketchStyleProps xmlns:ask="http://schemas.microsoft.com/office/drawing/2018/sketchyshapes" sd="261947089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F62FD94-7554-91AB-AAEA-8292CC043429}"/>
              </a:ext>
            </a:extLst>
          </p:cNvPr>
          <p:cNvSpPr/>
          <p:nvPr/>
        </p:nvSpPr>
        <p:spPr>
          <a:xfrm>
            <a:off x="10340083" y="4088312"/>
            <a:ext cx="713718" cy="698234"/>
          </a:xfrm>
          <a:custGeom>
            <a:avLst/>
            <a:gdLst>
              <a:gd name="connsiteX0" fmla="*/ 0 w 713718"/>
              <a:gd name="connsiteY0" fmla="*/ 0 h 698234"/>
              <a:gd name="connsiteX1" fmla="*/ 363996 w 713718"/>
              <a:gd name="connsiteY1" fmla="*/ 0 h 698234"/>
              <a:gd name="connsiteX2" fmla="*/ 713718 w 713718"/>
              <a:gd name="connsiteY2" fmla="*/ 0 h 698234"/>
              <a:gd name="connsiteX3" fmla="*/ 713718 w 713718"/>
              <a:gd name="connsiteY3" fmla="*/ 698234 h 698234"/>
              <a:gd name="connsiteX4" fmla="*/ 371133 w 713718"/>
              <a:gd name="connsiteY4" fmla="*/ 698234 h 698234"/>
              <a:gd name="connsiteX5" fmla="*/ 0 w 713718"/>
              <a:gd name="connsiteY5" fmla="*/ 698234 h 698234"/>
              <a:gd name="connsiteX6" fmla="*/ 0 w 713718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8" h="698234" fill="none" extrusionOk="0">
                <a:moveTo>
                  <a:pt x="0" y="0"/>
                </a:moveTo>
                <a:cubicBezTo>
                  <a:pt x="167435" y="-13810"/>
                  <a:pt x="252289" y="16548"/>
                  <a:pt x="363996" y="0"/>
                </a:cubicBezTo>
                <a:cubicBezTo>
                  <a:pt x="475703" y="-16548"/>
                  <a:pt x="611432" y="1557"/>
                  <a:pt x="713718" y="0"/>
                </a:cubicBezTo>
                <a:cubicBezTo>
                  <a:pt x="708829" y="244823"/>
                  <a:pt x="738781" y="434220"/>
                  <a:pt x="713718" y="698234"/>
                </a:cubicBezTo>
                <a:cubicBezTo>
                  <a:pt x="566518" y="692414"/>
                  <a:pt x="470851" y="692630"/>
                  <a:pt x="371133" y="698234"/>
                </a:cubicBezTo>
                <a:cubicBezTo>
                  <a:pt x="271415" y="703838"/>
                  <a:pt x="177679" y="686120"/>
                  <a:pt x="0" y="698234"/>
                </a:cubicBezTo>
                <a:cubicBezTo>
                  <a:pt x="-27310" y="458640"/>
                  <a:pt x="31348" y="212214"/>
                  <a:pt x="0" y="0"/>
                </a:cubicBezTo>
                <a:close/>
              </a:path>
              <a:path w="713718" h="698234" stroke="0" extrusionOk="0">
                <a:moveTo>
                  <a:pt x="0" y="0"/>
                </a:moveTo>
                <a:cubicBezTo>
                  <a:pt x="124221" y="-2685"/>
                  <a:pt x="199725" y="-3154"/>
                  <a:pt x="335447" y="0"/>
                </a:cubicBezTo>
                <a:cubicBezTo>
                  <a:pt x="471169" y="3154"/>
                  <a:pt x="634554" y="17301"/>
                  <a:pt x="713718" y="0"/>
                </a:cubicBezTo>
                <a:cubicBezTo>
                  <a:pt x="688654" y="281185"/>
                  <a:pt x="718705" y="473699"/>
                  <a:pt x="713718" y="698234"/>
                </a:cubicBezTo>
                <a:cubicBezTo>
                  <a:pt x="595497" y="700857"/>
                  <a:pt x="435559" y="712800"/>
                  <a:pt x="356859" y="698234"/>
                </a:cubicBezTo>
                <a:cubicBezTo>
                  <a:pt x="278159" y="683668"/>
                  <a:pt x="133322" y="684153"/>
                  <a:pt x="0" y="698234"/>
                </a:cubicBezTo>
                <a:cubicBezTo>
                  <a:pt x="-31053" y="428778"/>
                  <a:pt x="21771" y="155742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  <a:extLst>
              <a:ext uri="{C807C97D-BFC1-408E-A445-0C87EB9F89A2}">
                <ask:lineSketchStyleProps xmlns:ask="http://schemas.microsoft.com/office/drawing/2018/sketchyshapes" sd="261947089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B50F022-5168-2294-4F50-F1B5BECDAE81}"/>
              </a:ext>
            </a:extLst>
          </p:cNvPr>
          <p:cNvSpPr/>
          <p:nvPr/>
        </p:nvSpPr>
        <p:spPr>
          <a:xfrm>
            <a:off x="11018526" y="3771016"/>
            <a:ext cx="713718" cy="698234"/>
          </a:xfrm>
          <a:custGeom>
            <a:avLst/>
            <a:gdLst>
              <a:gd name="connsiteX0" fmla="*/ 0 w 713718"/>
              <a:gd name="connsiteY0" fmla="*/ 0 h 698234"/>
              <a:gd name="connsiteX1" fmla="*/ 363996 w 713718"/>
              <a:gd name="connsiteY1" fmla="*/ 0 h 698234"/>
              <a:gd name="connsiteX2" fmla="*/ 713718 w 713718"/>
              <a:gd name="connsiteY2" fmla="*/ 0 h 698234"/>
              <a:gd name="connsiteX3" fmla="*/ 713718 w 713718"/>
              <a:gd name="connsiteY3" fmla="*/ 698234 h 698234"/>
              <a:gd name="connsiteX4" fmla="*/ 371133 w 713718"/>
              <a:gd name="connsiteY4" fmla="*/ 698234 h 698234"/>
              <a:gd name="connsiteX5" fmla="*/ 0 w 713718"/>
              <a:gd name="connsiteY5" fmla="*/ 698234 h 698234"/>
              <a:gd name="connsiteX6" fmla="*/ 0 w 713718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8" h="698234" fill="none" extrusionOk="0">
                <a:moveTo>
                  <a:pt x="0" y="0"/>
                </a:moveTo>
                <a:cubicBezTo>
                  <a:pt x="167435" y="-13810"/>
                  <a:pt x="252289" y="16548"/>
                  <a:pt x="363996" y="0"/>
                </a:cubicBezTo>
                <a:cubicBezTo>
                  <a:pt x="475703" y="-16548"/>
                  <a:pt x="611432" y="1557"/>
                  <a:pt x="713718" y="0"/>
                </a:cubicBezTo>
                <a:cubicBezTo>
                  <a:pt x="708829" y="244823"/>
                  <a:pt x="738781" y="434220"/>
                  <a:pt x="713718" y="698234"/>
                </a:cubicBezTo>
                <a:cubicBezTo>
                  <a:pt x="566518" y="692414"/>
                  <a:pt x="470851" y="692630"/>
                  <a:pt x="371133" y="698234"/>
                </a:cubicBezTo>
                <a:cubicBezTo>
                  <a:pt x="271415" y="703838"/>
                  <a:pt x="177679" y="686120"/>
                  <a:pt x="0" y="698234"/>
                </a:cubicBezTo>
                <a:cubicBezTo>
                  <a:pt x="-27310" y="458640"/>
                  <a:pt x="31348" y="212214"/>
                  <a:pt x="0" y="0"/>
                </a:cubicBezTo>
                <a:close/>
              </a:path>
              <a:path w="713718" h="698234" stroke="0" extrusionOk="0">
                <a:moveTo>
                  <a:pt x="0" y="0"/>
                </a:moveTo>
                <a:cubicBezTo>
                  <a:pt x="124221" y="-2685"/>
                  <a:pt x="199725" y="-3154"/>
                  <a:pt x="335447" y="0"/>
                </a:cubicBezTo>
                <a:cubicBezTo>
                  <a:pt x="471169" y="3154"/>
                  <a:pt x="634554" y="17301"/>
                  <a:pt x="713718" y="0"/>
                </a:cubicBezTo>
                <a:cubicBezTo>
                  <a:pt x="688654" y="281185"/>
                  <a:pt x="718705" y="473699"/>
                  <a:pt x="713718" y="698234"/>
                </a:cubicBezTo>
                <a:cubicBezTo>
                  <a:pt x="595497" y="700857"/>
                  <a:pt x="435559" y="712800"/>
                  <a:pt x="356859" y="698234"/>
                </a:cubicBezTo>
                <a:cubicBezTo>
                  <a:pt x="278159" y="683668"/>
                  <a:pt x="133322" y="684153"/>
                  <a:pt x="0" y="698234"/>
                </a:cubicBezTo>
                <a:cubicBezTo>
                  <a:pt x="-31053" y="428778"/>
                  <a:pt x="21771" y="155742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  <a:extLst>
              <a:ext uri="{C807C97D-BFC1-408E-A445-0C87EB9F89A2}">
                <ask:lineSketchStyleProps xmlns:ask="http://schemas.microsoft.com/office/drawing/2018/sketchyshapes" sd="261947089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F5AB185-7513-8633-059E-D76DC9CF9B9F}"/>
              </a:ext>
            </a:extLst>
          </p:cNvPr>
          <p:cNvSpPr/>
          <p:nvPr/>
        </p:nvSpPr>
        <p:spPr>
          <a:xfrm>
            <a:off x="9661640" y="3771016"/>
            <a:ext cx="713718" cy="698234"/>
          </a:xfrm>
          <a:custGeom>
            <a:avLst/>
            <a:gdLst>
              <a:gd name="connsiteX0" fmla="*/ 0 w 713718"/>
              <a:gd name="connsiteY0" fmla="*/ 0 h 698234"/>
              <a:gd name="connsiteX1" fmla="*/ 363996 w 713718"/>
              <a:gd name="connsiteY1" fmla="*/ 0 h 698234"/>
              <a:gd name="connsiteX2" fmla="*/ 713718 w 713718"/>
              <a:gd name="connsiteY2" fmla="*/ 0 h 698234"/>
              <a:gd name="connsiteX3" fmla="*/ 713718 w 713718"/>
              <a:gd name="connsiteY3" fmla="*/ 698234 h 698234"/>
              <a:gd name="connsiteX4" fmla="*/ 371133 w 713718"/>
              <a:gd name="connsiteY4" fmla="*/ 698234 h 698234"/>
              <a:gd name="connsiteX5" fmla="*/ 0 w 713718"/>
              <a:gd name="connsiteY5" fmla="*/ 698234 h 698234"/>
              <a:gd name="connsiteX6" fmla="*/ 0 w 713718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8" h="698234" fill="none" extrusionOk="0">
                <a:moveTo>
                  <a:pt x="0" y="0"/>
                </a:moveTo>
                <a:cubicBezTo>
                  <a:pt x="167435" y="-13810"/>
                  <a:pt x="252289" y="16548"/>
                  <a:pt x="363996" y="0"/>
                </a:cubicBezTo>
                <a:cubicBezTo>
                  <a:pt x="475703" y="-16548"/>
                  <a:pt x="611432" y="1557"/>
                  <a:pt x="713718" y="0"/>
                </a:cubicBezTo>
                <a:cubicBezTo>
                  <a:pt x="708829" y="244823"/>
                  <a:pt x="738781" y="434220"/>
                  <a:pt x="713718" y="698234"/>
                </a:cubicBezTo>
                <a:cubicBezTo>
                  <a:pt x="566518" y="692414"/>
                  <a:pt x="470851" y="692630"/>
                  <a:pt x="371133" y="698234"/>
                </a:cubicBezTo>
                <a:cubicBezTo>
                  <a:pt x="271415" y="703838"/>
                  <a:pt x="177679" y="686120"/>
                  <a:pt x="0" y="698234"/>
                </a:cubicBezTo>
                <a:cubicBezTo>
                  <a:pt x="-27310" y="458640"/>
                  <a:pt x="31348" y="212214"/>
                  <a:pt x="0" y="0"/>
                </a:cubicBezTo>
                <a:close/>
              </a:path>
              <a:path w="713718" h="698234" stroke="0" extrusionOk="0">
                <a:moveTo>
                  <a:pt x="0" y="0"/>
                </a:moveTo>
                <a:cubicBezTo>
                  <a:pt x="124221" y="-2685"/>
                  <a:pt x="199725" y="-3154"/>
                  <a:pt x="335447" y="0"/>
                </a:cubicBezTo>
                <a:cubicBezTo>
                  <a:pt x="471169" y="3154"/>
                  <a:pt x="634554" y="17301"/>
                  <a:pt x="713718" y="0"/>
                </a:cubicBezTo>
                <a:cubicBezTo>
                  <a:pt x="688654" y="281185"/>
                  <a:pt x="718705" y="473699"/>
                  <a:pt x="713718" y="698234"/>
                </a:cubicBezTo>
                <a:cubicBezTo>
                  <a:pt x="595497" y="700857"/>
                  <a:pt x="435559" y="712800"/>
                  <a:pt x="356859" y="698234"/>
                </a:cubicBezTo>
                <a:cubicBezTo>
                  <a:pt x="278159" y="683668"/>
                  <a:pt x="133322" y="684153"/>
                  <a:pt x="0" y="698234"/>
                </a:cubicBezTo>
                <a:cubicBezTo>
                  <a:pt x="-31053" y="428778"/>
                  <a:pt x="21771" y="155742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  <a:extLst>
              <a:ext uri="{C807C97D-BFC1-408E-A445-0C87EB9F89A2}">
                <ask:lineSketchStyleProps xmlns:ask="http://schemas.microsoft.com/office/drawing/2018/sketchyshapes" sd="261947089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2A6B648-B514-D4B6-3790-F5F1B887F323}"/>
              </a:ext>
            </a:extLst>
          </p:cNvPr>
          <p:cNvSpPr/>
          <p:nvPr/>
        </p:nvSpPr>
        <p:spPr>
          <a:xfrm>
            <a:off x="8807872" y="2192341"/>
            <a:ext cx="713719" cy="698234"/>
          </a:xfrm>
          <a:custGeom>
            <a:avLst/>
            <a:gdLst>
              <a:gd name="connsiteX0" fmla="*/ 0 w 713719"/>
              <a:gd name="connsiteY0" fmla="*/ 0 h 698234"/>
              <a:gd name="connsiteX1" fmla="*/ 349722 w 713719"/>
              <a:gd name="connsiteY1" fmla="*/ 0 h 698234"/>
              <a:gd name="connsiteX2" fmla="*/ 713719 w 713719"/>
              <a:gd name="connsiteY2" fmla="*/ 0 h 698234"/>
              <a:gd name="connsiteX3" fmla="*/ 713719 w 713719"/>
              <a:gd name="connsiteY3" fmla="*/ 698234 h 698234"/>
              <a:gd name="connsiteX4" fmla="*/ 371134 w 713719"/>
              <a:gd name="connsiteY4" fmla="*/ 698234 h 698234"/>
              <a:gd name="connsiteX5" fmla="*/ 0 w 713719"/>
              <a:gd name="connsiteY5" fmla="*/ 698234 h 698234"/>
              <a:gd name="connsiteX6" fmla="*/ 0 w 713719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9" h="698234" fill="none" extrusionOk="0">
                <a:moveTo>
                  <a:pt x="0" y="0"/>
                </a:moveTo>
                <a:cubicBezTo>
                  <a:pt x="157715" y="7757"/>
                  <a:pt x="176043" y="16889"/>
                  <a:pt x="349722" y="0"/>
                </a:cubicBezTo>
                <a:cubicBezTo>
                  <a:pt x="523401" y="-16889"/>
                  <a:pt x="570352" y="4388"/>
                  <a:pt x="713719" y="0"/>
                </a:cubicBezTo>
                <a:cubicBezTo>
                  <a:pt x="695487" y="206942"/>
                  <a:pt x="701819" y="544210"/>
                  <a:pt x="713719" y="698234"/>
                </a:cubicBezTo>
                <a:cubicBezTo>
                  <a:pt x="544184" y="698811"/>
                  <a:pt x="452354" y="712258"/>
                  <a:pt x="371134" y="698234"/>
                </a:cubicBezTo>
                <a:cubicBezTo>
                  <a:pt x="289914" y="684210"/>
                  <a:pt x="85657" y="680089"/>
                  <a:pt x="0" y="698234"/>
                </a:cubicBezTo>
                <a:cubicBezTo>
                  <a:pt x="1350" y="356583"/>
                  <a:pt x="32867" y="185809"/>
                  <a:pt x="0" y="0"/>
                </a:cubicBezTo>
                <a:close/>
              </a:path>
              <a:path w="713719" h="698234" stroke="0" extrusionOk="0">
                <a:moveTo>
                  <a:pt x="0" y="0"/>
                </a:moveTo>
                <a:cubicBezTo>
                  <a:pt x="76726" y="4703"/>
                  <a:pt x="295491" y="17789"/>
                  <a:pt x="371134" y="0"/>
                </a:cubicBezTo>
                <a:cubicBezTo>
                  <a:pt x="446777" y="-17789"/>
                  <a:pt x="550415" y="-6531"/>
                  <a:pt x="713719" y="0"/>
                </a:cubicBezTo>
                <a:cubicBezTo>
                  <a:pt x="722691" y="341018"/>
                  <a:pt x="717202" y="507811"/>
                  <a:pt x="713719" y="698234"/>
                </a:cubicBezTo>
                <a:cubicBezTo>
                  <a:pt x="549933" y="687225"/>
                  <a:pt x="519401" y="697425"/>
                  <a:pt x="349722" y="698234"/>
                </a:cubicBezTo>
                <a:cubicBezTo>
                  <a:pt x="180043" y="699043"/>
                  <a:pt x="150340" y="683996"/>
                  <a:pt x="0" y="698234"/>
                </a:cubicBezTo>
                <a:cubicBezTo>
                  <a:pt x="-21042" y="423154"/>
                  <a:pt x="7527" y="168631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  <a:extLst>
              <a:ext uri="{C807C97D-BFC1-408E-A445-0C87EB9F89A2}">
                <ask:lineSketchStyleProps xmlns:ask="http://schemas.microsoft.com/office/drawing/2018/sketchyshapes" sd="6053813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AA33FC5-46B6-ACCE-E63D-700E11ED515C}"/>
              </a:ext>
            </a:extLst>
          </p:cNvPr>
          <p:cNvSpPr/>
          <p:nvPr/>
        </p:nvSpPr>
        <p:spPr>
          <a:xfrm>
            <a:off x="8254639" y="2731412"/>
            <a:ext cx="713719" cy="698234"/>
          </a:xfrm>
          <a:custGeom>
            <a:avLst/>
            <a:gdLst>
              <a:gd name="connsiteX0" fmla="*/ 0 w 713719"/>
              <a:gd name="connsiteY0" fmla="*/ 0 h 698234"/>
              <a:gd name="connsiteX1" fmla="*/ 349722 w 713719"/>
              <a:gd name="connsiteY1" fmla="*/ 0 h 698234"/>
              <a:gd name="connsiteX2" fmla="*/ 713719 w 713719"/>
              <a:gd name="connsiteY2" fmla="*/ 0 h 698234"/>
              <a:gd name="connsiteX3" fmla="*/ 713719 w 713719"/>
              <a:gd name="connsiteY3" fmla="*/ 698234 h 698234"/>
              <a:gd name="connsiteX4" fmla="*/ 371134 w 713719"/>
              <a:gd name="connsiteY4" fmla="*/ 698234 h 698234"/>
              <a:gd name="connsiteX5" fmla="*/ 0 w 713719"/>
              <a:gd name="connsiteY5" fmla="*/ 698234 h 698234"/>
              <a:gd name="connsiteX6" fmla="*/ 0 w 713719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9" h="698234" fill="none" extrusionOk="0">
                <a:moveTo>
                  <a:pt x="0" y="0"/>
                </a:moveTo>
                <a:cubicBezTo>
                  <a:pt x="157715" y="7757"/>
                  <a:pt x="176043" y="16889"/>
                  <a:pt x="349722" y="0"/>
                </a:cubicBezTo>
                <a:cubicBezTo>
                  <a:pt x="523401" y="-16889"/>
                  <a:pt x="570352" y="4388"/>
                  <a:pt x="713719" y="0"/>
                </a:cubicBezTo>
                <a:cubicBezTo>
                  <a:pt x="695487" y="206942"/>
                  <a:pt x="701819" y="544210"/>
                  <a:pt x="713719" y="698234"/>
                </a:cubicBezTo>
                <a:cubicBezTo>
                  <a:pt x="544184" y="698811"/>
                  <a:pt x="452354" y="712258"/>
                  <a:pt x="371134" y="698234"/>
                </a:cubicBezTo>
                <a:cubicBezTo>
                  <a:pt x="289914" y="684210"/>
                  <a:pt x="85657" y="680089"/>
                  <a:pt x="0" y="698234"/>
                </a:cubicBezTo>
                <a:cubicBezTo>
                  <a:pt x="1350" y="356583"/>
                  <a:pt x="32867" y="185809"/>
                  <a:pt x="0" y="0"/>
                </a:cubicBezTo>
                <a:close/>
              </a:path>
              <a:path w="713719" h="698234" stroke="0" extrusionOk="0">
                <a:moveTo>
                  <a:pt x="0" y="0"/>
                </a:moveTo>
                <a:cubicBezTo>
                  <a:pt x="76726" y="4703"/>
                  <a:pt x="295491" y="17789"/>
                  <a:pt x="371134" y="0"/>
                </a:cubicBezTo>
                <a:cubicBezTo>
                  <a:pt x="446777" y="-17789"/>
                  <a:pt x="550415" y="-6531"/>
                  <a:pt x="713719" y="0"/>
                </a:cubicBezTo>
                <a:cubicBezTo>
                  <a:pt x="722691" y="341018"/>
                  <a:pt x="717202" y="507811"/>
                  <a:pt x="713719" y="698234"/>
                </a:cubicBezTo>
                <a:cubicBezTo>
                  <a:pt x="549933" y="687225"/>
                  <a:pt x="519401" y="697425"/>
                  <a:pt x="349722" y="698234"/>
                </a:cubicBezTo>
                <a:cubicBezTo>
                  <a:pt x="180043" y="699043"/>
                  <a:pt x="150340" y="683996"/>
                  <a:pt x="0" y="698234"/>
                </a:cubicBezTo>
                <a:cubicBezTo>
                  <a:pt x="-21042" y="423154"/>
                  <a:pt x="7527" y="168631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  <a:extLst>
              <a:ext uri="{C807C97D-BFC1-408E-A445-0C87EB9F89A2}">
                <ask:lineSketchStyleProps xmlns:ask="http://schemas.microsoft.com/office/drawing/2018/sketchyshapes" sd="6053813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8B19919-DEB1-9C71-8836-99D4E23D2065}"/>
              </a:ext>
            </a:extLst>
          </p:cNvPr>
          <p:cNvSpPr/>
          <p:nvPr/>
        </p:nvSpPr>
        <p:spPr>
          <a:xfrm>
            <a:off x="9445011" y="2641952"/>
            <a:ext cx="713719" cy="698234"/>
          </a:xfrm>
          <a:custGeom>
            <a:avLst/>
            <a:gdLst>
              <a:gd name="connsiteX0" fmla="*/ 0 w 713719"/>
              <a:gd name="connsiteY0" fmla="*/ 0 h 698234"/>
              <a:gd name="connsiteX1" fmla="*/ 349722 w 713719"/>
              <a:gd name="connsiteY1" fmla="*/ 0 h 698234"/>
              <a:gd name="connsiteX2" fmla="*/ 713719 w 713719"/>
              <a:gd name="connsiteY2" fmla="*/ 0 h 698234"/>
              <a:gd name="connsiteX3" fmla="*/ 713719 w 713719"/>
              <a:gd name="connsiteY3" fmla="*/ 698234 h 698234"/>
              <a:gd name="connsiteX4" fmla="*/ 371134 w 713719"/>
              <a:gd name="connsiteY4" fmla="*/ 698234 h 698234"/>
              <a:gd name="connsiteX5" fmla="*/ 0 w 713719"/>
              <a:gd name="connsiteY5" fmla="*/ 698234 h 698234"/>
              <a:gd name="connsiteX6" fmla="*/ 0 w 713719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9" h="698234" fill="none" extrusionOk="0">
                <a:moveTo>
                  <a:pt x="0" y="0"/>
                </a:moveTo>
                <a:cubicBezTo>
                  <a:pt x="157715" y="7757"/>
                  <a:pt x="176043" y="16889"/>
                  <a:pt x="349722" y="0"/>
                </a:cubicBezTo>
                <a:cubicBezTo>
                  <a:pt x="523401" y="-16889"/>
                  <a:pt x="570352" y="4388"/>
                  <a:pt x="713719" y="0"/>
                </a:cubicBezTo>
                <a:cubicBezTo>
                  <a:pt x="695487" y="206942"/>
                  <a:pt x="701819" y="544210"/>
                  <a:pt x="713719" y="698234"/>
                </a:cubicBezTo>
                <a:cubicBezTo>
                  <a:pt x="544184" y="698811"/>
                  <a:pt x="452354" y="712258"/>
                  <a:pt x="371134" y="698234"/>
                </a:cubicBezTo>
                <a:cubicBezTo>
                  <a:pt x="289914" y="684210"/>
                  <a:pt x="85657" y="680089"/>
                  <a:pt x="0" y="698234"/>
                </a:cubicBezTo>
                <a:cubicBezTo>
                  <a:pt x="1350" y="356583"/>
                  <a:pt x="32867" y="185809"/>
                  <a:pt x="0" y="0"/>
                </a:cubicBezTo>
                <a:close/>
              </a:path>
              <a:path w="713719" h="698234" stroke="0" extrusionOk="0">
                <a:moveTo>
                  <a:pt x="0" y="0"/>
                </a:moveTo>
                <a:cubicBezTo>
                  <a:pt x="76726" y="4703"/>
                  <a:pt x="295491" y="17789"/>
                  <a:pt x="371134" y="0"/>
                </a:cubicBezTo>
                <a:cubicBezTo>
                  <a:pt x="446777" y="-17789"/>
                  <a:pt x="550415" y="-6531"/>
                  <a:pt x="713719" y="0"/>
                </a:cubicBezTo>
                <a:cubicBezTo>
                  <a:pt x="722691" y="341018"/>
                  <a:pt x="717202" y="507811"/>
                  <a:pt x="713719" y="698234"/>
                </a:cubicBezTo>
                <a:cubicBezTo>
                  <a:pt x="549933" y="687225"/>
                  <a:pt x="519401" y="697425"/>
                  <a:pt x="349722" y="698234"/>
                </a:cubicBezTo>
                <a:cubicBezTo>
                  <a:pt x="180043" y="699043"/>
                  <a:pt x="150340" y="683996"/>
                  <a:pt x="0" y="698234"/>
                </a:cubicBezTo>
                <a:cubicBezTo>
                  <a:pt x="-21042" y="423154"/>
                  <a:pt x="7527" y="168631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  <a:extLst>
              <a:ext uri="{C807C97D-BFC1-408E-A445-0C87EB9F89A2}">
                <ask:lineSketchStyleProps xmlns:ask="http://schemas.microsoft.com/office/drawing/2018/sketchyshapes" sd="6053813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34" name="Freeform 33">
            <a:extLst>
              <a:ext uri="{FF2B5EF4-FFF2-40B4-BE49-F238E27FC236}">
                <a16:creationId xmlns:a16="http://schemas.microsoft.com/office/drawing/2014/main" id="{9F78AB00-D0C2-7B97-4F16-02F9A6B425E7}"/>
              </a:ext>
            </a:extLst>
          </p:cNvPr>
          <p:cNvSpPr/>
          <p:nvPr/>
        </p:nvSpPr>
        <p:spPr>
          <a:xfrm>
            <a:off x="1074420" y="2354501"/>
            <a:ext cx="10767060" cy="2880442"/>
          </a:xfrm>
          <a:custGeom>
            <a:avLst/>
            <a:gdLst>
              <a:gd name="connsiteX0" fmla="*/ 0 w 10767060"/>
              <a:gd name="connsiteY0" fmla="*/ 79 h 2880442"/>
              <a:gd name="connsiteX1" fmla="*/ 1691640 w 10767060"/>
              <a:gd name="connsiteY1" fmla="*/ 2880439 h 2880442"/>
              <a:gd name="connsiteX2" fmla="*/ 4137660 w 10767060"/>
              <a:gd name="connsiteY2" fmla="*/ 22939 h 2880442"/>
              <a:gd name="connsiteX3" fmla="*/ 6377940 w 10767060"/>
              <a:gd name="connsiteY3" fmla="*/ 2468959 h 2880442"/>
              <a:gd name="connsiteX4" fmla="*/ 8275320 w 10767060"/>
              <a:gd name="connsiteY4" fmla="*/ 79 h 2880442"/>
              <a:gd name="connsiteX5" fmla="*/ 9669780 w 10767060"/>
              <a:gd name="connsiteY5" fmla="*/ 2377519 h 2880442"/>
              <a:gd name="connsiteX6" fmla="*/ 10767060 w 10767060"/>
              <a:gd name="connsiteY6" fmla="*/ 1257379 h 2880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767060" h="2880442">
                <a:moveTo>
                  <a:pt x="0" y="79"/>
                </a:moveTo>
                <a:cubicBezTo>
                  <a:pt x="501015" y="1438354"/>
                  <a:pt x="1002030" y="2876629"/>
                  <a:pt x="1691640" y="2880439"/>
                </a:cubicBezTo>
                <a:cubicBezTo>
                  <a:pt x="2381250" y="2884249"/>
                  <a:pt x="3356610" y="91519"/>
                  <a:pt x="4137660" y="22939"/>
                </a:cubicBezTo>
                <a:cubicBezTo>
                  <a:pt x="4918710" y="-45641"/>
                  <a:pt x="5688330" y="2472769"/>
                  <a:pt x="6377940" y="2468959"/>
                </a:cubicBezTo>
                <a:cubicBezTo>
                  <a:pt x="7067550" y="2465149"/>
                  <a:pt x="7726680" y="15319"/>
                  <a:pt x="8275320" y="79"/>
                </a:cubicBezTo>
                <a:cubicBezTo>
                  <a:pt x="8823960" y="-15161"/>
                  <a:pt x="9254490" y="2167969"/>
                  <a:pt x="9669780" y="2377519"/>
                </a:cubicBezTo>
                <a:cubicBezTo>
                  <a:pt x="10085070" y="2587069"/>
                  <a:pt x="10426065" y="1922224"/>
                  <a:pt x="10767060" y="1257379"/>
                </a:cubicBezTo>
              </a:path>
            </a:pathLst>
          </a:custGeom>
          <a:noFill/>
          <a:ln w="19050">
            <a:solidFill>
              <a:schemeClr val="tx2"/>
            </a:solidFill>
            <a:headEnd type="none" w="med" len="med"/>
            <a:tailEnd type="arrow" w="med" len="med"/>
          </a:ln>
          <a:effectLst>
            <a:outerShdw blurRad="203200" sx="101000" sy="101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4B72727-881D-A3BB-668F-F0B8CB935895}"/>
              </a:ext>
            </a:extLst>
          </p:cNvPr>
          <p:cNvGrpSpPr/>
          <p:nvPr/>
        </p:nvGrpSpPr>
        <p:grpSpPr>
          <a:xfrm>
            <a:off x="3049891" y="2952371"/>
            <a:ext cx="1197232" cy="1506604"/>
            <a:chOff x="3049891" y="2952371"/>
            <a:chExt cx="1197232" cy="1506604"/>
          </a:xfrm>
        </p:grpSpPr>
        <p:cxnSp>
          <p:nvCxnSpPr>
            <p:cNvPr id="36" name="Elbow Connector 35">
              <a:extLst>
                <a:ext uri="{FF2B5EF4-FFF2-40B4-BE49-F238E27FC236}">
                  <a16:creationId xmlns:a16="http://schemas.microsoft.com/office/drawing/2014/main" id="{B6BEB7A2-6B99-11A1-236D-E8B473FC3CD5}"/>
                </a:ext>
              </a:extLst>
            </p:cNvPr>
            <p:cNvCxnSpPr>
              <a:cxnSpLocks/>
              <a:stCxn id="21" idx="0"/>
              <a:endCxn id="23" idx="1"/>
            </p:cNvCxnSpPr>
            <p:nvPr/>
          </p:nvCxnSpPr>
          <p:spPr>
            <a:xfrm rot="5400000" flipH="1" flipV="1">
              <a:off x="3081550" y="3293402"/>
              <a:ext cx="1379092" cy="952054"/>
            </a:xfrm>
            <a:prstGeom prst="bentConnector2">
              <a:avLst/>
            </a:prstGeom>
            <a:ln w="19050">
              <a:solidFill>
                <a:schemeClr val="accent5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D5B0C716-B7D6-B48E-0B45-CBF02A9885E9}"/>
                </a:ext>
              </a:extLst>
            </p:cNvPr>
            <p:cNvGrpSpPr/>
            <p:nvPr/>
          </p:nvGrpSpPr>
          <p:grpSpPr>
            <a:xfrm>
              <a:off x="3160779" y="2952371"/>
              <a:ext cx="287321" cy="287321"/>
              <a:chOff x="11764109" y="4637471"/>
              <a:chExt cx="287321" cy="287321"/>
            </a:xfrm>
            <a:solidFill>
              <a:schemeClr val="accent2"/>
            </a:solidFill>
          </p:grpSpPr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3588EDC4-D60F-0B5A-3F73-0F5314D7610E}"/>
                  </a:ext>
                </a:extLst>
              </p:cNvPr>
              <p:cNvSpPr/>
              <p:nvPr/>
            </p:nvSpPr>
            <p:spPr>
              <a:xfrm>
                <a:off x="11764109" y="4637471"/>
                <a:ext cx="287321" cy="28732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  <p:pic>
            <p:nvPicPr>
              <p:cNvPr id="49" name="Graphic 48" descr="Envelope with solid fill">
                <a:extLst>
                  <a:ext uri="{FF2B5EF4-FFF2-40B4-BE49-F238E27FC236}">
                    <a16:creationId xmlns:a16="http://schemas.microsoft.com/office/drawing/2014/main" id="{CCD4F908-577D-4734-745E-46DEB44839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/>
              <a:stretch/>
            </p:blipFill>
            <p:spPr>
              <a:xfrm>
                <a:off x="11792801" y="4666163"/>
                <a:ext cx="229936" cy="229936"/>
              </a:xfrm>
              <a:prstGeom prst="rect">
                <a:avLst/>
              </a:prstGeom>
            </p:spPr>
          </p:pic>
        </p:grp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8E03AE74-7BD1-159F-8CE7-D9CCA443C27F}"/>
                </a:ext>
              </a:extLst>
            </p:cNvPr>
            <p:cNvSpPr txBox="1"/>
            <p:nvPr/>
          </p:nvSpPr>
          <p:spPr>
            <a:xfrm rot="16200000">
              <a:off x="2783632" y="3498055"/>
              <a:ext cx="9941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accent5"/>
                  </a:solidFill>
                  <a:latin typeface="+mj-lt"/>
                </a:rPr>
                <a:t>Explicit</a:t>
              </a:r>
            </a:p>
            <a:p>
              <a:pPr algn="ctr"/>
              <a:r>
                <a:rPr lang="en-US" sz="1200" dirty="0">
                  <a:solidFill>
                    <a:schemeClr val="accent5"/>
                  </a:solidFill>
                  <a:latin typeface="+mj-lt"/>
                </a:rPr>
                <a:t>instruction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8BB5FDA-23ED-76E7-72CC-410020821BB1}"/>
              </a:ext>
            </a:extLst>
          </p:cNvPr>
          <p:cNvGrpSpPr/>
          <p:nvPr/>
        </p:nvGrpSpPr>
        <p:grpSpPr>
          <a:xfrm>
            <a:off x="6143318" y="2991186"/>
            <a:ext cx="1139757" cy="1170813"/>
            <a:chOff x="6143318" y="2991186"/>
            <a:chExt cx="1139757" cy="1170813"/>
          </a:xfrm>
        </p:grpSpPr>
        <p:cxnSp>
          <p:nvCxnSpPr>
            <p:cNvPr id="42" name="Elbow Connector 41">
              <a:extLst>
                <a:ext uri="{FF2B5EF4-FFF2-40B4-BE49-F238E27FC236}">
                  <a16:creationId xmlns:a16="http://schemas.microsoft.com/office/drawing/2014/main" id="{DCA56F32-1E03-4DD6-F7BA-2EA0F9F07658}"/>
                </a:ext>
              </a:extLst>
            </p:cNvPr>
            <p:cNvCxnSpPr>
              <a:cxnSpLocks/>
              <a:stCxn id="24" idx="3"/>
              <a:endCxn id="25" idx="0"/>
            </p:cNvCxnSpPr>
            <p:nvPr/>
          </p:nvCxnSpPr>
          <p:spPr>
            <a:xfrm>
              <a:off x="6143318" y="3101662"/>
              <a:ext cx="896947" cy="1028552"/>
            </a:xfrm>
            <a:prstGeom prst="bentConnector2">
              <a:avLst/>
            </a:prstGeom>
            <a:ln w="19050">
              <a:solidFill>
                <a:schemeClr val="accent5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3F1A0DB1-6BF8-55B2-D5CC-577FB171DD2B}"/>
                </a:ext>
              </a:extLst>
            </p:cNvPr>
            <p:cNvGrpSpPr/>
            <p:nvPr/>
          </p:nvGrpSpPr>
          <p:grpSpPr>
            <a:xfrm>
              <a:off x="6910694" y="2991186"/>
              <a:ext cx="287321" cy="287321"/>
              <a:chOff x="11764109" y="4637471"/>
              <a:chExt cx="287321" cy="287321"/>
            </a:xfrm>
            <a:solidFill>
              <a:schemeClr val="accent2"/>
            </a:solidFill>
          </p:grpSpPr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70AB09B8-ED54-B6BF-6332-FBAE896AB2C2}"/>
                  </a:ext>
                </a:extLst>
              </p:cNvPr>
              <p:cNvSpPr/>
              <p:nvPr/>
            </p:nvSpPr>
            <p:spPr>
              <a:xfrm>
                <a:off x="11764109" y="4637471"/>
                <a:ext cx="287321" cy="28732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  <p:pic>
            <p:nvPicPr>
              <p:cNvPr id="52" name="Graphic 51" descr="Envelope with solid fill">
                <a:extLst>
                  <a:ext uri="{FF2B5EF4-FFF2-40B4-BE49-F238E27FC236}">
                    <a16:creationId xmlns:a16="http://schemas.microsoft.com/office/drawing/2014/main" id="{52062A23-1BD4-C650-9360-4FD4A94F874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/>
              <a:stretch/>
            </p:blipFill>
            <p:spPr>
              <a:xfrm>
                <a:off x="11792801" y="4666163"/>
                <a:ext cx="229936" cy="229936"/>
              </a:xfrm>
              <a:prstGeom prst="rect">
                <a:avLst/>
              </a:prstGeom>
            </p:spPr>
          </p:pic>
        </p:grp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3C49A1C8-7709-2E94-21E6-8F977538283C}"/>
                </a:ext>
              </a:extLst>
            </p:cNvPr>
            <p:cNvSpPr txBox="1"/>
            <p:nvPr/>
          </p:nvSpPr>
          <p:spPr>
            <a:xfrm rot="5400000">
              <a:off x="6555151" y="3434075"/>
              <a:ext cx="9941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accent5"/>
                  </a:solidFill>
                  <a:latin typeface="+mj-lt"/>
                </a:rPr>
                <a:t>Explicit</a:t>
              </a:r>
            </a:p>
            <a:p>
              <a:pPr algn="ctr"/>
              <a:r>
                <a:rPr lang="en-US" sz="1200" dirty="0">
                  <a:solidFill>
                    <a:schemeClr val="accent5"/>
                  </a:solidFill>
                  <a:latin typeface="+mj-lt"/>
                </a:rPr>
                <a:t>instruction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D30BFC1-A564-F006-049A-24ED0FAE4E1D}"/>
              </a:ext>
            </a:extLst>
          </p:cNvPr>
          <p:cNvGrpSpPr/>
          <p:nvPr/>
        </p:nvGrpSpPr>
        <p:grpSpPr>
          <a:xfrm>
            <a:off x="10186908" y="2884656"/>
            <a:ext cx="755071" cy="1205558"/>
            <a:chOff x="10186908" y="2884656"/>
            <a:chExt cx="755071" cy="1205558"/>
          </a:xfrm>
        </p:grpSpPr>
        <p:cxnSp>
          <p:nvCxnSpPr>
            <p:cNvPr id="38" name="Elbow Connector 37">
              <a:extLst>
                <a:ext uri="{FF2B5EF4-FFF2-40B4-BE49-F238E27FC236}">
                  <a16:creationId xmlns:a16="http://schemas.microsoft.com/office/drawing/2014/main" id="{BD3B9910-1774-C5D4-6F3A-075E6E38C976}"/>
                </a:ext>
              </a:extLst>
            </p:cNvPr>
            <p:cNvCxnSpPr>
              <a:cxnSpLocks/>
              <a:endCxn id="27" idx="0"/>
            </p:cNvCxnSpPr>
            <p:nvPr/>
          </p:nvCxnSpPr>
          <p:spPr>
            <a:xfrm rot="16200000" flipH="1">
              <a:off x="9881882" y="3273252"/>
              <a:ext cx="1120086" cy="510034"/>
            </a:xfrm>
            <a:prstGeom prst="bentConnector3">
              <a:avLst>
                <a:gd name="adj1" fmla="val -1023"/>
              </a:avLst>
            </a:prstGeom>
            <a:ln w="19050">
              <a:solidFill>
                <a:schemeClr val="accent5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582D4CB1-3EEE-345F-171F-FDF3A52EADEC}"/>
                </a:ext>
              </a:extLst>
            </p:cNvPr>
            <p:cNvGrpSpPr/>
            <p:nvPr/>
          </p:nvGrpSpPr>
          <p:grpSpPr>
            <a:xfrm>
              <a:off x="10554570" y="2884656"/>
              <a:ext cx="287321" cy="287321"/>
              <a:chOff x="11764109" y="4637471"/>
              <a:chExt cx="287321" cy="287321"/>
            </a:xfrm>
            <a:solidFill>
              <a:schemeClr val="accent2"/>
            </a:solidFill>
          </p:grpSpPr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BC3967BB-44F8-8CFD-6F49-929B2EDC1116}"/>
                  </a:ext>
                </a:extLst>
              </p:cNvPr>
              <p:cNvSpPr/>
              <p:nvPr/>
            </p:nvSpPr>
            <p:spPr>
              <a:xfrm>
                <a:off x="11764109" y="4637471"/>
                <a:ext cx="287321" cy="28732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  <p:pic>
            <p:nvPicPr>
              <p:cNvPr id="55" name="Graphic 54" descr="Envelope with solid fill">
                <a:extLst>
                  <a:ext uri="{FF2B5EF4-FFF2-40B4-BE49-F238E27FC236}">
                    <a16:creationId xmlns:a16="http://schemas.microsoft.com/office/drawing/2014/main" id="{0FCF5EB8-4BB4-73C6-5E22-E30A50DC66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/>
              <a:stretch/>
            </p:blipFill>
            <p:spPr>
              <a:xfrm>
                <a:off x="11792801" y="4666163"/>
                <a:ext cx="229936" cy="229936"/>
              </a:xfrm>
              <a:prstGeom prst="rect">
                <a:avLst/>
              </a:prstGeom>
            </p:spPr>
          </p:pic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0BE55488-3D3D-B8E4-2F95-392B64F7688E}"/>
                </a:ext>
              </a:extLst>
            </p:cNvPr>
            <p:cNvSpPr txBox="1"/>
            <p:nvPr/>
          </p:nvSpPr>
          <p:spPr>
            <a:xfrm rot="5400000">
              <a:off x="10214055" y="3362290"/>
              <a:ext cx="9941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accent5"/>
                  </a:solidFill>
                  <a:latin typeface="+mj-lt"/>
                </a:rPr>
                <a:t>Explicit</a:t>
              </a:r>
            </a:p>
            <a:p>
              <a:pPr algn="ctr"/>
              <a:r>
                <a:rPr lang="en-US" sz="1200" dirty="0">
                  <a:solidFill>
                    <a:schemeClr val="accent5"/>
                  </a:solidFill>
                  <a:latin typeface="+mj-lt"/>
                </a:rPr>
                <a:t>instruction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68722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F182E381-4391-478C-2739-4E87329CAD2E}"/>
              </a:ext>
            </a:extLst>
          </p:cNvPr>
          <p:cNvCxnSpPr/>
          <p:nvPr/>
        </p:nvCxnSpPr>
        <p:spPr>
          <a:xfrm>
            <a:off x="8075930" y="920750"/>
            <a:ext cx="0" cy="5571067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B3E6E8E-0329-FF5F-36AD-4DE8B415001E}"/>
              </a:ext>
            </a:extLst>
          </p:cNvPr>
          <p:cNvCxnSpPr/>
          <p:nvPr/>
        </p:nvCxnSpPr>
        <p:spPr>
          <a:xfrm>
            <a:off x="3910330" y="920750"/>
            <a:ext cx="0" cy="5571067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F791DC5A-F542-9D18-F18F-B255A2079DBA}"/>
              </a:ext>
            </a:extLst>
          </p:cNvPr>
          <p:cNvSpPr txBox="1"/>
          <p:nvPr/>
        </p:nvSpPr>
        <p:spPr>
          <a:xfrm>
            <a:off x="9318073" y="381026"/>
            <a:ext cx="13227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sz="24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</a:rPr>
              <a:t>Week X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22D0C5-4DBE-1460-6F62-E8753D4EE5D1}"/>
              </a:ext>
            </a:extLst>
          </p:cNvPr>
          <p:cNvSpPr txBox="1"/>
          <p:nvPr/>
        </p:nvSpPr>
        <p:spPr>
          <a:xfrm>
            <a:off x="5459729" y="381026"/>
            <a:ext cx="1263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sz="2400" dirty="0">
                <a:solidFill>
                  <a:prstClr val="black">
                    <a:lumMod val="50000"/>
                    <a:lumOff val="50000"/>
                  </a:prstClr>
                </a:solidFill>
                <a:latin typeface="Roboto Slab Medium" pitchFamily="2" charset="0"/>
                <a:ea typeface="Roboto Slab Medium" pitchFamily="2" charset="0"/>
              </a:rPr>
              <a:t>Week 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D056D4-32D9-BD34-3DA7-79CF3E9BDA01}"/>
              </a:ext>
            </a:extLst>
          </p:cNvPr>
          <p:cNvSpPr txBox="1"/>
          <p:nvPr/>
        </p:nvSpPr>
        <p:spPr>
          <a:xfrm>
            <a:off x="1601385" y="381026"/>
            <a:ext cx="1222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/>
            <a:r>
              <a:rPr lang="en-US" sz="2400" dirty="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</a:rPr>
              <a:t>Week 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60312CE-EF4F-84F6-2F17-349B605B1704}"/>
              </a:ext>
            </a:extLst>
          </p:cNvPr>
          <p:cNvSpPr/>
          <p:nvPr/>
        </p:nvSpPr>
        <p:spPr>
          <a:xfrm>
            <a:off x="8832771" y="5802077"/>
            <a:ext cx="2743449" cy="587557"/>
          </a:xfrm>
          <a:custGeom>
            <a:avLst/>
            <a:gdLst>
              <a:gd name="connsiteX0" fmla="*/ 0 w 2743449"/>
              <a:gd name="connsiteY0" fmla="*/ 0 h 587557"/>
              <a:gd name="connsiteX1" fmla="*/ 685862 w 2743449"/>
              <a:gd name="connsiteY1" fmla="*/ 0 h 587557"/>
              <a:gd name="connsiteX2" fmla="*/ 1344290 w 2743449"/>
              <a:gd name="connsiteY2" fmla="*/ 0 h 587557"/>
              <a:gd name="connsiteX3" fmla="*/ 2002718 w 2743449"/>
              <a:gd name="connsiteY3" fmla="*/ 0 h 587557"/>
              <a:gd name="connsiteX4" fmla="*/ 2743449 w 2743449"/>
              <a:gd name="connsiteY4" fmla="*/ 0 h 587557"/>
              <a:gd name="connsiteX5" fmla="*/ 2743449 w 2743449"/>
              <a:gd name="connsiteY5" fmla="*/ 587557 h 587557"/>
              <a:gd name="connsiteX6" fmla="*/ 2030152 w 2743449"/>
              <a:gd name="connsiteY6" fmla="*/ 587557 h 587557"/>
              <a:gd name="connsiteX7" fmla="*/ 1399159 w 2743449"/>
              <a:gd name="connsiteY7" fmla="*/ 587557 h 587557"/>
              <a:gd name="connsiteX8" fmla="*/ 713297 w 2743449"/>
              <a:gd name="connsiteY8" fmla="*/ 587557 h 587557"/>
              <a:gd name="connsiteX9" fmla="*/ 0 w 2743449"/>
              <a:gd name="connsiteY9" fmla="*/ 587557 h 587557"/>
              <a:gd name="connsiteX10" fmla="*/ 0 w 2743449"/>
              <a:gd name="connsiteY10" fmla="*/ 0 h 587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43449" h="587557" fill="none" extrusionOk="0">
                <a:moveTo>
                  <a:pt x="0" y="0"/>
                </a:moveTo>
                <a:cubicBezTo>
                  <a:pt x="318989" y="8543"/>
                  <a:pt x="542832" y="30893"/>
                  <a:pt x="685862" y="0"/>
                </a:cubicBezTo>
                <a:cubicBezTo>
                  <a:pt x="828892" y="-30893"/>
                  <a:pt x="1072321" y="6976"/>
                  <a:pt x="1344290" y="0"/>
                </a:cubicBezTo>
                <a:cubicBezTo>
                  <a:pt x="1616259" y="-6976"/>
                  <a:pt x="1842229" y="-22525"/>
                  <a:pt x="2002718" y="0"/>
                </a:cubicBezTo>
                <a:cubicBezTo>
                  <a:pt x="2163207" y="22525"/>
                  <a:pt x="2547243" y="10416"/>
                  <a:pt x="2743449" y="0"/>
                </a:cubicBezTo>
                <a:cubicBezTo>
                  <a:pt x="2755422" y="125719"/>
                  <a:pt x="2768053" y="321833"/>
                  <a:pt x="2743449" y="587557"/>
                </a:cubicBezTo>
                <a:cubicBezTo>
                  <a:pt x="2561042" y="578824"/>
                  <a:pt x="2278904" y="563407"/>
                  <a:pt x="2030152" y="587557"/>
                </a:cubicBezTo>
                <a:cubicBezTo>
                  <a:pt x="1781400" y="611707"/>
                  <a:pt x="1644660" y="587067"/>
                  <a:pt x="1399159" y="587557"/>
                </a:cubicBezTo>
                <a:cubicBezTo>
                  <a:pt x="1153658" y="588047"/>
                  <a:pt x="983947" y="604653"/>
                  <a:pt x="713297" y="587557"/>
                </a:cubicBezTo>
                <a:cubicBezTo>
                  <a:pt x="442647" y="570461"/>
                  <a:pt x="180019" y="583483"/>
                  <a:pt x="0" y="587557"/>
                </a:cubicBezTo>
                <a:cubicBezTo>
                  <a:pt x="-5795" y="368208"/>
                  <a:pt x="-17959" y="188837"/>
                  <a:pt x="0" y="0"/>
                </a:cubicBezTo>
                <a:close/>
              </a:path>
              <a:path w="2743449" h="587557" stroke="0" extrusionOk="0">
                <a:moveTo>
                  <a:pt x="0" y="0"/>
                </a:moveTo>
                <a:cubicBezTo>
                  <a:pt x="268102" y="-21612"/>
                  <a:pt x="389989" y="8110"/>
                  <a:pt x="630993" y="0"/>
                </a:cubicBezTo>
                <a:cubicBezTo>
                  <a:pt x="871997" y="-8110"/>
                  <a:pt x="1038946" y="9900"/>
                  <a:pt x="1234552" y="0"/>
                </a:cubicBezTo>
                <a:cubicBezTo>
                  <a:pt x="1430158" y="-9900"/>
                  <a:pt x="1629879" y="-27516"/>
                  <a:pt x="1947849" y="0"/>
                </a:cubicBezTo>
                <a:cubicBezTo>
                  <a:pt x="2265819" y="27516"/>
                  <a:pt x="2400128" y="-27916"/>
                  <a:pt x="2743449" y="0"/>
                </a:cubicBezTo>
                <a:cubicBezTo>
                  <a:pt x="2720295" y="156487"/>
                  <a:pt x="2749004" y="412197"/>
                  <a:pt x="2743449" y="587557"/>
                </a:cubicBezTo>
                <a:cubicBezTo>
                  <a:pt x="2424912" y="576227"/>
                  <a:pt x="2252556" y="598240"/>
                  <a:pt x="2002718" y="587557"/>
                </a:cubicBezTo>
                <a:cubicBezTo>
                  <a:pt x="1752880" y="576874"/>
                  <a:pt x="1573909" y="619920"/>
                  <a:pt x="1316856" y="587557"/>
                </a:cubicBezTo>
                <a:cubicBezTo>
                  <a:pt x="1059803" y="555194"/>
                  <a:pt x="927953" y="563725"/>
                  <a:pt x="658428" y="587557"/>
                </a:cubicBezTo>
                <a:cubicBezTo>
                  <a:pt x="388903" y="611389"/>
                  <a:pt x="159059" y="607859"/>
                  <a:pt x="0" y="587557"/>
                </a:cubicBezTo>
                <a:cubicBezTo>
                  <a:pt x="12512" y="408896"/>
                  <a:pt x="13204" y="121417"/>
                  <a:pt x="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  <a:extLst>
              <a:ext uri="{C807C97D-BFC1-408E-A445-0C87EB9F89A2}">
                <ask:lineSketchStyleProps xmlns:ask="http://schemas.microsoft.com/office/drawing/2018/sketchyshapes" sd="412625354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r>
              <a:rPr lang="en-US" sz="1400" dirty="0">
                <a:solidFill>
                  <a:prstClr val="black"/>
                </a:solidFill>
                <a:latin typeface="Arial"/>
              </a:rPr>
              <a:t>Mastery / summative assessment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2EE6F89-316D-68C9-BA27-37AA781C8BBC}"/>
              </a:ext>
            </a:extLst>
          </p:cNvPr>
          <p:cNvSpPr/>
          <p:nvPr/>
        </p:nvSpPr>
        <p:spPr>
          <a:xfrm>
            <a:off x="4621406" y="5802077"/>
            <a:ext cx="2743449" cy="587557"/>
          </a:xfrm>
          <a:custGeom>
            <a:avLst/>
            <a:gdLst>
              <a:gd name="connsiteX0" fmla="*/ 0 w 2743449"/>
              <a:gd name="connsiteY0" fmla="*/ 0 h 587557"/>
              <a:gd name="connsiteX1" fmla="*/ 685862 w 2743449"/>
              <a:gd name="connsiteY1" fmla="*/ 0 h 587557"/>
              <a:gd name="connsiteX2" fmla="*/ 1289421 w 2743449"/>
              <a:gd name="connsiteY2" fmla="*/ 0 h 587557"/>
              <a:gd name="connsiteX3" fmla="*/ 1947849 w 2743449"/>
              <a:gd name="connsiteY3" fmla="*/ 0 h 587557"/>
              <a:gd name="connsiteX4" fmla="*/ 2743449 w 2743449"/>
              <a:gd name="connsiteY4" fmla="*/ 0 h 587557"/>
              <a:gd name="connsiteX5" fmla="*/ 2743449 w 2743449"/>
              <a:gd name="connsiteY5" fmla="*/ 587557 h 587557"/>
              <a:gd name="connsiteX6" fmla="*/ 2030152 w 2743449"/>
              <a:gd name="connsiteY6" fmla="*/ 587557 h 587557"/>
              <a:gd name="connsiteX7" fmla="*/ 1344290 w 2743449"/>
              <a:gd name="connsiteY7" fmla="*/ 587557 h 587557"/>
              <a:gd name="connsiteX8" fmla="*/ 685862 w 2743449"/>
              <a:gd name="connsiteY8" fmla="*/ 587557 h 587557"/>
              <a:gd name="connsiteX9" fmla="*/ 0 w 2743449"/>
              <a:gd name="connsiteY9" fmla="*/ 587557 h 587557"/>
              <a:gd name="connsiteX10" fmla="*/ 0 w 2743449"/>
              <a:gd name="connsiteY10" fmla="*/ 0 h 587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743449" h="587557" fill="none" extrusionOk="0">
                <a:moveTo>
                  <a:pt x="0" y="0"/>
                </a:moveTo>
                <a:cubicBezTo>
                  <a:pt x="245443" y="15310"/>
                  <a:pt x="348399" y="-8437"/>
                  <a:pt x="685862" y="0"/>
                </a:cubicBezTo>
                <a:cubicBezTo>
                  <a:pt x="1023325" y="8437"/>
                  <a:pt x="1051581" y="2"/>
                  <a:pt x="1289421" y="0"/>
                </a:cubicBezTo>
                <a:cubicBezTo>
                  <a:pt x="1527261" y="-2"/>
                  <a:pt x="1674661" y="9257"/>
                  <a:pt x="1947849" y="0"/>
                </a:cubicBezTo>
                <a:cubicBezTo>
                  <a:pt x="2221037" y="-9257"/>
                  <a:pt x="2483276" y="30880"/>
                  <a:pt x="2743449" y="0"/>
                </a:cubicBezTo>
                <a:cubicBezTo>
                  <a:pt x="2743215" y="244717"/>
                  <a:pt x="2727853" y="407012"/>
                  <a:pt x="2743449" y="587557"/>
                </a:cubicBezTo>
                <a:cubicBezTo>
                  <a:pt x="2577710" y="594564"/>
                  <a:pt x="2324675" y="553578"/>
                  <a:pt x="2030152" y="587557"/>
                </a:cubicBezTo>
                <a:cubicBezTo>
                  <a:pt x="1735629" y="621536"/>
                  <a:pt x="1548372" y="604015"/>
                  <a:pt x="1344290" y="587557"/>
                </a:cubicBezTo>
                <a:cubicBezTo>
                  <a:pt x="1140208" y="571099"/>
                  <a:pt x="893596" y="616953"/>
                  <a:pt x="685862" y="587557"/>
                </a:cubicBezTo>
                <a:cubicBezTo>
                  <a:pt x="478128" y="558161"/>
                  <a:pt x="305693" y="569397"/>
                  <a:pt x="0" y="587557"/>
                </a:cubicBezTo>
                <a:cubicBezTo>
                  <a:pt x="203" y="429265"/>
                  <a:pt x="16591" y="248970"/>
                  <a:pt x="0" y="0"/>
                </a:cubicBezTo>
                <a:close/>
              </a:path>
              <a:path w="2743449" h="587557" stroke="0" extrusionOk="0">
                <a:moveTo>
                  <a:pt x="0" y="0"/>
                </a:moveTo>
                <a:cubicBezTo>
                  <a:pt x="178507" y="25029"/>
                  <a:pt x="469149" y="12289"/>
                  <a:pt x="685862" y="0"/>
                </a:cubicBezTo>
                <a:cubicBezTo>
                  <a:pt x="902575" y="-12289"/>
                  <a:pt x="1171137" y="25573"/>
                  <a:pt x="1344290" y="0"/>
                </a:cubicBezTo>
                <a:cubicBezTo>
                  <a:pt x="1517443" y="-25573"/>
                  <a:pt x="1782315" y="-12431"/>
                  <a:pt x="2057587" y="0"/>
                </a:cubicBezTo>
                <a:cubicBezTo>
                  <a:pt x="2332859" y="12431"/>
                  <a:pt x="2484936" y="30392"/>
                  <a:pt x="2743449" y="0"/>
                </a:cubicBezTo>
                <a:cubicBezTo>
                  <a:pt x="2726464" y="152622"/>
                  <a:pt x="2769558" y="469590"/>
                  <a:pt x="2743449" y="587557"/>
                </a:cubicBezTo>
                <a:cubicBezTo>
                  <a:pt x="2430443" y="606537"/>
                  <a:pt x="2236660" y="590390"/>
                  <a:pt x="2085021" y="587557"/>
                </a:cubicBezTo>
                <a:cubicBezTo>
                  <a:pt x="1933382" y="584724"/>
                  <a:pt x="1700697" y="589850"/>
                  <a:pt x="1454028" y="587557"/>
                </a:cubicBezTo>
                <a:cubicBezTo>
                  <a:pt x="1207359" y="585264"/>
                  <a:pt x="1089124" y="560421"/>
                  <a:pt x="823035" y="587557"/>
                </a:cubicBezTo>
                <a:cubicBezTo>
                  <a:pt x="556946" y="614693"/>
                  <a:pt x="229258" y="575488"/>
                  <a:pt x="0" y="587557"/>
                </a:cubicBezTo>
                <a:cubicBezTo>
                  <a:pt x="6230" y="396187"/>
                  <a:pt x="18437" y="151484"/>
                  <a:pt x="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  <a:extLst>
              <a:ext uri="{C807C97D-BFC1-408E-A445-0C87EB9F89A2}">
                <ask:lineSketchStyleProps xmlns:ask="http://schemas.microsoft.com/office/drawing/2018/sketchyshapes" sd="228402411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r>
              <a:rPr lang="en-US" sz="1400" dirty="0">
                <a:solidFill>
                  <a:prstClr val="black"/>
                </a:solidFill>
                <a:latin typeface="Arial"/>
              </a:rPr>
              <a:t>Milestones / formative / summative assessment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CA7050F-5FAB-478A-BF20-2F9B40F9BD4F}"/>
              </a:ext>
            </a:extLst>
          </p:cNvPr>
          <p:cNvSpPr/>
          <p:nvPr/>
        </p:nvSpPr>
        <p:spPr>
          <a:xfrm>
            <a:off x="867313" y="1007069"/>
            <a:ext cx="2687480" cy="819332"/>
          </a:xfrm>
          <a:custGeom>
            <a:avLst/>
            <a:gdLst>
              <a:gd name="connsiteX0" fmla="*/ 0 w 2687480"/>
              <a:gd name="connsiteY0" fmla="*/ 0 h 819332"/>
              <a:gd name="connsiteX1" fmla="*/ 671870 w 2687480"/>
              <a:gd name="connsiteY1" fmla="*/ 0 h 819332"/>
              <a:gd name="connsiteX2" fmla="*/ 1289990 w 2687480"/>
              <a:gd name="connsiteY2" fmla="*/ 0 h 819332"/>
              <a:gd name="connsiteX3" fmla="*/ 1961860 w 2687480"/>
              <a:gd name="connsiteY3" fmla="*/ 0 h 819332"/>
              <a:gd name="connsiteX4" fmla="*/ 2687480 w 2687480"/>
              <a:gd name="connsiteY4" fmla="*/ 0 h 819332"/>
              <a:gd name="connsiteX5" fmla="*/ 2687480 w 2687480"/>
              <a:gd name="connsiteY5" fmla="*/ 417859 h 819332"/>
              <a:gd name="connsiteX6" fmla="*/ 2687480 w 2687480"/>
              <a:gd name="connsiteY6" fmla="*/ 819332 h 819332"/>
              <a:gd name="connsiteX7" fmla="*/ 1961860 w 2687480"/>
              <a:gd name="connsiteY7" fmla="*/ 819332 h 819332"/>
              <a:gd name="connsiteX8" fmla="*/ 1316865 w 2687480"/>
              <a:gd name="connsiteY8" fmla="*/ 819332 h 819332"/>
              <a:gd name="connsiteX9" fmla="*/ 591246 w 2687480"/>
              <a:gd name="connsiteY9" fmla="*/ 819332 h 819332"/>
              <a:gd name="connsiteX10" fmla="*/ 0 w 2687480"/>
              <a:gd name="connsiteY10" fmla="*/ 819332 h 819332"/>
              <a:gd name="connsiteX11" fmla="*/ 0 w 2687480"/>
              <a:gd name="connsiteY11" fmla="*/ 409666 h 819332"/>
              <a:gd name="connsiteX12" fmla="*/ 0 w 2687480"/>
              <a:gd name="connsiteY12" fmla="*/ 0 h 81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87480" h="819332" fill="none" extrusionOk="0">
                <a:moveTo>
                  <a:pt x="0" y="0"/>
                </a:moveTo>
                <a:cubicBezTo>
                  <a:pt x="148861" y="26019"/>
                  <a:pt x="351536" y="9910"/>
                  <a:pt x="671870" y="0"/>
                </a:cubicBezTo>
                <a:cubicBezTo>
                  <a:pt x="992204" y="-9910"/>
                  <a:pt x="1156126" y="-23483"/>
                  <a:pt x="1289990" y="0"/>
                </a:cubicBezTo>
                <a:cubicBezTo>
                  <a:pt x="1423854" y="23483"/>
                  <a:pt x="1660616" y="-22992"/>
                  <a:pt x="1961860" y="0"/>
                </a:cubicBezTo>
                <a:cubicBezTo>
                  <a:pt x="2263104" y="22992"/>
                  <a:pt x="2456466" y="-30341"/>
                  <a:pt x="2687480" y="0"/>
                </a:cubicBezTo>
                <a:cubicBezTo>
                  <a:pt x="2681584" y="186461"/>
                  <a:pt x="2696022" y="292228"/>
                  <a:pt x="2687480" y="417859"/>
                </a:cubicBezTo>
                <a:cubicBezTo>
                  <a:pt x="2678938" y="543490"/>
                  <a:pt x="2687882" y="697824"/>
                  <a:pt x="2687480" y="819332"/>
                </a:cubicBezTo>
                <a:cubicBezTo>
                  <a:pt x="2347962" y="841060"/>
                  <a:pt x="2111821" y="806405"/>
                  <a:pt x="1961860" y="819332"/>
                </a:cubicBezTo>
                <a:cubicBezTo>
                  <a:pt x="1811899" y="832259"/>
                  <a:pt x="1618288" y="833080"/>
                  <a:pt x="1316865" y="819332"/>
                </a:cubicBezTo>
                <a:cubicBezTo>
                  <a:pt x="1015443" y="805584"/>
                  <a:pt x="811085" y="809439"/>
                  <a:pt x="591246" y="819332"/>
                </a:cubicBezTo>
                <a:cubicBezTo>
                  <a:pt x="371407" y="829225"/>
                  <a:pt x="221471" y="833141"/>
                  <a:pt x="0" y="819332"/>
                </a:cubicBezTo>
                <a:cubicBezTo>
                  <a:pt x="811" y="721709"/>
                  <a:pt x="12416" y="503584"/>
                  <a:pt x="0" y="409666"/>
                </a:cubicBezTo>
                <a:cubicBezTo>
                  <a:pt x="-12416" y="315748"/>
                  <a:pt x="12911" y="171652"/>
                  <a:pt x="0" y="0"/>
                </a:cubicBezTo>
                <a:close/>
              </a:path>
              <a:path w="2687480" h="819332" stroke="0" extrusionOk="0">
                <a:moveTo>
                  <a:pt x="0" y="0"/>
                </a:moveTo>
                <a:cubicBezTo>
                  <a:pt x="153015" y="7001"/>
                  <a:pt x="426656" y="-26673"/>
                  <a:pt x="591246" y="0"/>
                </a:cubicBezTo>
                <a:cubicBezTo>
                  <a:pt x="755836" y="26673"/>
                  <a:pt x="1002848" y="11082"/>
                  <a:pt x="1182491" y="0"/>
                </a:cubicBezTo>
                <a:cubicBezTo>
                  <a:pt x="1362134" y="-11082"/>
                  <a:pt x="1669127" y="-28746"/>
                  <a:pt x="1881236" y="0"/>
                </a:cubicBezTo>
                <a:cubicBezTo>
                  <a:pt x="2093345" y="28746"/>
                  <a:pt x="2387570" y="-27352"/>
                  <a:pt x="2687480" y="0"/>
                </a:cubicBezTo>
                <a:cubicBezTo>
                  <a:pt x="2703478" y="113391"/>
                  <a:pt x="2673070" y="277532"/>
                  <a:pt x="2687480" y="401473"/>
                </a:cubicBezTo>
                <a:cubicBezTo>
                  <a:pt x="2701890" y="525414"/>
                  <a:pt x="2672755" y="712583"/>
                  <a:pt x="2687480" y="819332"/>
                </a:cubicBezTo>
                <a:cubicBezTo>
                  <a:pt x="2463155" y="801650"/>
                  <a:pt x="2284409" y="806716"/>
                  <a:pt x="2069360" y="819332"/>
                </a:cubicBezTo>
                <a:cubicBezTo>
                  <a:pt x="1854311" y="831948"/>
                  <a:pt x="1597070" y="809683"/>
                  <a:pt x="1424364" y="819332"/>
                </a:cubicBezTo>
                <a:cubicBezTo>
                  <a:pt x="1251658" y="828981"/>
                  <a:pt x="1028241" y="786473"/>
                  <a:pt x="725620" y="819332"/>
                </a:cubicBezTo>
                <a:cubicBezTo>
                  <a:pt x="422999" y="852191"/>
                  <a:pt x="359423" y="813479"/>
                  <a:pt x="0" y="819332"/>
                </a:cubicBezTo>
                <a:cubicBezTo>
                  <a:pt x="16510" y="676528"/>
                  <a:pt x="-6813" y="589175"/>
                  <a:pt x="0" y="434246"/>
                </a:cubicBezTo>
                <a:cubicBezTo>
                  <a:pt x="6813" y="279317"/>
                  <a:pt x="-4025" y="176216"/>
                  <a:pt x="0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134058247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r>
              <a:rPr lang="en-US" sz="1400" dirty="0">
                <a:solidFill>
                  <a:sysClr val="windowText" lastClr="000000"/>
                </a:solidFill>
                <a:latin typeface="Arial"/>
              </a:rPr>
              <a:t>Learning objective(s)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1CA5D6C-EF71-5F44-373C-D516A67A4936}"/>
              </a:ext>
            </a:extLst>
          </p:cNvPr>
          <p:cNvSpPr/>
          <p:nvPr/>
        </p:nvSpPr>
        <p:spPr>
          <a:xfrm>
            <a:off x="4785686" y="1007069"/>
            <a:ext cx="2687480" cy="819332"/>
          </a:xfrm>
          <a:custGeom>
            <a:avLst/>
            <a:gdLst>
              <a:gd name="connsiteX0" fmla="*/ 0 w 2687480"/>
              <a:gd name="connsiteY0" fmla="*/ 0 h 819332"/>
              <a:gd name="connsiteX1" fmla="*/ 698745 w 2687480"/>
              <a:gd name="connsiteY1" fmla="*/ 0 h 819332"/>
              <a:gd name="connsiteX2" fmla="*/ 1397490 w 2687480"/>
              <a:gd name="connsiteY2" fmla="*/ 0 h 819332"/>
              <a:gd name="connsiteX3" fmla="*/ 2069360 w 2687480"/>
              <a:gd name="connsiteY3" fmla="*/ 0 h 819332"/>
              <a:gd name="connsiteX4" fmla="*/ 2687480 w 2687480"/>
              <a:gd name="connsiteY4" fmla="*/ 0 h 819332"/>
              <a:gd name="connsiteX5" fmla="*/ 2687480 w 2687480"/>
              <a:gd name="connsiteY5" fmla="*/ 385086 h 819332"/>
              <a:gd name="connsiteX6" fmla="*/ 2687480 w 2687480"/>
              <a:gd name="connsiteY6" fmla="*/ 819332 h 819332"/>
              <a:gd name="connsiteX7" fmla="*/ 2015610 w 2687480"/>
              <a:gd name="connsiteY7" fmla="*/ 819332 h 819332"/>
              <a:gd name="connsiteX8" fmla="*/ 1343740 w 2687480"/>
              <a:gd name="connsiteY8" fmla="*/ 819332 h 819332"/>
              <a:gd name="connsiteX9" fmla="*/ 671870 w 2687480"/>
              <a:gd name="connsiteY9" fmla="*/ 819332 h 819332"/>
              <a:gd name="connsiteX10" fmla="*/ 0 w 2687480"/>
              <a:gd name="connsiteY10" fmla="*/ 819332 h 819332"/>
              <a:gd name="connsiteX11" fmla="*/ 0 w 2687480"/>
              <a:gd name="connsiteY11" fmla="*/ 434246 h 819332"/>
              <a:gd name="connsiteX12" fmla="*/ 0 w 2687480"/>
              <a:gd name="connsiteY12" fmla="*/ 0 h 81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87480" h="819332" fill="none" extrusionOk="0">
                <a:moveTo>
                  <a:pt x="0" y="0"/>
                </a:moveTo>
                <a:cubicBezTo>
                  <a:pt x="275887" y="-21581"/>
                  <a:pt x="379130" y="-2720"/>
                  <a:pt x="698745" y="0"/>
                </a:cubicBezTo>
                <a:cubicBezTo>
                  <a:pt x="1018361" y="2720"/>
                  <a:pt x="1160482" y="-4914"/>
                  <a:pt x="1397490" y="0"/>
                </a:cubicBezTo>
                <a:cubicBezTo>
                  <a:pt x="1634499" y="4914"/>
                  <a:pt x="1925028" y="8051"/>
                  <a:pt x="2069360" y="0"/>
                </a:cubicBezTo>
                <a:cubicBezTo>
                  <a:pt x="2213692" y="-8051"/>
                  <a:pt x="2515108" y="-29848"/>
                  <a:pt x="2687480" y="0"/>
                </a:cubicBezTo>
                <a:cubicBezTo>
                  <a:pt x="2685318" y="147798"/>
                  <a:pt x="2693136" y="212792"/>
                  <a:pt x="2687480" y="385086"/>
                </a:cubicBezTo>
                <a:cubicBezTo>
                  <a:pt x="2681824" y="557380"/>
                  <a:pt x="2699160" y="703754"/>
                  <a:pt x="2687480" y="819332"/>
                </a:cubicBezTo>
                <a:cubicBezTo>
                  <a:pt x="2444481" y="850863"/>
                  <a:pt x="2227047" y="831841"/>
                  <a:pt x="2015610" y="819332"/>
                </a:cubicBezTo>
                <a:cubicBezTo>
                  <a:pt x="1804173" y="806824"/>
                  <a:pt x="1631460" y="795421"/>
                  <a:pt x="1343740" y="819332"/>
                </a:cubicBezTo>
                <a:cubicBezTo>
                  <a:pt x="1056020" y="843244"/>
                  <a:pt x="807717" y="828663"/>
                  <a:pt x="671870" y="819332"/>
                </a:cubicBezTo>
                <a:cubicBezTo>
                  <a:pt x="536023" y="810002"/>
                  <a:pt x="135363" y="792165"/>
                  <a:pt x="0" y="819332"/>
                </a:cubicBezTo>
                <a:cubicBezTo>
                  <a:pt x="3727" y="658931"/>
                  <a:pt x="165" y="517748"/>
                  <a:pt x="0" y="434246"/>
                </a:cubicBezTo>
                <a:cubicBezTo>
                  <a:pt x="-165" y="350744"/>
                  <a:pt x="-1645" y="106791"/>
                  <a:pt x="0" y="0"/>
                </a:cubicBezTo>
                <a:close/>
              </a:path>
              <a:path w="2687480" h="819332" stroke="0" extrusionOk="0">
                <a:moveTo>
                  <a:pt x="0" y="0"/>
                </a:moveTo>
                <a:cubicBezTo>
                  <a:pt x="233381" y="-28796"/>
                  <a:pt x="465818" y="29090"/>
                  <a:pt x="671870" y="0"/>
                </a:cubicBezTo>
                <a:cubicBezTo>
                  <a:pt x="877922" y="-29090"/>
                  <a:pt x="1042977" y="32285"/>
                  <a:pt x="1343740" y="0"/>
                </a:cubicBezTo>
                <a:cubicBezTo>
                  <a:pt x="1644503" y="-32285"/>
                  <a:pt x="1779201" y="-14968"/>
                  <a:pt x="1934986" y="0"/>
                </a:cubicBezTo>
                <a:cubicBezTo>
                  <a:pt x="2090771" y="14968"/>
                  <a:pt x="2331062" y="345"/>
                  <a:pt x="2687480" y="0"/>
                </a:cubicBezTo>
                <a:cubicBezTo>
                  <a:pt x="2670187" y="134681"/>
                  <a:pt x="2674607" y="276587"/>
                  <a:pt x="2687480" y="385086"/>
                </a:cubicBezTo>
                <a:cubicBezTo>
                  <a:pt x="2700353" y="493585"/>
                  <a:pt x="2681602" y="732168"/>
                  <a:pt x="2687480" y="819332"/>
                </a:cubicBezTo>
                <a:cubicBezTo>
                  <a:pt x="2509541" y="825426"/>
                  <a:pt x="2279791" y="800147"/>
                  <a:pt x="2096234" y="819332"/>
                </a:cubicBezTo>
                <a:cubicBezTo>
                  <a:pt x="1912677" y="838517"/>
                  <a:pt x="1645075" y="789542"/>
                  <a:pt x="1451239" y="819332"/>
                </a:cubicBezTo>
                <a:cubicBezTo>
                  <a:pt x="1257403" y="849122"/>
                  <a:pt x="900723" y="805569"/>
                  <a:pt x="752494" y="819332"/>
                </a:cubicBezTo>
                <a:cubicBezTo>
                  <a:pt x="604265" y="833095"/>
                  <a:pt x="170547" y="854354"/>
                  <a:pt x="0" y="819332"/>
                </a:cubicBezTo>
                <a:cubicBezTo>
                  <a:pt x="7500" y="636882"/>
                  <a:pt x="-20072" y="510853"/>
                  <a:pt x="0" y="409666"/>
                </a:cubicBezTo>
                <a:cubicBezTo>
                  <a:pt x="20072" y="308479"/>
                  <a:pt x="12474" y="135286"/>
                  <a:pt x="0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2473671361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r>
              <a:rPr lang="en-US" sz="1400" dirty="0">
                <a:solidFill>
                  <a:sysClr val="windowText" lastClr="000000"/>
                </a:solidFill>
                <a:latin typeface="Arial"/>
              </a:rPr>
              <a:t>Learning objective(s)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6EBE726-2414-ECC3-017A-348AF0212E47}"/>
              </a:ext>
            </a:extLst>
          </p:cNvPr>
          <p:cNvSpPr/>
          <p:nvPr/>
        </p:nvSpPr>
        <p:spPr>
          <a:xfrm>
            <a:off x="8775701" y="1007069"/>
            <a:ext cx="2687480" cy="819332"/>
          </a:xfrm>
          <a:custGeom>
            <a:avLst/>
            <a:gdLst>
              <a:gd name="connsiteX0" fmla="*/ 0 w 2687480"/>
              <a:gd name="connsiteY0" fmla="*/ 0 h 819332"/>
              <a:gd name="connsiteX1" fmla="*/ 725620 w 2687480"/>
              <a:gd name="connsiteY1" fmla="*/ 0 h 819332"/>
              <a:gd name="connsiteX2" fmla="*/ 1343740 w 2687480"/>
              <a:gd name="connsiteY2" fmla="*/ 0 h 819332"/>
              <a:gd name="connsiteX3" fmla="*/ 2069360 w 2687480"/>
              <a:gd name="connsiteY3" fmla="*/ 0 h 819332"/>
              <a:gd name="connsiteX4" fmla="*/ 2687480 w 2687480"/>
              <a:gd name="connsiteY4" fmla="*/ 0 h 819332"/>
              <a:gd name="connsiteX5" fmla="*/ 2687480 w 2687480"/>
              <a:gd name="connsiteY5" fmla="*/ 426053 h 819332"/>
              <a:gd name="connsiteX6" fmla="*/ 2687480 w 2687480"/>
              <a:gd name="connsiteY6" fmla="*/ 819332 h 819332"/>
              <a:gd name="connsiteX7" fmla="*/ 1961860 w 2687480"/>
              <a:gd name="connsiteY7" fmla="*/ 819332 h 819332"/>
              <a:gd name="connsiteX8" fmla="*/ 1316865 w 2687480"/>
              <a:gd name="connsiteY8" fmla="*/ 819332 h 819332"/>
              <a:gd name="connsiteX9" fmla="*/ 698745 w 2687480"/>
              <a:gd name="connsiteY9" fmla="*/ 819332 h 819332"/>
              <a:gd name="connsiteX10" fmla="*/ 0 w 2687480"/>
              <a:gd name="connsiteY10" fmla="*/ 819332 h 819332"/>
              <a:gd name="connsiteX11" fmla="*/ 0 w 2687480"/>
              <a:gd name="connsiteY11" fmla="*/ 393279 h 819332"/>
              <a:gd name="connsiteX12" fmla="*/ 0 w 2687480"/>
              <a:gd name="connsiteY12" fmla="*/ 0 h 81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87480" h="819332" fill="none" extrusionOk="0">
                <a:moveTo>
                  <a:pt x="0" y="0"/>
                </a:moveTo>
                <a:cubicBezTo>
                  <a:pt x="154750" y="21449"/>
                  <a:pt x="566499" y="-29298"/>
                  <a:pt x="725620" y="0"/>
                </a:cubicBezTo>
                <a:cubicBezTo>
                  <a:pt x="884741" y="29298"/>
                  <a:pt x="1143641" y="3885"/>
                  <a:pt x="1343740" y="0"/>
                </a:cubicBezTo>
                <a:cubicBezTo>
                  <a:pt x="1543839" y="-3885"/>
                  <a:pt x="1860605" y="12788"/>
                  <a:pt x="2069360" y="0"/>
                </a:cubicBezTo>
                <a:cubicBezTo>
                  <a:pt x="2278115" y="-12788"/>
                  <a:pt x="2428085" y="-22430"/>
                  <a:pt x="2687480" y="0"/>
                </a:cubicBezTo>
                <a:cubicBezTo>
                  <a:pt x="2695510" y="104526"/>
                  <a:pt x="2697653" y="261691"/>
                  <a:pt x="2687480" y="426053"/>
                </a:cubicBezTo>
                <a:cubicBezTo>
                  <a:pt x="2677307" y="590415"/>
                  <a:pt x="2688962" y="727989"/>
                  <a:pt x="2687480" y="819332"/>
                </a:cubicBezTo>
                <a:cubicBezTo>
                  <a:pt x="2536498" y="822457"/>
                  <a:pt x="2166664" y="824864"/>
                  <a:pt x="1961860" y="819332"/>
                </a:cubicBezTo>
                <a:cubicBezTo>
                  <a:pt x="1757056" y="813800"/>
                  <a:pt x="1528547" y="844840"/>
                  <a:pt x="1316865" y="819332"/>
                </a:cubicBezTo>
                <a:cubicBezTo>
                  <a:pt x="1105183" y="793824"/>
                  <a:pt x="937603" y="799204"/>
                  <a:pt x="698745" y="819332"/>
                </a:cubicBezTo>
                <a:cubicBezTo>
                  <a:pt x="459887" y="839460"/>
                  <a:pt x="345534" y="787292"/>
                  <a:pt x="0" y="819332"/>
                </a:cubicBezTo>
                <a:cubicBezTo>
                  <a:pt x="11533" y="679409"/>
                  <a:pt x="1185" y="589168"/>
                  <a:pt x="0" y="393279"/>
                </a:cubicBezTo>
                <a:cubicBezTo>
                  <a:pt x="-1185" y="197390"/>
                  <a:pt x="-10712" y="142689"/>
                  <a:pt x="0" y="0"/>
                </a:cubicBezTo>
                <a:close/>
              </a:path>
              <a:path w="2687480" h="819332" stroke="0" extrusionOk="0">
                <a:moveTo>
                  <a:pt x="0" y="0"/>
                </a:moveTo>
                <a:cubicBezTo>
                  <a:pt x="243822" y="27532"/>
                  <a:pt x="416154" y="-26108"/>
                  <a:pt x="671870" y="0"/>
                </a:cubicBezTo>
                <a:cubicBezTo>
                  <a:pt x="927586" y="26108"/>
                  <a:pt x="1139508" y="33386"/>
                  <a:pt x="1397490" y="0"/>
                </a:cubicBezTo>
                <a:cubicBezTo>
                  <a:pt x="1655472" y="-33386"/>
                  <a:pt x="1762917" y="10617"/>
                  <a:pt x="1988735" y="0"/>
                </a:cubicBezTo>
                <a:cubicBezTo>
                  <a:pt x="2214553" y="-10617"/>
                  <a:pt x="2369971" y="-21289"/>
                  <a:pt x="2687480" y="0"/>
                </a:cubicBezTo>
                <a:cubicBezTo>
                  <a:pt x="2700279" y="123780"/>
                  <a:pt x="2695273" y="242136"/>
                  <a:pt x="2687480" y="393279"/>
                </a:cubicBezTo>
                <a:cubicBezTo>
                  <a:pt x="2679687" y="544422"/>
                  <a:pt x="2696309" y="661947"/>
                  <a:pt x="2687480" y="819332"/>
                </a:cubicBezTo>
                <a:cubicBezTo>
                  <a:pt x="2524509" y="816554"/>
                  <a:pt x="2208405" y="848746"/>
                  <a:pt x="2042485" y="819332"/>
                </a:cubicBezTo>
                <a:cubicBezTo>
                  <a:pt x="1876566" y="789918"/>
                  <a:pt x="1646612" y="841543"/>
                  <a:pt x="1370615" y="819332"/>
                </a:cubicBezTo>
                <a:cubicBezTo>
                  <a:pt x="1094618" y="797122"/>
                  <a:pt x="851709" y="831465"/>
                  <a:pt x="644995" y="819332"/>
                </a:cubicBezTo>
                <a:cubicBezTo>
                  <a:pt x="438281" y="807199"/>
                  <a:pt x="308626" y="835676"/>
                  <a:pt x="0" y="819332"/>
                </a:cubicBezTo>
                <a:cubicBezTo>
                  <a:pt x="-13827" y="650678"/>
                  <a:pt x="-10328" y="609430"/>
                  <a:pt x="0" y="426053"/>
                </a:cubicBezTo>
                <a:cubicBezTo>
                  <a:pt x="10328" y="242676"/>
                  <a:pt x="-19511" y="208455"/>
                  <a:pt x="0" y="0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  <a:extLst>
              <a:ext uri="{C807C97D-BFC1-408E-A445-0C87EB9F89A2}">
                <ask:lineSketchStyleProps xmlns:ask="http://schemas.microsoft.com/office/drawing/2018/sketchyshapes" sd="2429145870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r>
              <a:rPr lang="en-US" sz="1400" dirty="0">
                <a:solidFill>
                  <a:sysClr val="windowText" lastClr="000000"/>
                </a:solidFill>
                <a:latin typeface="Arial"/>
              </a:rPr>
              <a:t>Learning objective(s)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E6A9D56-041D-FF2A-21FA-1191461EEE18}"/>
              </a:ext>
            </a:extLst>
          </p:cNvPr>
          <p:cNvSpPr/>
          <p:nvPr/>
        </p:nvSpPr>
        <p:spPr>
          <a:xfrm>
            <a:off x="93301" y="4333365"/>
            <a:ext cx="866128" cy="698234"/>
          </a:xfrm>
          <a:custGeom>
            <a:avLst/>
            <a:gdLst>
              <a:gd name="connsiteX0" fmla="*/ 0 w 866128"/>
              <a:gd name="connsiteY0" fmla="*/ 0 h 698234"/>
              <a:gd name="connsiteX1" fmla="*/ 441725 w 866128"/>
              <a:gd name="connsiteY1" fmla="*/ 0 h 698234"/>
              <a:gd name="connsiteX2" fmla="*/ 866128 w 866128"/>
              <a:gd name="connsiteY2" fmla="*/ 0 h 698234"/>
              <a:gd name="connsiteX3" fmla="*/ 866128 w 866128"/>
              <a:gd name="connsiteY3" fmla="*/ 698234 h 698234"/>
              <a:gd name="connsiteX4" fmla="*/ 450387 w 866128"/>
              <a:gd name="connsiteY4" fmla="*/ 698234 h 698234"/>
              <a:gd name="connsiteX5" fmla="*/ 0 w 866128"/>
              <a:gd name="connsiteY5" fmla="*/ 698234 h 698234"/>
              <a:gd name="connsiteX6" fmla="*/ 0 w 866128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66128" h="698234" fill="none" extrusionOk="0">
                <a:moveTo>
                  <a:pt x="0" y="0"/>
                </a:moveTo>
                <a:cubicBezTo>
                  <a:pt x="183054" y="1447"/>
                  <a:pt x="342497" y="-4185"/>
                  <a:pt x="441725" y="0"/>
                </a:cubicBezTo>
                <a:cubicBezTo>
                  <a:pt x="540954" y="4185"/>
                  <a:pt x="687857" y="13466"/>
                  <a:pt x="866128" y="0"/>
                </a:cubicBezTo>
                <a:cubicBezTo>
                  <a:pt x="861239" y="244823"/>
                  <a:pt x="891191" y="434220"/>
                  <a:pt x="866128" y="698234"/>
                </a:cubicBezTo>
                <a:cubicBezTo>
                  <a:pt x="743727" y="679968"/>
                  <a:pt x="621436" y="680355"/>
                  <a:pt x="450387" y="698234"/>
                </a:cubicBezTo>
                <a:cubicBezTo>
                  <a:pt x="279338" y="716113"/>
                  <a:pt x="152981" y="708529"/>
                  <a:pt x="0" y="698234"/>
                </a:cubicBezTo>
                <a:cubicBezTo>
                  <a:pt x="-27310" y="458640"/>
                  <a:pt x="31348" y="212214"/>
                  <a:pt x="0" y="0"/>
                </a:cubicBezTo>
                <a:close/>
              </a:path>
              <a:path w="866128" h="698234" stroke="0" extrusionOk="0">
                <a:moveTo>
                  <a:pt x="0" y="0"/>
                </a:moveTo>
                <a:cubicBezTo>
                  <a:pt x="111157" y="13660"/>
                  <a:pt x="229111" y="-2437"/>
                  <a:pt x="407080" y="0"/>
                </a:cubicBezTo>
                <a:cubicBezTo>
                  <a:pt x="585049" y="2437"/>
                  <a:pt x="711014" y="10087"/>
                  <a:pt x="866128" y="0"/>
                </a:cubicBezTo>
                <a:cubicBezTo>
                  <a:pt x="841064" y="281185"/>
                  <a:pt x="871115" y="473699"/>
                  <a:pt x="866128" y="698234"/>
                </a:cubicBezTo>
                <a:cubicBezTo>
                  <a:pt x="694845" y="692347"/>
                  <a:pt x="543326" y="695291"/>
                  <a:pt x="433064" y="698234"/>
                </a:cubicBezTo>
                <a:cubicBezTo>
                  <a:pt x="322802" y="701177"/>
                  <a:pt x="157639" y="678212"/>
                  <a:pt x="0" y="698234"/>
                </a:cubicBezTo>
                <a:cubicBezTo>
                  <a:pt x="-31053" y="428778"/>
                  <a:pt x="21771" y="155742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  <a:extLst>
              <a:ext uri="{C807C97D-BFC1-408E-A445-0C87EB9F89A2}">
                <ask:lineSketchStyleProps xmlns:ask="http://schemas.microsoft.com/office/drawing/2018/sketchyshapes" sd="261947089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en-US" sz="1400" dirty="0">
                <a:solidFill>
                  <a:sysClr val="windowText" lastClr="000000"/>
                </a:solidFill>
              </a:rPr>
              <a:t>Lecturer paced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726ED04-EDC7-2629-4E69-18949A64E65A}"/>
              </a:ext>
            </a:extLst>
          </p:cNvPr>
          <p:cNvSpPr/>
          <p:nvPr/>
        </p:nvSpPr>
        <p:spPr>
          <a:xfrm>
            <a:off x="93305" y="2730766"/>
            <a:ext cx="866124" cy="698234"/>
          </a:xfrm>
          <a:custGeom>
            <a:avLst/>
            <a:gdLst>
              <a:gd name="connsiteX0" fmla="*/ 0 w 866124"/>
              <a:gd name="connsiteY0" fmla="*/ 0 h 698234"/>
              <a:gd name="connsiteX1" fmla="*/ 424401 w 866124"/>
              <a:gd name="connsiteY1" fmla="*/ 0 h 698234"/>
              <a:gd name="connsiteX2" fmla="*/ 866124 w 866124"/>
              <a:gd name="connsiteY2" fmla="*/ 0 h 698234"/>
              <a:gd name="connsiteX3" fmla="*/ 866124 w 866124"/>
              <a:gd name="connsiteY3" fmla="*/ 698234 h 698234"/>
              <a:gd name="connsiteX4" fmla="*/ 450384 w 866124"/>
              <a:gd name="connsiteY4" fmla="*/ 698234 h 698234"/>
              <a:gd name="connsiteX5" fmla="*/ 0 w 866124"/>
              <a:gd name="connsiteY5" fmla="*/ 698234 h 698234"/>
              <a:gd name="connsiteX6" fmla="*/ 0 w 866124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66124" h="698234" fill="none" extrusionOk="0">
                <a:moveTo>
                  <a:pt x="0" y="0"/>
                </a:moveTo>
                <a:cubicBezTo>
                  <a:pt x="180864" y="-8149"/>
                  <a:pt x="273760" y="-20920"/>
                  <a:pt x="424401" y="0"/>
                </a:cubicBezTo>
                <a:cubicBezTo>
                  <a:pt x="575042" y="20920"/>
                  <a:pt x="706287" y="-6910"/>
                  <a:pt x="866124" y="0"/>
                </a:cubicBezTo>
                <a:cubicBezTo>
                  <a:pt x="847892" y="206942"/>
                  <a:pt x="854224" y="544210"/>
                  <a:pt x="866124" y="698234"/>
                </a:cubicBezTo>
                <a:cubicBezTo>
                  <a:pt x="749162" y="685423"/>
                  <a:pt x="580413" y="692886"/>
                  <a:pt x="450384" y="698234"/>
                </a:cubicBezTo>
                <a:cubicBezTo>
                  <a:pt x="320355" y="703582"/>
                  <a:pt x="134796" y="693605"/>
                  <a:pt x="0" y="698234"/>
                </a:cubicBezTo>
                <a:cubicBezTo>
                  <a:pt x="1350" y="356583"/>
                  <a:pt x="32867" y="185809"/>
                  <a:pt x="0" y="0"/>
                </a:cubicBezTo>
                <a:close/>
              </a:path>
              <a:path w="866124" h="698234" stroke="0" extrusionOk="0">
                <a:moveTo>
                  <a:pt x="0" y="0"/>
                </a:moveTo>
                <a:cubicBezTo>
                  <a:pt x="95636" y="-19498"/>
                  <a:pt x="333284" y="10875"/>
                  <a:pt x="450384" y="0"/>
                </a:cubicBezTo>
                <a:cubicBezTo>
                  <a:pt x="567484" y="-10875"/>
                  <a:pt x="708586" y="2599"/>
                  <a:pt x="866124" y="0"/>
                </a:cubicBezTo>
                <a:cubicBezTo>
                  <a:pt x="875096" y="341018"/>
                  <a:pt x="869607" y="507811"/>
                  <a:pt x="866124" y="698234"/>
                </a:cubicBezTo>
                <a:cubicBezTo>
                  <a:pt x="671745" y="684969"/>
                  <a:pt x="526347" y="717877"/>
                  <a:pt x="424401" y="698234"/>
                </a:cubicBezTo>
                <a:cubicBezTo>
                  <a:pt x="322455" y="678591"/>
                  <a:pt x="122266" y="711074"/>
                  <a:pt x="0" y="698234"/>
                </a:cubicBezTo>
                <a:cubicBezTo>
                  <a:pt x="-21042" y="423154"/>
                  <a:pt x="7527" y="168631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  <a:extLst>
              <a:ext uri="{C807C97D-BFC1-408E-A445-0C87EB9F89A2}">
                <ask:lineSketchStyleProps xmlns:ask="http://schemas.microsoft.com/office/drawing/2018/sketchyshapes" sd="6053813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r>
              <a:rPr lang="en-US" sz="1400" dirty="0">
                <a:solidFill>
                  <a:sysClr val="windowText" lastClr="000000"/>
                </a:solidFill>
              </a:rPr>
              <a:t>Student paced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2CE9DF9-DFB2-FE6D-495B-154B31C3DA23}"/>
              </a:ext>
            </a:extLst>
          </p:cNvPr>
          <p:cNvSpPr/>
          <p:nvPr/>
        </p:nvSpPr>
        <p:spPr>
          <a:xfrm>
            <a:off x="1167270" y="2541458"/>
            <a:ext cx="713719" cy="698234"/>
          </a:xfrm>
          <a:custGeom>
            <a:avLst/>
            <a:gdLst>
              <a:gd name="connsiteX0" fmla="*/ 0 w 713719"/>
              <a:gd name="connsiteY0" fmla="*/ 0 h 698234"/>
              <a:gd name="connsiteX1" fmla="*/ 349722 w 713719"/>
              <a:gd name="connsiteY1" fmla="*/ 0 h 698234"/>
              <a:gd name="connsiteX2" fmla="*/ 713719 w 713719"/>
              <a:gd name="connsiteY2" fmla="*/ 0 h 698234"/>
              <a:gd name="connsiteX3" fmla="*/ 713719 w 713719"/>
              <a:gd name="connsiteY3" fmla="*/ 698234 h 698234"/>
              <a:gd name="connsiteX4" fmla="*/ 371134 w 713719"/>
              <a:gd name="connsiteY4" fmla="*/ 698234 h 698234"/>
              <a:gd name="connsiteX5" fmla="*/ 0 w 713719"/>
              <a:gd name="connsiteY5" fmla="*/ 698234 h 698234"/>
              <a:gd name="connsiteX6" fmla="*/ 0 w 713719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9" h="698234" fill="none" extrusionOk="0">
                <a:moveTo>
                  <a:pt x="0" y="0"/>
                </a:moveTo>
                <a:cubicBezTo>
                  <a:pt x="157715" y="7757"/>
                  <a:pt x="176043" y="16889"/>
                  <a:pt x="349722" y="0"/>
                </a:cubicBezTo>
                <a:cubicBezTo>
                  <a:pt x="523401" y="-16889"/>
                  <a:pt x="570352" y="4388"/>
                  <a:pt x="713719" y="0"/>
                </a:cubicBezTo>
                <a:cubicBezTo>
                  <a:pt x="695487" y="206942"/>
                  <a:pt x="701819" y="544210"/>
                  <a:pt x="713719" y="698234"/>
                </a:cubicBezTo>
                <a:cubicBezTo>
                  <a:pt x="544184" y="698811"/>
                  <a:pt x="452354" y="712258"/>
                  <a:pt x="371134" y="698234"/>
                </a:cubicBezTo>
                <a:cubicBezTo>
                  <a:pt x="289914" y="684210"/>
                  <a:pt x="85657" y="680089"/>
                  <a:pt x="0" y="698234"/>
                </a:cubicBezTo>
                <a:cubicBezTo>
                  <a:pt x="1350" y="356583"/>
                  <a:pt x="32867" y="185809"/>
                  <a:pt x="0" y="0"/>
                </a:cubicBezTo>
                <a:close/>
              </a:path>
              <a:path w="713719" h="698234" stroke="0" extrusionOk="0">
                <a:moveTo>
                  <a:pt x="0" y="0"/>
                </a:moveTo>
                <a:cubicBezTo>
                  <a:pt x="76726" y="4703"/>
                  <a:pt x="295491" y="17789"/>
                  <a:pt x="371134" y="0"/>
                </a:cubicBezTo>
                <a:cubicBezTo>
                  <a:pt x="446777" y="-17789"/>
                  <a:pt x="550415" y="-6531"/>
                  <a:pt x="713719" y="0"/>
                </a:cubicBezTo>
                <a:cubicBezTo>
                  <a:pt x="722691" y="341018"/>
                  <a:pt x="717202" y="507811"/>
                  <a:pt x="713719" y="698234"/>
                </a:cubicBezTo>
                <a:cubicBezTo>
                  <a:pt x="549933" y="687225"/>
                  <a:pt x="519401" y="697425"/>
                  <a:pt x="349722" y="698234"/>
                </a:cubicBezTo>
                <a:cubicBezTo>
                  <a:pt x="180043" y="699043"/>
                  <a:pt x="150340" y="683996"/>
                  <a:pt x="0" y="698234"/>
                </a:cubicBezTo>
                <a:cubicBezTo>
                  <a:pt x="-21042" y="423154"/>
                  <a:pt x="7527" y="168631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  <a:extLst>
              <a:ext uri="{C807C97D-BFC1-408E-A445-0C87EB9F89A2}">
                <ask:lineSketchStyleProps xmlns:ask="http://schemas.microsoft.com/office/drawing/2018/sketchyshapes" sd="6053813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0E3B667-1AB5-AB04-B962-1B3347E01917}"/>
              </a:ext>
            </a:extLst>
          </p:cNvPr>
          <p:cNvSpPr/>
          <p:nvPr/>
        </p:nvSpPr>
        <p:spPr>
          <a:xfrm>
            <a:off x="1391424" y="3052735"/>
            <a:ext cx="713719" cy="698234"/>
          </a:xfrm>
          <a:custGeom>
            <a:avLst/>
            <a:gdLst>
              <a:gd name="connsiteX0" fmla="*/ 0 w 713719"/>
              <a:gd name="connsiteY0" fmla="*/ 0 h 698234"/>
              <a:gd name="connsiteX1" fmla="*/ 349722 w 713719"/>
              <a:gd name="connsiteY1" fmla="*/ 0 h 698234"/>
              <a:gd name="connsiteX2" fmla="*/ 713719 w 713719"/>
              <a:gd name="connsiteY2" fmla="*/ 0 h 698234"/>
              <a:gd name="connsiteX3" fmla="*/ 713719 w 713719"/>
              <a:gd name="connsiteY3" fmla="*/ 698234 h 698234"/>
              <a:gd name="connsiteX4" fmla="*/ 371134 w 713719"/>
              <a:gd name="connsiteY4" fmla="*/ 698234 h 698234"/>
              <a:gd name="connsiteX5" fmla="*/ 0 w 713719"/>
              <a:gd name="connsiteY5" fmla="*/ 698234 h 698234"/>
              <a:gd name="connsiteX6" fmla="*/ 0 w 713719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9" h="698234" fill="none" extrusionOk="0">
                <a:moveTo>
                  <a:pt x="0" y="0"/>
                </a:moveTo>
                <a:cubicBezTo>
                  <a:pt x="157715" y="7757"/>
                  <a:pt x="176043" y="16889"/>
                  <a:pt x="349722" y="0"/>
                </a:cubicBezTo>
                <a:cubicBezTo>
                  <a:pt x="523401" y="-16889"/>
                  <a:pt x="570352" y="4388"/>
                  <a:pt x="713719" y="0"/>
                </a:cubicBezTo>
                <a:cubicBezTo>
                  <a:pt x="695487" y="206942"/>
                  <a:pt x="701819" y="544210"/>
                  <a:pt x="713719" y="698234"/>
                </a:cubicBezTo>
                <a:cubicBezTo>
                  <a:pt x="544184" y="698811"/>
                  <a:pt x="452354" y="712258"/>
                  <a:pt x="371134" y="698234"/>
                </a:cubicBezTo>
                <a:cubicBezTo>
                  <a:pt x="289914" y="684210"/>
                  <a:pt x="85657" y="680089"/>
                  <a:pt x="0" y="698234"/>
                </a:cubicBezTo>
                <a:cubicBezTo>
                  <a:pt x="1350" y="356583"/>
                  <a:pt x="32867" y="185809"/>
                  <a:pt x="0" y="0"/>
                </a:cubicBezTo>
                <a:close/>
              </a:path>
              <a:path w="713719" h="698234" stroke="0" extrusionOk="0">
                <a:moveTo>
                  <a:pt x="0" y="0"/>
                </a:moveTo>
                <a:cubicBezTo>
                  <a:pt x="76726" y="4703"/>
                  <a:pt x="295491" y="17789"/>
                  <a:pt x="371134" y="0"/>
                </a:cubicBezTo>
                <a:cubicBezTo>
                  <a:pt x="446777" y="-17789"/>
                  <a:pt x="550415" y="-6531"/>
                  <a:pt x="713719" y="0"/>
                </a:cubicBezTo>
                <a:cubicBezTo>
                  <a:pt x="722691" y="341018"/>
                  <a:pt x="717202" y="507811"/>
                  <a:pt x="713719" y="698234"/>
                </a:cubicBezTo>
                <a:cubicBezTo>
                  <a:pt x="549933" y="687225"/>
                  <a:pt x="519401" y="697425"/>
                  <a:pt x="349722" y="698234"/>
                </a:cubicBezTo>
                <a:cubicBezTo>
                  <a:pt x="180043" y="699043"/>
                  <a:pt x="150340" y="683996"/>
                  <a:pt x="0" y="698234"/>
                </a:cubicBezTo>
                <a:cubicBezTo>
                  <a:pt x="-21042" y="423154"/>
                  <a:pt x="7527" y="168631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  <a:extLst>
              <a:ext uri="{C807C97D-BFC1-408E-A445-0C87EB9F89A2}">
                <ask:lineSketchStyleProps xmlns:ask="http://schemas.microsoft.com/office/drawing/2018/sketchyshapes" sd="6053813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1B00349-A1F5-A931-1ECD-2105E1D5A489}"/>
              </a:ext>
            </a:extLst>
          </p:cNvPr>
          <p:cNvSpPr/>
          <p:nvPr/>
        </p:nvSpPr>
        <p:spPr>
          <a:xfrm>
            <a:off x="2259767" y="4682482"/>
            <a:ext cx="713718" cy="698234"/>
          </a:xfrm>
          <a:custGeom>
            <a:avLst/>
            <a:gdLst>
              <a:gd name="connsiteX0" fmla="*/ 0 w 713718"/>
              <a:gd name="connsiteY0" fmla="*/ 0 h 698234"/>
              <a:gd name="connsiteX1" fmla="*/ 363996 w 713718"/>
              <a:gd name="connsiteY1" fmla="*/ 0 h 698234"/>
              <a:gd name="connsiteX2" fmla="*/ 713718 w 713718"/>
              <a:gd name="connsiteY2" fmla="*/ 0 h 698234"/>
              <a:gd name="connsiteX3" fmla="*/ 713718 w 713718"/>
              <a:gd name="connsiteY3" fmla="*/ 698234 h 698234"/>
              <a:gd name="connsiteX4" fmla="*/ 371133 w 713718"/>
              <a:gd name="connsiteY4" fmla="*/ 698234 h 698234"/>
              <a:gd name="connsiteX5" fmla="*/ 0 w 713718"/>
              <a:gd name="connsiteY5" fmla="*/ 698234 h 698234"/>
              <a:gd name="connsiteX6" fmla="*/ 0 w 713718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8" h="698234" fill="none" extrusionOk="0">
                <a:moveTo>
                  <a:pt x="0" y="0"/>
                </a:moveTo>
                <a:cubicBezTo>
                  <a:pt x="167435" y="-13810"/>
                  <a:pt x="252289" y="16548"/>
                  <a:pt x="363996" y="0"/>
                </a:cubicBezTo>
                <a:cubicBezTo>
                  <a:pt x="475703" y="-16548"/>
                  <a:pt x="611432" y="1557"/>
                  <a:pt x="713718" y="0"/>
                </a:cubicBezTo>
                <a:cubicBezTo>
                  <a:pt x="708829" y="244823"/>
                  <a:pt x="738781" y="434220"/>
                  <a:pt x="713718" y="698234"/>
                </a:cubicBezTo>
                <a:cubicBezTo>
                  <a:pt x="566518" y="692414"/>
                  <a:pt x="470851" y="692630"/>
                  <a:pt x="371133" y="698234"/>
                </a:cubicBezTo>
                <a:cubicBezTo>
                  <a:pt x="271415" y="703838"/>
                  <a:pt x="177679" y="686120"/>
                  <a:pt x="0" y="698234"/>
                </a:cubicBezTo>
                <a:cubicBezTo>
                  <a:pt x="-27310" y="458640"/>
                  <a:pt x="31348" y="212214"/>
                  <a:pt x="0" y="0"/>
                </a:cubicBezTo>
                <a:close/>
              </a:path>
              <a:path w="713718" h="698234" stroke="0" extrusionOk="0">
                <a:moveTo>
                  <a:pt x="0" y="0"/>
                </a:moveTo>
                <a:cubicBezTo>
                  <a:pt x="124221" y="-2685"/>
                  <a:pt x="199725" y="-3154"/>
                  <a:pt x="335447" y="0"/>
                </a:cubicBezTo>
                <a:cubicBezTo>
                  <a:pt x="471169" y="3154"/>
                  <a:pt x="634554" y="17301"/>
                  <a:pt x="713718" y="0"/>
                </a:cubicBezTo>
                <a:cubicBezTo>
                  <a:pt x="688654" y="281185"/>
                  <a:pt x="718705" y="473699"/>
                  <a:pt x="713718" y="698234"/>
                </a:cubicBezTo>
                <a:cubicBezTo>
                  <a:pt x="595497" y="700857"/>
                  <a:pt x="435559" y="712800"/>
                  <a:pt x="356859" y="698234"/>
                </a:cubicBezTo>
                <a:cubicBezTo>
                  <a:pt x="278159" y="683668"/>
                  <a:pt x="133322" y="684153"/>
                  <a:pt x="0" y="698234"/>
                </a:cubicBezTo>
                <a:cubicBezTo>
                  <a:pt x="-31053" y="428778"/>
                  <a:pt x="21771" y="155742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  <a:extLst>
              <a:ext uri="{C807C97D-BFC1-408E-A445-0C87EB9F89A2}">
                <ask:lineSketchStyleProps xmlns:ask="http://schemas.microsoft.com/office/drawing/2018/sketchyshapes" sd="261947089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C6556D5-5B0D-F6C1-0699-B435BC48AC1A}"/>
              </a:ext>
            </a:extLst>
          </p:cNvPr>
          <p:cNvSpPr/>
          <p:nvPr/>
        </p:nvSpPr>
        <p:spPr>
          <a:xfrm>
            <a:off x="2938210" y="4458975"/>
            <a:ext cx="713718" cy="698234"/>
          </a:xfrm>
          <a:custGeom>
            <a:avLst/>
            <a:gdLst>
              <a:gd name="connsiteX0" fmla="*/ 0 w 713718"/>
              <a:gd name="connsiteY0" fmla="*/ 0 h 698234"/>
              <a:gd name="connsiteX1" fmla="*/ 363996 w 713718"/>
              <a:gd name="connsiteY1" fmla="*/ 0 h 698234"/>
              <a:gd name="connsiteX2" fmla="*/ 713718 w 713718"/>
              <a:gd name="connsiteY2" fmla="*/ 0 h 698234"/>
              <a:gd name="connsiteX3" fmla="*/ 713718 w 713718"/>
              <a:gd name="connsiteY3" fmla="*/ 698234 h 698234"/>
              <a:gd name="connsiteX4" fmla="*/ 371133 w 713718"/>
              <a:gd name="connsiteY4" fmla="*/ 698234 h 698234"/>
              <a:gd name="connsiteX5" fmla="*/ 0 w 713718"/>
              <a:gd name="connsiteY5" fmla="*/ 698234 h 698234"/>
              <a:gd name="connsiteX6" fmla="*/ 0 w 713718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8" h="698234" fill="none" extrusionOk="0">
                <a:moveTo>
                  <a:pt x="0" y="0"/>
                </a:moveTo>
                <a:cubicBezTo>
                  <a:pt x="167435" y="-13810"/>
                  <a:pt x="252289" y="16548"/>
                  <a:pt x="363996" y="0"/>
                </a:cubicBezTo>
                <a:cubicBezTo>
                  <a:pt x="475703" y="-16548"/>
                  <a:pt x="611432" y="1557"/>
                  <a:pt x="713718" y="0"/>
                </a:cubicBezTo>
                <a:cubicBezTo>
                  <a:pt x="708829" y="244823"/>
                  <a:pt x="738781" y="434220"/>
                  <a:pt x="713718" y="698234"/>
                </a:cubicBezTo>
                <a:cubicBezTo>
                  <a:pt x="566518" y="692414"/>
                  <a:pt x="470851" y="692630"/>
                  <a:pt x="371133" y="698234"/>
                </a:cubicBezTo>
                <a:cubicBezTo>
                  <a:pt x="271415" y="703838"/>
                  <a:pt x="177679" y="686120"/>
                  <a:pt x="0" y="698234"/>
                </a:cubicBezTo>
                <a:cubicBezTo>
                  <a:pt x="-27310" y="458640"/>
                  <a:pt x="31348" y="212214"/>
                  <a:pt x="0" y="0"/>
                </a:cubicBezTo>
                <a:close/>
              </a:path>
              <a:path w="713718" h="698234" stroke="0" extrusionOk="0">
                <a:moveTo>
                  <a:pt x="0" y="0"/>
                </a:moveTo>
                <a:cubicBezTo>
                  <a:pt x="124221" y="-2685"/>
                  <a:pt x="199725" y="-3154"/>
                  <a:pt x="335447" y="0"/>
                </a:cubicBezTo>
                <a:cubicBezTo>
                  <a:pt x="471169" y="3154"/>
                  <a:pt x="634554" y="17301"/>
                  <a:pt x="713718" y="0"/>
                </a:cubicBezTo>
                <a:cubicBezTo>
                  <a:pt x="688654" y="281185"/>
                  <a:pt x="718705" y="473699"/>
                  <a:pt x="713718" y="698234"/>
                </a:cubicBezTo>
                <a:cubicBezTo>
                  <a:pt x="595497" y="700857"/>
                  <a:pt x="435559" y="712800"/>
                  <a:pt x="356859" y="698234"/>
                </a:cubicBezTo>
                <a:cubicBezTo>
                  <a:pt x="278159" y="683668"/>
                  <a:pt x="133322" y="684153"/>
                  <a:pt x="0" y="698234"/>
                </a:cubicBezTo>
                <a:cubicBezTo>
                  <a:pt x="-31053" y="428778"/>
                  <a:pt x="21771" y="155742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  <a:extLst>
              <a:ext uri="{C807C97D-BFC1-408E-A445-0C87EB9F89A2}">
                <ask:lineSketchStyleProps xmlns:ask="http://schemas.microsoft.com/office/drawing/2018/sketchyshapes" sd="261947089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D10BD10-03A2-66E0-B88B-EA059701BBBC}"/>
              </a:ext>
            </a:extLst>
          </p:cNvPr>
          <p:cNvSpPr/>
          <p:nvPr/>
        </p:nvSpPr>
        <p:spPr>
          <a:xfrm>
            <a:off x="4817779" y="2468978"/>
            <a:ext cx="713719" cy="698234"/>
          </a:xfrm>
          <a:custGeom>
            <a:avLst/>
            <a:gdLst>
              <a:gd name="connsiteX0" fmla="*/ 0 w 713719"/>
              <a:gd name="connsiteY0" fmla="*/ 0 h 698234"/>
              <a:gd name="connsiteX1" fmla="*/ 349722 w 713719"/>
              <a:gd name="connsiteY1" fmla="*/ 0 h 698234"/>
              <a:gd name="connsiteX2" fmla="*/ 713719 w 713719"/>
              <a:gd name="connsiteY2" fmla="*/ 0 h 698234"/>
              <a:gd name="connsiteX3" fmla="*/ 713719 w 713719"/>
              <a:gd name="connsiteY3" fmla="*/ 698234 h 698234"/>
              <a:gd name="connsiteX4" fmla="*/ 371134 w 713719"/>
              <a:gd name="connsiteY4" fmla="*/ 698234 h 698234"/>
              <a:gd name="connsiteX5" fmla="*/ 0 w 713719"/>
              <a:gd name="connsiteY5" fmla="*/ 698234 h 698234"/>
              <a:gd name="connsiteX6" fmla="*/ 0 w 713719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9" h="698234" fill="none" extrusionOk="0">
                <a:moveTo>
                  <a:pt x="0" y="0"/>
                </a:moveTo>
                <a:cubicBezTo>
                  <a:pt x="157715" y="7757"/>
                  <a:pt x="176043" y="16889"/>
                  <a:pt x="349722" y="0"/>
                </a:cubicBezTo>
                <a:cubicBezTo>
                  <a:pt x="523401" y="-16889"/>
                  <a:pt x="570352" y="4388"/>
                  <a:pt x="713719" y="0"/>
                </a:cubicBezTo>
                <a:cubicBezTo>
                  <a:pt x="695487" y="206942"/>
                  <a:pt x="701819" y="544210"/>
                  <a:pt x="713719" y="698234"/>
                </a:cubicBezTo>
                <a:cubicBezTo>
                  <a:pt x="544184" y="698811"/>
                  <a:pt x="452354" y="712258"/>
                  <a:pt x="371134" y="698234"/>
                </a:cubicBezTo>
                <a:cubicBezTo>
                  <a:pt x="289914" y="684210"/>
                  <a:pt x="85657" y="680089"/>
                  <a:pt x="0" y="698234"/>
                </a:cubicBezTo>
                <a:cubicBezTo>
                  <a:pt x="1350" y="356583"/>
                  <a:pt x="32867" y="185809"/>
                  <a:pt x="0" y="0"/>
                </a:cubicBezTo>
                <a:close/>
              </a:path>
              <a:path w="713719" h="698234" stroke="0" extrusionOk="0">
                <a:moveTo>
                  <a:pt x="0" y="0"/>
                </a:moveTo>
                <a:cubicBezTo>
                  <a:pt x="76726" y="4703"/>
                  <a:pt x="295491" y="17789"/>
                  <a:pt x="371134" y="0"/>
                </a:cubicBezTo>
                <a:cubicBezTo>
                  <a:pt x="446777" y="-17789"/>
                  <a:pt x="550415" y="-6531"/>
                  <a:pt x="713719" y="0"/>
                </a:cubicBezTo>
                <a:cubicBezTo>
                  <a:pt x="722691" y="341018"/>
                  <a:pt x="717202" y="507811"/>
                  <a:pt x="713719" y="698234"/>
                </a:cubicBezTo>
                <a:cubicBezTo>
                  <a:pt x="549933" y="687225"/>
                  <a:pt x="519401" y="697425"/>
                  <a:pt x="349722" y="698234"/>
                </a:cubicBezTo>
                <a:cubicBezTo>
                  <a:pt x="180043" y="699043"/>
                  <a:pt x="150340" y="683996"/>
                  <a:pt x="0" y="698234"/>
                </a:cubicBezTo>
                <a:cubicBezTo>
                  <a:pt x="-21042" y="423154"/>
                  <a:pt x="7527" y="168631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  <a:extLst>
              <a:ext uri="{C807C97D-BFC1-408E-A445-0C87EB9F89A2}">
                <ask:lineSketchStyleProps xmlns:ask="http://schemas.microsoft.com/office/drawing/2018/sketchyshapes" sd="6053813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270FF10-23E7-C6BD-79F8-4939BBF45862}"/>
              </a:ext>
            </a:extLst>
          </p:cNvPr>
          <p:cNvSpPr/>
          <p:nvPr/>
        </p:nvSpPr>
        <p:spPr>
          <a:xfrm>
            <a:off x="4247123" y="2730766"/>
            <a:ext cx="713719" cy="698234"/>
          </a:xfrm>
          <a:custGeom>
            <a:avLst/>
            <a:gdLst>
              <a:gd name="connsiteX0" fmla="*/ 0 w 713719"/>
              <a:gd name="connsiteY0" fmla="*/ 0 h 698234"/>
              <a:gd name="connsiteX1" fmla="*/ 349722 w 713719"/>
              <a:gd name="connsiteY1" fmla="*/ 0 h 698234"/>
              <a:gd name="connsiteX2" fmla="*/ 713719 w 713719"/>
              <a:gd name="connsiteY2" fmla="*/ 0 h 698234"/>
              <a:gd name="connsiteX3" fmla="*/ 713719 w 713719"/>
              <a:gd name="connsiteY3" fmla="*/ 698234 h 698234"/>
              <a:gd name="connsiteX4" fmla="*/ 371134 w 713719"/>
              <a:gd name="connsiteY4" fmla="*/ 698234 h 698234"/>
              <a:gd name="connsiteX5" fmla="*/ 0 w 713719"/>
              <a:gd name="connsiteY5" fmla="*/ 698234 h 698234"/>
              <a:gd name="connsiteX6" fmla="*/ 0 w 713719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9" h="698234" fill="none" extrusionOk="0">
                <a:moveTo>
                  <a:pt x="0" y="0"/>
                </a:moveTo>
                <a:cubicBezTo>
                  <a:pt x="157715" y="7757"/>
                  <a:pt x="176043" y="16889"/>
                  <a:pt x="349722" y="0"/>
                </a:cubicBezTo>
                <a:cubicBezTo>
                  <a:pt x="523401" y="-16889"/>
                  <a:pt x="570352" y="4388"/>
                  <a:pt x="713719" y="0"/>
                </a:cubicBezTo>
                <a:cubicBezTo>
                  <a:pt x="695487" y="206942"/>
                  <a:pt x="701819" y="544210"/>
                  <a:pt x="713719" y="698234"/>
                </a:cubicBezTo>
                <a:cubicBezTo>
                  <a:pt x="544184" y="698811"/>
                  <a:pt x="452354" y="712258"/>
                  <a:pt x="371134" y="698234"/>
                </a:cubicBezTo>
                <a:cubicBezTo>
                  <a:pt x="289914" y="684210"/>
                  <a:pt x="85657" y="680089"/>
                  <a:pt x="0" y="698234"/>
                </a:cubicBezTo>
                <a:cubicBezTo>
                  <a:pt x="1350" y="356583"/>
                  <a:pt x="32867" y="185809"/>
                  <a:pt x="0" y="0"/>
                </a:cubicBezTo>
                <a:close/>
              </a:path>
              <a:path w="713719" h="698234" stroke="0" extrusionOk="0">
                <a:moveTo>
                  <a:pt x="0" y="0"/>
                </a:moveTo>
                <a:cubicBezTo>
                  <a:pt x="76726" y="4703"/>
                  <a:pt x="295491" y="17789"/>
                  <a:pt x="371134" y="0"/>
                </a:cubicBezTo>
                <a:cubicBezTo>
                  <a:pt x="446777" y="-17789"/>
                  <a:pt x="550415" y="-6531"/>
                  <a:pt x="713719" y="0"/>
                </a:cubicBezTo>
                <a:cubicBezTo>
                  <a:pt x="722691" y="341018"/>
                  <a:pt x="717202" y="507811"/>
                  <a:pt x="713719" y="698234"/>
                </a:cubicBezTo>
                <a:cubicBezTo>
                  <a:pt x="549933" y="687225"/>
                  <a:pt x="519401" y="697425"/>
                  <a:pt x="349722" y="698234"/>
                </a:cubicBezTo>
                <a:cubicBezTo>
                  <a:pt x="180043" y="699043"/>
                  <a:pt x="150340" y="683996"/>
                  <a:pt x="0" y="698234"/>
                </a:cubicBezTo>
                <a:cubicBezTo>
                  <a:pt x="-21042" y="423154"/>
                  <a:pt x="7527" y="168631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  <a:extLst>
              <a:ext uri="{C807C97D-BFC1-408E-A445-0C87EB9F89A2}">
                <ask:lineSketchStyleProps xmlns:ask="http://schemas.microsoft.com/office/drawing/2018/sketchyshapes" sd="6053813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F6ED296-D78D-5E82-B8C8-B27240368783}"/>
              </a:ext>
            </a:extLst>
          </p:cNvPr>
          <p:cNvSpPr/>
          <p:nvPr/>
        </p:nvSpPr>
        <p:spPr>
          <a:xfrm>
            <a:off x="5429599" y="2752545"/>
            <a:ext cx="713719" cy="698234"/>
          </a:xfrm>
          <a:custGeom>
            <a:avLst/>
            <a:gdLst>
              <a:gd name="connsiteX0" fmla="*/ 0 w 713719"/>
              <a:gd name="connsiteY0" fmla="*/ 0 h 698234"/>
              <a:gd name="connsiteX1" fmla="*/ 349722 w 713719"/>
              <a:gd name="connsiteY1" fmla="*/ 0 h 698234"/>
              <a:gd name="connsiteX2" fmla="*/ 713719 w 713719"/>
              <a:gd name="connsiteY2" fmla="*/ 0 h 698234"/>
              <a:gd name="connsiteX3" fmla="*/ 713719 w 713719"/>
              <a:gd name="connsiteY3" fmla="*/ 698234 h 698234"/>
              <a:gd name="connsiteX4" fmla="*/ 371134 w 713719"/>
              <a:gd name="connsiteY4" fmla="*/ 698234 h 698234"/>
              <a:gd name="connsiteX5" fmla="*/ 0 w 713719"/>
              <a:gd name="connsiteY5" fmla="*/ 698234 h 698234"/>
              <a:gd name="connsiteX6" fmla="*/ 0 w 713719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9" h="698234" fill="none" extrusionOk="0">
                <a:moveTo>
                  <a:pt x="0" y="0"/>
                </a:moveTo>
                <a:cubicBezTo>
                  <a:pt x="157715" y="7757"/>
                  <a:pt x="176043" y="16889"/>
                  <a:pt x="349722" y="0"/>
                </a:cubicBezTo>
                <a:cubicBezTo>
                  <a:pt x="523401" y="-16889"/>
                  <a:pt x="570352" y="4388"/>
                  <a:pt x="713719" y="0"/>
                </a:cubicBezTo>
                <a:cubicBezTo>
                  <a:pt x="695487" y="206942"/>
                  <a:pt x="701819" y="544210"/>
                  <a:pt x="713719" y="698234"/>
                </a:cubicBezTo>
                <a:cubicBezTo>
                  <a:pt x="544184" y="698811"/>
                  <a:pt x="452354" y="712258"/>
                  <a:pt x="371134" y="698234"/>
                </a:cubicBezTo>
                <a:cubicBezTo>
                  <a:pt x="289914" y="684210"/>
                  <a:pt x="85657" y="680089"/>
                  <a:pt x="0" y="698234"/>
                </a:cubicBezTo>
                <a:cubicBezTo>
                  <a:pt x="1350" y="356583"/>
                  <a:pt x="32867" y="185809"/>
                  <a:pt x="0" y="0"/>
                </a:cubicBezTo>
                <a:close/>
              </a:path>
              <a:path w="713719" h="698234" stroke="0" extrusionOk="0">
                <a:moveTo>
                  <a:pt x="0" y="0"/>
                </a:moveTo>
                <a:cubicBezTo>
                  <a:pt x="76726" y="4703"/>
                  <a:pt x="295491" y="17789"/>
                  <a:pt x="371134" y="0"/>
                </a:cubicBezTo>
                <a:cubicBezTo>
                  <a:pt x="446777" y="-17789"/>
                  <a:pt x="550415" y="-6531"/>
                  <a:pt x="713719" y="0"/>
                </a:cubicBezTo>
                <a:cubicBezTo>
                  <a:pt x="722691" y="341018"/>
                  <a:pt x="717202" y="507811"/>
                  <a:pt x="713719" y="698234"/>
                </a:cubicBezTo>
                <a:cubicBezTo>
                  <a:pt x="549933" y="687225"/>
                  <a:pt x="519401" y="697425"/>
                  <a:pt x="349722" y="698234"/>
                </a:cubicBezTo>
                <a:cubicBezTo>
                  <a:pt x="180043" y="699043"/>
                  <a:pt x="150340" y="683996"/>
                  <a:pt x="0" y="698234"/>
                </a:cubicBezTo>
                <a:cubicBezTo>
                  <a:pt x="-21042" y="423154"/>
                  <a:pt x="7527" y="168631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  <a:extLst>
              <a:ext uri="{C807C97D-BFC1-408E-A445-0C87EB9F89A2}">
                <ask:lineSketchStyleProps xmlns:ask="http://schemas.microsoft.com/office/drawing/2018/sketchyshapes" sd="6053813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5467D58-1428-0792-72F9-E55EA83BC3D0}"/>
              </a:ext>
            </a:extLst>
          </p:cNvPr>
          <p:cNvSpPr/>
          <p:nvPr/>
        </p:nvSpPr>
        <p:spPr>
          <a:xfrm>
            <a:off x="6683406" y="4130214"/>
            <a:ext cx="713718" cy="698234"/>
          </a:xfrm>
          <a:custGeom>
            <a:avLst/>
            <a:gdLst>
              <a:gd name="connsiteX0" fmla="*/ 0 w 713718"/>
              <a:gd name="connsiteY0" fmla="*/ 0 h 698234"/>
              <a:gd name="connsiteX1" fmla="*/ 363996 w 713718"/>
              <a:gd name="connsiteY1" fmla="*/ 0 h 698234"/>
              <a:gd name="connsiteX2" fmla="*/ 713718 w 713718"/>
              <a:gd name="connsiteY2" fmla="*/ 0 h 698234"/>
              <a:gd name="connsiteX3" fmla="*/ 713718 w 713718"/>
              <a:gd name="connsiteY3" fmla="*/ 698234 h 698234"/>
              <a:gd name="connsiteX4" fmla="*/ 371133 w 713718"/>
              <a:gd name="connsiteY4" fmla="*/ 698234 h 698234"/>
              <a:gd name="connsiteX5" fmla="*/ 0 w 713718"/>
              <a:gd name="connsiteY5" fmla="*/ 698234 h 698234"/>
              <a:gd name="connsiteX6" fmla="*/ 0 w 713718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8" h="698234" fill="none" extrusionOk="0">
                <a:moveTo>
                  <a:pt x="0" y="0"/>
                </a:moveTo>
                <a:cubicBezTo>
                  <a:pt x="167435" y="-13810"/>
                  <a:pt x="252289" y="16548"/>
                  <a:pt x="363996" y="0"/>
                </a:cubicBezTo>
                <a:cubicBezTo>
                  <a:pt x="475703" y="-16548"/>
                  <a:pt x="611432" y="1557"/>
                  <a:pt x="713718" y="0"/>
                </a:cubicBezTo>
                <a:cubicBezTo>
                  <a:pt x="708829" y="244823"/>
                  <a:pt x="738781" y="434220"/>
                  <a:pt x="713718" y="698234"/>
                </a:cubicBezTo>
                <a:cubicBezTo>
                  <a:pt x="566518" y="692414"/>
                  <a:pt x="470851" y="692630"/>
                  <a:pt x="371133" y="698234"/>
                </a:cubicBezTo>
                <a:cubicBezTo>
                  <a:pt x="271415" y="703838"/>
                  <a:pt x="177679" y="686120"/>
                  <a:pt x="0" y="698234"/>
                </a:cubicBezTo>
                <a:cubicBezTo>
                  <a:pt x="-27310" y="458640"/>
                  <a:pt x="31348" y="212214"/>
                  <a:pt x="0" y="0"/>
                </a:cubicBezTo>
                <a:close/>
              </a:path>
              <a:path w="713718" h="698234" stroke="0" extrusionOk="0">
                <a:moveTo>
                  <a:pt x="0" y="0"/>
                </a:moveTo>
                <a:cubicBezTo>
                  <a:pt x="124221" y="-2685"/>
                  <a:pt x="199725" y="-3154"/>
                  <a:pt x="335447" y="0"/>
                </a:cubicBezTo>
                <a:cubicBezTo>
                  <a:pt x="471169" y="3154"/>
                  <a:pt x="634554" y="17301"/>
                  <a:pt x="713718" y="0"/>
                </a:cubicBezTo>
                <a:cubicBezTo>
                  <a:pt x="688654" y="281185"/>
                  <a:pt x="718705" y="473699"/>
                  <a:pt x="713718" y="698234"/>
                </a:cubicBezTo>
                <a:cubicBezTo>
                  <a:pt x="595497" y="700857"/>
                  <a:pt x="435559" y="712800"/>
                  <a:pt x="356859" y="698234"/>
                </a:cubicBezTo>
                <a:cubicBezTo>
                  <a:pt x="278159" y="683668"/>
                  <a:pt x="133322" y="684153"/>
                  <a:pt x="0" y="698234"/>
                </a:cubicBezTo>
                <a:cubicBezTo>
                  <a:pt x="-31053" y="428778"/>
                  <a:pt x="21771" y="155742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  <a:extLst>
              <a:ext uri="{C807C97D-BFC1-408E-A445-0C87EB9F89A2}">
                <ask:lineSketchStyleProps xmlns:ask="http://schemas.microsoft.com/office/drawing/2018/sketchyshapes" sd="261947089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C2E8503-ACCA-A881-9222-E0926F9240DC}"/>
              </a:ext>
            </a:extLst>
          </p:cNvPr>
          <p:cNvSpPr/>
          <p:nvPr/>
        </p:nvSpPr>
        <p:spPr>
          <a:xfrm>
            <a:off x="7287586" y="4333365"/>
            <a:ext cx="713718" cy="698234"/>
          </a:xfrm>
          <a:custGeom>
            <a:avLst/>
            <a:gdLst>
              <a:gd name="connsiteX0" fmla="*/ 0 w 713718"/>
              <a:gd name="connsiteY0" fmla="*/ 0 h 698234"/>
              <a:gd name="connsiteX1" fmla="*/ 363996 w 713718"/>
              <a:gd name="connsiteY1" fmla="*/ 0 h 698234"/>
              <a:gd name="connsiteX2" fmla="*/ 713718 w 713718"/>
              <a:gd name="connsiteY2" fmla="*/ 0 h 698234"/>
              <a:gd name="connsiteX3" fmla="*/ 713718 w 713718"/>
              <a:gd name="connsiteY3" fmla="*/ 698234 h 698234"/>
              <a:gd name="connsiteX4" fmla="*/ 371133 w 713718"/>
              <a:gd name="connsiteY4" fmla="*/ 698234 h 698234"/>
              <a:gd name="connsiteX5" fmla="*/ 0 w 713718"/>
              <a:gd name="connsiteY5" fmla="*/ 698234 h 698234"/>
              <a:gd name="connsiteX6" fmla="*/ 0 w 713718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8" h="698234" fill="none" extrusionOk="0">
                <a:moveTo>
                  <a:pt x="0" y="0"/>
                </a:moveTo>
                <a:cubicBezTo>
                  <a:pt x="167435" y="-13810"/>
                  <a:pt x="252289" y="16548"/>
                  <a:pt x="363996" y="0"/>
                </a:cubicBezTo>
                <a:cubicBezTo>
                  <a:pt x="475703" y="-16548"/>
                  <a:pt x="611432" y="1557"/>
                  <a:pt x="713718" y="0"/>
                </a:cubicBezTo>
                <a:cubicBezTo>
                  <a:pt x="708829" y="244823"/>
                  <a:pt x="738781" y="434220"/>
                  <a:pt x="713718" y="698234"/>
                </a:cubicBezTo>
                <a:cubicBezTo>
                  <a:pt x="566518" y="692414"/>
                  <a:pt x="470851" y="692630"/>
                  <a:pt x="371133" y="698234"/>
                </a:cubicBezTo>
                <a:cubicBezTo>
                  <a:pt x="271415" y="703838"/>
                  <a:pt x="177679" y="686120"/>
                  <a:pt x="0" y="698234"/>
                </a:cubicBezTo>
                <a:cubicBezTo>
                  <a:pt x="-27310" y="458640"/>
                  <a:pt x="31348" y="212214"/>
                  <a:pt x="0" y="0"/>
                </a:cubicBezTo>
                <a:close/>
              </a:path>
              <a:path w="713718" h="698234" stroke="0" extrusionOk="0">
                <a:moveTo>
                  <a:pt x="0" y="0"/>
                </a:moveTo>
                <a:cubicBezTo>
                  <a:pt x="124221" y="-2685"/>
                  <a:pt x="199725" y="-3154"/>
                  <a:pt x="335447" y="0"/>
                </a:cubicBezTo>
                <a:cubicBezTo>
                  <a:pt x="471169" y="3154"/>
                  <a:pt x="634554" y="17301"/>
                  <a:pt x="713718" y="0"/>
                </a:cubicBezTo>
                <a:cubicBezTo>
                  <a:pt x="688654" y="281185"/>
                  <a:pt x="718705" y="473699"/>
                  <a:pt x="713718" y="698234"/>
                </a:cubicBezTo>
                <a:cubicBezTo>
                  <a:pt x="595497" y="700857"/>
                  <a:pt x="435559" y="712800"/>
                  <a:pt x="356859" y="698234"/>
                </a:cubicBezTo>
                <a:cubicBezTo>
                  <a:pt x="278159" y="683668"/>
                  <a:pt x="133322" y="684153"/>
                  <a:pt x="0" y="698234"/>
                </a:cubicBezTo>
                <a:cubicBezTo>
                  <a:pt x="-31053" y="428778"/>
                  <a:pt x="21771" y="155742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  <a:extLst>
              <a:ext uri="{C807C97D-BFC1-408E-A445-0C87EB9F89A2}">
                <ask:lineSketchStyleProps xmlns:ask="http://schemas.microsoft.com/office/drawing/2018/sketchyshapes" sd="261947089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F62FD94-7554-91AB-AAEA-8292CC043429}"/>
              </a:ext>
            </a:extLst>
          </p:cNvPr>
          <p:cNvSpPr/>
          <p:nvPr/>
        </p:nvSpPr>
        <p:spPr>
          <a:xfrm>
            <a:off x="10340083" y="4088312"/>
            <a:ext cx="713718" cy="698234"/>
          </a:xfrm>
          <a:custGeom>
            <a:avLst/>
            <a:gdLst>
              <a:gd name="connsiteX0" fmla="*/ 0 w 713718"/>
              <a:gd name="connsiteY0" fmla="*/ 0 h 698234"/>
              <a:gd name="connsiteX1" fmla="*/ 363996 w 713718"/>
              <a:gd name="connsiteY1" fmla="*/ 0 h 698234"/>
              <a:gd name="connsiteX2" fmla="*/ 713718 w 713718"/>
              <a:gd name="connsiteY2" fmla="*/ 0 h 698234"/>
              <a:gd name="connsiteX3" fmla="*/ 713718 w 713718"/>
              <a:gd name="connsiteY3" fmla="*/ 698234 h 698234"/>
              <a:gd name="connsiteX4" fmla="*/ 371133 w 713718"/>
              <a:gd name="connsiteY4" fmla="*/ 698234 h 698234"/>
              <a:gd name="connsiteX5" fmla="*/ 0 w 713718"/>
              <a:gd name="connsiteY5" fmla="*/ 698234 h 698234"/>
              <a:gd name="connsiteX6" fmla="*/ 0 w 713718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8" h="698234" fill="none" extrusionOk="0">
                <a:moveTo>
                  <a:pt x="0" y="0"/>
                </a:moveTo>
                <a:cubicBezTo>
                  <a:pt x="167435" y="-13810"/>
                  <a:pt x="252289" y="16548"/>
                  <a:pt x="363996" y="0"/>
                </a:cubicBezTo>
                <a:cubicBezTo>
                  <a:pt x="475703" y="-16548"/>
                  <a:pt x="611432" y="1557"/>
                  <a:pt x="713718" y="0"/>
                </a:cubicBezTo>
                <a:cubicBezTo>
                  <a:pt x="708829" y="244823"/>
                  <a:pt x="738781" y="434220"/>
                  <a:pt x="713718" y="698234"/>
                </a:cubicBezTo>
                <a:cubicBezTo>
                  <a:pt x="566518" y="692414"/>
                  <a:pt x="470851" y="692630"/>
                  <a:pt x="371133" y="698234"/>
                </a:cubicBezTo>
                <a:cubicBezTo>
                  <a:pt x="271415" y="703838"/>
                  <a:pt x="177679" y="686120"/>
                  <a:pt x="0" y="698234"/>
                </a:cubicBezTo>
                <a:cubicBezTo>
                  <a:pt x="-27310" y="458640"/>
                  <a:pt x="31348" y="212214"/>
                  <a:pt x="0" y="0"/>
                </a:cubicBezTo>
                <a:close/>
              </a:path>
              <a:path w="713718" h="698234" stroke="0" extrusionOk="0">
                <a:moveTo>
                  <a:pt x="0" y="0"/>
                </a:moveTo>
                <a:cubicBezTo>
                  <a:pt x="124221" y="-2685"/>
                  <a:pt x="199725" y="-3154"/>
                  <a:pt x="335447" y="0"/>
                </a:cubicBezTo>
                <a:cubicBezTo>
                  <a:pt x="471169" y="3154"/>
                  <a:pt x="634554" y="17301"/>
                  <a:pt x="713718" y="0"/>
                </a:cubicBezTo>
                <a:cubicBezTo>
                  <a:pt x="688654" y="281185"/>
                  <a:pt x="718705" y="473699"/>
                  <a:pt x="713718" y="698234"/>
                </a:cubicBezTo>
                <a:cubicBezTo>
                  <a:pt x="595497" y="700857"/>
                  <a:pt x="435559" y="712800"/>
                  <a:pt x="356859" y="698234"/>
                </a:cubicBezTo>
                <a:cubicBezTo>
                  <a:pt x="278159" y="683668"/>
                  <a:pt x="133322" y="684153"/>
                  <a:pt x="0" y="698234"/>
                </a:cubicBezTo>
                <a:cubicBezTo>
                  <a:pt x="-31053" y="428778"/>
                  <a:pt x="21771" y="155742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  <a:extLst>
              <a:ext uri="{C807C97D-BFC1-408E-A445-0C87EB9F89A2}">
                <ask:lineSketchStyleProps xmlns:ask="http://schemas.microsoft.com/office/drawing/2018/sketchyshapes" sd="261947089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B50F022-5168-2294-4F50-F1B5BECDAE81}"/>
              </a:ext>
            </a:extLst>
          </p:cNvPr>
          <p:cNvSpPr/>
          <p:nvPr/>
        </p:nvSpPr>
        <p:spPr>
          <a:xfrm>
            <a:off x="11018526" y="3771016"/>
            <a:ext cx="713718" cy="698234"/>
          </a:xfrm>
          <a:custGeom>
            <a:avLst/>
            <a:gdLst>
              <a:gd name="connsiteX0" fmla="*/ 0 w 713718"/>
              <a:gd name="connsiteY0" fmla="*/ 0 h 698234"/>
              <a:gd name="connsiteX1" fmla="*/ 363996 w 713718"/>
              <a:gd name="connsiteY1" fmla="*/ 0 h 698234"/>
              <a:gd name="connsiteX2" fmla="*/ 713718 w 713718"/>
              <a:gd name="connsiteY2" fmla="*/ 0 h 698234"/>
              <a:gd name="connsiteX3" fmla="*/ 713718 w 713718"/>
              <a:gd name="connsiteY3" fmla="*/ 698234 h 698234"/>
              <a:gd name="connsiteX4" fmla="*/ 371133 w 713718"/>
              <a:gd name="connsiteY4" fmla="*/ 698234 h 698234"/>
              <a:gd name="connsiteX5" fmla="*/ 0 w 713718"/>
              <a:gd name="connsiteY5" fmla="*/ 698234 h 698234"/>
              <a:gd name="connsiteX6" fmla="*/ 0 w 713718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8" h="698234" fill="none" extrusionOk="0">
                <a:moveTo>
                  <a:pt x="0" y="0"/>
                </a:moveTo>
                <a:cubicBezTo>
                  <a:pt x="167435" y="-13810"/>
                  <a:pt x="252289" y="16548"/>
                  <a:pt x="363996" y="0"/>
                </a:cubicBezTo>
                <a:cubicBezTo>
                  <a:pt x="475703" y="-16548"/>
                  <a:pt x="611432" y="1557"/>
                  <a:pt x="713718" y="0"/>
                </a:cubicBezTo>
                <a:cubicBezTo>
                  <a:pt x="708829" y="244823"/>
                  <a:pt x="738781" y="434220"/>
                  <a:pt x="713718" y="698234"/>
                </a:cubicBezTo>
                <a:cubicBezTo>
                  <a:pt x="566518" y="692414"/>
                  <a:pt x="470851" y="692630"/>
                  <a:pt x="371133" y="698234"/>
                </a:cubicBezTo>
                <a:cubicBezTo>
                  <a:pt x="271415" y="703838"/>
                  <a:pt x="177679" y="686120"/>
                  <a:pt x="0" y="698234"/>
                </a:cubicBezTo>
                <a:cubicBezTo>
                  <a:pt x="-27310" y="458640"/>
                  <a:pt x="31348" y="212214"/>
                  <a:pt x="0" y="0"/>
                </a:cubicBezTo>
                <a:close/>
              </a:path>
              <a:path w="713718" h="698234" stroke="0" extrusionOk="0">
                <a:moveTo>
                  <a:pt x="0" y="0"/>
                </a:moveTo>
                <a:cubicBezTo>
                  <a:pt x="124221" y="-2685"/>
                  <a:pt x="199725" y="-3154"/>
                  <a:pt x="335447" y="0"/>
                </a:cubicBezTo>
                <a:cubicBezTo>
                  <a:pt x="471169" y="3154"/>
                  <a:pt x="634554" y="17301"/>
                  <a:pt x="713718" y="0"/>
                </a:cubicBezTo>
                <a:cubicBezTo>
                  <a:pt x="688654" y="281185"/>
                  <a:pt x="718705" y="473699"/>
                  <a:pt x="713718" y="698234"/>
                </a:cubicBezTo>
                <a:cubicBezTo>
                  <a:pt x="595497" y="700857"/>
                  <a:pt x="435559" y="712800"/>
                  <a:pt x="356859" y="698234"/>
                </a:cubicBezTo>
                <a:cubicBezTo>
                  <a:pt x="278159" y="683668"/>
                  <a:pt x="133322" y="684153"/>
                  <a:pt x="0" y="698234"/>
                </a:cubicBezTo>
                <a:cubicBezTo>
                  <a:pt x="-31053" y="428778"/>
                  <a:pt x="21771" y="155742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  <a:extLst>
              <a:ext uri="{C807C97D-BFC1-408E-A445-0C87EB9F89A2}">
                <ask:lineSketchStyleProps xmlns:ask="http://schemas.microsoft.com/office/drawing/2018/sketchyshapes" sd="261947089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F5AB185-7513-8633-059E-D76DC9CF9B9F}"/>
              </a:ext>
            </a:extLst>
          </p:cNvPr>
          <p:cNvSpPr/>
          <p:nvPr/>
        </p:nvSpPr>
        <p:spPr>
          <a:xfrm>
            <a:off x="9661640" y="3771016"/>
            <a:ext cx="713718" cy="698234"/>
          </a:xfrm>
          <a:custGeom>
            <a:avLst/>
            <a:gdLst>
              <a:gd name="connsiteX0" fmla="*/ 0 w 713718"/>
              <a:gd name="connsiteY0" fmla="*/ 0 h 698234"/>
              <a:gd name="connsiteX1" fmla="*/ 363996 w 713718"/>
              <a:gd name="connsiteY1" fmla="*/ 0 h 698234"/>
              <a:gd name="connsiteX2" fmla="*/ 713718 w 713718"/>
              <a:gd name="connsiteY2" fmla="*/ 0 h 698234"/>
              <a:gd name="connsiteX3" fmla="*/ 713718 w 713718"/>
              <a:gd name="connsiteY3" fmla="*/ 698234 h 698234"/>
              <a:gd name="connsiteX4" fmla="*/ 371133 w 713718"/>
              <a:gd name="connsiteY4" fmla="*/ 698234 h 698234"/>
              <a:gd name="connsiteX5" fmla="*/ 0 w 713718"/>
              <a:gd name="connsiteY5" fmla="*/ 698234 h 698234"/>
              <a:gd name="connsiteX6" fmla="*/ 0 w 713718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8" h="698234" fill="none" extrusionOk="0">
                <a:moveTo>
                  <a:pt x="0" y="0"/>
                </a:moveTo>
                <a:cubicBezTo>
                  <a:pt x="167435" y="-13810"/>
                  <a:pt x="252289" y="16548"/>
                  <a:pt x="363996" y="0"/>
                </a:cubicBezTo>
                <a:cubicBezTo>
                  <a:pt x="475703" y="-16548"/>
                  <a:pt x="611432" y="1557"/>
                  <a:pt x="713718" y="0"/>
                </a:cubicBezTo>
                <a:cubicBezTo>
                  <a:pt x="708829" y="244823"/>
                  <a:pt x="738781" y="434220"/>
                  <a:pt x="713718" y="698234"/>
                </a:cubicBezTo>
                <a:cubicBezTo>
                  <a:pt x="566518" y="692414"/>
                  <a:pt x="470851" y="692630"/>
                  <a:pt x="371133" y="698234"/>
                </a:cubicBezTo>
                <a:cubicBezTo>
                  <a:pt x="271415" y="703838"/>
                  <a:pt x="177679" y="686120"/>
                  <a:pt x="0" y="698234"/>
                </a:cubicBezTo>
                <a:cubicBezTo>
                  <a:pt x="-27310" y="458640"/>
                  <a:pt x="31348" y="212214"/>
                  <a:pt x="0" y="0"/>
                </a:cubicBezTo>
                <a:close/>
              </a:path>
              <a:path w="713718" h="698234" stroke="0" extrusionOk="0">
                <a:moveTo>
                  <a:pt x="0" y="0"/>
                </a:moveTo>
                <a:cubicBezTo>
                  <a:pt x="124221" y="-2685"/>
                  <a:pt x="199725" y="-3154"/>
                  <a:pt x="335447" y="0"/>
                </a:cubicBezTo>
                <a:cubicBezTo>
                  <a:pt x="471169" y="3154"/>
                  <a:pt x="634554" y="17301"/>
                  <a:pt x="713718" y="0"/>
                </a:cubicBezTo>
                <a:cubicBezTo>
                  <a:pt x="688654" y="281185"/>
                  <a:pt x="718705" y="473699"/>
                  <a:pt x="713718" y="698234"/>
                </a:cubicBezTo>
                <a:cubicBezTo>
                  <a:pt x="595497" y="700857"/>
                  <a:pt x="435559" y="712800"/>
                  <a:pt x="356859" y="698234"/>
                </a:cubicBezTo>
                <a:cubicBezTo>
                  <a:pt x="278159" y="683668"/>
                  <a:pt x="133322" y="684153"/>
                  <a:pt x="0" y="698234"/>
                </a:cubicBezTo>
                <a:cubicBezTo>
                  <a:pt x="-31053" y="428778"/>
                  <a:pt x="21771" y="155742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  <a:extLst>
              <a:ext uri="{C807C97D-BFC1-408E-A445-0C87EB9F89A2}">
                <ask:lineSketchStyleProps xmlns:ask="http://schemas.microsoft.com/office/drawing/2018/sketchyshapes" sd="2619470896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2A6B648-B514-D4B6-3790-F5F1B887F323}"/>
              </a:ext>
            </a:extLst>
          </p:cNvPr>
          <p:cNvSpPr/>
          <p:nvPr/>
        </p:nvSpPr>
        <p:spPr>
          <a:xfrm>
            <a:off x="8807872" y="2192341"/>
            <a:ext cx="713719" cy="698234"/>
          </a:xfrm>
          <a:custGeom>
            <a:avLst/>
            <a:gdLst>
              <a:gd name="connsiteX0" fmla="*/ 0 w 713719"/>
              <a:gd name="connsiteY0" fmla="*/ 0 h 698234"/>
              <a:gd name="connsiteX1" fmla="*/ 349722 w 713719"/>
              <a:gd name="connsiteY1" fmla="*/ 0 h 698234"/>
              <a:gd name="connsiteX2" fmla="*/ 713719 w 713719"/>
              <a:gd name="connsiteY2" fmla="*/ 0 h 698234"/>
              <a:gd name="connsiteX3" fmla="*/ 713719 w 713719"/>
              <a:gd name="connsiteY3" fmla="*/ 698234 h 698234"/>
              <a:gd name="connsiteX4" fmla="*/ 371134 w 713719"/>
              <a:gd name="connsiteY4" fmla="*/ 698234 h 698234"/>
              <a:gd name="connsiteX5" fmla="*/ 0 w 713719"/>
              <a:gd name="connsiteY5" fmla="*/ 698234 h 698234"/>
              <a:gd name="connsiteX6" fmla="*/ 0 w 713719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9" h="698234" fill="none" extrusionOk="0">
                <a:moveTo>
                  <a:pt x="0" y="0"/>
                </a:moveTo>
                <a:cubicBezTo>
                  <a:pt x="157715" y="7757"/>
                  <a:pt x="176043" y="16889"/>
                  <a:pt x="349722" y="0"/>
                </a:cubicBezTo>
                <a:cubicBezTo>
                  <a:pt x="523401" y="-16889"/>
                  <a:pt x="570352" y="4388"/>
                  <a:pt x="713719" y="0"/>
                </a:cubicBezTo>
                <a:cubicBezTo>
                  <a:pt x="695487" y="206942"/>
                  <a:pt x="701819" y="544210"/>
                  <a:pt x="713719" y="698234"/>
                </a:cubicBezTo>
                <a:cubicBezTo>
                  <a:pt x="544184" y="698811"/>
                  <a:pt x="452354" y="712258"/>
                  <a:pt x="371134" y="698234"/>
                </a:cubicBezTo>
                <a:cubicBezTo>
                  <a:pt x="289914" y="684210"/>
                  <a:pt x="85657" y="680089"/>
                  <a:pt x="0" y="698234"/>
                </a:cubicBezTo>
                <a:cubicBezTo>
                  <a:pt x="1350" y="356583"/>
                  <a:pt x="32867" y="185809"/>
                  <a:pt x="0" y="0"/>
                </a:cubicBezTo>
                <a:close/>
              </a:path>
              <a:path w="713719" h="698234" stroke="0" extrusionOk="0">
                <a:moveTo>
                  <a:pt x="0" y="0"/>
                </a:moveTo>
                <a:cubicBezTo>
                  <a:pt x="76726" y="4703"/>
                  <a:pt x="295491" y="17789"/>
                  <a:pt x="371134" y="0"/>
                </a:cubicBezTo>
                <a:cubicBezTo>
                  <a:pt x="446777" y="-17789"/>
                  <a:pt x="550415" y="-6531"/>
                  <a:pt x="713719" y="0"/>
                </a:cubicBezTo>
                <a:cubicBezTo>
                  <a:pt x="722691" y="341018"/>
                  <a:pt x="717202" y="507811"/>
                  <a:pt x="713719" y="698234"/>
                </a:cubicBezTo>
                <a:cubicBezTo>
                  <a:pt x="549933" y="687225"/>
                  <a:pt x="519401" y="697425"/>
                  <a:pt x="349722" y="698234"/>
                </a:cubicBezTo>
                <a:cubicBezTo>
                  <a:pt x="180043" y="699043"/>
                  <a:pt x="150340" y="683996"/>
                  <a:pt x="0" y="698234"/>
                </a:cubicBezTo>
                <a:cubicBezTo>
                  <a:pt x="-21042" y="423154"/>
                  <a:pt x="7527" y="168631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  <a:extLst>
              <a:ext uri="{C807C97D-BFC1-408E-A445-0C87EB9F89A2}">
                <ask:lineSketchStyleProps xmlns:ask="http://schemas.microsoft.com/office/drawing/2018/sketchyshapes" sd="6053813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AA33FC5-46B6-ACCE-E63D-700E11ED515C}"/>
              </a:ext>
            </a:extLst>
          </p:cNvPr>
          <p:cNvSpPr/>
          <p:nvPr/>
        </p:nvSpPr>
        <p:spPr>
          <a:xfrm>
            <a:off x="8254639" y="2731412"/>
            <a:ext cx="713719" cy="698234"/>
          </a:xfrm>
          <a:custGeom>
            <a:avLst/>
            <a:gdLst>
              <a:gd name="connsiteX0" fmla="*/ 0 w 713719"/>
              <a:gd name="connsiteY0" fmla="*/ 0 h 698234"/>
              <a:gd name="connsiteX1" fmla="*/ 349722 w 713719"/>
              <a:gd name="connsiteY1" fmla="*/ 0 h 698234"/>
              <a:gd name="connsiteX2" fmla="*/ 713719 w 713719"/>
              <a:gd name="connsiteY2" fmla="*/ 0 h 698234"/>
              <a:gd name="connsiteX3" fmla="*/ 713719 w 713719"/>
              <a:gd name="connsiteY3" fmla="*/ 698234 h 698234"/>
              <a:gd name="connsiteX4" fmla="*/ 371134 w 713719"/>
              <a:gd name="connsiteY4" fmla="*/ 698234 h 698234"/>
              <a:gd name="connsiteX5" fmla="*/ 0 w 713719"/>
              <a:gd name="connsiteY5" fmla="*/ 698234 h 698234"/>
              <a:gd name="connsiteX6" fmla="*/ 0 w 713719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9" h="698234" fill="none" extrusionOk="0">
                <a:moveTo>
                  <a:pt x="0" y="0"/>
                </a:moveTo>
                <a:cubicBezTo>
                  <a:pt x="157715" y="7757"/>
                  <a:pt x="176043" y="16889"/>
                  <a:pt x="349722" y="0"/>
                </a:cubicBezTo>
                <a:cubicBezTo>
                  <a:pt x="523401" y="-16889"/>
                  <a:pt x="570352" y="4388"/>
                  <a:pt x="713719" y="0"/>
                </a:cubicBezTo>
                <a:cubicBezTo>
                  <a:pt x="695487" y="206942"/>
                  <a:pt x="701819" y="544210"/>
                  <a:pt x="713719" y="698234"/>
                </a:cubicBezTo>
                <a:cubicBezTo>
                  <a:pt x="544184" y="698811"/>
                  <a:pt x="452354" y="712258"/>
                  <a:pt x="371134" y="698234"/>
                </a:cubicBezTo>
                <a:cubicBezTo>
                  <a:pt x="289914" y="684210"/>
                  <a:pt x="85657" y="680089"/>
                  <a:pt x="0" y="698234"/>
                </a:cubicBezTo>
                <a:cubicBezTo>
                  <a:pt x="1350" y="356583"/>
                  <a:pt x="32867" y="185809"/>
                  <a:pt x="0" y="0"/>
                </a:cubicBezTo>
                <a:close/>
              </a:path>
              <a:path w="713719" h="698234" stroke="0" extrusionOk="0">
                <a:moveTo>
                  <a:pt x="0" y="0"/>
                </a:moveTo>
                <a:cubicBezTo>
                  <a:pt x="76726" y="4703"/>
                  <a:pt x="295491" y="17789"/>
                  <a:pt x="371134" y="0"/>
                </a:cubicBezTo>
                <a:cubicBezTo>
                  <a:pt x="446777" y="-17789"/>
                  <a:pt x="550415" y="-6531"/>
                  <a:pt x="713719" y="0"/>
                </a:cubicBezTo>
                <a:cubicBezTo>
                  <a:pt x="722691" y="341018"/>
                  <a:pt x="717202" y="507811"/>
                  <a:pt x="713719" y="698234"/>
                </a:cubicBezTo>
                <a:cubicBezTo>
                  <a:pt x="549933" y="687225"/>
                  <a:pt x="519401" y="697425"/>
                  <a:pt x="349722" y="698234"/>
                </a:cubicBezTo>
                <a:cubicBezTo>
                  <a:pt x="180043" y="699043"/>
                  <a:pt x="150340" y="683996"/>
                  <a:pt x="0" y="698234"/>
                </a:cubicBezTo>
                <a:cubicBezTo>
                  <a:pt x="-21042" y="423154"/>
                  <a:pt x="7527" y="168631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  <a:extLst>
              <a:ext uri="{C807C97D-BFC1-408E-A445-0C87EB9F89A2}">
                <ask:lineSketchStyleProps xmlns:ask="http://schemas.microsoft.com/office/drawing/2018/sketchyshapes" sd="6053813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8B19919-DEB1-9C71-8836-99D4E23D2065}"/>
              </a:ext>
            </a:extLst>
          </p:cNvPr>
          <p:cNvSpPr/>
          <p:nvPr/>
        </p:nvSpPr>
        <p:spPr>
          <a:xfrm>
            <a:off x="9445011" y="2641952"/>
            <a:ext cx="713719" cy="698234"/>
          </a:xfrm>
          <a:custGeom>
            <a:avLst/>
            <a:gdLst>
              <a:gd name="connsiteX0" fmla="*/ 0 w 713719"/>
              <a:gd name="connsiteY0" fmla="*/ 0 h 698234"/>
              <a:gd name="connsiteX1" fmla="*/ 349722 w 713719"/>
              <a:gd name="connsiteY1" fmla="*/ 0 h 698234"/>
              <a:gd name="connsiteX2" fmla="*/ 713719 w 713719"/>
              <a:gd name="connsiteY2" fmla="*/ 0 h 698234"/>
              <a:gd name="connsiteX3" fmla="*/ 713719 w 713719"/>
              <a:gd name="connsiteY3" fmla="*/ 698234 h 698234"/>
              <a:gd name="connsiteX4" fmla="*/ 371134 w 713719"/>
              <a:gd name="connsiteY4" fmla="*/ 698234 h 698234"/>
              <a:gd name="connsiteX5" fmla="*/ 0 w 713719"/>
              <a:gd name="connsiteY5" fmla="*/ 698234 h 698234"/>
              <a:gd name="connsiteX6" fmla="*/ 0 w 713719"/>
              <a:gd name="connsiteY6" fmla="*/ 0 h 698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3719" h="698234" fill="none" extrusionOk="0">
                <a:moveTo>
                  <a:pt x="0" y="0"/>
                </a:moveTo>
                <a:cubicBezTo>
                  <a:pt x="157715" y="7757"/>
                  <a:pt x="176043" y="16889"/>
                  <a:pt x="349722" y="0"/>
                </a:cubicBezTo>
                <a:cubicBezTo>
                  <a:pt x="523401" y="-16889"/>
                  <a:pt x="570352" y="4388"/>
                  <a:pt x="713719" y="0"/>
                </a:cubicBezTo>
                <a:cubicBezTo>
                  <a:pt x="695487" y="206942"/>
                  <a:pt x="701819" y="544210"/>
                  <a:pt x="713719" y="698234"/>
                </a:cubicBezTo>
                <a:cubicBezTo>
                  <a:pt x="544184" y="698811"/>
                  <a:pt x="452354" y="712258"/>
                  <a:pt x="371134" y="698234"/>
                </a:cubicBezTo>
                <a:cubicBezTo>
                  <a:pt x="289914" y="684210"/>
                  <a:pt x="85657" y="680089"/>
                  <a:pt x="0" y="698234"/>
                </a:cubicBezTo>
                <a:cubicBezTo>
                  <a:pt x="1350" y="356583"/>
                  <a:pt x="32867" y="185809"/>
                  <a:pt x="0" y="0"/>
                </a:cubicBezTo>
                <a:close/>
              </a:path>
              <a:path w="713719" h="698234" stroke="0" extrusionOk="0">
                <a:moveTo>
                  <a:pt x="0" y="0"/>
                </a:moveTo>
                <a:cubicBezTo>
                  <a:pt x="76726" y="4703"/>
                  <a:pt x="295491" y="17789"/>
                  <a:pt x="371134" y="0"/>
                </a:cubicBezTo>
                <a:cubicBezTo>
                  <a:pt x="446777" y="-17789"/>
                  <a:pt x="550415" y="-6531"/>
                  <a:pt x="713719" y="0"/>
                </a:cubicBezTo>
                <a:cubicBezTo>
                  <a:pt x="722691" y="341018"/>
                  <a:pt x="717202" y="507811"/>
                  <a:pt x="713719" y="698234"/>
                </a:cubicBezTo>
                <a:cubicBezTo>
                  <a:pt x="549933" y="687225"/>
                  <a:pt x="519401" y="697425"/>
                  <a:pt x="349722" y="698234"/>
                </a:cubicBezTo>
                <a:cubicBezTo>
                  <a:pt x="180043" y="699043"/>
                  <a:pt x="150340" y="683996"/>
                  <a:pt x="0" y="698234"/>
                </a:cubicBezTo>
                <a:cubicBezTo>
                  <a:pt x="-21042" y="423154"/>
                  <a:pt x="7527" y="168631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  <a:extLst>
              <a:ext uri="{C807C97D-BFC1-408E-A445-0C87EB9F89A2}">
                <ask:lineSketchStyleProps xmlns:ask="http://schemas.microsoft.com/office/drawing/2018/sketchyshapes" sd="6053813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defTabSz="609585"/>
            <a:endParaRPr lang="en-US" sz="1400">
              <a:solidFill>
                <a:sysClr val="windowText" lastClr="000000"/>
              </a:solidFill>
              <a:latin typeface="Arial"/>
            </a:endParaRPr>
          </a:p>
        </p:txBody>
      </p:sp>
      <p:cxnSp>
        <p:nvCxnSpPr>
          <p:cNvPr id="36" name="Elbow Connector 35">
            <a:extLst>
              <a:ext uri="{FF2B5EF4-FFF2-40B4-BE49-F238E27FC236}">
                <a16:creationId xmlns:a16="http://schemas.microsoft.com/office/drawing/2014/main" id="{B6BEB7A2-6B99-11A1-236D-E8B473FC3CD5}"/>
              </a:ext>
            </a:extLst>
          </p:cNvPr>
          <p:cNvCxnSpPr>
            <a:cxnSpLocks/>
            <a:stCxn id="21" idx="0"/>
            <a:endCxn id="23" idx="1"/>
          </p:cNvCxnSpPr>
          <p:nvPr/>
        </p:nvCxnSpPr>
        <p:spPr>
          <a:xfrm rot="5400000" flipH="1" flipV="1">
            <a:off x="3081550" y="3293402"/>
            <a:ext cx="1379092" cy="952054"/>
          </a:xfrm>
          <a:prstGeom prst="bentConnector2">
            <a:avLst/>
          </a:prstGeom>
          <a:ln w="19050">
            <a:solidFill>
              <a:schemeClr val="accent5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Elbow Connector 37">
            <a:extLst>
              <a:ext uri="{FF2B5EF4-FFF2-40B4-BE49-F238E27FC236}">
                <a16:creationId xmlns:a16="http://schemas.microsoft.com/office/drawing/2014/main" id="{BD3B9910-1774-C5D4-6F3A-075E6E38C976}"/>
              </a:ext>
            </a:extLst>
          </p:cNvPr>
          <p:cNvCxnSpPr>
            <a:cxnSpLocks/>
            <a:endCxn id="27" idx="0"/>
          </p:cNvCxnSpPr>
          <p:nvPr/>
        </p:nvCxnSpPr>
        <p:spPr>
          <a:xfrm rot="16200000" flipH="1">
            <a:off x="9881882" y="3273252"/>
            <a:ext cx="1120086" cy="510034"/>
          </a:xfrm>
          <a:prstGeom prst="bentConnector3">
            <a:avLst>
              <a:gd name="adj1" fmla="val -1023"/>
            </a:avLst>
          </a:prstGeom>
          <a:ln w="19050">
            <a:solidFill>
              <a:schemeClr val="accent5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>
            <a:extLst>
              <a:ext uri="{FF2B5EF4-FFF2-40B4-BE49-F238E27FC236}">
                <a16:creationId xmlns:a16="http://schemas.microsoft.com/office/drawing/2014/main" id="{DCA56F32-1E03-4DD6-F7BA-2EA0F9F07658}"/>
              </a:ext>
            </a:extLst>
          </p:cNvPr>
          <p:cNvCxnSpPr>
            <a:cxnSpLocks/>
            <a:stCxn id="24" idx="3"/>
            <a:endCxn id="25" idx="0"/>
          </p:cNvCxnSpPr>
          <p:nvPr/>
        </p:nvCxnSpPr>
        <p:spPr>
          <a:xfrm>
            <a:off x="6143318" y="3101662"/>
            <a:ext cx="896947" cy="1028552"/>
          </a:xfrm>
          <a:prstGeom prst="bentConnector2">
            <a:avLst/>
          </a:prstGeom>
          <a:ln w="19050">
            <a:solidFill>
              <a:schemeClr val="accent5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5B0C716-B7D6-B48E-0B45-CBF02A9885E9}"/>
              </a:ext>
            </a:extLst>
          </p:cNvPr>
          <p:cNvGrpSpPr/>
          <p:nvPr/>
        </p:nvGrpSpPr>
        <p:grpSpPr>
          <a:xfrm>
            <a:off x="3160779" y="2952371"/>
            <a:ext cx="287321" cy="287321"/>
            <a:chOff x="11764109" y="4637471"/>
            <a:chExt cx="287321" cy="287321"/>
          </a:xfrm>
          <a:solidFill>
            <a:schemeClr val="accent2"/>
          </a:solidFill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3588EDC4-D60F-0B5A-3F73-0F5314D7610E}"/>
                </a:ext>
              </a:extLst>
            </p:cNvPr>
            <p:cNvSpPr/>
            <p:nvPr/>
          </p:nvSpPr>
          <p:spPr>
            <a:xfrm>
              <a:off x="11764109" y="4637471"/>
              <a:ext cx="287321" cy="287321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pic>
          <p:nvPicPr>
            <p:cNvPr id="49" name="Graphic 48" descr="Envelope with solid fill">
              <a:extLst>
                <a:ext uri="{FF2B5EF4-FFF2-40B4-BE49-F238E27FC236}">
                  <a16:creationId xmlns:a16="http://schemas.microsoft.com/office/drawing/2014/main" id="{CCD4F908-577D-4734-745E-46DEB44839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11792801" y="4666163"/>
              <a:ext cx="229936" cy="229936"/>
            </a:xfrm>
            <a:prstGeom prst="rect">
              <a:avLst/>
            </a:prstGeom>
          </p:spPr>
        </p:pic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3F1A0DB1-6BF8-55B2-D5CC-577FB171DD2B}"/>
              </a:ext>
            </a:extLst>
          </p:cNvPr>
          <p:cNvGrpSpPr/>
          <p:nvPr/>
        </p:nvGrpSpPr>
        <p:grpSpPr>
          <a:xfrm>
            <a:off x="6910694" y="2991186"/>
            <a:ext cx="287321" cy="287321"/>
            <a:chOff x="11764109" y="4637471"/>
            <a:chExt cx="287321" cy="287321"/>
          </a:xfrm>
          <a:solidFill>
            <a:schemeClr val="accent2"/>
          </a:solidFill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70AB09B8-ED54-B6BF-6332-FBAE896AB2C2}"/>
                </a:ext>
              </a:extLst>
            </p:cNvPr>
            <p:cNvSpPr/>
            <p:nvPr/>
          </p:nvSpPr>
          <p:spPr>
            <a:xfrm>
              <a:off x="11764109" y="4637471"/>
              <a:ext cx="287321" cy="287321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pic>
          <p:nvPicPr>
            <p:cNvPr id="52" name="Graphic 51" descr="Envelope with solid fill">
              <a:extLst>
                <a:ext uri="{FF2B5EF4-FFF2-40B4-BE49-F238E27FC236}">
                  <a16:creationId xmlns:a16="http://schemas.microsoft.com/office/drawing/2014/main" id="{52062A23-1BD4-C650-9360-4FD4A94F874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11792801" y="4666163"/>
              <a:ext cx="229936" cy="229936"/>
            </a:xfrm>
            <a:prstGeom prst="rect">
              <a:avLst/>
            </a:prstGeom>
          </p:spPr>
        </p:pic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582D4CB1-3EEE-345F-171F-FDF3A52EADEC}"/>
              </a:ext>
            </a:extLst>
          </p:cNvPr>
          <p:cNvGrpSpPr/>
          <p:nvPr/>
        </p:nvGrpSpPr>
        <p:grpSpPr>
          <a:xfrm>
            <a:off x="10554570" y="2884656"/>
            <a:ext cx="287321" cy="287321"/>
            <a:chOff x="11764109" y="4637471"/>
            <a:chExt cx="287321" cy="287321"/>
          </a:xfrm>
          <a:solidFill>
            <a:schemeClr val="accent2"/>
          </a:solidFill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C3967BB-44F8-8CFD-6F49-929B2EDC1116}"/>
                </a:ext>
              </a:extLst>
            </p:cNvPr>
            <p:cNvSpPr/>
            <p:nvPr/>
          </p:nvSpPr>
          <p:spPr>
            <a:xfrm>
              <a:off x="11764109" y="4637471"/>
              <a:ext cx="287321" cy="287321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pic>
          <p:nvPicPr>
            <p:cNvPr id="55" name="Graphic 54" descr="Envelope with solid fill">
              <a:extLst>
                <a:ext uri="{FF2B5EF4-FFF2-40B4-BE49-F238E27FC236}">
                  <a16:creationId xmlns:a16="http://schemas.microsoft.com/office/drawing/2014/main" id="{0FCF5EB8-4BB4-73C6-5E22-E30A50DC664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11792801" y="4666163"/>
              <a:ext cx="229936" cy="229936"/>
            </a:xfrm>
            <a:prstGeom prst="rect">
              <a:avLst/>
            </a:prstGeom>
          </p:spPr>
        </p:pic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8E03AE74-7BD1-159F-8CE7-D9CCA443C27F}"/>
              </a:ext>
            </a:extLst>
          </p:cNvPr>
          <p:cNvSpPr txBox="1"/>
          <p:nvPr/>
        </p:nvSpPr>
        <p:spPr>
          <a:xfrm rot="16200000">
            <a:off x="2783632" y="3498055"/>
            <a:ext cx="9941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5"/>
                </a:solidFill>
                <a:latin typeface="+mj-lt"/>
              </a:rPr>
              <a:t>Explicit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  <a:latin typeface="+mj-lt"/>
              </a:rPr>
              <a:t>instruction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C49A1C8-7709-2E94-21E6-8F977538283C}"/>
              </a:ext>
            </a:extLst>
          </p:cNvPr>
          <p:cNvSpPr txBox="1"/>
          <p:nvPr/>
        </p:nvSpPr>
        <p:spPr>
          <a:xfrm rot="5400000">
            <a:off x="6555151" y="3434075"/>
            <a:ext cx="9941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5"/>
                </a:solidFill>
                <a:latin typeface="+mj-lt"/>
              </a:rPr>
              <a:t>Explicit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  <a:latin typeface="+mj-lt"/>
              </a:rPr>
              <a:t>instruction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BE55488-3D3D-B8E4-2F95-392B64F7688E}"/>
              </a:ext>
            </a:extLst>
          </p:cNvPr>
          <p:cNvSpPr txBox="1"/>
          <p:nvPr/>
        </p:nvSpPr>
        <p:spPr>
          <a:xfrm rot="5400000">
            <a:off x="10214055" y="3362290"/>
            <a:ext cx="9941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accent5"/>
                </a:solidFill>
                <a:latin typeface="+mj-lt"/>
              </a:rPr>
              <a:t>Explicit</a:t>
            </a:r>
          </a:p>
          <a:p>
            <a:pPr algn="ctr"/>
            <a:r>
              <a:rPr lang="en-US" sz="1200" dirty="0">
                <a:solidFill>
                  <a:schemeClr val="accent5"/>
                </a:solidFill>
                <a:latin typeface="+mj-lt"/>
              </a:rPr>
              <a:t>instruction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189B6A93-CFCE-EDD7-B025-C8EF76B1940A}"/>
              </a:ext>
            </a:extLst>
          </p:cNvPr>
          <p:cNvGrpSpPr/>
          <p:nvPr/>
        </p:nvGrpSpPr>
        <p:grpSpPr>
          <a:xfrm>
            <a:off x="2508780" y="4776007"/>
            <a:ext cx="287321" cy="287321"/>
            <a:chOff x="11764109" y="4637471"/>
            <a:chExt cx="287321" cy="287321"/>
          </a:xfrm>
          <a:solidFill>
            <a:schemeClr val="accent2"/>
          </a:solidFill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D67908F-00F5-F438-5435-93ABFF272F36}"/>
                </a:ext>
              </a:extLst>
            </p:cNvPr>
            <p:cNvSpPr/>
            <p:nvPr/>
          </p:nvSpPr>
          <p:spPr>
            <a:xfrm>
              <a:off x="11764109" y="4637471"/>
              <a:ext cx="287321" cy="28732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pic>
          <p:nvPicPr>
            <p:cNvPr id="61" name="Graphic 60" descr="Chat with solid fill">
              <a:extLst>
                <a:ext uri="{FF2B5EF4-FFF2-40B4-BE49-F238E27FC236}">
                  <a16:creationId xmlns:a16="http://schemas.microsoft.com/office/drawing/2014/main" id="{05F0D24D-D857-7A50-C37E-9D13D831A83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11792801" y="4666163"/>
              <a:ext cx="229936" cy="229936"/>
            </a:xfrm>
            <a:prstGeom prst="rect">
              <a:avLst/>
            </a:prstGeom>
          </p:spPr>
        </p:pic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381FC458-6EBF-7C84-E353-9F83F5EF5A64}"/>
              </a:ext>
            </a:extLst>
          </p:cNvPr>
          <p:cNvGrpSpPr/>
          <p:nvPr/>
        </p:nvGrpSpPr>
        <p:grpSpPr>
          <a:xfrm>
            <a:off x="4619141" y="3079883"/>
            <a:ext cx="287321" cy="287321"/>
            <a:chOff x="11764109" y="4637471"/>
            <a:chExt cx="287321" cy="287321"/>
          </a:xfrm>
          <a:solidFill>
            <a:schemeClr val="accent2"/>
          </a:solidFill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C4CAA503-3E5D-C8ED-CD99-E63B9D4EC84B}"/>
                </a:ext>
              </a:extLst>
            </p:cNvPr>
            <p:cNvSpPr/>
            <p:nvPr/>
          </p:nvSpPr>
          <p:spPr>
            <a:xfrm>
              <a:off x="11764109" y="4637471"/>
              <a:ext cx="287321" cy="28732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pic>
          <p:nvPicPr>
            <p:cNvPr id="64" name="Graphic 63" descr="Chat with solid fill">
              <a:extLst>
                <a:ext uri="{FF2B5EF4-FFF2-40B4-BE49-F238E27FC236}">
                  <a16:creationId xmlns:a16="http://schemas.microsoft.com/office/drawing/2014/main" id="{BC120065-221F-8CAE-78F5-12A5A820CE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11792801" y="4666163"/>
              <a:ext cx="229936" cy="229936"/>
            </a:xfrm>
            <a:prstGeom prst="rect">
              <a:avLst/>
            </a:prstGeom>
          </p:spPr>
        </p:pic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4EEB74BC-0BCF-2C90-A97C-F85EA3E0D53A}"/>
              </a:ext>
            </a:extLst>
          </p:cNvPr>
          <p:cNvGrpSpPr/>
          <p:nvPr/>
        </p:nvGrpSpPr>
        <p:grpSpPr>
          <a:xfrm>
            <a:off x="7665412" y="4710649"/>
            <a:ext cx="287321" cy="287321"/>
            <a:chOff x="11764109" y="4637471"/>
            <a:chExt cx="287321" cy="287321"/>
          </a:xfrm>
          <a:solidFill>
            <a:schemeClr val="accent2"/>
          </a:solidFill>
        </p:grpSpPr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6DCB8F68-71BD-427B-B6E7-5D08C6D0571E}"/>
                </a:ext>
              </a:extLst>
            </p:cNvPr>
            <p:cNvSpPr/>
            <p:nvPr/>
          </p:nvSpPr>
          <p:spPr>
            <a:xfrm>
              <a:off x="11764109" y="4637471"/>
              <a:ext cx="287321" cy="28732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pic>
          <p:nvPicPr>
            <p:cNvPr id="67" name="Graphic 66" descr="Chat with solid fill">
              <a:extLst>
                <a:ext uri="{FF2B5EF4-FFF2-40B4-BE49-F238E27FC236}">
                  <a16:creationId xmlns:a16="http://schemas.microsoft.com/office/drawing/2014/main" id="{D0370246-AB6E-2496-EFC0-38FBF307029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11792801" y="4666163"/>
              <a:ext cx="229936" cy="229936"/>
            </a:xfrm>
            <a:prstGeom prst="rect">
              <a:avLst/>
            </a:prstGeom>
          </p:spPr>
        </p:pic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F8C2D580-74D4-26A6-66FA-AFEA577F15FA}"/>
              </a:ext>
            </a:extLst>
          </p:cNvPr>
          <p:cNvGrpSpPr/>
          <p:nvPr/>
        </p:nvGrpSpPr>
        <p:grpSpPr>
          <a:xfrm>
            <a:off x="8868786" y="2254137"/>
            <a:ext cx="287321" cy="287321"/>
            <a:chOff x="11764109" y="4637471"/>
            <a:chExt cx="287321" cy="287321"/>
          </a:xfrm>
          <a:solidFill>
            <a:schemeClr val="accent2"/>
          </a:solidFill>
        </p:grpSpPr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9D46BCB9-4434-4865-ADAB-291A06794004}"/>
                </a:ext>
              </a:extLst>
            </p:cNvPr>
            <p:cNvSpPr/>
            <p:nvPr/>
          </p:nvSpPr>
          <p:spPr>
            <a:xfrm>
              <a:off x="11764109" y="4637471"/>
              <a:ext cx="287321" cy="287321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pic>
          <p:nvPicPr>
            <p:cNvPr id="70" name="Graphic 69" descr="Chat with solid fill">
              <a:extLst>
                <a:ext uri="{FF2B5EF4-FFF2-40B4-BE49-F238E27FC236}">
                  <a16:creationId xmlns:a16="http://schemas.microsoft.com/office/drawing/2014/main" id="{E0E27FFD-9242-5AA8-F4D3-535EED5396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11792801" y="4666163"/>
              <a:ext cx="229936" cy="229936"/>
            </a:xfrm>
            <a:prstGeom prst="rect">
              <a:avLst/>
            </a:prstGeom>
          </p:spPr>
        </p:pic>
      </p:grpSp>
      <p:sp>
        <p:nvSpPr>
          <p:cNvPr id="34" name="Freeform 33">
            <a:extLst>
              <a:ext uri="{FF2B5EF4-FFF2-40B4-BE49-F238E27FC236}">
                <a16:creationId xmlns:a16="http://schemas.microsoft.com/office/drawing/2014/main" id="{9F78AB00-D0C2-7B97-4F16-02F9A6B425E7}"/>
              </a:ext>
            </a:extLst>
          </p:cNvPr>
          <p:cNvSpPr/>
          <p:nvPr/>
        </p:nvSpPr>
        <p:spPr>
          <a:xfrm>
            <a:off x="1074420" y="2354501"/>
            <a:ext cx="10767060" cy="2880442"/>
          </a:xfrm>
          <a:custGeom>
            <a:avLst/>
            <a:gdLst>
              <a:gd name="connsiteX0" fmla="*/ 0 w 10767060"/>
              <a:gd name="connsiteY0" fmla="*/ 79 h 2880442"/>
              <a:gd name="connsiteX1" fmla="*/ 1691640 w 10767060"/>
              <a:gd name="connsiteY1" fmla="*/ 2880439 h 2880442"/>
              <a:gd name="connsiteX2" fmla="*/ 4137660 w 10767060"/>
              <a:gd name="connsiteY2" fmla="*/ 22939 h 2880442"/>
              <a:gd name="connsiteX3" fmla="*/ 6377940 w 10767060"/>
              <a:gd name="connsiteY3" fmla="*/ 2468959 h 2880442"/>
              <a:gd name="connsiteX4" fmla="*/ 8275320 w 10767060"/>
              <a:gd name="connsiteY4" fmla="*/ 79 h 2880442"/>
              <a:gd name="connsiteX5" fmla="*/ 9669780 w 10767060"/>
              <a:gd name="connsiteY5" fmla="*/ 2377519 h 2880442"/>
              <a:gd name="connsiteX6" fmla="*/ 10767060 w 10767060"/>
              <a:gd name="connsiteY6" fmla="*/ 1257379 h 2880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767060" h="2880442">
                <a:moveTo>
                  <a:pt x="0" y="79"/>
                </a:moveTo>
                <a:cubicBezTo>
                  <a:pt x="501015" y="1438354"/>
                  <a:pt x="1002030" y="2876629"/>
                  <a:pt x="1691640" y="2880439"/>
                </a:cubicBezTo>
                <a:cubicBezTo>
                  <a:pt x="2381250" y="2884249"/>
                  <a:pt x="3356610" y="91519"/>
                  <a:pt x="4137660" y="22939"/>
                </a:cubicBezTo>
                <a:cubicBezTo>
                  <a:pt x="4918710" y="-45641"/>
                  <a:pt x="5688330" y="2472769"/>
                  <a:pt x="6377940" y="2468959"/>
                </a:cubicBezTo>
                <a:cubicBezTo>
                  <a:pt x="7067550" y="2465149"/>
                  <a:pt x="7726680" y="15319"/>
                  <a:pt x="8275320" y="79"/>
                </a:cubicBezTo>
                <a:cubicBezTo>
                  <a:pt x="8823960" y="-15161"/>
                  <a:pt x="9254490" y="2167969"/>
                  <a:pt x="9669780" y="2377519"/>
                </a:cubicBezTo>
                <a:cubicBezTo>
                  <a:pt x="10085070" y="2587069"/>
                  <a:pt x="10426065" y="1922224"/>
                  <a:pt x="10767060" y="1257379"/>
                </a:cubicBezTo>
              </a:path>
            </a:pathLst>
          </a:custGeom>
          <a:noFill/>
          <a:ln w="19050">
            <a:solidFill>
              <a:schemeClr val="tx2"/>
            </a:solidFill>
            <a:headEnd type="none" w="med" len="med"/>
            <a:tailEnd type="arrow" w="med" len="med"/>
          </a:ln>
          <a:effectLst>
            <a:outerShdw blurRad="203200" sx="101000" sy="101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864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AAB7EB62-9FCA-BC0D-C009-A6CD4E4EC1D1}"/>
              </a:ext>
            </a:extLst>
          </p:cNvPr>
          <p:cNvPicPr>
            <a:picLocks noGrp="1" noChangeAspect="1"/>
          </p:cNvPicPr>
          <p:nvPr>
            <p:ph type="pic" idx="2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" b="-14"/>
          <a:stretch/>
        </p:blipFill>
        <p:spPr>
          <a:xfrm>
            <a:off x="-600" y="716"/>
            <a:ext cx="12193200" cy="5371384"/>
          </a:xfr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C767D5-908F-34D0-1467-00265B5B6FE5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3A865E-A77B-49A7-AE71-9007F6D1A908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0F5DC5-97E6-7AFD-CF7C-9C45E3C2514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6995143-217A-2E66-A752-9EF066386F5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/>
              <a:t>4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C5D8B06-A980-F906-D24F-DFBD4854EFB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9C2F6A6-2B42-2CEE-D9DB-01CEA3E80A9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fontScale="25000" lnSpcReduction="20000"/>
          </a:bodyPr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6F2DCB-F2D9-E12F-9F2C-3880A5BFB58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NL" smtClean="0"/>
              <a:t>27</a:t>
            </a:fld>
            <a:endParaRPr lang="en-NL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8F14EA1-6411-8F5E-D96A-8EEFEB196F1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Photo by </a:t>
            </a:r>
            <a:r>
              <a:rPr lang="en-US" dirty="0">
                <a:hlinkClick r:id="rId3"/>
              </a:rPr>
              <a:t>Lindsay Henwood</a:t>
            </a:r>
            <a:r>
              <a:rPr lang="en-US" dirty="0"/>
              <a:t> on </a:t>
            </a:r>
            <a:r>
              <a:rPr lang="en-US" dirty="0">
                <a:hlinkClick r:id="rId4"/>
              </a:rPr>
              <a:t>Unsplash</a:t>
            </a:r>
            <a:r>
              <a:rPr lang="en-US" dirty="0"/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8321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FBE15-BBA6-F594-4229-3C64EAC1A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Preparation for next meeting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072980F-309E-3807-1B0B-23DB0E379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11200" indent="-711200">
              <a:buFont typeface="System Font Regular"/>
              <a:buChar char="→"/>
            </a:pPr>
            <a:r>
              <a:rPr lang="en-US" dirty="0">
                <a:solidFill>
                  <a:schemeClr val="tx2"/>
                </a:solidFill>
              </a:rPr>
              <a:t>Finalize storyboard</a:t>
            </a:r>
          </a:p>
          <a:p>
            <a:pPr marL="711200" indent="-711200">
              <a:buFont typeface="System Font Regular"/>
              <a:buChar char="→"/>
            </a:pPr>
            <a:r>
              <a:rPr lang="en-US" dirty="0">
                <a:solidFill>
                  <a:schemeClr val="tx2"/>
                </a:solidFill>
              </a:rPr>
              <a:t>Collect notes</a:t>
            </a:r>
          </a:p>
          <a:p>
            <a:pPr marL="711200" indent="-711200">
              <a:buFont typeface="System Font Regular"/>
              <a:buChar char="→"/>
            </a:pPr>
            <a:endParaRPr lang="en-US" b="1" dirty="0">
              <a:solidFill>
                <a:schemeClr val="tx2"/>
              </a:solidFill>
            </a:endParaRPr>
          </a:p>
          <a:p>
            <a:pPr marL="711200" indent="-711200">
              <a:buFont typeface="System Font Regular"/>
              <a:buChar char="→"/>
            </a:pPr>
            <a:endParaRPr lang="en-US" b="1" dirty="0">
              <a:solidFill>
                <a:schemeClr val="tx2"/>
              </a:solidFill>
            </a:endParaRPr>
          </a:p>
          <a:p>
            <a:pPr marL="711200" indent="-711200">
              <a:buFont typeface="System Font Regular"/>
              <a:buChar char="→"/>
            </a:pPr>
            <a:endParaRPr lang="en-US" b="1" dirty="0">
              <a:solidFill>
                <a:schemeClr val="tx2"/>
              </a:solidFill>
            </a:endParaRPr>
          </a:p>
          <a:p>
            <a:pPr marL="711200" indent="-711200">
              <a:buFont typeface="System Font Regular"/>
              <a:buChar char="→"/>
            </a:pPr>
            <a:endParaRPr lang="en-US" b="1" dirty="0">
              <a:solidFill>
                <a:schemeClr val="tx2"/>
              </a:solidFill>
            </a:endParaRPr>
          </a:p>
          <a:p>
            <a:pPr marL="711200" indent="-711200">
              <a:buFont typeface="System Font Regular"/>
              <a:buChar char="→"/>
            </a:pPr>
            <a:endParaRPr lang="en-US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i="1" dirty="0">
                <a:solidFill>
                  <a:schemeClr val="tx2"/>
                </a:solidFill>
              </a:rPr>
              <a:t>Next meeting: Review storyboard</a:t>
            </a:r>
          </a:p>
        </p:txBody>
      </p:sp>
    </p:spTree>
    <p:extLst>
      <p:ext uri="{BB962C8B-B14F-4D97-AF65-F5344CB8AC3E}">
        <p14:creationId xmlns:p14="http://schemas.microsoft.com/office/powerpoint/2010/main" val="17998077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E4175A0-6E95-B35F-0E06-EF6AC16FB9E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BF33B33-EDD9-7D7B-8DA8-EA69C8052846}"/>
              </a:ext>
            </a:extLst>
          </p:cNvPr>
          <p:cNvGrpSpPr/>
          <p:nvPr/>
        </p:nvGrpSpPr>
        <p:grpSpPr>
          <a:xfrm>
            <a:off x="1915065" y="1831430"/>
            <a:ext cx="1876702" cy="1876701"/>
            <a:chOff x="1915065" y="1831430"/>
            <a:chExt cx="1876702" cy="1876701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CB11BF-3C57-78ED-7AF8-68E344B0616B}"/>
                </a:ext>
              </a:extLst>
            </p:cNvPr>
            <p:cNvSpPr/>
            <p:nvPr/>
          </p:nvSpPr>
          <p:spPr>
            <a:xfrm>
              <a:off x="1915066" y="1831430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grpFill/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pic>
          <p:nvPicPr>
            <p:cNvPr id="7" name="Graphic 6" descr="Rocket with solid fill">
              <a:extLst>
                <a:ext uri="{FF2B5EF4-FFF2-40B4-BE49-F238E27FC236}">
                  <a16:creationId xmlns:a16="http://schemas.microsoft.com/office/drawing/2014/main" id="{5810DEB9-8139-9717-59A2-FF60B20714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393846" y="2516038"/>
              <a:ext cx="919141" cy="919141"/>
            </a:xfrm>
            <a:prstGeom prst="rect">
              <a:avLst/>
            </a:prstGeom>
          </p:spPr>
        </p:pic>
        <p:sp>
          <p:nvSpPr>
            <p:cNvPr id="8" name="Vertical Text Placeholder 18">
              <a:extLst>
                <a:ext uri="{FF2B5EF4-FFF2-40B4-BE49-F238E27FC236}">
                  <a16:creationId xmlns:a16="http://schemas.microsoft.com/office/drawing/2014/main" id="{E1A2F363-7814-684C-9E09-D2404A89D3C9}"/>
                </a:ext>
              </a:extLst>
            </p:cNvPr>
            <p:cNvSpPr txBox="1">
              <a:spLocks/>
            </p:cNvSpPr>
            <p:nvPr/>
          </p:nvSpPr>
          <p:spPr>
            <a:xfrm>
              <a:off x="1915065" y="1905048"/>
              <a:ext cx="1876702" cy="772537"/>
            </a:xfrm>
            <a:prstGeom prst="rect">
              <a:avLst/>
            </a:prstGeom>
            <a:noFill/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Kick-Off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61BE85A-4905-1C98-8722-BBD1BFE3A2D4}"/>
              </a:ext>
            </a:extLst>
          </p:cNvPr>
          <p:cNvGrpSpPr/>
          <p:nvPr/>
        </p:nvGrpSpPr>
        <p:grpSpPr>
          <a:xfrm>
            <a:off x="3976777" y="1843005"/>
            <a:ext cx="1876702" cy="1876701"/>
            <a:chOff x="3976777" y="1843005"/>
            <a:chExt cx="1876702" cy="187670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0E3CBF7-F53C-15FD-6AA6-992166D4C6AF}"/>
                </a:ext>
              </a:extLst>
            </p:cNvPr>
            <p:cNvSpPr/>
            <p:nvPr/>
          </p:nvSpPr>
          <p:spPr>
            <a:xfrm>
              <a:off x="3976778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1" name="Vertical Text Placeholder 18">
              <a:extLst>
                <a:ext uri="{FF2B5EF4-FFF2-40B4-BE49-F238E27FC236}">
                  <a16:creationId xmlns:a16="http://schemas.microsoft.com/office/drawing/2014/main" id="{4CA3FA1C-EC14-BDD6-C13A-091FB5DCA092}"/>
                </a:ext>
              </a:extLst>
            </p:cNvPr>
            <p:cNvSpPr txBox="1">
              <a:spLocks/>
            </p:cNvSpPr>
            <p:nvPr/>
          </p:nvSpPr>
          <p:spPr>
            <a:xfrm>
              <a:off x="3976777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solidFill>
                    <a:sysClr val="windowText" lastClr="000000"/>
                  </a:solidFill>
                  <a:latin typeface="Roboto Slab Medium" pitchFamily="2" charset="0"/>
                  <a:ea typeface="Roboto Slab Medium" pitchFamily="2" charset="0"/>
                </a:rPr>
                <a:t>Blueprint</a:t>
              </a:r>
              <a:endParaRPr lang="nl-NL" sz="1800">
                <a:solidFill>
                  <a:sysClr val="windowText" lastClr="000000"/>
                </a:solidFill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12" name="Graphic 11" descr="Blueprint outline">
              <a:extLst>
                <a:ext uri="{FF2B5EF4-FFF2-40B4-BE49-F238E27FC236}">
                  <a16:creationId xmlns:a16="http://schemas.microsoft.com/office/drawing/2014/main" id="{B5380B4A-9196-F56B-41DC-D537CBE222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300153" y="2360633"/>
              <a:ext cx="1229950" cy="1229950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6ABEDCE-2645-4DA7-38AC-3CDEF6688F66}"/>
              </a:ext>
            </a:extLst>
          </p:cNvPr>
          <p:cNvGrpSpPr/>
          <p:nvPr/>
        </p:nvGrpSpPr>
        <p:grpSpPr>
          <a:xfrm>
            <a:off x="6047117" y="1843005"/>
            <a:ext cx="1876702" cy="1876701"/>
            <a:chOff x="6047117" y="1843005"/>
            <a:chExt cx="1876702" cy="1876701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B1FC14A-30C4-B83E-7F40-2000BCC49AC0}"/>
                </a:ext>
              </a:extLst>
            </p:cNvPr>
            <p:cNvSpPr/>
            <p:nvPr/>
          </p:nvSpPr>
          <p:spPr>
            <a:xfrm>
              <a:off x="6047118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5" name="Vertical Text Placeholder 18">
              <a:extLst>
                <a:ext uri="{FF2B5EF4-FFF2-40B4-BE49-F238E27FC236}">
                  <a16:creationId xmlns:a16="http://schemas.microsoft.com/office/drawing/2014/main" id="{4B2F4B92-93DF-873F-431E-AE9B1B61DBB9}"/>
                </a:ext>
              </a:extLst>
            </p:cNvPr>
            <p:cNvSpPr txBox="1">
              <a:spLocks/>
            </p:cNvSpPr>
            <p:nvPr/>
          </p:nvSpPr>
          <p:spPr>
            <a:xfrm>
              <a:off x="6047117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Storyboard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16" name="Graphic 15" descr="Clapper board outline">
              <a:extLst>
                <a:ext uri="{FF2B5EF4-FFF2-40B4-BE49-F238E27FC236}">
                  <a16:creationId xmlns:a16="http://schemas.microsoft.com/office/drawing/2014/main" id="{05ED94B7-EF10-5E3C-0FEC-04BF6CC7E87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370493" y="2360633"/>
              <a:ext cx="1229950" cy="1229950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5CA2A21-3224-0E50-4EFA-3B637516A9F2}"/>
              </a:ext>
            </a:extLst>
          </p:cNvPr>
          <p:cNvGrpSpPr/>
          <p:nvPr/>
        </p:nvGrpSpPr>
        <p:grpSpPr>
          <a:xfrm>
            <a:off x="8121769" y="1843005"/>
            <a:ext cx="1876702" cy="1876701"/>
            <a:chOff x="8121769" y="1843005"/>
            <a:chExt cx="1876702" cy="1876701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23A294A-0512-C876-335C-A9D5B27794A4}"/>
                </a:ext>
              </a:extLst>
            </p:cNvPr>
            <p:cNvSpPr/>
            <p:nvPr/>
          </p:nvSpPr>
          <p:spPr>
            <a:xfrm>
              <a:off x="8121770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9" name="Vertical Text Placeholder 18">
              <a:extLst>
                <a:ext uri="{FF2B5EF4-FFF2-40B4-BE49-F238E27FC236}">
                  <a16:creationId xmlns:a16="http://schemas.microsoft.com/office/drawing/2014/main" id="{2FA4A092-C1EF-A91B-ADA8-E427DF2EF7D9}"/>
                </a:ext>
              </a:extLst>
            </p:cNvPr>
            <p:cNvSpPr txBox="1">
              <a:spLocks/>
            </p:cNvSpPr>
            <p:nvPr/>
          </p:nvSpPr>
          <p:spPr>
            <a:xfrm>
              <a:off x="8121769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Prototypes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0" name="Graphic 19" descr="Cube outline">
              <a:extLst>
                <a:ext uri="{FF2B5EF4-FFF2-40B4-BE49-F238E27FC236}">
                  <a16:creationId xmlns:a16="http://schemas.microsoft.com/office/drawing/2014/main" id="{BFE8A0D9-3E68-BCF6-B4E8-79CF0E68E90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602920" y="2518408"/>
              <a:ext cx="914400" cy="914400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C4DFD49-94B2-48AE-C7FC-C5C423453A67}"/>
              </a:ext>
            </a:extLst>
          </p:cNvPr>
          <p:cNvGrpSpPr/>
          <p:nvPr/>
        </p:nvGrpSpPr>
        <p:grpSpPr>
          <a:xfrm>
            <a:off x="1915065" y="3917658"/>
            <a:ext cx="1876702" cy="1876701"/>
            <a:chOff x="1915065" y="3917658"/>
            <a:chExt cx="1876702" cy="1876701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F158C1D-6436-AEAD-004F-57626818A849}"/>
                </a:ext>
              </a:extLst>
            </p:cNvPr>
            <p:cNvSpPr/>
            <p:nvPr/>
          </p:nvSpPr>
          <p:spPr>
            <a:xfrm>
              <a:off x="1915065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3" name="Vertical Text Placeholder 18">
              <a:extLst>
                <a:ext uri="{FF2B5EF4-FFF2-40B4-BE49-F238E27FC236}">
                  <a16:creationId xmlns:a16="http://schemas.microsoft.com/office/drawing/2014/main" id="{60F44A5D-7E4F-6AE4-145C-330116FEB2EB}"/>
                </a:ext>
              </a:extLst>
            </p:cNvPr>
            <p:cNvSpPr txBox="1">
              <a:spLocks/>
            </p:cNvSpPr>
            <p:nvPr/>
          </p:nvSpPr>
          <p:spPr>
            <a:xfrm>
              <a:off x="1915065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Planning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4" name="Graphic 23" descr="Gantt Chart with solid fill">
              <a:extLst>
                <a:ext uri="{FF2B5EF4-FFF2-40B4-BE49-F238E27FC236}">
                  <a16:creationId xmlns:a16="http://schemas.microsoft.com/office/drawing/2014/main" id="{29E0FC08-C642-D10A-5122-3883E2B7061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2467148" y="4660752"/>
              <a:ext cx="772537" cy="772537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E475991-F0F6-BFBE-B564-091962E74CD5}"/>
              </a:ext>
            </a:extLst>
          </p:cNvPr>
          <p:cNvGrpSpPr/>
          <p:nvPr/>
        </p:nvGrpSpPr>
        <p:grpSpPr>
          <a:xfrm>
            <a:off x="3976777" y="3917658"/>
            <a:ext cx="1876702" cy="1876701"/>
            <a:chOff x="3976777" y="3917658"/>
            <a:chExt cx="1876702" cy="1876701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FE1BDB3-8272-36EB-0B14-4712F0267072}"/>
                </a:ext>
              </a:extLst>
            </p:cNvPr>
            <p:cNvSpPr/>
            <p:nvPr/>
          </p:nvSpPr>
          <p:spPr>
            <a:xfrm>
              <a:off x="3976778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7" name="Vertical Text Placeholder 18">
              <a:extLst>
                <a:ext uri="{FF2B5EF4-FFF2-40B4-BE49-F238E27FC236}">
                  <a16:creationId xmlns:a16="http://schemas.microsoft.com/office/drawing/2014/main" id="{FA929373-5645-49AA-C8BD-30BBC770FFF2}"/>
                </a:ext>
              </a:extLst>
            </p:cNvPr>
            <p:cNvSpPr txBox="1">
              <a:spLocks/>
            </p:cNvSpPr>
            <p:nvPr/>
          </p:nvSpPr>
          <p:spPr>
            <a:xfrm>
              <a:off x="3976777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Development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8" name="Graphic 27" descr="Arrow circle with solid fill">
              <a:extLst>
                <a:ext uri="{FF2B5EF4-FFF2-40B4-BE49-F238E27FC236}">
                  <a16:creationId xmlns:a16="http://schemas.microsoft.com/office/drawing/2014/main" id="{C080CF55-40B3-0011-3084-7B6FDACD20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4457928" y="4589820"/>
              <a:ext cx="914400" cy="914400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67D5B7C-D052-2977-18CF-275D33537222}"/>
              </a:ext>
            </a:extLst>
          </p:cNvPr>
          <p:cNvGrpSpPr/>
          <p:nvPr/>
        </p:nvGrpSpPr>
        <p:grpSpPr>
          <a:xfrm>
            <a:off x="6038491" y="3917658"/>
            <a:ext cx="1893954" cy="1876701"/>
            <a:chOff x="6038491" y="3917658"/>
            <a:chExt cx="1893954" cy="1876701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C1B1AA7-D0EB-497B-D1E3-2C18E0988254}"/>
                </a:ext>
              </a:extLst>
            </p:cNvPr>
            <p:cNvSpPr/>
            <p:nvPr/>
          </p:nvSpPr>
          <p:spPr>
            <a:xfrm>
              <a:off x="6038491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31" name="Vertical Text Placeholder 18">
              <a:extLst>
                <a:ext uri="{FF2B5EF4-FFF2-40B4-BE49-F238E27FC236}">
                  <a16:creationId xmlns:a16="http://schemas.microsoft.com/office/drawing/2014/main" id="{575E95CE-7575-7520-11AE-5E56A6181169}"/>
                </a:ext>
              </a:extLst>
            </p:cNvPr>
            <p:cNvSpPr txBox="1">
              <a:spLocks/>
            </p:cNvSpPr>
            <p:nvPr/>
          </p:nvSpPr>
          <p:spPr>
            <a:xfrm>
              <a:off x="6055743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Run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32" name="Graphic 31" descr="Shoe footprints with solid fill">
              <a:extLst>
                <a:ext uri="{FF2B5EF4-FFF2-40B4-BE49-F238E27FC236}">
                  <a16:creationId xmlns:a16="http://schemas.microsoft.com/office/drawing/2014/main" id="{789BF74E-34F2-8E7F-28A5-CED493E0349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6536894" y="4589820"/>
              <a:ext cx="914400" cy="914400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E1CD26D-C5E9-EB0C-317A-B16C08644FFC}"/>
              </a:ext>
            </a:extLst>
          </p:cNvPr>
          <p:cNvGrpSpPr/>
          <p:nvPr/>
        </p:nvGrpSpPr>
        <p:grpSpPr>
          <a:xfrm>
            <a:off x="8108830" y="3917658"/>
            <a:ext cx="1902581" cy="1876701"/>
            <a:chOff x="8108830" y="3917658"/>
            <a:chExt cx="1902581" cy="1876701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EF46FB2-D04D-C35F-BEA7-A5278A5C4923}"/>
                </a:ext>
              </a:extLst>
            </p:cNvPr>
            <p:cNvSpPr/>
            <p:nvPr/>
          </p:nvSpPr>
          <p:spPr>
            <a:xfrm>
              <a:off x="8108830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35" name="Vertical Text Placeholder 18">
              <a:extLst>
                <a:ext uri="{FF2B5EF4-FFF2-40B4-BE49-F238E27FC236}">
                  <a16:creationId xmlns:a16="http://schemas.microsoft.com/office/drawing/2014/main" id="{9FE17EB4-23B1-F038-BB87-212D08682EB1}"/>
                </a:ext>
              </a:extLst>
            </p:cNvPr>
            <p:cNvSpPr txBox="1">
              <a:spLocks/>
            </p:cNvSpPr>
            <p:nvPr/>
          </p:nvSpPr>
          <p:spPr>
            <a:xfrm>
              <a:off x="8134709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Evaluation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36" name="Graphic 35" descr="Checklist outline">
              <a:extLst>
                <a:ext uri="{FF2B5EF4-FFF2-40B4-BE49-F238E27FC236}">
                  <a16:creationId xmlns:a16="http://schemas.microsoft.com/office/drawing/2014/main" id="{7ACCDD70-D7F9-DE46-935E-D84BE8F10F1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8615860" y="4589820"/>
              <a:ext cx="914400" cy="914400"/>
            </a:xfrm>
            <a:prstGeom prst="rect">
              <a:avLst/>
            </a:prstGeom>
          </p:spPr>
        </p:pic>
      </p:grpSp>
      <p:sp>
        <p:nvSpPr>
          <p:cNvPr id="38" name="Title 2">
            <a:extLst>
              <a:ext uri="{FF2B5EF4-FFF2-40B4-BE49-F238E27FC236}">
                <a16:creationId xmlns:a16="http://schemas.microsoft.com/office/drawing/2014/main" id="{0C9E56BD-11A9-846D-9BC8-B411524E6874}"/>
              </a:ext>
            </a:extLst>
          </p:cNvPr>
          <p:cNvSpPr txBox="1">
            <a:spLocks/>
          </p:cNvSpPr>
          <p:nvPr/>
        </p:nvSpPr>
        <p:spPr>
          <a:xfrm>
            <a:off x="130630" y="365126"/>
            <a:ext cx="11930742" cy="874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  <a:cs typeface="+mj-cs"/>
              </a:defRPr>
            </a:lvl1pPr>
          </a:lstStyle>
          <a:p>
            <a:r>
              <a:rPr lang="en-US">
                <a:solidFill>
                  <a:schemeClr val="bg1"/>
                </a:solidFill>
              </a:rPr>
              <a:t>The 8 steps of DARE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19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B4BD3C49-D5AE-2369-A811-4C2D0A26A95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1113" y="0"/>
            <a:ext cx="12203113" cy="685800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D7F20B1-494E-86CA-B45D-FD91B8985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427" y="758496"/>
            <a:ext cx="9358256" cy="1621063"/>
          </a:xfrm>
        </p:spPr>
        <p:txBody>
          <a:bodyPr anchor="ctr">
            <a:normAutofit/>
          </a:bodyPr>
          <a:lstStyle/>
          <a:p>
            <a:pPr algn="l"/>
            <a:r>
              <a:rPr lang="en-US" sz="6000">
                <a:solidFill>
                  <a:schemeClr val="accent2"/>
                </a:solidFill>
              </a:rPr>
              <a:t>Storyboard</a:t>
            </a:r>
            <a:endParaRPr lang="en-US" sz="6600">
              <a:solidFill>
                <a:schemeClr val="accent2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303EAE-0538-2EC1-A273-E6386222EA6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NL">
                <a:solidFill>
                  <a:schemeClr val="accent2"/>
                </a:solidFill>
              </a:rPr>
              <a:t>Photo by </a:t>
            </a:r>
            <a:r>
              <a:rPr lang="en-NL">
                <a:solidFill>
                  <a:schemeClr val="accent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dix sept</a:t>
            </a:r>
            <a:r>
              <a:rPr lang="en-NL">
                <a:solidFill>
                  <a:schemeClr val="accent2"/>
                </a:solidFill>
              </a:rPr>
              <a:t> on </a:t>
            </a:r>
            <a:r>
              <a:rPr lang="en-NL">
                <a:solidFill>
                  <a:schemeClr val="accent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endParaRPr lang="en-NL">
              <a:solidFill>
                <a:schemeClr val="accent2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AAEB3EC-1A9B-2F4C-541D-0FB840D0C1ED}"/>
              </a:ext>
            </a:extLst>
          </p:cNvPr>
          <p:cNvGrpSpPr/>
          <p:nvPr/>
        </p:nvGrpSpPr>
        <p:grpSpPr>
          <a:xfrm>
            <a:off x="698501" y="5884314"/>
            <a:ext cx="1454912" cy="577167"/>
            <a:chOff x="0" y="0"/>
            <a:chExt cx="1454911" cy="577165"/>
          </a:xfrm>
          <a:solidFill>
            <a:schemeClr val="tx1"/>
          </a:solidFill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BA68BD73-72BC-B0F3-21A7-78D3C3FD379E}"/>
                </a:ext>
              </a:extLst>
            </p:cNvPr>
            <p:cNvSpPr/>
            <p:nvPr/>
          </p:nvSpPr>
          <p:spPr>
            <a:xfrm>
              <a:off x="289214" y="284162"/>
              <a:ext cx="268376" cy="293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530"/>
                  </a:moveTo>
                  <a:cubicBezTo>
                    <a:pt x="13837" y="17530"/>
                    <a:pt x="15525" y="15652"/>
                    <a:pt x="15525" y="13148"/>
                  </a:cubicBezTo>
                  <a:cubicBezTo>
                    <a:pt x="15525" y="0"/>
                    <a:pt x="15525" y="0"/>
                    <a:pt x="15525" y="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1600" y="13461"/>
                    <a:pt x="21600" y="13461"/>
                    <a:pt x="21600" y="13461"/>
                  </a:cubicBezTo>
                  <a:cubicBezTo>
                    <a:pt x="21600" y="19096"/>
                    <a:pt x="16537" y="21600"/>
                    <a:pt x="10800" y="21600"/>
                  </a:cubicBezTo>
                  <a:cubicBezTo>
                    <a:pt x="5063" y="21600"/>
                    <a:pt x="0" y="19096"/>
                    <a:pt x="0" y="134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13" y="0"/>
                    <a:pt x="6413" y="0"/>
                    <a:pt x="6413" y="0"/>
                  </a:cubicBezTo>
                  <a:cubicBezTo>
                    <a:pt x="6413" y="13148"/>
                    <a:pt x="6413" y="13148"/>
                    <a:pt x="6413" y="13148"/>
                  </a:cubicBezTo>
                  <a:cubicBezTo>
                    <a:pt x="6413" y="15652"/>
                    <a:pt x="7763" y="17530"/>
                    <a:pt x="10800" y="1753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1D5EDBB5-849B-4D46-7933-40A46927AA8E}"/>
                </a:ext>
              </a:extLst>
            </p:cNvPr>
            <p:cNvSpPr/>
            <p:nvPr/>
          </p:nvSpPr>
          <p:spPr>
            <a:xfrm>
              <a:off x="0" y="284162"/>
              <a:ext cx="251958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79" y="21600"/>
                  </a:moveTo>
                  <a:lnTo>
                    <a:pt x="14400" y="21600"/>
                  </a:lnTo>
                  <a:lnTo>
                    <a:pt x="14400" y="4215"/>
                  </a:lnTo>
                  <a:lnTo>
                    <a:pt x="21600" y="4215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4215"/>
                  </a:lnTo>
                  <a:lnTo>
                    <a:pt x="7579" y="4215"/>
                  </a:lnTo>
                  <a:lnTo>
                    <a:pt x="7579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CE9365DB-D8D9-93EA-BB7A-4AC09B7FFE77}"/>
                </a:ext>
              </a:extLst>
            </p:cNvPr>
            <p:cNvSpPr/>
            <p:nvPr/>
          </p:nvSpPr>
          <p:spPr>
            <a:xfrm>
              <a:off x="76645" y="-1"/>
              <a:ext cx="266458" cy="267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65" h="21600" extrusionOk="0">
                  <a:moveTo>
                    <a:pt x="15162" y="12000"/>
                  </a:moveTo>
                  <a:cubicBezTo>
                    <a:pt x="13573" y="12343"/>
                    <a:pt x="11985" y="12000"/>
                    <a:pt x="11985" y="9943"/>
                  </a:cubicBezTo>
                  <a:cubicBezTo>
                    <a:pt x="11985" y="6857"/>
                    <a:pt x="18973" y="4114"/>
                    <a:pt x="19926" y="1371"/>
                  </a:cubicBezTo>
                  <a:cubicBezTo>
                    <a:pt x="20244" y="686"/>
                    <a:pt x="20244" y="0"/>
                    <a:pt x="19926" y="0"/>
                  </a:cubicBezTo>
                  <a:cubicBezTo>
                    <a:pt x="19609" y="0"/>
                    <a:pt x="19926" y="343"/>
                    <a:pt x="19291" y="1029"/>
                  </a:cubicBezTo>
                  <a:cubicBezTo>
                    <a:pt x="16432" y="4114"/>
                    <a:pt x="11668" y="4114"/>
                    <a:pt x="8173" y="5829"/>
                  </a:cubicBezTo>
                  <a:cubicBezTo>
                    <a:pt x="5632" y="6857"/>
                    <a:pt x="-1356" y="10629"/>
                    <a:pt x="232" y="18514"/>
                  </a:cubicBezTo>
                  <a:cubicBezTo>
                    <a:pt x="232" y="18857"/>
                    <a:pt x="550" y="20229"/>
                    <a:pt x="868" y="20229"/>
                  </a:cubicBezTo>
                  <a:cubicBezTo>
                    <a:pt x="868" y="20229"/>
                    <a:pt x="868" y="19543"/>
                    <a:pt x="868" y="18514"/>
                  </a:cubicBezTo>
                  <a:cubicBezTo>
                    <a:pt x="868" y="13714"/>
                    <a:pt x="6268" y="12343"/>
                    <a:pt x="7856" y="9257"/>
                  </a:cubicBezTo>
                  <a:cubicBezTo>
                    <a:pt x="8173" y="8914"/>
                    <a:pt x="8491" y="8571"/>
                    <a:pt x="8491" y="8571"/>
                  </a:cubicBezTo>
                  <a:cubicBezTo>
                    <a:pt x="8491" y="8914"/>
                    <a:pt x="8491" y="8914"/>
                    <a:pt x="8491" y="9257"/>
                  </a:cubicBezTo>
                  <a:cubicBezTo>
                    <a:pt x="7856" y="12000"/>
                    <a:pt x="5315" y="13371"/>
                    <a:pt x="6268" y="15429"/>
                  </a:cubicBezTo>
                  <a:cubicBezTo>
                    <a:pt x="6903" y="17829"/>
                    <a:pt x="9762" y="15771"/>
                    <a:pt x="10397" y="14400"/>
                  </a:cubicBezTo>
                  <a:cubicBezTo>
                    <a:pt x="10715" y="14057"/>
                    <a:pt x="10715" y="13714"/>
                    <a:pt x="11032" y="13714"/>
                  </a:cubicBezTo>
                  <a:cubicBezTo>
                    <a:pt x="11032" y="13714"/>
                    <a:pt x="11032" y="14400"/>
                    <a:pt x="11032" y="14743"/>
                  </a:cubicBezTo>
                  <a:cubicBezTo>
                    <a:pt x="10397" y="17486"/>
                    <a:pt x="10079" y="18857"/>
                    <a:pt x="8173" y="20571"/>
                  </a:cubicBezTo>
                  <a:cubicBezTo>
                    <a:pt x="7538" y="20914"/>
                    <a:pt x="6585" y="21257"/>
                    <a:pt x="6585" y="21600"/>
                  </a:cubicBezTo>
                  <a:cubicBezTo>
                    <a:pt x="6585" y="21600"/>
                    <a:pt x="7220" y="21600"/>
                    <a:pt x="7538" y="21600"/>
                  </a:cubicBezTo>
                  <a:cubicBezTo>
                    <a:pt x="12303" y="21257"/>
                    <a:pt x="16432" y="15086"/>
                    <a:pt x="17703" y="10971"/>
                  </a:cubicBezTo>
                  <a:cubicBezTo>
                    <a:pt x="17703" y="10629"/>
                    <a:pt x="17703" y="10286"/>
                    <a:pt x="17703" y="10286"/>
                  </a:cubicBezTo>
                  <a:cubicBezTo>
                    <a:pt x="17385" y="9943"/>
                    <a:pt x="17385" y="10286"/>
                    <a:pt x="17068" y="10629"/>
                  </a:cubicBezTo>
                  <a:cubicBezTo>
                    <a:pt x="16432" y="10971"/>
                    <a:pt x="15797" y="11657"/>
                    <a:pt x="15162" y="120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22EF5DD6-94B7-8930-6B74-5C5E013F13B9}"/>
                </a:ext>
              </a:extLst>
            </p:cNvPr>
            <p:cNvSpPr/>
            <p:nvPr/>
          </p:nvSpPr>
          <p:spPr>
            <a:xfrm>
              <a:off x="901742" y="364991"/>
              <a:ext cx="176182" cy="212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29" y="9072"/>
                  </a:moveTo>
                  <a:cubicBezTo>
                    <a:pt x="4629" y="5616"/>
                    <a:pt x="6686" y="3024"/>
                    <a:pt x="10800" y="3024"/>
                  </a:cubicBezTo>
                  <a:cubicBezTo>
                    <a:pt x="14914" y="3024"/>
                    <a:pt x="16971" y="5616"/>
                    <a:pt x="16971" y="9072"/>
                  </a:cubicBezTo>
                  <a:lnTo>
                    <a:pt x="4629" y="9072"/>
                  </a:lnTo>
                  <a:close/>
                  <a:moveTo>
                    <a:pt x="21600" y="11664"/>
                  </a:moveTo>
                  <a:cubicBezTo>
                    <a:pt x="21600" y="9504"/>
                    <a:pt x="21600" y="9504"/>
                    <a:pt x="21600" y="9504"/>
                  </a:cubicBezTo>
                  <a:cubicBezTo>
                    <a:pt x="21600" y="3888"/>
                    <a:pt x="18000" y="0"/>
                    <a:pt x="10800" y="0"/>
                  </a:cubicBezTo>
                  <a:cubicBezTo>
                    <a:pt x="3600" y="0"/>
                    <a:pt x="0" y="5184"/>
                    <a:pt x="0" y="10800"/>
                  </a:cubicBezTo>
                  <a:cubicBezTo>
                    <a:pt x="0" y="16848"/>
                    <a:pt x="3086" y="21600"/>
                    <a:pt x="10800" y="21600"/>
                  </a:cubicBezTo>
                  <a:cubicBezTo>
                    <a:pt x="16457" y="21600"/>
                    <a:pt x="20571" y="19008"/>
                    <a:pt x="21086" y="14688"/>
                  </a:cubicBezTo>
                  <a:cubicBezTo>
                    <a:pt x="16457" y="14688"/>
                    <a:pt x="16457" y="14688"/>
                    <a:pt x="16457" y="14688"/>
                  </a:cubicBezTo>
                  <a:cubicBezTo>
                    <a:pt x="15943" y="17712"/>
                    <a:pt x="14400" y="18576"/>
                    <a:pt x="10800" y="18576"/>
                  </a:cubicBezTo>
                  <a:cubicBezTo>
                    <a:pt x="6171" y="18576"/>
                    <a:pt x="4629" y="15120"/>
                    <a:pt x="4629" y="11664"/>
                  </a:cubicBezTo>
                  <a:lnTo>
                    <a:pt x="21600" y="11664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" name="Rectangle 9">
              <a:extLst>
                <a:ext uri="{FF2B5EF4-FFF2-40B4-BE49-F238E27FC236}">
                  <a16:creationId xmlns:a16="http://schemas.microsoft.com/office/drawing/2014/main" id="{5383DB5A-86B7-CA4B-5123-2FED613B76A9}"/>
                </a:ext>
              </a:extLst>
            </p:cNvPr>
            <p:cNvSpPr/>
            <p:nvPr/>
          </p:nvSpPr>
          <p:spPr>
            <a:xfrm>
              <a:off x="1124020" y="284162"/>
              <a:ext cx="33469" cy="284795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8610C8C5-49D8-76EE-20AB-4C9DCCE60942}"/>
                </a:ext>
              </a:extLst>
            </p:cNvPr>
            <p:cNvSpPr/>
            <p:nvPr/>
          </p:nvSpPr>
          <p:spPr>
            <a:xfrm>
              <a:off x="1199165" y="280373"/>
              <a:ext cx="126296" cy="2885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60" y="21600"/>
                  </a:moveTo>
                  <a:cubicBezTo>
                    <a:pt x="12960" y="8894"/>
                    <a:pt x="12960" y="8894"/>
                    <a:pt x="12960" y="8894"/>
                  </a:cubicBezTo>
                  <a:cubicBezTo>
                    <a:pt x="20880" y="8894"/>
                    <a:pt x="20880" y="8894"/>
                    <a:pt x="20880" y="8894"/>
                  </a:cubicBezTo>
                  <a:cubicBezTo>
                    <a:pt x="20880" y="6988"/>
                    <a:pt x="20880" y="6988"/>
                    <a:pt x="20880" y="6988"/>
                  </a:cubicBezTo>
                  <a:cubicBezTo>
                    <a:pt x="12960" y="6988"/>
                    <a:pt x="12960" y="6988"/>
                    <a:pt x="12960" y="6988"/>
                  </a:cubicBezTo>
                  <a:cubicBezTo>
                    <a:pt x="12960" y="4447"/>
                    <a:pt x="12960" y="4447"/>
                    <a:pt x="12960" y="4447"/>
                  </a:cubicBezTo>
                  <a:cubicBezTo>
                    <a:pt x="12960" y="2859"/>
                    <a:pt x="15120" y="2541"/>
                    <a:pt x="18720" y="2541"/>
                  </a:cubicBezTo>
                  <a:cubicBezTo>
                    <a:pt x="19440" y="2541"/>
                    <a:pt x="20880" y="2541"/>
                    <a:pt x="21600" y="2541"/>
                  </a:cubicBezTo>
                  <a:cubicBezTo>
                    <a:pt x="21600" y="318"/>
                    <a:pt x="21600" y="318"/>
                    <a:pt x="21600" y="318"/>
                  </a:cubicBezTo>
                  <a:cubicBezTo>
                    <a:pt x="20160" y="0"/>
                    <a:pt x="18720" y="0"/>
                    <a:pt x="17280" y="0"/>
                  </a:cubicBezTo>
                  <a:cubicBezTo>
                    <a:pt x="10800" y="0"/>
                    <a:pt x="6480" y="1271"/>
                    <a:pt x="6480" y="4129"/>
                  </a:cubicBezTo>
                  <a:cubicBezTo>
                    <a:pt x="6480" y="6988"/>
                    <a:pt x="6480" y="6988"/>
                    <a:pt x="6480" y="6988"/>
                  </a:cubicBezTo>
                  <a:cubicBezTo>
                    <a:pt x="0" y="6988"/>
                    <a:pt x="0" y="6988"/>
                    <a:pt x="0" y="6988"/>
                  </a:cubicBezTo>
                  <a:cubicBezTo>
                    <a:pt x="0" y="8894"/>
                    <a:pt x="0" y="8894"/>
                    <a:pt x="0" y="8894"/>
                  </a:cubicBezTo>
                  <a:cubicBezTo>
                    <a:pt x="6480" y="8894"/>
                    <a:pt x="6480" y="8894"/>
                    <a:pt x="6480" y="8894"/>
                  </a:cubicBezTo>
                  <a:cubicBezTo>
                    <a:pt x="6480" y="21600"/>
                    <a:pt x="6480" y="21600"/>
                    <a:pt x="6480" y="21600"/>
                  </a:cubicBezTo>
                  <a:lnTo>
                    <a:pt x="12960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33425593-7320-6A8E-07F6-FA8E458FA91B}"/>
                </a:ext>
              </a:extLst>
            </p:cNvPr>
            <p:cNvSpPr/>
            <p:nvPr/>
          </p:nvSpPr>
          <p:spPr>
            <a:xfrm>
              <a:off x="1341878" y="318262"/>
              <a:ext cx="113034" cy="258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603"/>
                  </a:moveTo>
                  <a:cubicBezTo>
                    <a:pt x="0" y="6728"/>
                    <a:pt x="0" y="6728"/>
                    <a:pt x="0" y="6728"/>
                  </a:cubicBezTo>
                  <a:cubicBezTo>
                    <a:pt x="6400" y="6728"/>
                    <a:pt x="6400" y="6728"/>
                    <a:pt x="6400" y="6728"/>
                  </a:cubicBezTo>
                  <a:cubicBezTo>
                    <a:pt x="6400" y="17351"/>
                    <a:pt x="6400" y="17351"/>
                    <a:pt x="6400" y="17351"/>
                  </a:cubicBezTo>
                  <a:cubicBezTo>
                    <a:pt x="6400" y="19475"/>
                    <a:pt x="6400" y="21600"/>
                    <a:pt x="16800" y="21600"/>
                  </a:cubicBezTo>
                  <a:cubicBezTo>
                    <a:pt x="18400" y="21600"/>
                    <a:pt x="20000" y="21246"/>
                    <a:pt x="21600" y="21246"/>
                  </a:cubicBezTo>
                  <a:cubicBezTo>
                    <a:pt x="21600" y="18767"/>
                    <a:pt x="21600" y="18767"/>
                    <a:pt x="21600" y="18767"/>
                  </a:cubicBezTo>
                  <a:cubicBezTo>
                    <a:pt x="20800" y="19121"/>
                    <a:pt x="19200" y="19121"/>
                    <a:pt x="17600" y="19121"/>
                  </a:cubicBezTo>
                  <a:cubicBezTo>
                    <a:pt x="15200" y="19121"/>
                    <a:pt x="13600" y="18413"/>
                    <a:pt x="13600" y="17351"/>
                  </a:cubicBezTo>
                  <a:cubicBezTo>
                    <a:pt x="13600" y="6728"/>
                    <a:pt x="13600" y="6728"/>
                    <a:pt x="13600" y="6728"/>
                  </a:cubicBezTo>
                  <a:cubicBezTo>
                    <a:pt x="21600" y="6728"/>
                    <a:pt x="21600" y="6728"/>
                    <a:pt x="21600" y="6728"/>
                  </a:cubicBezTo>
                  <a:cubicBezTo>
                    <a:pt x="21600" y="4603"/>
                    <a:pt x="21600" y="4603"/>
                    <a:pt x="21600" y="4603"/>
                  </a:cubicBezTo>
                  <a:cubicBezTo>
                    <a:pt x="13600" y="4603"/>
                    <a:pt x="13600" y="4603"/>
                    <a:pt x="13600" y="4603"/>
                  </a:cubicBezTo>
                  <a:cubicBezTo>
                    <a:pt x="13600" y="0"/>
                    <a:pt x="13600" y="0"/>
                    <a:pt x="13600" y="0"/>
                  </a:cubicBezTo>
                  <a:cubicBezTo>
                    <a:pt x="6400" y="1062"/>
                    <a:pt x="6400" y="1062"/>
                    <a:pt x="6400" y="1062"/>
                  </a:cubicBezTo>
                  <a:cubicBezTo>
                    <a:pt x="6400" y="4603"/>
                    <a:pt x="6400" y="4603"/>
                    <a:pt x="6400" y="4603"/>
                  </a:cubicBezTo>
                  <a:lnTo>
                    <a:pt x="0" y="4603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27F73DFD-9ED0-03A1-DD97-9FCA3BFD7029}"/>
                </a:ext>
              </a:extLst>
            </p:cNvPr>
            <p:cNvSpPr/>
            <p:nvPr/>
          </p:nvSpPr>
          <p:spPr>
            <a:xfrm>
              <a:off x="637155" y="284162"/>
              <a:ext cx="226699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9200" y="21600"/>
                    <a:pt x="9200" y="21600"/>
                    <a:pt x="9200" y="21600"/>
                  </a:cubicBezTo>
                  <a:cubicBezTo>
                    <a:pt x="20400" y="21600"/>
                    <a:pt x="21600" y="13863"/>
                    <a:pt x="21600" y="10961"/>
                  </a:cubicBezTo>
                  <a:cubicBezTo>
                    <a:pt x="21600" y="8060"/>
                    <a:pt x="20400" y="0"/>
                    <a:pt x="92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600"/>
                  </a:lnTo>
                  <a:close/>
                  <a:moveTo>
                    <a:pt x="3600" y="2579"/>
                  </a:moveTo>
                  <a:cubicBezTo>
                    <a:pt x="9200" y="2579"/>
                    <a:pt x="9200" y="2579"/>
                    <a:pt x="9200" y="2579"/>
                  </a:cubicBezTo>
                  <a:cubicBezTo>
                    <a:pt x="15200" y="2579"/>
                    <a:pt x="18000" y="6448"/>
                    <a:pt x="18000" y="10961"/>
                  </a:cubicBezTo>
                  <a:cubicBezTo>
                    <a:pt x="18000" y="15475"/>
                    <a:pt x="15200" y="19021"/>
                    <a:pt x="9200" y="19021"/>
                  </a:cubicBezTo>
                  <a:cubicBezTo>
                    <a:pt x="3600" y="19021"/>
                    <a:pt x="3600" y="19021"/>
                    <a:pt x="3600" y="19021"/>
                  </a:cubicBezTo>
                  <a:lnTo>
                    <a:pt x="3600" y="257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135360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E4175A0-6E95-B35F-0E06-EF6AC16FB9E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BF33B33-EDD9-7D7B-8DA8-EA69C8052846}"/>
              </a:ext>
            </a:extLst>
          </p:cNvPr>
          <p:cNvGrpSpPr/>
          <p:nvPr/>
        </p:nvGrpSpPr>
        <p:grpSpPr>
          <a:xfrm>
            <a:off x="1915065" y="1831430"/>
            <a:ext cx="1876702" cy="1876701"/>
            <a:chOff x="1915065" y="1831430"/>
            <a:chExt cx="1876702" cy="1876701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CB11BF-3C57-78ED-7AF8-68E344B0616B}"/>
                </a:ext>
              </a:extLst>
            </p:cNvPr>
            <p:cNvSpPr/>
            <p:nvPr/>
          </p:nvSpPr>
          <p:spPr>
            <a:xfrm>
              <a:off x="1915066" y="1831430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grpFill/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pic>
          <p:nvPicPr>
            <p:cNvPr id="7" name="Graphic 6" descr="Rocket with solid fill">
              <a:extLst>
                <a:ext uri="{FF2B5EF4-FFF2-40B4-BE49-F238E27FC236}">
                  <a16:creationId xmlns:a16="http://schemas.microsoft.com/office/drawing/2014/main" id="{5810DEB9-8139-9717-59A2-FF60B20714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393846" y="2516038"/>
              <a:ext cx="919141" cy="919141"/>
            </a:xfrm>
            <a:prstGeom prst="rect">
              <a:avLst/>
            </a:prstGeom>
          </p:spPr>
        </p:pic>
        <p:sp>
          <p:nvSpPr>
            <p:cNvPr id="8" name="Vertical Text Placeholder 18">
              <a:extLst>
                <a:ext uri="{FF2B5EF4-FFF2-40B4-BE49-F238E27FC236}">
                  <a16:creationId xmlns:a16="http://schemas.microsoft.com/office/drawing/2014/main" id="{E1A2F363-7814-684C-9E09-D2404A89D3C9}"/>
                </a:ext>
              </a:extLst>
            </p:cNvPr>
            <p:cNvSpPr txBox="1">
              <a:spLocks/>
            </p:cNvSpPr>
            <p:nvPr/>
          </p:nvSpPr>
          <p:spPr>
            <a:xfrm>
              <a:off x="1915065" y="1905048"/>
              <a:ext cx="1876702" cy="772537"/>
            </a:xfrm>
            <a:prstGeom prst="rect">
              <a:avLst/>
            </a:prstGeom>
            <a:noFill/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Kick-Off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61BE85A-4905-1C98-8722-BBD1BFE3A2D4}"/>
              </a:ext>
            </a:extLst>
          </p:cNvPr>
          <p:cNvGrpSpPr/>
          <p:nvPr/>
        </p:nvGrpSpPr>
        <p:grpSpPr>
          <a:xfrm>
            <a:off x="3976777" y="1843005"/>
            <a:ext cx="1876702" cy="1876701"/>
            <a:chOff x="3976777" y="1843005"/>
            <a:chExt cx="1876702" cy="187670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0E3CBF7-F53C-15FD-6AA6-992166D4C6AF}"/>
                </a:ext>
              </a:extLst>
            </p:cNvPr>
            <p:cNvSpPr/>
            <p:nvPr/>
          </p:nvSpPr>
          <p:spPr>
            <a:xfrm>
              <a:off x="3976778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1" name="Vertical Text Placeholder 18">
              <a:extLst>
                <a:ext uri="{FF2B5EF4-FFF2-40B4-BE49-F238E27FC236}">
                  <a16:creationId xmlns:a16="http://schemas.microsoft.com/office/drawing/2014/main" id="{4CA3FA1C-EC14-BDD6-C13A-091FB5DCA092}"/>
                </a:ext>
              </a:extLst>
            </p:cNvPr>
            <p:cNvSpPr txBox="1">
              <a:spLocks/>
            </p:cNvSpPr>
            <p:nvPr/>
          </p:nvSpPr>
          <p:spPr>
            <a:xfrm>
              <a:off x="3976777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solidFill>
                    <a:sysClr val="windowText" lastClr="000000"/>
                  </a:solidFill>
                  <a:latin typeface="Roboto Slab Medium" pitchFamily="2" charset="0"/>
                  <a:ea typeface="Roboto Slab Medium" pitchFamily="2" charset="0"/>
                </a:rPr>
                <a:t>Blueprint</a:t>
              </a:r>
              <a:endParaRPr lang="nl-NL" sz="1800">
                <a:solidFill>
                  <a:sysClr val="windowText" lastClr="000000"/>
                </a:solidFill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12" name="Graphic 11" descr="Blueprint outline">
              <a:extLst>
                <a:ext uri="{FF2B5EF4-FFF2-40B4-BE49-F238E27FC236}">
                  <a16:creationId xmlns:a16="http://schemas.microsoft.com/office/drawing/2014/main" id="{B5380B4A-9196-F56B-41DC-D537CBE222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300153" y="2360633"/>
              <a:ext cx="1229950" cy="1229950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6ABEDCE-2645-4DA7-38AC-3CDEF6688F66}"/>
              </a:ext>
            </a:extLst>
          </p:cNvPr>
          <p:cNvGrpSpPr/>
          <p:nvPr/>
        </p:nvGrpSpPr>
        <p:grpSpPr>
          <a:xfrm>
            <a:off x="6047117" y="1843005"/>
            <a:ext cx="1876702" cy="1876701"/>
            <a:chOff x="6047117" y="1843005"/>
            <a:chExt cx="1876702" cy="1876701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B1FC14A-30C4-B83E-7F40-2000BCC49AC0}"/>
                </a:ext>
              </a:extLst>
            </p:cNvPr>
            <p:cNvSpPr/>
            <p:nvPr/>
          </p:nvSpPr>
          <p:spPr>
            <a:xfrm>
              <a:off x="6047118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5" name="Vertical Text Placeholder 18">
              <a:extLst>
                <a:ext uri="{FF2B5EF4-FFF2-40B4-BE49-F238E27FC236}">
                  <a16:creationId xmlns:a16="http://schemas.microsoft.com/office/drawing/2014/main" id="{4B2F4B92-93DF-873F-431E-AE9B1B61DBB9}"/>
                </a:ext>
              </a:extLst>
            </p:cNvPr>
            <p:cNvSpPr txBox="1">
              <a:spLocks/>
            </p:cNvSpPr>
            <p:nvPr/>
          </p:nvSpPr>
          <p:spPr>
            <a:xfrm>
              <a:off x="6047117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Storyboard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16" name="Graphic 15" descr="Clapper board outline">
              <a:extLst>
                <a:ext uri="{FF2B5EF4-FFF2-40B4-BE49-F238E27FC236}">
                  <a16:creationId xmlns:a16="http://schemas.microsoft.com/office/drawing/2014/main" id="{05ED94B7-EF10-5E3C-0FEC-04BF6CC7E87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370493" y="2360633"/>
              <a:ext cx="1229950" cy="1229950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5CA2A21-3224-0E50-4EFA-3B637516A9F2}"/>
              </a:ext>
            </a:extLst>
          </p:cNvPr>
          <p:cNvGrpSpPr/>
          <p:nvPr/>
        </p:nvGrpSpPr>
        <p:grpSpPr>
          <a:xfrm>
            <a:off x="8121769" y="1843005"/>
            <a:ext cx="1876702" cy="1876701"/>
            <a:chOff x="8121769" y="1843005"/>
            <a:chExt cx="1876702" cy="1876701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23A294A-0512-C876-335C-A9D5B27794A4}"/>
                </a:ext>
              </a:extLst>
            </p:cNvPr>
            <p:cNvSpPr/>
            <p:nvPr/>
          </p:nvSpPr>
          <p:spPr>
            <a:xfrm>
              <a:off x="8121770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9" name="Vertical Text Placeholder 18">
              <a:extLst>
                <a:ext uri="{FF2B5EF4-FFF2-40B4-BE49-F238E27FC236}">
                  <a16:creationId xmlns:a16="http://schemas.microsoft.com/office/drawing/2014/main" id="{2FA4A092-C1EF-A91B-ADA8-E427DF2EF7D9}"/>
                </a:ext>
              </a:extLst>
            </p:cNvPr>
            <p:cNvSpPr txBox="1">
              <a:spLocks/>
            </p:cNvSpPr>
            <p:nvPr/>
          </p:nvSpPr>
          <p:spPr>
            <a:xfrm>
              <a:off x="8121769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Prototypes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0" name="Graphic 19" descr="Cube outline">
              <a:extLst>
                <a:ext uri="{FF2B5EF4-FFF2-40B4-BE49-F238E27FC236}">
                  <a16:creationId xmlns:a16="http://schemas.microsoft.com/office/drawing/2014/main" id="{BFE8A0D9-3E68-BCF6-B4E8-79CF0E68E90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602920" y="2518408"/>
              <a:ext cx="914400" cy="914400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C4DFD49-94B2-48AE-C7FC-C5C423453A67}"/>
              </a:ext>
            </a:extLst>
          </p:cNvPr>
          <p:cNvGrpSpPr/>
          <p:nvPr/>
        </p:nvGrpSpPr>
        <p:grpSpPr>
          <a:xfrm>
            <a:off x="1915065" y="3917658"/>
            <a:ext cx="1876702" cy="1876701"/>
            <a:chOff x="1915065" y="3917658"/>
            <a:chExt cx="1876702" cy="1876701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F158C1D-6436-AEAD-004F-57626818A849}"/>
                </a:ext>
              </a:extLst>
            </p:cNvPr>
            <p:cNvSpPr/>
            <p:nvPr/>
          </p:nvSpPr>
          <p:spPr>
            <a:xfrm>
              <a:off x="1915065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3" name="Vertical Text Placeholder 18">
              <a:extLst>
                <a:ext uri="{FF2B5EF4-FFF2-40B4-BE49-F238E27FC236}">
                  <a16:creationId xmlns:a16="http://schemas.microsoft.com/office/drawing/2014/main" id="{60F44A5D-7E4F-6AE4-145C-330116FEB2EB}"/>
                </a:ext>
              </a:extLst>
            </p:cNvPr>
            <p:cNvSpPr txBox="1">
              <a:spLocks/>
            </p:cNvSpPr>
            <p:nvPr/>
          </p:nvSpPr>
          <p:spPr>
            <a:xfrm>
              <a:off x="1915065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Planning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4" name="Graphic 23" descr="Gantt Chart with solid fill">
              <a:extLst>
                <a:ext uri="{FF2B5EF4-FFF2-40B4-BE49-F238E27FC236}">
                  <a16:creationId xmlns:a16="http://schemas.microsoft.com/office/drawing/2014/main" id="{29E0FC08-C642-D10A-5122-3883E2B7061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2467148" y="4660752"/>
              <a:ext cx="772537" cy="772537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E475991-F0F6-BFBE-B564-091962E74CD5}"/>
              </a:ext>
            </a:extLst>
          </p:cNvPr>
          <p:cNvGrpSpPr/>
          <p:nvPr/>
        </p:nvGrpSpPr>
        <p:grpSpPr>
          <a:xfrm>
            <a:off x="3976777" y="3917658"/>
            <a:ext cx="1876702" cy="1876701"/>
            <a:chOff x="3976777" y="3917658"/>
            <a:chExt cx="1876702" cy="1876701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FE1BDB3-8272-36EB-0B14-4712F0267072}"/>
                </a:ext>
              </a:extLst>
            </p:cNvPr>
            <p:cNvSpPr/>
            <p:nvPr/>
          </p:nvSpPr>
          <p:spPr>
            <a:xfrm>
              <a:off x="3976778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7" name="Vertical Text Placeholder 18">
              <a:extLst>
                <a:ext uri="{FF2B5EF4-FFF2-40B4-BE49-F238E27FC236}">
                  <a16:creationId xmlns:a16="http://schemas.microsoft.com/office/drawing/2014/main" id="{FA929373-5645-49AA-C8BD-30BBC770FFF2}"/>
                </a:ext>
              </a:extLst>
            </p:cNvPr>
            <p:cNvSpPr txBox="1">
              <a:spLocks/>
            </p:cNvSpPr>
            <p:nvPr/>
          </p:nvSpPr>
          <p:spPr>
            <a:xfrm>
              <a:off x="3976777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Development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8" name="Graphic 27" descr="Arrow circle with solid fill">
              <a:extLst>
                <a:ext uri="{FF2B5EF4-FFF2-40B4-BE49-F238E27FC236}">
                  <a16:creationId xmlns:a16="http://schemas.microsoft.com/office/drawing/2014/main" id="{C080CF55-40B3-0011-3084-7B6FDACD20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4457928" y="4589820"/>
              <a:ext cx="914400" cy="914400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67D5B7C-D052-2977-18CF-275D33537222}"/>
              </a:ext>
            </a:extLst>
          </p:cNvPr>
          <p:cNvGrpSpPr/>
          <p:nvPr/>
        </p:nvGrpSpPr>
        <p:grpSpPr>
          <a:xfrm>
            <a:off x="6038491" y="3917658"/>
            <a:ext cx="1893954" cy="1876701"/>
            <a:chOff x="6038491" y="3917658"/>
            <a:chExt cx="1893954" cy="1876701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C1B1AA7-D0EB-497B-D1E3-2C18E0988254}"/>
                </a:ext>
              </a:extLst>
            </p:cNvPr>
            <p:cNvSpPr/>
            <p:nvPr/>
          </p:nvSpPr>
          <p:spPr>
            <a:xfrm>
              <a:off x="6038491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31" name="Vertical Text Placeholder 18">
              <a:extLst>
                <a:ext uri="{FF2B5EF4-FFF2-40B4-BE49-F238E27FC236}">
                  <a16:creationId xmlns:a16="http://schemas.microsoft.com/office/drawing/2014/main" id="{575E95CE-7575-7520-11AE-5E56A6181169}"/>
                </a:ext>
              </a:extLst>
            </p:cNvPr>
            <p:cNvSpPr txBox="1">
              <a:spLocks/>
            </p:cNvSpPr>
            <p:nvPr/>
          </p:nvSpPr>
          <p:spPr>
            <a:xfrm>
              <a:off x="6055743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Run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32" name="Graphic 31" descr="Shoe footprints with solid fill">
              <a:extLst>
                <a:ext uri="{FF2B5EF4-FFF2-40B4-BE49-F238E27FC236}">
                  <a16:creationId xmlns:a16="http://schemas.microsoft.com/office/drawing/2014/main" id="{789BF74E-34F2-8E7F-28A5-CED493E0349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6536894" y="4589820"/>
              <a:ext cx="914400" cy="914400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E1CD26D-C5E9-EB0C-317A-B16C08644FFC}"/>
              </a:ext>
            </a:extLst>
          </p:cNvPr>
          <p:cNvGrpSpPr/>
          <p:nvPr/>
        </p:nvGrpSpPr>
        <p:grpSpPr>
          <a:xfrm>
            <a:off x="8108830" y="3917658"/>
            <a:ext cx="1902581" cy="1876701"/>
            <a:chOff x="8108830" y="3917658"/>
            <a:chExt cx="1902581" cy="1876701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EF46FB2-D04D-C35F-BEA7-A5278A5C4923}"/>
                </a:ext>
              </a:extLst>
            </p:cNvPr>
            <p:cNvSpPr/>
            <p:nvPr/>
          </p:nvSpPr>
          <p:spPr>
            <a:xfrm>
              <a:off x="8108830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35" name="Vertical Text Placeholder 18">
              <a:extLst>
                <a:ext uri="{FF2B5EF4-FFF2-40B4-BE49-F238E27FC236}">
                  <a16:creationId xmlns:a16="http://schemas.microsoft.com/office/drawing/2014/main" id="{9FE17EB4-23B1-F038-BB87-212D08682EB1}"/>
                </a:ext>
              </a:extLst>
            </p:cNvPr>
            <p:cNvSpPr txBox="1">
              <a:spLocks/>
            </p:cNvSpPr>
            <p:nvPr/>
          </p:nvSpPr>
          <p:spPr>
            <a:xfrm>
              <a:off x="8134709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Evaluation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36" name="Graphic 35" descr="Checklist outline">
              <a:extLst>
                <a:ext uri="{FF2B5EF4-FFF2-40B4-BE49-F238E27FC236}">
                  <a16:creationId xmlns:a16="http://schemas.microsoft.com/office/drawing/2014/main" id="{7ACCDD70-D7F9-DE46-935E-D84BE8F10F1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8615860" y="4589820"/>
              <a:ext cx="914400" cy="914400"/>
            </a:xfrm>
            <a:prstGeom prst="rect">
              <a:avLst/>
            </a:prstGeom>
          </p:spPr>
        </p:pic>
      </p:grpSp>
      <p:sp>
        <p:nvSpPr>
          <p:cNvPr id="38" name="Title 2">
            <a:extLst>
              <a:ext uri="{FF2B5EF4-FFF2-40B4-BE49-F238E27FC236}">
                <a16:creationId xmlns:a16="http://schemas.microsoft.com/office/drawing/2014/main" id="{B159B583-1BB7-E3F8-FE3D-79FFF0C38D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630" y="365126"/>
            <a:ext cx="11930742" cy="874128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The 8 steps of DARE</a:t>
            </a:r>
          </a:p>
        </p:txBody>
      </p:sp>
    </p:spTree>
    <p:extLst>
      <p:ext uri="{BB962C8B-B14F-4D97-AF65-F5344CB8AC3E}">
        <p14:creationId xmlns:p14="http://schemas.microsoft.com/office/powerpoint/2010/main" val="1127949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FE4C00-07D6-8D22-30E6-95581031827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FB67076-1E43-CD0E-F45B-8162B3536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Agenda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ADE116F3-E52B-EF79-2B81-1FD7A3FCB435}"/>
              </a:ext>
            </a:extLst>
          </p:cNvPr>
          <p:cNvSpPr txBox="1">
            <a:spLocks/>
          </p:cNvSpPr>
          <p:nvPr/>
        </p:nvSpPr>
        <p:spPr>
          <a:xfrm>
            <a:off x="6554567" y="1407695"/>
            <a:ext cx="2795949" cy="47692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1A45B7-ED65-13A1-4AEA-A49A025E91B7}"/>
              </a:ext>
            </a:extLst>
          </p:cNvPr>
          <p:cNvSpPr txBox="1"/>
          <p:nvPr/>
        </p:nvSpPr>
        <p:spPr>
          <a:xfrm>
            <a:off x="2311842" y="1717425"/>
            <a:ext cx="24256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>
                <a:latin typeface="+mj-lt"/>
              </a:rPr>
              <a:t>Note keeping</a:t>
            </a:r>
          </a:p>
        </p:txBody>
      </p:sp>
      <p:pic>
        <p:nvPicPr>
          <p:cNvPr id="23" name="Graphic 22" descr="Badge 1 outline">
            <a:extLst>
              <a:ext uri="{FF2B5EF4-FFF2-40B4-BE49-F238E27FC236}">
                <a16:creationId xmlns:a16="http://schemas.microsoft.com/office/drawing/2014/main" id="{312D8DCF-39F3-D092-66E4-66A9037A57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274619" y="1604963"/>
            <a:ext cx="748145" cy="748145"/>
          </a:xfrm>
          <a:prstGeom prst="rect">
            <a:avLst/>
          </a:prstGeom>
        </p:spPr>
      </p:pic>
      <p:pic>
        <p:nvPicPr>
          <p:cNvPr id="24" name="Graphic 23" descr="Badge outline">
            <a:extLst>
              <a:ext uri="{FF2B5EF4-FFF2-40B4-BE49-F238E27FC236}">
                <a16:creationId xmlns:a16="http://schemas.microsoft.com/office/drawing/2014/main" id="{5E554DFC-97D0-40D0-A36C-288C55BAEB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274619" y="2538035"/>
            <a:ext cx="748145" cy="748145"/>
          </a:xfrm>
          <a:prstGeom prst="rect">
            <a:avLst/>
          </a:prstGeom>
        </p:spPr>
      </p:pic>
      <p:pic>
        <p:nvPicPr>
          <p:cNvPr id="25" name="Graphic 24" descr="Badge 3 outline">
            <a:extLst>
              <a:ext uri="{FF2B5EF4-FFF2-40B4-BE49-F238E27FC236}">
                <a16:creationId xmlns:a16="http://schemas.microsoft.com/office/drawing/2014/main" id="{3E1AA38B-050B-385A-3C3A-78C89FF9516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274619" y="3471107"/>
            <a:ext cx="748145" cy="748145"/>
          </a:xfrm>
          <a:prstGeom prst="rect">
            <a:avLst/>
          </a:prstGeom>
        </p:spPr>
      </p:pic>
      <p:pic>
        <p:nvPicPr>
          <p:cNvPr id="26" name="Graphic 25" descr="Badge 4 outline">
            <a:extLst>
              <a:ext uri="{FF2B5EF4-FFF2-40B4-BE49-F238E27FC236}">
                <a16:creationId xmlns:a16="http://schemas.microsoft.com/office/drawing/2014/main" id="{7D9EA3B8-7441-E1E0-372D-4EBE98590BA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1274619" y="4404179"/>
            <a:ext cx="748145" cy="74814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4C3AEE71-1613-B428-1951-A76E0DB54FB7}"/>
              </a:ext>
            </a:extLst>
          </p:cNvPr>
          <p:cNvSpPr txBox="1"/>
          <p:nvPr/>
        </p:nvSpPr>
        <p:spPr>
          <a:xfrm>
            <a:off x="2311841" y="2650498"/>
            <a:ext cx="30877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>
                <a:latin typeface="+mj-lt"/>
              </a:rPr>
              <a:t>Review blueprint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9D5863D-856E-2854-2B6C-D90FE0455AA9}"/>
              </a:ext>
            </a:extLst>
          </p:cNvPr>
          <p:cNvSpPr txBox="1"/>
          <p:nvPr/>
        </p:nvSpPr>
        <p:spPr>
          <a:xfrm>
            <a:off x="2311840" y="3583571"/>
            <a:ext cx="31694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>
                <a:latin typeface="+mj-lt"/>
              </a:rPr>
              <a:t>Create storyboard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156ACB9-644F-E8D0-8100-3C15273AA199}"/>
              </a:ext>
            </a:extLst>
          </p:cNvPr>
          <p:cNvSpPr txBox="1"/>
          <p:nvPr/>
        </p:nvSpPr>
        <p:spPr>
          <a:xfrm>
            <a:off x="2311839" y="4516644"/>
            <a:ext cx="19623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>
                <a:latin typeface="+mj-lt"/>
              </a:rPr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2068372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46FB0528-30BE-0525-3E07-22D3EB533603}"/>
              </a:ext>
            </a:extLst>
          </p:cNvPr>
          <p:cNvPicPr>
            <a:picLocks noGrp="1" noChangeAspect="1"/>
          </p:cNvPicPr>
          <p:nvPr>
            <p:ph type="pic" idx="2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5ED29E-EC36-550F-437B-45985AEDD29D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CE7DE1-A5B1-8EA0-5175-61DA4F8C0EB7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6EE763-80D0-78DB-5825-6DF1E49F283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 anchor="b"/>
          <a:lstStyle/>
          <a:p>
            <a:r>
              <a:rPr lang="en-US"/>
              <a:t>Note keeping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7E2FAFE-3D31-E1CD-D159-0D241F55947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/>
              <a:t>1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94D6B13-324E-BC72-D7DD-55AD392712F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/>
              <a:t>Who will take notes?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EC02321-8FFD-89D2-8692-8A0A01EF9B5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fontScale="25000" lnSpcReduction="20000"/>
          </a:bodyPr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D64D861-4349-086F-AA6E-49C77561CDB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accent2">
                    <a:lumMod val="75000"/>
                  </a:schemeClr>
                </a:solidFill>
              </a:rPr>
              <a:t>Photo by </a:t>
            </a:r>
            <a:r>
              <a:rPr lang="en-US">
                <a:solidFill>
                  <a:schemeClr val="accent2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Glenn Carstens-Peters</a:t>
            </a:r>
            <a:r>
              <a:rPr lang="en-US">
                <a:solidFill>
                  <a:schemeClr val="accent2">
                    <a:lumMod val="75000"/>
                  </a:schemeClr>
                </a:solidFill>
              </a:rPr>
              <a:t> on </a:t>
            </a:r>
            <a:r>
              <a:rPr lang="en-US">
                <a:solidFill>
                  <a:schemeClr val="accent2">
                    <a:lumMod val="7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r>
              <a:rPr lang="en-US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98718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E0416EE5-F393-1812-A7FC-9ADE18EB6631}"/>
              </a:ext>
            </a:extLst>
          </p:cNvPr>
          <p:cNvPicPr>
            <a:picLocks noGrp="1" noChangeAspect="1"/>
          </p:cNvPicPr>
          <p:nvPr>
            <p:ph type="pic" idx="2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5372100"/>
          </a:xfr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5ED29E-EC36-550F-437B-45985AEDD29D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CE7DE1-A5B1-8EA0-5175-61DA4F8C0EB7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6EE763-80D0-78DB-5825-6DF1E49F283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 anchor="b">
            <a:normAutofit/>
          </a:bodyPr>
          <a:lstStyle/>
          <a:p>
            <a:r>
              <a:rPr lang="en-US"/>
              <a:t>Review blueprint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7E2FAFE-3D31-E1CD-D159-0D241F55947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/>
              <a:t>2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94D6B13-324E-BC72-D7DD-55AD392712F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/>
              <a:t>What did we do last time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EC02321-8FFD-89D2-8692-8A0A01EF9B5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fontScale="25000" lnSpcReduction="20000"/>
          </a:bodyPr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D64D861-4349-086F-AA6E-49C77561CDB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Image by </a:t>
            </a:r>
            <a:r>
              <a:rPr lang="en-US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Michael L. Hiraeth</a:t>
            </a:r>
            <a:r>
              <a:rPr lang="en-US">
                <a:solidFill>
                  <a:schemeClr val="bg1"/>
                </a:solidFill>
              </a:rPr>
              <a:t> from </a:t>
            </a:r>
            <a:r>
              <a:rPr lang="en-US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Pixabay</a:t>
            </a:r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5766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C2C63785-33BB-BB88-BC8C-D55DBDB97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Blueprint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1AA6AA1E-F462-2B9B-16F4-E4CA29C3E21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0289008"/>
              </p:ext>
            </p:extLst>
          </p:nvPr>
        </p:nvGraphicFramePr>
        <p:xfrm>
          <a:off x="273050" y="1408113"/>
          <a:ext cx="11645900" cy="3772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49652">
                  <a:extLst>
                    <a:ext uri="{9D8B030D-6E8A-4147-A177-3AD203B41FA5}">
                      <a16:colId xmlns:a16="http://schemas.microsoft.com/office/drawing/2014/main" val="4047606431"/>
                    </a:ext>
                  </a:extLst>
                </a:gridCol>
                <a:gridCol w="8696248">
                  <a:extLst>
                    <a:ext uri="{9D8B030D-6E8A-4147-A177-3AD203B41FA5}">
                      <a16:colId xmlns:a16="http://schemas.microsoft.com/office/drawing/2014/main" val="3636758088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sz="1800" b="1" i="0" u="none" strike="noStrike" noProof="0" dirty="0">
                          <a:solidFill>
                            <a:schemeClr val="tx2"/>
                          </a:solidFill>
                        </a:rPr>
                        <a:t>Mission statement</a:t>
                      </a:r>
                      <a:endParaRPr lang="en-US" b="1" dirty="0">
                        <a:solidFill>
                          <a:schemeClr val="tx2"/>
                        </a:solidFill>
                        <a:latin typeface="+mj-lt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297523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b="1" dirty="0">
                          <a:solidFill>
                            <a:schemeClr val="tx2"/>
                          </a:solidFill>
                          <a:latin typeface="+mj-lt"/>
                        </a:rPr>
                        <a:t>Title</a:t>
                      </a:r>
                    </a:p>
                  </a:txBody>
                  <a:tcPr anchor="ctr">
                    <a:lnL w="0">
                      <a:noFill/>
                    </a:lnL>
                    <a:lnR w="0">
                      <a:noFill/>
                    </a:lnR>
                    <a:lnT w="6350">
                      <a:solidFill>
                        <a:schemeClr val="tx2"/>
                      </a:solidFill>
                    </a:lnT>
                    <a:lnB w="6350">
                      <a:solidFill>
                        <a:schemeClr val="tx2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lvl="0">
                        <a:buNone/>
                      </a:pPr>
                      <a:endParaRPr lang="en-US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0">
                      <a:noFill/>
                    </a:lnL>
                    <a:lnR w="0">
                      <a:noFill/>
                    </a:lnR>
                    <a:lnT w="6350">
                      <a:solidFill>
                        <a:schemeClr val="tx2"/>
                      </a:solidFill>
                    </a:lnT>
                    <a:lnB w="6350">
                      <a:solidFill>
                        <a:schemeClr val="tx2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016456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lang="en-US" b="1" dirty="0">
                          <a:solidFill>
                            <a:schemeClr val="tx2"/>
                          </a:solidFill>
                          <a:latin typeface="+mj-lt"/>
                        </a:rPr>
                        <a:t>Target audience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7858853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b="1" dirty="0">
                          <a:solidFill>
                            <a:schemeClr val="tx2"/>
                          </a:solidFill>
                          <a:latin typeface="+mj-lt"/>
                        </a:rPr>
                        <a:t>Position in the curriculum</a:t>
                      </a:r>
                      <a:endParaRPr lang="en-US" dirty="0"/>
                    </a:p>
                  </a:txBody>
                  <a:tcPr anchor="ctr">
                    <a:lnL w="0">
                      <a:noFill/>
                    </a:lnL>
                    <a:lnR w="0">
                      <a:noFill/>
                    </a:lnR>
                    <a:lnT w="6350">
                      <a:solidFill>
                        <a:schemeClr val="tx2"/>
                      </a:solidFill>
                    </a:lnT>
                    <a:lnB w="6350">
                      <a:solidFill>
                        <a:schemeClr val="tx2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Wingdings" pitchFamily="2" charset="2"/>
                        <a:buChar char="§"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Contributes to final attainments</a:t>
                      </a:r>
                      <a:endParaRPr lang="en-US" dirty="0"/>
                    </a:p>
                    <a:p>
                      <a:pPr marL="285750" lvl="0" indent="-285750">
                        <a:buFont typeface="Wingdings" pitchFamily="2" charset="2"/>
                        <a:buChar char="§"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Previous courses</a:t>
                      </a:r>
                      <a:endParaRPr lang="en-US" dirty="0"/>
                    </a:p>
                    <a:p>
                      <a:pPr marL="285750" lvl="0" indent="-285750">
                        <a:buFont typeface="Wingdings" pitchFamily="2" charset="2"/>
                        <a:buChar char="§"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Following courses</a:t>
                      </a:r>
                      <a:endParaRPr lang="en-US" dirty="0"/>
                    </a:p>
                  </a:txBody>
                  <a:tcPr anchor="ctr">
                    <a:lnL w="0">
                      <a:noFill/>
                    </a:lnL>
                    <a:lnR w="0">
                      <a:noFill/>
                    </a:lnR>
                    <a:lnT w="6350">
                      <a:solidFill>
                        <a:schemeClr val="tx2"/>
                      </a:solidFill>
                    </a:lnT>
                    <a:lnB w="6350">
                      <a:solidFill>
                        <a:schemeClr val="tx2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095591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b="1" dirty="0">
                          <a:solidFill>
                            <a:schemeClr val="tx2"/>
                          </a:solidFill>
                          <a:latin typeface="+mj-lt"/>
                        </a:rPr>
                        <a:t>Improvements from previous years</a:t>
                      </a:r>
                      <a:endParaRPr lang="en-US"/>
                    </a:p>
                  </a:txBody>
                  <a:tcPr anchor="ctr">
                    <a:lnL w="0">
                      <a:noFill/>
                    </a:lnL>
                    <a:lnR w="0">
                      <a:noFill/>
                    </a:lnR>
                    <a:lnT w="6350">
                      <a:solidFill>
                        <a:schemeClr val="tx2"/>
                      </a:solidFill>
                    </a:lnT>
                    <a:lnB w="6350">
                      <a:solidFill>
                        <a:schemeClr val="tx2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Wingdings" pitchFamily="2" charset="2"/>
                        <a:buChar char="§"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Point 1</a:t>
                      </a:r>
                      <a:endParaRPr lang="en-US"/>
                    </a:p>
                    <a:p>
                      <a:pPr marL="285750" lvl="0" indent="-285750">
                        <a:buFont typeface="Wingdings" pitchFamily="2" charset="2"/>
                        <a:buChar char="§"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Point 2</a:t>
                      </a:r>
                      <a:endParaRPr lang="en-US"/>
                    </a:p>
                    <a:p>
                      <a:pPr marL="285750" lvl="0" indent="-285750">
                        <a:buFont typeface="Wingdings" pitchFamily="2" charset="2"/>
                        <a:buChar char="§"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…</a:t>
                      </a:r>
                      <a:endParaRPr lang="en-US"/>
                    </a:p>
                  </a:txBody>
                  <a:tcPr anchor="ctr">
                    <a:lnL w="0">
                      <a:noFill/>
                    </a:lnL>
                    <a:lnR w="0">
                      <a:noFill/>
                    </a:lnR>
                    <a:lnT w="6350">
                      <a:solidFill>
                        <a:schemeClr val="tx2"/>
                      </a:solidFill>
                    </a:lnT>
                    <a:lnB w="6350">
                      <a:solidFill>
                        <a:schemeClr val="tx2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7835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6476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C2C63785-33BB-BB88-BC8C-D55DBDB97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Blueprint</a:t>
            </a: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1AA6AA1E-F462-2B9B-16F4-E4CA29C3E21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2881236"/>
              </p:ext>
            </p:extLst>
          </p:nvPr>
        </p:nvGraphicFramePr>
        <p:xfrm>
          <a:off x="273050" y="1408113"/>
          <a:ext cx="11645900" cy="3391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49652">
                  <a:extLst>
                    <a:ext uri="{9D8B030D-6E8A-4147-A177-3AD203B41FA5}">
                      <a16:colId xmlns:a16="http://schemas.microsoft.com/office/drawing/2014/main" val="4047606431"/>
                    </a:ext>
                  </a:extLst>
                </a:gridCol>
                <a:gridCol w="8696248">
                  <a:extLst>
                    <a:ext uri="{9D8B030D-6E8A-4147-A177-3AD203B41FA5}">
                      <a16:colId xmlns:a16="http://schemas.microsoft.com/office/drawing/2014/main" val="3636758088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b="1" dirty="0">
                          <a:solidFill>
                            <a:schemeClr val="tx2"/>
                          </a:solidFill>
                          <a:latin typeface="+mj-lt"/>
                        </a:rPr>
                        <a:t>Look and feel</a:t>
                      </a:r>
                      <a:endParaRPr lang="en-US"/>
                    </a:p>
                  </a:txBody>
                  <a:tcPr anchor="ctr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Wingdings" pitchFamily="2" charset="2"/>
                        <a:buChar char="§"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Keyword 1 + what does it mean</a:t>
                      </a:r>
                      <a:endParaRPr lang="en-US"/>
                    </a:p>
                    <a:p>
                      <a:pPr marL="285750" lvl="0" indent="-285750">
                        <a:buFont typeface="Wingdings" pitchFamily="2" charset="2"/>
                        <a:buChar char="§"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Keyword 2 + what does it mean</a:t>
                      </a:r>
                      <a:endParaRPr lang="en-US"/>
                    </a:p>
                    <a:p>
                      <a:pPr marL="285750" lvl="0" indent="-285750">
                        <a:buFont typeface="Wingdings" pitchFamily="2" charset="2"/>
                        <a:buChar char="§"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Keyword 3 + what does it mean</a:t>
                      </a:r>
                      <a:endParaRPr lang="en-US"/>
                    </a:p>
                  </a:txBody>
                  <a:tcPr anchor="ctr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1351595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b="1" dirty="0">
                          <a:solidFill>
                            <a:schemeClr val="tx2"/>
                          </a:solidFill>
                          <a:latin typeface="+mj-lt"/>
                        </a:rPr>
                        <a:t>Mastery</a:t>
                      </a:r>
                      <a:endParaRPr lang="en-US"/>
                    </a:p>
                  </a:txBody>
                  <a:tcPr anchor="ctr">
                    <a:lnL w="0">
                      <a:noFill/>
                    </a:lnL>
                    <a:lnR w="0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Font typeface="Wingdings" pitchFamily="2" charset="2"/>
                        <a:buNone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How can students demonstrate they master the course?</a:t>
                      </a:r>
                      <a:endParaRPr lang="en-US"/>
                    </a:p>
                  </a:txBody>
                  <a:tcPr anchor="ctr">
                    <a:lnL w="0">
                      <a:noFill/>
                    </a:lnL>
                    <a:lnR w="0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937715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b="1" dirty="0">
                          <a:solidFill>
                            <a:schemeClr val="tx2"/>
                          </a:solidFill>
                          <a:latin typeface="+mj-lt"/>
                        </a:rPr>
                        <a:t>Learning Objectives</a:t>
                      </a:r>
                      <a:endParaRPr lang="en-US"/>
                    </a:p>
                  </a:txBody>
                  <a:tcPr anchor="ctr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Wingdings" pitchFamily="2" charset="2"/>
                        <a:buChar char="§"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LO 1</a:t>
                      </a:r>
                      <a:endParaRPr lang="en-US"/>
                    </a:p>
                    <a:p>
                      <a:pPr marL="285750" marR="0" lvl="0" indent="-2857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LO 2</a:t>
                      </a:r>
                      <a:endParaRPr lang="en-US"/>
                    </a:p>
                    <a:p>
                      <a:pPr marL="285750" lvl="0" indent="-285750">
                        <a:buFont typeface="Wingdings" pitchFamily="2" charset="2"/>
                        <a:buChar char="§"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LO 3</a:t>
                      </a:r>
                      <a:endParaRPr lang="en-US"/>
                    </a:p>
                  </a:txBody>
                  <a:tcPr anchor="ctr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6928692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US" b="1" dirty="0">
                          <a:solidFill>
                            <a:schemeClr val="tx2"/>
                          </a:solidFill>
                          <a:latin typeface="+mj-lt"/>
                        </a:rPr>
                        <a:t>After one year</a:t>
                      </a:r>
                      <a:endParaRPr lang="en-US"/>
                    </a:p>
                  </a:txBody>
                  <a:tcPr anchor="ctr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Wingdings" pitchFamily="2" charset="2"/>
                        <a:buChar char="§"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Keyword 1 + what does it mean</a:t>
                      </a:r>
                      <a:endParaRPr lang="en-US"/>
                    </a:p>
                    <a:p>
                      <a:pPr marL="285750" lvl="0" indent="-285750">
                        <a:buFont typeface="Wingdings" pitchFamily="2" charset="2"/>
                        <a:buChar char="§"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Keyword 2 + what does it mean</a:t>
                      </a:r>
                      <a:endParaRPr lang="en-US"/>
                    </a:p>
                    <a:p>
                      <a:pPr marL="285750" lvl="0" indent="-285750">
                        <a:buFont typeface="Wingdings" pitchFamily="2" charset="2"/>
                        <a:buChar char="§"/>
                      </a:pPr>
                      <a:r>
                        <a:rPr lang="en-US" dirty="0">
                          <a:solidFill>
                            <a:schemeClr val="tx2"/>
                          </a:solidFill>
                        </a:rPr>
                        <a:t>Keyword 3 + what does it mean</a:t>
                      </a:r>
                      <a:endParaRPr lang="en-US"/>
                    </a:p>
                  </a:txBody>
                  <a:tcPr anchor="ctr">
                    <a:lnL w="0">
                      <a:noFill/>
                    </a:lnL>
                    <a:lnR w="0">
                      <a:noFill/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45334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5502586"/>
      </p:ext>
    </p:extLst>
  </p:cSld>
  <p:clrMapOvr>
    <a:masterClrMapping/>
  </p:clrMapOvr>
</p:sld>
</file>

<file path=ppt/theme/theme1.xml><?xml version="1.0" encoding="utf-8"?>
<a:theme xmlns:a="http://schemas.openxmlformats.org/drawingml/2006/main" name="Carpe Diem BLD">
  <a:themeElements>
    <a:clrScheme name="Carpe Diem BLD">
      <a:dk1>
        <a:sysClr val="windowText" lastClr="000000"/>
      </a:dk1>
      <a:lt1>
        <a:sysClr val="window" lastClr="FFFFFF"/>
      </a:lt1>
      <a:dk2>
        <a:srgbClr val="0C2340"/>
      </a:dk2>
      <a:lt2>
        <a:srgbClr val="E7E6E6"/>
      </a:lt2>
      <a:accent1>
        <a:srgbClr val="00A6D6"/>
      </a:accent1>
      <a:accent2>
        <a:srgbClr val="FFB81C"/>
      </a:accent2>
      <a:accent3>
        <a:srgbClr val="6F1D77"/>
      </a:accent3>
      <a:accent4>
        <a:srgbClr val="E03C31"/>
      </a:accent4>
      <a:accent5>
        <a:srgbClr val="009B77"/>
      </a:accent5>
      <a:accent6>
        <a:srgbClr val="0076C2"/>
      </a:accent6>
      <a:hlink>
        <a:srgbClr val="00A6D6"/>
      </a:hlink>
      <a:folHlink>
        <a:srgbClr val="6F1D77"/>
      </a:folHlink>
    </a:clrScheme>
    <a:fontScheme name="Carpe Diem BLD">
      <a:majorFont>
        <a:latin typeface="Roboto Slab"/>
        <a:ea typeface=""/>
        <a:cs typeface=""/>
      </a:majorFont>
      <a:minorFont>
        <a:latin typeface="Arial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plash screens">
  <a:themeElements>
    <a:clrScheme name="Carpe Diem BLD">
      <a:dk1>
        <a:sysClr val="windowText" lastClr="000000"/>
      </a:dk1>
      <a:lt1>
        <a:sysClr val="window" lastClr="FFFFFF"/>
      </a:lt1>
      <a:dk2>
        <a:srgbClr val="0C2340"/>
      </a:dk2>
      <a:lt2>
        <a:srgbClr val="E7E6E6"/>
      </a:lt2>
      <a:accent1>
        <a:srgbClr val="00A6D6"/>
      </a:accent1>
      <a:accent2>
        <a:srgbClr val="FFB81C"/>
      </a:accent2>
      <a:accent3>
        <a:srgbClr val="6F1D77"/>
      </a:accent3>
      <a:accent4>
        <a:srgbClr val="E03C31"/>
      </a:accent4>
      <a:accent5>
        <a:srgbClr val="009B77"/>
      </a:accent5>
      <a:accent6>
        <a:srgbClr val="0076C2"/>
      </a:accent6>
      <a:hlink>
        <a:srgbClr val="00A6D6"/>
      </a:hlink>
      <a:folHlink>
        <a:srgbClr val="6F1D77"/>
      </a:folHlink>
    </a:clrScheme>
    <a:fontScheme name="Carpe Diem BLD">
      <a:majorFont>
        <a:latin typeface="Roboto Slab"/>
        <a:ea typeface=""/>
        <a:cs typeface=""/>
      </a:majorFont>
      <a:minorFont>
        <a:latin typeface="Arial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U Delft">
  <a:themeElements>
    <a:clrScheme name="TU Delf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6D6"/>
      </a:accent1>
      <a:accent2>
        <a:srgbClr val="017188"/>
      </a:accent2>
      <a:accent3>
        <a:srgbClr val="EB7246"/>
      </a:accent3>
      <a:accent4>
        <a:srgbClr val="00A390"/>
      </a:accent4>
      <a:accent5>
        <a:srgbClr val="F1BE3E"/>
      </a:accent5>
      <a:accent6>
        <a:srgbClr val="C3312F"/>
      </a:accent6>
      <a:hlink>
        <a:srgbClr val="0000FF"/>
      </a:hlink>
      <a:folHlink>
        <a:srgbClr val="FF00FF"/>
      </a:folHlink>
    </a:clrScheme>
    <a:fontScheme name="TU Delft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TU Delf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EC322C1BAC0E4459C9B03859DA723EB" ma:contentTypeVersion="23" ma:contentTypeDescription="Een nieuw document maken." ma:contentTypeScope="" ma:versionID="6b1c8293f6ff72d92e131c51e955b5fc">
  <xsd:schema xmlns:xsd="http://www.w3.org/2001/XMLSchema" xmlns:xs="http://www.w3.org/2001/XMLSchema" xmlns:p="http://schemas.microsoft.com/office/2006/metadata/properties" xmlns:ns2="eb322a20-2d1e-44df-876a-7e4c63c23e42" xmlns:ns3="e1bc955a-f0df-4e13-8233-156708be1c7f" targetNamespace="http://schemas.microsoft.com/office/2006/metadata/properties" ma:root="true" ma:fieldsID="2ca8db6830959e67652c61ff1ca21f0a" ns2:_="" ns3:_="">
    <xsd:import namespace="eb322a20-2d1e-44df-876a-7e4c63c23e42"/>
    <xsd:import namespace="e1bc955a-f0df-4e13-8233-156708be1c7f"/>
    <xsd:element name="properties">
      <xsd:complexType>
        <xsd:sequence>
          <xsd:element name="documentManagement">
            <xsd:complexType>
              <xsd:all>
                <xsd:element ref="ns2:NotebookType" minOccurs="0"/>
                <xsd:element ref="ns2:FolderType" minOccurs="0"/>
                <xsd:element ref="ns2:CultureName" minOccurs="0"/>
                <xsd:element ref="ns2:AppVersion" minOccurs="0"/>
                <xsd:element ref="ns2:TeamsChannelId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322a20-2d1e-44df-876a-7e4c63c23e42" elementFormDefault="qualified">
    <xsd:import namespace="http://schemas.microsoft.com/office/2006/documentManagement/types"/>
    <xsd:import namespace="http://schemas.microsoft.com/office/infopath/2007/PartnerControls"/>
    <xsd:element name="NotebookType" ma:index="8" nillable="true" ma:displayName="Notebook Type" ma:internalName="NotebookType">
      <xsd:simpleType>
        <xsd:restriction base="dms:Text"/>
      </xsd:simpleType>
    </xsd:element>
    <xsd:element name="FolderType" ma:index="9" nillable="true" ma:displayName="Folder Type" ma:internalName="FolderType">
      <xsd:simpleType>
        <xsd:restriction base="dms:Text"/>
      </xsd:simpleType>
    </xsd:element>
    <xsd:element name="CultureName" ma:index="10" nillable="true" ma:displayName="Culture Name" ma:internalName="CultureName">
      <xsd:simpleType>
        <xsd:restriction base="dms:Text"/>
      </xsd:simpleType>
    </xsd:element>
    <xsd:element name="AppVersion" ma:index="11" nillable="true" ma:displayName="App Version" ma:internalName="AppVersion">
      <xsd:simpleType>
        <xsd:restriction base="dms:Text"/>
      </xsd:simpleType>
    </xsd:element>
    <xsd:element name="TeamsChannelId" ma:index="12" nillable="true" ma:displayName="Teams Channel Id" ma:internalName="TeamsChannelId">
      <xsd:simpleType>
        <xsd:restriction base="dms:Text"/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Afbeeldingtags" ma:readOnly="false" ma:fieldId="{5cf76f15-5ced-4ddc-b409-7134ff3c332f}" ma:taxonomyMulti="true" ma:sspId="0d2f2e1c-c095-4710-afda-8e7acdb0334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7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bc955a-f0df-4e13-8233-156708be1c7f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b4b981be-2499-45ff-a11a-1bc5468851a1}" ma:internalName="TaxCatchAll" ma:showField="CatchAllData" ma:web="e1bc955a-f0df-4e13-8233-156708be1c7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e1bc955a-f0df-4e13-8233-156708be1c7f">
      <UserInfo>
        <DisplayName>Giorgos Kontoes</DisplayName>
        <AccountId>732</AccountId>
        <AccountType/>
      </UserInfo>
    </SharedWithUsers>
    <FolderType xmlns="eb322a20-2d1e-44df-876a-7e4c63c23e42" xsi:nil="true"/>
    <TeamsChannelId xmlns="eb322a20-2d1e-44df-876a-7e4c63c23e42" xsi:nil="true"/>
    <TaxCatchAll xmlns="e1bc955a-f0df-4e13-8233-156708be1c7f" xsi:nil="true"/>
    <NotebookType xmlns="eb322a20-2d1e-44df-876a-7e4c63c23e42" xsi:nil="true"/>
    <CultureName xmlns="eb322a20-2d1e-44df-876a-7e4c63c23e42" xsi:nil="true"/>
    <AppVersion xmlns="eb322a20-2d1e-44df-876a-7e4c63c23e42" xsi:nil="true"/>
    <lcf76f155ced4ddcb4097134ff3c332f xmlns="eb322a20-2d1e-44df-876a-7e4c63c23e42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113113C-1F20-4409-96EA-8593E30FEA6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b322a20-2d1e-44df-876a-7e4c63c23e42"/>
    <ds:schemaRef ds:uri="e1bc955a-f0df-4e13-8233-156708be1c7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F2EC280-D4BD-4A1A-ADA5-612003BA70F3}">
  <ds:schemaRefs>
    <ds:schemaRef ds:uri="e1bc955a-f0df-4e13-8233-156708be1c7f"/>
    <ds:schemaRef ds:uri="http://purl.org/dc/elements/1.1/"/>
    <ds:schemaRef ds:uri="http://purl.org/dc/dcmitype/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eb322a20-2d1e-44df-876a-7e4c63c23e42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357F544C-4EA6-42D2-B10E-804023A44CA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Basic stramien Powerpoint (compact)(1)</Template>
  <TotalTime>5</TotalTime>
  <Words>1078</Words>
  <Application>Microsoft Office PowerPoint</Application>
  <PresentationFormat>Breedbeeld</PresentationFormat>
  <Paragraphs>303</Paragraphs>
  <Slides>29</Slides>
  <Notes>7</Notes>
  <HiddenSlides>4</HiddenSlides>
  <MMClips>0</MMClips>
  <ScaleCrop>false</ScaleCrop>
  <HeadingPairs>
    <vt:vector size="6" baseType="variant">
      <vt:variant>
        <vt:lpstr>Gebruikte lettertypen</vt:lpstr>
      </vt:variant>
      <vt:variant>
        <vt:i4>8</vt:i4>
      </vt:variant>
      <vt:variant>
        <vt:lpstr>Thema</vt:lpstr>
      </vt:variant>
      <vt:variant>
        <vt:i4>2</vt:i4>
      </vt:variant>
      <vt:variant>
        <vt:lpstr>Diatitels</vt:lpstr>
      </vt:variant>
      <vt:variant>
        <vt:i4>29</vt:i4>
      </vt:variant>
    </vt:vector>
  </HeadingPairs>
  <TitlesOfParts>
    <vt:vector size="39" baseType="lpstr">
      <vt:lpstr>Apple Symbols</vt:lpstr>
      <vt:lpstr>Roboto Slab Bold</vt:lpstr>
      <vt:lpstr>Arial</vt:lpstr>
      <vt:lpstr>System Font Regular</vt:lpstr>
      <vt:lpstr>Calibri</vt:lpstr>
      <vt:lpstr>Roboto Slab Medium</vt:lpstr>
      <vt:lpstr>Roboto Slab Regular Regular</vt:lpstr>
      <vt:lpstr>Wingdings</vt:lpstr>
      <vt:lpstr>Carpe Diem BLD</vt:lpstr>
      <vt:lpstr>Splash screens</vt:lpstr>
      <vt:lpstr>Instructions for facilitator</vt:lpstr>
      <vt:lpstr>PowerPoint-presentatie</vt:lpstr>
      <vt:lpstr>Storyboard</vt:lpstr>
      <vt:lpstr>The 8 steps of DARE</vt:lpstr>
      <vt:lpstr>Agenda</vt:lpstr>
      <vt:lpstr>PowerPoint-presentatie</vt:lpstr>
      <vt:lpstr>PowerPoint-presentatie</vt:lpstr>
      <vt:lpstr>Blueprint</vt:lpstr>
      <vt:lpstr>Blueprint</vt:lpstr>
      <vt:lpstr>PowerPoint-presentatie</vt:lpstr>
      <vt:lpstr>PowerPoint-presentatie</vt:lpstr>
      <vt:lpstr>Blended Learning Wave</vt:lpstr>
      <vt:lpstr>PowerPoint-presentatie</vt:lpstr>
      <vt:lpstr>Examples of blends</vt:lpstr>
      <vt:lpstr>Mastery</vt:lpstr>
      <vt:lpstr>Milestones</vt:lpstr>
      <vt:lpstr>Assessment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Design questions</vt:lpstr>
      <vt:lpstr>PowerPoint-presentatie</vt:lpstr>
      <vt:lpstr>PowerPoint-presentatie</vt:lpstr>
      <vt:lpstr>PowerPoint-presentatie</vt:lpstr>
      <vt:lpstr>Preparation for next meeting</vt:lpstr>
      <vt:lpstr>PowerPoint-presentatie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Wiebe Dijkstra</dc:creator>
  <cp:lastModifiedBy>Robbert Winkel</cp:lastModifiedBy>
  <cp:revision>67</cp:revision>
  <dcterms:created xsi:type="dcterms:W3CDTF">2022-06-08T13:49:48Z</dcterms:created>
  <dcterms:modified xsi:type="dcterms:W3CDTF">2024-09-18T08:55:13Z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0x010100EEC322C1BAC0E4459C9B03859DA723EB</vt:lpwstr>
  </property>
  <property fmtid="{D5CDD505-2E9C-101B-9397-08002B2CF9AE}" pid="3" name="MediaServiceImageTags">
    <vt:lpwstr/>
  </property>
</Properties>
</file>