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  <p:sldMasterId id="2147483648" r:id="rId6"/>
  </p:sldMasterIdLst>
  <p:notesMasterIdLst>
    <p:notesMasterId r:id="rId33"/>
  </p:notesMasterIdLst>
  <p:sldIdLst>
    <p:sldId id="270" r:id="rId7"/>
    <p:sldId id="802" r:id="rId8"/>
    <p:sldId id="262" r:id="rId9"/>
    <p:sldId id="259" r:id="rId10"/>
    <p:sldId id="265" r:id="rId11"/>
    <p:sldId id="269" r:id="rId12"/>
    <p:sldId id="838" r:id="rId13"/>
    <p:sldId id="814" r:id="rId14"/>
    <p:sldId id="816" r:id="rId15"/>
    <p:sldId id="839" r:id="rId16"/>
    <p:sldId id="804" r:id="rId17"/>
    <p:sldId id="815" r:id="rId18"/>
    <p:sldId id="823" r:id="rId19"/>
    <p:sldId id="824" r:id="rId20"/>
    <p:sldId id="819" r:id="rId21"/>
    <p:sldId id="821" r:id="rId22"/>
    <p:sldId id="822" r:id="rId23"/>
    <p:sldId id="760" r:id="rId24"/>
    <p:sldId id="829" r:id="rId25"/>
    <p:sldId id="830" r:id="rId26"/>
    <p:sldId id="831" r:id="rId27"/>
    <p:sldId id="832" r:id="rId28"/>
    <p:sldId id="799" r:id="rId29"/>
    <p:sldId id="834" r:id="rId30"/>
    <p:sldId id="835" r:id="rId31"/>
    <p:sldId id="836" r:id="rId32"/>
  </p:sldIdLst>
  <p:sldSz cx="12192000" cy="6858000"/>
  <p:notesSz cx="6858000" cy="9144000"/>
  <p:embeddedFontLst>
    <p:embeddedFont>
      <p:font typeface="Roboto Slab" pitchFamily="2" charset="0"/>
      <p:regular r:id="rId34"/>
      <p:bold r:id="rId35"/>
    </p:embeddedFont>
    <p:embeddedFont>
      <p:font typeface="Roboto Slab Bold" pitchFamily="2" charset="0"/>
      <p:bold r:id="rId36"/>
    </p:embeddedFont>
    <p:embeddedFont>
      <p:font typeface="Roboto Slab Medium" pitchFamily="2" charset="0"/>
      <p:regular r:id="rId37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D9B0411-41F6-7DA0-4250-436EFD69B136}" name="Marvin Soetanto" initials="MS" userId="S::mlsoetanto@tudelft.nl::b520ea78-7366-4efe-a8af-cc1e8aa38717" providerId="AD"/>
  <p188:author id="{01047F2A-282B-B961-3F03-712642A59795}" name="Wiebe Dijkstra" initials="WPD" userId="Wiebe Dijkstra" providerId="None"/>
  <p188:author id="{CF938B50-8D1E-698B-93FE-F965D74CAFCA}" name="Wiebe Dijkstra" initials="WD" userId="S::wpdijkstra@tudelft.nl::3e228de1-5d7d-40b0-b1c2-3c4a90e6ed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A8DC"/>
    <a:srgbClr val="C7C6C2"/>
    <a:srgbClr val="6CC24A"/>
    <a:srgbClr val="0C2340"/>
    <a:srgbClr val="00B8C8"/>
    <a:srgbClr val="0076C2"/>
    <a:srgbClr val="6F1D77"/>
    <a:srgbClr val="EF60A3"/>
    <a:srgbClr val="A50034"/>
    <a:srgbClr val="E03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83A6BEE-18AC-402B-B881-0073B3BA97EF}" v="25" dt="2024-08-23T09:48:04.686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7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21" Type="http://schemas.openxmlformats.org/officeDocument/2006/relationships/slide" Target="slides/slide15.xml"/><Relationship Id="rId34" Type="http://schemas.openxmlformats.org/officeDocument/2006/relationships/font" Target="fonts/font1.fntdata"/><Relationship Id="rId42" Type="http://schemas.microsoft.com/office/2016/11/relationships/changesInfo" Target="changesInfos/changesInfo1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font" Target="fonts/font4.fntdata"/><Relationship Id="rId40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font" Target="fonts/font3.fntdata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font" Target="fonts/font2.fntdata"/><Relationship Id="rId43" Type="http://schemas.microsoft.com/office/2015/10/relationships/revisionInfo" Target="revisionInfo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bert Winkel" userId="S::robbertwinkel@tudelft.nl::f6ecdddf-d1a8-4962-bc60-3e554e374006" providerId="AD" clId="Web-{C83A6BEE-18AC-402B-B881-0073B3BA97EF}"/>
    <pc:docChg chg="modSld">
      <pc:chgData name="Robbert Winkel" userId="S::robbertwinkel@tudelft.nl::f6ecdddf-d1a8-4962-bc60-3e554e374006" providerId="AD" clId="Web-{C83A6BEE-18AC-402B-B881-0073B3BA97EF}" dt="2024-08-23T09:48:04.686" v="23"/>
      <pc:docMkLst>
        <pc:docMk/>
      </pc:docMkLst>
      <pc:sldChg chg="modSp">
        <pc:chgData name="Robbert Winkel" userId="S::robbertwinkel@tudelft.nl::f6ecdddf-d1a8-4962-bc60-3e554e374006" providerId="AD" clId="Web-{C83A6BEE-18AC-402B-B881-0073B3BA97EF}" dt="2024-08-23T09:45:54.042" v="10" actId="20577"/>
        <pc:sldMkLst>
          <pc:docMk/>
          <pc:sldMk cId="3980456218" sldId="823"/>
        </pc:sldMkLst>
        <pc:spChg chg="mod">
          <ac:chgData name="Robbert Winkel" userId="S::robbertwinkel@tudelft.nl::f6ecdddf-d1a8-4962-bc60-3e554e374006" providerId="AD" clId="Web-{C83A6BEE-18AC-402B-B881-0073B3BA97EF}" dt="2024-08-23T09:45:54.042" v="10" actId="20577"/>
          <ac:spMkLst>
            <pc:docMk/>
            <pc:sldMk cId="3980456218" sldId="823"/>
            <ac:spMk id="8" creationId="{8072980F-309E-3807-1B0B-23DB0E379DF2}"/>
          </ac:spMkLst>
        </pc:spChg>
      </pc:sldChg>
      <pc:sldChg chg="addSp delSp modSp">
        <pc:chgData name="Robbert Winkel" userId="S::robbertwinkel@tudelft.nl::f6ecdddf-d1a8-4962-bc60-3e554e374006" providerId="AD" clId="Web-{C83A6BEE-18AC-402B-B881-0073B3BA97EF}" dt="2024-08-23T09:48:04.686" v="23"/>
        <pc:sldMkLst>
          <pc:docMk/>
          <pc:sldMk cId="1522707521" sldId="831"/>
        </pc:sldMkLst>
        <pc:spChg chg="add">
          <ac:chgData name="Robbert Winkel" userId="S::robbertwinkel@tudelft.nl::f6ecdddf-d1a8-4962-bc60-3e554e374006" providerId="AD" clId="Web-{C83A6BEE-18AC-402B-B881-0073B3BA97EF}" dt="2024-08-23T09:47:46.795" v="12"/>
          <ac:spMkLst>
            <pc:docMk/>
            <pc:sldMk cId="1522707521" sldId="831"/>
            <ac:spMk id="3" creationId="{804E78CD-30A1-78CF-3486-71948271065A}"/>
          </ac:spMkLst>
        </pc:spChg>
        <pc:spChg chg="del">
          <ac:chgData name="Robbert Winkel" userId="S::robbertwinkel@tudelft.nl::f6ecdddf-d1a8-4962-bc60-3e554e374006" providerId="AD" clId="Web-{C83A6BEE-18AC-402B-B881-0073B3BA97EF}" dt="2024-08-23T09:48:04.686" v="23"/>
          <ac:spMkLst>
            <pc:docMk/>
            <pc:sldMk cId="1522707521" sldId="831"/>
            <ac:spMk id="4" creationId="{3DB2FC4F-B855-EC8A-3084-0BF59FEA4769}"/>
          </ac:spMkLst>
        </pc:spChg>
        <pc:spChg chg="add">
          <ac:chgData name="Robbert Winkel" userId="S::robbertwinkel@tudelft.nl::f6ecdddf-d1a8-4962-bc60-3e554e374006" providerId="AD" clId="Web-{C83A6BEE-18AC-402B-B881-0073B3BA97EF}" dt="2024-08-23T09:47:46.795" v="12"/>
          <ac:spMkLst>
            <pc:docMk/>
            <pc:sldMk cId="1522707521" sldId="831"/>
            <ac:spMk id="5" creationId="{9FBA1EB2-117C-33AB-A177-9DFBB6F8C3EB}"/>
          </ac:spMkLst>
        </pc:spChg>
        <pc:spChg chg="mod">
          <ac:chgData name="Robbert Winkel" userId="S::robbertwinkel@tudelft.nl::f6ecdddf-d1a8-4962-bc60-3e554e374006" providerId="AD" clId="Web-{C83A6BEE-18AC-402B-B881-0073B3BA97EF}" dt="2024-08-23T09:47:58.733" v="22" actId="20577"/>
          <ac:spMkLst>
            <pc:docMk/>
            <pc:sldMk cId="1522707521" sldId="831"/>
            <ac:spMk id="8" creationId="{8072980F-309E-3807-1B0B-23DB0E379DF2}"/>
          </ac:spMkLst>
        </pc:spChg>
        <pc:grpChg chg="del">
          <ac:chgData name="Robbert Winkel" userId="S::robbertwinkel@tudelft.nl::f6ecdddf-d1a8-4962-bc60-3e554e374006" providerId="AD" clId="Web-{C83A6BEE-18AC-402B-B881-0073B3BA97EF}" dt="2024-08-23T09:47:46.061" v="11"/>
          <ac:grpSpMkLst>
            <pc:docMk/>
            <pc:sldMk cId="1522707521" sldId="831"/>
            <ac:grpSpMk id="10" creationId="{75157B92-41FB-34EB-068F-38E9155B0BA1}"/>
          </ac:grpSpMkLst>
        </pc:grpChg>
        <pc:picChg chg="add">
          <ac:chgData name="Robbert Winkel" userId="S::robbertwinkel@tudelft.nl::f6ecdddf-d1a8-4962-bc60-3e554e374006" providerId="AD" clId="Web-{C83A6BEE-18AC-402B-B881-0073B3BA97EF}" dt="2024-08-23T09:47:46.795" v="12"/>
          <ac:picMkLst>
            <pc:docMk/>
            <pc:sldMk cId="1522707521" sldId="831"/>
            <ac:picMk id="11" creationId="{07C7CC82-729A-FC41-35AA-61F31A7EEDF9}"/>
          </ac:picMkLst>
        </pc:picChg>
      </pc:sldChg>
    </pc:docChg>
  </pc:docChgLst>
  <pc:docChgLst>
    <pc:chgData name="Marvin Soetanto" userId="S::mlsoetanto@tudelft.nl::b520ea78-7366-4efe-a8af-cc1e8aa38717" providerId="AD" clId="Web-{D25DBEDB-5946-276D-8A8F-A4017C8FF1B6}"/>
    <pc:docChg chg="mod modSld">
      <pc:chgData name="Marvin Soetanto" userId="S::mlsoetanto@tudelft.nl::b520ea78-7366-4efe-a8af-cc1e8aa38717" providerId="AD" clId="Web-{D25DBEDB-5946-276D-8A8F-A4017C8FF1B6}" dt="2022-11-14T14:39:48.675" v="222"/>
      <pc:docMkLst>
        <pc:docMk/>
      </pc:docMkLst>
      <pc:sldChg chg="modNotes">
        <pc:chgData name="Marvin Soetanto" userId="S::mlsoetanto@tudelft.nl::b520ea78-7366-4efe-a8af-cc1e8aa38717" providerId="AD" clId="Web-{D25DBEDB-5946-276D-8A8F-A4017C8FF1B6}" dt="2022-11-14T14:24:17.083" v="78"/>
        <pc:sldMkLst>
          <pc:docMk/>
          <pc:sldMk cId="2068372237" sldId="263"/>
        </pc:sldMkLst>
      </pc:sldChg>
      <pc:sldChg chg="modNotes">
        <pc:chgData name="Marvin Soetanto" userId="S::mlsoetanto@tudelft.nl::b520ea78-7366-4efe-a8af-cc1e8aa38717" providerId="AD" clId="Web-{D25DBEDB-5946-276D-8A8F-A4017C8FF1B6}" dt="2022-11-14T14:24:46.475" v="81"/>
        <pc:sldMkLst>
          <pc:docMk/>
          <pc:sldMk cId="839524747" sldId="269"/>
        </pc:sldMkLst>
      </pc:sldChg>
      <pc:sldChg chg="modSp">
        <pc:chgData name="Marvin Soetanto" userId="S::mlsoetanto@tudelft.nl::b520ea78-7366-4efe-a8af-cc1e8aa38717" providerId="AD" clId="Web-{D25DBEDB-5946-276D-8A8F-A4017C8FF1B6}" dt="2022-11-14T14:06:36.065" v="1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D25DBEDB-5946-276D-8A8F-A4017C8FF1B6}" dt="2022-11-14T14:06:36.065" v="1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 modShow modNotes">
        <pc:chgData name="Marvin Soetanto" userId="S::mlsoetanto@tudelft.nl::b520ea78-7366-4efe-a8af-cc1e8aa38717" providerId="AD" clId="Web-{D25DBEDB-5946-276D-8A8F-A4017C8FF1B6}" dt="2022-11-14T14:38:40.438" v="208"/>
        <pc:sldMkLst>
          <pc:docMk/>
          <pc:sldMk cId="3712051029" sldId="760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565" v="72"/>
        <pc:sldMkLst>
          <pc:docMk/>
          <pc:sldMk cId="3741832150" sldId="799"/>
        </pc:sldMkLst>
      </pc:sldChg>
      <pc:sldChg chg="addCm modNotes">
        <pc:chgData name="Marvin Soetanto" userId="S::mlsoetanto@tudelft.nl::b520ea78-7366-4efe-a8af-cc1e8aa38717" providerId="AD" clId="Web-{D25DBEDB-5946-276D-8A8F-A4017C8FF1B6}" dt="2022-11-14T14:25:29.726" v="89"/>
        <pc:sldMkLst>
          <pc:docMk/>
          <pc:sldMk cId="537712838" sldId="803"/>
        </pc:sldMkLst>
      </pc:sldChg>
      <pc:sldChg chg="modNotes">
        <pc:chgData name="Marvin Soetanto" userId="S::mlsoetanto@tudelft.nl::b520ea78-7366-4efe-a8af-cc1e8aa38717" providerId="AD" clId="Web-{D25DBEDB-5946-276D-8A8F-A4017C8FF1B6}" dt="2022-11-14T14:26:08.180" v="93"/>
        <pc:sldMkLst>
          <pc:docMk/>
          <pc:sldMk cId="1546083142" sldId="804"/>
        </pc:sldMkLst>
      </pc:sldChg>
      <pc:sldChg chg="modSp modNotes">
        <pc:chgData name="Marvin Soetanto" userId="S::mlsoetanto@tudelft.nl::b520ea78-7366-4efe-a8af-cc1e8aa38717" providerId="AD" clId="Web-{D25DBEDB-5946-276D-8A8F-A4017C8FF1B6}" dt="2022-11-14T14:11:07.871" v="41"/>
        <pc:sldMkLst>
          <pc:docMk/>
          <pc:sldMk cId="924663867" sldId="814"/>
        </pc:sldMkLst>
        <pc:spChg chg="mod">
          <ac:chgData name="Marvin Soetanto" userId="S::mlsoetanto@tudelft.nl::b520ea78-7366-4efe-a8af-cc1e8aa38717" providerId="AD" clId="Web-{D25DBEDB-5946-276D-8A8F-A4017C8FF1B6}" dt="2022-11-14T14:10:22.541" v="16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Notes">
        <pc:chgData name="Marvin Soetanto" userId="S::mlsoetanto@tudelft.nl::b520ea78-7366-4efe-a8af-cc1e8aa38717" providerId="AD" clId="Web-{D25DBEDB-5946-276D-8A8F-A4017C8FF1B6}" dt="2022-11-14T14:26:35.322" v="98"/>
        <pc:sldMkLst>
          <pc:docMk/>
          <pc:sldMk cId="1663723850" sldId="815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12:32.498" v="42"/>
        <pc:sldMkLst>
          <pc:docMk/>
          <pc:sldMk cId="793495800" sldId="816"/>
        </pc:sldMkLst>
      </pc:sldChg>
      <pc:sldChg chg="modNotes">
        <pc:chgData name="Marvin Soetanto" userId="S::mlsoetanto@tudelft.nl::b520ea78-7366-4efe-a8af-cc1e8aa38717" providerId="AD" clId="Web-{D25DBEDB-5946-276D-8A8F-A4017C8FF1B6}" dt="2022-11-14T14:26:43.744" v="101"/>
        <pc:sldMkLst>
          <pc:docMk/>
          <pc:sldMk cId="881140813" sldId="819"/>
        </pc:sldMkLst>
      </pc:sldChg>
      <pc:sldChg chg="modNotes">
        <pc:chgData name="Marvin Soetanto" userId="S::mlsoetanto@tudelft.nl::b520ea78-7366-4efe-a8af-cc1e8aa38717" providerId="AD" clId="Web-{D25DBEDB-5946-276D-8A8F-A4017C8FF1B6}" dt="2022-11-14T14:27:47.449" v="109"/>
        <pc:sldMkLst>
          <pc:docMk/>
          <pc:sldMk cId="2836952789" sldId="822"/>
        </pc:sldMkLst>
      </pc:sldChg>
      <pc:sldChg chg="modSp modNotes">
        <pc:chgData name="Marvin Soetanto" userId="S::mlsoetanto@tudelft.nl::b520ea78-7366-4efe-a8af-cc1e8aa38717" providerId="AD" clId="Web-{D25DBEDB-5946-276D-8A8F-A4017C8FF1B6}" dt="2022-11-14T14:29:56.703" v="155"/>
        <pc:sldMkLst>
          <pc:docMk/>
          <pc:sldMk cId="3980456218" sldId="823"/>
        </pc:sldMkLst>
        <pc:spChg chg="mod">
          <ac:chgData name="Marvin Soetanto" userId="S::mlsoetanto@tudelft.nl::b520ea78-7366-4efe-a8af-cc1e8aa38717" providerId="AD" clId="Web-{D25DBEDB-5946-276D-8A8F-A4017C8FF1B6}" dt="2022-11-14T14:28:43.670" v="111" actId="20577"/>
          <ac:spMkLst>
            <pc:docMk/>
            <pc:sldMk cId="3980456218" sldId="823"/>
            <ac:spMk id="8" creationId="{8072980F-309E-3807-1B0B-23DB0E379DF2}"/>
          </ac:spMkLst>
        </pc:spChg>
      </pc:sldChg>
      <pc:sldChg chg="modSp modNotes">
        <pc:chgData name="Marvin Soetanto" userId="S::mlsoetanto@tudelft.nl::b520ea78-7366-4efe-a8af-cc1e8aa38717" providerId="AD" clId="Web-{D25DBEDB-5946-276D-8A8F-A4017C8FF1B6}" dt="2022-11-14T14:32:16.083" v="159"/>
        <pc:sldMkLst>
          <pc:docMk/>
          <pc:sldMk cId="1728588021" sldId="824"/>
        </pc:sldMkLst>
        <pc:spChg chg="mod">
          <ac:chgData name="Marvin Soetanto" userId="S::mlsoetanto@tudelft.nl::b520ea78-7366-4efe-a8af-cc1e8aa38717" providerId="AD" clId="Web-{D25DBEDB-5946-276D-8A8F-A4017C8FF1B6}" dt="2022-11-14T14:30:12.110" v="157" actId="20577"/>
          <ac:spMkLst>
            <pc:docMk/>
            <pc:sldMk cId="1728588021" sldId="824"/>
            <ac:spMk id="8" creationId="{8072980F-309E-3807-1B0B-23DB0E379DF2}"/>
          </ac:spMkLst>
        </pc:spChg>
      </pc:sldChg>
      <pc:sldChg chg="modNotes">
        <pc:chgData name="Marvin Soetanto" userId="S::mlsoetanto@tudelft.nl::b520ea78-7366-4efe-a8af-cc1e8aa38717" providerId="AD" clId="Web-{D25DBEDB-5946-276D-8A8F-A4017C8FF1B6}" dt="2022-11-14T14:37:06.515" v="189"/>
        <pc:sldMkLst>
          <pc:docMk/>
          <pc:sldMk cId="570037706" sldId="825"/>
        </pc:sldMkLst>
      </pc:sldChg>
      <pc:sldChg chg="mod modShow modNotes">
        <pc:chgData name="Marvin Soetanto" userId="S::mlsoetanto@tudelft.nl::b520ea78-7366-4efe-a8af-cc1e8aa38717" providerId="AD" clId="Web-{D25DBEDB-5946-276D-8A8F-A4017C8FF1B6}" dt="2022-11-14T14:38:42.579" v="209"/>
        <pc:sldMkLst>
          <pc:docMk/>
          <pc:sldMk cId="3654784292" sldId="827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9:34.487" v="214"/>
        <pc:sldMkLst>
          <pc:docMk/>
          <pc:sldMk cId="1223723601" sldId="828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9:34.503" v="215"/>
        <pc:sldMkLst>
          <pc:docMk/>
          <pc:sldMk cId="2530245031" sldId="829"/>
        </pc:sldMkLst>
      </pc:sldChg>
      <pc:sldChg chg="mod modShow modNotes">
        <pc:chgData name="Marvin Soetanto" userId="S::mlsoetanto@tudelft.nl::b520ea78-7366-4efe-a8af-cc1e8aa38717" providerId="AD" clId="Web-{D25DBEDB-5946-276D-8A8F-A4017C8FF1B6}" dt="2022-11-14T14:39:48.675" v="222"/>
        <pc:sldMkLst>
          <pc:docMk/>
          <pc:sldMk cId="3942568225" sldId="830"/>
        </pc:sldMkLst>
      </pc:sldChg>
      <pc:sldChg chg="modNotes">
        <pc:chgData name="Marvin Soetanto" userId="S::mlsoetanto@tudelft.nl::b520ea78-7366-4efe-a8af-cc1e8aa38717" providerId="AD" clId="Web-{D25DBEDB-5946-276D-8A8F-A4017C8FF1B6}" dt="2022-11-14T14:33:34.132" v="163"/>
        <pc:sldMkLst>
          <pc:docMk/>
          <pc:sldMk cId="1522707521" sldId="831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5:20.213" v="169"/>
        <pc:sldMkLst>
          <pc:docMk/>
          <pc:sldMk cId="3929827879" sldId="832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299" v="70"/>
        <pc:sldMkLst>
          <pc:docMk/>
          <pc:sldMk cId="31520060" sldId="834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315" v="71"/>
        <pc:sldMkLst>
          <pc:docMk/>
          <pc:sldMk cId="1799807722" sldId="835"/>
        </pc:sldMkLst>
      </pc:sld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715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715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715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715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715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715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715"/>
              <ac:grpSpMk id="1858" creationId="{00000000-0000-0000-0000-000000000000}"/>
            </ac:grpSpMkLst>
          </pc:grpChg>
        </pc:sldLayoutChg>
      </pc:sldMasterChg>
    </pc:docChg>
  </pc:docChgLst>
  <pc:docChgLst>
    <pc:chgData name="Marvin Soetanto" userId="S::mlsoetanto@tudelft.nl::b520ea78-7366-4efe-a8af-cc1e8aa38717" providerId="AD" clId="Web-{F0461988-C4A0-7A2A-2578-5455E0785718}"/>
    <pc:docChg chg="addSld delSld modSld addMainMaster modMainMaster">
      <pc:chgData name="Marvin Soetanto" userId="S::mlsoetanto@tudelft.nl::b520ea78-7366-4efe-a8af-cc1e8aa38717" providerId="AD" clId="Web-{F0461988-C4A0-7A2A-2578-5455E0785718}" dt="2023-03-20T12:53:50.816" v="58"/>
      <pc:docMkLst>
        <pc:docMk/>
      </pc:docMkLst>
      <pc:sldChg chg="mod modShow modCm">
        <pc:chgData name="Marvin Soetanto" userId="S::mlsoetanto@tudelft.nl::b520ea78-7366-4efe-a8af-cc1e8aa38717" providerId="AD" clId="Web-{F0461988-C4A0-7A2A-2578-5455E0785718}" dt="2023-03-20T12:53:50.816" v="58"/>
        <pc:sldMkLst>
          <pc:docMk/>
          <pc:sldMk cId="537712838" sldId="80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rvin Soetanto" userId="S::mlsoetanto@tudelft.nl::b520ea78-7366-4efe-a8af-cc1e8aa38717" providerId="AD" clId="Web-{F0461988-C4A0-7A2A-2578-5455E0785718}" dt="2023-03-20T12:53:50.816" v="58"/>
              <pc2:cmMkLst xmlns:pc2="http://schemas.microsoft.com/office/powerpoint/2019/9/main/command">
                <pc:docMk/>
                <pc:sldMk cId="537712838" sldId="803"/>
                <pc2:cmMk id="{4FAEBE24-949E-44D7-8B98-8B442FDC7387}"/>
              </pc2:cmMkLst>
            </pc226:cmChg>
          </p:ext>
        </pc:extLst>
      </pc:sldChg>
      <pc:sldChg chg="modSp add del mod modShow">
        <pc:chgData name="Marvin Soetanto" userId="S::mlsoetanto@tudelft.nl::b520ea78-7366-4efe-a8af-cc1e8aa38717" providerId="AD" clId="Web-{F0461988-C4A0-7A2A-2578-5455E0785718}" dt="2023-03-20T12:49:07.072" v="4"/>
        <pc:sldMkLst>
          <pc:docMk/>
          <pc:sldMk cId="907552051" sldId="837"/>
        </pc:sldMkLst>
        <pc:spChg chg="mod">
          <ac:chgData name="Marvin Soetanto" userId="S::mlsoetanto@tudelft.nl::b520ea78-7366-4efe-a8af-cc1e8aa38717" providerId="AD" clId="Web-{F0461988-C4A0-7A2A-2578-5455E0785718}" dt="2023-03-20T12:44:13.796" v="2" actId="20577"/>
          <ac:spMkLst>
            <pc:docMk/>
            <pc:sldMk cId="907552051" sldId="837"/>
            <ac:spMk id="11" creationId="{DED2F56D-3BDA-4798-AC2A-56F2660AB939}"/>
          </ac:spMkLst>
        </pc:spChg>
        <pc:picChg chg="mod">
          <ac:chgData name="Marvin Soetanto" userId="S::mlsoetanto@tudelft.nl::b520ea78-7366-4efe-a8af-cc1e8aa38717" providerId="AD" clId="Web-{F0461988-C4A0-7A2A-2578-5455E0785718}" dt="2023-03-20T12:48:45.899" v="3" actId="14100"/>
          <ac:picMkLst>
            <pc:docMk/>
            <pc:sldMk cId="907552051" sldId="837"/>
            <ac:picMk id="8" creationId="{6292F644-CF94-4482-9F89-6B0F5DF97BA3}"/>
          </ac:picMkLst>
        </pc:picChg>
      </pc:sldChg>
      <pc:sldChg chg="modNotes">
        <pc:chgData name="Marvin Soetanto" userId="S::mlsoetanto@tudelft.nl::b520ea78-7366-4efe-a8af-cc1e8aa38717" providerId="AD" clId="Web-{F0461988-C4A0-7A2A-2578-5455E0785718}" dt="2023-03-20T12:53:34.674" v="56"/>
        <pc:sldMkLst>
          <pc:docMk/>
          <pc:sldMk cId="2560885329" sldId="838"/>
        </pc:sldMkLst>
      </pc:sldChg>
      <pc:sldMasterChg chg="add addSldLayout">
        <pc:chgData name="Marvin Soetanto" userId="S::mlsoetanto@tudelft.nl::b520ea78-7366-4efe-a8af-cc1e8aa38717" providerId="AD" clId="Web-{F0461988-C4A0-7A2A-2578-5455E0785718}" dt="2023-03-20T12:40:47.211" v="0"/>
        <pc:sldMasterMkLst>
          <pc:docMk/>
          <pc:sldMasterMk cId="2831793803" sldId="2147483648"/>
        </pc:sldMasterMkLst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445763539" sldId="2147483655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942616045" sldId="2147483658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365139012" sldId="2147483659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936490875" sldId="2147483681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853134232" sldId="2147483689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1549236532" sldId="2147483690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789395881" sldId="2147483691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431102427" sldId="2147483692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516079441" sldId="2147483693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73747314" sldId="2147483694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53647248" sldId="2147483695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913642703" sldId="2147483696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228677956" sldId="2147483697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552243776" sldId="2147483698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394394779" sldId="2147483699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552641140" sldId="2147483700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535154168" sldId="2147483701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2177547530" sldId="2147483702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4065829125" sldId="2147483703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3898975755" sldId="2147483704"/>
          </pc:sldLayoutMkLst>
        </pc:sldLayoutChg>
        <pc:sldLayoutChg chg="ad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2831793803" sldId="2147483648"/>
            <pc:sldLayoutMk cId="438889112" sldId="2147483705"/>
          </pc:sldLayoutMkLst>
        </pc:sldLayoutChg>
      </pc:sldMasterChg>
      <pc:sldMasterChg chg="modSldLayout">
        <pc:chgData name="Marvin Soetanto" userId="S::mlsoetanto@tudelft.nl::b520ea78-7366-4efe-a8af-cc1e8aa38717" providerId="AD" clId="Web-{F0461988-C4A0-7A2A-2578-5455E0785718}" dt="2023-03-20T12:40:47.211" v="0"/>
        <pc:sldMasterMkLst>
          <pc:docMk/>
          <pc:sldMasterMk cId="4264959708" sldId="2147483675"/>
        </pc:sldMasterMkLst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4264959708" sldId="2147483675"/>
            <pc:sldLayoutMk cId="1944385123" sldId="2147483711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4264959708" sldId="2147483675"/>
            <pc:sldLayoutMk cId="2433442600" sldId="2147483714"/>
          </pc:sldLayoutMkLst>
        </pc:sldLayoutChg>
      </pc:sldMasterChg>
      <pc:sldMasterChg chg="modSldLayout">
        <pc:chgData name="Marvin Soetanto" userId="S::mlsoetanto@tudelft.nl::b520ea78-7366-4efe-a8af-cc1e8aa38717" providerId="AD" clId="Web-{F0461988-C4A0-7A2A-2578-5455E0785718}" dt="2023-03-20T12:40:47.211" v="0"/>
        <pc:sldMasterMkLst>
          <pc:docMk/>
          <pc:sldMasterMk cId="3770574163" sldId="2147483687"/>
        </pc:sldMasterMkLst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730078851" sldId="2147483706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257511249" sldId="2147483707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2965272609" sldId="2147483708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415290465" sldId="2147483709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3068566491" sldId="2147483710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3746597538" sldId="2147483712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4212101244" sldId="2147483713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3590200970" sldId="2147483715"/>
          </pc:sldLayoutMkLst>
        </pc:sldLayoutChg>
        <pc:sldLayoutChg chg="replId">
          <pc:chgData name="Marvin Soetanto" userId="S::mlsoetanto@tudelft.nl::b520ea78-7366-4efe-a8af-cc1e8aa38717" providerId="AD" clId="Web-{F0461988-C4A0-7A2A-2578-5455E0785718}" dt="2023-03-20T12:40:47.211" v="0"/>
          <pc:sldLayoutMkLst>
            <pc:docMk/>
            <pc:sldMasterMk cId="3770574163" sldId="2147483687"/>
            <pc:sldLayoutMk cId="3460087746" sldId="2147483716"/>
          </pc:sldLayoutMkLst>
        </pc:sldLayoutChg>
      </pc:sldMasterChg>
    </pc:docChg>
  </pc:docChgLst>
  <pc:docChgLst>
    <pc:chgData name="Wiebe Dijkstra" userId="3e228de1-5d7d-40b0-b1c2-3c4a90e6ed42" providerId="ADAL" clId="{92D69372-295C-A649-B890-660ABBA8F272}"/>
    <pc:docChg chg="undo custSel addSld delSld modSld">
      <pc:chgData name="Wiebe Dijkstra" userId="3e228de1-5d7d-40b0-b1c2-3c4a90e6ed42" providerId="ADAL" clId="{92D69372-295C-A649-B890-660ABBA8F272}" dt="2023-06-14T13:53:21.597" v="119" actId="33524"/>
      <pc:docMkLst>
        <pc:docMk/>
      </pc:docMkLst>
      <pc:sldChg chg="addSp delSp modSp mod">
        <pc:chgData name="Wiebe Dijkstra" userId="3e228de1-5d7d-40b0-b1c2-3c4a90e6ed42" providerId="ADAL" clId="{92D69372-295C-A649-B890-660ABBA8F272}" dt="2023-06-05T05:46:30.416" v="110"/>
        <pc:sldMkLst>
          <pc:docMk/>
          <pc:sldMk cId="1127949752" sldId="259"/>
        </pc:sldMkLst>
        <pc:spChg chg="del">
          <ac:chgData name="Wiebe Dijkstra" userId="3e228de1-5d7d-40b0-b1c2-3c4a90e6ed42" providerId="ADAL" clId="{92D69372-295C-A649-B890-660ABBA8F272}" dt="2023-06-03T20:10:06.265" v="105" actId="478"/>
          <ac:spMkLst>
            <pc:docMk/>
            <pc:sldMk cId="1127949752" sldId="259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92D69372-295C-A649-B890-660ABBA8F272}" dt="2023-06-03T20:10:12.117" v="107" actId="478"/>
          <ac:spMkLst>
            <pc:docMk/>
            <pc:sldMk cId="1127949752" sldId="259"/>
            <ac:spMk id="37" creationId="{BC32669B-0DD1-7AAA-C725-C7963D85A379}"/>
          </ac:spMkLst>
        </pc:spChg>
        <pc:spChg chg="add mod">
          <ac:chgData name="Wiebe Dijkstra" userId="3e228de1-5d7d-40b0-b1c2-3c4a90e6ed42" providerId="ADAL" clId="{92D69372-295C-A649-B890-660ABBA8F272}" dt="2023-06-05T05:46:30.416" v="110"/>
          <ac:spMkLst>
            <pc:docMk/>
            <pc:sldMk cId="1127949752" sldId="259"/>
            <ac:spMk id="38" creationId="{71AD2E55-D973-0D0E-1177-A45FB28D4F01}"/>
          </ac:spMkLst>
        </pc:spChg>
      </pc:sldChg>
      <pc:sldChg chg="modSp mod">
        <pc:chgData name="Wiebe Dijkstra" userId="3e228de1-5d7d-40b0-b1c2-3c4a90e6ed42" providerId="ADAL" clId="{92D69372-295C-A649-B890-660ABBA8F272}" dt="2023-06-03T19:33:13.150" v="16" actId="20577"/>
        <pc:sldMkLst>
          <pc:docMk/>
          <pc:sldMk cId="2142895942" sldId="270"/>
        </pc:sldMkLst>
        <pc:spChg chg="mod">
          <ac:chgData name="Wiebe Dijkstra" userId="3e228de1-5d7d-40b0-b1c2-3c4a90e6ed42" providerId="ADAL" clId="{92D69372-295C-A649-B890-660ABBA8F272}" dt="2023-06-03T19:32:54.313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92D69372-295C-A649-B890-660ABBA8F272}" dt="2023-06-03T19:33:13.150" v="16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 modShow">
        <pc:chgData name="Wiebe Dijkstra" userId="3e228de1-5d7d-40b0-b1c2-3c4a90e6ed42" providerId="ADAL" clId="{92D69372-295C-A649-B890-660ABBA8F272}" dt="2023-06-05T05:46:40.247" v="112" actId="729"/>
        <pc:sldMkLst>
          <pc:docMk/>
          <pc:sldMk cId="3741832150" sldId="799"/>
        </pc:sldMkLst>
      </pc:sldChg>
      <pc:sldChg chg="modSp mod">
        <pc:chgData name="Wiebe Dijkstra" userId="3e228de1-5d7d-40b0-b1c2-3c4a90e6ed42" providerId="ADAL" clId="{92D69372-295C-A649-B890-660ABBA8F272}" dt="2023-06-14T13:53:21.597" v="119" actId="33524"/>
        <pc:sldMkLst>
          <pc:docMk/>
          <pc:sldMk cId="530521577" sldId="802"/>
        </pc:sldMkLst>
        <pc:spChg chg="mod">
          <ac:chgData name="Wiebe Dijkstra" userId="3e228de1-5d7d-40b0-b1c2-3c4a90e6ed42" providerId="ADAL" clId="{92D69372-295C-A649-B890-660ABBA8F272}" dt="2023-06-14T13:53:21.597" v="119" actId="33524"/>
          <ac:spMkLst>
            <pc:docMk/>
            <pc:sldMk cId="530521577" sldId="802"/>
            <ac:spMk id="6" creationId="{E59E7C64-84DC-549E-E2A2-81E1BFA65207}"/>
          </ac:spMkLst>
        </pc:spChg>
      </pc:sldChg>
      <pc:sldChg chg="add del">
        <pc:chgData name="Wiebe Dijkstra" userId="3e228de1-5d7d-40b0-b1c2-3c4a90e6ed42" providerId="ADAL" clId="{92D69372-295C-A649-B890-660ABBA8F272}" dt="2023-06-03T19:33:33.845" v="18" actId="2696"/>
        <pc:sldMkLst>
          <pc:docMk/>
          <pc:sldMk cId="793495800" sldId="816"/>
        </pc:sldMkLst>
      </pc:sldChg>
      <pc:sldChg chg="delCm">
        <pc:chgData name="Wiebe Dijkstra" userId="3e228de1-5d7d-40b0-b1c2-3c4a90e6ed42" providerId="ADAL" clId="{92D69372-295C-A649-B890-660ABBA8F272}" dt="2023-06-03T19:35:06.423" v="85"/>
        <pc:sldMkLst>
          <pc:docMk/>
          <pc:sldMk cId="997019647" sldId="82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Wiebe Dijkstra" userId="3e228de1-5d7d-40b0-b1c2-3c4a90e6ed42" providerId="ADAL" clId="{92D69372-295C-A649-B890-660ABBA8F272}" dt="2023-06-03T19:35:06.423" v="85"/>
              <pc2:cmMkLst xmlns:pc2="http://schemas.microsoft.com/office/powerpoint/2019/9/main/command">
                <pc:docMk/>
                <pc:sldMk cId="997019647" sldId="821"/>
                <pc2:cmMk id="{02D83733-BBE6-4639-AF51-6C7240051A34}"/>
              </pc2:cmMkLst>
            </pc226:cmChg>
          </p:ext>
        </pc:extLst>
      </pc:sldChg>
      <pc:sldChg chg="mod modShow">
        <pc:chgData name="Wiebe Dijkstra" userId="3e228de1-5d7d-40b0-b1c2-3c4a90e6ed42" providerId="ADAL" clId="{92D69372-295C-A649-B890-660ABBA8F272}" dt="2023-06-05T05:46:38.323" v="111" actId="729"/>
        <pc:sldMkLst>
          <pc:docMk/>
          <pc:sldMk cId="3929827879" sldId="832"/>
        </pc:sldMkLst>
      </pc:sldChg>
      <pc:sldChg chg="modSp mod modShow">
        <pc:chgData name="Wiebe Dijkstra" userId="3e228de1-5d7d-40b0-b1c2-3c4a90e6ed42" providerId="ADAL" clId="{92D69372-295C-A649-B890-660ABBA8F272}" dt="2023-06-03T19:55:44.955" v="99" actId="20577"/>
        <pc:sldMkLst>
          <pc:docMk/>
          <pc:sldMk cId="31520060" sldId="834"/>
        </pc:sldMkLst>
        <pc:spChg chg="mod">
          <ac:chgData name="Wiebe Dijkstra" userId="3e228de1-5d7d-40b0-b1c2-3c4a90e6ed42" providerId="ADAL" clId="{92D69372-295C-A649-B890-660ABBA8F272}" dt="2023-06-03T19:55:44.955" v="99" actId="20577"/>
          <ac:spMkLst>
            <pc:docMk/>
            <pc:sldMk cId="31520060" sldId="834"/>
            <ac:spMk id="8" creationId="{8072980F-309E-3807-1B0B-23DB0E379DF2}"/>
          </ac:spMkLst>
        </pc:spChg>
      </pc:sldChg>
      <pc:sldChg chg="modSp mod modShow">
        <pc:chgData name="Wiebe Dijkstra" userId="3e228de1-5d7d-40b0-b1c2-3c4a90e6ed42" providerId="ADAL" clId="{92D69372-295C-A649-B890-660ABBA8F272}" dt="2023-06-03T19:55:49.628" v="104" actId="5793"/>
        <pc:sldMkLst>
          <pc:docMk/>
          <pc:sldMk cId="1799807722" sldId="835"/>
        </pc:sldMkLst>
        <pc:spChg chg="mod">
          <ac:chgData name="Wiebe Dijkstra" userId="3e228de1-5d7d-40b0-b1c2-3c4a90e6ed42" providerId="ADAL" clId="{92D69372-295C-A649-B890-660ABBA8F272}" dt="2023-06-03T19:55:49.628" v="104" actId="5793"/>
          <ac:spMkLst>
            <pc:docMk/>
            <pc:sldMk cId="1799807722" sldId="83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92D69372-295C-A649-B890-660ABBA8F272}" dt="2023-06-05T05:46:42.659" v="113"/>
        <pc:sldMkLst>
          <pc:docMk/>
          <pc:sldMk cId="2227195246" sldId="836"/>
        </pc:sldMkLst>
        <pc:spChg chg="mod">
          <ac:chgData name="Wiebe Dijkstra" userId="3e228de1-5d7d-40b0-b1c2-3c4a90e6ed42" providerId="ADAL" clId="{92D69372-295C-A649-B890-660ABBA8F272}" dt="2023-06-05T05:46:42.659" v="113"/>
          <ac:spMkLst>
            <pc:docMk/>
            <pc:sldMk cId="2227195246" sldId="836"/>
            <ac:spMk id="38" creationId="{0C9E56BD-11A9-846D-9BC8-B411524E6874}"/>
          </ac:spMkLst>
        </pc:spChg>
      </pc:sldChg>
      <pc:sldChg chg="modSp add mod">
        <pc:chgData name="Wiebe Dijkstra" userId="3e228de1-5d7d-40b0-b1c2-3c4a90e6ed42" providerId="ADAL" clId="{92D69372-295C-A649-B890-660ABBA8F272}" dt="2023-06-03T19:33:54.901" v="84" actId="20577"/>
        <pc:sldMkLst>
          <pc:docMk/>
          <pc:sldMk cId="3381085957" sldId="839"/>
        </pc:sldMkLst>
        <pc:spChg chg="mod">
          <ac:chgData name="Wiebe Dijkstra" userId="3e228de1-5d7d-40b0-b1c2-3c4a90e6ed42" providerId="ADAL" clId="{92D69372-295C-A649-B890-660ABBA8F272}" dt="2023-06-03T19:33:54.901" v="84" actId="20577"/>
          <ac:spMkLst>
            <pc:docMk/>
            <pc:sldMk cId="3381085957" sldId="839"/>
            <ac:spMk id="8" creationId="{8072980F-309E-3807-1B0B-23DB0E379DF2}"/>
          </ac:spMkLst>
        </pc:spChg>
      </pc:sldChg>
      <pc:sldMasterChg chg="delSldLayout">
        <pc:chgData name="Wiebe Dijkstra" userId="3e228de1-5d7d-40b0-b1c2-3c4a90e6ed42" providerId="ADAL" clId="{92D69372-295C-A649-B890-660ABBA8F272}" dt="2023-06-03T20:12:35.044" v="108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92D69372-295C-A649-B890-660ABBA8F272}" dt="2023-06-03T20:12:35.044" v="108" actId="2696"/>
          <pc:sldLayoutMkLst>
            <pc:docMk/>
            <pc:sldMasterMk cId="4264959708" sldId="2147483675"/>
            <pc:sldLayoutMk cId="2433442600" sldId="2147483714"/>
          </pc:sldLayoutMkLst>
        </pc:sldLayoutChg>
      </pc:sldMasterChg>
    </pc:docChg>
  </pc:docChgLst>
  <pc:docChgLst>
    <pc:chgData name="Wiebe Dijkstra" userId="S::wpdijkstra@tudelft.nl::3e228de1-5d7d-40b0-b1c2-3c4a90e6ed42" providerId="AD" clId="Web-{F38F3AA4-C304-A69B-5BDD-7AF0DDDF7686}"/>
    <pc:docChg chg="delSld modSld sldOrd">
      <pc:chgData name="Wiebe Dijkstra" userId="S::wpdijkstra@tudelft.nl::3e228de1-5d7d-40b0-b1c2-3c4a90e6ed42" providerId="AD" clId="Web-{F38F3AA4-C304-A69B-5BDD-7AF0DDDF7686}" dt="2023-03-23T09:50:51.042" v="56" actId="20577"/>
      <pc:docMkLst>
        <pc:docMk/>
      </pc:docMkLst>
      <pc:sldChg chg="del">
        <pc:chgData name="Wiebe Dijkstra" userId="S::wpdijkstra@tudelft.nl::3e228de1-5d7d-40b0-b1c2-3c4a90e6ed42" providerId="AD" clId="Web-{F38F3AA4-C304-A69B-5BDD-7AF0DDDF7686}" dt="2023-03-23T09:41:28.742" v="2"/>
        <pc:sldMkLst>
          <pc:docMk/>
          <pc:sldMk cId="537712838" sldId="803"/>
        </pc:sldMkLst>
      </pc:sldChg>
      <pc:sldChg chg="ord">
        <pc:chgData name="Wiebe Dijkstra" userId="S::wpdijkstra@tudelft.nl::3e228de1-5d7d-40b0-b1c2-3c4a90e6ed42" providerId="AD" clId="Web-{F38F3AA4-C304-A69B-5BDD-7AF0DDDF7686}" dt="2023-03-23T09:41:20.257" v="0"/>
        <pc:sldMkLst>
          <pc:docMk/>
          <pc:sldMk cId="924663867" sldId="814"/>
        </pc:sldMkLst>
      </pc:sldChg>
      <pc:sldChg chg="ord">
        <pc:chgData name="Wiebe Dijkstra" userId="S::wpdijkstra@tudelft.nl::3e228de1-5d7d-40b0-b1c2-3c4a90e6ed42" providerId="AD" clId="Web-{F38F3AA4-C304-A69B-5BDD-7AF0DDDF7686}" dt="2023-03-23T09:41:23.414" v="1"/>
        <pc:sldMkLst>
          <pc:docMk/>
          <pc:sldMk cId="793495800" sldId="816"/>
        </pc:sldMkLst>
      </pc:sldChg>
      <pc:sldChg chg="ord">
        <pc:chgData name="Wiebe Dijkstra" userId="S::wpdijkstra@tudelft.nl::3e228de1-5d7d-40b0-b1c2-3c4a90e6ed42" providerId="AD" clId="Web-{F38F3AA4-C304-A69B-5BDD-7AF0DDDF7686}" dt="2023-03-23T09:50:41.823" v="52"/>
        <pc:sldMkLst>
          <pc:docMk/>
          <pc:sldMk cId="881140813" sldId="819"/>
        </pc:sldMkLst>
      </pc:sldChg>
      <pc:sldChg chg="ord">
        <pc:chgData name="Wiebe Dijkstra" userId="S::wpdijkstra@tudelft.nl::3e228de1-5d7d-40b0-b1c2-3c4a90e6ed42" providerId="AD" clId="Web-{F38F3AA4-C304-A69B-5BDD-7AF0DDDF7686}" dt="2023-03-23T09:50:41.823" v="51"/>
        <pc:sldMkLst>
          <pc:docMk/>
          <pc:sldMk cId="997019647" sldId="821"/>
        </pc:sldMkLst>
      </pc:sldChg>
      <pc:sldChg chg="ord">
        <pc:chgData name="Wiebe Dijkstra" userId="S::wpdijkstra@tudelft.nl::3e228de1-5d7d-40b0-b1c2-3c4a90e6ed42" providerId="AD" clId="Web-{F38F3AA4-C304-A69B-5BDD-7AF0DDDF7686}" dt="2023-03-23T09:50:41.823" v="50"/>
        <pc:sldMkLst>
          <pc:docMk/>
          <pc:sldMk cId="2836952789" sldId="822"/>
        </pc:sldMkLst>
      </pc:sldChg>
      <pc:sldChg chg="ord">
        <pc:chgData name="Wiebe Dijkstra" userId="S::wpdijkstra@tudelft.nl::3e228de1-5d7d-40b0-b1c2-3c4a90e6ed42" providerId="AD" clId="Web-{F38F3AA4-C304-A69B-5BDD-7AF0DDDF7686}" dt="2023-03-23T09:49:34.961" v="18"/>
        <pc:sldMkLst>
          <pc:docMk/>
          <pc:sldMk cId="3980456218" sldId="823"/>
        </pc:sldMkLst>
      </pc:sldChg>
      <pc:sldChg chg="modSp ord">
        <pc:chgData name="Wiebe Dijkstra" userId="S::wpdijkstra@tudelft.nl::3e228de1-5d7d-40b0-b1c2-3c4a90e6ed42" providerId="AD" clId="Web-{F38F3AA4-C304-A69B-5BDD-7AF0DDDF7686}" dt="2023-03-23T09:50:05.931" v="43" actId="20577"/>
        <pc:sldMkLst>
          <pc:docMk/>
          <pc:sldMk cId="1728588021" sldId="824"/>
        </pc:sldMkLst>
        <pc:spChg chg="mod">
          <ac:chgData name="Wiebe Dijkstra" userId="S::wpdijkstra@tudelft.nl::3e228de1-5d7d-40b0-b1c2-3c4a90e6ed42" providerId="AD" clId="Web-{F38F3AA4-C304-A69B-5BDD-7AF0DDDF7686}" dt="2023-03-23T09:50:05.931" v="43" actId="20577"/>
          <ac:spMkLst>
            <pc:docMk/>
            <pc:sldMk cId="1728588021" sldId="824"/>
            <ac:spMk id="8" creationId="{8072980F-309E-3807-1B0B-23DB0E379DF2}"/>
          </ac:spMkLst>
        </pc:spChg>
      </pc:sldChg>
      <pc:sldChg chg="del">
        <pc:chgData name="Wiebe Dijkstra" userId="S::wpdijkstra@tudelft.nl::3e228de1-5d7d-40b0-b1c2-3c4a90e6ed42" providerId="AD" clId="Web-{F38F3AA4-C304-A69B-5BDD-7AF0DDDF7686}" dt="2023-03-23T09:50:06.775" v="44"/>
        <pc:sldMkLst>
          <pc:docMk/>
          <pc:sldMk cId="570037706" sldId="825"/>
        </pc:sldMkLst>
      </pc:sldChg>
      <pc:sldChg chg="del">
        <pc:chgData name="Wiebe Dijkstra" userId="S::wpdijkstra@tudelft.nl::3e228de1-5d7d-40b0-b1c2-3c4a90e6ed42" providerId="AD" clId="Web-{F38F3AA4-C304-A69B-5BDD-7AF0DDDF7686}" dt="2023-03-23T09:50:13.650" v="46"/>
        <pc:sldMkLst>
          <pc:docMk/>
          <pc:sldMk cId="3654784292" sldId="827"/>
        </pc:sldMkLst>
      </pc:sldChg>
      <pc:sldChg chg="del">
        <pc:chgData name="Wiebe Dijkstra" userId="S::wpdijkstra@tudelft.nl::3e228de1-5d7d-40b0-b1c2-3c4a90e6ed42" providerId="AD" clId="Web-{F38F3AA4-C304-A69B-5BDD-7AF0DDDF7686}" dt="2023-03-23T09:50:13.650" v="45"/>
        <pc:sldMkLst>
          <pc:docMk/>
          <pc:sldMk cId="1223723601" sldId="828"/>
        </pc:sldMkLst>
      </pc:sldChg>
      <pc:sldChg chg="modSp">
        <pc:chgData name="Wiebe Dijkstra" userId="S::wpdijkstra@tudelft.nl::3e228de1-5d7d-40b0-b1c2-3c4a90e6ed42" providerId="AD" clId="Web-{F38F3AA4-C304-A69B-5BDD-7AF0DDDF7686}" dt="2023-03-23T09:50:51.042" v="56" actId="20577"/>
        <pc:sldMkLst>
          <pc:docMk/>
          <pc:sldMk cId="2560885329" sldId="838"/>
        </pc:sldMkLst>
        <pc:spChg chg="mod">
          <ac:chgData name="Wiebe Dijkstra" userId="S::wpdijkstra@tudelft.nl::3e228de1-5d7d-40b0-b1c2-3c4a90e6ed42" providerId="AD" clId="Web-{F38F3AA4-C304-A69B-5BDD-7AF0DDDF7686}" dt="2023-03-23T09:50:51.042" v="56" actId="20577"/>
          <ac:spMkLst>
            <pc:docMk/>
            <pc:sldMk cId="2560885329" sldId="838"/>
            <ac:spMk id="3" creationId="{9AB53B21-69B5-BD79-7173-38EE17CAC5A3}"/>
          </ac:spMkLst>
        </pc:spChg>
        <pc:spChg chg="mod">
          <ac:chgData name="Wiebe Dijkstra" userId="S::wpdijkstra@tudelft.nl::3e228de1-5d7d-40b0-b1c2-3c4a90e6ed42" providerId="AD" clId="Web-{F38F3AA4-C304-A69B-5BDD-7AF0DDDF7686}" dt="2023-03-23T09:47:56.349" v="8" actId="20577"/>
          <ac:spMkLst>
            <pc:docMk/>
            <pc:sldMk cId="2560885329" sldId="838"/>
            <ac:spMk id="11" creationId="{C2C63785-33BB-BB88-BC8C-D55DBDB97888}"/>
          </ac:spMkLst>
        </pc:spChg>
      </pc:sldChg>
    </pc:docChg>
  </pc:docChgLst>
  <pc:docChgLst>
    <pc:chgData name="Wiebe Dijkstra" userId="S::wpdijkstra@tudelft.nl::3e228de1-5d7d-40b0-b1c2-3c4a90e6ed42" providerId="AD" clId="Web-{0144F426-538D-695F-F680-E8DFEA39F0AE}"/>
    <pc:docChg chg="mod">
      <pc:chgData name="Wiebe Dijkstra" userId="S::wpdijkstra@tudelft.nl::3e228de1-5d7d-40b0-b1c2-3c4a90e6ed42" providerId="AD" clId="Web-{0144F426-538D-695F-F680-E8DFEA39F0AE}" dt="2022-11-17T09:40:49.088" v="1"/>
      <pc:docMkLst>
        <pc:docMk/>
      </pc:docMkLst>
      <pc:sldChg chg="modCm">
        <pc:chgData name="Wiebe Dijkstra" userId="S::wpdijkstra@tudelft.nl::3e228de1-5d7d-40b0-b1c2-3c4a90e6ed42" providerId="AD" clId="Web-{0144F426-538D-695F-F680-E8DFEA39F0AE}" dt="2022-11-17T09:40:49.088" v="1"/>
        <pc:sldMkLst>
          <pc:docMk/>
          <pc:sldMk cId="537712838" sldId="803"/>
        </pc:sldMkLst>
      </pc:sldChg>
    </pc:docChg>
  </pc:docChgLst>
  <pc:docChgLst>
    <pc:chgData name="Jipke Zegwaard" userId="fd2d9791-8e9f-4a06-aa80-6fac4cece41e" providerId="ADAL" clId="{DC9EB170-6A89-432B-84ED-A6C27005AA0E}"/>
    <pc:docChg chg="undo custSel addSld delSld modSld sldOrd">
      <pc:chgData name="Jipke Zegwaard" userId="fd2d9791-8e9f-4a06-aa80-6fac4cece41e" providerId="ADAL" clId="{DC9EB170-6A89-432B-84ED-A6C27005AA0E}" dt="2024-05-06T13:41:55.944" v="49" actId="20577"/>
      <pc:docMkLst>
        <pc:docMk/>
      </pc:docMkLst>
      <pc:sldChg chg="del">
        <pc:chgData name="Jipke Zegwaard" userId="fd2d9791-8e9f-4a06-aa80-6fac4cece41e" providerId="ADAL" clId="{DC9EB170-6A89-432B-84ED-A6C27005AA0E}" dt="2024-05-06T13:37:57.545" v="0" actId="47"/>
        <pc:sldMkLst>
          <pc:docMk/>
          <pc:sldMk cId="2068372237" sldId="263"/>
        </pc:sldMkLst>
      </pc:sldChg>
      <pc:sldChg chg="del">
        <pc:chgData name="Jipke Zegwaard" userId="fd2d9791-8e9f-4a06-aa80-6fac4cece41e" providerId="ADAL" clId="{DC9EB170-6A89-432B-84ED-A6C27005AA0E}" dt="2024-05-06T13:37:59.422" v="1" actId="47"/>
        <pc:sldMkLst>
          <pc:docMk/>
          <pc:sldMk cId="299871802" sldId="264"/>
        </pc:sldMkLst>
      </pc:sldChg>
      <pc:sldChg chg="modSp mod">
        <pc:chgData name="Jipke Zegwaard" userId="fd2d9791-8e9f-4a06-aa80-6fac4cece41e" providerId="ADAL" clId="{DC9EB170-6A89-432B-84ED-A6C27005AA0E}" dt="2024-05-06T13:41:55.944" v="49" actId="20577"/>
        <pc:sldMkLst>
          <pc:docMk/>
          <pc:sldMk cId="1697576676" sldId="265"/>
        </pc:sldMkLst>
        <pc:spChg chg="mod">
          <ac:chgData name="Jipke Zegwaard" userId="fd2d9791-8e9f-4a06-aa80-6fac4cece41e" providerId="ADAL" clId="{DC9EB170-6A89-432B-84ED-A6C27005AA0E}" dt="2024-05-06T13:41:55.944" v="49" actId="20577"/>
          <ac:spMkLst>
            <pc:docMk/>
            <pc:sldMk cId="1697576676" sldId="265"/>
            <ac:spMk id="6" creationId="{F7E2FAFE-3D31-E1CD-D159-0D241F559479}"/>
          </ac:spMkLst>
        </pc:spChg>
      </pc:sldChg>
      <pc:sldChg chg="add del">
        <pc:chgData name="Jipke Zegwaard" userId="fd2d9791-8e9f-4a06-aa80-6fac4cece41e" providerId="ADAL" clId="{DC9EB170-6A89-432B-84ED-A6C27005AA0E}" dt="2024-05-06T13:41:55.745" v="44" actId="47"/>
        <pc:sldMkLst>
          <pc:docMk/>
          <pc:sldMk cId="1546083142" sldId="804"/>
        </pc:sldMkLst>
      </pc:sldChg>
      <pc:sldChg chg="add del">
        <pc:chgData name="Jipke Zegwaard" userId="fd2d9791-8e9f-4a06-aa80-6fac4cece41e" providerId="ADAL" clId="{DC9EB170-6A89-432B-84ED-A6C27005AA0E}" dt="2024-05-06T13:41:53.678" v="29" actId="47"/>
        <pc:sldMkLst>
          <pc:docMk/>
          <pc:sldMk cId="924663867" sldId="814"/>
        </pc:sldMkLst>
      </pc:sldChg>
      <pc:sldChg chg="ord">
        <pc:chgData name="Jipke Zegwaard" userId="fd2d9791-8e9f-4a06-aa80-6fac4cece41e" providerId="ADAL" clId="{DC9EB170-6A89-432B-84ED-A6C27005AA0E}" dt="2024-05-06T13:41:55.710" v="43" actId="20578"/>
        <pc:sldMkLst>
          <pc:docMk/>
          <pc:sldMk cId="1663723850" sldId="815"/>
        </pc:sldMkLst>
      </pc:sldChg>
      <pc:sldChg chg="add del">
        <pc:chgData name="Jipke Zegwaard" userId="fd2d9791-8e9f-4a06-aa80-6fac4cece41e" providerId="ADAL" clId="{DC9EB170-6A89-432B-84ED-A6C27005AA0E}" dt="2024-05-06T13:41:55.814" v="46" actId="47"/>
        <pc:sldMkLst>
          <pc:docMk/>
          <pc:sldMk cId="793495800" sldId="816"/>
        </pc:sldMkLst>
      </pc:sldChg>
      <pc:sldChg chg="modSp mod">
        <pc:chgData name="Jipke Zegwaard" userId="fd2d9791-8e9f-4a06-aa80-6fac4cece41e" providerId="ADAL" clId="{DC9EB170-6A89-432B-84ED-A6C27005AA0E}" dt="2024-05-06T13:41:55.675" v="42" actId="20577"/>
        <pc:sldMkLst>
          <pc:docMk/>
          <pc:sldMk cId="2560885329" sldId="838"/>
        </pc:sldMkLst>
        <pc:spChg chg="mod">
          <ac:chgData name="Jipke Zegwaard" userId="fd2d9791-8e9f-4a06-aa80-6fac4cece41e" providerId="ADAL" clId="{DC9EB170-6A89-432B-84ED-A6C27005AA0E}" dt="2024-05-06T13:41:55.675" v="42" actId="20577"/>
          <ac:spMkLst>
            <pc:docMk/>
            <pc:sldMk cId="2560885329" sldId="838"/>
            <ac:spMk id="3" creationId="{9AB53B21-69B5-BD79-7173-38EE17CAC5A3}"/>
          </ac:spMkLst>
        </pc:spChg>
      </pc:sldChg>
      <pc:sldChg chg="add del">
        <pc:chgData name="Jipke Zegwaard" userId="fd2d9791-8e9f-4a06-aa80-6fac4cece41e" providerId="ADAL" clId="{DC9EB170-6A89-432B-84ED-A6C27005AA0E}" dt="2024-05-06T13:41:55.779" v="45" actId="47"/>
        <pc:sldMkLst>
          <pc:docMk/>
          <pc:sldMk cId="3381085957" sldId="839"/>
        </pc:sldMkLst>
      </pc:sldChg>
    </pc:docChg>
  </pc:docChgLst>
  <pc:docChgLst>
    <pc:chgData name="Marvin Soetanto" userId="S::mlsoetanto@tudelft.nl::b520ea78-7366-4efe-a8af-cc1e8aa38717" providerId="AD" clId="Web-{40B9305C-E4E6-457E-A7D8-A88BC6A92811}"/>
    <pc:docChg chg="modSld">
      <pc:chgData name="Marvin Soetanto" userId="S::mlsoetanto@tudelft.nl::b520ea78-7366-4efe-a8af-cc1e8aa38717" providerId="AD" clId="Web-{40B9305C-E4E6-457E-A7D8-A88BC6A92811}" dt="2022-11-23T09:40:40.292" v="30" actId="20577"/>
      <pc:docMkLst>
        <pc:docMk/>
      </pc:docMkLst>
      <pc:sldChg chg="modSp">
        <pc:chgData name="Marvin Soetanto" userId="S::mlsoetanto@tudelft.nl::b520ea78-7366-4efe-a8af-cc1e8aa38717" providerId="AD" clId="Web-{40B9305C-E4E6-457E-A7D8-A88BC6A92811}" dt="2022-11-23T09:40:40.292" v="30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40B9305C-E4E6-457E-A7D8-A88BC6A92811}" dt="2022-11-23T09:37:13.988" v="3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40B9305C-E4E6-457E-A7D8-A88BC6A92811}" dt="2022-11-23T09:40:40.292" v="30" actId="20577"/>
          <ac:spMkLst>
            <pc:docMk/>
            <pc:sldMk cId="2142895942" sldId="270"/>
            <ac:spMk id="21" creationId="{A5B5C317-DC95-0350-EE2D-20B77B8870DF}"/>
          </ac:spMkLst>
        </pc:spChg>
      </pc:sldChg>
    </pc:docChg>
  </pc:docChgLst>
  <pc:docChgLst>
    <pc:chgData name="Wiebe Dijkstra" userId="S::wpdijkstra@tudelft.nl::3e228de1-5d7d-40b0-b1c2-3c4a90e6ed42" providerId="AD" clId="Web-{6BA44215-78B0-D4D9-7079-4BF15131F341}"/>
    <pc:docChg chg="modSld">
      <pc:chgData name="Wiebe Dijkstra" userId="S::wpdijkstra@tudelft.nl::3e228de1-5d7d-40b0-b1c2-3c4a90e6ed42" providerId="AD" clId="Web-{6BA44215-78B0-D4D9-7079-4BF15131F341}" dt="2023-03-06T16:48:54.341" v="0"/>
      <pc:docMkLst>
        <pc:docMk/>
      </pc:docMkLst>
      <pc:sldChg chg="modSp">
        <pc:chgData name="Wiebe Dijkstra" userId="S::wpdijkstra@tudelft.nl::3e228de1-5d7d-40b0-b1c2-3c4a90e6ed42" providerId="AD" clId="Web-{6BA44215-78B0-D4D9-7079-4BF15131F341}" dt="2023-03-06T16:48:54.341" v="0"/>
        <pc:sldMkLst>
          <pc:docMk/>
          <pc:sldMk cId="4135360505" sldId="262"/>
        </pc:sldMkLst>
        <pc:picChg chg="mod">
          <ac:chgData name="Wiebe Dijkstra" userId="S::wpdijkstra@tudelft.nl::3e228de1-5d7d-40b0-b1c2-3c4a90e6ed42" providerId="AD" clId="Web-{6BA44215-78B0-D4D9-7079-4BF15131F341}" dt="2023-03-06T16:48:54.341" v="0"/>
          <ac:picMkLst>
            <pc:docMk/>
            <pc:sldMk cId="4135360505" sldId="262"/>
            <ac:picMk id="7" creationId="{B4BD3C49-D5AE-2369-A811-4C2D0A26A95D}"/>
          </ac:picMkLst>
        </pc:picChg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S::wpdijkstra@tudelft.nl::3e228de1-5d7d-40b0-b1c2-3c4a90e6ed42" providerId="AD" clId="Web-{EBCA026A-623D-A6E2-4C4F-835D48DA92D2}"/>
    <pc:docChg chg="addSld modSld sldOrd">
      <pc:chgData name="Wiebe Dijkstra" userId="S::wpdijkstra@tudelft.nl::3e228de1-5d7d-40b0-b1c2-3c4a90e6ed42" providerId="AD" clId="Web-{EBCA026A-623D-A6E2-4C4F-835D48DA92D2}" dt="2023-03-20T13:03:26.345" v="70"/>
      <pc:docMkLst>
        <pc:docMk/>
      </pc:docMkLst>
      <pc:sldChg chg="mod modShow">
        <pc:chgData name="Wiebe Dijkstra" userId="S::wpdijkstra@tudelft.nl::3e228de1-5d7d-40b0-b1c2-3c4a90e6ed42" providerId="AD" clId="Web-{EBCA026A-623D-A6E2-4C4F-835D48DA92D2}" dt="2023-03-20T12:53:38.487" v="68"/>
        <pc:sldMkLst>
          <pc:docMk/>
          <pc:sldMk cId="537712838" sldId="803"/>
        </pc:sldMkLst>
      </pc:sldChg>
      <pc:sldChg chg="addCm modCm">
        <pc:chgData name="Wiebe Dijkstra" userId="S::wpdijkstra@tudelft.nl::3e228de1-5d7d-40b0-b1c2-3c4a90e6ed42" providerId="AD" clId="Web-{EBCA026A-623D-A6E2-4C4F-835D48DA92D2}" dt="2023-03-20T13:03:26.345" v="70"/>
        <pc:sldMkLst>
          <pc:docMk/>
          <pc:sldMk cId="997019647" sldId="821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Wiebe Dijkstra" userId="S::wpdijkstra@tudelft.nl::3e228de1-5d7d-40b0-b1c2-3c4a90e6ed42" providerId="AD" clId="Web-{EBCA026A-623D-A6E2-4C4F-835D48DA92D2}" dt="2023-03-20T13:03:26.345" v="70"/>
              <pc2:cmMkLst xmlns:pc2="http://schemas.microsoft.com/office/powerpoint/2019/9/main/command">
                <pc:docMk/>
                <pc:sldMk cId="997019647" sldId="821"/>
                <pc2:cmMk id="{02D83733-BBE6-4639-AF51-6C7240051A34}"/>
              </pc2:cmMkLst>
              <pc226:cmRplyChg chg="add">
                <pc226:chgData name="Wiebe Dijkstra" userId="S::wpdijkstra@tudelft.nl::3e228de1-5d7d-40b0-b1c2-3c4a90e6ed42" providerId="AD" clId="Web-{EBCA026A-623D-A6E2-4C4F-835D48DA92D2}" dt="2023-03-20T13:03:26.345" v="70"/>
                <pc2:cmRplyMkLst xmlns:pc2="http://schemas.microsoft.com/office/powerpoint/2019/9/main/command">
                  <pc:docMk/>
                  <pc:sldMk cId="997019647" sldId="821"/>
                  <pc2:cmMk id="{02D83733-BBE6-4639-AF51-6C7240051A34}"/>
                  <pc2:cmRplyMk id="{1B165331-0DD3-4C98-9147-1B037FE9EE91}"/>
                </pc2:cmRplyMkLst>
              </pc226:cmRplyChg>
            </pc226:cmChg>
          </p:ext>
        </pc:extLst>
      </pc:sldChg>
      <pc:sldChg chg="modSp add ord replId">
        <pc:chgData name="Wiebe Dijkstra" userId="S::wpdijkstra@tudelft.nl::3e228de1-5d7d-40b0-b1c2-3c4a90e6ed42" providerId="AD" clId="Web-{EBCA026A-623D-A6E2-4C4F-835D48DA92D2}" dt="2023-03-20T12:53:12.236" v="67"/>
        <pc:sldMkLst>
          <pc:docMk/>
          <pc:sldMk cId="2560885329" sldId="838"/>
        </pc:sldMkLst>
        <pc:spChg chg="mod">
          <ac:chgData name="Wiebe Dijkstra" userId="S::wpdijkstra@tudelft.nl::3e228de1-5d7d-40b0-b1c2-3c4a90e6ed42" providerId="AD" clId="Web-{EBCA026A-623D-A6E2-4C4F-835D48DA92D2}" dt="2023-03-20T12:52:12.610" v="66" actId="20577"/>
          <ac:spMkLst>
            <pc:docMk/>
            <pc:sldMk cId="2560885329" sldId="838"/>
            <ac:spMk id="3" creationId="{9AB53B21-69B5-BD79-7173-38EE17CAC5A3}"/>
          </ac:spMkLst>
        </pc:spChg>
        <pc:spChg chg="mod">
          <ac:chgData name="Wiebe Dijkstra" userId="S::wpdijkstra@tudelft.nl::3e228de1-5d7d-40b0-b1c2-3c4a90e6ed42" providerId="AD" clId="Web-{EBCA026A-623D-A6E2-4C4F-835D48DA92D2}" dt="2023-03-20T12:46:29.461" v="2" actId="20577"/>
          <ac:spMkLst>
            <pc:docMk/>
            <pc:sldMk cId="2560885329" sldId="838"/>
            <ac:spMk id="11" creationId="{C2C63785-33BB-BB88-BC8C-D55DBDB97888}"/>
          </ac:spMkLst>
        </pc:spChg>
      </pc:sldChg>
    </pc:docChg>
  </pc:docChgLst>
  <pc:docChgLst>
    <pc:chgData name="Wiebe Dijkstra" userId="3e228de1-5d7d-40b0-b1c2-3c4a90e6ed42" providerId="ADAL" clId="{88E52442-7504-4547-992B-0FF7C1505081}"/>
    <pc:docChg chg="undo custSel addSld delSld modSld sldOrd">
      <pc:chgData name="Wiebe Dijkstra" userId="3e228de1-5d7d-40b0-b1c2-3c4a90e6ed42" providerId="ADAL" clId="{88E52442-7504-4547-992B-0FF7C1505081}" dt="2022-08-17T14:33:48.223" v="3809"/>
      <pc:docMkLst>
        <pc:docMk/>
      </pc:docMkLst>
      <pc:sldChg chg="modSp mod">
        <pc:chgData name="Wiebe Dijkstra" userId="3e228de1-5d7d-40b0-b1c2-3c4a90e6ed42" providerId="ADAL" clId="{88E52442-7504-4547-992B-0FF7C1505081}" dt="2022-08-16T13:46:50.516" v="47" actId="207"/>
        <pc:sldMkLst>
          <pc:docMk/>
          <pc:sldMk cId="1127949752" sldId="259"/>
        </pc:sldMkLst>
        <pc:spChg chg="mod">
          <ac:chgData name="Wiebe Dijkstra" userId="3e228de1-5d7d-40b0-b1c2-3c4a90e6ed42" providerId="ADAL" clId="{88E52442-7504-4547-992B-0FF7C1505081}" dt="2022-08-16T13:46:24.566" v="45" actId="207"/>
          <ac:spMkLst>
            <pc:docMk/>
            <pc:sldMk cId="1127949752" sldId="259"/>
            <ac:spMk id="10" creationId="{20E3CBF7-F53C-15FD-6AA6-992166D4C6AF}"/>
          </ac:spMkLst>
        </pc:spChg>
        <pc:spChg chg="mod">
          <ac:chgData name="Wiebe Dijkstra" userId="3e228de1-5d7d-40b0-b1c2-3c4a90e6ed42" providerId="ADAL" clId="{88E52442-7504-4547-992B-0FF7C1505081}" dt="2022-08-16T13:46:50.516" v="47" actId="207"/>
          <ac:spMkLst>
            <pc:docMk/>
            <pc:sldMk cId="1127949752" sldId="259"/>
            <ac:spMk id="14" creationId="{BB1FC14A-30C4-B83E-7F40-2000BCC49AC0}"/>
          </ac:spMkLst>
        </pc:spChg>
        <pc:picChg chg="mod">
          <ac:chgData name="Wiebe Dijkstra" userId="3e228de1-5d7d-40b0-b1c2-3c4a90e6ed42" providerId="ADAL" clId="{88E52442-7504-4547-992B-0FF7C1505081}" dt="2022-08-16T13:46:03.989" v="40" actId="207"/>
          <ac:picMkLst>
            <pc:docMk/>
            <pc:sldMk cId="1127949752" sldId="259"/>
            <ac:picMk id="16" creationId="{05ED94B7-EF10-5E3C-0FEC-04BF6CC7E876}"/>
          </ac:picMkLst>
        </pc:picChg>
      </pc:sldChg>
      <pc:sldChg chg="addSp delSp modSp mod">
        <pc:chgData name="Wiebe Dijkstra" userId="3e228de1-5d7d-40b0-b1c2-3c4a90e6ed42" providerId="ADAL" clId="{88E52442-7504-4547-992B-0FF7C1505081}" dt="2022-08-16T13:45:45.439" v="38" actId="14100"/>
        <pc:sldMkLst>
          <pc:docMk/>
          <pc:sldMk cId="4135360505" sldId="262"/>
        </pc:sldMkLst>
        <pc:spChg chg="mod">
          <ac:chgData name="Wiebe Dijkstra" userId="3e228de1-5d7d-40b0-b1c2-3c4a90e6ed42" providerId="ADAL" clId="{88E52442-7504-4547-992B-0FF7C1505081}" dt="2022-08-16T13:44:17.048" v="29" actId="20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Wiebe Dijkstra" userId="3e228de1-5d7d-40b0-b1c2-3c4a90e6ed42" providerId="ADAL" clId="{88E52442-7504-4547-992B-0FF7C1505081}" dt="2022-08-16T13:45:45.439" v="38" actId="14100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5" creationId="{B3B76CC6-E485-BC09-984F-96EBFB454845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6" creationId="{D8272852-7BF8-CE68-195E-9416CD2EFDC3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7" creationId="{2AC563AA-DCF6-052B-0B46-F7F0BD38A03A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8" creationId="{D51B8CE5-0EBA-57AA-0769-9909A9A2AC80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9" creationId="{521E263E-6FB1-A911-257E-DFF16AAC7D4F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0" creationId="{10CDBD2C-1FCF-B0F4-C564-E57B35B97689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1" creationId="{8A4B86EE-2D99-C7C3-0616-FC2B46AE27FC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2" creationId="{55992980-21E8-4D68-EFED-2129FBDA024C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4" creationId="{41CF8B09-56BB-0E7A-7F18-BAC5A51BA6AB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5" creationId="{3F16442D-4218-9C28-44FB-2CDB240F4C3B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6" creationId="{50C91B6D-F2E1-22F8-2786-E66CCCFFDC27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7" creationId="{5C789E89-1E61-8EC8-31A6-DA33C29BC963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8" creationId="{18A6F6B8-7BC3-5DB6-0665-46E8BE3B2895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9" creationId="{33FE97E8-C5D1-92CA-A057-FCAF83EA5729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30" creationId="{AE4DE4E8-5AD0-D343-9F1F-EE1DFDE68463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31" creationId="{57989895-FA80-A68C-FAF4-733D0AB65795}"/>
          </ac:spMkLst>
        </pc:spChg>
        <pc:grpChg chg="add mod">
          <ac:chgData name="Wiebe Dijkstra" userId="3e228de1-5d7d-40b0-b1c2-3c4a90e6ed42" providerId="ADAL" clId="{88E52442-7504-4547-992B-0FF7C1505081}" dt="2022-08-16T13:43:34.665" v="19"/>
          <ac:grpSpMkLst>
            <pc:docMk/>
            <pc:sldMk cId="4135360505" sldId="262"/>
            <ac:grpSpMk id="2" creationId="{2629D223-BBED-83AA-2778-96FB4DF5388C}"/>
          </ac:grpSpMkLst>
        </pc:grpChg>
        <pc:grpChg chg="del">
          <ac:chgData name="Wiebe Dijkstra" userId="3e228de1-5d7d-40b0-b1c2-3c4a90e6ed42" providerId="ADAL" clId="{88E52442-7504-4547-992B-0FF7C1505081}" dt="2022-08-16T13:43:34.408" v="18" actId="478"/>
          <ac:grpSpMkLst>
            <pc:docMk/>
            <pc:sldMk cId="4135360505" sldId="262"/>
            <ac:grpSpMk id="5" creationId="{AAAEB3EC-1A9B-2F4C-541D-0FB840D0C1ED}"/>
          </ac:grpSpMkLst>
        </pc:grpChg>
        <pc:grpChg chg="add del mod">
          <ac:chgData name="Wiebe Dijkstra" userId="3e228de1-5d7d-40b0-b1c2-3c4a90e6ed42" providerId="ADAL" clId="{88E52442-7504-4547-992B-0FF7C1505081}" dt="2022-08-16T13:44:29.602" v="31" actId="478"/>
          <ac:grpSpMkLst>
            <pc:docMk/>
            <pc:sldMk cId="4135360505" sldId="262"/>
            <ac:grpSpMk id="23" creationId="{A14BBD3C-F47B-82B1-E42F-09007BC54397}"/>
          </ac:grpSpMkLst>
        </pc:grpChg>
        <pc:picChg chg="mod modCrop">
          <ac:chgData name="Wiebe Dijkstra" userId="3e228de1-5d7d-40b0-b1c2-3c4a90e6ed42" providerId="ADAL" clId="{88E52442-7504-4547-992B-0FF7C1505081}" dt="2022-08-16T13:45:15.978" v="36" actId="14826"/>
          <ac:picMkLst>
            <pc:docMk/>
            <pc:sldMk cId="4135360505" sldId="262"/>
            <ac:picMk id="7" creationId="{B4BD3C49-D5AE-2369-A811-4C2D0A26A95D}"/>
          </ac:picMkLst>
        </pc:picChg>
      </pc:sldChg>
      <pc:sldChg chg="delSp modSp mod">
        <pc:chgData name="Wiebe Dijkstra" userId="3e228de1-5d7d-40b0-b1c2-3c4a90e6ed42" providerId="ADAL" clId="{88E52442-7504-4547-992B-0FF7C1505081}" dt="2022-08-16T13:47:48.226" v="77" actId="478"/>
        <pc:sldMkLst>
          <pc:docMk/>
          <pc:sldMk cId="2068372237" sldId="263"/>
        </pc:sldMkLst>
        <pc:spChg chg="mod">
          <ac:chgData name="Wiebe Dijkstra" userId="3e228de1-5d7d-40b0-b1c2-3c4a90e6ed42" providerId="ADAL" clId="{88E52442-7504-4547-992B-0FF7C1505081}" dt="2022-08-16T13:47:37.476" v="63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Wiebe Dijkstra" userId="3e228de1-5d7d-40b0-b1c2-3c4a90e6ed42" providerId="ADAL" clId="{88E52442-7504-4547-992B-0FF7C1505081}" dt="2022-08-16T13:47:40.933" v="73" actId="20577"/>
          <ac:spMkLst>
            <pc:docMk/>
            <pc:sldMk cId="2068372237" sldId="263"/>
            <ac:spMk id="30" creationId="{89D5863D-856E-2854-2B6C-D90FE0455AA9}"/>
          </ac:spMkLst>
        </pc:spChg>
        <pc:spChg chg="del">
          <ac:chgData name="Wiebe Dijkstra" userId="3e228de1-5d7d-40b0-b1c2-3c4a90e6ed42" providerId="ADAL" clId="{88E52442-7504-4547-992B-0FF7C1505081}" dt="2022-08-16T13:47:45.148" v="75" actId="478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88E52442-7504-4547-992B-0FF7C1505081}" dt="2022-08-16T13:47:46.874" v="76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88E52442-7504-4547-992B-0FF7C1505081}" dt="2022-08-16T13:47:43.927" v="74" actId="478"/>
          <ac:picMkLst>
            <pc:docMk/>
            <pc:sldMk cId="2068372237" sldId="263"/>
            <ac:picMk id="26" creationId="{7D9EA3B8-7441-E1E0-372D-4EBE98590BAE}"/>
          </ac:picMkLst>
        </pc:picChg>
        <pc:picChg chg="del">
          <ac:chgData name="Wiebe Dijkstra" userId="3e228de1-5d7d-40b0-b1c2-3c4a90e6ed42" providerId="ADAL" clId="{88E52442-7504-4547-992B-0FF7C1505081}" dt="2022-08-16T13:47:48.226" v="77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88E52442-7504-4547-992B-0FF7C1505081}" dt="2022-08-16T13:48:08.697" v="110" actId="20577"/>
        <pc:sldMkLst>
          <pc:docMk/>
          <pc:sldMk cId="1697576676" sldId="265"/>
        </pc:sldMkLst>
        <pc:spChg chg="mod">
          <ac:chgData name="Wiebe Dijkstra" userId="3e228de1-5d7d-40b0-b1c2-3c4a90e6ed42" providerId="ADAL" clId="{88E52442-7504-4547-992B-0FF7C1505081}" dt="2022-08-16T13:47:57.089" v="83" actId="20577"/>
          <ac:spMkLst>
            <pc:docMk/>
            <pc:sldMk cId="1697576676" sldId="265"/>
            <ac:spMk id="5" creationId="{396EE763-80D0-78DB-5825-6DF1E49F2830}"/>
          </ac:spMkLst>
        </pc:spChg>
        <pc:spChg chg="mod">
          <ac:chgData name="Wiebe Dijkstra" userId="3e228de1-5d7d-40b0-b1c2-3c4a90e6ed42" providerId="ADAL" clId="{88E52442-7504-4547-992B-0FF7C1505081}" dt="2022-08-16T13:48:08.697" v="110" actId="20577"/>
          <ac:spMkLst>
            <pc:docMk/>
            <pc:sldMk cId="1697576676" sldId="265"/>
            <ac:spMk id="7" creationId="{694D6B13-324E-BC72-D7DD-55AD392712F2}"/>
          </ac:spMkLst>
        </pc:spChg>
      </pc:sldChg>
      <pc:sldChg chg="modSp del mod">
        <pc:chgData name="Wiebe Dijkstra" userId="3e228de1-5d7d-40b0-b1c2-3c4a90e6ed42" providerId="ADAL" clId="{88E52442-7504-4547-992B-0FF7C1505081}" dt="2022-08-16T14:00:05.495" v="520" actId="2696"/>
        <pc:sldMkLst>
          <pc:docMk/>
          <pc:sldMk cId="119647657" sldId="266"/>
        </pc:sldMkLst>
        <pc:spChg chg="mod">
          <ac:chgData name="Wiebe Dijkstra" userId="3e228de1-5d7d-40b0-b1c2-3c4a90e6ed42" providerId="ADAL" clId="{88E52442-7504-4547-992B-0FF7C1505081}" dt="2022-08-16T13:49:21.755" v="148" actId="20577"/>
          <ac:spMkLst>
            <pc:docMk/>
            <pc:sldMk cId="119647657" sldId="266"/>
            <ac:spMk id="11" creationId="{C2C63785-33BB-BB88-BC8C-D55DBDB97888}"/>
          </ac:spMkLst>
        </pc:spChg>
        <pc:graphicFrameChg chg="mod modGraphic">
          <ac:chgData name="Wiebe Dijkstra" userId="3e228de1-5d7d-40b0-b1c2-3c4a90e6ed42" providerId="ADAL" clId="{88E52442-7504-4547-992B-0FF7C1505081}" dt="2022-08-16T13:55:32.239" v="294" actId="14100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2609726203" sldId="267"/>
        </pc:sldMkLst>
      </pc:sldChg>
      <pc:sldChg chg="del">
        <pc:chgData name="Wiebe Dijkstra" userId="3e228de1-5d7d-40b0-b1c2-3c4a90e6ed42" providerId="ADAL" clId="{88E52442-7504-4547-992B-0FF7C1505081}" dt="2022-08-16T13:48:17.310" v="111" actId="2696"/>
        <pc:sldMkLst>
          <pc:docMk/>
          <pc:sldMk cId="348746583" sldId="268"/>
        </pc:sldMkLst>
      </pc:sldChg>
      <pc:sldChg chg="modSp mod ord modTransition modClrScheme chgLayout">
        <pc:chgData name="Wiebe Dijkstra" userId="3e228de1-5d7d-40b0-b1c2-3c4a90e6ed42" providerId="ADAL" clId="{88E52442-7504-4547-992B-0FF7C1505081}" dt="2022-08-17T14:33:30.807" v="3806"/>
        <pc:sldMkLst>
          <pc:docMk/>
          <pc:sldMk cId="839524747" sldId="269"/>
        </pc:sldMkLst>
        <pc:spChg chg="mod ord">
          <ac:chgData name="Wiebe Dijkstra" userId="3e228de1-5d7d-40b0-b1c2-3c4a90e6ed42" providerId="ADAL" clId="{88E52442-7504-4547-992B-0FF7C1505081}" dt="2022-08-16T13:48:59.852" v="125" actId="700"/>
          <ac:spMkLst>
            <pc:docMk/>
            <pc:sldMk cId="839524747" sldId="269"/>
            <ac:spMk id="2" creationId="{7A04C336-A0DA-37FA-A656-B29126D1A1A8}"/>
          </ac:spMkLst>
        </pc:spChg>
      </pc:sldChg>
      <pc:sldChg chg="modSp mod modTransition">
        <pc:chgData name="Wiebe Dijkstra" userId="3e228de1-5d7d-40b0-b1c2-3c4a90e6ed42" providerId="ADAL" clId="{88E52442-7504-4547-992B-0FF7C1505081}" dt="2022-08-17T14:32:38.823" v="3804"/>
        <pc:sldMkLst>
          <pc:docMk/>
          <pc:sldMk cId="2142895942" sldId="270"/>
        </pc:sldMkLst>
        <pc:spChg chg="mod">
          <ac:chgData name="Wiebe Dijkstra" userId="3e228de1-5d7d-40b0-b1c2-3c4a90e6ed42" providerId="ADAL" clId="{88E52442-7504-4547-992B-0FF7C1505081}" dt="2022-08-16T13:40:50.112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88E52442-7504-4547-992B-0FF7C1505081}" dt="2022-08-16T13:41:00.673" v="5" actId="15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646285211" sldId="348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2902265796" sldId="351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158016289" sldId="759"/>
        </pc:sldMkLst>
      </pc:sldChg>
      <pc:sldChg chg="modSp add del mod">
        <pc:chgData name="Wiebe Dijkstra" userId="3e228de1-5d7d-40b0-b1c2-3c4a90e6ed42" providerId="ADAL" clId="{88E52442-7504-4547-992B-0FF7C1505081}" dt="2022-08-16T14:37:50.827" v="2520" actId="5793"/>
        <pc:sldMkLst>
          <pc:docMk/>
          <pc:sldMk cId="3712051029" sldId="760"/>
        </pc:sldMkLst>
        <pc:spChg chg="mod">
          <ac:chgData name="Wiebe Dijkstra" userId="3e228de1-5d7d-40b0-b1c2-3c4a90e6ed42" providerId="ADAL" clId="{88E52442-7504-4547-992B-0FF7C1505081}" dt="2022-08-16T14:37:50.827" v="2520" actId="5793"/>
          <ac:spMkLst>
            <pc:docMk/>
            <pc:sldMk cId="3712051029" sldId="760"/>
            <ac:spMk id="3" creationId="{818B4B56-6BA4-0945-B1DD-2FBF17F27FC1}"/>
          </ac:spMkLst>
        </pc:sp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787422311" sldId="762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604206664" sldId="763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4090554184" sldId="764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4289056629" sldId="765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373410250" sldId="766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456024535" sldId="767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2668722656" sldId="768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867864901" sldId="769"/>
        </pc:sldMkLst>
      </pc:sldChg>
      <pc:sldChg chg="del">
        <pc:chgData name="Wiebe Dijkstra" userId="3e228de1-5d7d-40b0-b1c2-3c4a90e6ed42" providerId="ADAL" clId="{88E52442-7504-4547-992B-0FF7C1505081}" dt="2022-08-16T15:13:14.174" v="3255" actId="2696"/>
        <pc:sldMkLst>
          <pc:docMk/>
          <pc:sldMk cId="1138744481" sldId="791"/>
        </pc:sldMkLst>
      </pc:sldChg>
      <pc:sldChg chg="del">
        <pc:chgData name="Wiebe Dijkstra" userId="3e228de1-5d7d-40b0-b1c2-3c4a90e6ed42" providerId="ADAL" clId="{88E52442-7504-4547-992B-0FF7C1505081}" dt="2022-08-16T15:18:00.451" v="3400" actId="2696"/>
        <pc:sldMkLst>
          <pc:docMk/>
          <pc:sldMk cId="880294546" sldId="792"/>
        </pc:sldMkLst>
      </pc:sldChg>
      <pc:sldChg chg="del">
        <pc:chgData name="Wiebe Dijkstra" userId="3e228de1-5d7d-40b0-b1c2-3c4a90e6ed42" providerId="ADAL" clId="{88E52442-7504-4547-992B-0FF7C1505081}" dt="2022-08-16T15:18:01.398" v="3401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1523522710" sldId="795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680702220" sldId="797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097755440" sldId="798"/>
        </pc:sldMkLst>
      </pc:sldChg>
      <pc:sldChg chg="modSp mod">
        <pc:chgData name="Wiebe Dijkstra" userId="3e228de1-5d7d-40b0-b1c2-3c4a90e6ed42" providerId="ADAL" clId="{88E52442-7504-4547-992B-0FF7C1505081}" dt="2022-08-16T15:18:04.501" v="3402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88E52442-7504-4547-992B-0FF7C1505081}" dt="2022-08-16T15:18:04.501" v="3402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88E52442-7504-4547-992B-0FF7C1505081}" dt="2022-08-16T14:00:47.079" v="526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88E52442-7504-4547-992B-0FF7C1505081}" dt="2022-08-16T14:00:47.079" v="526" actId="2696"/>
        <pc:sldMkLst>
          <pc:docMk/>
          <pc:sldMk cId="2718853017" sldId="801"/>
        </pc:sldMkLst>
      </pc:sldChg>
      <pc:sldChg chg="modTransition">
        <pc:chgData name="Wiebe Dijkstra" userId="3e228de1-5d7d-40b0-b1c2-3c4a90e6ed42" providerId="ADAL" clId="{88E52442-7504-4547-992B-0FF7C1505081}" dt="2022-08-17T14:32:40.870" v="3805"/>
        <pc:sldMkLst>
          <pc:docMk/>
          <pc:sldMk cId="530521577" sldId="802"/>
        </pc:sldMkLst>
      </pc:sldChg>
      <pc:sldChg chg="addSp delSp modSp add mod modClrScheme chgLayout">
        <pc:chgData name="Wiebe Dijkstra" userId="3e228de1-5d7d-40b0-b1c2-3c4a90e6ed42" providerId="ADAL" clId="{88E52442-7504-4547-992B-0FF7C1505081}" dt="2022-08-17T12:38:45.708" v="3803" actId="108"/>
        <pc:sldMkLst>
          <pc:docMk/>
          <pc:sldMk cId="537712838" sldId="803"/>
        </pc:sldMkLst>
        <pc:spChg chg="add mod ord">
          <ac:chgData name="Wiebe Dijkstra" userId="3e228de1-5d7d-40b0-b1c2-3c4a90e6ed42" providerId="ADAL" clId="{88E52442-7504-4547-992B-0FF7C1505081}" dt="2022-08-17T12:38:45.708" v="3803" actId="108"/>
          <ac:spMkLst>
            <pc:docMk/>
            <pc:sldMk cId="537712838" sldId="803"/>
            <ac:spMk id="3" creationId="{9AB53B21-69B5-BD79-7173-38EE17CAC5A3}"/>
          </ac:spMkLst>
        </pc:spChg>
        <pc:spChg chg="add del mod ord">
          <ac:chgData name="Wiebe Dijkstra" userId="3e228de1-5d7d-40b0-b1c2-3c4a90e6ed42" providerId="ADAL" clId="{88E52442-7504-4547-992B-0FF7C1505081}" dt="2022-08-16T13:58:13.883" v="473" actId="478"/>
          <ac:spMkLst>
            <pc:docMk/>
            <pc:sldMk cId="537712838" sldId="803"/>
            <ac:spMk id="4" creationId="{C8EDE183-4B38-A65F-91FB-E184714815EA}"/>
          </ac:spMkLst>
        </pc:spChg>
        <pc:spChg chg="add mod">
          <ac:chgData name="Wiebe Dijkstra" userId="3e228de1-5d7d-40b0-b1c2-3c4a90e6ed42" providerId="ADAL" clId="{88E52442-7504-4547-992B-0FF7C1505081}" dt="2022-08-16T15:17:21.309" v="3348" actId="207"/>
          <ac:spMkLst>
            <pc:docMk/>
            <pc:sldMk cId="537712838" sldId="803"/>
            <ac:spMk id="5" creationId="{0DBA9E25-9638-3396-72FC-2883EE4D2455}"/>
          </ac:spMkLst>
        </pc:spChg>
        <pc:spChg chg="add del mod">
          <ac:chgData name="Wiebe Dijkstra" userId="3e228de1-5d7d-40b0-b1c2-3c4a90e6ed42" providerId="ADAL" clId="{88E52442-7504-4547-992B-0FF7C1505081}" dt="2022-08-16T15:13:59.691" v="3317" actId="478"/>
          <ac:spMkLst>
            <pc:docMk/>
            <pc:sldMk cId="537712838" sldId="803"/>
            <ac:spMk id="6" creationId="{2EA65E4C-E736-5C09-8746-92F0C539FD14}"/>
          </ac:spMkLst>
        </pc:spChg>
        <pc:spChg chg="add del">
          <ac:chgData name="Wiebe Dijkstra" userId="3e228de1-5d7d-40b0-b1c2-3c4a90e6ed42" providerId="ADAL" clId="{88E52442-7504-4547-992B-0FF7C1505081}" dt="2022-08-16T14:18:55.563" v="1482" actId="22"/>
          <ac:spMkLst>
            <pc:docMk/>
            <pc:sldMk cId="537712838" sldId="803"/>
            <ac:spMk id="8" creationId="{14EF0261-0551-41A2-E292-BE48123D7263}"/>
          </ac:spMkLst>
        </pc:spChg>
        <pc:spChg chg="mod ord">
          <ac:chgData name="Wiebe Dijkstra" userId="3e228de1-5d7d-40b0-b1c2-3c4a90e6ed42" providerId="ADAL" clId="{88E52442-7504-4547-992B-0FF7C1505081}" dt="2022-08-16T13:58:17.088" v="474" actId="700"/>
          <ac:spMkLst>
            <pc:docMk/>
            <pc:sldMk cId="537712838" sldId="803"/>
            <ac:spMk id="11" creationId="{C2C63785-33BB-BB88-BC8C-D55DBDB97888}"/>
          </ac:spMkLst>
        </pc:spChg>
        <pc:grpChg chg="add mod">
          <ac:chgData name="Wiebe Dijkstra" userId="3e228de1-5d7d-40b0-b1c2-3c4a90e6ed42" providerId="ADAL" clId="{88E52442-7504-4547-992B-0FF7C1505081}" dt="2022-08-16T15:17:34.843" v="3351" actId="1076"/>
          <ac:grpSpMkLst>
            <pc:docMk/>
            <pc:sldMk cId="537712838" sldId="803"/>
            <ac:grpSpMk id="6" creationId="{2A6C314A-105B-0163-39C7-723E13F43546}"/>
          </ac:grpSpMkLst>
        </pc:grpChg>
        <pc:graphicFrameChg chg="del">
          <ac:chgData name="Wiebe Dijkstra" userId="3e228de1-5d7d-40b0-b1c2-3c4a90e6ed42" providerId="ADAL" clId="{88E52442-7504-4547-992B-0FF7C1505081}" dt="2022-08-16T13:55:51.993" v="296" actId="478"/>
          <ac:graphicFrameMkLst>
            <pc:docMk/>
            <pc:sldMk cId="537712838" sldId="803"/>
            <ac:graphicFrameMk id="16" creationId="{1AA6AA1E-F462-2B9B-16F4-E4CA29C3E211}"/>
          </ac:graphicFrameMkLst>
        </pc:graphicFrameChg>
        <pc:picChg chg="add mod">
          <ac:chgData name="Wiebe Dijkstra" userId="3e228de1-5d7d-40b0-b1c2-3c4a90e6ed42" providerId="ADAL" clId="{88E52442-7504-4547-992B-0FF7C1505081}" dt="2022-08-16T15:17:26.243" v="3349" actId="207"/>
          <ac:picMkLst>
            <pc:docMk/>
            <pc:sldMk cId="537712838" sldId="803"/>
            <ac:picMk id="4" creationId="{DD9BD137-9BB4-1D91-A54E-EEFD4888FF09}"/>
          </ac:picMkLst>
        </pc:picChg>
      </pc:sldChg>
      <pc:sldChg chg="addSp delSp modSp new mod modClrScheme chgLayout">
        <pc:chgData name="Wiebe Dijkstra" userId="3e228de1-5d7d-40b0-b1c2-3c4a90e6ed42" providerId="ADAL" clId="{88E52442-7504-4547-992B-0FF7C1505081}" dt="2022-08-16T14:06:26.100" v="976" actId="113"/>
        <pc:sldMkLst>
          <pc:docMk/>
          <pc:sldMk cId="1546083142" sldId="804"/>
        </pc:sldMkLst>
        <pc:spChg chg="mod ord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2" creationId="{C63FBE15-BBA6-F594-4229-3C64EAC1A6E4}"/>
          </ac:spMkLst>
        </pc:spChg>
        <pc:spChg chg="del mod ord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3" creationId="{441526D2-7BD9-D078-797C-6B22A7E2A7DE}"/>
          </ac:spMkLst>
        </pc:spChg>
        <pc:spChg chg="del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4" creationId="{64B65C84-09DE-AD8D-C4EA-F6AD11912F1C}"/>
          </ac:spMkLst>
        </pc:spChg>
        <pc:spChg chg="del mod ord">
          <ac:chgData name="Wiebe Dijkstra" userId="3e228de1-5d7d-40b0-b1c2-3c4a90e6ed42" providerId="ADAL" clId="{88E52442-7504-4547-992B-0FF7C1505081}" dt="2022-08-16T14:01:18.119" v="536" actId="478"/>
          <ac:spMkLst>
            <pc:docMk/>
            <pc:sldMk cId="1546083142" sldId="804"/>
            <ac:spMk id="5" creationId="{3D73AC16-3CD2-C9DE-45E1-EC975985CD66}"/>
          </ac:spMkLst>
        </pc:spChg>
        <pc:spChg chg="del mod ord">
          <ac:chgData name="Wiebe Dijkstra" userId="3e228de1-5d7d-40b0-b1c2-3c4a90e6ed42" providerId="ADAL" clId="{88E52442-7504-4547-992B-0FF7C1505081}" dt="2022-08-16T14:01:17.012" v="535" actId="478"/>
          <ac:spMkLst>
            <pc:docMk/>
            <pc:sldMk cId="1546083142" sldId="804"/>
            <ac:spMk id="6" creationId="{25B3B768-14AD-BFBC-C129-90830BB63223}"/>
          </ac:spMkLst>
        </pc:spChg>
        <pc:spChg chg="del mod ord">
          <ac:chgData name="Wiebe Dijkstra" userId="3e228de1-5d7d-40b0-b1c2-3c4a90e6ed42" providerId="ADAL" clId="{88E52442-7504-4547-992B-0FF7C1505081}" dt="2022-08-16T14:01:20.849" v="537" actId="478"/>
          <ac:spMkLst>
            <pc:docMk/>
            <pc:sldMk cId="1546083142" sldId="804"/>
            <ac:spMk id="7" creationId="{92FFF745-7038-90A1-19BE-2E14E14C4F36}"/>
          </ac:spMkLst>
        </pc:spChg>
        <pc:spChg chg="add mod ord">
          <ac:chgData name="Wiebe Dijkstra" userId="3e228de1-5d7d-40b0-b1c2-3c4a90e6ed42" providerId="ADAL" clId="{88E52442-7504-4547-992B-0FF7C1505081}" dt="2022-08-16T14:06:26.100" v="976" actId="113"/>
          <ac:spMkLst>
            <pc:docMk/>
            <pc:sldMk cId="1546083142" sldId="804"/>
            <ac:spMk id="8" creationId="{8072980F-309E-3807-1B0B-23DB0E379DF2}"/>
          </ac:spMkLst>
        </pc:spChg>
      </pc:sldChg>
      <pc:sldChg chg="add del">
        <pc:chgData name="Wiebe Dijkstra" userId="3e228de1-5d7d-40b0-b1c2-3c4a90e6ed42" providerId="ADAL" clId="{88E52442-7504-4547-992B-0FF7C1505081}" dt="2022-08-16T14:01:23.395" v="538" actId="2696"/>
        <pc:sldMkLst>
          <pc:docMk/>
          <pc:sldMk cId="748643500" sldId="805"/>
        </pc:sldMkLst>
      </pc:sldChg>
      <pc:sldChg chg="modSp add del mod">
        <pc:chgData name="Wiebe Dijkstra" userId="3e228de1-5d7d-40b0-b1c2-3c4a90e6ed42" providerId="ADAL" clId="{88E52442-7504-4547-992B-0FF7C1505081}" dt="2022-08-16T14:07:20.493" v="1123" actId="2696"/>
        <pc:sldMkLst>
          <pc:docMk/>
          <pc:sldMk cId="3035079970" sldId="805"/>
        </pc:sldMkLst>
        <pc:spChg chg="mod">
          <ac:chgData name="Wiebe Dijkstra" userId="3e228de1-5d7d-40b0-b1c2-3c4a90e6ed42" providerId="ADAL" clId="{88E52442-7504-4547-992B-0FF7C1505081}" dt="2022-08-16T14:01:29.137" v="556" actId="20577"/>
          <ac:spMkLst>
            <pc:docMk/>
            <pc:sldMk cId="3035079970" sldId="80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04:24.260" v="936" actId="20577"/>
          <ac:spMkLst>
            <pc:docMk/>
            <pc:sldMk cId="3035079970" sldId="80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13:15.262" v="1340" actId="2696"/>
        <pc:sldMkLst>
          <pc:docMk/>
          <pc:sldMk cId="1233394726" sldId="806"/>
        </pc:sldMkLst>
        <pc:spChg chg="mod">
          <ac:chgData name="Wiebe Dijkstra" userId="3e228de1-5d7d-40b0-b1c2-3c4a90e6ed42" providerId="ADAL" clId="{88E52442-7504-4547-992B-0FF7C1505081}" dt="2022-08-16T14:01:37.341" v="583" actId="20577"/>
          <ac:spMkLst>
            <pc:docMk/>
            <pc:sldMk cId="1233394726" sldId="806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23:43.944" v="1545" actId="2696"/>
        <pc:sldMkLst>
          <pc:docMk/>
          <pc:sldMk cId="1714225588" sldId="807"/>
        </pc:sldMkLst>
        <pc:spChg chg="mod">
          <ac:chgData name="Wiebe Dijkstra" userId="3e228de1-5d7d-40b0-b1c2-3c4a90e6ed42" providerId="ADAL" clId="{88E52442-7504-4547-992B-0FF7C1505081}" dt="2022-08-16T14:01:51.221" v="597" actId="20577"/>
          <ac:spMkLst>
            <pc:docMk/>
            <pc:sldMk cId="1714225588" sldId="807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488208563" sldId="808"/>
        </pc:sldMkLst>
        <pc:spChg chg="mod">
          <ac:chgData name="Wiebe Dijkstra" userId="3e228de1-5d7d-40b0-b1c2-3c4a90e6ed42" providerId="ADAL" clId="{88E52442-7504-4547-992B-0FF7C1505081}" dt="2022-08-16T14:02:01.368" v="634" actId="20577"/>
          <ac:spMkLst>
            <pc:docMk/>
            <pc:sldMk cId="488208563" sldId="808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3790997108" sldId="809"/>
        </pc:sldMkLst>
        <pc:spChg chg="mod">
          <ac:chgData name="Wiebe Dijkstra" userId="3e228de1-5d7d-40b0-b1c2-3c4a90e6ed42" providerId="ADAL" clId="{88E52442-7504-4547-992B-0FF7C1505081}" dt="2022-08-16T14:02:12.330" v="654" actId="20577"/>
          <ac:spMkLst>
            <pc:docMk/>
            <pc:sldMk cId="3790997108" sldId="809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224154740" sldId="810"/>
        </pc:sldMkLst>
        <pc:spChg chg="mod">
          <ac:chgData name="Wiebe Dijkstra" userId="3e228de1-5d7d-40b0-b1c2-3c4a90e6ed42" providerId="ADAL" clId="{88E52442-7504-4547-992B-0FF7C1505081}" dt="2022-08-16T14:02:17.082" v="665" actId="20577"/>
          <ac:spMkLst>
            <pc:docMk/>
            <pc:sldMk cId="224154740" sldId="810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2975762600" sldId="811"/>
        </pc:sldMkLst>
        <pc:spChg chg="mod">
          <ac:chgData name="Wiebe Dijkstra" userId="3e228de1-5d7d-40b0-b1c2-3c4a90e6ed42" providerId="ADAL" clId="{88E52442-7504-4547-992B-0FF7C1505081}" dt="2022-08-16T14:02:26.690" v="702" actId="20577"/>
          <ac:spMkLst>
            <pc:docMk/>
            <pc:sldMk cId="2975762600" sldId="811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3839674164" sldId="812"/>
        </pc:sldMkLst>
        <pc:spChg chg="mod">
          <ac:chgData name="Wiebe Dijkstra" userId="3e228de1-5d7d-40b0-b1c2-3c4a90e6ed42" providerId="ADAL" clId="{88E52442-7504-4547-992B-0FF7C1505081}" dt="2022-08-16T14:02:32.132" v="718" actId="20577"/>
          <ac:spMkLst>
            <pc:docMk/>
            <pc:sldMk cId="3839674164" sldId="812"/>
            <ac:spMk id="2" creationId="{C63FBE15-BBA6-F594-4229-3C64EAC1A6E4}"/>
          </ac:spMkLst>
        </pc:spChg>
      </pc:sldChg>
      <pc:sldChg chg="add del">
        <pc:chgData name="Wiebe Dijkstra" userId="3e228de1-5d7d-40b0-b1c2-3c4a90e6ed42" providerId="ADAL" clId="{88E52442-7504-4547-992B-0FF7C1505081}" dt="2022-08-16T14:18:47.929" v="1480" actId="2696"/>
        <pc:sldMkLst>
          <pc:docMk/>
          <pc:sldMk cId="1695991839" sldId="813"/>
        </pc:sldMkLst>
      </pc:sldChg>
      <pc:sldChg chg="modSp add mod">
        <pc:chgData name="Wiebe Dijkstra" userId="3e228de1-5d7d-40b0-b1c2-3c4a90e6ed42" providerId="ADAL" clId="{88E52442-7504-4547-992B-0FF7C1505081}" dt="2022-08-16T14:16:24.704" v="1403" actId="20577"/>
        <pc:sldMkLst>
          <pc:docMk/>
          <pc:sldMk cId="924663867" sldId="814"/>
        </pc:sldMkLst>
        <pc:spChg chg="mod">
          <ac:chgData name="Wiebe Dijkstra" userId="3e228de1-5d7d-40b0-b1c2-3c4a90e6ed42" providerId="ADAL" clId="{88E52442-7504-4547-992B-0FF7C1505081}" dt="2022-08-16T14:06:03.859" v="970" actId="20577"/>
          <ac:spMkLst>
            <pc:docMk/>
            <pc:sldMk cId="924663867" sldId="814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6:24.704" v="1403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23:35.096" v="1543" actId="20577"/>
        <pc:sldMkLst>
          <pc:docMk/>
          <pc:sldMk cId="1663723850" sldId="815"/>
        </pc:sldMkLst>
        <pc:spChg chg="mod">
          <ac:chgData name="Wiebe Dijkstra" userId="3e228de1-5d7d-40b0-b1c2-3c4a90e6ed42" providerId="ADAL" clId="{88E52442-7504-4547-992B-0FF7C1505081}" dt="2022-08-16T14:23:35.096" v="1543" actId="20577"/>
          <ac:spMkLst>
            <pc:docMk/>
            <pc:sldMk cId="1663723850" sldId="81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2:32.422" v="1339" actId="20577"/>
          <ac:spMkLst>
            <pc:docMk/>
            <pc:sldMk cId="1663723850" sldId="81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11:30.539" v="1182" actId="20577"/>
        <pc:sldMkLst>
          <pc:docMk/>
          <pc:sldMk cId="793495800" sldId="816"/>
        </pc:sldMkLst>
        <pc:spChg chg="mod">
          <ac:chgData name="Wiebe Dijkstra" userId="3e228de1-5d7d-40b0-b1c2-3c4a90e6ed42" providerId="ADAL" clId="{88E52442-7504-4547-992B-0FF7C1505081}" dt="2022-08-16T14:07:51.783" v="1147" actId="20577"/>
          <ac:spMkLst>
            <pc:docMk/>
            <pc:sldMk cId="793495800" sldId="816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1:30.539" v="1182" actId="20577"/>
          <ac:spMkLst>
            <pc:docMk/>
            <pc:sldMk cId="793495800" sldId="816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1870897258" sldId="817"/>
        </pc:sldMkLst>
        <pc:spChg chg="mod">
          <ac:chgData name="Wiebe Dijkstra" userId="3e228de1-5d7d-40b0-b1c2-3c4a90e6ed42" providerId="ADAL" clId="{88E52442-7504-4547-992B-0FF7C1505081}" dt="2022-08-16T14:18:43.368" v="1479" actId="20577"/>
          <ac:spMkLst>
            <pc:docMk/>
            <pc:sldMk cId="1870897258" sldId="817"/>
            <ac:spMk id="2" creationId="{C63FBE15-BBA6-F594-4229-3C64EAC1A6E4}"/>
          </ac:spMkLst>
        </pc:spChg>
      </pc:sldChg>
      <pc:sldChg chg="add del">
        <pc:chgData name="Wiebe Dijkstra" userId="3e228de1-5d7d-40b0-b1c2-3c4a90e6ed42" providerId="ADAL" clId="{88E52442-7504-4547-992B-0FF7C1505081}" dt="2022-08-16T14:30:31.966" v="2099" actId="2696"/>
        <pc:sldMkLst>
          <pc:docMk/>
          <pc:sldMk cId="387082068" sldId="818"/>
        </pc:sldMkLst>
      </pc:sldChg>
      <pc:sldChg chg="modSp add mod">
        <pc:chgData name="Wiebe Dijkstra" userId="3e228de1-5d7d-40b0-b1c2-3c4a90e6ed42" providerId="ADAL" clId="{88E52442-7504-4547-992B-0FF7C1505081}" dt="2022-08-16T14:26:10.326" v="1701" actId="20577"/>
        <pc:sldMkLst>
          <pc:docMk/>
          <pc:sldMk cId="881140813" sldId="819"/>
        </pc:sldMkLst>
        <pc:spChg chg="mod">
          <ac:chgData name="Wiebe Dijkstra" userId="3e228de1-5d7d-40b0-b1c2-3c4a90e6ed42" providerId="ADAL" clId="{88E52442-7504-4547-992B-0FF7C1505081}" dt="2022-08-16T14:24:08.936" v="1564" actId="20577"/>
          <ac:spMkLst>
            <pc:docMk/>
            <pc:sldMk cId="881140813" sldId="819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26:10.326" v="1701" actId="20577"/>
          <ac:spMkLst>
            <pc:docMk/>
            <pc:sldMk cId="881140813" sldId="819"/>
            <ac:spMk id="8" creationId="{8072980F-309E-3807-1B0B-23DB0E379DF2}"/>
          </ac:spMkLst>
        </pc:spChg>
      </pc:sldChg>
      <pc:sldChg chg="new del">
        <pc:chgData name="Wiebe Dijkstra" userId="3e228de1-5d7d-40b0-b1c2-3c4a90e6ed42" providerId="ADAL" clId="{88E52442-7504-4547-992B-0FF7C1505081}" dt="2022-08-16T14:23:53.746" v="1548" actId="2696"/>
        <pc:sldMkLst>
          <pc:docMk/>
          <pc:sldMk cId="1116588817" sldId="820"/>
        </pc:sldMkLst>
      </pc:sldChg>
      <pc:sldChg chg="addSp delSp modSp new mod modTransition modClrScheme modAnim chgLayout">
        <pc:chgData name="Wiebe Dijkstra" userId="3e228de1-5d7d-40b0-b1c2-3c4a90e6ed42" providerId="ADAL" clId="{88E52442-7504-4547-992B-0FF7C1505081}" dt="2022-08-17T14:33:48.223" v="3809"/>
        <pc:sldMkLst>
          <pc:docMk/>
          <pc:sldMk cId="997019647" sldId="821"/>
        </pc:sldMkLst>
        <pc:spChg chg="add del mod">
          <ac:chgData name="Wiebe Dijkstra" userId="3e228de1-5d7d-40b0-b1c2-3c4a90e6ed42" providerId="ADAL" clId="{88E52442-7504-4547-992B-0FF7C1505081}" dt="2022-08-16T14:27:20.575" v="1711" actId="700"/>
          <ac:spMkLst>
            <pc:docMk/>
            <pc:sldMk cId="997019647" sldId="821"/>
            <ac:spMk id="2" creationId="{6C98401D-CC44-13B6-B99C-51591144A28A}"/>
          </ac:spMkLst>
        </pc:spChg>
        <pc:spChg chg="add del mod">
          <ac:chgData name="Wiebe Dijkstra" userId="3e228de1-5d7d-40b0-b1c2-3c4a90e6ed42" providerId="ADAL" clId="{88E52442-7504-4547-992B-0FF7C1505081}" dt="2022-08-16T14:26:50.742" v="1704" actId="478"/>
          <ac:spMkLst>
            <pc:docMk/>
            <pc:sldMk cId="997019647" sldId="821"/>
            <ac:spMk id="3" creationId="{1BF1FB4A-D955-8EFC-3D9E-01AD87BABDF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" creationId="{39FDD580-BF7F-7EE2-7050-A16A3986AC6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" creationId="{F86130C0-C0EE-2304-7B4C-02144B39855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6" creationId="{AA687CE2-B8B2-DA52-DCE2-09163C7338C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7" creationId="{05AE6B2C-3A3B-75D9-1749-EA6D1CF002A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8" creationId="{05BA1BDD-50D8-9452-DEF0-3B439756E9E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9" creationId="{CF6BD9D8-0ABB-A70A-F032-290F1D89BA0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0" creationId="{7D4964C9-23A0-7CF3-6A45-82ED0346E01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1" creationId="{960076A7-683A-C413-36D0-F227398CDE1A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2" creationId="{F4EA3708-2032-8A24-C682-02BB818703E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3" creationId="{AFD67FD4-0A89-8FA6-BE16-C9E0A64FD23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4" creationId="{2A5F839C-C468-4A3C-FB3D-7C1B12B5396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5" creationId="{1D9C4833-D6F1-3404-3287-FA338A90BD3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6" creationId="{288EC688-853E-0CFF-D8A3-68D25C68E20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7" creationId="{DE9B3568-17DF-DE64-86FB-EC45B9B0C19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8" creationId="{CB83540C-155F-C42B-DB12-50C4D207AFA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9" creationId="{6BDFEEB0-8BC9-2973-67F6-DCCC18DDC7E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0" creationId="{AE586DF7-FCFA-1D0A-E4AF-29BFE7C4029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1" creationId="{00448D29-2372-8B71-4873-78998D80687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2" creationId="{9A2D6795-84EC-8F16-9268-4118590B8AA6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3" creationId="{4C73FA13-FC69-327A-06A2-629830A46C2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4" creationId="{31E9EB35-6EA4-62D7-3254-53112C526C8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5" creationId="{08BAB1AD-640C-BFE4-32FB-D3E6F42CCAB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6" creationId="{A02B8E43-D920-E224-2808-0D76567A934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7" creationId="{8C7145FE-1B4C-FD80-E697-D6C132D81BA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8" creationId="{E3008A20-BE5D-1DF7-F438-651468BC29D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9" creationId="{BF935B02-F84F-BBA5-7003-B8419A5B83B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0" creationId="{AAC48EC0-0A3F-A07A-A6F0-BC8FF4AA03B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1" creationId="{B2D4BACC-C726-1F5D-A845-EACCCD28847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2" creationId="{16686EEE-4A1E-59E7-D129-8AAEF4339F9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3" creationId="{21FB08E4-6A13-8888-C5C2-11851437035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4" creationId="{9196497C-608D-722B-8C80-CFE3C3F76E2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5" creationId="{B112C255-AEB6-99EA-A7C7-D6E35BCB2D6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6" creationId="{766181EB-F677-39D2-69C1-869F3356EE4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7" creationId="{4AADE771-A2D4-D943-CB26-AC709C35C593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8" creationId="{ECE45C50-63A0-332A-7770-B6945B600E4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9" creationId="{44136A76-7D27-094B-B6D8-230D8D770F2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0" creationId="{A0EE353B-AE7E-7E1A-0743-32C39E9C14D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1" creationId="{AE8D3741-BF62-5839-2675-7E734C4B4B0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2" creationId="{4AE61665-A51C-DCB1-AE1B-67E895FAF93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3" creationId="{25AC67D4-D501-E153-0DFC-B46495B6839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4" creationId="{9C5CC220-C39F-61B8-058B-F7694B03EE98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5" creationId="{3AC0AC32-B241-6C25-9920-AF5369694AA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6" creationId="{F10DA14D-21AA-E011-76FA-8C54295436F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7" creationId="{A94A1FDB-F185-56F1-5539-EBA56B7E436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8" creationId="{EF38F4E0-1D59-295A-EF0E-271995FF5F9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9" creationId="{9EA620A9-702E-C44E-454E-5B77D80ABCD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0" creationId="{853E8E88-6C56-C44F-42E0-5AA4183AFB3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1" creationId="{2227BACF-EF8C-ECE8-1D22-038B09327E74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2" creationId="{BC3EA490-D968-9E85-DBAA-42894BBA86C3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3" creationId="{34087534-2993-B9FC-519D-18953CCC69B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4" creationId="{48C686CF-39AA-FF9F-C8AF-CE068D2DE4E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5" creationId="{F1410C0E-A0AC-708F-8072-2B570553616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6" creationId="{99457C3F-38A8-0FD3-7F26-FB35DD2ACD8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7" creationId="{3DDA7B05-24AC-88BB-1DB8-147627825180}"/>
          </ac:spMkLst>
        </pc:spChg>
      </pc:sldChg>
      <pc:sldChg chg="modSp add mod ord">
        <pc:chgData name="Wiebe Dijkstra" userId="3e228de1-5d7d-40b0-b1c2-3c4a90e6ed42" providerId="ADAL" clId="{88E52442-7504-4547-992B-0FF7C1505081}" dt="2022-08-16T14:26:14.796" v="1702"/>
        <pc:sldMkLst>
          <pc:docMk/>
          <pc:sldMk cId="2836952789" sldId="822"/>
        </pc:sldMkLst>
        <pc:spChg chg="mod">
          <ac:chgData name="Wiebe Dijkstra" userId="3e228de1-5d7d-40b0-b1c2-3c4a90e6ed42" providerId="ADAL" clId="{88E52442-7504-4547-992B-0FF7C1505081}" dt="2022-08-16T14:26:14.796" v="1702"/>
          <ac:spMkLst>
            <pc:docMk/>
            <pc:sldMk cId="2836952789" sldId="822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0:01.670" v="2096" actId="6549"/>
        <pc:sldMkLst>
          <pc:docMk/>
          <pc:sldMk cId="3980456218" sldId="823"/>
        </pc:sldMkLst>
        <pc:spChg chg="mod">
          <ac:chgData name="Wiebe Dijkstra" userId="3e228de1-5d7d-40b0-b1c2-3c4a90e6ed42" providerId="ADAL" clId="{88E52442-7504-4547-992B-0FF7C1505081}" dt="2022-08-16T14:27:55.676" v="1734" actId="20577"/>
          <ac:spMkLst>
            <pc:docMk/>
            <pc:sldMk cId="3980456218" sldId="823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0:01.670" v="2096" actId="6549"/>
          <ac:spMkLst>
            <pc:docMk/>
            <pc:sldMk cId="3980456218" sldId="823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3:42.386" v="2399" actId="114"/>
        <pc:sldMkLst>
          <pc:docMk/>
          <pc:sldMk cId="1728588021" sldId="824"/>
        </pc:sldMkLst>
        <pc:spChg chg="mod">
          <ac:chgData name="Wiebe Dijkstra" userId="3e228de1-5d7d-40b0-b1c2-3c4a90e6ed42" providerId="ADAL" clId="{88E52442-7504-4547-992B-0FF7C1505081}" dt="2022-08-16T14:30:41.292" v="2134" actId="20577"/>
          <ac:spMkLst>
            <pc:docMk/>
            <pc:sldMk cId="1728588021" sldId="824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3:42.386" v="2399" actId="114"/>
          <ac:spMkLst>
            <pc:docMk/>
            <pc:sldMk cId="1728588021" sldId="82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4:55.422" v="2502" actId="6549"/>
        <pc:sldMkLst>
          <pc:docMk/>
          <pc:sldMk cId="570037706" sldId="825"/>
        </pc:sldMkLst>
        <pc:spChg chg="mod">
          <ac:chgData name="Wiebe Dijkstra" userId="3e228de1-5d7d-40b0-b1c2-3c4a90e6ed42" providerId="ADAL" clId="{88E52442-7504-4547-992B-0FF7C1505081}" dt="2022-08-16T14:32:35.792" v="2368" actId="20577"/>
          <ac:spMkLst>
            <pc:docMk/>
            <pc:sldMk cId="570037706" sldId="82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4:55.422" v="2502" actId="6549"/>
          <ac:spMkLst>
            <pc:docMk/>
            <pc:sldMk cId="570037706" sldId="82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8:26.835" v="2534" actId="2696"/>
        <pc:sldMkLst>
          <pc:docMk/>
          <pc:sldMk cId="3920819193" sldId="826"/>
        </pc:sldMkLst>
        <pc:spChg chg="mod">
          <ac:chgData name="Wiebe Dijkstra" userId="3e228de1-5d7d-40b0-b1c2-3c4a90e6ed42" providerId="ADAL" clId="{88E52442-7504-4547-992B-0FF7C1505081}" dt="2022-08-16T14:37:11.161" v="2514" actId="20577"/>
          <ac:spMkLst>
            <pc:docMk/>
            <pc:sldMk cId="3920819193" sldId="826"/>
            <ac:spMk id="2" creationId="{4C70D88C-CBD0-9869-2B41-A11F229F2A32}"/>
          </ac:spMkLst>
        </pc:spChg>
        <pc:spChg chg="mod">
          <ac:chgData name="Wiebe Dijkstra" userId="3e228de1-5d7d-40b0-b1c2-3c4a90e6ed42" providerId="ADAL" clId="{88E52442-7504-4547-992B-0FF7C1505081}" dt="2022-08-16T14:37:59.224" v="2521"/>
          <ac:spMkLst>
            <pc:docMk/>
            <pc:sldMk cId="3920819193" sldId="826"/>
            <ac:spMk id="3" creationId="{818B4B56-6BA4-0945-B1DD-2FBF17F27FC1}"/>
          </ac:spMkLst>
        </pc:spChg>
      </pc:sldChg>
      <pc:sldChg chg="modSp add mod">
        <pc:chgData name="Wiebe Dijkstra" userId="3e228de1-5d7d-40b0-b1c2-3c4a90e6ed42" providerId="ADAL" clId="{88E52442-7504-4547-992B-0FF7C1505081}" dt="2022-08-16T14:41:16.141" v="2541" actId="18131"/>
        <pc:sldMkLst>
          <pc:docMk/>
          <pc:sldMk cId="3654784292" sldId="827"/>
        </pc:sldMkLst>
        <pc:spChg chg="mod">
          <ac:chgData name="Wiebe Dijkstra" userId="3e228de1-5d7d-40b0-b1c2-3c4a90e6ed42" providerId="ADAL" clId="{88E52442-7504-4547-992B-0FF7C1505081}" dt="2022-08-16T14:38:19.559" v="2533" actId="20577"/>
          <ac:spMkLst>
            <pc:docMk/>
            <pc:sldMk cId="3654784292" sldId="827"/>
            <ac:spMk id="2" creationId="{4C70D88C-CBD0-9869-2B41-A11F229F2A32}"/>
          </ac:spMkLst>
        </pc:spChg>
        <pc:spChg chg="mod">
          <ac:chgData name="Wiebe Dijkstra" userId="3e228de1-5d7d-40b0-b1c2-3c4a90e6ed42" providerId="ADAL" clId="{88E52442-7504-4547-992B-0FF7C1505081}" dt="2022-08-16T14:38:12.777" v="2523"/>
          <ac:spMkLst>
            <pc:docMk/>
            <pc:sldMk cId="3654784292" sldId="827"/>
            <ac:spMk id="3" creationId="{818B4B56-6BA4-0945-B1DD-2FBF17F27FC1}"/>
          </ac:spMkLst>
        </pc:spChg>
        <pc:spChg chg="mod">
          <ac:chgData name="Wiebe Dijkstra" userId="3e228de1-5d7d-40b0-b1c2-3c4a90e6ed42" providerId="ADAL" clId="{88E52442-7504-4547-992B-0FF7C1505081}" dt="2022-08-16T14:41:02.428" v="2539" actId="207"/>
          <ac:spMkLst>
            <pc:docMk/>
            <pc:sldMk cId="3654784292" sldId="827"/>
            <ac:spMk id="5" creationId="{2E6583F4-34EC-D0D0-122A-84CAFC1F4272}"/>
          </ac:spMkLst>
        </pc:spChg>
        <pc:picChg chg="mod modCrop">
          <ac:chgData name="Wiebe Dijkstra" userId="3e228de1-5d7d-40b0-b1c2-3c4a90e6ed42" providerId="ADAL" clId="{88E52442-7504-4547-992B-0FF7C1505081}" dt="2022-08-16T14:41:16.141" v="2541" actId="18131"/>
          <ac:picMkLst>
            <pc:docMk/>
            <pc:sldMk cId="3654784292" sldId="827"/>
            <ac:picMk id="7" creationId="{64FE2AF6-1635-86F1-9301-89573B8AA616}"/>
          </ac:picMkLst>
        </pc:picChg>
      </pc:sldChg>
      <pc:sldChg chg="addSp delSp modSp add mod">
        <pc:chgData name="Wiebe Dijkstra" userId="3e228de1-5d7d-40b0-b1c2-3c4a90e6ed42" providerId="ADAL" clId="{88E52442-7504-4547-992B-0FF7C1505081}" dt="2022-08-16T14:50:47.044" v="2854" actId="20577"/>
        <pc:sldMkLst>
          <pc:docMk/>
          <pc:sldMk cId="1223723601" sldId="828"/>
        </pc:sldMkLst>
        <pc:spChg chg="mod">
          <ac:chgData name="Wiebe Dijkstra" userId="3e228de1-5d7d-40b0-b1c2-3c4a90e6ed42" providerId="ADAL" clId="{88E52442-7504-4547-992B-0FF7C1505081}" dt="2022-08-16T14:42:02.166" v="2552" actId="20577"/>
          <ac:spMkLst>
            <pc:docMk/>
            <pc:sldMk cId="1223723601" sldId="828"/>
            <ac:spMk id="2" creationId="{C63FBE15-BBA6-F594-4229-3C64EAC1A6E4}"/>
          </ac:spMkLst>
        </pc:spChg>
        <pc:spChg chg="mod topLvl">
          <ac:chgData name="Wiebe Dijkstra" userId="3e228de1-5d7d-40b0-b1c2-3c4a90e6ed42" providerId="ADAL" clId="{88E52442-7504-4547-992B-0FF7C1505081}" dt="2022-08-16T14:46:51.338" v="2755" actId="12789"/>
          <ac:spMkLst>
            <pc:docMk/>
            <pc:sldMk cId="1223723601" sldId="828"/>
            <ac:spMk id="4" creationId="{E57A7966-106D-29BD-ECB3-F500755E1D79}"/>
          </ac:spMkLst>
        </pc:spChg>
        <pc:spChg chg="mod topLvl">
          <ac:chgData name="Wiebe Dijkstra" userId="3e228de1-5d7d-40b0-b1c2-3c4a90e6ed42" providerId="ADAL" clId="{88E52442-7504-4547-992B-0FF7C1505081}" dt="2022-08-16T14:49:42.508" v="2815" actId="20577"/>
          <ac:spMkLst>
            <pc:docMk/>
            <pc:sldMk cId="1223723601" sldId="828"/>
            <ac:spMk id="6" creationId="{BB226AB3-456A-060F-2594-7AC9803584A5}"/>
          </ac:spMkLst>
        </pc:spChg>
        <pc:spChg chg="add mod">
          <ac:chgData name="Wiebe Dijkstra" userId="3e228de1-5d7d-40b0-b1c2-3c4a90e6ed42" providerId="ADAL" clId="{88E52442-7504-4547-992B-0FF7C1505081}" dt="2022-08-16T14:47:11.035" v="2757" actId="12789"/>
          <ac:spMkLst>
            <pc:docMk/>
            <pc:sldMk cId="1223723601" sldId="828"/>
            <ac:spMk id="7" creationId="{6429B46C-F601-9E8A-9859-5C9F364C1655}"/>
          </ac:spMkLst>
        </pc:spChg>
        <pc:spChg chg="mod">
          <ac:chgData name="Wiebe Dijkstra" userId="3e228de1-5d7d-40b0-b1c2-3c4a90e6ed42" providerId="ADAL" clId="{88E52442-7504-4547-992B-0FF7C1505081}" dt="2022-08-16T14:50:47.044" v="2854" actId="20577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88E52442-7504-4547-992B-0FF7C1505081}" dt="2022-08-16T14:50:10.452" v="2817"/>
          <ac:spMkLst>
            <pc:docMk/>
            <pc:sldMk cId="1223723601" sldId="828"/>
            <ac:spMk id="13" creationId="{B6164BFC-AE10-C990-FDF6-FDA5CD9C31CF}"/>
          </ac:spMkLst>
        </pc:spChg>
        <pc:spChg chg="mod">
          <ac:chgData name="Wiebe Dijkstra" userId="3e228de1-5d7d-40b0-b1c2-3c4a90e6ed42" providerId="ADAL" clId="{88E52442-7504-4547-992B-0FF7C1505081}" dt="2022-08-16T14:50:10.452" v="2817"/>
          <ac:spMkLst>
            <pc:docMk/>
            <pc:sldMk cId="1223723601" sldId="828"/>
            <ac:spMk id="14" creationId="{425DD136-CCCE-7665-ED5D-1D54C56D6D9A}"/>
          </ac:spMkLst>
        </pc:spChg>
        <pc:spChg chg="mod">
          <ac:chgData name="Wiebe Dijkstra" userId="3e228de1-5d7d-40b0-b1c2-3c4a90e6ed42" providerId="ADAL" clId="{88E52442-7504-4547-992B-0FF7C1505081}" dt="2022-08-16T14:50:21.982" v="2831" actId="20577"/>
          <ac:spMkLst>
            <pc:docMk/>
            <pc:sldMk cId="1223723601" sldId="828"/>
            <ac:spMk id="15" creationId="{FACEC066-FFDD-326F-7F02-9258D193DBD2}"/>
          </ac:spMkLst>
        </pc:spChg>
        <pc:grpChg chg="add del mod">
          <ac:chgData name="Wiebe Dijkstra" userId="3e228de1-5d7d-40b0-b1c2-3c4a90e6ed42" providerId="ADAL" clId="{88E52442-7504-4547-992B-0FF7C1505081}" dt="2022-08-16T14:44:16.127" v="2631" actId="165"/>
          <ac:grpSpMkLst>
            <pc:docMk/>
            <pc:sldMk cId="1223723601" sldId="828"/>
            <ac:grpSpMk id="3" creationId="{C7914BF3-DECA-06FE-FCD5-07E5357AAB29}"/>
          </ac:grpSpMkLst>
        </pc:grpChg>
        <pc:grpChg chg="add topLvl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1" creationId="{53787246-11E8-BDD9-E19A-C92DD2D8B104}"/>
          </ac:grpSpMkLst>
        </pc:grpChg>
        <pc:grpChg chg="add mod topLvl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2" creationId="{1B084EA3-CFF5-57D5-F56C-35A7E05A40E8}"/>
          </ac:grpSpMkLst>
        </pc:grpChg>
        <pc:grpChg chg="add del mod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7" creationId="{0D6AC6ED-8E2F-A64C-BE1F-A2E3D044B569}"/>
          </ac:grpSpMkLst>
        </pc:grpChg>
        <pc:picChg chg="del mod topLvl">
          <ac:chgData name="Wiebe Dijkstra" userId="3e228de1-5d7d-40b0-b1c2-3c4a90e6ed42" providerId="ADAL" clId="{88E52442-7504-4547-992B-0FF7C1505081}" dt="2022-08-16T14:49:19.943" v="2773" actId="478"/>
          <ac:picMkLst>
            <pc:docMk/>
            <pc:sldMk cId="1223723601" sldId="828"/>
            <ac:picMk id="5" creationId="{199BCE7D-7ED3-B39C-22A3-2994A082430F}"/>
          </ac:picMkLst>
        </pc:picChg>
        <pc:picChg chg="add mod">
          <ac:chgData name="Wiebe Dijkstra" userId="3e228de1-5d7d-40b0-b1c2-3c4a90e6ed42" providerId="ADAL" clId="{88E52442-7504-4547-992B-0FF7C1505081}" dt="2022-08-16T14:49:16.475" v="2772"/>
          <ac:picMkLst>
            <pc:docMk/>
            <pc:sldMk cId="1223723601" sldId="828"/>
            <ac:picMk id="10" creationId="{739FB6D8-3E41-2907-49E7-1C3AE9ACCD81}"/>
          </ac:picMkLst>
        </pc:picChg>
        <pc:picChg chg="mod">
          <ac:chgData name="Wiebe Dijkstra" userId="3e228de1-5d7d-40b0-b1c2-3c4a90e6ed42" providerId="ADAL" clId="{88E52442-7504-4547-992B-0FF7C1505081}" dt="2022-08-16T14:50:10.452" v="2817"/>
          <ac:picMkLst>
            <pc:docMk/>
            <pc:sldMk cId="1223723601" sldId="828"/>
            <ac:picMk id="16" creationId="{257CF0BF-899F-E10C-F49C-DE31E4754683}"/>
          </ac:picMkLst>
        </pc:picChg>
      </pc:sldChg>
      <pc:sldChg chg="modSp add mod">
        <pc:chgData name="Wiebe Dijkstra" userId="3e228de1-5d7d-40b0-b1c2-3c4a90e6ed42" providerId="ADAL" clId="{88E52442-7504-4547-992B-0FF7C1505081}" dt="2022-08-16T15:00:03.589" v="3125" actId="20577"/>
        <pc:sldMkLst>
          <pc:docMk/>
          <pc:sldMk cId="2530245031" sldId="829"/>
        </pc:sldMkLst>
        <pc:spChg chg="mod">
          <ac:chgData name="Wiebe Dijkstra" userId="3e228de1-5d7d-40b0-b1c2-3c4a90e6ed42" providerId="ADAL" clId="{88E52442-7504-4547-992B-0FF7C1505081}" dt="2022-08-16T14:51:45.910" v="2874" actId="20577"/>
          <ac:spMkLst>
            <pc:docMk/>
            <pc:sldMk cId="2530245031" sldId="829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00:03.589" v="3125" actId="20577"/>
          <ac:spMkLst>
            <pc:docMk/>
            <pc:sldMk cId="2530245031" sldId="829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10:16.828" v="3233" actId="242"/>
        <pc:sldMkLst>
          <pc:docMk/>
          <pc:sldMk cId="3942568225" sldId="830"/>
        </pc:sldMkLst>
        <pc:spChg chg="mod">
          <ac:chgData name="Wiebe Dijkstra" userId="3e228de1-5d7d-40b0-b1c2-3c4a90e6ed42" providerId="ADAL" clId="{88E52442-7504-4547-992B-0FF7C1505081}" dt="2022-08-16T14:53:51.792" v="3015" actId="20577"/>
          <ac:spMkLst>
            <pc:docMk/>
            <pc:sldMk cId="3942568225" sldId="830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10:16.828" v="3233" actId="242"/>
          <ac:spMkLst>
            <pc:docMk/>
            <pc:sldMk cId="3942568225" sldId="830"/>
            <ac:spMk id="8" creationId="{8072980F-309E-3807-1B0B-23DB0E379DF2}"/>
          </ac:spMkLst>
        </pc:spChg>
      </pc:sldChg>
      <pc:sldChg chg="addSp modSp add mod ord">
        <pc:chgData name="Wiebe Dijkstra" userId="3e228de1-5d7d-40b0-b1c2-3c4a90e6ed42" providerId="ADAL" clId="{88E52442-7504-4547-992B-0FF7C1505081}" dt="2022-08-16T15:12:43.056" v="3254" actId="12788"/>
        <pc:sldMkLst>
          <pc:docMk/>
          <pc:sldMk cId="1522707521" sldId="831"/>
        </pc:sldMkLst>
        <pc:spChg chg="mod">
          <ac:chgData name="Wiebe Dijkstra" userId="3e228de1-5d7d-40b0-b1c2-3c4a90e6ed42" providerId="ADAL" clId="{88E52442-7504-4547-992B-0FF7C1505081}" dt="2022-08-16T15:02:11.294" v="3144" actId="20577"/>
          <ac:spMkLst>
            <pc:docMk/>
            <pc:sldMk cId="1522707521" sldId="831"/>
            <ac:spMk id="2" creationId="{C63FBE15-BBA6-F594-4229-3C64EAC1A6E4}"/>
          </ac:spMkLst>
        </pc:spChg>
        <pc:spChg chg="add mod">
          <ac:chgData name="Wiebe Dijkstra" userId="3e228de1-5d7d-40b0-b1c2-3c4a90e6ed42" providerId="ADAL" clId="{88E52442-7504-4547-992B-0FF7C1505081}" dt="2022-08-16T15:11:46.580" v="3240" actId="207"/>
          <ac:spMkLst>
            <pc:docMk/>
            <pc:sldMk cId="1522707521" sldId="831"/>
            <ac:spMk id="4" creationId="{3DB2FC4F-B855-EC8A-3084-0BF59FEA4769}"/>
          </ac:spMkLst>
        </pc:spChg>
        <pc:spChg chg="add mod">
          <ac:chgData name="Wiebe Dijkstra" userId="3e228de1-5d7d-40b0-b1c2-3c4a90e6ed42" providerId="ADAL" clId="{88E52442-7504-4547-992B-0FF7C1505081}" dt="2022-08-16T15:12:37.265" v="3253" actId="208"/>
          <ac:spMkLst>
            <pc:docMk/>
            <pc:sldMk cId="1522707521" sldId="831"/>
            <ac:spMk id="7" creationId="{804E78CD-30A1-78CF-3486-71948271065A}"/>
          </ac:spMkLst>
        </pc:spChg>
        <pc:spChg chg="mod">
          <ac:chgData name="Wiebe Dijkstra" userId="3e228de1-5d7d-40b0-b1c2-3c4a90e6ed42" providerId="ADAL" clId="{88E52442-7504-4547-992B-0FF7C1505081}" dt="2022-08-16T15:02:52.761" v="3231"/>
          <ac:spMkLst>
            <pc:docMk/>
            <pc:sldMk cId="1522707521" sldId="831"/>
            <ac:spMk id="8" creationId="{8072980F-309E-3807-1B0B-23DB0E379DF2}"/>
          </ac:spMkLst>
        </pc:spChg>
        <pc:spChg chg="add mod">
          <ac:chgData name="Wiebe Dijkstra" userId="3e228de1-5d7d-40b0-b1c2-3c4a90e6ed42" providerId="ADAL" clId="{88E52442-7504-4547-992B-0FF7C1505081}" dt="2022-08-16T15:12:09.065" v="3247" actId="1076"/>
          <ac:spMkLst>
            <pc:docMk/>
            <pc:sldMk cId="1522707521" sldId="831"/>
            <ac:spMk id="9" creationId="{9FBA1EB2-117C-33AB-A177-9DFBB6F8C3EB}"/>
          </ac:spMkLst>
        </pc:spChg>
        <pc:grpChg chg="add mod">
          <ac:chgData name="Wiebe Dijkstra" userId="3e228de1-5d7d-40b0-b1c2-3c4a90e6ed42" providerId="ADAL" clId="{88E52442-7504-4547-992B-0FF7C1505081}" dt="2022-08-16T15:12:43.056" v="3254" actId="12788"/>
          <ac:grpSpMkLst>
            <pc:docMk/>
            <pc:sldMk cId="1522707521" sldId="831"/>
            <ac:grpSpMk id="10" creationId="{75157B92-41FB-34EB-068F-38E9155B0BA1}"/>
          </ac:grpSpMkLst>
        </pc:grpChg>
        <pc:picChg chg="add mod">
          <ac:chgData name="Wiebe Dijkstra" userId="3e228de1-5d7d-40b0-b1c2-3c4a90e6ed42" providerId="ADAL" clId="{88E52442-7504-4547-992B-0FF7C1505081}" dt="2022-08-16T15:12:18.961" v="3251" actId="1076"/>
          <ac:picMkLst>
            <pc:docMk/>
            <pc:sldMk cId="1522707521" sldId="831"/>
            <ac:picMk id="6" creationId="{2D989B59-4D34-9DA0-8342-3BB0CEF778DB}"/>
          </ac:picMkLst>
        </pc:picChg>
      </pc:sldChg>
      <pc:sldChg chg="addSp delSp modSp add del mod">
        <pc:chgData name="Wiebe Dijkstra" userId="3e228de1-5d7d-40b0-b1c2-3c4a90e6ed42" providerId="ADAL" clId="{88E52442-7504-4547-992B-0FF7C1505081}" dt="2022-08-16T15:01:42.854" v="3128" actId="2696"/>
        <pc:sldMkLst>
          <pc:docMk/>
          <pc:sldMk cId="3751470138" sldId="831"/>
        </pc:sldMkLst>
        <pc:spChg chg="add mod">
          <ac:chgData name="Wiebe Dijkstra" userId="3e228de1-5d7d-40b0-b1c2-3c4a90e6ed42" providerId="ADAL" clId="{88E52442-7504-4547-992B-0FF7C1505081}" dt="2022-08-16T15:00:11.397" v="3127" actId="478"/>
          <ac:spMkLst>
            <pc:docMk/>
            <pc:sldMk cId="3751470138" sldId="831"/>
            <ac:spMk id="4" creationId="{87D0576A-BA40-34C8-8A72-4471A85DB7F1}"/>
          </ac:spMkLst>
        </pc:spChg>
        <pc:spChg chg="del">
          <ac:chgData name="Wiebe Dijkstra" userId="3e228de1-5d7d-40b0-b1c2-3c4a90e6ed42" providerId="ADAL" clId="{88E52442-7504-4547-992B-0FF7C1505081}" dt="2022-08-16T15:00:11.397" v="3127" actId="478"/>
          <ac:spMkLst>
            <pc:docMk/>
            <pc:sldMk cId="3751470138" sldId="831"/>
            <ac:spMk id="8" creationId="{8072980F-309E-3807-1B0B-23DB0E379DF2}"/>
          </ac:spMkLst>
        </pc:spChg>
      </pc:sldChg>
      <pc:sldChg chg="modSp add mod ord">
        <pc:chgData name="Wiebe Dijkstra" userId="3e228de1-5d7d-40b0-b1c2-3c4a90e6ed42" providerId="ADAL" clId="{88E52442-7504-4547-992B-0FF7C1505081}" dt="2022-08-16T15:17:57.522" v="3399" actId="6549"/>
        <pc:sldMkLst>
          <pc:docMk/>
          <pc:sldMk cId="3929827879" sldId="832"/>
        </pc:sldMkLst>
        <pc:spChg chg="mod">
          <ac:chgData name="Wiebe Dijkstra" userId="3e228de1-5d7d-40b0-b1c2-3c4a90e6ed42" providerId="ADAL" clId="{88E52442-7504-4547-992B-0FF7C1505081}" dt="2022-08-16T15:17:47.530" v="3367" actId="20577"/>
          <ac:spMkLst>
            <pc:docMk/>
            <pc:sldMk cId="3929827879" sldId="832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17:57.522" v="3399" actId="6549"/>
          <ac:spMkLst>
            <pc:docMk/>
            <pc:sldMk cId="3929827879" sldId="832"/>
            <ac:spMk id="8" creationId="{8072980F-309E-3807-1B0B-23DB0E379DF2}"/>
          </ac:spMkLst>
        </pc:spChg>
      </pc:sldChg>
      <pc:sldChg chg="modSp new del mod">
        <pc:chgData name="Wiebe Dijkstra" userId="3e228de1-5d7d-40b0-b1c2-3c4a90e6ed42" providerId="ADAL" clId="{88E52442-7504-4547-992B-0FF7C1505081}" dt="2022-08-16T15:19:19.284" v="3525" actId="2696"/>
        <pc:sldMkLst>
          <pc:docMk/>
          <pc:sldMk cId="1743092338" sldId="833"/>
        </pc:sldMkLst>
        <pc:spChg chg="mod">
          <ac:chgData name="Wiebe Dijkstra" userId="3e228de1-5d7d-40b0-b1c2-3c4a90e6ed42" providerId="ADAL" clId="{88E52442-7504-4547-992B-0FF7C1505081}" dt="2022-08-16T15:18:40.316" v="3444" actId="20577"/>
          <ac:spMkLst>
            <pc:docMk/>
            <pc:sldMk cId="1743092338" sldId="833"/>
            <ac:spMk id="2" creationId="{EDD7B452-3C96-39AC-FF02-8F4A94BA3920}"/>
          </ac:spMkLst>
        </pc:spChg>
      </pc:sldChg>
      <pc:sldChg chg="modSp add mod modClrScheme chgLayout">
        <pc:chgData name="Wiebe Dijkstra" userId="3e228de1-5d7d-40b0-b1c2-3c4a90e6ed42" providerId="ADAL" clId="{88E52442-7504-4547-992B-0FF7C1505081}" dt="2022-08-16T15:19:14.827" v="3523" actId="20577"/>
        <pc:sldMkLst>
          <pc:docMk/>
          <pc:sldMk cId="31520060" sldId="834"/>
        </pc:sldMkLst>
        <pc:spChg chg="mod ord">
          <ac:chgData name="Wiebe Dijkstra" userId="3e228de1-5d7d-40b0-b1c2-3c4a90e6ed42" providerId="ADAL" clId="{88E52442-7504-4547-992B-0FF7C1505081}" dt="2022-08-16T15:19:14.827" v="3523" actId="20577"/>
          <ac:spMkLst>
            <pc:docMk/>
            <pc:sldMk cId="31520060" sldId="834"/>
            <ac:spMk id="2" creationId="{C63FBE15-BBA6-F594-4229-3C64EAC1A6E4}"/>
          </ac:spMkLst>
        </pc:spChg>
        <pc:spChg chg="mod ord">
          <ac:chgData name="Wiebe Dijkstra" userId="3e228de1-5d7d-40b0-b1c2-3c4a90e6ed42" providerId="ADAL" clId="{88E52442-7504-4547-992B-0FF7C1505081}" dt="2022-08-16T15:19:09.256" v="3498" actId="6549"/>
          <ac:spMkLst>
            <pc:docMk/>
            <pc:sldMk cId="31520060" sldId="83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23:20.689" v="3794" actId="27636"/>
        <pc:sldMkLst>
          <pc:docMk/>
          <pc:sldMk cId="1799807722" sldId="835"/>
        </pc:sldMkLst>
        <pc:spChg chg="mod">
          <ac:chgData name="Wiebe Dijkstra" userId="3e228de1-5d7d-40b0-b1c2-3c4a90e6ed42" providerId="ADAL" clId="{88E52442-7504-4547-992B-0FF7C1505081}" dt="2022-08-16T15:19:25.829" v="3553" actId="20577"/>
          <ac:spMkLst>
            <pc:docMk/>
            <pc:sldMk cId="1799807722" sldId="83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23:20.689" v="3794" actId="27636"/>
          <ac:spMkLst>
            <pc:docMk/>
            <pc:sldMk cId="1799807722" sldId="83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22:15.024" v="3786" actId="207"/>
        <pc:sldMkLst>
          <pc:docMk/>
          <pc:sldMk cId="2227195246" sldId="836"/>
        </pc:sldMkLst>
        <pc:spChg chg="mod">
          <ac:chgData name="Wiebe Dijkstra" userId="3e228de1-5d7d-40b0-b1c2-3c4a90e6ed42" providerId="ADAL" clId="{88E52442-7504-4547-992B-0FF7C1505081}" dt="2022-08-16T15:22:15.024" v="3786" actId="207"/>
          <ac:spMkLst>
            <pc:docMk/>
            <pc:sldMk cId="2227195246" sldId="836"/>
            <ac:spMk id="10" creationId="{20E3CBF7-F53C-15FD-6AA6-992166D4C6AF}"/>
          </ac:spMkLst>
        </pc:spChg>
      </pc:sldChg>
      <pc:sldMasterChg chg="delSldLayout">
        <pc:chgData name="Wiebe Dijkstra" userId="3e228de1-5d7d-40b0-b1c2-3c4a90e6ed42" providerId="ADAL" clId="{88E52442-7504-4547-992B-0FF7C1505081}" dt="2022-08-16T14:00:38.432" v="524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88E52442-7504-4547-992B-0FF7C1505081}" dt="2022-08-16T14:00:38.432" v="524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Wiebe Dijkstra" userId="S::wpdijkstra@tudelft.nl::3e228de1-5d7d-40b0-b1c2-3c4a90e6ed42" providerId="AD" clId="Web-{C79BCD19-C82A-E2BA-29CE-A2B2187C4E1B}"/>
    <pc:docChg chg="modSld">
      <pc:chgData name="Wiebe Dijkstra" userId="S::wpdijkstra@tudelft.nl::3e228de1-5d7d-40b0-b1c2-3c4a90e6ed42" providerId="AD" clId="Web-{C79BCD19-C82A-E2BA-29CE-A2B2187C4E1B}" dt="2022-08-22T15:25:18.092" v="32" actId="20577"/>
      <pc:docMkLst>
        <pc:docMk/>
      </pc:docMkLst>
      <pc:sldChg chg="modSp">
        <pc:chgData name="Wiebe Dijkstra" userId="S::wpdijkstra@tudelft.nl::3e228de1-5d7d-40b0-b1c2-3c4a90e6ed42" providerId="AD" clId="Web-{C79BCD19-C82A-E2BA-29CE-A2B2187C4E1B}" dt="2022-08-22T15:25:18.092" v="32" actId="20577"/>
        <pc:sldMkLst>
          <pc:docMk/>
          <pc:sldMk cId="31520060" sldId="834"/>
        </pc:sldMkLst>
        <pc:spChg chg="mod">
          <ac:chgData name="Wiebe Dijkstra" userId="S::wpdijkstra@tudelft.nl::3e228de1-5d7d-40b0-b1c2-3c4a90e6ed42" providerId="AD" clId="Web-{C79BCD19-C82A-E2BA-29CE-A2B2187C4E1B}" dt="2022-08-22T15:25:18.092" v="32" actId="20577"/>
          <ac:spMkLst>
            <pc:docMk/>
            <pc:sldMk cId="31520060" sldId="834"/>
            <ac:spMk id="8" creationId="{8072980F-309E-3807-1B0B-23DB0E379DF2}"/>
          </ac:spMkLst>
        </pc:spChg>
      </pc:sldChg>
      <pc:sldChg chg="modSp">
        <pc:chgData name="Wiebe Dijkstra" userId="S::wpdijkstra@tudelft.nl::3e228de1-5d7d-40b0-b1c2-3c4a90e6ed42" providerId="AD" clId="Web-{C79BCD19-C82A-E2BA-29CE-A2B2187C4E1B}" dt="2022-08-22T15:24:48.325" v="16" actId="20577"/>
        <pc:sldMkLst>
          <pc:docMk/>
          <pc:sldMk cId="1799807722" sldId="835"/>
        </pc:sldMkLst>
        <pc:spChg chg="mod">
          <ac:chgData name="Wiebe Dijkstra" userId="S::wpdijkstra@tudelft.nl::3e228de1-5d7d-40b0-b1c2-3c4a90e6ed42" providerId="AD" clId="Web-{C79BCD19-C82A-E2BA-29CE-A2B2187C4E1B}" dt="2022-08-22T15:24:48.325" v="16" actId="20577"/>
          <ac:spMkLst>
            <pc:docMk/>
            <pc:sldMk cId="1799807722" sldId="835"/>
            <ac:spMk id="8" creationId="{8072980F-309E-3807-1B0B-23DB0E379DF2}"/>
          </ac:spMkLst>
        </pc:spChg>
      </pc:sldChg>
    </pc:docChg>
  </pc:docChgLst>
  <pc:docChgLst>
    <pc:chgData name="Marvin Soetanto" userId="S::mlsoetanto@tudelft.nl::b520ea78-7366-4efe-a8af-cc1e8aa38717" providerId="AD" clId="Web-{CF66E4AD-4EFD-4A1E-8A23-510684BD0FFD}"/>
    <pc:docChg chg="modSld">
      <pc:chgData name="Marvin Soetanto" userId="S::mlsoetanto@tudelft.nl::b520ea78-7366-4efe-a8af-cc1e8aa38717" providerId="AD" clId="Web-{CF66E4AD-4EFD-4A1E-8A23-510684BD0FFD}" dt="2022-12-13T10:04:20.868" v="2" actId="20577"/>
      <pc:docMkLst>
        <pc:docMk/>
      </pc:docMkLst>
      <pc:sldChg chg="modSp">
        <pc:chgData name="Marvin Soetanto" userId="S::mlsoetanto@tudelft.nl::b520ea78-7366-4efe-a8af-cc1e8aa38717" providerId="AD" clId="Web-{CF66E4AD-4EFD-4A1E-8A23-510684BD0FFD}" dt="2022-12-13T10:04:20.868" v="2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CF66E4AD-4EFD-4A1E-8A23-510684BD0FFD}" dt="2022-12-13T10:04:20.868" v="2" actId="20577"/>
          <ac:spMkLst>
            <pc:docMk/>
            <pc:sldMk cId="1799807722" sldId="835"/>
            <ac:spMk id="8" creationId="{8072980F-309E-3807-1B0B-23DB0E379DF2}"/>
          </ac:spMkLst>
        </pc:spChg>
      </pc:sldChg>
    </pc:docChg>
  </pc:docChgLst>
  <pc:docChgLst>
    <pc:chgData name="Mahsa Sajedi" userId="S::msajedi@tudelft.nl::bce6bbe6-dbfc-4a6b-8a67-e46f8e61fe6d" providerId="AD" clId="Web-{95EC91A5-691E-4CA6-B5FF-1A3F4C1DF1DC}"/>
    <pc:docChg chg="modSld">
      <pc:chgData name="Mahsa Sajedi" userId="S::msajedi@tudelft.nl::bce6bbe6-dbfc-4a6b-8a67-e46f8e61fe6d" providerId="AD" clId="Web-{95EC91A5-691E-4CA6-B5FF-1A3F4C1DF1DC}" dt="2024-03-28T10:08:00.033" v="0" actId="1076"/>
      <pc:docMkLst>
        <pc:docMk/>
      </pc:docMkLst>
      <pc:sldChg chg="modSp">
        <pc:chgData name="Mahsa Sajedi" userId="S::msajedi@tudelft.nl::bce6bbe6-dbfc-4a6b-8a67-e46f8e61fe6d" providerId="AD" clId="Web-{95EC91A5-691E-4CA6-B5FF-1A3F4C1DF1DC}" dt="2024-03-28T10:08:00.033" v="0" actId="1076"/>
        <pc:sldMkLst>
          <pc:docMk/>
          <pc:sldMk cId="1728588021" sldId="824"/>
        </pc:sldMkLst>
        <pc:spChg chg="mod">
          <ac:chgData name="Mahsa Sajedi" userId="S::msajedi@tudelft.nl::bce6bbe6-dbfc-4a6b-8a67-e46f8e61fe6d" providerId="AD" clId="Web-{95EC91A5-691E-4CA6-B5FF-1A3F4C1DF1DC}" dt="2024-03-28T10:08:00.033" v="0" actId="1076"/>
          <ac:spMkLst>
            <pc:docMk/>
            <pc:sldMk cId="1728588021" sldId="824"/>
            <ac:spMk id="8" creationId="{8072980F-309E-3807-1B0B-23DB0E379DF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48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7.5 min</a:t>
            </a:r>
          </a:p>
          <a:p>
            <a:r>
              <a:rPr lang="en-US"/>
              <a:t>Compare chosen words between course team members, and inquire about what those words mean to them and the relation the course.</a:t>
            </a:r>
          </a:p>
        </p:txBody>
      </p:sp>
    </p:spTree>
    <p:extLst>
      <p:ext uri="{BB962C8B-B14F-4D97-AF65-F5344CB8AC3E}">
        <p14:creationId xmlns:p14="http://schemas.microsoft.com/office/powerpoint/2010/main" val="18545055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Heads up &amp; keep in mind!</a:t>
            </a: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978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[Milestone 2: finalize blueprint]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190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5 min</a:t>
            </a:r>
          </a:p>
        </p:txBody>
      </p:sp>
    </p:spTree>
    <p:extLst>
      <p:ext uri="{BB962C8B-B14F-4D97-AF65-F5344CB8AC3E}">
        <p14:creationId xmlns:p14="http://schemas.microsoft.com/office/powerpoint/2010/main" val="8903369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 min</a:t>
            </a:r>
          </a:p>
        </p:txBody>
      </p:sp>
    </p:spTree>
    <p:extLst>
      <p:ext uri="{BB962C8B-B14F-4D97-AF65-F5344CB8AC3E}">
        <p14:creationId xmlns:p14="http://schemas.microsoft.com/office/powerpoint/2010/main" val="4082198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  <a:cs typeface="Calibri"/>
              </a:rPr>
              <a:t>You can reorder to better fit course team interests &amp; approach</a:t>
            </a:r>
          </a:p>
          <a:p>
            <a:pPr marL="171450" indent="-171450">
              <a:buFont typeface="Arial"/>
              <a:buChar char="•"/>
            </a:pPr>
            <a:endParaRPr lang="en-US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0116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Give each course team member – 3 minutes to write this down (on a post-it)</a:t>
            </a:r>
          </a:p>
        </p:txBody>
      </p:sp>
    </p:spTree>
    <p:extLst>
      <p:ext uri="{BB962C8B-B14F-4D97-AF65-F5344CB8AC3E}">
        <p14:creationId xmlns:p14="http://schemas.microsoft.com/office/powerpoint/2010/main" val="4192698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 min</a:t>
            </a:r>
          </a:p>
        </p:txBody>
      </p:sp>
    </p:spTree>
    <p:extLst>
      <p:ext uri="{BB962C8B-B14F-4D97-AF65-F5344CB8AC3E}">
        <p14:creationId xmlns:p14="http://schemas.microsoft.com/office/powerpoint/2010/main" val="2074792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10 min</a:t>
            </a:r>
          </a:p>
        </p:txBody>
      </p:sp>
    </p:spTree>
    <p:extLst>
      <p:ext uri="{BB962C8B-B14F-4D97-AF65-F5344CB8AC3E}">
        <p14:creationId xmlns:p14="http://schemas.microsoft.com/office/powerpoint/2010/main" val="37655378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>
                <a:solidFill>
                  <a:srgbClr val="000000"/>
                </a:solidFill>
                <a:latin typeface="Calibri"/>
                <a:cs typeface="Calibri"/>
              </a:rPr>
              <a:t>*Should this be homework for the course managers?*</a:t>
            </a:r>
          </a:p>
          <a:p>
            <a:endParaRPr lang="en-US" i="1"/>
          </a:p>
          <a:p>
            <a:r>
              <a:rPr lang="en-US" i="1"/>
              <a:t>10 min</a:t>
            </a:r>
          </a:p>
        </p:txBody>
      </p:sp>
    </p:spTree>
    <p:extLst>
      <p:ext uri="{BB962C8B-B14F-4D97-AF65-F5344CB8AC3E}">
        <p14:creationId xmlns:p14="http://schemas.microsoft.com/office/powerpoint/2010/main" val="7464739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75060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4 min</a:t>
            </a:r>
          </a:p>
        </p:txBody>
      </p:sp>
    </p:spTree>
    <p:extLst>
      <p:ext uri="{BB962C8B-B14F-4D97-AF65-F5344CB8AC3E}">
        <p14:creationId xmlns:p14="http://schemas.microsoft.com/office/powerpoint/2010/main" val="523681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01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(Animati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161519" y="119267"/>
            <a:ext cx="11868963" cy="6408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Freeform 5">
            <a:extLst>
              <a:ext uri="{FF2B5EF4-FFF2-40B4-BE49-F238E27FC236}">
                <a16:creationId xmlns:a16="http://schemas.microsoft.com/office/drawing/2014/main" id="{E6CE737D-044F-4CB5-9D56-268B7D2DAE14}"/>
              </a:ext>
            </a:extLst>
          </p:cNvPr>
          <p:cNvSpPr>
            <a:spLocks/>
          </p:cNvSpPr>
          <p:nvPr userDrawn="1"/>
        </p:nvSpPr>
        <p:spPr bwMode="auto">
          <a:xfrm>
            <a:off x="4543472" y="3282714"/>
            <a:ext cx="950756" cy="1038003"/>
          </a:xfrm>
          <a:custGeom>
            <a:avLst/>
            <a:gdLst>
              <a:gd name="T0" fmla="*/ 32 w 64"/>
              <a:gd name="T1" fmla="*/ 56 h 69"/>
              <a:gd name="T2" fmla="*/ 46 w 64"/>
              <a:gd name="T3" fmla="*/ 42 h 69"/>
              <a:gd name="T4" fmla="*/ 46 w 64"/>
              <a:gd name="T5" fmla="*/ 0 h 69"/>
              <a:gd name="T6" fmla="*/ 64 w 64"/>
              <a:gd name="T7" fmla="*/ 0 h 69"/>
              <a:gd name="T8" fmla="*/ 64 w 64"/>
              <a:gd name="T9" fmla="*/ 43 h 69"/>
              <a:gd name="T10" fmla="*/ 32 w 64"/>
              <a:gd name="T11" fmla="*/ 69 h 69"/>
              <a:gd name="T12" fmla="*/ 0 w 64"/>
              <a:gd name="T13" fmla="*/ 43 h 69"/>
              <a:gd name="T14" fmla="*/ 0 w 64"/>
              <a:gd name="T15" fmla="*/ 0 h 69"/>
              <a:gd name="T16" fmla="*/ 19 w 64"/>
              <a:gd name="T17" fmla="*/ 0 h 69"/>
              <a:gd name="T18" fmla="*/ 19 w 64"/>
              <a:gd name="T19" fmla="*/ 42 h 69"/>
              <a:gd name="T20" fmla="*/ 32 w 64"/>
              <a:gd name="T21" fmla="*/ 56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4" h="69">
                <a:moveTo>
                  <a:pt x="32" y="56"/>
                </a:moveTo>
                <a:cubicBezTo>
                  <a:pt x="41" y="56"/>
                  <a:pt x="46" y="50"/>
                  <a:pt x="46" y="42"/>
                </a:cubicBezTo>
                <a:cubicBezTo>
                  <a:pt x="46" y="0"/>
                  <a:pt x="46" y="0"/>
                  <a:pt x="46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64" y="43"/>
                  <a:pt x="64" y="43"/>
                  <a:pt x="64" y="43"/>
                </a:cubicBezTo>
                <a:cubicBezTo>
                  <a:pt x="64" y="61"/>
                  <a:pt x="49" y="69"/>
                  <a:pt x="32" y="69"/>
                </a:cubicBezTo>
                <a:cubicBezTo>
                  <a:pt x="15" y="69"/>
                  <a:pt x="0" y="61"/>
                  <a:pt x="0" y="43"/>
                </a:cubicBezTo>
                <a:cubicBezTo>
                  <a:pt x="0" y="0"/>
                  <a:pt x="0" y="0"/>
                  <a:pt x="0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42"/>
                  <a:pt x="19" y="42"/>
                  <a:pt x="19" y="42"/>
                </a:cubicBezTo>
                <a:cubicBezTo>
                  <a:pt x="19" y="50"/>
                  <a:pt x="23" y="56"/>
                  <a:pt x="32" y="56"/>
                </a:cubicBezTo>
                <a:close/>
              </a:path>
            </a:pathLst>
          </a:custGeom>
          <a:solidFill>
            <a:srgbClr val="00A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5" name="Freeform 6">
            <a:extLst>
              <a:ext uri="{FF2B5EF4-FFF2-40B4-BE49-F238E27FC236}">
                <a16:creationId xmlns:a16="http://schemas.microsoft.com/office/drawing/2014/main" id="{6926AB89-B8C5-49D0-990B-86862B4EB25E}"/>
              </a:ext>
            </a:extLst>
          </p:cNvPr>
          <p:cNvSpPr>
            <a:spLocks/>
          </p:cNvSpPr>
          <p:nvPr userDrawn="1"/>
        </p:nvSpPr>
        <p:spPr bwMode="auto">
          <a:xfrm>
            <a:off x="3518892" y="3282714"/>
            <a:ext cx="892592" cy="1008921"/>
          </a:xfrm>
          <a:custGeom>
            <a:avLst/>
            <a:gdLst>
              <a:gd name="T0" fmla="*/ 140 w 399"/>
              <a:gd name="T1" fmla="*/ 451 h 451"/>
              <a:gd name="T2" fmla="*/ 266 w 399"/>
              <a:gd name="T3" fmla="*/ 451 h 451"/>
              <a:gd name="T4" fmla="*/ 266 w 399"/>
              <a:gd name="T5" fmla="*/ 88 h 451"/>
              <a:gd name="T6" fmla="*/ 399 w 399"/>
              <a:gd name="T7" fmla="*/ 88 h 451"/>
              <a:gd name="T8" fmla="*/ 399 w 399"/>
              <a:gd name="T9" fmla="*/ 0 h 451"/>
              <a:gd name="T10" fmla="*/ 0 w 399"/>
              <a:gd name="T11" fmla="*/ 0 h 451"/>
              <a:gd name="T12" fmla="*/ 0 w 399"/>
              <a:gd name="T13" fmla="*/ 88 h 451"/>
              <a:gd name="T14" fmla="*/ 140 w 399"/>
              <a:gd name="T15" fmla="*/ 88 h 451"/>
              <a:gd name="T16" fmla="*/ 140 w 399"/>
              <a:gd name="T17" fmla="*/ 451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9" h="451">
                <a:moveTo>
                  <a:pt x="140" y="451"/>
                </a:moveTo>
                <a:lnTo>
                  <a:pt x="266" y="451"/>
                </a:lnTo>
                <a:lnTo>
                  <a:pt x="266" y="88"/>
                </a:lnTo>
                <a:lnTo>
                  <a:pt x="399" y="88"/>
                </a:lnTo>
                <a:lnTo>
                  <a:pt x="399" y="0"/>
                </a:lnTo>
                <a:lnTo>
                  <a:pt x="0" y="0"/>
                </a:lnTo>
                <a:lnTo>
                  <a:pt x="0" y="88"/>
                </a:lnTo>
                <a:lnTo>
                  <a:pt x="140" y="88"/>
                </a:lnTo>
                <a:lnTo>
                  <a:pt x="140" y="45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6" name="Freeform 7">
            <a:extLst>
              <a:ext uri="{FF2B5EF4-FFF2-40B4-BE49-F238E27FC236}">
                <a16:creationId xmlns:a16="http://schemas.microsoft.com/office/drawing/2014/main" id="{03D42BF8-F5E2-4F78-870B-4BAA4D2DE175}"/>
              </a:ext>
            </a:extLst>
          </p:cNvPr>
          <p:cNvSpPr>
            <a:spLocks/>
          </p:cNvSpPr>
          <p:nvPr userDrawn="1"/>
        </p:nvSpPr>
        <p:spPr bwMode="auto">
          <a:xfrm>
            <a:off x="3726940" y="2276031"/>
            <a:ext cx="1011157" cy="946282"/>
          </a:xfrm>
          <a:custGeom>
            <a:avLst/>
            <a:gdLst>
              <a:gd name="T0" fmla="*/ 52 w 68"/>
              <a:gd name="T1" fmla="*/ 35 h 63"/>
              <a:gd name="T2" fmla="*/ 42 w 68"/>
              <a:gd name="T3" fmla="*/ 29 h 63"/>
              <a:gd name="T4" fmla="*/ 67 w 68"/>
              <a:gd name="T5" fmla="*/ 4 h 63"/>
              <a:gd name="T6" fmla="*/ 67 w 68"/>
              <a:gd name="T7" fmla="*/ 0 h 63"/>
              <a:gd name="T8" fmla="*/ 65 w 68"/>
              <a:gd name="T9" fmla="*/ 3 h 63"/>
              <a:gd name="T10" fmla="*/ 30 w 68"/>
              <a:gd name="T11" fmla="*/ 17 h 63"/>
              <a:gd name="T12" fmla="*/ 5 w 68"/>
              <a:gd name="T13" fmla="*/ 54 h 63"/>
              <a:gd name="T14" fmla="*/ 7 w 68"/>
              <a:gd name="T15" fmla="*/ 59 h 63"/>
              <a:gd name="T16" fmla="*/ 7 w 68"/>
              <a:gd name="T17" fmla="*/ 54 h 63"/>
              <a:gd name="T18" fmla="*/ 29 w 68"/>
              <a:gd name="T19" fmla="*/ 27 h 63"/>
              <a:gd name="T20" fmla="*/ 31 w 68"/>
              <a:gd name="T21" fmla="*/ 25 h 63"/>
              <a:gd name="T22" fmla="*/ 31 w 68"/>
              <a:gd name="T23" fmla="*/ 27 h 63"/>
              <a:gd name="T24" fmla="*/ 24 w 68"/>
              <a:gd name="T25" fmla="*/ 45 h 63"/>
              <a:gd name="T26" fmla="*/ 37 w 68"/>
              <a:gd name="T27" fmla="*/ 42 h 63"/>
              <a:gd name="T28" fmla="*/ 39 w 68"/>
              <a:gd name="T29" fmla="*/ 40 h 63"/>
              <a:gd name="T30" fmla="*/ 39 w 68"/>
              <a:gd name="T31" fmla="*/ 43 h 63"/>
              <a:gd name="T32" fmla="*/ 30 w 68"/>
              <a:gd name="T33" fmla="*/ 60 h 63"/>
              <a:gd name="T34" fmla="*/ 25 w 68"/>
              <a:gd name="T35" fmla="*/ 63 h 63"/>
              <a:gd name="T36" fmla="*/ 28 w 68"/>
              <a:gd name="T37" fmla="*/ 63 h 63"/>
              <a:gd name="T38" fmla="*/ 60 w 68"/>
              <a:gd name="T39" fmla="*/ 32 h 63"/>
              <a:gd name="T40" fmla="*/ 60 w 68"/>
              <a:gd name="T41" fmla="*/ 30 h 63"/>
              <a:gd name="T42" fmla="*/ 58 w 68"/>
              <a:gd name="T43" fmla="*/ 31 h 63"/>
              <a:gd name="T44" fmla="*/ 52 w 68"/>
              <a:gd name="T45" fmla="*/ 3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8" h="63">
                <a:moveTo>
                  <a:pt x="52" y="35"/>
                </a:moveTo>
                <a:cubicBezTo>
                  <a:pt x="47" y="36"/>
                  <a:pt x="42" y="35"/>
                  <a:pt x="42" y="29"/>
                </a:cubicBezTo>
                <a:cubicBezTo>
                  <a:pt x="42" y="20"/>
                  <a:pt x="64" y="12"/>
                  <a:pt x="67" y="4"/>
                </a:cubicBezTo>
                <a:cubicBezTo>
                  <a:pt x="68" y="2"/>
                  <a:pt x="68" y="0"/>
                  <a:pt x="67" y="0"/>
                </a:cubicBezTo>
                <a:cubicBezTo>
                  <a:pt x="66" y="0"/>
                  <a:pt x="67" y="1"/>
                  <a:pt x="65" y="3"/>
                </a:cubicBezTo>
                <a:cubicBezTo>
                  <a:pt x="56" y="12"/>
                  <a:pt x="41" y="12"/>
                  <a:pt x="30" y="17"/>
                </a:cubicBezTo>
                <a:cubicBezTo>
                  <a:pt x="22" y="20"/>
                  <a:pt x="0" y="31"/>
                  <a:pt x="5" y="54"/>
                </a:cubicBezTo>
                <a:cubicBezTo>
                  <a:pt x="5" y="55"/>
                  <a:pt x="6" y="59"/>
                  <a:pt x="7" y="59"/>
                </a:cubicBezTo>
                <a:cubicBezTo>
                  <a:pt x="7" y="59"/>
                  <a:pt x="7" y="57"/>
                  <a:pt x="7" y="54"/>
                </a:cubicBezTo>
                <a:cubicBezTo>
                  <a:pt x="7" y="40"/>
                  <a:pt x="24" y="36"/>
                  <a:pt x="29" y="27"/>
                </a:cubicBezTo>
                <a:cubicBezTo>
                  <a:pt x="30" y="26"/>
                  <a:pt x="31" y="25"/>
                  <a:pt x="31" y="25"/>
                </a:cubicBezTo>
                <a:cubicBezTo>
                  <a:pt x="31" y="26"/>
                  <a:pt x="31" y="26"/>
                  <a:pt x="31" y="27"/>
                </a:cubicBezTo>
                <a:cubicBezTo>
                  <a:pt x="29" y="35"/>
                  <a:pt x="21" y="39"/>
                  <a:pt x="24" y="45"/>
                </a:cubicBezTo>
                <a:cubicBezTo>
                  <a:pt x="26" y="52"/>
                  <a:pt x="35" y="46"/>
                  <a:pt x="37" y="42"/>
                </a:cubicBezTo>
                <a:cubicBezTo>
                  <a:pt x="38" y="41"/>
                  <a:pt x="38" y="40"/>
                  <a:pt x="39" y="40"/>
                </a:cubicBezTo>
                <a:cubicBezTo>
                  <a:pt x="39" y="40"/>
                  <a:pt x="39" y="42"/>
                  <a:pt x="39" y="43"/>
                </a:cubicBezTo>
                <a:cubicBezTo>
                  <a:pt x="37" y="51"/>
                  <a:pt x="36" y="55"/>
                  <a:pt x="30" y="60"/>
                </a:cubicBezTo>
                <a:cubicBezTo>
                  <a:pt x="28" y="61"/>
                  <a:pt x="25" y="62"/>
                  <a:pt x="25" y="63"/>
                </a:cubicBezTo>
                <a:cubicBezTo>
                  <a:pt x="25" y="63"/>
                  <a:pt x="27" y="63"/>
                  <a:pt x="28" y="63"/>
                </a:cubicBezTo>
                <a:cubicBezTo>
                  <a:pt x="43" y="62"/>
                  <a:pt x="56" y="44"/>
                  <a:pt x="60" y="32"/>
                </a:cubicBezTo>
                <a:cubicBezTo>
                  <a:pt x="60" y="31"/>
                  <a:pt x="60" y="30"/>
                  <a:pt x="60" y="30"/>
                </a:cubicBezTo>
                <a:cubicBezTo>
                  <a:pt x="59" y="29"/>
                  <a:pt x="59" y="30"/>
                  <a:pt x="58" y="31"/>
                </a:cubicBezTo>
                <a:cubicBezTo>
                  <a:pt x="56" y="32"/>
                  <a:pt x="54" y="34"/>
                  <a:pt x="52" y="35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7" name="Freeform 8">
            <a:extLst>
              <a:ext uri="{FF2B5EF4-FFF2-40B4-BE49-F238E27FC236}">
                <a16:creationId xmlns:a16="http://schemas.microsoft.com/office/drawing/2014/main" id="{A11C98EB-112F-408B-94F0-ECFA1D9E7CEE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6713433" y="3569060"/>
            <a:ext cx="624143" cy="751657"/>
          </a:xfrm>
          <a:custGeom>
            <a:avLst/>
            <a:gdLst>
              <a:gd name="T0" fmla="*/ 9 w 42"/>
              <a:gd name="T1" fmla="*/ 21 h 50"/>
              <a:gd name="T2" fmla="*/ 21 w 42"/>
              <a:gd name="T3" fmla="*/ 7 h 50"/>
              <a:gd name="T4" fmla="*/ 33 w 42"/>
              <a:gd name="T5" fmla="*/ 21 h 50"/>
              <a:gd name="T6" fmla="*/ 9 w 42"/>
              <a:gd name="T7" fmla="*/ 21 h 50"/>
              <a:gd name="T8" fmla="*/ 42 w 42"/>
              <a:gd name="T9" fmla="*/ 27 h 50"/>
              <a:gd name="T10" fmla="*/ 42 w 42"/>
              <a:gd name="T11" fmla="*/ 22 h 50"/>
              <a:gd name="T12" fmla="*/ 21 w 42"/>
              <a:gd name="T13" fmla="*/ 0 h 50"/>
              <a:gd name="T14" fmla="*/ 0 w 42"/>
              <a:gd name="T15" fmla="*/ 25 h 50"/>
              <a:gd name="T16" fmla="*/ 21 w 42"/>
              <a:gd name="T17" fmla="*/ 50 h 50"/>
              <a:gd name="T18" fmla="*/ 41 w 42"/>
              <a:gd name="T19" fmla="*/ 34 h 50"/>
              <a:gd name="T20" fmla="*/ 32 w 42"/>
              <a:gd name="T21" fmla="*/ 34 h 50"/>
              <a:gd name="T22" fmla="*/ 21 w 42"/>
              <a:gd name="T23" fmla="*/ 43 h 50"/>
              <a:gd name="T24" fmla="*/ 9 w 42"/>
              <a:gd name="T25" fmla="*/ 27 h 50"/>
              <a:gd name="T26" fmla="*/ 42 w 42"/>
              <a:gd name="T27" fmla="*/ 2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50">
                <a:moveTo>
                  <a:pt x="9" y="21"/>
                </a:moveTo>
                <a:cubicBezTo>
                  <a:pt x="9" y="13"/>
                  <a:pt x="13" y="7"/>
                  <a:pt x="21" y="7"/>
                </a:cubicBezTo>
                <a:cubicBezTo>
                  <a:pt x="29" y="7"/>
                  <a:pt x="33" y="13"/>
                  <a:pt x="33" y="21"/>
                </a:cubicBezTo>
                <a:lnTo>
                  <a:pt x="9" y="21"/>
                </a:lnTo>
                <a:close/>
                <a:moveTo>
                  <a:pt x="42" y="27"/>
                </a:moveTo>
                <a:cubicBezTo>
                  <a:pt x="42" y="22"/>
                  <a:pt x="42" y="22"/>
                  <a:pt x="42" y="22"/>
                </a:cubicBezTo>
                <a:cubicBezTo>
                  <a:pt x="42" y="9"/>
                  <a:pt x="35" y="0"/>
                  <a:pt x="21" y="0"/>
                </a:cubicBezTo>
                <a:cubicBezTo>
                  <a:pt x="7" y="0"/>
                  <a:pt x="0" y="12"/>
                  <a:pt x="0" y="25"/>
                </a:cubicBezTo>
                <a:cubicBezTo>
                  <a:pt x="0" y="39"/>
                  <a:pt x="6" y="50"/>
                  <a:pt x="21" y="50"/>
                </a:cubicBezTo>
                <a:cubicBezTo>
                  <a:pt x="32" y="50"/>
                  <a:pt x="40" y="44"/>
                  <a:pt x="41" y="34"/>
                </a:cubicBezTo>
                <a:cubicBezTo>
                  <a:pt x="32" y="34"/>
                  <a:pt x="32" y="34"/>
                  <a:pt x="32" y="34"/>
                </a:cubicBezTo>
                <a:cubicBezTo>
                  <a:pt x="31" y="41"/>
                  <a:pt x="28" y="43"/>
                  <a:pt x="21" y="43"/>
                </a:cubicBezTo>
                <a:cubicBezTo>
                  <a:pt x="12" y="43"/>
                  <a:pt x="9" y="35"/>
                  <a:pt x="9" y="27"/>
                </a:cubicBezTo>
                <a:lnTo>
                  <a:pt x="42" y="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8" name="Rectangle 9">
            <a:extLst>
              <a:ext uri="{FF2B5EF4-FFF2-40B4-BE49-F238E27FC236}">
                <a16:creationId xmlns:a16="http://schemas.microsoft.com/office/drawing/2014/main" id="{4B6A324F-07C6-43F7-ACCB-D5610A51243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500883" y="3282714"/>
            <a:ext cx="118565" cy="1008921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9" name="Freeform 10">
            <a:extLst>
              <a:ext uri="{FF2B5EF4-FFF2-40B4-BE49-F238E27FC236}">
                <a16:creationId xmlns:a16="http://schemas.microsoft.com/office/drawing/2014/main" id="{A7FF13B6-8292-473E-9432-A66289F41BA4}"/>
              </a:ext>
            </a:extLst>
          </p:cNvPr>
          <p:cNvSpPr>
            <a:spLocks/>
          </p:cNvSpPr>
          <p:nvPr userDrawn="1"/>
        </p:nvSpPr>
        <p:spPr bwMode="auto">
          <a:xfrm>
            <a:off x="7767094" y="3269292"/>
            <a:ext cx="447415" cy="1022343"/>
          </a:xfrm>
          <a:custGeom>
            <a:avLst/>
            <a:gdLst>
              <a:gd name="T0" fmla="*/ 18 w 30"/>
              <a:gd name="T1" fmla="*/ 68 h 68"/>
              <a:gd name="T2" fmla="*/ 18 w 30"/>
              <a:gd name="T3" fmla="*/ 28 h 68"/>
              <a:gd name="T4" fmla="*/ 29 w 30"/>
              <a:gd name="T5" fmla="*/ 28 h 68"/>
              <a:gd name="T6" fmla="*/ 29 w 30"/>
              <a:gd name="T7" fmla="*/ 22 h 68"/>
              <a:gd name="T8" fmla="*/ 18 w 30"/>
              <a:gd name="T9" fmla="*/ 22 h 68"/>
              <a:gd name="T10" fmla="*/ 18 w 30"/>
              <a:gd name="T11" fmla="*/ 14 h 68"/>
              <a:gd name="T12" fmla="*/ 26 w 30"/>
              <a:gd name="T13" fmla="*/ 8 h 68"/>
              <a:gd name="T14" fmla="*/ 30 w 30"/>
              <a:gd name="T15" fmla="*/ 8 h 68"/>
              <a:gd name="T16" fmla="*/ 30 w 30"/>
              <a:gd name="T17" fmla="*/ 1 h 68"/>
              <a:gd name="T18" fmla="*/ 24 w 30"/>
              <a:gd name="T19" fmla="*/ 0 h 68"/>
              <a:gd name="T20" fmla="*/ 9 w 30"/>
              <a:gd name="T21" fmla="*/ 13 h 68"/>
              <a:gd name="T22" fmla="*/ 9 w 30"/>
              <a:gd name="T23" fmla="*/ 22 h 68"/>
              <a:gd name="T24" fmla="*/ 0 w 30"/>
              <a:gd name="T25" fmla="*/ 22 h 68"/>
              <a:gd name="T26" fmla="*/ 0 w 30"/>
              <a:gd name="T27" fmla="*/ 28 h 68"/>
              <a:gd name="T28" fmla="*/ 9 w 30"/>
              <a:gd name="T29" fmla="*/ 28 h 68"/>
              <a:gd name="T30" fmla="*/ 9 w 30"/>
              <a:gd name="T31" fmla="*/ 68 h 68"/>
              <a:gd name="T32" fmla="*/ 18 w 30"/>
              <a:gd name="T33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" h="68">
                <a:moveTo>
                  <a:pt x="18" y="68"/>
                </a:moveTo>
                <a:cubicBezTo>
                  <a:pt x="18" y="28"/>
                  <a:pt x="18" y="28"/>
                  <a:pt x="18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22"/>
                  <a:pt x="29" y="22"/>
                  <a:pt x="29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9"/>
                  <a:pt x="21" y="8"/>
                  <a:pt x="26" y="8"/>
                </a:cubicBezTo>
                <a:cubicBezTo>
                  <a:pt x="27" y="8"/>
                  <a:pt x="29" y="8"/>
                  <a:pt x="30" y="8"/>
                </a:cubicBezTo>
                <a:cubicBezTo>
                  <a:pt x="30" y="1"/>
                  <a:pt x="30" y="1"/>
                  <a:pt x="30" y="1"/>
                </a:cubicBezTo>
                <a:cubicBezTo>
                  <a:pt x="28" y="0"/>
                  <a:pt x="26" y="0"/>
                  <a:pt x="24" y="0"/>
                </a:cubicBezTo>
                <a:cubicBezTo>
                  <a:pt x="15" y="0"/>
                  <a:pt x="9" y="4"/>
                  <a:pt x="9" y="13"/>
                </a:cubicBezTo>
                <a:cubicBezTo>
                  <a:pt x="9" y="22"/>
                  <a:pt x="9" y="22"/>
                  <a:pt x="9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8"/>
                  <a:pt x="0" y="28"/>
                  <a:pt x="0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68"/>
                  <a:pt x="9" y="68"/>
                  <a:pt x="9" y="68"/>
                </a:cubicBezTo>
                <a:lnTo>
                  <a:pt x="18" y="6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0" name="Freeform 11">
            <a:extLst>
              <a:ext uri="{FF2B5EF4-FFF2-40B4-BE49-F238E27FC236}">
                <a16:creationId xmlns:a16="http://schemas.microsoft.com/office/drawing/2014/main" id="{13D14613-3276-48D1-83E2-41C17B351482}"/>
              </a:ext>
            </a:extLst>
          </p:cNvPr>
          <p:cNvSpPr>
            <a:spLocks/>
          </p:cNvSpPr>
          <p:nvPr userDrawn="1"/>
        </p:nvSpPr>
        <p:spPr bwMode="auto">
          <a:xfrm>
            <a:off x="8272673" y="3403516"/>
            <a:ext cx="400436" cy="917201"/>
          </a:xfrm>
          <a:custGeom>
            <a:avLst/>
            <a:gdLst>
              <a:gd name="T0" fmla="*/ 0 w 27"/>
              <a:gd name="T1" fmla="*/ 13 h 61"/>
              <a:gd name="T2" fmla="*/ 0 w 27"/>
              <a:gd name="T3" fmla="*/ 19 h 61"/>
              <a:gd name="T4" fmla="*/ 8 w 27"/>
              <a:gd name="T5" fmla="*/ 19 h 61"/>
              <a:gd name="T6" fmla="*/ 8 w 27"/>
              <a:gd name="T7" fmla="*/ 49 h 61"/>
              <a:gd name="T8" fmla="*/ 21 w 27"/>
              <a:gd name="T9" fmla="*/ 61 h 61"/>
              <a:gd name="T10" fmla="*/ 27 w 27"/>
              <a:gd name="T11" fmla="*/ 60 h 61"/>
              <a:gd name="T12" fmla="*/ 27 w 27"/>
              <a:gd name="T13" fmla="*/ 53 h 61"/>
              <a:gd name="T14" fmla="*/ 22 w 27"/>
              <a:gd name="T15" fmla="*/ 54 h 61"/>
              <a:gd name="T16" fmla="*/ 17 w 27"/>
              <a:gd name="T17" fmla="*/ 49 h 61"/>
              <a:gd name="T18" fmla="*/ 17 w 27"/>
              <a:gd name="T19" fmla="*/ 19 h 61"/>
              <a:gd name="T20" fmla="*/ 27 w 27"/>
              <a:gd name="T21" fmla="*/ 19 h 61"/>
              <a:gd name="T22" fmla="*/ 27 w 27"/>
              <a:gd name="T23" fmla="*/ 13 h 61"/>
              <a:gd name="T24" fmla="*/ 17 w 27"/>
              <a:gd name="T25" fmla="*/ 13 h 61"/>
              <a:gd name="T26" fmla="*/ 17 w 27"/>
              <a:gd name="T27" fmla="*/ 0 h 61"/>
              <a:gd name="T28" fmla="*/ 8 w 27"/>
              <a:gd name="T29" fmla="*/ 3 h 61"/>
              <a:gd name="T30" fmla="*/ 8 w 27"/>
              <a:gd name="T31" fmla="*/ 13 h 61"/>
              <a:gd name="T32" fmla="*/ 0 w 27"/>
              <a:gd name="T33" fmla="*/ 13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" h="61">
                <a:moveTo>
                  <a:pt x="0" y="13"/>
                </a:moveTo>
                <a:cubicBezTo>
                  <a:pt x="0" y="19"/>
                  <a:pt x="0" y="19"/>
                  <a:pt x="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49"/>
                  <a:pt x="8" y="49"/>
                  <a:pt x="8" y="49"/>
                </a:cubicBezTo>
                <a:cubicBezTo>
                  <a:pt x="8" y="55"/>
                  <a:pt x="8" y="61"/>
                  <a:pt x="21" y="61"/>
                </a:cubicBezTo>
                <a:cubicBezTo>
                  <a:pt x="23" y="61"/>
                  <a:pt x="25" y="60"/>
                  <a:pt x="27" y="60"/>
                </a:cubicBezTo>
                <a:cubicBezTo>
                  <a:pt x="27" y="53"/>
                  <a:pt x="27" y="53"/>
                  <a:pt x="27" y="53"/>
                </a:cubicBezTo>
                <a:cubicBezTo>
                  <a:pt x="26" y="54"/>
                  <a:pt x="24" y="54"/>
                  <a:pt x="22" y="54"/>
                </a:cubicBezTo>
                <a:cubicBezTo>
                  <a:pt x="19" y="54"/>
                  <a:pt x="17" y="52"/>
                  <a:pt x="17" y="49"/>
                </a:cubicBezTo>
                <a:cubicBezTo>
                  <a:pt x="17" y="19"/>
                  <a:pt x="17" y="19"/>
                  <a:pt x="17" y="19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3"/>
                  <a:pt x="27" y="13"/>
                  <a:pt x="27" y="13"/>
                </a:cubicBezTo>
                <a:cubicBezTo>
                  <a:pt x="17" y="13"/>
                  <a:pt x="17" y="13"/>
                  <a:pt x="17" y="13"/>
                </a:cubicBezTo>
                <a:cubicBezTo>
                  <a:pt x="17" y="0"/>
                  <a:pt x="17" y="0"/>
                  <a:pt x="17" y="0"/>
                </a:cubicBezTo>
                <a:cubicBezTo>
                  <a:pt x="8" y="3"/>
                  <a:pt x="8" y="3"/>
                  <a:pt x="8" y="3"/>
                </a:cubicBezTo>
                <a:cubicBezTo>
                  <a:pt x="8" y="13"/>
                  <a:pt x="8" y="13"/>
                  <a:pt x="8" y="13"/>
                </a:cubicBezTo>
                <a:lnTo>
                  <a:pt x="0" y="1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9" name="Freeform 12">
            <a:extLst>
              <a:ext uri="{FF2B5EF4-FFF2-40B4-BE49-F238E27FC236}">
                <a16:creationId xmlns:a16="http://schemas.microsoft.com/office/drawing/2014/main" id="{5832EEB0-7A8E-4141-B89B-99C01E5C4AC5}"/>
              </a:ext>
            </a:extLst>
          </p:cNvPr>
          <p:cNvSpPr>
            <a:spLocks noEditPoints="1"/>
          </p:cNvSpPr>
          <p:nvPr userDrawn="1"/>
        </p:nvSpPr>
        <p:spPr bwMode="auto">
          <a:xfrm>
            <a:off x="5776099" y="3282714"/>
            <a:ext cx="803109" cy="1008921"/>
          </a:xfrm>
          <a:custGeom>
            <a:avLst/>
            <a:gdLst>
              <a:gd name="T0" fmla="*/ 0 w 54"/>
              <a:gd name="T1" fmla="*/ 67 h 67"/>
              <a:gd name="T2" fmla="*/ 23 w 54"/>
              <a:gd name="T3" fmla="*/ 67 h 67"/>
              <a:gd name="T4" fmla="*/ 54 w 54"/>
              <a:gd name="T5" fmla="*/ 34 h 67"/>
              <a:gd name="T6" fmla="*/ 23 w 54"/>
              <a:gd name="T7" fmla="*/ 0 h 67"/>
              <a:gd name="T8" fmla="*/ 0 w 54"/>
              <a:gd name="T9" fmla="*/ 0 h 67"/>
              <a:gd name="T10" fmla="*/ 0 w 54"/>
              <a:gd name="T11" fmla="*/ 67 h 67"/>
              <a:gd name="T12" fmla="*/ 9 w 54"/>
              <a:gd name="T13" fmla="*/ 8 h 67"/>
              <a:gd name="T14" fmla="*/ 23 w 54"/>
              <a:gd name="T15" fmla="*/ 8 h 67"/>
              <a:gd name="T16" fmla="*/ 45 w 54"/>
              <a:gd name="T17" fmla="*/ 34 h 67"/>
              <a:gd name="T18" fmla="*/ 23 w 54"/>
              <a:gd name="T19" fmla="*/ 59 h 67"/>
              <a:gd name="T20" fmla="*/ 9 w 54"/>
              <a:gd name="T21" fmla="*/ 59 h 67"/>
              <a:gd name="T22" fmla="*/ 9 w 54"/>
              <a:gd name="T23" fmla="*/ 8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4" h="67">
                <a:moveTo>
                  <a:pt x="0" y="67"/>
                </a:moveTo>
                <a:cubicBezTo>
                  <a:pt x="23" y="67"/>
                  <a:pt x="23" y="67"/>
                  <a:pt x="23" y="67"/>
                </a:cubicBezTo>
                <a:cubicBezTo>
                  <a:pt x="51" y="67"/>
                  <a:pt x="54" y="43"/>
                  <a:pt x="54" y="34"/>
                </a:cubicBezTo>
                <a:cubicBezTo>
                  <a:pt x="54" y="25"/>
                  <a:pt x="51" y="0"/>
                  <a:pt x="23" y="0"/>
                </a:cubicBezTo>
                <a:cubicBezTo>
                  <a:pt x="0" y="0"/>
                  <a:pt x="0" y="0"/>
                  <a:pt x="0" y="0"/>
                </a:cubicBezTo>
                <a:lnTo>
                  <a:pt x="0" y="67"/>
                </a:lnTo>
                <a:close/>
                <a:moveTo>
                  <a:pt x="9" y="8"/>
                </a:moveTo>
                <a:cubicBezTo>
                  <a:pt x="23" y="8"/>
                  <a:pt x="23" y="8"/>
                  <a:pt x="23" y="8"/>
                </a:cubicBezTo>
                <a:cubicBezTo>
                  <a:pt x="38" y="8"/>
                  <a:pt x="45" y="20"/>
                  <a:pt x="45" y="34"/>
                </a:cubicBezTo>
                <a:cubicBezTo>
                  <a:pt x="45" y="48"/>
                  <a:pt x="38" y="59"/>
                  <a:pt x="23" y="59"/>
                </a:cubicBezTo>
                <a:cubicBezTo>
                  <a:pt x="9" y="59"/>
                  <a:pt x="9" y="59"/>
                  <a:pt x="9" y="59"/>
                </a:cubicBezTo>
                <a:lnTo>
                  <a:pt x="9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74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8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8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8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8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8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8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8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uiExpand="1" build="p" animBg="1"/>
      <p:bldP spid="27" grpId="0" animBg="1"/>
      <p:bldP spid="28" grpId="0" animBg="1"/>
      <p:bldP spid="29" grpId="0" animBg="1"/>
      <p:bldP spid="30" grpId="0" animBg="1"/>
      <p:bldP spid="39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99D28C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2" name="Tijdelijke aanduiding voor tekst 7">
            <a:extLst>
              <a:ext uri="{FF2B5EF4-FFF2-40B4-BE49-F238E27FC236}">
                <a16:creationId xmlns:a16="http://schemas.microsoft.com/office/drawing/2014/main" id="{CF3D6F67-AE70-4CC1-AB5F-B313377FA1B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89395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DB2A1188-7655-3942-B402-ABAD519EE9F7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rgbClr val="0066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Tijdelijke aanduiding voor tekst 24">
            <a:extLst>
              <a:ext uri="{FF2B5EF4-FFF2-40B4-BE49-F238E27FC236}">
                <a16:creationId xmlns:a16="http://schemas.microsoft.com/office/drawing/2014/main" id="{96A52489-BD48-5A40-AF40-C7FE89A516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0748" y="0"/>
            <a:ext cx="12202750" cy="6858000"/>
          </a:xfrm>
          <a:custGeom>
            <a:avLst/>
            <a:gdLst>
              <a:gd name="connsiteX0" fmla="*/ 12202750 w 12202750"/>
              <a:gd name="connsiteY0" fmla="*/ 4626493 h 6858000"/>
              <a:gd name="connsiteX1" fmla="*/ 12202750 w 12202750"/>
              <a:gd name="connsiteY1" fmla="*/ 6858000 h 6858000"/>
              <a:gd name="connsiteX2" fmla="*/ 11270933 w 12202750"/>
              <a:gd name="connsiteY2" fmla="*/ 6858000 h 6858000"/>
              <a:gd name="connsiteX3" fmla="*/ 11292806 w 12202750"/>
              <a:gd name="connsiteY3" fmla="*/ 6823366 h 6858000"/>
              <a:gd name="connsiteX4" fmla="*/ 12132976 w 12202750"/>
              <a:gd name="connsiteY4" fmla="*/ 4864546 h 6858000"/>
              <a:gd name="connsiteX5" fmla="*/ 7211067 w 12202750"/>
              <a:gd name="connsiteY5" fmla="*/ 0 h 6858000"/>
              <a:gd name="connsiteX6" fmla="*/ 12202750 w 12202750"/>
              <a:gd name="connsiteY6" fmla="*/ 0 h 6858000"/>
              <a:gd name="connsiteX7" fmla="*/ 12202750 w 12202750"/>
              <a:gd name="connsiteY7" fmla="*/ 1701685 h 6858000"/>
              <a:gd name="connsiteX8" fmla="*/ 12201531 w 12202750"/>
              <a:gd name="connsiteY8" fmla="*/ 1703737 h 6858000"/>
              <a:gd name="connsiteX9" fmla="*/ 12013073 w 12202750"/>
              <a:gd name="connsiteY9" fmla="*/ 2040528 h 6858000"/>
              <a:gd name="connsiteX10" fmla="*/ 6393116 w 12202750"/>
              <a:gd name="connsiteY10" fmla="*/ 3130572 h 6858000"/>
              <a:gd name="connsiteX11" fmla="*/ 7006806 w 12202750"/>
              <a:gd name="connsiteY11" fmla="*/ 307865 h 6858000"/>
              <a:gd name="connsiteX12" fmla="*/ 0 w 12202750"/>
              <a:gd name="connsiteY12" fmla="*/ 0 h 6858000"/>
              <a:gd name="connsiteX13" fmla="*/ 4305911 w 12202750"/>
              <a:gd name="connsiteY13" fmla="*/ 0 h 6858000"/>
              <a:gd name="connsiteX14" fmla="*/ 4155867 w 12202750"/>
              <a:gd name="connsiteY14" fmla="*/ 111493 h 6858000"/>
              <a:gd name="connsiteX15" fmla="*/ 71946 w 12202750"/>
              <a:gd name="connsiteY15" fmla="*/ 4799708 h 6858000"/>
              <a:gd name="connsiteX16" fmla="*/ 0 w 12202750"/>
              <a:gd name="connsiteY16" fmla="*/ 503612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2202750" h="6858000">
                <a:moveTo>
                  <a:pt x="12202750" y="4626493"/>
                </a:moveTo>
                <a:lnTo>
                  <a:pt x="12202750" y="6858000"/>
                </a:lnTo>
                <a:lnTo>
                  <a:pt x="11270933" y="6858000"/>
                </a:lnTo>
                <a:lnTo>
                  <a:pt x="11292806" y="6823366"/>
                </a:lnTo>
                <a:cubicBezTo>
                  <a:pt x="11642946" y="6229435"/>
                  <a:pt x="11912279" y="5587138"/>
                  <a:pt x="12132976" y="4864546"/>
                </a:cubicBezTo>
                <a:close/>
                <a:moveTo>
                  <a:pt x="7211067" y="0"/>
                </a:moveTo>
                <a:lnTo>
                  <a:pt x="12202750" y="0"/>
                </a:lnTo>
                <a:lnTo>
                  <a:pt x="12202750" y="1701685"/>
                </a:lnTo>
                <a:lnTo>
                  <a:pt x="12201531" y="1703737"/>
                </a:lnTo>
                <a:cubicBezTo>
                  <a:pt x="12144874" y="1802592"/>
                  <a:pt x="12082910" y="1915911"/>
                  <a:pt x="12013073" y="2040528"/>
                </a:cubicBezTo>
                <a:cubicBezTo>
                  <a:pt x="10966860" y="3848144"/>
                  <a:pt x="7570785" y="5940600"/>
                  <a:pt x="6393116" y="3130572"/>
                </a:cubicBezTo>
                <a:cubicBezTo>
                  <a:pt x="5995310" y="2183970"/>
                  <a:pt x="6384878" y="1279305"/>
                  <a:pt x="7006806" y="307865"/>
                </a:cubicBezTo>
                <a:close/>
                <a:moveTo>
                  <a:pt x="0" y="0"/>
                </a:moveTo>
                <a:lnTo>
                  <a:pt x="4305911" y="0"/>
                </a:lnTo>
                <a:lnTo>
                  <a:pt x="4155867" y="111493"/>
                </a:lnTo>
                <a:cubicBezTo>
                  <a:pt x="2427429" y="1408339"/>
                  <a:pt x="762773" y="2806566"/>
                  <a:pt x="71946" y="4799708"/>
                </a:cubicBezTo>
                <a:lnTo>
                  <a:pt x="0" y="5036128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  <a:endParaRPr lang="en-GB"/>
          </a:p>
        </p:txBody>
      </p:sp>
      <p:sp>
        <p:nvSpPr>
          <p:cNvPr id="7" name="Titel 5">
            <a:extLst>
              <a:ext uri="{FF2B5EF4-FFF2-40B4-BE49-F238E27FC236}">
                <a16:creationId xmlns:a16="http://schemas.microsoft.com/office/drawing/2014/main" id="{7AE71AD1-5D76-2045-8B27-CC0C09C998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/>
          <a:lstStyle>
            <a:lvl1pPr algn="r">
              <a:defRPr sz="3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8" name="Ondertitel 2">
            <a:extLst>
              <a:ext uri="{FF2B5EF4-FFF2-40B4-BE49-F238E27FC236}">
                <a16:creationId xmlns:a16="http://schemas.microsoft.com/office/drawing/2014/main" id="{FFCFFB82-1AE5-3D4E-9AD9-487B27ADF68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  <p:sp>
        <p:nvSpPr>
          <p:cNvPr id="10" name="Tijdelijke aanduiding voor tekst 7">
            <a:extLst>
              <a:ext uri="{FF2B5EF4-FFF2-40B4-BE49-F238E27FC236}">
                <a16:creationId xmlns:a16="http://schemas.microsoft.com/office/drawing/2014/main" id="{E2478F8B-6ED2-9248-AE95-A327C3422F3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2867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pagina + 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4923E7E0-39EF-4EC8-ACDF-444486F13A10}"/>
              </a:ext>
            </a:extLst>
          </p:cNvPr>
          <p:cNvSpPr/>
          <p:nvPr userDrawn="1"/>
        </p:nvSpPr>
        <p:spPr>
          <a:xfrm>
            <a:off x="-12032" y="0"/>
            <a:ext cx="12204032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en-GB" sz="1600" noProof="0"/>
          </a:p>
        </p:txBody>
      </p:sp>
      <p:sp>
        <p:nvSpPr>
          <p:cNvPr id="8" name="Tijdelijke aanduiding voor afbeelding 16">
            <a:extLst>
              <a:ext uri="{FF2B5EF4-FFF2-40B4-BE49-F238E27FC236}">
                <a16:creationId xmlns:a16="http://schemas.microsoft.com/office/drawing/2014/main" id="{192CD53B-B949-4831-9AFE-5AB6FF853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852466" y="0"/>
            <a:ext cx="7339533" cy="6858000"/>
          </a:xfrm>
          <a:solidFill>
            <a:schemeClr val="bg1">
              <a:lumMod val="95000"/>
              <a:alpha val="80000"/>
            </a:schemeClr>
          </a:solidFill>
        </p:spPr>
        <p:txBody>
          <a:bodyPr lIns="1008000" tIns="0" rIns="1008000" bIns="720000" anchor="ctr"/>
          <a:lstStyle>
            <a:lvl1pPr marL="0" indent="0" algn="ctr">
              <a:buNone/>
              <a:defRPr sz="1200" i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on the icon below to insert a picture.</a:t>
            </a:r>
          </a:p>
        </p:txBody>
      </p:sp>
      <p:sp>
        <p:nvSpPr>
          <p:cNvPr id="9" name="Ondertitel 2">
            <a:extLst>
              <a:ext uri="{FF2B5EF4-FFF2-40B4-BE49-F238E27FC236}">
                <a16:creationId xmlns:a16="http://schemas.microsoft.com/office/drawing/2014/main" id="{FB183779-3EA4-4DD8-BC60-45DDDE66BE1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98500" y="4883661"/>
            <a:ext cx="3729203" cy="248472"/>
          </a:xfrm>
        </p:spPr>
        <p:txBody>
          <a:bodyPr anchor="ctr"/>
          <a:lstStyle>
            <a:lvl1pPr marL="0" indent="0" algn="l">
              <a:buNone/>
              <a:defRPr sz="1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</a:t>
            </a:r>
            <a:r>
              <a:rPr lang="en-GB" noProof="0" err="1"/>
              <a:t>spreker</a:t>
            </a:r>
            <a:r>
              <a:rPr lang="en-GB" noProof="0"/>
              <a:t> of datum</a:t>
            </a:r>
          </a:p>
        </p:txBody>
      </p:sp>
      <p:sp>
        <p:nvSpPr>
          <p:cNvPr id="11" name="Tijdelijke aanduiding voor tekst 20">
            <a:extLst>
              <a:ext uri="{FF2B5EF4-FFF2-40B4-BE49-F238E27FC236}">
                <a16:creationId xmlns:a16="http://schemas.microsoft.com/office/drawing/2014/main" id="{AEBA6CFE-708A-401A-8BC0-B3187103574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8500" y="1712685"/>
            <a:ext cx="3729204" cy="2925401"/>
          </a:xfrm>
          <a:noFill/>
        </p:spPr>
        <p:txBody>
          <a:bodyPr wrap="square" lIns="0" tIns="0" rIns="0" bIns="0" anchor="b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800" b="0" baseline="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noProof="0" err="1"/>
              <a:t>Plaats</a:t>
            </a:r>
            <a:r>
              <a:rPr lang="en-GB" noProof="0"/>
              <a:t> </a:t>
            </a:r>
            <a:r>
              <a:rPr lang="en-GB" noProof="0" err="1"/>
              <a:t>hier</a:t>
            </a:r>
            <a:r>
              <a:rPr lang="en-GB" noProof="0"/>
              <a:t> de </a:t>
            </a:r>
            <a:r>
              <a:rPr lang="en-GB" noProof="0" err="1"/>
              <a:t>titel</a:t>
            </a:r>
            <a:r>
              <a:rPr lang="en-GB" noProof="0"/>
              <a:t> van de </a:t>
            </a:r>
            <a:r>
              <a:rPr lang="en-GB" noProof="0" err="1"/>
              <a:t>presentatie</a:t>
            </a:r>
            <a:endParaRPr lang="en-GB" noProof="0"/>
          </a:p>
        </p:txBody>
      </p:sp>
      <p:sp>
        <p:nvSpPr>
          <p:cNvPr id="12" name="Tijdelijke aanduiding voor tekst 17">
            <a:extLst>
              <a:ext uri="{FF2B5EF4-FFF2-40B4-BE49-F238E27FC236}">
                <a16:creationId xmlns:a16="http://schemas.microsoft.com/office/drawing/2014/main" id="{424913FE-CD1F-428C-ADE5-6BB72B64578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98500" y="5377708"/>
            <a:ext cx="1454400" cy="7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4" name="Tijdelijke aanduiding voor tekst 7">
            <a:extLst>
              <a:ext uri="{FF2B5EF4-FFF2-40B4-BE49-F238E27FC236}">
                <a16:creationId xmlns:a16="http://schemas.microsoft.com/office/drawing/2014/main" id="{F49E1DFC-4AE0-4647-AC72-8FF4063D36F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49236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uiExpand="1">
        <p:tmplLst>
          <p:tmpl>
            <p:tnLst>
              <p:par>
                <p:cTn presetID="22" presetClass="entr" presetSubtype="1" fill="hold" nodeType="withEffect">
                  <p:stCondLst>
                    <p:cond delay="1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75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 uiExpand="1" animBg="1">
        <p:tmplLst>
          <p:tmpl>
            <p:tnLst>
              <p:par>
                <p:cTn presetID="22" presetClass="entr" presetSubtype="8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75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3BAD4-8B27-4660-A9F9-2D5A8BAF152E}" type="datetime1">
              <a:rPr lang="nl-NL" smtClean="0"/>
              <a:t>18-9-2024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76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7C9FF-E0C2-4808-A101-367E42FFB05B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261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hoek 21">
            <a:extLst>
              <a:ext uri="{FF2B5EF4-FFF2-40B4-BE49-F238E27FC236}">
                <a16:creationId xmlns:a16="http://schemas.microsoft.com/office/drawing/2014/main" id="{E493D16D-3009-48A7-8CAE-D76DFD02422C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176" name="Tijdelijke aanduiding voor tekst 7">
            <a:extLst>
              <a:ext uri="{FF2B5EF4-FFF2-40B4-BE49-F238E27FC236}">
                <a16:creationId xmlns:a16="http://schemas.microsoft.com/office/drawing/2014/main" id="{9BFA902E-8C8D-44A5-8095-0CCC63271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84" name="Tijdelijke aanduiding voor tekst 183">
            <a:extLst>
              <a:ext uri="{FF2B5EF4-FFF2-40B4-BE49-F238E27FC236}">
                <a16:creationId xmlns:a16="http://schemas.microsoft.com/office/drawing/2014/main" id="{53F1B21A-CF3B-6441-A870-5260B915500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-10748" y="-11608"/>
            <a:ext cx="12191998" cy="6869608"/>
          </a:xfrm>
          <a:custGeom>
            <a:avLst/>
            <a:gdLst>
              <a:gd name="connsiteX0" fmla="*/ 3185333 w 12191998"/>
              <a:gd name="connsiteY0" fmla="*/ 0 h 6869608"/>
              <a:gd name="connsiteX1" fmla="*/ 8925946 w 12191998"/>
              <a:gd name="connsiteY1" fmla="*/ 0 h 6869608"/>
              <a:gd name="connsiteX2" fmla="*/ 8948177 w 12191998"/>
              <a:gd name="connsiteY2" fmla="*/ 48565 h 6869608"/>
              <a:gd name="connsiteX3" fmla="*/ 11992586 w 12191998"/>
              <a:gd name="connsiteY3" fmla="*/ 1044578 h 6869608"/>
              <a:gd name="connsiteX4" fmla="*/ 12191998 w 12191998"/>
              <a:gd name="connsiteY4" fmla="*/ 989575 h 6869608"/>
              <a:gd name="connsiteX5" fmla="*/ 12191998 w 12191998"/>
              <a:gd name="connsiteY5" fmla="*/ 6196705 h 6869608"/>
              <a:gd name="connsiteX6" fmla="*/ 11851510 w 12191998"/>
              <a:gd name="connsiteY6" fmla="*/ 6626723 h 6869608"/>
              <a:gd name="connsiteX7" fmla="*/ 11646947 w 12191998"/>
              <a:gd name="connsiteY7" fmla="*/ 6869608 h 6869608"/>
              <a:gd name="connsiteX8" fmla="*/ 6613960 w 12191998"/>
              <a:gd name="connsiteY8" fmla="*/ 6869608 h 6869608"/>
              <a:gd name="connsiteX9" fmla="*/ 6636609 w 12191998"/>
              <a:gd name="connsiteY9" fmla="*/ 6805697 h 6869608"/>
              <a:gd name="connsiteX10" fmla="*/ 7241039 w 12191998"/>
              <a:gd name="connsiteY10" fmla="*/ 4210206 h 6869608"/>
              <a:gd name="connsiteX11" fmla="*/ 7198578 w 12191998"/>
              <a:gd name="connsiteY11" fmla="*/ 3111481 h 6869608"/>
              <a:gd name="connsiteX12" fmla="*/ 6593496 w 12191998"/>
              <a:gd name="connsiteY12" fmla="*/ 3838657 h 6869608"/>
              <a:gd name="connsiteX13" fmla="*/ 1147743 w 12191998"/>
              <a:gd name="connsiteY13" fmla="*/ 4894917 h 6869608"/>
              <a:gd name="connsiteX14" fmla="*/ 3182435 w 12191998"/>
              <a:gd name="connsiteY14" fmla="*/ 5149 h 6869608"/>
              <a:gd name="connsiteX15" fmla="*/ 0 w 12191998"/>
              <a:gd name="connsiteY15" fmla="*/ 0 h 6869608"/>
              <a:gd name="connsiteX16" fmla="*/ 1541390 w 12191998"/>
              <a:gd name="connsiteY16" fmla="*/ 0 h 6869608"/>
              <a:gd name="connsiteX17" fmla="*/ 1224979 w 12191998"/>
              <a:gd name="connsiteY17" fmla="*/ 267087 h 6869608"/>
              <a:gd name="connsiteX18" fmla="*/ 354211 w 12191998"/>
              <a:gd name="connsiteY18" fmla="*/ 947343 h 6869608"/>
              <a:gd name="connsiteX19" fmla="*/ 0 w 12191998"/>
              <a:gd name="connsiteY19" fmla="*/ 1210989 h 6869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191998" h="6869608">
                <a:moveTo>
                  <a:pt x="3185333" y="0"/>
                </a:moveTo>
                <a:lnTo>
                  <a:pt x="8925946" y="0"/>
                </a:lnTo>
                <a:lnTo>
                  <a:pt x="8948177" y="48565"/>
                </a:lnTo>
                <a:cubicBezTo>
                  <a:pt x="9485809" y="1122949"/>
                  <a:pt x="10723864" y="1348553"/>
                  <a:pt x="11992586" y="1044578"/>
                </a:cubicBezTo>
                <a:lnTo>
                  <a:pt x="12191998" y="989575"/>
                </a:lnTo>
                <a:lnTo>
                  <a:pt x="12191998" y="6196705"/>
                </a:lnTo>
                <a:lnTo>
                  <a:pt x="11851510" y="6626723"/>
                </a:lnTo>
                <a:lnTo>
                  <a:pt x="11646947" y="6869608"/>
                </a:lnTo>
                <a:lnTo>
                  <a:pt x="6613960" y="6869608"/>
                </a:lnTo>
                <a:lnTo>
                  <a:pt x="6636609" y="6805697"/>
                </a:lnTo>
                <a:cubicBezTo>
                  <a:pt x="6886291" y="6046491"/>
                  <a:pt x="7073513" y="5195475"/>
                  <a:pt x="7241039" y="4210206"/>
                </a:cubicBezTo>
                <a:cubicBezTo>
                  <a:pt x="7325965" y="3711264"/>
                  <a:pt x="7331269" y="3159250"/>
                  <a:pt x="7198578" y="3111481"/>
                </a:cubicBezTo>
                <a:cubicBezTo>
                  <a:pt x="7012804" y="3047785"/>
                  <a:pt x="6864186" y="3355642"/>
                  <a:pt x="6593496" y="3838657"/>
                </a:cubicBezTo>
                <a:cubicBezTo>
                  <a:pt x="5579714" y="5590242"/>
                  <a:pt x="2288907" y="7617838"/>
                  <a:pt x="1147743" y="4894917"/>
                </a:cubicBezTo>
                <a:cubicBezTo>
                  <a:pt x="486928" y="3322469"/>
                  <a:pt x="2068305" y="1869445"/>
                  <a:pt x="3182435" y="5149"/>
                </a:cubicBezTo>
                <a:close/>
                <a:moveTo>
                  <a:pt x="0" y="0"/>
                </a:moveTo>
                <a:lnTo>
                  <a:pt x="1541390" y="0"/>
                </a:lnTo>
                <a:lnTo>
                  <a:pt x="1224979" y="267087"/>
                </a:lnTo>
                <a:cubicBezTo>
                  <a:pt x="944161" y="496828"/>
                  <a:pt x="652150" y="722628"/>
                  <a:pt x="354211" y="947343"/>
                </a:cubicBezTo>
                <a:lnTo>
                  <a:pt x="0" y="1210989"/>
                </a:lnTo>
                <a:close/>
              </a:path>
            </a:pathLst>
          </a:custGeom>
          <a:solidFill>
            <a:srgbClr val="00B7D3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  <a:endParaRPr lang="en-GB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vert="horz" lIns="0" tIns="0" rIns="0" bIns="0" anchor="ctr" anchorCtr="0"/>
          <a:lstStyle>
            <a:lvl1pPr marL="0" indent="0" algn="ctr">
              <a:buClr>
                <a:schemeClr val="bg1"/>
              </a:buClr>
              <a:buNone/>
              <a:defRPr sz="4400" i="0">
                <a:solidFill>
                  <a:schemeClr val="bg1"/>
                </a:solidFill>
                <a:latin typeface="+mj-lt"/>
              </a:defRPr>
            </a:lvl1pPr>
            <a:lvl2pPr marL="0" indent="0" algn="ctr">
              <a:buClr>
                <a:schemeClr val="bg1"/>
              </a:buClr>
              <a:buNone/>
              <a:defRPr sz="3600" i="0"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4pPr>
            <a:lvl5pPr marL="0" indent="0" algn="ctr">
              <a:buClr>
                <a:schemeClr val="bg1"/>
              </a:buClr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5pPr>
            <a:lvl6pPr marL="0" indent="0" algn="ctr">
              <a:buClr>
                <a:schemeClr val="bg1"/>
              </a:buClr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6pPr>
            <a:lvl7pPr marL="0" indent="0" algn="ctr">
              <a:buClr>
                <a:schemeClr val="bg1"/>
              </a:buClr>
              <a:buNone/>
              <a:defRPr sz="3600" i="0">
                <a:solidFill>
                  <a:schemeClr val="bg1"/>
                </a:solidFill>
              </a:defRPr>
            </a:lvl7pPr>
            <a:lvl8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8pPr>
            <a:lvl9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Quote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D0DD2DA-D167-4D1E-B71B-C0B916B2443F}" type="datetime1">
              <a:rPr lang="nl-NL" smtClean="0"/>
              <a:t>18-9-2024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313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(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vert="horz" lIns="0" tIns="0" rIns="0" bIns="0" anchor="ctr" anchorCtr="0"/>
          <a:lstStyle>
            <a:lvl1pPr marL="0" indent="0" algn="ctr">
              <a:buClr>
                <a:schemeClr val="bg1"/>
              </a:buClr>
              <a:buNone/>
              <a:defRPr sz="4400" i="0">
                <a:solidFill>
                  <a:schemeClr val="tx1"/>
                </a:solidFill>
                <a:latin typeface="+mj-lt"/>
              </a:defRPr>
            </a:lvl1pPr>
            <a:lvl2pPr marL="0" indent="0" algn="ctr">
              <a:buClr>
                <a:schemeClr val="bg1"/>
              </a:buClr>
              <a:buNone/>
              <a:defRPr sz="3600" i="0"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4pPr>
            <a:lvl5pPr marL="0" indent="0" algn="ctr">
              <a:buClr>
                <a:schemeClr val="bg1"/>
              </a:buClr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5pPr>
            <a:lvl6pPr marL="0" indent="0" algn="ctr">
              <a:buClr>
                <a:schemeClr val="bg1"/>
              </a:buClr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6pPr>
            <a:lvl7pPr marL="0" indent="0" algn="ctr">
              <a:buClr>
                <a:schemeClr val="bg1"/>
              </a:buClr>
              <a:buNone/>
              <a:defRPr sz="3600" i="0">
                <a:solidFill>
                  <a:schemeClr val="bg1"/>
                </a:solidFill>
              </a:defRPr>
            </a:lvl7pPr>
            <a:lvl8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8pPr>
            <a:lvl9pPr marL="0" indent="0" algn="ctr">
              <a:buFont typeface="Arial" panose="020B0604020202020204" pitchFamily="34" charset="0"/>
              <a:buNone/>
              <a:defRPr sz="3600" i="0"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Quote</a:t>
            </a:r>
          </a:p>
        </p:txBody>
      </p:sp>
      <p:sp>
        <p:nvSpPr>
          <p:cNvPr id="95" name="Tijdelijke aanduiding voor datum 3">
            <a:extLst>
              <a:ext uri="{FF2B5EF4-FFF2-40B4-BE49-F238E27FC236}">
                <a16:creationId xmlns:a16="http://schemas.microsoft.com/office/drawing/2014/main" id="{A91E032F-C789-421C-8C36-F64E9B4D0D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89848" y="6149975"/>
            <a:ext cx="1181100" cy="365125"/>
          </a:xfrm>
        </p:spPr>
        <p:txBody>
          <a:bodyPr/>
          <a:lstStyle/>
          <a:p>
            <a:fld id="{BA0C14F6-7DF2-4D90-9B50-0A9DDB49742F}" type="datetime1">
              <a:rPr lang="nl-NL" smtClean="0"/>
              <a:t>18-9-2024</a:t>
            </a:fld>
            <a:endParaRPr lang="nl-NL"/>
          </a:p>
        </p:txBody>
      </p:sp>
      <p:sp>
        <p:nvSpPr>
          <p:cNvPr id="96" name="Tijdelijke aanduiding voor voettekst 4">
            <a:extLst>
              <a:ext uri="{FF2B5EF4-FFF2-40B4-BE49-F238E27FC236}">
                <a16:creationId xmlns:a16="http://schemas.microsoft.com/office/drawing/2014/main" id="{55C4E1D0-1D5A-4F65-AAF0-4440EF81D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3896" y="6149975"/>
            <a:ext cx="7156386" cy="365125"/>
          </a:xfrm>
        </p:spPr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97" name="Tijdelijke aanduiding voor dianummer 5">
            <a:extLst>
              <a:ext uri="{FF2B5EF4-FFF2-40B4-BE49-F238E27FC236}">
                <a16:creationId xmlns:a16="http://schemas.microsoft.com/office/drawing/2014/main" id="{132D052B-50B1-4AB3-A551-CCBF30C03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8646" y="6149975"/>
            <a:ext cx="433354" cy="365125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64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Rechthoek 221">
            <a:extLst>
              <a:ext uri="{FF2B5EF4-FFF2-40B4-BE49-F238E27FC236}">
                <a16:creationId xmlns:a16="http://schemas.microsoft.com/office/drawing/2014/main" id="{724CB8D2-BA8E-406C-B505-8265836C7861}"/>
              </a:ext>
            </a:extLst>
          </p:cNvPr>
          <p:cNvSpPr/>
          <p:nvPr userDrawn="1"/>
        </p:nvSpPr>
        <p:spPr>
          <a:xfrm>
            <a:off x="7783150" y="0"/>
            <a:ext cx="441252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nl-NL" sz="1600" err="1"/>
          </a:p>
        </p:txBody>
      </p:sp>
      <p:sp>
        <p:nvSpPr>
          <p:cNvPr id="345" name="Tijdelijke aanduiding voor tekst 344">
            <a:extLst>
              <a:ext uri="{FF2B5EF4-FFF2-40B4-BE49-F238E27FC236}">
                <a16:creationId xmlns:a16="http://schemas.microsoft.com/office/drawing/2014/main" id="{D84C272F-74D0-457C-AC06-3B3B065A905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783150" y="0"/>
            <a:ext cx="4412522" cy="6858000"/>
          </a:xfrm>
          <a:custGeom>
            <a:avLst/>
            <a:gdLst>
              <a:gd name="connsiteX0" fmla="*/ 4412522 w 4412522"/>
              <a:gd name="connsiteY0" fmla="*/ 2352112 h 6858000"/>
              <a:gd name="connsiteX1" fmla="*/ 4412522 w 4412522"/>
              <a:gd name="connsiteY1" fmla="*/ 3757179 h 6858000"/>
              <a:gd name="connsiteX2" fmla="*/ 4269333 w 4412522"/>
              <a:gd name="connsiteY2" fmla="*/ 3974787 h 6858000"/>
              <a:gd name="connsiteX3" fmla="*/ 2989013 w 4412522"/>
              <a:gd name="connsiteY3" fmla="*/ 6836122 h 6858000"/>
              <a:gd name="connsiteX4" fmla="*/ 2994506 w 4412522"/>
              <a:gd name="connsiteY4" fmla="*/ 6858000 h 6858000"/>
              <a:gd name="connsiteX5" fmla="*/ 0 w 4412522"/>
              <a:gd name="connsiteY5" fmla="*/ 6858000 h 6858000"/>
              <a:gd name="connsiteX6" fmla="*/ 0 w 4412522"/>
              <a:gd name="connsiteY6" fmla="*/ 6085117 h 6858000"/>
              <a:gd name="connsiteX7" fmla="*/ 325982 w 4412522"/>
              <a:gd name="connsiteY7" fmla="*/ 5789647 h 6858000"/>
              <a:gd name="connsiteX8" fmla="*/ 4338098 w 4412522"/>
              <a:gd name="connsiteY8" fmla="*/ 2450185 h 6858000"/>
              <a:gd name="connsiteX9" fmla="*/ 0 w 4412522"/>
              <a:gd name="connsiteY9" fmla="*/ 0 h 6858000"/>
              <a:gd name="connsiteX10" fmla="*/ 2608140 w 4412522"/>
              <a:gd name="connsiteY10" fmla="*/ 0 h 6858000"/>
              <a:gd name="connsiteX11" fmla="*/ 2586069 w 4412522"/>
              <a:gd name="connsiteY11" fmla="*/ 12623 h 6858000"/>
              <a:gd name="connsiteX12" fmla="*/ 141264 w 4412522"/>
              <a:gd name="connsiteY12" fmla="*/ 1788354 h 6858000"/>
              <a:gd name="connsiteX13" fmla="*/ 0 w 4412522"/>
              <a:gd name="connsiteY13" fmla="*/ 192110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12522" h="6858000">
                <a:moveTo>
                  <a:pt x="4412522" y="2352112"/>
                </a:moveTo>
                <a:lnTo>
                  <a:pt x="4412522" y="3757179"/>
                </a:lnTo>
                <a:lnTo>
                  <a:pt x="4269333" y="3974787"/>
                </a:lnTo>
                <a:cubicBezTo>
                  <a:pt x="3561564" y="5021951"/>
                  <a:pt x="2807208" y="5911585"/>
                  <a:pt x="2989013" y="6836122"/>
                </a:cubicBezTo>
                <a:lnTo>
                  <a:pt x="2994506" y="6858000"/>
                </a:lnTo>
                <a:lnTo>
                  <a:pt x="0" y="6858000"/>
                </a:lnTo>
                <a:lnTo>
                  <a:pt x="0" y="6085117"/>
                </a:lnTo>
                <a:lnTo>
                  <a:pt x="325982" y="5789647"/>
                </a:lnTo>
                <a:cubicBezTo>
                  <a:pt x="1673004" y="4618334"/>
                  <a:pt x="3337234" y="3682386"/>
                  <a:pt x="4338098" y="2450185"/>
                </a:cubicBezTo>
                <a:close/>
                <a:moveTo>
                  <a:pt x="0" y="0"/>
                </a:moveTo>
                <a:lnTo>
                  <a:pt x="2608140" y="0"/>
                </a:lnTo>
                <a:lnTo>
                  <a:pt x="2586069" y="12623"/>
                </a:lnTo>
                <a:cubicBezTo>
                  <a:pt x="1787019" y="481271"/>
                  <a:pt x="930057" y="1067431"/>
                  <a:pt x="141264" y="1788354"/>
                </a:cubicBezTo>
                <a:lnTo>
                  <a:pt x="0" y="1921105"/>
                </a:lnTo>
                <a:close/>
              </a:path>
            </a:pathLst>
          </a:custGeom>
          <a:solidFill>
            <a:srgbClr val="C3312F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87" name="Tijdelijke aanduiding voor afbeelding 8"/>
          <p:cNvSpPr>
            <a:spLocks noGrp="1"/>
          </p:cNvSpPr>
          <p:nvPr>
            <p:ph type="pic" sz="quarter" idx="14" hasCustomPrompt="1"/>
          </p:nvPr>
        </p:nvSpPr>
        <p:spPr>
          <a:xfrm>
            <a:off x="7783150" y="1434"/>
            <a:ext cx="4408850" cy="6856566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foto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05148" y="741500"/>
            <a:ext cx="6322008" cy="490400"/>
          </a:xfrm>
        </p:spPr>
        <p:txBody>
          <a:bodyPr lIns="0" tIns="0" bIns="0"/>
          <a:lstStyle>
            <a:lvl1pPr>
              <a:defRPr/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705146" y="1591900"/>
            <a:ext cx="6321087" cy="4356463"/>
          </a:xfrm>
        </p:spPr>
        <p:txBody>
          <a:bodyPr vert="horz" lIns="0" t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6CCDB87-8764-4FCC-9334-FBB81C824A3E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60543" y="6149975"/>
            <a:ext cx="4474898" cy="365125"/>
          </a:xfrm>
        </p:spPr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13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3D1453E5-3BEE-4A96-A046-C891293E6D12}"/>
              </a:ext>
            </a:extLst>
          </p:cNvPr>
          <p:cNvSpPr/>
          <p:nvPr userDrawn="1"/>
        </p:nvSpPr>
        <p:spPr>
          <a:xfrm>
            <a:off x="6106750" y="0"/>
            <a:ext cx="6084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nl-NL" sz="1600" err="1"/>
          </a:p>
        </p:txBody>
      </p:sp>
      <p:sp>
        <p:nvSpPr>
          <p:cNvPr id="219" name="Tijdelijke aanduiding voor tekst 218">
            <a:extLst>
              <a:ext uri="{FF2B5EF4-FFF2-40B4-BE49-F238E27FC236}">
                <a16:creationId xmlns:a16="http://schemas.microsoft.com/office/drawing/2014/main" id="{66EA41A7-1E14-4A8F-8011-6E9C1424ED3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06750" y="1"/>
            <a:ext cx="6085250" cy="6854313"/>
          </a:xfrm>
          <a:custGeom>
            <a:avLst/>
            <a:gdLst>
              <a:gd name="connsiteX0" fmla="*/ 5925746 w 5925746"/>
              <a:gd name="connsiteY0" fmla="*/ 3634321 h 6854313"/>
              <a:gd name="connsiteX1" fmla="*/ 5925746 w 5925746"/>
              <a:gd name="connsiteY1" fmla="*/ 6854313 h 6854313"/>
              <a:gd name="connsiteX2" fmla="*/ 1711703 w 5925746"/>
              <a:gd name="connsiteY2" fmla="*/ 6854313 h 6854313"/>
              <a:gd name="connsiteX3" fmla="*/ 1755761 w 5925746"/>
              <a:gd name="connsiteY3" fmla="*/ 6818349 h 6854313"/>
              <a:gd name="connsiteX4" fmla="*/ 5689492 w 5925746"/>
              <a:gd name="connsiteY4" fmla="*/ 3829419 h 6854313"/>
              <a:gd name="connsiteX5" fmla="*/ 0 w 5925746"/>
              <a:gd name="connsiteY5" fmla="*/ 0 h 6854313"/>
              <a:gd name="connsiteX6" fmla="*/ 1214778 w 5925746"/>
              <a:gd name="connsiteY6" fmla="*/ 0 h 6854313"/>
              <a:gd name="connsiteX7" fmla="*/ 977248 w 5925746"/>
              <a:gd name="connsiteY7" fmla="*/ 200586 h 6854313"/>
              <a:gd name="connsiteX8" fmla="*/ 254462 w 5925746"/>
              <a:gd name="connsiteY8" fmla="*/ 857004 h 6854313"/>
              <a:gd name="connsiteX9" fmla="*/ 0 w 5925746"/>
              <a:gd name="connsiteY9" fmla="*/ 1105668 h 6854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925746" h="6854313">
                <a:moveTo>
                  <a:pt x="5925746" y="3634321"/>
                </a:moveTo>
                <a:lnTo>
                  <a:pt x="5925746" y="6854313"/>
                </a:lnTo>
                <a:lnTo>
                  <a:pt x="1711703" y="6854313"/>
                </a:lnTo>
                <a:lnTo>
                  <a:pt x="1755761" y="6818349"/>
                </a:lnTo>
                <a:cubicBezTo>
                  <a:pt x="3054423" y="5784327"/>
                  <a:pt x="4449900" y="4833685"/>
                  <a:pt x="5689492" y="3829419"/>
                </a:cubicBezTo>
                <a:close/>
                <a:moveTo>
                  <a:pt x="0" y="0"/>
                </a:moveTo>
                <a:lnTo>
                  <a:pt x="1214778" y="0"/>
                </a:lnTo>
                <a:lnTo>
                  <a:pt x="977248" y="200586"/>
                </a:lnTo>
                <a:cubicBezTo>
                  <a:pt x="732962" y="412239"/>
                  <a:pt x="491641" y="630992"/>
                  <a:pt x="254462" y="857004"/>
                </a:cubicBezTo>
                <a:lnTo>
                  <a:pt x="0" y="1105668"/>
                </a:lnTo>
                <a:close/>
              </a:path>
            </a:pathLst>
          </a:custGeom>
          <a:solidFill>
            <a:srgbClr val="61A4B4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49" name="Tijdelijke aanduiding voor afbeelding 8">
            <a:extLst>
              <a:ext uri="{FF2B5EF4-FFF2-40B4-BE49-F238E27FC236}">
                <a16:creationId xmlns:a16="http://schemas.microsoft.com/office/drawing/2014/main" id="{E909BB5C-4BBE-4A17-B7C9-9421049DFC8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06750" y="1434"/>
            <a:ext cx="6085250" cy="6856566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foto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2" y="741500"/>
            <a:ext cx="4774080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1" y="1591900"/>
            <a:ext cx="4773385" cy="4356463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35F838C-C6FD-43B5-8EE7-07A603E861C7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53896" y="6149975"/>
            <a:ext cx="2917990" cy="365125"/>
          </a:xfrm>
        </p:spPr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264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Beeld (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F47AD6D0-A2E1-44C8-B93F-B4216AFD3A22}"/>
              </a:ext>
            </a:extLst>
          </p:cNvPr>
          <p:cNvSpPr/>
          <p:nvPr userDrawn="1"/>
        </p:nvSpPr>
        <p:spPr>
          <a:xfrm>
            <a:off x="4259367" y="0"/>
            <a:ext cx="7934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nl-NL" sz="1600" err="1"/>
          </a:p>
        </p:txBody>
      </p:sp>
      <p:sp>
        <p:nvSpPr>
          <p:cNvPr id="216" name="Tijdelijke aanduiding voor tekst 215">
            <a:extLst>
              <a:ext uri="{FF2B5EF4-FFF2-40B4-BE49-F238E27FC236}">
                <a16:creationId xmlns:a16="http://schemas.microsoft.com/office/drawing/2014/main" id="{FFBBA15D-742F-48EF-BE1F-A3FF4EE2C99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59368" y="189167"/>
            <a:ext cx="7932632" cy="6668832"/>
          </a:xfrm>
          <a:custGeom>
            <a:avLst/>
            <a:gdLst>
              <a:gd name="connsiteX0" fmla="*/ 5679852 w 7932632"/>
              <a:gd name="connsiteY0" fmla="*/ 6247186 h 6668832"/>
              <a:gd name="connsiteX1" fmla="*/ 5713482 w 7932632"/>
              <a:gd name="connsiteY1" fmla="*/ 6254641 h 6668832"/>
              <a:gd name="connsiteX2" fmla="*/ 5813913 w 7932632"/>
              <a:gd name="connsiteY2" fmla="*/ 6625804 h 6668832"/>
              <a:gd name="connsiteX3" fmla="*/ 5813519 w 7932632"/>
              <a:gd name="connsiteY3" fmla="*/ 6668832 h 6668832"/>
              <a:gd name="connsiteX4" fmla="*/ 5288010 w 7932632"/>
              <a:gd name="connsiteY4" fmla="*/ 6668832 h 6668832"/>
              <a:gd name="connsiteX5" fmla="*/ 5349775 w 7932632"/>
              <a:gd name="connsiteY5" fmla="*/ 6562392 h 6668832"/>
              <a:gd name="connsiteX6" fmla="*/ 5646845 w 7932632"/>
              <a:gd name="connsiteY6" fmla="*/ 6247952 h 6668832"/>
              <a:gd name="connsiteX7" fmla="*/ 5679852 w 7932632"/>
              <a:gd name="connsiteY7" fmla="*/ 6247186 h 6668832"/>
              <a:gd name="connsiteX8" fmla="*/ 2607265 w 7932632"/>
              <a:gd name="connsiteY8" fmla="*/ 481066 h 6668832"/>
              <a:gd name="connsiteX9" fmla="*/ 2696674 w 7932632"/>
              <a:gd name="connsiteY9" fmla="*/ 549224 h 6668832"/>
              <a:gd name="connsiteX10" fmla="*/ 2629288 w 7932632"/>
              <a:gd name="connsiteY10" fmla="*/ 1248798 h 6668832"/>
              <a:gd name="connsiteX11" fmla="*/ 9621 w 7932632"/>
              <a:gd name="connsiteY11" fmla="*/ 5971510 h 6668832"/>
              <a:gd name="connsiteX12" fmla="*/ 0 w 7932632"/>
              <a:gd name="connsiteY12" fmla="*/ 5992180 h 6668832"/>
              <a:gd name="connsiteX13" fmla="*/ 0 w 7932632"/>
              <a:gd name="connsiteY13" fmla="*/ 3376487 h 6668832"/>
              <a:gd name="connsiteX14" fmla="*/ 138448 w 7932632"/>
              <a:gd name="connsiteY14" fmla="*/ 3261923 h 6668832"/>
              <a:gd name="connsiteX15" fmla="*/ 1913963 w 7932632"/>
              <a:gd name="connsiteY15" fmla="*/ 1279891 h 6668832"/>
              <a:gd name="connsiteX16" fmla="*/ 2607265 w 7932632"/>
              <a:gd name="connsiteY16" fmla="*/ 481066 h 6668832"/>
              <a:gd name="connsiteX17" fmla="*/ 7932632 w 7932632"/>
              <a:gd name="connsiteY17" fmla="*/ 0 h 6668832"/>
              <a:gd name="connsiteX18" fmla="*/ 7932632 w 7932632"/>
              <a:gd name="connsiteY18" fmla="*/ 3896402 h 6668832"/>
              <a:gd name="connsiteX19" fmla="*/ 7814014 w 7932632"/>
              <a:gd name="connsiteY19" fmla="*/ 3796729 h 6668832"/>
              <a:gd name="connsiteX20" fmla="*/ 7149319 w 7932632"/>
              <a:gd name="connsiteY20" fmla="*/ 1927645 h 6668832"/>
              <a:gd name="connsiteX21" fmla="*/ 7848939 w 7932632"/>
              <a:gd name="connsiteY21" fmla="*/ 104805 h 6668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932632" h="6668832">
                <a:moveTo>
                  <a:pt x="5679852" y="6247186"/>
                </a:moveTo>
                <a:cubicBezTo>
                  <a:pt x="5690946" y="6248285"/>
                  <a:pt x="5702143" y="6250754"/>
                  <a:pt x="5713482" y="6254641"/>
                </a:cubicBezTo>
                <a:cubicBezTo>
                  <a:pt x="5778277" y="6277960"/>
                  <a:pt x="5809378" y="6424353"/>
                  <a:pt x="5813913" y="6625804"/>
                </a:cubicBezTo>
                <a:lnTo>
                  <a:pt x="5813519" y="6668832"/>
                </a:lnTo>
                <a:lnTo>
                  <a:pt x="5288010" y="6668832"/>
                </a:lnTo>
                <a:lnTo>
                  <a:pt x="5349775" y="6562392"/>
                </a:lnTo>
                <a:cubicBezTo>
                  <a:pt x="5460716" y="6377166"/>
                  <a:pt x="5551262" y="6261900"/>
                  <a:pt x="5646845" y="6247952"/>
                </a:cubicBezTo>
                <a:cubicBezTo>
                  <a:pt x="5657769" y="6246357"/>
                  <a:pt x="5668759" y="6246086"/>
                  <a:pt x="5679852" y="6247186"/>
                </a:cubicBezTo>
                <a:close/>
                <a:moveTo>
                  <a:pt x="2607265" y="481066"/>
                </a:moveTo>
                <a:cubicBezTo>
                  <a:pt x="2646316" y="478234"/>
                  <a:pt x="2677235" y="498699"/>
                  <a:pt x="2696674" y="549224"/>
                </a:cubicBezTo>
                <a:cubicBezTo>
                  <a:pt x="2748510" y="683957"/>
                  <a:pt x="2712224" y="875692"/>
                  <a:pt x="2629288" y="1248798"/>
                </a:cubicBezTo>
                <a:cubicBezTo>
                  <a:pt x="2193979" y="3155320"/>
                  <a:pt x="701746" y="4608349"/>
                  <a:pt x="9621" y="5971510"/>
                </a:cubicBezTo>
                <a:lnTo>
                  <a:pt x="0" y="5992180"/>
                </a:lnTo>
                <a:lnTo>
                  <a:pt x="0" y="3376487"/>
                </a:lnTo>
                <a:lnTo>
                  <a:pt x="138448" y="3261923"/>
                </a:lnTo>
                <a:cubicBezTo>
                  <a:pt x="853683" y="2653197"/>
                  <a:pt x="1478555" y="2010429"/>
                  <a:pt x="1913963" y="1279891"/>
                </a:cubicBezTo>
                <a:cubicBezTo>
                  <a:pt x="2116119" y="943058"/>
                  <a:pt x="2438044" y="493335"/>
                  <a:pt x="2607265" y="481066"/>
                </a:cubicBezTo>
                <a:close/>
                <a:moveTo>
                  <a:pt x="7932632" y="0"/>
                </a:moveTo>
                <a:lnTo>
                  <a:pt x="7932632" y="3896402"/>
                </a:lnTo>
                <a:lnTo>
                  <a:pt x="7814014" y="3796729"/>
                </a:lnTo>
                <a:cubicBezTo>
                  <a:pt x="7402015" y="3407439"/>
                  <a:pt x="7147375" y="2800170"/>
                  <a:pt x="7149319" y="1927645"/>
                </a:cubicBezTo>
                <a:cubicBezTo>
                  <a:pt x="7150230" y="1303675"/>
                  <a:pt x="7411891" y="697320"/>
                  <a:pt x="7848939" y="104805"/>
                </a:cubicBezTo>
                <a:close/>
              </a:path>
            </a:pathLst>
          </a:custGeom>
          <a:solidFill>
            <a:srgbClr val="00B7D3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51" name="Tijdelijke aanduiding voor afbeelding 8">
            <a:extLst>
              <a:ext uri="{FF2B5EF4-FFF2-40B4-BE49-F238E27FC236}">
                <a16:creationId xmlns:a16="http://schemas.microsoft.com/office/drawing/2014/main" id="{5CFE7F97-2109-4DE1-997E-438DDA5BA46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259367" y="1434"/>
            <a:ext cx="7932633" cy="6856566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foto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2799443" cy="490400"/>
          </a:xfrm>
        </p:spPr>
        <p:txBody>
          <a:bodyPr lIns="0" tIns="0" rIns="0" bIns="0"/>
          <a:lstStyle>
            <a:lvl1pPr>
              <a:defRPr/>
            </a:lvl1pPr>
          </a:lstStyle>
          <a:p>
            <a:r>
              <a:rPr lang="nl-NL"/>
              <a:t>Korte titel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2799443" cy="4356463"/>
          </a:xfrm>
        </p:spPr>
        <p:txBody>
          <a:bodyPr vert="horz" lIns="0" tIns="0" rIns="0" bIns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Beeld (L)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E1A8D3-3305-4F1D-BB13-DE5CA7A0E851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53896" y="6149975"/>
            <a:ext cx="944047" cy="365125"/>
          </a:xfrm>
        </p:spPr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515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>
            <a:extLst>
              <a:ext uri="{FF2B5EF4-FFF2-40B4-BE49-F238E27FC236}">
                <a16:creationId xmlns:a16="http://schemas.microsoft.com/office/drawing/2014/main" id="{9A414385-60A3-49EB-ACA7-E91C00A1C668}"/>
              </a:ext>
            </a:extLst>
          </p:cNvPr>
          <p:cNvSpPr/>
          <p:nvPr userDrawn="1"/>
        </p:nvSpPr>
        <p:spPr>
          <a:xfrm>
            <a:off x="-10750" y="0"/>
            <a:ext cx="12204517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nl-NL" sz="1600" err="1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6570" y="973"/>
            <a:ext cx="12197820" cy="6857027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foto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0D5CE9D-7E96-447A-B5B5-4ECD039CBC6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0" y="1"/>
            <a:ext cx="12205798" cy="74149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193037"/>
            <a:ext cx="10775070" cy="490400"/>
          </a:xfrm>
          <a:effectLst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EACC549-75D6-467B-82B8-7845DFADC46F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66" name="Tijdelijke aanduiding voor tekst 7">
            <a:extLst>
              <a:ext uri="{FF2B5EF4-FFF2-40B4-BE49-F238E27FC236}">
                <a16:creationId xmlns:a16="http://schemas.microsoft.com/office/drawing/2014/main" id="{06ED90A3-E524-4FE8-8DD3-3D16457501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9439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>
        <p:tmplLst>
          <p:tmpl>
            <p:tnLst>
              <p:par>
                <p:cTn presetID="2" presetClass="entr" presetSubtype="1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eld en Tekst (Blau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hthoek 206">
            <a:extLst>
              <a:ext uri="{FF2B5EF4-FFF2-40B4-BE49-F238E27FC236}">
                <a16:creationId xmlns:a16="http://schemas.microsoft.com/office/drawing/2014/main" id="{B8E429FB-E5CE-4EE2-82CC-6EC3FE9A5400}"/>
              </a:ext>
            </a:extLst>
          </p:cNvPr>
          <p:cNvSpPr/>
          <p:nvPr userDrawn="1"/>
        </p:nvSpPr>
        <p:spPr>
          <a:xfrm>
            <a:off x="-16402" y="0"/>
            <a:ext cx="1220840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en-GB" sz="1600" noProof="0"/>
          </a:p>
        </p:txBody>
      </p:sp>
      <p:sp>
        <p:nvSpPr>
          <p:cNvPr id="212" name="Tijdelijke aanduiding voor tekst 211">
            <a:extLst>
              <a:ext uri="{FF2B5EF4-FFF2-40B4-BE49-F238E27FC236}">
                <a16:creationId xmlns:a16="http://schemas.microsoft.com/office/drawing/2014/main" id="{EF2FF0A1-A3BF-41BD-A36A-D800B83A0B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2031" y="2"/>
            <a:ext cx="6992124" cy="6857997"/>
          </a:xfrm>
          <a:custGeom>
            <a:avLst/>
            <a:gdLst>
              <a:gd name="connsiteX0" fmla="*/ 6878664 w 6992124"/>
              <a:gd name="connsiteY0" fmla="*/ 670231 h 6857997"/>
              <a:gd name="connsiteX1" fmla="*/ 6968073 w 6992124"/>
              <a:gd name="connsiteY1" fmla="*/ 738389 h 6857997"/>
              <a:gd name="connsiteX2" fmla="*/ 6900687 w 6992124"/>
              <a:gd name="connsiteY2" fmla="*/ 1437963 h 6857997"/>
              <a:gd name="connsiteX3" fmla="*/ 4038794 w 6992124"/>
              <a:gd name="connsiteY3" fmla="*/ 6740445 h 6857997"/>
              <a:gd name="connsiteX4" fmla="*/ 4005754 w 6992124"/>
              <a:gd name="connsiteY4" fmla="*/ 6857997 h 6857997"/>
              <a:gd name="connsiteX5" fmla="*/ 100073 w 6992124"/>
              <a:gd name="connsiteY5" fmla="*/ 6857997 h 6857997"/>
              <a:gd name="connsiteX6" fmla="*/ 539429 w 6992124"/>
              <a:gd name="connsiteY6" fmla="*/ 6459766 h 6857997"/>
              <a:gd name="connsiteX7" fmla="*/ 6185363 w 6992124"/>
              <a:gd name="connsiteY7" fmla="*/ 1469056 h 6857997"/>
              <a:gd name="connsiteX8" fmla="*/ 6878664 w 6992124"/>
              <a:gd name="connsiteY8" fmla="*/ 670231 h 6857997"/>
              <a:gd name="connsiteX9" fmla="*/ 0 w 6992124"/>
              <a:gd name="connsiteY9" fmla="*/ 0 h 6857997"/>
              <a:gd name="connsiteX10" fmla="*/ 1954248 w 6992124"/>
              <a:gd name="connsiteY10" fmla="*/ 0 h 6857997"/>
              <a:gd name="connsiteX11" fmla="*/ 1866743 w 6992124"/>
              <a:gd name="connsiteY11" fmla="*/ 61258 h 6857997"/>
              <a:gd name="connsiteX12" fmla="*/ 151045 w 6992124"/>
              <a:gd name="connsiteY12" fmla="*/ 1462757 h 6857997"/>
              <a:gd name="connsiteX13" fmla="*/ 0 w 6992124"/>
              <a:gd name="connsiteY13" fmla="*/ 161038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92124" h="6857997">
                <a:moveTo>
                  <a:pt x="6878664" y="670231"/>
                </a:moveTo>
                <a:cubicBezTo>
                  <a:pt x="6917715" y="667399"/>
                  <a:pt x="6948634" y="687864"/>
                  <a:pt x="6968073" y="738389"/>
                </a:cubicBezTo>
                <a:cubicBezTo>
                  <a:pt x="7019909" y="873122"/>
                  <a:pt x="6983623" y="1064857"/>
                  <a:pt x="6900687" y="1437963"/>
                </a:cubicBezTo>
                <a:cubicBezTo>
                  <a:pt x="6403191" y="3616845"/>
                  <a:pt x="4525223" y="5203410"/>
                  <a:pt x="4038794" y="6740445"/>
                </a:cubicBezTo>
                <a:lnTo>
                  <a:pt x="4005754" y="6857997"/>
                </a:lnTo>
                <a:lnTo>
                  <a:pt x="100073" y="6857997"/>
                </a:lnTo>
                <a:lnTo>
                  <a:pt x="539429" y="6459766"/>
                </a:lnTo>
                <a:cubicBezTo>
                  <a:pt x="2515890" y="4741119"/>
                  <a:pt x="5024273" y="3417156"/>
                  <a:pt x="6185363" y="1469056"/>
                </a:cubicBezTo>
                <a:cubicBezTo>
                  <a:pt x="6387518" y="1132223"/>
                  <a:pt x="6709443" y="682500"/>
                  <a:pt x="6878664" y="670231"/>
                </a:cubicBezTo>
                <a:close/>
                <a:moveTo>
                  <a:pt x="0" y="0"/>
                </a:moveTo>
                <a:lnTo>
                  <a:pt x="1954248" y="0"/>
                </a:lnTo>
                <a:lnTo>
                  <a:pt x="1866743" y="61258"/>
                </a:lnTo>
                <a:cubicBezTo>
                  <a:pt x="1283875" y="478208"/>
                  <a:pt x="702999" y="944146"/>
                  <a:pt x="151045" y="1462757"/>
                </a:cubicBezTo>
                <a:lnTo>
                  <a:pt x="0" y="1610387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149" name="Tijdelijke aanduiding voor afbeelding 8">
            <a:extLst>
              <a:ext uri="{FF2B5EF4-FFF2-40B4-BE49-F238E27FC236}">
                <a16:creationId xmlns:a16="http://schemas.microsoft.com/office/drawing/2014/main" id="{E909BB5C-4BBE-4A17-B7C9-9421049DFC8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" y="1434"/>
            <a:ext cx="7654744" cy="6856566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foto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209" name="Titel 1">
            <a:extLst>
              <a:ext uri="{FF2B5EF4-FFF2-40B4-BE49-F238E27FC236}">
                <a16:creationId xmlns:a16="http://schemas.microsoft.com/office/drawing/2014/main" id="{D14024B1-8A6A-4817-8628-23B150CCB4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74743" y="741500"/>
            <a:ext cx="3118757" cy="490400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210" name="Tijdelijke aanduiding voor verticale tekst 2">
            <a:extLst>
              <a:ext uri="{FF2B5EF4-FFF2-40B4-BE49-F238E27FC236}">
                <a16:creationId xmlns:a16="http://schemas.microsoft.com/office/drawing/2014/main" id="{2DDFBA7E-BE8A-49C5-8E4C-D80876B42C7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74743" y="1591900"/>
            <a:ext cx="3118757" cy="4356463"/>
          </a:xfrm>
        </p:spPr>
        <p:txBody>
          <a:bodyPr vert="horz" lIns="0" tIns="0" rIns="0" bIns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/>
              <a:t>Beeld en Tekst (Blauw)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E6C32DD-1D60-4362-A1C9-78C377875CC6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53896" y="6149975"/>
            <a:ext cx="438631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208" name="Tijdelijke aanduiding voor tekst 7">
            <a:extLst>
              <a:ext uri="{FF2B5EF4-FFF2-40B4-BE49-F238E27FC236}">
                <a16:creationId xmlns:a16="http://schemas.microsoft.com/office/drawing/2014/main" id="{7B2B424B-E362-4F90-AD9A-C1F0D54501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516079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ADEDD363-9C80-478F-896E-430F230187CC}"/>
              </a:ext>
            </a:extLst>
          </p:cNvPr>
          <p:cNvSpPr/>
          <p:nvPr userDrawn="1"/>
        </p:nvSpPr>
        <p:spPr>
          <a:xfrm>
            <a:off x="-12032" y="0"/>
            <a:ext cx="12192000" cy="53713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en-GB" sz="1600" noProof="0"/>
          </a:p>
        </p:txBody>
      </p:sp>
      <p:sp>
        <p:nvSpPr>
          <p:cNvPr id="53" name="Tijdelijke aanduiding voor afbeelding 8">
            <a:extLst>
              <a:ext uri="{FF2B5EF4-FFF2-40B4-BE49-F238E27FC236}">
                <a16:creationId xmlns:a16="http://schemas.microsoft.com/office/drawing/2014/main" id="{27489788-7523-4049-B6A4-83AEF615401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600" y="717"/>
            <a:ext cx="12193200" cy="53713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foto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67" name="Tijdelijke aanduiding voor tekst 20">
            <a:extLst>
              <a:ext uri="{FF2B5EF4-FFF2-40B4-BE49-F238E27FC236}">
                <a16:creationId xmlns:a16="http://schemas.microsoft.com/office/drawing/2014/main" id="{2A5AFBE4-FA00-45D7-815D-21EBF6B341A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2702626" y="2770414"/>
            <a:ext cx="6786749" cy="2987465"/>
          </a:xfrm>
          <a:solidFill>
            <a:schemeClr val="tx2"/>
          </a:solidFill>
        </p:spPr>
        <p:txBody>
          <a:bodyPr/>
          <a:lstStyle>
            <a:lvl1pPr marL="0" indent="0">
              <a:buNone/>
              <a:defRPr sz="100">
                <a:solidFill>
                  <a:schemeClr val="accent1"/>
                </a:solidFill>
              </a:defRPr>
            </a:lvl1pPr>
          </a:lstStyle>
          <a:p>
            <a:pPr lvl="0"/>
            <a:endParaRPr lang="en-GB" noProof="0"/>
          </a:p>
        </p:txBody>
      </p:sp>
      <p:sp>
        <p:nvSpPr>
          <p:cNvPr id="79" name="Tijdelijke aanduiding voor tekst 78">
            <a:extLst>
              <a:ext uri="{FF2B5EF4-FFF2-40B4-BE49-F238E27FC236}">
                <a16:creationId xmlns:a16="http://schemas.microsoft.com/office/drawing/2014/main" id="{48D1E9B9-BEAA-4D29-87F2-DAB8B3B5425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702627" y="2770414"/>
            <a:ext cx="6514419" cy="2987462"/>
          </a:xfrm>
          <a:custGeom>
            <a:avLst/>
            <a:gdLst>
              <a:gd name="connsiteX0" fmla="*/ 6429707 w 6514419"/>
              <a:gd name="connsiteY0" fmla="*/ 1227184 h 2987462"/>
              <a:gd name="connsiteX1" fmla="*/ 6496462 w 6514419"/>
              <a:gd name="connsiteY1" fmla="*/ 1278073 h 2987462"/>
              <a:gd name="connsiteX2" fmla="*/ 6446150 w 6514419"/>
              <a:gd name="connsiteY2" fmla="*/ 1800397 h 2987462"/>
              <a:gd name="connsiteX3" fmla="*/ 6049761 w 6514419"/>
              <a:gd name="connsiteY3" fmla="*/ 2860985 h 2987462"/>
              <a:gd name="connsiteX4" fmla="*/ 5980613 w 6514419"/>
              <a:gd name="connsiteY4" fmla="*/ 2987462 h 2987462"/>
              <a:gd name="connsiteX5" fmla="*/ 4938153 w 6514419"/>
              <a:gd name="connsiteY5" fmla="*/ 2987462 h 2987462"/>
              <a:gd name="connsiteX6" fmla="*/ 5168430 w 6514419"/>
              <a:gd name="connsiteY6" fmla="*/ 2765481 h 2987462"/>
              <a:gd name="connsiteX7" fmla="*/ 5912064 w 6514419"/>
              <a:gd name="connsiteY7" fmla="*/ 1823612 h 2987462"/>
              <a:gd name="connsiteX8" fmla="*/ 6429707 w 6514419"/>
              <a:gd name="connsiteY8" fmla="*/ 1227184 h 2987462"/>
              <a:gd name="connsiteX9" fmla="*/ 0 w 6514419"/>
              <a:gd name="connsiteY9" fmla="*/ 0 h 2987462"/>
              <a:gd name="connsiteX10" fmla="*/ 3884260 w 6514419"/>
              <a:gd name="connsiteY10" fmla="*/ 0 h 2987462"/>
              <a:gd name="connsiteX11" fmla="*/ 3863104 w 6514419"/>
              <a:gd name="connsiteY11" fmla="*/ 12100 h 2987462"/>
              <a:gd name="connsiteX12" fmla="*/ 449498 w 6514419"/>
              <a:gd name="connsiteY12" fmla="*/ 2849825 h 2987462"/>
              <a:gd name="connsiteX13" fmla="*/ 343159 w 6514419"/>
              <a:gd name="connsiteY13" fmla="*/ 2987462 h 2987462"/>
              <a:gd name="connsiteX14" fmla="*/ 0 w 6514419"/>
              <a:gd name="connsiteY14" fmla="*/ 2987462 h 2987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514419" h="2987462">
                <a:moveTo>
                  <a:pt x="6429707" y="1227184"/>
                </a:moveTo>
                <a:cubicBezTo>
                  <a:pt x="6458863" y="1225069"/>
                  <a:pt x="6481948" y="1240349"/>
                  <a:pt x="6496462" y="1278073"/>
                </a:cubicBezTo>
                <a:cubicBezTo>
                  <a:pt x="6535164" y="1378669"/>
                  <a:pt x="6508072" y="1521824"/>
                  <a:pt x="6446150" y="1800397"/>
                </a:cubicBezTo>
                <a:cubicBezTo>
                  <a:pt x="6360431" y="2175818"/>
                  <a:pt x="6219823" y="2527687"/>
                  <a:pt x="6049761" y="2860985"/>
                </a:cubicBezTo>
                <a:lnTo>
                  <a:pt x="5980613" y="2987462"/>
                </a:lnTo>
                <a:lnTo>
                  <a:pt x="4938153" y="2987462"/>
                </a:lnTo>
                <a:lnTo>
                  <a:pt x="5168430" y="2765481"/>
                </a:lnTo>
                <a:cubicBezTo>
                  <a:pt x="5458383" y="2470109"/>
                  <a:pt x="5712009" y="2159269"/>
                  <a:pt x="5912064" y="1823612"/>
                </a:cubicBezTo>
                <a:cubicBezTo>
                  <a:pt x="6063002" y="1572122"/>
                  <a:pt x="6303360" y="1236344"/>
                  <a:pt x="6429707" y="1227184"/>
                </a:cubicBezTo>
                <a:close/>
                <a:moveTo>
                  <a:pt x="0" y="0"/>
                </a:moveTo>
                <a:lnTo>
                  <a:pt x="3884260" y="0"/>
                </a:lnTo>
                <a:lnTo>
                  <a:pt x="3863104" y="12100"/>
                </a:lnTo>
                <a:cubicBezTo>
                  <a:pt x="2714173" y="685955"/>
                  <a:pt x="1440340" y="1613259"/>
                  <a:pt x="449498" y="2849825"/>
                </a:cubicBezTo>
                <a:lnTo>
                  <a:pt x="343159" y="2987462"/>
                </a:lnTo>
                <a:lnTo>
                  <a:pt x="0" y="2987462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68" name="Tijdelijke aanduiding voor verticale tekst 2">
            <a:extLst>
              <a:ext uri="{FF2B5EF4-FFF2-40B4-BE49-F238E27FC236}">
                <a16:creationId xmlns:a16="http://schemas.microsoft.com/office/drawing/2014/main" id="{FB7FD00C-D586-420C-9ED8-D66CA10583B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3086309" y="3917564"/>
            <a:ext cx="6019383" cy="1101408"/>
          </a:xfrm>
        </p:spPr>
        <p:txBody>
          <a:bodyPr vert="horz" anchor="b"/>
          <a:lstStyle>
            <a:lvl1pPr marL="0" indent="0" algn="ctr">
              <a:lnSpc>
                <a:spcPct val="90000"/>
              </a:lnSpc>
              <a:buNone/>
              <a:defRPr sz="3400" b="0" baseline="0">
                <a:solidFill>
                  <a:schemeClr val="bg1"/>
                </a:solidFill>
                <a:latin typeface="+mj-lt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/>
              <a:t>Plaats een hoofstuktitel hier, max. 2 regels</a:t>
            </a:r>
          </a:p>
        </p:txBody>
      </p:sp>
      <p:sp>
        <p:nvSpPr>
          <p:cNvPr id="69" name="Tijdelijke aanduiding voor verticale tekst 2">
            <a:extLst>
              <a:ext uri="{FF2B5EF4-FFF2-40B4-BE49-F238E27FC236}">
                <a16:creationId xmlns:a16="http://schemas.microsoft.com/office/drawing/2014/main" id="{690799DF-A51E-49A7-8891-95DD16DC9635}"/>
              </a:ext>
            </a:extLst>
          </p:cNvPr>
          <p:cNvSpPr>
            <a:spLocks noGrp="1"/>
          </p:cNvSpPr>
          <p:nvPr>
            <p:ph type="body" orient="vert" idx="22" hasCustomPrompt="1"/>
          </p:nvPr>
        </p:nvSpPr>
        <p:spPr>
          <a:xfrm>
            <a:off x="5661996" y="3100405"/>
            <a:ext cx="868008" cy="719401"/>
          </a:xfrm>
        </p:spPr>
        <p:txBody>
          <a:bodyPr vert="horz" anchor="b"/>
          <a:lstStyle>
            <a:lvl1pPr marL="0" indent="0" algn="ctr">
              <a:buNone/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/>
              <a:t>xx</a:t>
            </a:r>
          </a:p>
        </p:txBody>
      </p:sp>
      <p:sp>
        <p:nvSpPr>
          <p:cNvPr id="70" name="Tijdelijke aanduiding voor verticale tekst 2">
            <a:extLst>
              <a:ext uri="{FF2B5EF4-FFF2-40B4-BE49-F238E27FC236}">
                <a16:creationId xmlns:a16="http://schemas.microsoft.com/office/drawing/2014/main" id="{8632413B-FD95-49C2-9AB2-2721C539D87E}"/>
              </a:ext>
            </a:extLst>
          </p:cNvPr>
          <p:cNvSpPr>
            <a:spLocks noGrp="1"/>
          </p:cNvSpPr>
          <p:nvPr>
            <p:ph type="body" orient="vert" idx="37" hasCustomPrompt="1"/>
          </p:nvPr>
        </p:nvSpPr>
        <p:spPr>
          <a:xfrm>
            <a:off x="3088948" y="5168239"/>
            <a:ext cx="6014105" cy="280929"/>
          </a:xfrm>
        </p:spPr>
        <p:txBody>
          <a:bodyPr vert="horz" anchor="t"/>
          <a:lstStyle>
            <a:lvl1pPr marL="0" indent="0" algn="ctr"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GB" noProof="0" err="1"/>
              <a:t>Ruimte</a:t>
            </a:r>
            <a:r>
              <a:rPr lang="en-GB" noProof="0"/>
              <a:t> </a:t>
            </a:r>
            <a:r>
              <a:rPr lang="en-GB" noProof="0" err="1"/>
              <a:t>voor</a:t>
            </a:r>
            <a:r>
              <a:rPr lang="en-GB" noProof="0"/>
              <a:t> </a:t>
            </a:r>
            <a:r>
              <a:rPr lang="en-GB" noProof="0" err="1"/>
              <a:t>een</a:t>
            </a:r>
            <a:r>
              <a:rPr lang="en-GB" noProof="0"/>
              <a:t> </a:t>
            </a:r>
            <a:r>
              <a:rPr lang="en-GB" noProof="0" err="1"/>
              <a:t>subtitel</a:t>
            </a:r>
            <a:endParaRPr lang="en-GB" noProof="0"/>
          </a:p>
        </p:txBody>
      </p:sp>
      <p:sp>
        <p:nvSpPr>
          <p:cNvPr id="71" name="Tijdelijke aanduiding voor tekst 17">
            <a:extLst>
              <a:ext uri="{FF2B5EF4-FFF2-40B4-BE49-F238E27FC236}">
                <a16:creationId xmlns:a16="http://schemas.microsoft.com/office/drawing/2014/main" id="{4A34692B-7183-4801-90F1-28D1491DA46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00000" y="3894067"/>
            <a:ext cx="792000" cy="7200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C6AA81-C0A5-4E64-9739-9FDCAC66D692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fld id="{7BA26753-425F-49F6-9079-471A5BA320AD}" type="datetime1">
              <a:rPr lang="nl-NL" smtClean="0"/>
              <a:t>18-9-2024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B685B6-FFBA-41BE-888B-852BD3EA3246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02BF35-3CFA-4245-B309-1DD1F28D6F6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110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8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5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6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6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79" grpId="0" animBg="1">
        <p:tmplLst>
          <p:tmpl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750" fill="hold"/>
                        <p:tgtEl>
                          <p:spTgt spid="7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750" fill="hold"/>
                        <p:tgtEl>
                          <p:spTgt spid="7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22" presetClass="entr" presetSubtype="8" fill="hold" nodeType="withEffect">
                  <p:stCondLst>
                    <p:cond delay="85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25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6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6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uiExpand="1" build="p" animBg="1">
        <p:tmplLst>
          <p:tmpl>
            <p:tnLst>
              <p:par>
                <p:cTn presetID="53" presetClass="entr" presetSubtype="16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53" presetClass="entr" presetSubtype="16" fill="hold" nodeType="withEffect">
                  <p:stCondLst>
                    <p:cond delay="7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250" fill="hold"/>
                        <p:tgtEl>
                          <p:spTgt spid="7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250" fill="hold"/>
                        <p:tgtEl>
                          <p:spTgt spid="7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250"/>
                        <p:tgtEl>
                          <p:spTgt spid="7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>
            <a:extLst>
              <a:ext uri="{FF2B5EF4-FFF2-40B4-BE49-F238E27FC236}">
                <a16:creationId xmlns:a16="http://schemas.microsoft.com/office/drawing/2014/main" id="{3045333A-E3EA-43C3-BCE6-6208D2E91F54}"/>
              </a:ext>
            </a:extLst>
          </p:cNvPr>
          <p:cNvSpPr/>
          <p:nvPr userDrawn="1"/>
        </p:nvSpPr>
        <p:spPr>
          <a:xfrm>
            <a:off x="0" y="0"/>
            <a:ext cx="12193767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nl-NL" sz="1600" err="1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8EA864DE-21A4-4322-B86B-90D8D719755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2700" y="0"/>
            <a:ext cx="12204700" cy="6858000"/>
          </a:xfrm>
          <a:custGeom>
            <a:avLst/>
            <a:gdLst>
              <a:gd name="connsiteX0" fmla="*/ 9075049 w 12204700"/>
              <a:gd name="connsiteY0" fmla="*/ 5772006 h 6858000"/>
              <a:gd name="connsiteX1" fmla="*/ 9126952 w 12204700"/>
              <a:gd name="connsiteY1" fmla="*/ 5777216 h 6858000"/>
              <a:gd name="connsiteX2" fmla="*/ 9159252 w 12204700"/>
              <a:gd name="connsiteY2" fmla="*/ 6612721 h 6858000"/>
              <a:gd name="connsiteX3" fmla="*/ 9115237 w 12204700"/>
              <a:gd name="connsiteY3" fmla="*/ 6858000 h 6858000"/>
              <a:gd name="connsiteX4" fmla="*/ 8279377 w 12204700"/>
              <a:gd name="connsiteY4" fmla="*/ 6858000 h 6858000"/>
              <a:gd name="connsiteX5" fmla="*/ 8302894 w 12204700"/>
              <a:gd name="connsiteY5" fmla="*/ 6832043 h 6858000"/>
              <a:gd name="connsiteX6" fmla="*/ 8666687 w 12204700"/>
              <a:gd name="connsiteY6" fmla="*/ 6330183 h 6858000"/>
              <a:gd name="connsiteX7" fmla="*/ 9075049 w 12204700"/>
              <a:gd name="connsiteY7" fmla="*/ 5772006 h 6858000"/>
              <a:gd name="connsiteX8" fmla="*/ 6707537 w 12204700"/>
              <a:gd name="connsiteY8" fmla="*/ 1280211 h 6858000"/>
              <a:gd name="connsiteX9" fmla="*/ 6777176 w 12204700"/>
              <a:gd name="connsiteY9" fmla="*/ 1333299 h 6858000"/>
              <a:gd name="connsiteX10" fmla="*/ 6724690 w 12204700"/>
              <a:gd name="connsiteY10" fmla="*/ 1878193 h 6858000"/>
              <a:gd name="connsiteX11" fmla="*/ 4432973 w 12204700"/>
              <a:gd name="connsiteY11" fmla="*/ 6836122 h 6858000"/>
              <a:gd name="connsiteX12" fmla="*/ 4438466 w 12204700"/>
              <a:gd name="connsiteY12" fmla="*/ 6858000 h 6858000"/>
              <a:gd name="connsiteX13" fmla="*/ 722915 w 12204700"/>
              <a:gd name="connsiteY13" fmla="*/ 6858000 h 6858000"/>
              <a:gd name="connsiteX14" fmla="*/ 788346 w 12204700"/>
              <a:gd name="connsiteY14" fmla="*/ 6775267 h 6858000"/>
              <a:gd name="connsiteX15" fmla="*/ 6167527 w 12204700"/>
              <a:gd name="connsiteY15" fmla="*/ 1902411 h 6858000"/>
              <a:gd name="connsiteX16" fmla="*/ 6707537 w 12204700"/>
              <a:gd name="connsiteY16" fmla="*/ 1280211 h 6858000"/>
              <a:gd name="connsiteX17" fmla="*/ 11721863 w 12204700"/>
              <a:gd name="connsiteY17" fmla="*/ 0 h 6858000"/>
              <a:gd name="connsiteX18" fmla="*/ 12204700 w 12204700"/>
              <a:gd name="connsiteY18" fmla="*/ 0 h 6858000"/>
              <a:gd name="connsiteX19" fmla="*/ 12204700 w 12204700"/>
              <a:gd name="connsiteY19" fmla="*/ 4291763 h 6858000"/>
              <a:gd name="connsiteX20" fmla="*/ 12016166 w 12204700"/>
              <a:gd name="connsiteY20" fmla="*/ 4299884 h 6858000"/>
              <a:gd name="connsiteX21" fmla="*/ 10245317 w 12204700"/>
              <a:gd name="connsiteY21" fmla="*/ 2406943 h 6858000"/>
              <a:gd name="connsiteX22" fmla="*/ 11536167 w 12204700"/>
              <a:gd name="connsiteY22" fmla="*/ 167441 h 6858000"/>
              <a:gd name="connsiteX23" fmla="*/ 0 w 12204700"/>
              <a:gd name="connsiteY23" fmla="*/ 0 h 6858000"/>
              <a:gd name="connsiteX24" fmla="*/ 4052100 w 12204700"/>
              <a:gd name="connsiteY24" fmla="*/ 0 h 6858000"/>
              <a:gd name="connsiteX25" fmla="*/ 4030029 w 12204700"/>
              <a:gd name="connsiteY25" fmla="*/ 12623 h 6858000"/>
              <a:gd name="connsiteX26" fmla="*/ 266252 w 12204700"/>
              <a:gd name="connsiteY26" fmla="*/ 3235286 h 6858000"/>
              <a:gd name="connsiteX27" fmla="*/ 0 w 12204700"/>
              <a:gd name="connsiteY27" fmla="*/ 361401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2204700" h="6858000">
                <a:moveTo>
                  <a:pt x="9075049" y="5772006"/>
                </a:moveTo>
                <a:cubicBezTo>
                  <a:pt x="9092066" y="5769522"/>
                  <a:pt x="9109288" y="5771162"/>
                  <a:pt x="9126952" y="5777216"/>
                </a:cubicBezTo>
                <a:cubicBezTo>
                  <a:pt x="9227888" y="5813542"/>
                  <a:pt x="9223850" y="6233313"/>
                  <a:pt x="9159252" y="6612721"/>
                </a:cubicBezTo>
                <a:lnTo>
                  <a:pt x="9115237" y="6858000"/>
                </a:lnTo>
                <a:lnTo>
                  <a:pt x="8279377" y="6858000"/>
                </a:lnTo>
                <a:lnTo>
                  <a:pt x="8302894" y="6832043"/>
                </a:lnTo>
                <a:cubicBezTo>
                  <a:pt x="8446837" y="6666454"/>
                  <a:pt x="8570294" y="6496679"/>
                  <a:pt x="8666687" y="6330183"/>
                </a:cubicBezTo>
                <a:cubicBezTo>
                  <a:pt x="8846856" y="6008797"/>
                  <a:pt x="8955930" y="5789388"/>
                  <a:pt x="9075049" y="5772006"/>
                </a:cubicBezTo>
                <a:close/>
                <a:moveTo>
                  <a:pt x="6707537" y="1280211"/>
                </a:moveTo>
                <a:cubicBezTo>
                  <a:pt x="6737953" y="1278005"/>
                  <a:pt x="6762036" y="1293945"/>
                  <a:pt x="6777176" y="1333299"/>
                </a:cubicBezTo>
                <a:cubicBezTo>
                  <a:pt x="6817551" y="1438242"/>
                  <a:pt x="6789289" y="1587583"/>
                  <a:pt x="6724690" y="1878193"/>
                </a:cubicBezTo>
                <a:cubicBezTo>
                  <a:pt x="6247770" y="3966955"/>
                  <a:pt x="4142084" y="5356862"/>
                  <a:pt x="4432973" y="6836122"/>
                </a:cubicBezTo>
                <a:lnTo>
                  <a:pt x="4438466" y="6858000"/>
                </a:lnTo>
                <a:lnTo>
                  <a:pt x="722915" y="6858000"/>
                </a:lnTo>
                <a:lnTo>
                  <a:pt x="788346" y="6775267"/>
                </a:lnTo>
                <a:cubicBezTo>
                  <a:pt x="2351773" y="4901065"/>
                  <a:pt x="5054461" y="3769936"/>
                  <a:pt x="6167527" y="1902411"/>
                </a:cubicBezTo>
                <a:cubicBezTo>
                  <a:pt x="6324986" y="1640054"/>
                  <a:pt x="6575731" y="1289767"/>
                  <a:pt x="6707537" y="1280211"/>
                </a:cubicBezTo>
                <a:close/>
                <a:moveTo>
                  <a:pt x="11721863" y="0"/>
                </a:moveTo>
                <a:lnTo>
                  <a:pt x="12204700" y="0"/>
                </a:lnTo>
                <a:lnTo>
                  <a:pt x="12204700" y="4291763"/>
                </a:lnTo>
                <a:lnTo>
                  <a:pt x="12016166" y="4299884"/>
                </a:lnTo>
                <a:cubicBezTo>
                  <a:pt x="11038669" y="4298938"/>
                  <a:pt x="10242289" y="3766152"/>
                  <a:pt x="10245317" y="2406943"/>
                </a:cubicBezTo>
                <a:cubicBezTo>
                  <a:pt x="10246452" y="1629333"/>
                  <a:pt x="10767516" y="886844"/>
                  <a:pt x="11536167" y="167441"/>
                </a:cubicBezTo>
                <a:close/>
                <a:moveTo>
                  <a:pt x="0" y="0"/>
                </a:moveTo>
                <a:lnTo>
                  <a:pt x="4052100" y="0"/>
                </a:lnTo>
                <a:lnTo>
                  <a:pt x="4030029" y="12623"/>
                </a:lnTo>
                <a:cubicBezTo>
                  <a:pt x="2751548" y="762460"/>
                  <a:pt x="1324815" y="1813127"/>
                  <a:pt x="266252" y="3235286"/>
                </a:cubicBezTo>
                <a:lnTo>
                  <a:pt x="0" y="3614017"/>
                </a:lnTo>
                <a:close/>
              </a:path>
            </a:pathLst>
          </a:custGeom>
          <a:solidFill>
            <a:srgbClr val="61A4B4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84" name="Tijdelijke aanduiding voor media 28">
            <a:extLst>
              <a:ext uri="{FF2B5EF4-FFF2-40B4-BE49-F238E27FC236}">
                <a16:creationId xmlns:a16="http://schemas.microsoft.com/office/drawing/2014/main" id="{509D1DBF-53EC-4D6F-8ECF-1E96F36DB028}"/>
              </a:ext>
            </a:extLst>
          </p:cNvPr>
          <p:cNvSpPr>
            <a:spLocks noGrp="1"/>
          </p:cNvSpPr>
          <p:nvPr>
            <p:ph type="media" sz="quarter" idx="19" hasCustomPrompt="1"/>
          </p:nvPr>
        </p:nvSpPr>
        <p:spPr>
          <a:xfrm>
            <a:off x="0" y="1"/>
            <a:ext cx="12192000" cy="6857999"/>
          </a:xfrm>
          <a:solidFill>
            <a:schemeClr val="bg1">
              <a:lumMod val="95000"/>
              <a:alpha val="80000"/>
            </a:schemeClr>
          </a:solidFill>
        </p:spPr>
        <p:txBody>
          <a:bodyPr tIns="0" bIns="1620000"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500" b="0" i="1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r>
              <a:rPr lang="nl-NL" noProof="0"/>
              <a:t>Klik op het onderstaand icoon </a:t>
            </a:r>
            <a:br>
              <a:rPr lang="nl-NL" noProof="0"/>
            </a:br>
            <a:r>
              <a:rPr lang="nl-NL" noProof="0"/>
              <a:t>om een video in te voegen.</a:t>
            </a:r>
            <a:br>
              <a:rPr lang="nl-NL" noProof="0"/>
            </a:br>
            <a:br>
              <a:rPr lang="nl-NL" noProof="0"/>
            </a:br>
            <a:r>
              <a:rPr lang="nl-NL" noProof="0"/>
              <a:t>Meer hulp nodig? </a:t>
            </a:r>
            <a:br>
              <a:rPr lang="nl-NL" noProof="0"/>
            </a:br>
            <a:r>
              <a:rPr lang="nl-NL" noProof="0"/>
              <a:t>Aan de zijkanten van de dia's zijn instructies </a:t>
            </a:r>
            <a:br>
              <a:rPr lang="nl-NL" noProof="0"/>
            </a:br>
            <a:r>
              <a:rPr lang="nl-NL" noProof="0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A264671-00B0-4938-9505-069999C5142B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algn="ctr">
              <a:defRPr sz="2400" b="0" spc="50" baseline="0">
                <a:solidFill>
                  <a:schemeClr val="accent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lvl="0"/>
            <a:r>
              <a:rPr lang="nl-NL"/>
              <a:t>Video</a:t>
            </a:r>
          </a:p>
        </p:txBody>
      </p:sp>
      <p:sp>
        <p:nvSpPr>
          <p:cNvPr id="58" name="Tijdelijke aanduiding voor tekst 7">
            <a:extLst>
              <a:ext uri="{FF2B5EF4-FFF2-40B4-BE49-F238E27FC236}">
                <a16:creationId xmlns:a16="http://schemas.microsoft.com/office/drawing/2014/main" id="{89FC63BC-2E61-4156-9FF3-C249501693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936490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Rechthoek 350">
            <a:extLst>
              <a:ext uri="{FF2B5EF4-FFF2-40B4-BE49-F238E27FC236}">
                <a16:creationId xmlns:a16="http://schemas.microsoft.com/office/drawing/2014/main" id="{C061464D-7556-4342-BB21-166447856F7A}"/>
              </a:ext>
            </a:extLst>
          </p:cNvPr>
          <p:cNvSpPr/>
          <p:nvPr userDrawn="1"/>
        </p:nvSpPr>
        <p:spPr>
          <a:xfrm>
            <a:off x="-12032" y="0"/>
            <a:ext cx="446791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en-GB" sz="1600" noProof="0"/>
          </a:p>
        </p:txBody>
      </p:sp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5166417" y="751733"/>
            <a:ext cx="6304857" cy="5195407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grafiek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Grafiek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3147786" cy="490400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356" name="Tijdelijke aanduiding voor verticale tekst 2">
            <a:extLst>
              <a:ext uri="{FF2B5EF4-FFF2-40B4-BE49-F238E27FC236}">
                <a16:creationId xmlns:a16="http://schemas.microsoft.com/office/drawing/2014/main" id="{3034B1BD-C088-45DE-AE9D-7C00A478BF0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3147786" cy="4356463"/>
          </a:xfrm>
        </p:spPr>
        <p:txBody>
          <a:bodyPr vert="horz" lIns="0" tIns="0" rIns="0" bIns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195C6A-8F6E-4612-B414-1D7377335F5E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B34CD44D-7C0A-49F5-BFF4-AF53D6A6420A}" type="datetime1">
              <a:rPr lang="nl-NL" smtClean="0"/>
              <a:t>18-9-2024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06364A-C754-484A-82A8-C61CFAC5D22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>
          <a:xfrm>
            <a:off x="2553896" y="6149975"/>
            <a:ext cx="12923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1A2FA5-7575-4C0E-A848-700E9FE35D1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  <p:sp>
        <p:nvSpPr>
          <p:cNvPr id="153" name="Tijdelijke aanduiding voor tekst 7">
            <a:extLst>
              <a:ext uri="{FF2B5EF4-FFF2-40B4-BE49-F238E27FC236}">
                <a16:creationId xmlns:a16="http://schemas.microsoft.com/office/drawing/2014/main" id="{DD14DE77-B2E4-4BE5-B74D-8AADD542B5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7754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10795000" cy="4904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13" name="Tijdelijke aanduiding voor grafiek 12"/>
          <p:cNvSpPr>
            <a:spLocks noGrp="1"/>
          </p:cNvSpPr>
          <p:nvPr>
            <p:ph type="chart" sz="quarter" idx="14" hasCustomPrompt="1"/>
          </p:nvPr>
        </p:nvSpPr>
        <p:spPr>
          <a:xfrm>
            <a:off x="698500" y="1591900"/>
            <a:ext cx="10772775" cy="4356464"/>
          </a:xfrm>
          <a:prstGeom prst="rect">
            <a:avLst/>
          </a:prstGeom>
          <a:noFill/>
          <a:ln>
            <a:noFill/>
          </a:ln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grafiek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F2D6F-3F62-44C2-B3D3-0B97362A2A10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53895" y="6149975"/>
            <a:ext cx="6938447" cy="365125"/>
          </a:xfrm>
        </p:spPr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Grafiek</a:t>
            </a:r>
          </a:p>
        </p:txBody>
      </p:sp>
    </p:spTree>
    <p:extLst>
      <p:ext uri="{BB962C8B-B14F-4D97-AF65-F5344CB8AC3E}">
        <p14:creationId xmlns:p14="http://schemas.microsoft.com/office/powerpoint/2010/main" val="406582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en 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Rechthoek 290">
            <a:extLst>
              <a:ext uri="{FF2B5EF4-FFF2-40B4-BE49-F238E27FC236}">
                <a16:creationId xmlns:a16="http://schemas.microsoft.com/office/drawing/2014/main" id="{180001F9-1BFE-40F8-8E69-101083E7AADF}"/>
              </a:ext>
            </a:extLst>
          </p:cNvPr>
          <p:cNvSpPr/>
          <p:nvPr userDrawn="1"/>
        </p:nvSpPr>
        <p:spPr>
          <a:xfrm>
            <a:off x="-12032" y="0"/>
            <a:ext cx="446791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44000" rIns="144000" bIns="144000" rtlCol="0" anchor="ctr"/>
          <a:lstStyle/>
          <a:p>
            <a:pPr algn="ctr"/>
            <a:endParaRPr lang="en-GB" sz="1600" noProof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C9E1-0B06-49B9-B09F-8B67C3D17849}" type="datetime1">
              <a:rPr lang="nl-NL" smtClean="0"/>
              <a:t>18-9-2024</a:t>
            </a:fld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Tekst en 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5166417" y="751733"/>
            <a:ext cx="6304857" cy="5196631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tabel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dia's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  <p:sp>
        <p:nvSpPr>
          <p:cNvPr id="293" name="Titel 1">
            <a:extLst>
              <a:ext uri="{FF2B5EF4-FFF2-40B4-BE49-F238E27FC236}">
                <a16:creationId xmlns:a16="http://schemas.microsoft.com/office/drawing/2014/main" id="{9790352B-7D10-426E-BB93-6494BD61C3A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8500" y="741500"/>
            <a:ext cx="3147786" cy="490400"/>
          </a:xfrm>
        </p:spPr>
        <p:txBody>
          <a:bodyPr lIns="0" tIns="0" rIns="0" b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294" name="Tijdelijke aanduiding voor verticale tekst 2">
            <a:extLst>
              <a:ext uri="{FF2B5EF4-FFF2-40B4-BE49-F238E27FC236}">
                <a16:creationId xmlns:a16="http://schemas.microsoft.com/office/drawing/2014/main" id="{7623D9DA-17FF-4C88-8A77-EEC2A74B67AC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500" y="1591900"/>
            <a:ext cx="3147786" cy="4356463"/>
          </a:xfrm>
        </p:spPr>
        <p:txBody>
          <a:bodyPr vert="horz" lIns="0" tIns="0" rIns="0" bIns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nl-NL"/>
              <a:t>Klik hier om een bullet te plaatsen.</a:t>
            </a:r>
          </a:p>
          <a:p>
            <a:pPr lvl="1"/>
            <a:r>
              <a:rPr lang="nl-NL"/>
              <a:t>Sub-bullets</a:t>
            </a:r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bullets</a:t>
            </a:r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Bullets</a:t>
            </a:r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2553896" y="6149975"/>
            <a:ext cx="129239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120" name="Tijdelijke aanduiding voor tekst 7">
            <a:extLst>
              <a:ext uri="{FF2B5EF4-FFF2-40B4-BE49-F238E27FC236}">
                <a16:creationId xmlns:a16="http://schemas.microsoft.com/office/drawing/2014/main" id="{4C60F466-D8AD-439C-A824-002ABDDE0D4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8500" y="5835457"/>
            <a:ext cx="1454913" cy="688793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8100" b="8100"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89897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el 3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Plaats hier je 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BCD00-849C-4481-9DE0-B5B574BB1DA7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Tabel</a:t>
            </a:r>
          </a:p>
        </p:txBody>
      </p:sp>
      <p:sp>
        <p:nvSpPr>
          <p:cNvPr id="11" name="Tijdelijke aanduiding voor tabel 8"/>
          <p:cNvSpPr>
            <a:spLocks noGrp="1"/>
          </p:cNvSpPr>
          <p:nvPr>
            <p:ph type="tbl" sz="quarter" idx="15" hasCustomPrompt="1"/>
          </p:nvPr>
        </p:nvSpPr>
        <p:spPr>
          <a:xfrm>
            <a:off x="698501" y="1591900"/>
            <a:ext cx="10772774" cy="4356464"/>
          </a:xfrm>
        </p:spPr>
        <p:txBody>
          <a:bodyPr bIns="1620000" anchor="ctr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nl-NL"/>
              <a:t>Klik op het onderstaand icoon </a:t>
            </a:r>
            <a:br>
              <a:rPr lang="nl-NL"/>
            </a:br>
            <a:r>
              <a:rPr lang="nl-NL"/>
              <a:t>om een tabel in te voegen.</a:t>
            </a:r>
            <a:br>
              <a:rPr lang="nl-NL"/>
            </a:br>
            <a:br>
              <a:rPr lang="nl-NL"/>
            </a:br>
            <a:r>
              <a:rPr lang="nl-NL"/>
              <a:t>Meer hulp nodig? </a:t>
            </a:r>
            <a:br>
              <a:rPr lang="nl-NL"/>
            </a:br>
            <a:r>
              <a:rPr lang="nl-NL"/>
              <a:t>Aan de zijkanten van de dia’s zijn instructies </a:t>
            </a:r>
            <a:br>
              <a:rPr lang="nl-NL"/>
            </a:br>
            <a:r>
              <a:rPr lang="nl-NL"/>
              <a:t>geplaatst voor verdere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43888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m Volled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jdelijke aanduiding voor tekst 172">
            <a:extLst>
              <a:ext uri="{FF2B5EF4-FFF2-40B4-BE49-F238E27FC236}">
                <a16:creationId xmlns:a16="http://schemas.microsoft.com/office/drawing/2014/main" id="{7989D747-058F-4240-8FCC-800FF4F8F7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832304" y="949720"/>
            <a:ext cx="4841798" cy="4746092"/>
          </a:xfrm>
          <a:custGeom>
            <a:avLst/>
            <a:gdLst>
              <a:gd name="connsiteX0" fmla="*/ 4786844 w 4841798"/>
              <a:gd name="connsiteY0" fmla="*/ 97 h 4746092"/>
              <a:gd name="connsiteX1" fmla="*/ 4799046 w 4841798"/>
              <a:gd name="connsiteY1" fmla="*/ 272600 h 4746092"/>
              <a:gd name="connsiteX2" fmla="*/ 2912913 w 4841798"/>
              <a:gd name="connsiteY2" fmla="*/ 2162834 h 4746092"/>
              <a:gd name="connsiteX3" fmla="*/ 3614493 w 4841798"/>
              <a:gd name="connsiteY3" fmla="*/ 2598025 h 4746092"/>
              <a:gd name="connsiteX4" fmla="*/ 4110684 w 4841798"/>
              <a:gd name="connsiteY4" fmla="*/ 2303153 h 4746092"/>
              <a:gd name="connsiteX5" fmla="*/ 4252017 w 4841798"/>
              <a:gd name="connsiteY5" fmla="*/ 2220791 h 4746092"/>
              <a:gd name="connsiteX6" fmla="*/ 4245916 w 4841798"/>
              <a:gd name="connsiteY6" fmla="*/ 2367211 h 4746092"/>
              <a:gd name="connsiteX7" fmla="*/ 1790384 w 4841798"/>
              <a:gd name="connsiteY7" fmla="*/ 4740425 h 4746092"/>
              <a:gd name="connsiteX8" fmla="*/ 1608380 w 4841798"/>
              <a:gd name="connsiteY8" fmla="*/ 4728224 h 4746092"/>
              <a:gd name="connsiteX9" fmla="*/ 1946969 w 4841798"/>
              <a:gd name="connsiteY9" fmla="*/ 4510628 h 4746092"/>
              <a:gd name="connsiteX10" fmla="*/ 2639398 w 4841798"/>
              <a:gd name="connsiteY10" fmla="*/ 3222341 h 4746092"/>
              <a:gd name="connsiteX11" fmla="*/ 2631264 w 4841798"/>
              <a:gd name="connsiteY11" fmla="*/ 3011863 h 4746092"/>
              <a:gd name="connsiteX12" fmla="*/ 2515351 w 4841798"/>
              <a:gd name="connsiteY12" fmla="*/ 3151165 h 4746092"/>
              <a:gd name="connsiteX13" fmla="*/ 1472131 w 4841798"/>
              <a:gd name="connsiteY13" fmla="*/ 3353508 h 4746092"/>
              <a:gd name="connsiteX14" fmla="*/ 2026278 w 4841798"/>
              <a:gd name="connsiteY14" fmla="*/ 2029633 h 4746092"/>
              <a:gd name="connsiteX15" fmla="*/ 2039496 w 4841798"/>
              <a:gd name="connsiteY15" fmla="*/ 1892365 h 4746092"/>
              <a:gd name="connsiteX16" fmla="*/ 1885962 w 4841798"/>
              <a:gd name="connsiteY16" fmla="*/ 2035734 h 4746092"/>
              <a:gd name="connsiteX17" fmla="*/ 236739 w 4841798"/>
              <a:gd name="connsiteY17" fmla="*/ 4058151 h 4746092"/>
              <a:gd name="connsiteX18" fmla="*/ 178782 w 4841798"/>
              <a:gd name="connsiteY18" fmla="*/ 4426234 h 4746092"/>
              <a:gd name="connsiteX19" fmla="*/ 57785 w 4841798"/>
              <a:gd name="connsiteY19" fmla="*/ 4063235 h 4746092"/>
              <a:gd name="connsiteX20" fmla="*/ 1940868 w 4841798"/>
              <a:gd name="connsiteY20" fmla="*/ 1260931 h 4746092"/>
              <a:gd name="connsiteX21" fmla="*/ 4658730 w 4841798"/>
              <a:gd name="connsiteY21" fmla="*/ 193290 h 4746092"/>
              <a:gd name="connsiteX22" fmla="*/ 4786844 w 4841798"/>
              <a:gd name="connsiteY22" fmla="*/ 97 h 4746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841798" h="4746092">
                <a:moveTo>
                  <a:pt x="4786844" y="97"/>
                </a:moveTo>
                <a:cubicBezTo>
                  <a:pt x="4860053" y="-3970"/>
                  <a:pt x="4855986" y="121097"/>
                  <a:pt x="4799046" y="272600"/>
                </a:cubicBezTo>
                <a:cubicBezTo>
                  <a:pt x="4570270" y="881664"/>
                  <a:pt x="2913930" y="1466325"/>
                  <a:pt x="2912913" y="2162834"/>
                </a:cubicBezTo>
                <a:cubicBezTo>
                  <a:pt x="2911896" y="2619378"/>
                  <a:pt x="3268787" y="2705806"/>
                  <a:pt x="3614493" y="2598025"/>
                </a:cubicBezTo>
                <a:cubicBezTo>
                  <a:pt x="3787347" y="2545151"/>
                  <a:pt x="3974435" y="2421101"/>
                  <a:pt x="4110684" y="2303153"/>
                </a:cubicBezTo>
                <a:cubicBezTo>
                  <a:pt x="4163557" y="2256379"/>
                  <a:pt x="4216429" y="2193338"/>
                  <a:pt x="4252017" y="2220791"/>
                </a:cubicBezTo>
                <a:cubicBezTo>
                  <a:pt x="4281503" y="2243161"/>
                  <a:pt x="4273369" y="2303153"/>
                  <a:pt x="4245916" y="2367211"/>
                </a:cubicBezTo>
                <a:cubicBezTo>
                  <a:pt x="3981552" y="3275214"/>
                  <a:pt x="2983071" y="4665182"/>
                  <a:pt x="1790384" y="4740425"/>
                </a:cubicBezTo>
                <a:cubicBezTo>
                  <a:pt x="1713108" y="4748560"/>
                  <a:pt x="1615497" y="4750593"/>
                  <a:pt x="1608380" y="4728224"/>
                </a:cubicBezTo>
                <a:cubicBezTo>
                  <a:pt x="1578893" y="4643829"/>
                  <a:pt x="1803602" y="4620443"/>
                  <a:pt x="1946969" y="4510628"/>
                </a:cubicBezTo>
                <a:cubicBezTo>
                  <a:pt x="2395370" y="4166949"/>
                  <a:pt x="2536703" y="3826321"/>
                  <a:pt x="2639398" y="3222341"/>
                </a:cubicBezTo>
                <a:cubicBezTo>
                  <a:pt x="2655667" y="3126761"/>
                  <a:pt x="2656683" y="3021014"/>
                  <a:pt x="2631264" y="3011863"/>
                </a:cubicBezTo>
                <a:cubicBezTo>
                  <a:pt x="2595676" y="2999661"/>
                  <a:pt x="2567206" y="3058636"/>
                  <a:pt x="2515351" y="3151165"/>
                </a:cubicBezTo>
                <a:cubicBezTo>
                  <a:pt x="2321145" y="3486709"/>
                  <a:pt x="1690739" y="3875127"/>
                  <a:pt x="1472131" y="3353508"/>
                </a:cubicBezTo>
                <a:cubicBezTo>
                  <a:pt x="1303345" y="2951872"/>
                  <a:pt x="1898163" y="2590907"/>
                  <a:pt x="2026278" y="2029633"/>
                </a:cubicBezTo>
                <a:cubicBezTo>
                  <a:pt x="2042546" y="1956423"/>
                  <a:pt x="2049664" y="1918801"/>
                  <a:pt x="2039496" y="1892365"/>
                </a:cubicBezTo>
                <a:cubicBezTo>
                  <a:pt x="2019160" y="1839491"/>
                  <a:pt x="1934768" y="1954390"/>
                  <a:pt x="1885962" y="2035734"/>
                </a:cubicBezTo>
                <a:cubicBezTo>
                  <a:pt x="1478231" y="2720041"/>
                  <a:pt x="223521" y="3011863"/>
                  <a:pt x="236739" y="4058151"/>
                </a:cubicBezTo>
                <a:cubicBezTo>
                  <a:pt x="237756" y="4260495"/>
                  <a:pt x="238773" y="4426234"/>
                  <a:pt x="178782" y="4426234"/>
                </a:cubicBezTo>
                <a:cubicBezTo>
                  <a:pt x="126926" y="4426234"/>
                  <a:pt x="76087" y="4146613"/>
                  <a:pt x="57785" y="4063235"/>
                </a:cubicBezTo>
                <a:cubicBezTo>
                  <a:pt x="-332660" y="2305186"/>
                  <a:pt x="1362318" y="1517165"/>
                  <a:pt x="1940868" y="1260931"/>
                </a:cubicBezTo>
                <a:cubicBezTo>
                  <a:pt x="2823436" y="870479"/>
                  <a:pt x="3972401" y="871496"/>
                  <a:pt x="4658730" y="193290"/>
                </a:cubicBezTo>
                <a:cubicBezTo>
                  <a:pt x="4774643" y="78391"/>
                  <a:pt x="4733972" y="3148"/>
                  <a:pt x="4786844" y="97"/>
                </a:cubicBezTo>
                <a:close/>
              </a:path>
            </a:pathLst>
          </a:custGeom>
          <a:solidFill>
            <a:schemeClr val="tx2"/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  <a:endParaRPr lang="en-GB"/>
          </a:p>
        </p:txBody>
      </p:sp>
      <p:sp>
        <p:nvSpPr>
          <p:cNvPr id="7" name="Tekstvak 6"/>
          <p:cNvSpPr txBox="1"/>
          <p:nvPr userDrawn="1"/>
        </p:nvSpPr>
        <p:spPr>
          <a:xfrm>
            <a:off x="-10750" y="-662296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nl-NL" sz="2400" b="0" kern="1200" spc="50" baseline="0">
                <a:solidFill>
                  <a:schemeClr val="accent2"/>
                </a:solidFill>
                <a:latin typeface="+mj-lt"/>
                <a:ea typeface="+mn-ea"/>
                <a:cs typeface="Calibri" panose="020F0502020204030204" pitchFamily="34" charset="0"/>
              </a:rPr>
              <a:t>Vlam Volledig</a:t>
            </a:r>
          </a:p>
        </p:txBody>
      </p:sp>
      <p:sp>
        <p:nvSpPr>
          <p:cNvPr id="174" name="Tijdelijke aanduiding voor datum 3">
            <a:extLst>
              <a:ext uri="{FF2B5EF4-FFF2-40B4-BE49-F238E27FC236}">
                <a16:creationId xmlns:a16="http://schemas.microsoft.com/office/drawing/2014/main" id="{D106A878-2688-4575-B47F-24D3954C0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89848" y="6149975"/>
            <a:ext cx="1181100" cy="365125"/>
          </a:xfrm>
        </p:spPr>
        <p:txBody>
          <a:bodyPr/>
          <a:lstStyle/>
          <a:p>
            <a:fld id="{6B0A583A-30D4-4ACA-9710-62B28EB578B6}" type="datetime1">
              <a:rPr lang="nl-NL" smtClean="0"/>
              <a:t>18-9-2024</a:t>
            </a:fld>
            <a:endParaRPr lang="nl-NL"/>
          </a:p>
        </p:txBody>
      </p:sp>
      <p:sp>
        <p:nvSpPr>
          <p:cNvPr id="184" name="Tijdelijke aanduiding voor voettekst 4">
            <a:extLst>
              <a:ext uri="{FF2B5EF4-FFF2-40B4-BE49-F238E27FC236}">
                <a16:creationId xmlns:a16="http://schemas.microsoft.com/office/drawing/2014/main" id="{D3D7A14B-39B1-45B3-9761-34C0EB38B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53896" y="6149975"/>
            <a:ext cx="7156386" cy="365125"/>
          </a:xfrm>
        </p:spPr>
        <p:txBody>
          <a:bodyPr/>
          <a:lstStyle/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185" name="Tijdelijke aanduiding voor dianummer 5">
            <a:extLst>
              <a:ext uri="{FF2B5EF4-FFF2-40B4-BE49-F238E27FC236}">
                <a16:creationId xmlns:a16="http://schemas.microsoft.com/office/drawing/2014/main" id="{D646A2FE-3180-4CE8-AB55-8EFCC00A4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38646" y="6149975"/>
            <a:ext cx="433354" cy="365125"/>
          </a:xfrm>
        </p:spPr>
        <p:txBody>
          <a:bodyPr/>
          <a:lstStyle/>
          <a:p>
            <a:fld id="{B502C9A5-716F-45E6-800B-D4D02CE26F9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642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462A2416-1570-3849-86F9-07F78746E1B2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832CF66-B496-874C-8E08-71A5E0622B6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43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9538982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711" r:id="rId4"/>
    <p:sldLayoutId id="2147483682" r:id="rId5"/>
    <p:sldLayoutId id="2147483717" r:id="rId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2" r:id="rId2"/>
    <p:sldLayoutId id="2147483716" r:id="rId3"/>
    <p:sldLayoutId id="2147483706" r:id="rId4"/>
    <p:sldLayoutId id="2147483707" r:id="rId5"/>
    <p:sldLayoutId id="2147483708" r:id="rId6"/>
    <p:sldLayoutId id="2147483709" r:id="rId7"/>
    <p:sldLayoutId id="2147483715" r:id="rId8"/>
    <p:sldLayoutId id="214748371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98500" y="741500"/>
            <a:ext cx="10775070" cy="4904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/>
              <a:t>Plaats hier je titel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98500" y="1591900"/>
            <a:ext cx="10773500" cy="43564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err="1"/>
              <a:t>Bullets</a:t>
            </a:r>
            <a:endParaRPr lang="nl-NL"/>
          </a:p>
          <a:p>
            <a:pPr lvl="1"/>
            <a:r>
              <a:rPr lang="nl-NL"/>
              <a:t>Sub-</a:t>
            </a:r>
            <a:r>
              <a:rPr lang="nl-NL" err="1"/>
              <a:t>bullets</a:t>
            </a:r>
            <a:endParaRPr lang="nl-NL"/>
          </a:p>
          <a:p>
            <a:pPr lvl="2"/>
            <a:r>
              <a:rPr lang="nl-NL"/>
              <a:t>Leestekst</a:t>
            </a:r>
          </a:p>
          <a:p>
            <a:pPr lvl="3"/>
            <a:r>
              <a:rPr lang="nl-NL"/>
              <a:t>Subtitel</a:t>
            </a:r>
          </a:p>
          <a:p>
            <a:pPr lvl="4"/>
            <a:r>
              <a:rPr lang="nl-NL"/>
              <a:t>Numerieke </a:t>
            </a:r>
            <a:r>
              <a:rPr lang="nl-NL" err="1"/>
              <a:t>bullets</a:t>
            </a:r>
            <a:endParaRPr lang="nl-NL"/>
          </a:p>
          <a:p>
            <a:pPr lvl="5"/>
            <a:r>
              <a:rPr lang="nl-NL"/>
              <a:t># Abc</a:t>
            </a:r>
          </a:p>
          <a:p>
            <a:pPr lvl="6"/>
            <a:r>
              <a:rPr lang="nl-NL"/>
              <a:t># </a:t>
            </a:r>
            <a:r>
              <a:rPr lang="nl-NL" err="1"/>
              <a:t>Bullets</a:t>
            </a:r>
            <a:endParaRPr lang="nl-NL"/>
          </a:p>
          <a:p>
            <a:pPr lvl="7"/>
            <a:r>
              <a:rPr lang="nl-NL"/>
              <a:t>Cursief</a:t>
            </a:r>
          </a:p>
          <a:p>
            <a:pPr lvl="8"/>
            <a:r>
              <a:rPr lang="nl-NL"/>
              <a:t>Alt. Subtitel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9789848" y="6149975"/>
            <a:ext cx="1181100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C14044C-0DF3-41F4-8CA7-5E0ACB6B97DA}" type="datetime1">
              <a:rPr lang="nl-NL" smtClean="0"/>
              <a:t>18-9-2024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553896" y="6149975"/>
            <a:ext cx="7156386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nl-NL"/>
              <a:t>Blueprint Inleiding </a:t>
            </a:r>
            <a:r>
              <a:rPr lang="nl-NL" err="1"/>
              <a:t>Betadidactiek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1038646" y="6149975"/>
            <a:ext cx="433354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 b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fld id="{B502C9A5-716F-45E6-800B-D4D02CE26F90}" type="slidenum">
              <a:rPr lang="nl-NL" smtClean="0"/>
              <a:pPr/>
              <a:t>‹nr.›</a:t>
            </a:fld>
            <a:endParaRPr lang="nl-NL"/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2F0CED17-1628-435D-AC10-15962BDF0B8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698501" y="5884314"/>
            <a:ext cx="1454912" cy="577166"/>
            <a:chOff x="3424" y="1406"/>
            <a:chExt cx="2304" cy="914"/>
          </a:xfrm>
        </p:grpSpPr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34B6A47B-2FA0-42DA-AB2C-8E5C8038E02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882" y="1856"/>
              <a:ext cx="425" cy="464"/>
            </a:xfrm>
            <a:custGeom>
              <a:avLst/>
              <a:gdLst>
                <a:gd name="T0" fmla="*/ 32 w 64"/>
                <a:gd name="T1" fmla="*/ 56 h 69"/>
                <a:gd name="T2" fmla="*/ 46 w 64"/>
                <a:gd name="T3" fmla="*/ 42 h 69"/>
                <a:gd name="T4" fmla="*/ 46 w 64"/>
                <a:gd name="T5" fmla="*/ 0 h 69"/>
                <a:gd name="T6" fmla="*/ 64 w 64"/>
                <a:gd name="T7" fmla="*/ 0 h 69"/>
                <a:gd name="T8" fmla="*/ 64 w 64"/>
                <a:gd name="T9" fmla="*/ 43 h 69"/>
                <a:gd name="T10" fmla="*/ 32 w 64"/>
                <a:gd name="T11" fmla="*/ 69 h 69"/>
                <a:gd name="T12" fmla="*/ 0 w 64"/>
                <a:gd name="T13" fmla="*/ 43 h 69"/>
                <a:gd name="T14" fmla="*/ 0 w 64"/>
                <a:gd name="T15" fmla="*/ 0 h 69"/>
                <a:gd name="T16" fmla="*/ 19 w 64"/>
                <a:gd name="T17" fmla="*/ 0 h 69"/>
                <a:gd name="T18" fmla="*/ 19 w 64"/>
                <a:gd name="T19" fmla="*/ 42 h 69"/>
                <a:gd name="T20" fmla="*/ 32 w 64"/>
                <a:gd name="T21" fmla="*/ 5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69">
                  <a:moveTo>
                    <a:pt x="32" y="56"/>
                  </a:moveTo>
                  <a:cubicBezTo>
                    <a:pt x="41" y="56"/>
                    <a:pt x="46" y="50"/>
                    <a:pt x="46" y="4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64" y="61"/>
                    <a:pt x="49" y="69"/>
                    <a:pt x="32" y="69"/>
                  </a:cubicBezTo>
                  <a:cubicBezTo>
                    <a:pt x="15" y="69"/>
                    <a:pt x="0" y="61"/>
                    <a:pt x="0" y="4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42"/>
                    <a:pt x="19" y="42"/>
                    <a:pt x="19" y="42"/>
                  </a:cubicBezTo>
                  <a:cubicBezTo>
                    <a:pt x="19" y="50"/>
                    <a:pt x="23" y="56"/>
                    <a:pt x="32" y="56"/>
                  </a:cubicBezTo>
                  <a:close/>
                </a:path>
              </a:pathLst>
            </a:custGeom>
            <a:solidFill>
              <a:srgbClr val="00A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8" name="Freeform 6">
              <a:extLst>
                <a:ext uri="{FF2B5EF4-FFF2-40B4-BE49-F238E27FC236}">
                  <a16:creationId xmlns:a16="http://schemas.microsoft.com/office/drawing/2014/main" id="{00E2CD70-8EA1-40B3-BA87-8CBD5C19F70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24" y="1856"/>
              <a:ext cx="399" cy="451"/>
            </a:xfrm>
            <a:custGeom>
              <a:avLst/>
              <a:gdLst>
                <a:gd name="T0" fmla="*/ 140 w 399"/>
                <a:gd name="T1" fmla="*/ 451 h 451"/>
                <a:gd name="T2" fmla="*/ 266 w 399"/>
                <a:gd name="T3" fmla="*/ 451 h 451"/>
                <a:gd name="T4" fmla="*/ 266 w 399"/>
                <a:gd name="T5" fmla="*/ 88 h 451"/>
                <a:gd name="T6" fmla="*/ 399 w 399"/>
                <a:gd name="T7" fmla="*/ 88 h 451"/>
                <a:gd name="T8" fmla="*/ 399 w 399"/>
                <a:gd name="T9" fmla="*/ 0 h 451"/>
                <a:gd name="T10" fmla="*/ 0 w 399"/>
                <a:gd name="T11" fmla="*/ 0 h 451"/>
                <a:gd name="T12" fmla="*/ 0 w 399"/>
                <a:gd name="T13" fmla="*/ 88 h 451"/>
                <a:gd name="T14" fmla="*/ 140 w 399"/>
                <a:gd name="T15" fmla="*/ 88 h 451"/>
                <a:gd name="T16" fmla="*/ 140 w 399"/>
                <a:gd name="T17" fmla="*/ 451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9" h="451">
                  <a:moveTo>
                    <a:pt x="140" y="451"/>
                  </a:moveTo>
                  <a:lnTo>
                    <a:pt x="266" y="451"/>
                  </a:lnTo>
                  <a:lnTo>
                    <a:pt x="266" y="88"/>
                  </a:lnTo>
                  <a:lnTo>
                    <a:pt x="399" y="88"/>
                  </a:lnTo>
                  <a:lnTo>
                    <a:pt x="399" y="0"/>
                  </a:lnTo>
                  <a:lnTo>
                    <a:pt x="0" y="0"/>
                  </a:lnTo>
                  <a:lnTo>
                    <a:pt x="0" y="88"/>
                  </a:lnTo>
                  <a:lnTo>
                    <a:pt x="140" y="88"/>
                  </a:lnTo>
                  <a:lnTo>
                    <a:pt x="140" y="4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49" name="Freeform 7">
              <a:extLst>
                <a:ext uri="{FF2B5EF4-FFF2-40B4-BE49-F238E27FC236}">
                  <a16:creationId xmlns:a16="http://schemas.microsoft.com/office/drawing/2014/main" id="{5779870E-A784-4F59-9FF5-7D8D7129209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517" y="1406"/>
              <a:ext cx="452" cy="423"/>
            </a:xfrm>
            <a:custGeom>
              <a:avLst/>
              <a:gdLst>
                <a:gd name="T0" fmla="*/ 52 w 68"/>
                <a:gd name="T1" fmla="*/ 35 h 63"/>
                <a:gd name="T2" fmla="*/ 42 w 68"/>
                <a:gd name="T3" fmla="*/ 29 h 63"/>
                <a:gd name="T4" fmla="*/ 67 w 68"/>
                <a:gd name="T5" fmla="*/ 4 h 63"/>
                <a:gd name="T6" fmla="*/ 67 w 68"/>
                <a:gd name="T7" fmla="*/ 0 h 63"/>
                <a:gd name="T8" fmla="*/ 65 w 68"/>
                <a:gd name="T9" fmla="*/ 3 h 63"/>
                <a:gd name="T10" fmla="*/ 30 w 68"/>
                <a:gd name="T11" fmla="*/ 17 h 63"/>
                <a:gd name="T12" fmla="*/ 5 w 68"/>
                <a:gd name="T13" fmla="*/ 54 h 63"/>
                <a:gd name="T14" fmla="*/ 7 w 68"/>
                <a:gd name="T15" fmla="*/ 59 h 63"/>
                <a:gd name="T16" fmla="*/ 7 w 68"/>
                <a:gd name="T17" fmla="*/ 54 h 63"/>
                <a:gd name="T18" fmla="*/ 29 w 68"/>
                <a:gd name="T19" fmla="*/ 27 h 63"/>
                <a:gd name="T20" fmla="*/ 31 w 68"/>
                <a:gd name="T21" fmla="*/ 25 h 63"/>
                <a:gd name="T22" fmla="*/ 31 w 68"/>
                <a:gd name="T23" fmla="*/ 27 h 63"/>
                <a:gd name="T24" fmla="*/ 24 w 68"/>
                <a:gd name="T25" fmla="*/ 45 h 63"/>
                <a:gd name="T26" fmla="*/ 37 w 68"/>
                <a:gd name="T27" fmla="*/ 42 h 63"/>
                <a:gd name="T28" fmla="*/ 39 w 68"/>
                <a:gd name="T29" fmla="*/ 40 h 63"/>
                <a:gd name="T30" fmla="*/ 39 w 68"/>
                <a:gd name="T31" fmla="*/ 43 h 63"/>
                <a:gd name="T32" fmla="*/ 30 w 68"/>
                <a:gd name="T33" fmla="*/ 60 h 63"/>
                <a:gd name="T34" fmla="*/ 25 w 68"/>
                <a:gd name="T35" fmla="*/ 63 h 63"/>
                <a:gd name="T36" fmla="*/ 28 w 68"/>
                <a:gd name="T37" fmla="*/ 63 h 63"/>
                <a:gd name="T38" fmla="*/ 60 w 68"/>
                <a:gd name="T39" fmla="*/ 32 h 63"/>
                <a:gd name="T40" fmla="*/ 60 w 68"/>
                <a:gd name="T41" fmla="*/ 30 h 63"/>
                <a:gd name="T42" fmla="*/ 58 w 68"/>
                <a:gd name="T43" fmla="*/ 31 h 63"/>
                <a:gd name="T44" fmla="*/ 52 w 68"/>
                <a:gd name="T45" fmla="*/ 3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8" h="63">
                  <a:moveTo>
                    <a:pt x="52" y="35"/>
                  </a:moveTo>
                  <a:cubicBezTo>
                    <a:pt x="47" y="36"/>
                    <a:pt x="42" y="35"/>
                    <a:pt x="42" y="29"/>
                  </a:cubicBezTo>
                  <a:cubicBezTo>
                    <a:pt x="42" y="20"/>
                    <a:pt x="64" y="12"/>
                    <a:pt x="67" y="4"/>
                  </a:cubicBezTo>
                  <a:cubicBezTo>
                    <a:pt x="68" y="2"/>
                    <a:pt x="68" y="0"/>
                    <a:pt x="67" y="0"/>
                  </a:cubicBezTo>
                  <a:cubicBezTo>
                    <a:pt x="66" y="0"/>
                    <a:pt x="67" y="1"/>
                    <a:pt x="65" y="3"/>
                  </a:cubicBezTo>
                  <a:cubicBezTo>
                    <a:pt x="56" y="12"/>
                    <a:pt x="41" y="12"/>
                    <a:pt x="30" y="17"/>
                  </a:cubicBezTo>
                  <a:cubicBezTo>
                    <a:pt x="22" y="20"/>
                    <a:pt x="0" y="31"/>
                    <a:pt x="5" y="54"/>
                  </a:cubicBezTo>
                  <a:cubicBezTo>
                    <a:pt x="5" y="55"/>
                    <a:pt x="6" y="59"/>
                    <a:pt x="7" y="59"/>
                  </a:cubicBezTo>
                  <a:cubicBezTo>
                    <a:pt x="7" y="59"/>
                    <a:pt x="7" y="57"/>
                    <a:pt x="7" y="54"/>
                  </a:cubicBezTo>
                  <a:cubicBezTo>
                    <a:pt x="7" y="40"/>
                    <a:pt x="24" y="36"/>
                    <a:pt x="29" y="27"/>
                  </a:cubicBezTo>
                  <a:cubicBezTo>
                    <a:pt x="30" y="26"/>
                    <a:pt x="31" y="25"/>
                    <a:pt x="31" y="25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29" y="35"/>
                    <a:pt x="21" y="39"/>
                    <a:pt x="24" y="45"/>
                  </a:cubicBezTo>
                  <a:cubicBezTo>
                    <a:pt x="26" y="52"/>
                    <a:pt x="35" y="46"/>
                    <a:pt x="37" y="42"/>
                  </a:cubicBezTo>
                  <a:cubicBezTo>
                    <a:pt x="38" y="41"/>
                    <a:pt x="38" y="40"/>
                    <a:pt x="39" y="40"/>
                  </a:cubicBezTo>
                  <a:cubicBezTo>
                    <a:pt x="39" y="40"/>
                    <a:pt x="39" y="42"/>
                    <a:pt x="39" y="43"/>
                  </a:cubicBezTo>
                  <a:cubicBezTo>
                    <a:pt x="37" y="51"/>
                    <a:pt x="36" y="55"/>
                    <a:pt x="30" y="60"/>
                  </a:cubicBezTo>
                  <a:cubicBezTo>
                    <a:pt x="28" y="61"/>
                    <a:pt x="25" y="62"/>
                    <a:pt x="25" y="63"/>
                  </a:cubicBezTo>
                  <a:cubicBezTo>
                    <a:pt x="25" y="63"/>
                    <a:pt x="27" y="63"/>
                    <a:pt x="28" y="63"/>
                  </a:cubicBezTo>
                  <a:cubicBezTo>
                    <a:pt x="43" y="62"/>
                    <a:pt x="56" y="44"/>
                    <a:pt x="60" y="32"/>
                  </a:cubicBezTo>
                  <a:cubicBezTo>
                    <a:pt x="60" y="31"/>
                    <a:pt x="60" y="30"/>
                    <a:pt x="60" y="30"/>
                  </a:cubicBezTo>
                  <a:cubicBezTo>
                    <a:pt x="59" y="29"/>
                    <a:pt x="59" y="30"/>
                    <a:pt x="58" y="31"/>
                  </a:cubicBezTo>
                  <a:cubicBezTo>
                    <a:pt x="56" y="32"/>
                    <a:pt x="54" y="34"/>
                    <a:pt x="52" y="3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50" name="Freeform 8">
              <a:extLst>
                <a:ext uri="{FF2B5EF4-FFF2-40B4-BE49-F238E27FC236}">
                  <a16:creationId xmlns:a16="http://schemas.microsoft.com/office/drawing/2014/main" id="{AA85F038-FBFD-4BC8-9CD4-A80538630A8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852" y="1984"/>
              <a:ext cx="279" cy="336"/>
            </a:xfrm>
            <a:custGeom>
              <a:avLst/>
              <a:gdLst>
                <a:gd name="T0" fmla="*/ 9 w 42"/>
                <a:gd name="T1" fmla="*/ 21 h 50"/>
                <a:gd name="T2" fmla="*/ 21 w 42"/>
                <a:gd name="T3" fmla="*/ 7 h 50"/>
                <a:gd name="T4" fmla="*/ 33 w 42"/>
                <a:gd name="T5" fmla="*/ 21 h 50"/>
                <a:gd name="T6" fmla="*/ 9 w 42"/>
                <a:gd name="T7" fmla="*/ 21 h 50"/>
                <a:gd name="T8" fmla="*/ 42 w 42"/>
                <a:gd name="T9" fmla="*/ 27 h 50"/>
                <a:gd name="T10" fmla="*/ 42 w 42"/>
                <a:gd name="T11" fmla="*/ 22 h 50"/>
                <a:gd name="T12" fmla="*/ 21 w 42"/>
                <a:gd name="T13" fmla="*/ 0 h 50"/>
                <a:gd name="T14" fmla="*/ 0 w 42"/>
                <a:gd name="T15" fmla="*/ 25 h 50"/>
                <a:gd name="T16" fmla="*/ 21 w 42"/>
                <a:gd name="T17" fmla="*/ 50 h 50"/>
                <a:gd name="T18" fmla="*/ 41 w 42"/>
                <a:gd name="T19" fmla="*/ 34 h 50"/>
                <a:gd name="T20" fmla="*/ 32 w 42"/>
                <a:gd name="T21" fmla="*/ 34 h 50"/>
                <a:gd name="T22" fmla="*/ 21 w 42"/>
                <a:gd name="T23" fmla="*/ 43 h 50"/>
                <a:gd name="T24" fmla="*/ 9 w 42"/>
                <a:gd name="T25" fmla="*/ 27 h 50"/>
                <a:gd name="T26" fmla="*/ 42 w 42"/>
                <a:gd name="T27" fmla="*/ 2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50">
                  <a:moveTo>
                    <a:pt x="9" y="21"/>
                  </a:moveTo>
                  <a:cubicBezTo>
                    <a:pt x="9" y="13"/>
                    <a:pt x="13" y="7"/>
                    <a:pt x="21" y="7"/>
                  </a:cubicBezTo>
                  <a:cubicBezTo>
                    <a:pt x="29" y="7"/>
                    <a:pt x="33" y="13"/>
                    <a:pt x="33" y="21"/>
                  </a:cubicBezTo>
                  <a:lnTo>
                    <a:pt x="9" y="21"/>
                  </a:lnTo>
                  <a:close/>
                  <a:moveTo>
                    <a:pt x="42" y="27"/>
                  </a:moveTo>
                  <a:cubicBezTo>
                    <a:pt x="42" y="22"/>
                    <a:pt x="42" y="22"/>
                    <a:pt x="42" y="22"/>
                  </a:cubicBezTo>
                  <a:cubicBezTo>
                    <a:pt x="42" y="9"/>
                    <a:pt x="35" y="0"/>
                    <a:pt x="21" y="0"/>
                  </a:cubicBezTo>
                  <a:cubicBezTo>
                    <a:pt x="7" y="0"/>
                    <a:pt x="0" y="12"/>
                    <a:pt x="0" y="25"/>
                  </a:cubicBezTo>
                  <a:cubicBezTo>
                    <a:pt x="0" y="39"/>
                    <a:pt x="6" y="50"/>
                    <a:pt x="21" y="50"/>
                  </a:cubicBezTo>
                  <a:cubicBezTo>
                    <a:pt x="32" y="50"/>
                    <a:pt x="40" y="44"/>
                    <a:pt x="41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41"/>
                    <a:pt x="28" y="43"/>
                    <a:pt x="21" y="43"/>
                  </a:cubicBezTo>
                  <a:cubicBezTo>
                    <a:pt x="12" y="43"/>
                    <a:pt x="9" y="35"/>
                    <a:pt x="9" y="27"/>
                  </a:cubicBezTo>
                  <a:lnTo>
                    <a:pt x="42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51" name="Rectangle 9">
              <a:extLst>
                <a:ext uri="{FF2B5EF4-FFF2-40B4-BE49-F238E27FC236}">
                  <a16:creationId xmlns:a16="http://schemas.microsoft.com/office/drawing/2014/main" id="{49BF7F82-7C00-477F-B9BE-AAD5A7CC0D8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204" y="1856"/>
              <a:ext cx="53" cy="45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52" name="Freeform 10">
              <a:extLst>
                <a:ext uri="{FF2B5EF4-FFF2-40B4-BE49-F238E27FC236}">
                  <a16:creationId xmlns:a16="http://schemas.microsoft.com/office/drawing/2014/main" id="{179965DE-DC7B-47BA-9EFC-B3617BF30C8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323" y="1850"/>
              <a:ext cx="200" cy="457"/>
            </a:xfrm>
            <a:custGeom>
              <a:avLst/>
              <a:gdLst>
                <a:gd name="T0" fmla="*/ 18 w 30"/>
                <a:gd name="T1" fmla="*/ 68 h 68"/>
                <a:gd name="T2" fmla="*/ 18 w 30"/>
                <a:gd name="T3" fmla="*/ 28 h 68"/>
                <a:gd name="T4" fmla="*/ 29 w 30"/>
                <a:gd name="T5" fmla="*/ 28 h 68"/>
                <a:gd name="T6" fmla="*/ 29 w 30"/>
                <a:gd name="T7" fmla="*/ 22 h 68"/>
                <a:gd name="T8" fmla="*/ 18 w 30"/>
                <a:gd name="T9" fmla="*/ 22 h 68"/>
                <a:gd name="T10" fmla="*/ 18 w 30"/>
                <a:gd name="T11" fmla="*/ 14 h 68"/>
                <a:gd name="T12" fmla="*/ 26 w 30"/>
                <a:gd name="T13" fmla="*/ 8 h 68"/>
                <a:gd name="T14" fmla="*/ 30 w 30"/>
                <a:gd name="T15" fmla="*/ 8 h 68"/>
                <a:gd name="T16" fmla="*/ 30 w 30"/>
                <a:gd name="T17" fmla="*/ 1 h 68"/>
                <a:gd name="T18" fmla="*/ 24 w 30"/>
                <a:gd name="T19" fmla="*/ 0 h 68"/>
                <a:gd name="T20" fmla="*/ 9 w 30"/>
                <a:gd name="T21" fmla="*/ 13 h 68"/>
                <a:gd name="T22" fmla="*/ 9 w 30"/>
                <a:gd name="T23" fmla="*/ 22 h 68"/>
                <a:gd name="T24" fmla="*/ 0 w 30"/>
                <a:gd name="T25" fmla="*/ 22 h 68"/>
                <a:gd name="T26" fmla="*/ 0 w 30"/>
                <a:gd name="T27" fmla="*/ 28 h 68"/>
                <a:gd name="T28" fmla="*/ 9 w 30"/>
                <a:gd name="T29" fmla="*/ 28 h 68"/>
                <a:gd name="T30" fmla="*/ 9 w 30"/>
                <a:gd name="T31" fmla="*/ 68 h 68"/>
                <a:gd name="T32" fmla="*/ 18 w 30"/>
                <a:gd name="T33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68">
                  <a:moveTo>
                    <a:pt x="18" y="68"/>
                  </a:moveTo>
                  <a:cubicBezTo>
                    <a:pt x="18" y="28"/>
                    <a:pt x="18" y="28"/>
                    <a:pt x="18" y="28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18" y="9"/>
                    <a:pt x="21" y="8"/>
                    <a:pt x="26" y="8"/>
                  </a:cubicBezTo>
                  <a:cubicBezTo>
                    <a:pt x="27" y="8"/>
                    <a:pt x="29" y="8"/>
                    <a:pt x="30" y="8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28" y="0"/>
                    <a:pt x="26" y="0"/>
                    <a:pt x="24" y="0"/>
                  </a:cubicBezTo>
                  <a:cubicBezTo>
                    <a:pt x="15" y="0"/>
                    <a:pt x="9" y="4"/>
                    <a:pt x="9" y="1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68"/>
                    <a:pt x="9" y="68"/>
                    <a:pt x="9" y="68"/>
                  </a:cubicBezTo>
                  <a:lnTo>
                    <a:pt x="18" y="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53" name="Freeform 11">
              <a:extLst>
                <a:ext uri="{FF2B5EF4-FFF2-40B4-BE49-F238E27FC236}">
                  <a16:creationId xmlns:a16="http://schemas.microsoft.com/office/drawing/2014/main" id="{1FFDAF41-545F-43F4-9E0E-F79FF9D5D0C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549" y="1910"/>
              <a:ext cx="179" cy="410"/>
            </a:xfrm>
            <a:custGeom>
              <a:avLst/>
              <a:gdLst>
                <a:gd name="T0" fmla="*/ 0 w 27"/>
                <a:gd name="T1" fmla="*/ 13 h 61"/>
                <a:gd name="T2" fmla="*/ 0 w 27"/>
                <a:gd name="T3" fmla="*/ 19 h 61"/>
                <a:gd name="T4" fmla="*/ 8 w 27"/>
                <a:gd name="T5" fmla="*/ 19 h 61"/>
                <a:gd name="T6" fmla="*/ 8 w 27"/>
                <a:gd name="T7" fmla="*/ 49 h 61"/>
                <a:gd name="T8" fmla="*/ 21 w 27"/>
                <a:gd name="T9" fmla="*/ 61 h 61"/>
                <a:gd name="T10" fmla="*/ 27 w 27"/>
                <a:gd name="T11" fmla="*/ 60 h 61"/>
                <a:gd name="T12" fmla="*/ 27 w 27"/>
                <a:gd name="T13" fmla="*/ 53 h 61"/>
                <a:gd name="T14" fmla="*/ 22 w 27"/>
                <a:gd name="T15" fmla="*/ 54 h 61"/>
                <a:gd name="T16" fmla="*/ 17 w 27"/>
                <a:gd name="T17" fmla="*/ 49 h 61"/>
                <a:gd name="T18" fmla="*/ 17 w 27"/>
                <a:gd name="T19" fmla="*/ 19 h 61"/>
                <a:gd name="T20" fmla="*/ 27 w 27"/>
                <a:gd name="T21" fmla="*/ 19 h 61"/>
                <a:gd name="T22" fmla="*/ 27 w 27"/>
                <a:gd name="T23" fmla="*/ 13 h 61"/>
                <a:gd name="T24" fmla="*/ 17 w 27"/>
                <a:gd name="T25" fmla="*/ 13 h 61"/>
                <a:gd name="T26" fmla="*/ 17 w 27"/>
                <a:gd name="T27" fmla="*/ 0 h 61"/>
                <a:gd name="T28" fmla="*/ 8 w 27"/>
                <a:gd name="T29" fmla="*/ 3 h 61"/>
                <a:gd name="T30" fmla="*/ 8 w 27"/>
                <a:gd name="T31" fmla="*/ 13 h 61"/>
                <a:gd name="T32" fmla="*/ 0 w 27"/>
                <a:gd name="T33" fmla="*/ 1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61">
                  <a:moveTo>
                    <a:pt x="0" y="13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8" y="55"/>
                    <a:pt x="8" y="61"/>
                    <a:pt x="21" y="61"/>
                  </a:cubicBezTo>
                  <a:cubicBezTo>
                    <a:pt x="23" y="61"/>
                    <a:pt x="25" y="60"/>
                    <a:pt x="27" y="60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26" y="54"/>
                    <a:pt x="24" y="54"/>
                    <a:pt x="22" y="54"/>
                  </a:cubicBezTo>
                  <a:cubicBezTo>
                    <a:pt x="19" y="54"/>
                    <a:pt x="17" y="52"/>
                    <a:pt x="17" y="4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  <p:sp>
          <p:nvSpPr>
            <p:cNvPr id="54" name="Freeform 12">
              <a:extLst>
                <a:ext uri="{FF2B5EF4-FFF2-40B4-BE49-F238E27FC236}">
                  <a16:creationId xmlns:a16="http://schemas.microsoft.com/office/drawing/2014/main" id="{489D2E5A-F6CF-4427-B37B-4BF2D646ACF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433" y="1856"/>
              <a:ext cx="359" cy="451"/>
            </a:xfrm>
            <a:custGeom>
              <a:avLst/>
              <a:gdLst>
                <a:gd name="T0" fmla="*/ 0 w 54"/>
                <a:gd name="T1" fmla="*/ 67 h 67"/>
                <a:gd name="T2" fmla="*/ 23 w 54"/>
                <a:gd name="T3" fmla="*/ 67 h 67"/>
                <a:gd name="T4" fmla="*/ 54 w 54"/>
                <a:gd name="T5" fmla="*/ 34 h 67"/>
                <a:gd name="T6" fmla="*/ 23 w 54"/>
                <a:gd name="T7" fmla="*/ 0 h 67"/>
                <a:gd name="T8" fmla="*/ 0 w 54"/>
                <a:gd name="T9" fmla="*/ 0 h 67"/>
                <a:gd name="T10" fmla="*/ 0 w 54"/>
                <a:gd name="T11" fmla="*/ 67 h 67"/>
                <a:gd name="T12" fmla="*/ 9 w 54"/>
                <a:gd name="T13" fmla="*/ 8 h 67"/>
                <a:gd name="T14" fmla="*/ 23 w 54"/>
                <a:gd name="T15" fmla="*/ 8 h 67"/>
                <a:gd name="T16" fmla="*/ 45 w 54"/>
                <a:gd name="T17" fmla="*/ 34 h 67"/>
                <a:gd name="T18" fmla="*/ 23 w 54"/>
                <a:gd name="T19" fmla="*/ 59 h 67"/>
                <a:gd name="T20" fmla="*/ 9 w 54"/>
                <a:gd name="T21" fmla="*/ 59 h 67"/>
                <a:gd name="T22" fmla="*/ 9 w 54"/>
                <a:gd name="T23" fmla="*/ 8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4" h="67">
                  <a:moveTo>
                    <a:pt x="0" y="67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51" y="67"/>
                    <a:pt x="54" y="43"/>
                    <a:pt x="54" y="34"/>
                  </a:cubicBezTo>
                  <a:cubicBezTo>
                    <a:pt x="54" y="25"/>
                    <a:pt x="51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7"/>
                  </a:lnTo>
                  <a:close/>
                  <a:moveTo>
                    <a:pt x="9" y="8"/>
                  </a:moveTo>
                  <a:cubicBezTo>
                    <a:pt x="23" y="8"/>
                    <a:pt x="23" y="8"/>
                    <a:pt x="23" y="8"/>
                  </a:cubicBezTo>
                  <a:cubicBezTo>
                    <a:pt x="38" y="8"/>
                    <a:pt x="45" y="20"/>
                    <a:pt x="45" y="34"/>
                  </a:cubicBezTo>
                  <a:cubicBezTo>
                    <a:pt x="45" y="48"/>
                    <a:pt x="38" y="59"/>
                    <a:pt x="23" y="59"/>
                  </a:cubicBezTo>
                  <a:cubicBezTo>
                    <a:pt x="9" y="59"/>
                    <a:pt x="9" y="59"/>
                    <a:pt x="9" y="59"/>
                  </a:cubicBezTo>
                  <a:lnTo>
                    <a:pt x="9" y="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283179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1" r:id="rId2"/>
    <p:sldLayoutId id="2147483697" r:id="rId3"/>
    <p:sldLayoutId id="2147483690" r:id="rId4"/>
    <p:sldLayoutId id="2147483655" r:id="rId5"/>
    <p:sldLayoutId id="2147483658" r:id="rId6"/>
    <p:sldLayoutId id="2147483689" r:id="rId7"/>
    <p:sldLayoutId id="2147483695" r:id="rId8"/>
    <p:sldLayoutId id="2147483659" r:id="rId9"/>
    <p:sldLayoutId id="2147483700" r:id="rId10"/>
    <p:sldLayoutId id="2147483701" r:id="rId11"/>
    <p:sldLayoutId id="2147483699" r:id="rId12"/>
    <p:sldLayoutId id="2147483693" r:id="rId13"/>
    <p:sldLayoutId id="2147483692" r:id="rId14"/>
    <p:sldLayoutId id="2147483681" r:id="rId15"/>
    <p:sldLayoutId id="2147483702" r:id="rId16"/>
    <p:sldLayoutId id="2147483703" r:id="rId17"/>
    <p:sldLayoutId id="2147483704" r:id="rId18"/>
    <p:sldLayoutId id="2147483705" r:id="rId19"/>
    <p:sldLayoutId id="2147483696" r:id="rId20"/>
    <p:sldLayoutId id="2147483698" r:id="rId2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tabLst>
          <a:tab pos="1255713" algn="l"/>
        </a:tabLst>
        <a:defRPr sz="32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tx2"/>
        </a:buClr>
        <a:buSzPct val="10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74638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Wingdings" panose="05000000000000000000" pitchFamily="2" charset="2"/>
        <a:buChar char="§"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rgbClr val="0070C0"/>
        </a:buClr>
        <a:buSzPct val="85000"/>
        <a:buFont typeface="Arial" panose="020B0604020202020204" pitchFamily="34" charset="0"/>
        <a:buNone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000" b="0" kern="1200" cap="none" spc="30" baseline="0">
          <a:solidFill>
            <a:schemeClr val="accent1"/>
          </a:solidFill>
          <a:latin typeface="+mj-lt"/>
          <a:ea typeface="+mn-ea"/>
          <a:cs typeface="Calibri" panose="020F0502020204030204" pitchFamily="34" charset="0"/>
        </a:defRPr>
      </a:lvl4pPr>
      <a:lvl5pPr marL="263525" indent="-263525" algn="l" defTabSz="719138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tx2"/>
        </a:buClr>
        <a:buFont typeface="+mj-lt"/>
        <a:buAutoNum type="arabicPeriod"/>
        <a:defRPr sz="160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538163" indent="-276225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tx2"/>
        </a:buClr>
        <a:buFont typeface="+mj-lt"/>
        <a:buAutoNum type="alphaLcPeriod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6pPr>
      <a:lvl7pPr marL="538163" indent="-276225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Clr>
          <a:schemeClr val="tx2"/>
        </a:buClr>
        <a:buFont typeface="Wingdings" panose="05000000000000000000" pitchFamily="2" charset="2"/>
        <a:buChar char="§"/>
        <a:tabLst>
          <a:tab pos="266700" algn="l"/>
        </a:tabLst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2000" b="0" kern="12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776" userDrawn="1">
          <p15:clr>
            <a:srgbClr val="5ACBF0"/>
          </p15:clr>
        </p15:guide>
        <p15:guide id="3" orient="horz" pos="1002" userDrawn="1">
          <p15:clr>
            <a:srgbClr val="5ACBF0"/>
          </p15:clr>
        </p15:guide>
        <p15:guide id="4" orient="horz" pos="3748" userDrawn="1">
          <p15:clr>
            <a:srgbClr val="5ACBF0"/>
          </p15:clr>
        </p15:guide>
        <p15:guide id="5" orient="horz" userDrawn="1">
          <p15:clr>
            <a:srgbClr val="F26B43"/>
          </p15:clr>
        </p15:guide>
        <p15:guide id="6" orient="horz" pos="459" userDrawn="1">
          <p15:clr>
            <a:srgbClr val="5ACBF0"/>
          </p15:clr>
        </p15:guide>
        <p15:guide id="7" orient="horz" pos="4320" userDrawn="1">
          <p15:clr>
            <a:srgbClr val="F26B43"/>
          </p15:clr>
        </p15:guide>
        <p15:guide id="8" pos="438" userDrawn="1">
          <p15:clr>
            <a:srgbClr val="5ACBF0"/>
          </p15:clr>
        </p15:guide>
        <p15:guide id="9" userDrawn="1">
          <p15:clr>
            <a:srgbClr val="F26B43"/>
          </p15:clr>
        </p15:guide>
        <p15:guide id="10" pos="7242" userDrawn="1">
          <p15:clr>
            <a:srgbClr val="5ACBF0"/>
          </p15:clr>
        </p15:guide>
        <p15:guide id="11" pos="76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illysalmon.com/uploads/5/0/1/3/50133443/carpe_diem_planning_process_workbook_webversion1june2020.pdf" TargetMode="Externa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unsplash.com/s/photos/mastery?utm_source=unsplash&amp;utm_medium=referral&amp;utm_content=creditCopyText" TargetMode="External"/><Relationship Id="rId4" Type="http://schemas.openxmlformats.org/officeDocument/2006/relationships/hyperlink" Target="https://unsplash.com/@rankandfiledostoevsky?utm_source=unsplash&amp;utm_medium=referral&amp;utm_content=creditCopyText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gillysalmon.com/carpe-diem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lindsayhenwood?utm_source=unsplash&amp;utm_medium=referral&amp;utm_content=creditCopyText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unsplash.com/s/photos/steps?utm_source=unsplash&amp;utm_medium=referral&amp;utm_content=creditCopyTex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michael_hiraeth-8109749/?utm_source=link-attribution&amp;utm_medium=referral&amp;utm_campaign=image&amp;utm_content=3216744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ixabay.com/?utm_source=link-attribution&amp;utm_medium=referral&amp;utm_campaign=image&amp;utm_content=321674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6.svg"/><Relationship Id="rId5" Type="http://schemas.openxmlformats.org/officeDocument/2006/relationships/image" Target="../media/image10.svg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michael_hiraeth-8109749/?utm_source=link-attribution&amp;utm_medium=referral&amp;utm_campaign=image&amp;utm_content=3216744" TargetMode="Externa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pixabay.com/?utm_source=link-attribution&amp;utm_medium=referral&amp;utm_campaign=image&amp;utm_content=321674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sv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To prepare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>
                <a:latin typeface="Arial"/>
                <a:cs typeface="Arial"/>
              </a:rPr>
              <a:t>Set up the room, so everyone can work around the Blueprint</a:t>
            </a:r>
            <a:endParaRPr lang="en-US" sz="2000" dirty="0"/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 dirty="0">
                <a:latin typeface="Arial"/>
                <a:cs typeface="Arial"/>
              </a:rPr>
              <a:t>Check and adjust this presentation to your needs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 dirty="0">
                <a:latin typeface="Arial"/>
                <a:cs typeface="Arial"/>
              </a:rPr>
              <a:t>List of materials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(digital) canvas / flip over sheets / big sheets of paper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Post-its, multiple colors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Pens</a:t>
            </a:r>
          </a:p>
          <a:p>
            <a:pPr>
              <a:buFontTx/>
              <a:buChar char="-"/>
            </a:pPr>
            <a:r>
              <a:rPr lang="en-US" sz="2000" dirty="0">
                <a:latin typeface="Arial"/>
                <a:cs typeface="Arial"/>
              </a:rPr>
              <a:t>Handouts:</a:t>
            </a:r>
          </a:p>
          <a:p>
            <a:pPr lvl="1">
              <a:buFontTx/>
              <a:buChar char="-"/>
            </a:pPr>
            <a:r>
              <a:rPr lang="en-US" sz="1600" dirty="0">
                <a:latin typeface="Arial"/>
                <a:cs typeface="Arial"/>
              </a:rPr>
              <a:t>Look &amp; Feel [A4]</a:t>
            </a:r>
          </a:p>
          <a:p>
            <a:pPr lvl="1">
              <a:buFontTx/>
              <a:buChar char="-"/>
            </a:pPr>
            <a:r>
              <a:rPr lang="en-US" sz="1600" dirty="0">
                <a:latin typeface="Arial"/>
                <a:cs typeface="Arial"/>
              </a:rPr>
              <a:t>Blueprint Template (empty) [A3]</a:t>
            </a:r>
          </a:p>
          <a:p>
            <a:pPr lvl="1">
              <a:buFontTx/>
              <a:buChar char="-"/>
            </a:pPr>
            <a:r>
              <a:rPr lang="en-US" sz="1600" dirty="0">
                <a:latin typeface="Arial"/>
                <a:cs typeface="Arial"/>
              </a:rPr>
              <a:t>Bloom's Taxonomy [A3]</a:t>
            </a:r>
          </a:p>
          <a:p>
            <a:pPr lvl="1">
              <a:buFontTx/>
              <a:buChar char="-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 examples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2800" dirty="0"/>
              <a:t>“In this course, students will design a mission to mars.”</a:t>
            </a:r>
          </a:p>
        </p:txBody>
      </p:sp>
    </p:spTree>
    <p:extLst>
      <p:ext uri="{BB962C8B-B14F-4D97-AF65-F5344CB8AC3E}">
        <p14:creationId xmlns:p14="http://schemas.microsoft.com/office/powerpoint/2010/main" val="3381085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/>
              <a:t>What is the name / title of the course?</a:t>
            </a:r>
          </a:p>
          <a:p>
            <a:endParaRPr lang="en-US"/>
          </a:p>
          <a:p>
            <a:pPr marL="0" indent="0">
              <a:buNone/>
            </a:pPr>
            <a:r>
              <a:rPr lang="en-US" sz="2400" i="1"/>
              <a:t>Should it reflect the content?</a:t>
            </a:r>
          </a:p>
          <a:p>
            <a:pPr marL="0" indent="0">
              <a:buNone/>
            </a:pPr>
            <a:r>
              <a:rPr lang="en-US" sz="2400" i="1"/>
              <a:t>Should it spark interest?</a:t>
            </a:r>
          </a:p>
        </p:txBody>
      </p:sp>
    </p:spTree>
    <p:extLst>
      <p:ext uri="{BB962C8B-B14F-4D97-AF65-F5344CB8AC3E}">
        <p14:creationId xmlns:p14="http://schemas.microsoft.com/office/powerpoint/2010/main" val="1546083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 audience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/>
              <a:t>What do we know about the students?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400" i="1"/>
              <a:t>Number of students</a:t>
            </a:r>
          </a:p>
          <a:p>
            <a:pPr marL="0" indent="0">
              <a:buNone/>
            </a:pPr>
            <a:r>
              <a:rPr lang="en-US" sz="2400" i="1"/>
              <a:t>Age of students</a:t>
            </a:r>
          </a:p>
          <a:p>
            <a:pPr marL="0" indent="0">
              <a:buNone/>
            </a:pPr>
            <a:r>
              <a:rPr lang="en-US" sz="2400" i="1"/>
              <a:t>Entry level of students</a:t>
            </a:r>
          </a:p>
          <a:p>
            <a:pPr marL="0" indent="0">
              <a:buNone/>
            </a:pPr>
            <a:r>
              <a:rPr lang="en-US" sz="2400" i="1"/>
              <a:t>Required prior knowledge</a:t>
            </a:r>
          </a:p>
          <a:p>
            <a:pPr marL="0" indent="0">
              <a:buNone/>
            </a:pPr>
            <a:r>
              <a:rPr lang="en-US" sz="2400" i="1"/>
              <a:t>Main deficits/weaknesses</a:t>
            </a:r>
          </a:p>
        </p:txBody>
      </p:sp>
    </p:spTree>
    <p:extLst>
      <p:ext uri="{BB962C8B-B14F-4D97-AF65-F5344CB8AC3E}">
        <p14:creationId xmlns:p14="http://schemas.microsoft.com/office/powerpoint/2010/main" val="16637238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Position in curriculum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/>
              <a:t>How does your course fit into the curriculum?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How does the course contribute to the curriculum goals?</a:t>
            </a:r>
          </a:p>
          <a:p>
            <a:pPr marL="0" indent="0">
              <a:buNone/>
            </a:pPr>
            <a:r>
              <a:rPr lang="en-US" sz="2400" i="1" dirty="0"/>
              <a:t>Which course comes prior to this course (learning objectives)?</a:t>
            </a:r>
          </a:p>
          <a:p>
            <a:pPr marL="0" indent="0">
              <a:buNone/>
            </a:pPr>
            <a:r>
              <a:rPr lang="en-US" sz="2400" i="1" dirty="0"/>
              <a:t>Which course comes after this course (learning objectives)?</a:t>
            </a:r>
          </a:p>
          <a:p>
            <a:pPr marL="0" indent="0">
              <a:buNone/>
            </a:pPr>
            <a:r>
              <a:rPr lang="en-US" sz="2400" i="1" dirty="0"/>
              <a:t>Which courses run parallel to this course (study load, integration)?</a:t>
            </a:r>
          </a:p>
        </p:txBody>
      </p:sp>
    </p:spTree>
    <p:extLst>
      <p:ext uri="{BB962C8B-B14F-4D97-AF65-F5344CB8AC3E}">
        <p14:creationId xmlns:p14="http://schemas.microsoft.com/office/powerpoint/2010/main" val="3980456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Improvements from last year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572" y="1359314"/>
            <a:ext cx="11646569" cy="47692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What can we learn from previous year(s)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Course improvement plan</a:t>
            </a:r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Your own experience</a:t>
            </a:r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Student evaluations (</a:t>
            </a:r>
            <a:r>
              <a:rPr lang="en-US" sz="2400" i="1" dirty="0" err="1">
                <a:latin typeface="Arial"/>
                <a:cs typeface="Arial"/>
              </a:rPr>
              <a:t>Evasys</a:t>
            </a:r>
            <a:r>
              <a:rPr lang="en-US" sz="2400" i="1" dirty="0">
                <a:latin typeface="Arial"/>
                <a:cs typeface="Arial"/>
              </a:rPr>
              <a:t>/response groups)</a:t>
            </a:r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Exam evaluations</a:t>
            </a:r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Other data (Brightspace, Tools)</a:t>
            </a:r>
          </a:p>
          <a:p>
            <a:pPr marL="0" indent="0">
              <a:buNone/>
            </a:pPr>
            <a:endParaRPr lang="en-US" sz="2400" i="1" dirty="0"/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What do you want to keep?</a:t>
            </a:r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What do you want to change/create?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728588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 and feel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 dirty="0"/>
              <a:t>Choose 4-6 words which describe the look and feel of your course</a:t>
            </a:r>
          </a:p>
        </p:txBody>
      </p:sp>
    </p:spTree>
    <p:extLst>
      <p:ext uri="{BB962C8B-B14F-4D97-AF65-F5344CB8AC3E}">
        <p14:creationId xmlns:p14="http://schemas.microsoft.com/office/powerpoint/2010/main" val="881140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A095EB-8008-BF18-B2D7-BF1D0C102159}"/>
              </a:ext>
            </a:extLst>
          </p:cNvPr>
          <p:cNvSpPr txBox="1"/>
          <p:nvPr/>
        </p:nvSpPr>
        <p:spPr>
          <a:xfrm>
            <a:off x="8813781" y="2785938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textured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BD5988-52E1-CAA0-94A7-235342D9652B}"/>
              </a:ext>
            </a:extLst>
          </p:cNvPr>
          <p:cNvSpPr txBox="1"/>
          <p:nvPr/>
        </p:nvSpPr>
        <p:spPr>
          <a:xfrm>
            <a:off x="8050000" y="4300287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classy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EEA3AE5-1717-D7E2-61F9-BAEF23B7DDCC}"/>
              </a:ext>
            </a:extLst>
          </p:cNvPr>
          <p:cNvSpPr txBox="1"/>
          <p:nvPr/>
        </p:nvSpPr>
        <p:spPr>
          <a:xfrm>
            <a:off x="574121" y="2150332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trendy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D6119B-3AB3-976B-69C1-395F57751F8D}"/>
              </a:ext>
            </a:extLst>
          </p:cNvPr>
          <p:cNvSpPr txBox="1"/>
          <p:nvPr/>
        </p:nvSpPr>
        <p:spPr>
          <a:xfrm>
            <a:off x="678742" y="2811775"/>
            <a:ext cx="162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professional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0BDE185-22CD-BC04-AF16-9DBF17222F4B}"/>
              </a:ext>
            </a:extLst>
          </p:cNvPr>
          <p:cNvSpPr txBox="1"/>
          <p:nvPr/>
        </p:nvSpPr>
        <p:spPr>
          <a:xfrm>
            <a:off x="2143326" y="442267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simple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73F7659-47AF-6790-5DDF-8F9D6FE72F59}"/>
              </a:ext>
            </a:extLst>
          </p:cNvPr>
          <p:cNvSpPr txBox="1"/>
          <p:nvPr/>
        </p:nvSpPr>
        <p:spPr>
          <a:xfrm>
            <a:off x="2427513" y="1731896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bright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775227B-CF24-7C9C-9652-3340C44E7BF0}"/>
              </a:ext>
            </a:extLst>
          </p:cNvPr>
          <p:cNvSpPr txBox="1"/>
          <p:nvPr/>
        </p:nvSpPr>
        <p:spPr>
          <a:xfrm>
            <a:off x="6777085" y="750067"/>
            <a:ext cx="13265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relevant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9B6A42ED-3039-646E-0CF9-CB48F04CFEC7}"/>
              </a:ext>
            </a:extLst>
          </p:cNvPr>
          <p:cNvSpPr txBox="1"/>
          <p:nvPr/>
        </p:nvSpPr>
        <p:spPr>
          <a:xfrm>
            <a:off x="223122" y="3581939"/>
            <a:ext cx="1299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compact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149932D-893B-DA14-F4B4-7066C710D43F}"/>
              </a:ext>
            </a:extLst>
          </p:cNvPr>
          <p:cNvSpPr txBox="1"/>
          <p:nvPr/>
        </p:nvSpPr>
        <p:spPr>
          <a:xfrm>
            <a:off x="307287" y="5273628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smart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4D3CAAD-981C-0511-9E05-6FCB08A2F5C9}"/>
              </a:ext>
            </a:extLst>
          </p:cNvPr>
          <p:cNvSpPr txBox="1"/>
          <p:nvPr/>
        </p:nvSpPr>
        <p:spPr>
          <a:xfrm>
            <a:off x="1970344" y="3829733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efficient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51DE9B1-DAD2-4310-7FAA-D490AACD3B15}"/>
              </a:ext>
            </a:extLst>
          </p:cNvPr>
          <p:cNvSpPr txBox="1"/>
          <p:nvPr/>
        </p:nvSpPr>
        <p:spPr>
          <a:xfrm>
            <a:off x="7331321" y="5914361"/>
            <a:ext cx="1140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authentic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2A92E75B-9496-2697-A76A-CB6E8B5AD1D8}"/>
              </a:ext>
            </a:extLst>
          </p:cNvPr>
          <p:cNvSpPr txBox="1"/>
          <p:nvPr/>
        </p:nvSpPr>
        <p:spPr>
          <a:xfrm>
            <a:off x="1582462" y="5093447"/>
            <a:ext cx="175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contextualised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AA91B1A-2FF5-06A6-8D21-7C70F181CF6D}"/>
              </a:ext>
            </a:extLst>
          </p:cNvPr>
          <p:cNvSpPr txBox="1"/>
          <p:nvPr/>
        </p:nvSpPr>
        <p:spPr>
          <a:xfrm>
            <a:off x="289439" y="473068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strong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106A596-C485-4637-C53C-067F5D124EF2}"/>
              </a:ext>
            </a:extLst>
          </p:cNvPr>
          <p:cNvSpPr txBox="1"/>
          <p:nvPr/>
        </p:nvSpPr>
        <p:spPr>
          <a:xfrm>
            <a:off x="1866000" y="5987829"/>
            <a:ext cx="1592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challenging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8901A9A-F9AE-3D36-69CE-16BEF67EB2BD}"/>
              </a:ext>
            </a:extLst>
          </p:cNvPr>
          <p:cNvSpPr txBox="1"/>
          <p:nvPr/>
        </p:nvSpPr>
        <p:spPr>
          <a:xfrm>
            <a:off x="403425" y="1372221"/>
            <a:ext cx="1241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engaging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460AA2E-4D52-AA91-DEE3-9BCFA7AE621E}"/>
              </a:ext>
            </a:extLst>
          </p:cNvPr>
          <p:cNvSpPr txBox="1"/>
          <p:nvPr/>
        </p:nvSpPr>
        <p:spPr>
          <a:xfrm>
            <a:off x="8120041" y="1235444"/>
            <a:ext cx="123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reflective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5F1CF57-FE05-DDD5-7F92-63D199BB6D45}"/>
              </a:ext>
            </a:extLst>
          </p:cNvPr>
          <p:cNvSpPr txBox="1"/>
          <p:nvPr/>
        </p:nvSpPr>
        <p:spPr>
          <a:xfrm>
            <a:off x="6542632" y="2178870"/>
            <a:ext cx="1024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clear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0E02968-9C47-23FC-94E1-5C937CAA65DD}"/>
              </a:ext>
            </a:extLst>
          </p:cNvPr>
          <p:cNvSpPr txBox="1"/>
          <p:nvPr/>
        </p:nvSpPr>
        <p:spPr>
          <a:xfrm>
            <a:off x="186683" y="4370497"/>
            <a:ext cx="1756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collaborative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9949FC5-B750-FF30-81BF-863CCB97566D}"/>
              </a:ext>
            </a:extLst>
          </p:cNvPr>
          <p:cNvSpPr txBox="1"/>
          <p:nvPr/>
        </p:nvSpPr>
        <p:spPr>
          <a:xfrm>
            <a:off x="10552123" y="4192675"/>
            <a:ext cx="1138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practical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F6711286-4D7C-7EE3-5F58-5B8F30176CBA}"/>
              </a:ext>
            </a:extLst>
          </p:cNvPr>
          <p:cNvSpPr txBox="1"/>
          <p:nvPr/>
        </p:nvSpPr>
        <p:spPr>
          <a:xfrm>
            <a:off x="3515498" y="791770"/>
            <a:ext cx="1318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fast-paced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EE2A507-86D7-83E9-8CA9-6FC5440B874E}"/>
              </a:ext>
            </a:extLst>
          </p:cNvPr>
          <p:cNvSpPr txBox="1"/>
          <p:nvPr/>
        </p:nvSpPr>
        <p:spPr>
          <a:xfrm>
            <a:off x="4508396" y="2075012"/>
            <a:ext cx="153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step-by-step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C22107D-3430-C67B-305E-7450CB92F6E7}"/>
              </a:ext>
            </a:extLst>
          </p:cNvPr>
          <p:cNvSpPr txBox="1"/>
          <p:nvPr/>
        </p:nvSpPr>
        <p:spPr>
          <a:xfrm>
            <a:off x="2600358" y="2335513"/>
            <a:ext cx="1703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controversial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D382F27-FC32-C968-95DA-7AAFA2F327A8}"/>
              </a:ext>
            </a:extLst>
          </p:cNvPr>
          <p:cNvSpPr txBox="1"/>
          <p:nvPr/>
        </p:nvSpPr>
        <p:spPr>
          <a:xfrm>
            <a:off x="4127615" y="2954756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pleasant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C30C9E2-6C44-4A13-0D9C-78A84B4DA8D4}"/>
              </a:ext>
            </a:extLst>
          </p:cNvPr>
          <p:cNvSpPr txBox="1"/>
          <p:nvPr/>
        </p:nvSpPr>
        <p:spPr>
          <a:xfrm>
            <a:off x="10770624" y="1290917"/>
            <a:ext cx="80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fun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160938D2-0D12-C128-C975-F67FA2FC8845}"/>
              </a:ext>
            </a:extLst>
          </p:cNvPr>
          <p:cNvSpPr txBox="1"/>
          <p:nvPr/>
        </p:nvSpPr>
        <p:spPr>
          <a:xfrm>
            <a:off x="2664645" y="3014890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daring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E3D3543-9E5C-5246-6CF7-0D815F1D32F2}"/>
              </a:ext>
            </a:extLst>
          </p:cNvPr>
          <p:cNvSpPr txBox="1"/>
          <p:nvPr/>
        </p:nvSpPr>
        <p:spPr>
          <a:xfrm>
            <a:off x="3623153" y="3680826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decisive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9F4EC0D-934F-B5CD-EBAC-4304598819CB}"/>
              </a:ext>
            </a:extLst>
          </p:cNvPr>
          <p:cNvSpPr txBox="1"/>
          <p:nvPr/>
        </p:nvSpPr>
        <p:spPr>
          <a:xfrm>
            <a:off x="2780263" y="436020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energetic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E00B9FB-17A9-37E1-B672-05D3F2C855B6}"/>
              </a:ext>
            </a:extLst>
          </p:cNvPr>
          <p:cNvSpPr txBox="1"/>
          <p:nvPr/>
        </p:nvSpPr>
        <p:spPr>
          <a:xfrm>
            <a:off x="4598247" y="441175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thorough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7FEB0341-1BF9-3400-402E-088E1D7E0D25}"/>
              </a:ext>
            </a:extLst>
          </p:cNvPr>
          <p:cNvSpPr txBox="1"/>
          <p:nvPr/>
        </p:nvSpPr>
        <p:spPr>
          <a:xfrm>
            <a:off x="3581204" y="5594987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basic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D2190F6-8658-5DBB-2962-5FFDFC1FDE6B}"/>
              </a:ext>
            </a:extLst>
          </p:cNvPr>
          <p:cNvSpPr txBox="1"/>
          <p:nvPr/>
        </p:nvSpPr>
        <p:spPr>
          <a:xfrm>
            <a:off x="4248891" y="5076808"/>
            <a:ext cx="1493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interactive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7101852F-CD6B-06D1-CE7F-DB8C5F9F16F1}"/>
              </a:ext>
            </a:extLst>
          </p:cNvPr>
          <p:cNvSpPr txBox="1"/>
          <p:nvPr/>
        </p:nvSpPr>
        <p:spPr>
          <a:xfrm>
            <a:off x="1846311" y="1021646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dynamic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C570A42C-6D58-A36B-5BAB-584017762E1C}"/>
              </a:ext>
            </a:extLst>
          </p:cNvPr>
          <p:cNvSpPr txBox="1"/>
          <p:nvPr/>
        </p:nvSpPr>
        <p:spPr>
          <a:xfrm>
            <a:off x="4879308" y="420114"/>
            <a:ext cx="1447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demanding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0903128-DCA7-DCB8-0BCB-A81EE74FDCFB}"/>
              </a:ext>
            </a:extLst>
          </p:cNvPr>
          <p:cNvSpPr txBox="1"/>
          <p:nvPr/>
        </p:nvSpPr>
        <p:spPr>
          <a:xfrm>
            <a:off x="5433916" y="1286039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edgy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D2645AD-40D4-61FE-BF0E-4EDD2C7E8D83}"/>
              </a:ext>
            </a:extLst>
          </p:cNvPr>
          <p:cNvSpPr txBox="1"/>
          <p:nvPr/>
        </p:nvSpPr>
        <p:spPr>
          <a:xfrm>
            <a:off x="5457935" y="577965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can-do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5099364-83FA-8C9B-FFBB-BDA4BDEFBE7D}"/>
              </a:ext>
            </a:extLst>
          </p:cNvPr>
          <p:cNvSpPr txBox="1"/>
          <p:nvPr/>
        </p:nvSpPr>
        <p:spPr>
          <a:xfrm>
            <a:off x="5517311" y="277150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enticing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35B4B63-17CE-1685-A85E-D524BDC805BE}"/>
              </a:ext>
            </a:extLst>
          </p:cNvPr>
          <p:cNvSpPr txBox="1"/>
          <p:nvPr/>
        </p:nvSpPr>
        <p:spPr>
          <a:xfrm>
            <a:off x="5283215" y="3646778"/>
            <a:ext cx="1831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practice-based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D3F6F90A-30FE-F84E-6D65-B70D0FEA9E8A}"/>
              </a:ext>
            </a:extLst>
          </p:cNvPr>
          <p:cNvSpPr txBox="1"/>
          <p:nvPr/>
        </p:nvSpPr>
        <p:spPr>
          <a:xfrm>
            <a:off x="8269057" y="382530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unusual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1CE6EE4-CF73-AF23-BA9C-C830358D175D}"/>
              </a:ext>
            </a:extLst>
          </p:cNvPr>
          <p:cNvSpPr txBox="1"/>
          <p:nvPr/>
        </p:nvSpPr>
        <p:spPr>
          <a:xfrm>
            <a:off x="6741437" y="1446292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purposeful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9FB9F988-8463-E32C-3D12-F0E171B6F408}"/>
              </a:ext>
            </a:extLst>
          </p:cNvPr>
          <p:cNvSpPr txBox="1"/>
          <p:nvPr/>
        </p:nvSpPr>
        <p:spPr>
          <a:xfrm>
            <a:off x="4031739" y="1440597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analytic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4EC7974-1E88-6302-EDDB-AA1E794A9002}"/>
              </a:ext>
            </a:extLst>
          </p:cNvPr>
          <p:cNvSpPr txBox="1"/>
          <p:nvPr/>
        </p:nvSpPr>
        <p:spPr>
          <a:xfrm>
            <a:off x="6920742" y="3001953"/>
            <a:ext cx="1571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participative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4875B77E-3471-763E-13C6-D3452423C912}"/>
              </a:ext>
            </a:extLst>
          </p:cNvPr>
          <p:cNvSpPr txBox="1"/>
          <p:nvPr/>
        </p:nvSpPr>
        <p:spPr>
          <a:xfrm>
            <a:off x="6083673" y="4373962"/>
            <a:ext cx="16889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eye-catching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2FE571A-C9C6-0DAA-C714-DCA96FF75A1B}"/>
              </a:ext>
            </a:extLst>
          </p:cNvPr>
          <p:cNvSpPr txBox="1"/>
          <p:nvPr/>
        </p:nvSpPr>
        <p:spPr>
          <a:xfrm>
            <a:off x="6429175" y="519601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accessible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12B306A-674F-E1E5-EBB9-4B746B4718C3}"/>
              </a:ext>
            </a:extLst>
          </p:cNvPr>
          <p:cNvSpPr txBox="1"/>
          <p:nvPr/>
        </p:nvSpPr>
        <p:spPr>
          <a:xfrm>
            <a:off x="9085543" y="5594987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playful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0A36470F-319E-834C-FD71-E536069FA655}"/>
              </a:ext>
            </a:extLst>
          </p:cNvPr>
          <p:cNvSpPr txBox="1"/>
          <p:nvPr/>
        </p:nvSpPr>
        <p:spPr>
          <a:xfrm>
            <a:off x="10332542" y="510221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creative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96FF5D7A-82EC-1D32-675B-89B553890C89}"/>
              </a:ext>
            </a:extLst>
          </p:cNvPr>
          <p:cNvSpPr txBox="1"/>
          <p:nvPr/>
        </p:nvSpPr>
        <p:spPr>
          <a:xfrm>
            <a:off x="9700031" y="110137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light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1778084F-2A04-ACE3-13E9-D03543608E07}"/>
              </a:ext>
            </a:extLst>
          </p:cNvPr>
          <p:cNvSpPr txBox="1"/>
          <p:nvPr/>
        </p:nvSpPr>
        <p:spPr>
          <a:xfrm>
            <a:off x="8086511" y="4995964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modern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F84E101C-E97D-22F6-C91C-051AAE9FE0AE}"/>
              </a:ext>
            </a:extLst>
          </p:cNvPr>
          <p:cNvSpPr txBox="1"/>
          <p:nvPr/>
        </p:nvSpPr>
        <p:spPr>
          <a:xfrm>
            <a:off x="9204537" y="3422827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current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E558073-7F91-D1C8-8451-D4A703239438}"/>
              </a:ext>
            </a:extLst>
          </p:cNvPr>
          <p:cNvSpPr txBox="1"/>
          <p:nvPr/>
        </p:nvSpPr>
        <p:spPr>
          <a:xfrm>
            <a:off x="7583951" y="3736577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incisive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4492A35F-7307-5E92-69FC-07D39FEF7C40}"/>
              </a:ext>
            </a:extLst>
          </p:cNvPr>
          <p:cNvSpPr txBox="1"/>
          <p:nvPr/>
        </p:nvSpPr>
        <p:spPr>
          <a:xfrm>
            <a:off x="7901328" y="2089073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mobile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ECB80993-2035-F956-99F3-E2B7BFEDF487}"/>
              </a:ext>
            </a:extLst>
          </p:cNvPr>
          <p:cNvSpPr txBox="1"/>
          <p:nvPr/>
        </p:nvSpPr>
        <p:spPr>
          <a:xfrm>
            <a:off x="10570008" y="3008097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global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DB00FEA-1400-FCC1-EE48-A1B6F67F9779}"/>
              </a:ext>
            </a:extLst>
          </p:cNvPr>
          <p:cNvSpPr txBox="1"/>
          <p:nvPr/>
        </p:nvSpPr>
        <p:spPr>
          <a:xfrm>
            <a:off x="9706804" y="5029644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enabling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211E58D7-4727-7CA0-BD9F-93B7098E2547}"/>
              </a:ext>
            </a:extLst>
          </p:cNvPr>
          <p:cNvSpPr txBox="1"/>
          <p:nvPr/>
        </p:nvSpPr>
        <p:spPr>
          <a:xfrm>
            <a:off x="10438666" y="5852399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serious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3754C90-01E8-ACCD-4801-6CAD4745524D}"/>
              </a:ext>
            </a:extLst>
          </p:cNvPr>
          <p:cNvSpPr txBox="1"/>
          <p:nvPr/>
        </p:nvSpPr>
        <p:spPr>
          <a:xfrm>
            <a:off x="9258875" y="2006019"/>
            <a:ext cx="19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forward-looking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9C5AE25-B158-FD31-E378-D26066527B1F}"/>
              </a:ext>
            </a:extLst>
          </p:cNvPr>
          <p:cNvSpPr txBox="1"/>
          <p:nvPr/>
        </p:nvSpPr>
        <p:spPr>
          <a:xfrm>
            <a:off x="9159781" y="4264206"/>
            <a:ext cx="1251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>
                <a:solidFill>
                  <a:schemeClr val="bg1"/>
                </a:solidFill>
              </a:rPr>
              <a:t>flexible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6B47B8D-0C27-96BE-7B37-3A8CD64D5F75}"/>
              </a:ext>
            </a:extLst>
          </p:cNvPr>
          <p:cNvSpPr txBox="1"/>
          <p:nvPr/>
        </p:nvSpPr>
        <p:spPr>
          <a:xfrm rot="16200000">
            <a:off x="8661342" y="3309415"/>
            <a:ext cx="6864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Adopted from the </a:t>
            </a:r>
            <a:r>
              <a:rPr lang="en-GB" sz="1200" dirty="0">
                <a:solidFill>
                  <a:schemeClr val="accent2">
                    <a:lumMod val="20000"/>
                    <a:lumOff val="8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Carpe Diem Planning Process Handbook </a:t>
            </a:r>
            <a:r>
              <a:rPr lang="en-GB" sz="12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by Gilly Salmon</a:t>
            </a:r>
            <a:endParaRPr lang="en-US" sz="1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1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Look and feel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 dirty="0"/>
              <a:t>Choose 4-6 words which describe the look and feel</a:t>
            </a:r>
          </a:p>
          <a:p>
            <a:pPr marL="711200" indent="-711200">
              <a:buFont typeface="System Font Regular"/>
              <a:buChar char="→"/>
            </a:pPr>
            <a:r>
              <a:rPr lang="en-US" b="1" dirty="0"/>
              <a:t>Describe how the 4-6 words are put into practice</a:t>
            </a:r>
          </a:p>
        </p:txBody>
      </p:sp>
    </p:spTree>
    <p:extLst>
      <p:ext uri="{BB962C8B-B14F-4D97-AF65-F5344CB8AC3E}">
        <p14:creationId xmlns:p14="http://schemas.microsoft.com/office/powerpoint/2010/main" val="28369527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0D88C-CBD0-9869-2B41-A11F229F2A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8B4B56-6BA4-0945-B1DD-2FBF17F27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sz="3600" b="1"/>
              <a:t>How can your students show that they have mastered your course?</a:t>
            </a:r>
          </a:p>
          <a:p>
            <a:pPr marL="0" indent="0">
              <a:buNone/>
            </a:pPr>
            <a:endParaRPr lang="en-US" sz="3600" b="1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64FE2AF6-1635-86F1-9301-89573B8AA616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5903913" cy="6858000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583F4-34EC-D0D0-122A-84CAFC1F42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Photo by </a:t>
            </a:r>
            <a:r>
              <a:rPr lang="en-US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Vance Osterhout</a:t>
            </a:r>
            <a:r>
              <a:rPr lang="en-US">
                <a:solidFill>
                  <a:schemeClr val="bg1"/>
                </a:solidFill>
              </a:rPr>
              <a:t> on </a:t>
            </a:r>
            <a:r>
              <a:rPr lang="en-US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051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objectives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/>
              <a:t>What are the (new) learning objectives for your course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400" i="1"/>
              <a:t>What do you want your students to be able to do?</a:t>
            </a:r>
          </a:p>
          <a:p>
            <a:pPr marL="0" indent="0">
              <a:buNone/>
            </a:pPr>
            <a:r>
              <a:rPr lang="en-US" sz="2400" i="1"/>
              <a:t>How can this be broken down into feasible chunks?</a:t>
            </a:r>
          </a:p>
          <a:p>
            <a:pPr marL="0" indent="0">
              <a:buNone/>
            </a:pPr>
            <a:endParaRPr lang="en-US" sz="2400" i="1"/>
          </a:p>
          <a:p>
            <a:pPr marL="0" indent="0">
              <a:buNone/>
            </a:pPr>
            <a:r>
              <a:rPr lang="en-US" sz="2400" i="1"/>
              <a:t>E.g.: By the end of this course the student is able to…</a:t>
            </a:r>
          </a:p>
        </p:txBody>
      </p:sp>
    </p:spTree>
    <p:extLst>
      <p:ext uri="{BB962C8B-B14F-4D97-AF65-F5344CB8AC3E}">
        <p14:creationId xmlns:p14="http://schemas.microsoft.com/office/powerpoint/2010/main" val="2530245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3"/>
            <a:ext cx="8035600" cy="4524315"/>
            <a:chOff x="3838036" y="1166843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3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Learning objectives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b="1">
                <a:solidFill>
                  <a:schemeClr val="accent4"/>
                </a:solidFill>
              </a:rPr>
              <a:t>Verb</a:t>
            </a:r>
            <a:r>
              <a:rPr lang="en-US" b="1"/>
              <a:t> </a:t>
            </a:r>
            <a:r>
              <a:rPr lang="en-US"/>
              <a:t>+</a:t>
            </a:r>
            <a:r>
              <a:rPr lang="en-US" b="1"/>
              <a:t> </a:t>
            </a:r>
            <a:r>
              <a:rPr lang="en-US" b="1">
                <a:solidFill>
                  <a:schemeClr val="accent5"/>
                </a:solidFill>
              </a:rPr>
              <a:t>Content</a:t>
            </a:r>
            <a:r>
              <a:rPr lang="en-US" b="1"/>
              <a:t> </a:t>
            </a:r>
            <a:r>
              <a:rPr lang="en-US"/>
              <a:t>+</a:t>
            </a:r>
            <a:r>
              <a:rPr lang="en-US" b="1"/>
              <a:t> </a:t>
            </a:r>
            <a:r>
              <a:rPr lang="en-US" b="1">
                <a:solidFill>
                  <a:schemeClr val="accent6"/>
                </a:solidFill>
              </a:rPr>
              <a:t>Context</a:t>
            </a:r>
          </a:p>
          <a:p>
            <a:pPr marL="0" indent="0" algn="ctr">
              <a:buNone/>
            </a:pPr>
            <a:endParaRPr lang="en-US" b="1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en-US" sz="2800" i="1"/>
              <a:t>The student is able to: </a:t>
            </a:r>
            <a:r>
              <a:rPr lang="en-US" sz="2800" b="1" i="1">
                <a:solidFill>
                  <a:schemeClr val="accent4"/>
                </a:solidFill>
              </a:rPr>
              <a:t>design</a:t>
            </a:r>
            <a:r>
              <a:rPr lang="en-US" sz="2800" b="1" i="1"/>
              <a:t>  </a:t>
            </a:r>
            <a:r>
              <a:rPr lang="en-US" sz="2800" b="1" i="1">
                <a:solidFill>
                  <a:schemeClr val="accent5"/>
                </a:solidFill>
              </a:rPr>
              <a:t>systems engineering solutions</a:t>
            </a:r>
            <a:r>
              <a:rPr lang="en-US" sz="2800" b="1" i="1"/>
              <a:t>  </a:t>
            </a:r>
            <a:r>
              <a:rPr lang="en-US" sz="2800" b="1" i="1">
                <a:solidFill>
                  <a:schemeClr val="accent6"/>
                </a:solidFill>
              </a:rPr>
              <a:t>through the use of requirements analysis and conceptual designs</a:t>
            </a:r>
            <a:r>
              <a:rPr lang="en-US" sz="2800" i="1"/>
              <a:t>. </a:t>
            </a:r>
          </a:p>
          <a:p>
            <a:pPr marL="0" indent="0" algn="ctr">
              <a:buNone/>
            </a:pPr>
            <a:endParaRPr lang="en-US" b="1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568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After one year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How will your students remember your course after one year?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400" i="1" dirty="0">
                <a:latin typeface="Arial"/>
                <a:cs typeface="Arial"/>
              </a:rPr>
              <a:t>Imagine one of your students is posting on social media about their studies and reflecting on your course one year after having taken it. What would they write? </a:t>
            </a:r>
          </a:p>
          <a:p>
            <a:pPr marL="0" indent="0">
              <a:buNone/>
            </a:pPr>
            <a:endParaRPr lang="en-US" sz="2400" i="1"/>
          </a:p>
        </p:txBody>
      </p:sp>
      <p:sp>
        <p:nvSpPr>
          <p:cNvPr id="3" name="Rounded Rectangular Callout 6">
            <a:extLst>
              <a:ext uri="{FF2B5EF4-FFF2-40B4-BE49-F238E27FC236}">
                <a16:creationId xmlns:a16="http://schemas.microsoft.com/office/drawing/2014/main" id="{804E78CD-30A1-78CF-3486-71948271065A}"/>
              </a:ext>
            </a:extLst>
          </p:cNvPr>
          <p:cNvSpPr/>
          <p:nvPr/>
        </p:nvSpPr>
        <p:spPr>
          <a:xfrm>
            <a:off x="3908159" y="4718012"/>
            <a:ext cx="6597570" cy="1250066"/>
          </a:xfrm>
          <a:prstGeom prst="wedgeRoundRectCallout">
            <a:avLst>
              <a:gd name="adj1" fmla="val -58026"/>
              <a:gd name="adj2" fmla="val -38426"/>
              <a:gd name="adj3" fmla="val 16667"/>
            </a:avLst>
          </a:prstGeom>
          <a:ln>
            <a:solidFill>
              <a:srgbClr val="5DA8DC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chemeClr val="dk1"/>
                </a:solidFill>
                <a:effectLst/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endParaRPr lang="en-GB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9FBA1EB2-117C-33AB-A177-9DFBB6F8C3EB}"/>
              </a:ext>
            </a:extLst>
          </p:cNvPr>
          <p:cNvSpPr txBox="1"/>
          <p:nvPr/>
        </p:nvSpPr>
        <p:spPr>
          <a:xfrm>
            <a:off x="4313273" y="5146276"/>
            <a:ext cx="5775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…</a:t>
            </a:r>
          </a:p>
        </p:txBody>
      </p:sp>
      <p:pic>
        <p:nvPicPr>
          <p:cNvPr id="11" name="Picture 2" descr="A blue silhouette of a person&#10;&#10;Description automatically generated">
            <a:extLst>
              <a:ext uri="{FF2B5EF4-FFF2-40B4-BE49-F238E27FC236}">
                <a16:creationId xmlns:a16="http://schemas.microsoft.com/office/drawing/2014/main" id="{07C7CC82-729A-FC41-35AA-61F31A7EE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6236" y="4341428"/>
            <a:ext cx="2002077" cy="1974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07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Suggestion box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1200" indent="-711200">
              <a:buFont typeface="System Font Regular"/>
              <a:buChar char="→"/>
            </a:pPr>
            <a:r>
              <a:rPr lang="en-US" b="1"/>
              <a:t>What’s in the suggestion box?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827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AB7EB62-9FCA-BC0D-C009-A6CD4E4EC1D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" b="-14"/>
          <a:stretch/>
        </p:blipFill>
        <p:spPr>
          <a:xfrm>
            <a:off x="-600" y="716"/>
            <a:ext cx="12193200" cy="5371384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3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C5D8B06-A980-F906-D24F-DFBD4854EF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23</a:t>
            </a:fld>
            <a:endParaRPr lang="en-NL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8F14EA1-6411-8F5E-D96A-8EEFEB196F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Photo by </a:t>
            </a:r>
            <a:r>
              <a:rPr lang="en-US">
                <a:hlinkClick r:id="rId3"/>
              </a:rPr>
              <a:t>Lindsay Henwood</a:t>
            </a:r>
            <a:r>
              <a:rPr lang="en-US"/>
              <a:t> on </a:t>
            </a:r>
            <a:r>
              <a:rPr lang="en-US">
                <a:hlinkClick r:id="rId4"/>
              </a:rPr>
              <a:t>Unsplash</a:t>
            </a:r>
            <a:r>
              <a:rPr lang="en-US"/>
              <a:t> 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Action plan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Note down your tasks</a:t>
            </a:r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Note down the next meeting</a:t>
            </a:r>
          </a:p>
          <a:p>
            <a:pPr marL="711200" indent="-711200">
              <a:buFont typeface="System Font Regular"/>
              <a:buChar char="→"/>
            </a:pPr>
            <a:endParaRPr lang="en-US" b="1" dirty="0"/>
          </a:p>
          <a:p>
            <a:pPr marL="711200" indent="-711200">
              <a:buFont typeface="System Font Regular,Sans-Serif"/>
              <a:buChar char="→"/>
            </a:pPr>
            <a:endParaRPr lang="en-US" b="1" dirty="0"/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>
              <a:buNone/>
            </a:pPr>
            <a:endParaRPr lang="en-US" dirty="0">
              <a:latin typeface="Arial"/>
              <a:cs typeface="Arial"/>
            </a:endParaRPr>
          </a:p>
          <a:p>
            <a:pPr marL="0" indent="0">
              <a:buNone/>
            </a:pPr>
            <a:r>
              <a:rPr lang="en-US" i="1" dirty="0">
                <a:latin typeface="Arial"/>
                <a:cs typeface="Arial"/>
              </a:rPr>
              <a:t>Next meeting: Storyboard session on </a:t>
            </a:r>
            <a:r>
              <a:rPr lang="en-US" b="1" i="1" dirty="0">
                <a:latin typeface="Arial"/>
                <a:cs typeface="Arial"/>
              </a:rPr>
              <a:t>[INSERT DATE]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5200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Preparation for next meeting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Process notes and create blueprint document</a:t>
            </a:r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Refine learning objectives</a:t>
            </a:r>
            <a:r>
              <a:rPr lang="en-US" b="1" dirty="0">
                <a:solidFill>
                  <a:schemeClr val="accent2"/>
                </a:solidFill>
                <a:latin typeface="Arial"/>
                <a:cs typeface="Arial"/>
              </a:rPr>
              <a:t>*</a:t>
            </a:r>
          </a:p>
          <a:p>
            <a:pPr marL="711200" indent="-711200">
              <a:buFont typeface="System Font Regular"/>
              <a:buChar char="→"/>
            </a:pPr>
            <a:r>
              <a:rPr lang="en-US" b="1" dirty="0">
                <a:latin typeface="Arial"/>
                <a:cs typeface="Arial"/>
              </a:rPr>
              <a:t>Brainstorm about activities and assessment for your course</a:t>
            </a:r>
            <a:r>
              <a:rPr lang="en-US" b="1" dirty="0">
                <a:solidFill>
                  <a:schemeClr val="accent2"/>
                </a:solidFill>
                <a:latin typeface="Arial"/>
                <a:cs typeface="Arial"/>
              </a:rPr>
              <a:t>*</a:t>
            </a:r>
          </a:p>
          <a:p>
            <a:pPr marL="711200" indent="-711200">
              <a:buFont typeface="System Font Regular"/>
              <a:buChar char="→"/>
            </a:pPr>
            <a:endParaRPr lang="en-US" dirty="0"/>
          </a:p>
          <a:p>
            <a:pPr marL="711200" indent="-711200">
              <a:buFont typeface="System Font Regular"/>
              <a:buChar char="→"/>
            </a:pPr>
            <a:endParaRPr lang="en-US" sz="2400" dirty="0"/>
          </a:p>
          <a:p>
            <a:pPr marL="0" indent="0">
              <a:buNone/>
            </a:pPr>
            <a:endParaRPr lang="en-US" sz="2400" b="1" dirty="0"/>
          </a:p>
          <a:p>
            <a:pPr marL="0" indent="0">
              <a:buNone/>
            </a:pPr>
            <a:r>
              <a:rPr lang="en-US" sz="2400" b="1" dirty="0">
                <a:solidFill>
                  <a:schemeClr val="accent2"/>
                </a:solidFill>
              </a:rPr>
              <a:t>*</a:t>
            </a:r>
            <a:r>
              <a:rPr lang="en-US" sz="2400" b="1" dirty="0"/>
              <a:t> </a:t>
            </a:r>
            <a:r>
              <a:rPr lang="en-US" sz="2400" dirty="0"/>
              <a:t>If applicable</a:t>
            </a:r>
          </a:p>
        </p:txBody>
      </p:sp>
    </p:spTree>
    <p:extLst>
      <p:ext uri="{BB962C8B-B14F-4D97-AF65-F5344CB8AC3E}">
        <p14:creationId xmlns:p14="http://schemas.microsoft.com/office/powerpoint/2010/main" val="17998077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0C9E56BD-11A9-846D-9BC8-B411524E6874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4BD3C49-D5AE-2369-A811-4C2D0A26A95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3113" cy="68580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D7F20B1-494E-86CA-B45D-FD91B8985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335" y="358507"/>
            <a:ext cx="9358256" cy="1621063"/>
          </a:xfrm>
        </p:spPr>
        <p:txBody>
          <a:bodyPr anchor="ctr">
            <a:normAutofit/>
          </a:bodyPr>
          <a:lstStyle/>
          <a:p>
            <a:pPr algn="r"/>
            <a:r>
              <a:rPr lang="en-US" sz="6000"/>
              <a:t>Blueprint</a:t>
            </a:r>
            <a:endParaRPr lang="en-US" sz="660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16200000">
            <a:off x="8408897" y="3074895"/>
            <a:ext cx="6858001" cy="708206"/>
          </a:xfrm>
        </p:spPr>
        <p:txBody>
          <a:bodyPr/>
          <a:lstStyle/>
          <a:p>
            <a:r>
              <a:rPr lang="en-NL">
                <a:solidFill>
                  <a:schemeClr val="bg1"/>
                </a:solidFill>
              </a:rPr>
              <a:t>Image by </a:t>
            </a:r>
            <a:r>
              <a:rPr lang="en-NL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Michael L. Hiraeth</a:t>
            </a:r>
            <a:r>
              <a:rPr lang="en-NL">
                <a:solidFill>
                  <a:schemeClr val="bg1"/>
                </a:solidFill>
              </a:rPr>
              <a:t> from </a:t>
            </a:r>
            <a:r>
              <a:rPr lang="en-NL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r>
              <a:rPr lang="en-NL">
                <a:solidFill>
                  <a:schemeClr val="bg1"/>
                </a:solidFill>
              </a:rPr>
              <a:t> 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2629D223-BBED-83AA-2778-96FB4DF5388C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3B76CC6-E485-BC09-984F-96EBFB454845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8272852-7BF8-CE68-195E-9416CD2EFDC3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2AC563AA-DCF6-052B-0B46-F7F0BD38A03A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D51B8CE5-0EBA-57AA-0769-9909A9A2AC80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521E263E-6FB1-A911-257E-DFF16AAC7D4F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10CDBD2C-1FCF-B0F4-C564-E57B35B97689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8A4B86EE-2D99-C7C3-0616-FC2B46AE27FC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5992980-21E8-4D68-EFED-2129FBDA024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71AD2E55-D973-0D0E-1177-A45FB28D4F01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0416EE5-F393-1812-A7FC-9ADE18EB6631}"/>
              </a:ext>
            </a:extLst>
          </p:cNvPr>
          <p:cNvPicPr>
            <a:picLocks noGrp="1" noChangeAspect="1"/>
          </p:cNvPicPr>
          <p:nvPr>
            <p:ph type="pic" idx="2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5372100"/>
          </a:xfr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/>
              <a:t>Create blueprint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4D6B13-324E-BC72-D7DD-55AD392712F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/>
              <a:t>What do we want to achieve?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D64D861-4349-086F-AA6E-49C77561CD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Image by </a:t>
            </a:r>
            <a:r>
              <a:rPr lang="en-US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Michael L. Hiraeth</a:t>
            </a:r>
            <a:r>
              <a:rPr lang="en-US">
                <a:solidFill>
                  <a:schemeClr val="bg1"/>
                </a:solidFill>
              </a:rPr>
              <a:t> from </a:t>
            </a:r>
            <a:r>
              <a:rPr lang="en-US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576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ext Placeholder 1">
            <a:extLst>
              <a:ext uri="{FF2B5EF4-FFF2-40B4-BE49-F238E27FC236}">
                <a16:creationId xmlns:a16="http://schemas.microsoft.com/office/drawing/2014/main" id="{7A04C336-A0DA-37FA-A656-B29126D1A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96913" y="814075"/>
            <a:ext cx="10798175" cy="522985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pc="-1">
                <a:latin typeface="+mj-lt"/>
                <a:ea typeface="TU Delft-UltraLight"/>
              </a:rPr>
              <a:t>The blueprint lays out the </a:t>
            </a:r>
            <a:r>
              <a:rPr lang="en-US" spc="-1">
                <a:solidFill>
                  <a:schemeClr val="bg1"/>
                </a:solidFill>
                <a:latin typeface="+mj-lt"/>
                <a:ea typeface="TU Delft-UltraLight"/>
              </a:rPr>
              <a:t>essential</a:t>
            </a:r>
            <a:r>
              <a:rPr lang="en-US" spc="-1">
                <a:latin typeface="+mj-lt"/>
                <a:ea typeface="TU Delft-UltraLight"/>
              </a:rPr>
              <a:t> and </a:t>
            </a:r>
            <a:r>
              <a:rPr lang="en-US" spc="-1">
                <a:solidFill>
                  <a:schemeClr val="bg1"/>
                </a:solidFill>
                <a:latin typeface="+mj-lt"/>
                <a:ea typeface="TU Delft-UltraLight"/>
              </a:rPr>
              <a:t>aspirational</a:t>
            </a:r>
            <a:r>
              <a:rPr lang="en-US" spc="-1">
                <a:latin typeface="+mj-lt"/>
                <a:ea typeface="TU Delft-UltraLight"/>
              </a:rPr>
              <a:t> aspects of the course.</a:t>
            </a:r>
          </a:p>
        </p:txBody>
      </p:sp>
    </p:spTree>
    <p:extLst>
      <p:ext uri="{BB962C8B-B14F-4D97-AF65-F5344CB8AC3E}">
        <p14:creationId xmlns:p14="http://schemas.microsoft.com/office/powerpoint/2010/main" val="83952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C2C63785-33BB-BB88-BC8C-D55DBDB97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 Medium"/>
                <a:ea typeface="Roboto Slab Medium"/>
                <a:cs typeface="Roboto Slab Medium"/>
              </a:rPr>
              <a:t>Elements of a blueprint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53B21-69B5-BD79-7173-38EE17CAC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723" y="1647975"/>
            <a:ext cx="10150554" cy="4417576"/>
          </a:xfrm>
        </p:spPr>
        <p:txBody>
          <a:bodyPr vert="horz" lIns="91440" tIns="45720" rIns="91440" bIns="45720" numCol="2" rtlCol="0" anchor="t">
            <a:normAutofit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cs typeface="Arial"/>
              </a:rPr>
              <a:t>Mission statement</a:t>
            </a:r>
            <a:endParaRPr lang="en-US" dirty="0">
              <a:cs typeface="Arial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ea typeface="Roboto Slab Medium"/>
                <a:cs typeface="Arial"/>
              </a:rPr>
              <a:t>Title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cs typeface="Arial"/>
              </a:rPr>
              <a:t>Target audience</a:t>
            </a:r>
            <a:endParaRPr lang="en-US" dirty="0">
              <a:cs typeface="Arial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ea typeface="Roboto Slab Medium"/>
                <a:cs typeface="Roboto Slab Medium"/>
              </a:rPr>
              <a:t>Position in curriculum</a:t>
            </a:r>
            <a:endParaRPr lang="en-US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ea typeface="Roboto Slab Medium"/>
                <a:cs typeface="Roboto Slab Medium"/>
              </a:rPr>
              <a:t>Improvements last year</a:t>
            </a:r>
            <a:endParaRPr lang="en-US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ea typeface="Roboto Slab Medium"/>
                <a:cs typeface="Roboto Slab Medium"/>
              </a:rPr>
              <a:t>Look and feel</a:t>
            </a:r>
            <a:endParaRPr lang="en-US" dirty="0"/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ea typeface="Roboto Slab Medium"/>
                <a:cs typeface="Roboto Slab Medium"/>
              </a:rPr>
              <a:t>Mastery</a:t>
            </a:r>
            <a:endParaRPr lang="en-US" sz="2800" dirty="0">
              <a:latin typeface="Arial"/>
              <a:ea typeface="Roboto Slab Medium"/>
              <a:cs typeface="Arial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cs typeface="Roboto Slab Medium"/>
              </a:rPr>
              <a:t>Learning objectives</a:t>
            </a:r>
            <a:endParaRPr lang="en-US" sz="2800" dirty="0">
              <a:latin typeface="Arial"/>
              <a:ea typeface="Roboto Slab Medium"/>
              <a:cs typeface="Arial"/>
            </a:endParaRPr>
          </a:p>
          <a:p>
            <a:pPr marL="0" indent="0">
              <a:lnSpc>
                <a:spcPct val="160000"/>
              </a:lnSpc>
              <a:buNone/>
            </a:pPr>
            <a:r>
              <a:rPr lang="en-US" sz="2800" dirty="0">
                <a:latin typeface="+mj-lt"/>
                <a:cs typeface="Arial"/>
              </a:rPr>
              <a:t>After one year</a:t>
            </a:r>
            <a:endParaRPr lang="en-US" sz="2800" dirty="0">
              <a:latin typeface="+mj-lt"/>
              <a:ea typeface="Roboto Slab Medium"/>
              <a:cs typeface="Arial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A6C314A-105B-0163-39C7-723E13F43546}"/>
              </a:ext>
            </a:extLst>
          </p:cNvPr>
          <p:cNvGrpSpPr/>
          <p:nvPr/>
        </p:nvGrpSpPr>
        <p:grpSpPr>
          <a:xfrm>
            <a:off x="10728155" y="4873304"/>
            <a:ext cx="1523174" cy="1984696"/>
            <a:chOff x="10289248" y="4846732"/>
            <a:chExt cx="1523174" cy="1984696"/>
          </a:xfrm>
        </p:grpSpPr>
        <p:pic>
          <p:nvPicPr>
            <p:cNvPr id="4" name="Graphic 3" descr="Inbox outline">
              <a:extLst>
                <a:ext uri="{FF2B5EF4-FFF2-40B4-BE49-F238E27FC236}">
                  <a16:creationId xmlns:a16="http://schemas.microsoft.com/office/drawing/2014/main" id="{DD9BD137-9BB4-1D91-A54E-EEFD4888F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0356574" y="4846732"/>
              <a:ext cx="1434547" cy="1434547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DBA9E25-9638-3396-72FC-2883EE4D2455}"/>
                </a:ext>
              </a:extLst>
            </p:cNvPr>
            <p:cNvSpPr txBox="1"/>
            <p:nvPr/>
          </p:nvSpPr>
          <p:spPr>
            <a:xfrm>
              <a:off x="10289248" y="6123542"/>
              <a:ext cx="15231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>
                  <a:solidFill>
                    <a:schemeClr val="accent2"/>
                  </a:solidFill>
                  <a:latin typeface="+mj-lt"/>
                </a:rPr>
                <a:t>Suggestion</a:t>
              </a:r>
            </a:p>
            <a:p>
              <a:pPr algn="ctr"/>
              <a:r>
                <a:rPr lang="en-US" sz="2000">
                  <a:solidFill>
                    <a:schemeClr val="accent2"/>
                  </a:solidFill>
                  <a:latin typeface="+mj-lt"/>
                </a:rPr>
                <a:t>box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60885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711200" indent="-711200">
              <a:buFont typeface="System Font Regular"/>
              <a:buChar char="→"/>
            </a:pPr>
            <a:r>
              <a:rPr lang="en-US" b="1"/>
              <a:t>One or two sentences which demonstrates the essence of your course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z="2400" i="1"/>
              <a:t>How would you pitch your course to your students?</a:t>
            </a:r>
          </a:p>
          <a:p>
            <a:pPr marL="0" indent="0">
              <a:buNone/>
            </a:pPr>
            <a:r>
              <a:rPr lang="en-US" sz="2400" i="1"/>
              <a:t>What is your dream for the course?</a:t>
            </a:r>
          </a:p>
          <a:p>
            <a:pPr marL="0" indent="0">
              <a:buNone/>
            </a:pPr>
            <a:r>
              <a:rPr lang="en-US" sz="2400" i="1"/>
              <a:t>What’s the heart and soul of what you’re teaching?</a:t>
            </a:r>
          </a:p>
          <a:p>
            <a:pPr marL="0" indent="0">
              <a:buNone/>
            </a:pPr>
            <a:r>
              <a:rPr lang="en-US" sz="2400" i="1">
                <a:latin typeface="Arial"/>
                <a:cs typeface="Arial"/>
              </a:rPr>
              <a:t>How will learners experience your course?</a:t>
            </a:r>
          </a:p>
          <a:p>
            <a:pPr marL="0" indent="0">
              <a:buNone/>
            </a:pPr>
            <a:endParaRPr lang="en-US" sz="2400" i="1"/>
          </a:p>
          <a:p>
            <a:pPr marL="0" indent="0">
              <a:buNone/>
            </a:pPr>
            <a:r>
              <a:rPr lang="en-US" sz="2400" i="1"/>
              <a:t>E.g.: This course enables my students to…</a:t>
            </a:r>
          </a:p>
        </p:txBody>
      </p:sp>
    </p:spTree>
    <p:extLst>
      <p:ext uri="{BB962C8B-B14F-4D97-AF65-F5344CB8AC3E}">
        <p14:creationId xmlns:p14="http://schemas.microsoft.com/office/powerpoint/2010/main" val="924663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FBE15-BBA6-F594-4229-3C64EAC1A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Mission statement examples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072980F-309E-3807-1B0B-23DB0E379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sz="2800"/>
              <a:t>“This course aims to change students’ design mindset by developing skills and mastering advance mechanisms theories needed to break down complex real-life problems to their essence, for building the next generation of precision machines.”</a:t>
            </a:r>
          </a:p>
          <a:p>
            <a:pPr marL="0" indent="0" algn="ctr">
              <a:buNone/>
            </a:pPr>
            <a:r>
              <a:rPr lang="en-NL" sz="2800" b="1">
                <a:solidFill>
                  <a:schemeClr val="accent2"/>
                </a:solidFill>
              </a:rPr>
              <a:t>~</a:t>
            </a:r>
            <a:endParaRPr lang="en-US" sz="2800"/>
          </a:p>
          <a:p>
            <a:pPr marL="0" indent="0" algn="ctr">
              <a:buNone/>
            </a:pPr>
            <a:r>
              <a:rPr lang="en-US" sz="2800"/>
              <a:t>“</a:t>
            </a:r>
            <a:r>
              <a:rPr lang="nl-NL" sz="2800"/>
              <a:t>Dynamica en Modelvorming leidt studenten op begrip van de theorie, fundamentele principes en formules van dynamica te hebben, en om een bepaalde methodiek bij verschillende situaties toe te kunnen passen.</a:t>
            </a:r>
            <a:r>
              <a:rPr lang="en-US" sz="280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3495800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Aangepast 185">
      <a:dk1>
        <a:sysClr val="windowText" lastClr="000000"/>
      </a:dk1>
      <a:lt1>
        <a:sysClr val="window" lastClr="FFFFFF"/>
      </a:lt1>
      <a:dk2>
        <a:srgbClr val="00A6D6"/>
      </a:dk2>
      <a:lt2>
        <a:srgbClr val="82D7C6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A6D6"/>
      </a:hlink>
      <a:folHlink>
        <a:srgbClr val="017188"/>
      </a:folHlink>
    </a:clrScheme>
    <a:fontScheme name="Aangepast 11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Een nieuw document maken." ma:contentTypeScope="" ma:versionID="6b1c8293f6ff72d92e131c51e955b5fc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ca8db6830959e67652c61ff1ca21f0a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Afbeelding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2EC280-D4BD-4A1A-ADA5-612003BA70F3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dcmitype/"/>
    <ds:schemaRef ds:uri="http://purl.org/dc/elements/1.1/"/>
    <ds:schemaRef ds:uri="http://schemas.microsoft.com/office/2006/metadata/properties"/>
    <ds:schemaRef ds:uri="eb322a20-2d1e-44df-876a-7e4c63c23e42"/>
    <ds:schemaRef ds:uri="http://schemas.microsoft.com/office/infopath/2007/PartnerControls"/>
    <ds:schemaRef ds:uri="e1bc955a-f0df-4e13-8233-156708be1c7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9178295-4728-424E-9D97-D375F0E4F1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8</TotalTime>
  <Words>917</Words>
  <Application>Microsoft Office PowerPoint</Application>
  <PresentationFormat>Breedbeeld</PresentationFormat>
  <Paragraphs>214</Paragraphs>
  <Slides>26</Slides>
  <Notes>13</Notes>
  <HiddenSlides>3</HiddenSlides>
  <MMClips>0</MMClips>
  <ScaleCrop>false</ScaleCrop>
  <HeadingPairs>
    <vt:vector size="6" baseType="variant">
      <vt:variant>
        <vt:lpstr>Gebruikte lettertypen</vt:lpstr>
      </vt:variant>
      <vt:variant>
        <vt:i4>10</vt:i4>
      </vt:variant>
      <vt:variant>
        <vt:lpstr>Thema</vt:lpstr>
      </vt:variant>
      <vt:variant>
        <vt:i4>3</vt:i4>
      </vt:variant>
      <vt:variant>
        <vt:lpstr>Diatitels</vt:lpstr>
      </vt:variant>
      <vt:variant>
        <vt:i4>26</vt:i4>
      </vt:variant>
    </vt:vector>
  </HeadingPairs>
  <TitlesOfParts>
    <vt:vector size="39" baseType="lpstr">
      <vt:lpstr>Roboto Slab Medium</vt:lpstr>
      <vt:lpstr>Arial</vt:lpstr>
      <vt:lpstr>Roboto Slab Regular Regular</vt:lpstr>
      <vt:lpstr>Calibri</vt:lpstr>
      <vt:lpstr>System Font Regular</vt:lpstr>
      <vt:lpstr>Apple Symbols</vt:lpstr>
      <vt:lpstr>Wingdings</vt:lpstr>
      <vt:lpstr>System Font Regular,Sans-Serif</vt:lpstr>
      <vt:lpstr>Roboto Slab Bold</vt:lpstr>
      <vt:lpstr>Roboto Slab</vt:lpstr>
      <vt:lpstr>Carpe Diem BLD</vt:lpstr>
      <vt:lpstr>Splash screens</vt:lpstr>
      <vt:lpstr>TU Delft</vt:lpstr>
      <vt:lpstr>Instructions for facilitator</vt:lpstr>
      <vt:lpstr>PowerPoint-presentatie</vt:lpstr>
      <vt:lpstr>Blueprint</vt:lpstr>
      <vt:lpstr>PowerPoint-presentatie</vt:lpstr>
      <vt:lpstr>PowerPoint-presentatie</vt:lpstr>
      <vt:lpstr>PowerPoint-presentatie</vt:lpstr>
      <vt:lpstr>Elements of a blueprint</vt:lpstr>
      <vt:lpstr>Mission statement</vt:lpstr>
      <vt:lpstr>Mission statement examples</vt:lpstr>
      <vt:lpstr>Mission statement examples</vt:lpstr>
      <vt:lpstr>Title</vt:lpstr>
      <vt:lpstr>Target audience</vt:lpstr>
      <vt:lpstr>Position in curriculum</vt:lpstr>
      <vt:lpstr>Improvements from last year</vt:lpstr>
      <vt:lpstr>Look and feel</vt:lpstr>
      <vt:lpstr>PowerPoint-presentatie</vt:lpstr>
      <vt:lpstr>Look and feel</vt:lpstr>
      <vt:lpstr>Mastery</vt:lpstr>
      <vt:lpstr>Learning objectives</vt:lpstr>
      <vt:lpstr>Learning objectives</vt:lpstr>
      <vt:lpstr>After one year</vt:lpstr>
      <vt:lpstr>Suggestion box</vt:lpstr>
      <vt:lpstr>PowerPoint-presentatie</vt:lpstr>
      <vt:lpstr>Action plan</vt:lpstr>
      <vt:lpstr>Preparation for next meeting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35</cp:revision>
  <dcterms:created xsi:type="dcterms:W3CDTF">2022-06-08T13:49:48Z</dcterms:created>
  <dcterms:modified xsi:type="dcterms:W3CDTF">2024-09-18T08:54:39Z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