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5" r:id="rId4"/>
    <p:sldMasterId id="2147483687" r:id="rId5"/>
  </p:sldMasterIdLst>
  <p:notesMasterIdLst>
    <p:notesMasterId r:id="rId22"/>
  </p:notesMasterIdLst>
  <p:sldIdLst>
    <p:sldId id="270" r:id="rId6"/>
    <p:sldId id="802" r:id="rId7"/>
    <p:sldId id="262" r:id="rId8"/>
    <p:sldId id="259" r:id="rId9"/>
    <p:sldId id="263" r:id="rId10"/>
    <p:sldId id="264" r:id="rId11"/>
    <p:sldId id="265" r:id="rId12"/>
    <p:sldId id="804" r:id="rId13"/>
    <p:sldId id="837" r:id="rId14"/>
    <p:sldId id="838" r:id="rId15"/>
    <p:sldId id="839" r:id="rId16"/>
    <p:sldId id="840" r:id="rId17"/>
    <p:sldId id="841" r:id="rId18"/>
    <p:sldId id="799" r:id="rId19"/>
    <p:sldId id="834" r:id="rId20"/>
    <p:sldId id="836" r:id="rId21"/>
  </p:sldIdLst>
  <p:sldSz cx="12192000" cy="6858000"/>
  <p:notesSz cx="6858000" cy="9144000"/>
  <p:embeddedFontLst>
    <p:embeddedFont>
      <p:font typeface="Roboto Slab Bold" pitchFamily="2" charset="0"/>
      <p:regular r:id="rId23"/>
      <p:bold r:id="rId24"/>
      <p:italic r:id="rId25"/>
      <p:boldItalic r:id="rId26"/>
    </p:embeddedFont>
    <p:embeddedFont>
      <p:font typeface="Roboto Slab Medium" pitchFamily="2" charset="0"/>
      <p:regular r:id="rId27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D9B0411-41F6-7DA0-4250-436EFD69B136}" name="Marvin Soetanto" initials="MS" userId="S::mlsoetanto@tudelft.nl::b520ea78-7366-4efe-a8af-cc1e8aa38717" providerId="AD"/>
  <p188:author id="{01047F2A-282B-B961-3F03-712642A59795}" name="Wiebe Dijkstra" initials="WPD" userId="Wiebe Dijkstra" providerId="None"/>
  <p188:author id="{CF938B50-8D1E-698B-93FE-F965D74CAFCA}" name="Wiebe Dijkstra" initials="WD" userId="S::wpdijkstra@tudelft.nl::3e228de1-5d7d-40b0-b1c2-3c4a90e6ed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15F"/>
    <a:srgbClr val="5DA8DC"/>
    <a:srgbClr val="C7C6C2"/>
    <a:srgbClr val="6CC24A"/>
    <a:srgbClr val="0C2340"/>
    <a:srgbClr val="00B8C8"/>
    <a:srgbClr val="0076C2"/>
    <a:srgbClr val="6F1D77"/>
    <a:srgbClr val="EF60A3"/>
    <a:srgbClr val="A50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0F0"/>
          </a:solidFill>
        </a:fill>
      </a:tcStyle>
    </a:wholeTbl>
    <a:band2H>
      <a:tcTxStyle/>
      <a:tcStyle>
        <a:tcBdr/>
        <a:fill>
          <a:solidFill>
            <a:srgbClr val="E6F0F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7D4CE"/>
          </a:solidFill>
        </a:fill>
      </a:tcStyle>
    </a:wholeTbl>
    <a:band2H>
      <a:tcTxStyle/>
      <a:tcStyle>
        <a:tcBdr/>
        <a:fill>
          <a:solidFill>
            <a:srgbClr val="FBEB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CCCC"/>
          </a:solidFill>
        </a:fill>
      </a:tcStyle>
    </a:wholeTbl>
    <a:band2H>
      <a:tcTxStyle/>
      <a:tcStyle>
        <a:tcBdr/>
        <a:fill>
          <a:solidFill>
            <a:srgbClr val="F4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0"/>
    <p:restoredTop sz="94522"/>
  </p:normalViewPr>
  <p:slideViewPr>
    <p:cSldViewPr snapToGrid="0">
      <p:cViewPr varScale="1">
        <p:scale>
          <a:sx n="59" d="100"/>
          <a:sy n="59" d="100"/>
        </p:scale>
        <p:origin x="9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3.fntdata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2.fntdata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1.fntdata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vin Soetanto" userId="S::mlsoetanto@tudelft.nl::b520ea78-7366-4efe-a8af-cc1e8aa38717" providerId="AD" clId="Web-{D25DBEDB-5946-276D-8A8F-A4017C8FF1B6}"/>
    <pc:docChg chg="mod modSld">
      <pc:chgData name="Marvin Soetanto" userId="S::mlsoetanto@tudelft.nl::b520ea78-7366-4efe-a8af-cc1e8aa38717" providerId="AD" clId="Web-{D25DBEDB-5946-276D-8A8F-A4017C8FF1B6}" dt="2022-11-14T14:39:48.675" v="222"/>
      <pc:docMkLst>
        <pc:docMk/>
      </pc:docMkLst>
      <pc:sldChg chg="modNotes">
        <pc:chgData name="Marvin Soetanto" userId="S::mlsoetanto@tudelft.nl::b520ea78-7366-4efe-a8af-cc1e8aa38717" providerId="AD" clId="Web-{D25DBEDB-5946-276D-8A8F-A4017C8FF1B6}" dt="2022-11-14T14:24:17.083" v="78"/>
        <pc:sldMkLst>
          <pc:docMk/>
          <pc:sldMk cId="2068372237" sldId="263"/>
        </pc:sldMkLst>
      </pc:sldChg>
      <pc:sldChg chg="modNotes">
        <pc:chgData name="Marvin Soetanto" userId="S::mlsoetanto@tudelft.nl::b520ea78-7366-4efe-a8af-cc1e8aa38717" providerId="AD" clId="Web-{D25DBEDB-5946-276D-8A8F-A4017C8FF1B6}" dt="2022-11-14T14:24:46.475" v="81"/>
        <pc:sldMkLst>
          <pc:docMk/>
          <pc:sldMk cId="839524747" sldId="269"/>
        </pc:sldMkLst>
      </pc:sldChg>
      <pc:sldChg chg="modSp">
        <pc:chgData name="Marvin Soetanto" userId="S::mlsoetanto@tudelft.nl::b520ea78-7366-4efe-a8af-cc1e8aa38717" providerId="AD" clId="Web-{D25DBEDB-5946-276D-8A8F-A4017C8FF1B6}" dt="2022-11-14T14:06:36.065" v="1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D25DBEDB-5946-276D-8A8F-A4017C8FF1B6}" dt="2022-11-14T14:06:36.065" v="1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mod modShow modNotes">
        <pc:chgData name="Marvin Soetanto" userId="S::mlsoetanto@tudelft.nl::b520ea78-7366-4efe-a8af-cc1e8aa38717" providerId="AD" clId="Web-{D25DBEDB-5946-276D-8A8F-A4017C8FF1B6}" dt="2022-11-14T14:38:40.438" v="208"/>
        <pc:sldMkLst>
          <pc:docMk/>
          <pc:sldMk cId="3712051029" sldId="760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22:58.565" v="72"/>
        <pc:sldMkLst>
          <pc:docMk/>
          <pc:sldMk cId="3741832150" sldId="799"/>
        </pc:sldMkLst>
      </pc:sldChg>
      <pc:sldChg chg="addCm modNotes">
        <pc:chgData name="Marvin Soetanto" userId="S::mlsoetanto@tudelft.nl::b520ea78-7366-4efe-a8af-cc1e8aa38717" providerId="AD" clId="Web-{D25DBEDB-5946-276D-8A8F-A4017C8FF1B6}" dt="2022-11-14T14:25:29.726" v="89"/>
        <pc:sldMkLst>
          <pc:docMk/>
          <pc:sldMk cId="537712838" sldId="803"/>
        </pc:sldMkLst>
      </pc:sldChg>
      <pc:sldChg chg="modNotes">
        <pc:chgData name="Marvin Soetanto" userId="S::mlsoetanto@tudelft.nl::b520ea78-7366-4efe-a8af-cc1e8aa38717" providerId="AD" clId="Web-{D25DBEDB-5946-276D-8A8F-A4017C8FF1B6}" dt="2022-11-14T14:26:08.180" v="93"/>
        <pc:sldMkLst>
          <pc:docMk/>
          <pc:sldMk cId="1546083142" sldId="804"/>
        </pc:sldMkLst>
      </pc:sldChg>
      <pc:sldChg chg="modSp modNotes">
        <pc:chgData name="Marvin Soetanto" userId="S::mlsoetanto@tudelft.nl::b520ea78-7366-4efe-a8af-cc1e8aa38717" providerId="AD" clId="Web-{D25DBEDB-5946-276D-8A8F-A4017C8FF1B6}" dt="2022-11-14T14:11:07.871" v="41"/>
        <pc:sldMkLst>
          <pc:docMk/>
          <pc:sldMk cId="924663867" sldId="814"/>
        </pc:sldMkLst>
        <pc:spChg chg="mod">
          <ac:chgData name="Marvin Soetanto" userId="S::mlsoetanto@tudelft.nl::b520ea78-7366-4efe-a8af-cc1e8aa38717" providerId="AD" clId="Web-{D25DBEDB-5946-276D-8A8F-A4017C8FF1B6}" dt="2022-11-14T14:10:22.541" v="16" actId="20577"/>
          <ac:spMkLst>
            <pc:docMk/>
            <pc:sldMk cId="924663867" sldId="814"/>
            <ac:spMk id="8" creationId="{8072980F-309E-3807-1B0B-23DB0E379DF2}"/>
          </ac:spMkLst>
        </pc:spChg>
      </pc:sldChg>
      <pc:sldChg chg="modNotes">
        <pc:chgData name="Marvin Soetanto" userId="S::mlsoetanto@tudelft.nl::b520ea78-7366-4efe-a8af-cc1e8aa38717" providerId="AD" clId="Web-{D25DBEDB-5946-276D-8A8F-A4017C8FF1B6}" dt="2022-11-14T14:26:35.322" v="98"/>
        <pc:sldMkLst>
          <pc:docMk/>
          <pc:sldMk cId="1663723850" sldId="815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12:32.498" v="42"/>
        <pc:sldMkLst>
          <pc:docMk/>
          <pc:sldMk cId="793495800" sldId="816"/>
        </pc:sldMkLst>
      </pc:sldChg>
      <pc:sldChg chg="modNotes">
        <pc:chgData name="Marvin Soetanto" userId="S::mlsoetanto@tudelft.nl::b520ea78-7366-4efe-a8af-cc1e8aa38717" providerId="AD" clId="Web-{D25DBEDB-5946-276D-8A8F-A4017C8FF1B6}" dt="2022-11-14T14:26:43.744" v="101"/>
        <pc:sldMkLst>
          <pc:docMk/>
          <pc:sldMk cId="881140813" sldId="819"/>
        </pc:sldMkLst>
      </pc:sldChg>
      <pc:sldChg chg="modNotes">
        <pc:chgData name="Marvin Soetanto" userId="S::mlsoetanto@tudelft.nl::b520ea78-7366-4efe-a8af-cc1e8aa38717" providerId="AD" clId="Web-{D25DBEDB-5946-276D-8A8F-A4017C8FF1B6}" dt="2022-11-14T14:27:47.449" v="109"/>
        <pc:sldMkLst>
          <pc:docMk/>
          <pc:sldMk cId="2836952789" sldId="822"/>
        </pc:sldMkLst>
      </pc:sldChg>
      <pc:sldChg chg="modSp modNotes">
        <pc:chgData name="Marvin Soetanto" userId="S::mlsoetanto@tudelft.nl::b520ea78-7366-4efe-a8af-cc1e8aa38717" providerId="AD" clId="Web-{D25DBEDB-5946-276D-8A8F-A4017C8FF1B6}" dt="2022-11-14T14:29:56.703" v="155"/>
        <pc:sldMkLst>
          <pc:docMk/>
          <pc:sldMk cId="3980456218" sldId="823"/>
        </pc:sldMkLst>
        <pc:spChg chg="mod">
          <ac:chgData name="Marvin Soetanto" userId="S::mlsoetanto@tudelft.nl::b520ea78-7366-4efe-a8af-cc1e8aa38717" providerId="AD" clId="Web-{D25DBEDB-5946-276D-8A8F-A4017C8FF1B6}" dt="2022-11-14T14:28:43.670" v="111" actId="20577"/>
          <ac:spMkLst>
            <pc:docMk/>
            <pc:sldMk cId="3980456218" sldId="823"/>
            <ac:spMk id="8" creationId="{8072980F-309E-3807-1B0B-23DB0E379DF2}"/>
          </ac:spMkLst>
        </pc:spChg>
      </pc:sldChg>
      <pc:sldChg chg="modSp modNotes">
        <pc:chgData name="Marvin Soetanto" userId="S::mlsoetanto@tudelft.nl::b520ea78-7366-4efe-a8af-cc1e8aa38717" providerId="AD" clId="Web-{D25DBEDB-5946-276D-8A8F-A4017C8FF1B6}" dt="2022-11-14T14:32:16.083" v="159"/>
        <pc:sldMkLst>
          <pc:docMk/>
          <pc:sldMk cId="1728588021" sldId="824"/>
        </pc:sldMkLst>
        <pc:spChg chg="mod">
          <ac:chgData name="Marvin Soetanto" userId="S::mlsoetanto@tudelft.nl::b520ea78-7366-4efe-a8af-cc1e8aa38717" providerId="AD" clId="Web-{D25DBEDB-5946-276D-8A8F-A4017C8FF1B6}" dt="2022-11-14T14:30:12.110" v="157" actId="20577"/>
          <ac:spMkLst>
            <pc:docMk/>
            <pc:sldMk cId="1728588021" sldId="824"/>
            <ac:spMk id="8" creationId="{8072980F-309E-3807-1B0B-23DB0E379DF2}"/>
          </ac:spMkLst>
        </pc:spChg>
      </pc:sldChg>
      <pc:sldChg chg="modNotes">
        <pc:chgData name="Marvin Soetanto" userId="S::mlsoetanto@tudelft.nl::b520ea78-7366-4efe-a8af-cc1e8aa38717" providerId="AD" clId="Web-{D25DBEDB-5946-276D-8A8F-A4017C8FF1B6}" dt="2022-11-14T14:37:06.515" v="189"/>
        <pc:sldMkLst>
          <pc:docMk/>
          <pc:sldMk cId="570037706" sldId="825"/>
        </pc:sldMkLst>
      </pc:sldChg>
      <pc:sldChg chg="mod modShow modNotes">
        <pc:chgData name="Marvin Soetanto" userId="S::mlsoetanto@tudelft.nl::b520ea78-7366-4efe-a8af-cc1e8aa38717" providerId="AD" clId="Web-{D25DBEDB-5946-276D-8A8F-A4017C8FF1B6}" dt="2022-11-14T14:38:42.579" v="209"/>
        <pc:sldMkLst>
          <pc:docMk/>
          <pc:sldMk cId="3654784292" sldId="827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39:34.487" v="214"/>
        <pc:sldMkLst>
          <pc:docMk/>
          <pc:sldMk cId="1223723601" sldId="828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39:34.503" v="215"/>
        <pc:sldMkLst>
          <pc:docMk/>
          <pc:sldMk cId="2530245031" sldId="829"/>
        </pc:sldMkLst>
      </pc:sldChg>
      <pc:sldChg chg="mod modShow modNotes">
        <pc:chgData name="Marvin Soetanto" userId="S::mlsoetanto@tudelft.nl::b520ea78-7366-4efe-a8af-cc1e8aa38717" providerId="AD" clId="Web-{D25DBEDB-5946-276D-8A8F-A4017C8FF1B6}" dt="2022-11-14T14:39:48.675" v="222"/>
        <pc:sldMkLst>
          <pc:docMk/>
          <pc:sldMk cId="3942568225" sldId="830"/>
        </pc:sldMkLst>
      </pc:sldChg>
      <pc:sldChg chg="modNotes">
        <pc:chgData name="Marvin Soetanto" userId="S::mlsoetanto@tudelft.nl::b520ea78-7366-4efe-a8af-cc1e8aa38717" providerId="AD" clId="Web-{D25DBEDB-5946-276D-8A8F-A4017C8FF1B6}" dt="2022-11-14T14:33:34.132" v="163"/>
        <pc:sldMkLst>
          <pc:docMk/>
          <pc:sldMk cId="1522707521" sldId="831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35:20.213" v="169"/>
        <pc:sldMkLst>
          <pc:docMk/>
          <pc:sldMk cId="3929827879" sldId="832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22:58.299" v="70"/>
        <pc:sldMkLst>
          <pc:docMk/>
          <pc:sldMk cId="31520060" sldId="834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22:58.315" v="71"/>
        <pc:sldMkLst>
          <pc:docMk/>
          <pc:sldMk cId="1799807722" sldId="835"/>
        </pc:sldMkLst>
      </pc:sldChg>
    </pc:docChg>
  </pc:docChgLst>
  <pc:docChgLst>
    <pc:chgData name="Wiebe Dijkstra" userId="3e228de1-5d7d-40b0-b1c2-3c4a90e6ed42" providerId="ADAL" clId="{6B5019C2-47AA-A249-ACFE-20A418A996E6}"/>
    <pc:docChg chg="undo redo custSel addSld delSld modSld sldOrd modMainMaster addSection delSection modSection">
      <pc:chgData name="Wiebe Dijkstra" userId="3e228de1-5d7d-40b0-b1c2-3c4a90e6ed42" providerId="ADAL" clId="{6B5019C2-47AA-A249-ACFE-20A418A996E6}" dt="2022-06-24T14:48:29.516" v="4633" actId="478"/>
      <pc:docMkLst>
        <pc:docMk/>
      </pc:docMkLst>
      <pc:sldChg chg="modSp mod">
        <pc:chgData name="Wiebe Dijkstra" userId="3e228de1-5d7d-40b0-b1c2-3c4a90e6ed42" providerId="ADAL" clId="{6B5019C2-47AA-A249-ACFE-20A418A996E6}" dt="2022-06-14T12:06:03.933" v="303" actId="1035"/>
        <pc:sldMkLst>
          <pc:docMk/>
          <pc:sldMk cId="1127949752" sldId="259"/>
        </pc:sldMkLst>
        <pc:spChg chg="mod">
          <ac:chgData name="Wiebe Dijkstra" userId="3e228de1-5d7d-40b0-b1c2-3c4a90e6ed42" providerId="ADAL" clId="{6B5019C2-47AA-A249-ACFE-20A418A996E6}" dt="2022-06-14T12:06:03.933" v="303" actId="1035"/>
          <ac:spMkLst>
            <pc:docMk/>
            <pc:sldMk cId="1127949752" sldId="259"/>
            <ac:spMk id="6" creationId="{35CB11BF-3C57-78ED-7AF8-68E344B0616B}"/>
          </ac:spMkLst>
        </pc:spChg>
      </pc:sldChg>
      <pc:sldChg chg="addSp modSp mod">
        <pc:chgData name="Wiebe Dijkstra" userId="3e228de1-5d7d-40b0-b1c2-3c4a90e6ed42" providerId="ADAL" clId="{6B5019C2-47AA-A249-ACFE-20A418A996E6}" dt="2022-06-14T11:58:02.119" v="128" actId="207"/>
        <pc:sldMkLst>
          <pc:docMk/>
          <pc:sldMk cId="4135360505" sldId="262"/>
        </pc:sldMkLst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4" creationId="{27F73DFD-9ED0-03A1-DD97-9FCA3BFD7029}"/>
          </ac:spMkLst>
        </pc:spChg>
        <pc:grpChg chg="add mod">
          <ac:chgData name="Wiebe Dijkstra" userId="3e228de1-5d7d-40b0-b1c2-3c4a90e6ed42" providerId="ADAL" clId="{6B5019C2-47AA-A249-ACFE-20A418A996E6}" dt="2022-06-14T11:58:02.119" v="128" actId="207"/>
          <ac:grpSpMkLst>
            <pc:docMk/>
            <pc:sldMk cId="4135360505" sldId="262"/>
            <ac:grpSpMk id="5" creationId="{AAAEB3EC-1A9B-2F4C-541D-0FB840D0C1ED}"/>
          </ac:grpSpMkLst>
        </pc:grpChg>
      </pc:sldChg>
      <pc:sldChg chg="modSp mod">
        <pc:chgData name="Wiebe Dijkstra" userId="3e228de1-5d7d-40b0-b1c2-3c4a90e6ed42" providerId="ADAL" clId="{6B5019C2-47AA-A249-ACFE-20A418A996E6}" dt="2022-06-14T12:44:55.750" v="777" actId="242"/>
        <pc:sldMkLst>
          <pc:docMk/>
          <pc:sldMk cId="299871802" sldId="264"/>
        </pc:sldMkLst>
        <pc:spChg chg="mod">
          <ac:chgData name="Wiebe Dijkstra" userId="3e228de1-5d7d-40b0-b1c2-3c4a90e6ed42" providerId="ADAL" clId="{6B5019C2-47AA-A249-ACFE-20A418A996E6}" dt="2022-06-14T12:44:55.750" v="777" actId="242"/>
          <ac:spMkLst>
            <pc:docMk/>
            <pc:sldMk cId="299871802" sldId="264"/>
            <ac:spMk id="5" creationId="{396EE763-80D0-78DB-5825-6DF1E49F2830}"/>
          </ac:spMkLst>
        </pc:spChg>
        <pc:spChg chg="mod">
          <ac:chgData name="Wiebe Dijkstra" userId="3e228de1-5d7d-40b0-b1c2-3c4a90e6ed42" providerId="ADAL" clId="{6B5019C2-47AA-A249-ACFE-20A418A996E6}" dt="2022-06-14T12:44:51.849" v="776" actId="20577"/>
          <ac:spMkLst>
            <pc:docMk/>
            <pc:sldMk cId="299871802" sldId="264"/>
            <ac:spMk id="7" creationId="{694D6B13-324E-BC72-D7DD-55AD392712F2}"/>
          </ac:spMkLst>
        </pc:spChg>
      </pc:sldChg>
      <pc:sldChg chg="modSp mod">
        <pc:chgData name="Wiebe Dijkstra" userId="3e228de1-5d7d-40b0-b1c2-3c4a90e6ed42" providerId="ADAL" clId="{6B5019C2-47AA-A249-ACFE-20A418A996E6}" dt="2022-06-14T12:45:05.811" v="778" actId="242"/>
        <pc:sldMkLst>
          <pc:docMk/>
          <pc:sldMk cId="1697576676" sldId="265"/>
        </pc:sldMkLst>
        <pc:spChg chg="mod">
          <ac:chgData name="Wiebe Dijkstra" userId="3e228de1-5d7d-40b0-b1c2-3c4a90e6ed42" providerId="ADAL" clId="{6B5019C2-47AA-A249-ACFE-20A418A996E6}" dt="2022-06-14T12:45:05.811" v="778" actId="242"/>
          <ac:spMkLst>
            <pc:docMk/>
            <pc:sldMk cId="1697576676" sldId="265"/>
            <ac:spMk id="5" creationId="{396EE763-80D0-78DB-5825-6DF1E49F2830}"/>
          </ac:spMkLst>
        </pc:spChg>
      </pc:sldChg>
      <pc:sldChg chg="delSp mod">
        <pc:chgData name="Wiebe Dijkstra" userId="3e228de1-5d7d-40b0-b1c2-3c4a90e6ed42" providerId="ADAL" clId="{6B5019C2-47AA-A249-ACFE-20A418A996E6}" dt="2022-06-14T12:38:07.937" v="735" actId="478"/>
        <pc:sldMkLst>
          <pc:docMk/>
          <pc:sldMk cId="119647657" sldId="266"/>
        </pc:sldMkLst>
        <pc:spChg chg="del">
          <ac:chgData name="Wiebe Dijkstra" userId="3e228de1-5d7d-40b0-b1c2-3c4a90e6ed42" providerId="ADAL" clId="{6B5019C2-47AA-A249-ACFE-20A418A996E6}" dt="2022-06-14T12:38:07.937" v="735" actId="478"/>
          <ac:spMkLst>
            <pc:docMk/>
            <pc:sldMk cId="119647657" sldId="266"/>
            <ac:spMk id="9" creationId="{2674C809-C9E9-AC2F-33E9-DC4349D66720}"/>
          </ac:spMkLst>
        </pc:spChg>
      </pc:sldChg>
      <pc:sldChg chg="addSp delSp modSp mod">
        <pc:chgData name="Wiebe Dijkstra" userId="3e228de1-5d7d-40b0-b1c2-3c4a90e6ed42" providerId="ADAL" clId="{6B5019C2-47AA-A249-ACFE-20A418A996E6}" dt="2022-06-24T14:30:19.438" v="4532" actId="478"/>
        <pc:sldMkLst>
          <pc:docMk/>
          <pc:sldMk cId="2609726203" sldId="267"/>
        </pc:sldMkLst>
        <pc:spChg chg="del mod">
          <ac:chgData name="Wiebe Dijkstra" userId="3e228de1-5d7d-40b0-b1c2-3c4a90e6ed42" providerId="ADAL" clId="{6B5019C2-47AA-A249-ACFE-20A418A996E6}" dt="2022-06-24T14:30:19.438" v="4532" actId="478"/>
          <ac:spMkLst>
            <pc:docMk/>
            <pc:sldMk cId="2609726203" sldId="267"/>
            <ac:spMk id="2" creationId="{6A0B7165-C42B-2490-B995-6540B14CE606}"/>
          </ac:spMkLst>
        </pc:spChg>
        <pc:spChg chg="del">
          <ac:chgData name="Wiebe Dijkstra" userId="3e228de1-5d7d-40b0-b1c2-3c4a90e6ed42" providerId="ADAL" clId="{6B5019C2-47AA-A249-ACFE-20A418A996E6}" dt="2022-06-24T14:30:14.944" v="4530" actId="478"/>
          <ac:spMkLst>
            <pc:docMk/>
            <pc:sldMk cId="2609726203" sldId="267"/>
            <ac:spMk id="3" creationId="{175A378F-1957-A925-EBA6-7FB32BA1536F}"/>
          </ac:spMkLst>
        </pc:spChg>
        <pc:spChg chg="del">
          <ac:chgData name="Wiebe Dijkstra" userId="3e228de1-5d7d-40b0-b1c2-3c4a90e6ed42" providerId="ADAL" clId="{6B5019C2-47AA-A249-ACFE-20A418A996E6}" dt="2022-06-14T12:34:56.826" v="715" actId="478"/>
          <ac:spMkLst>
            <pc:docMk/>
            <pc:sldMk cId="2609726203" sldId="267"/>
            <ac:spMk id="9" creationId="{2674C809-C9E9-AC2F-33E9-DC4349D66720}"/>
          </ac:spMkLst>
        </pc:spChg>
        <pc:picChg chg="add del mod">
          <ac:chgData name="Wiebe Dijkstra" userId="3e228de1-5d7d-40b0-b1c2-3c4a90e6ed42" providerId="ADAL" clId="{6B5019C2-47AA-A249-ACFE-20A418A996E6}" dt="2022-06-14T12:36:08.106" v="724" actId="478"/>
          <ac:picMkLst>
            <pc:docMk/>
            <pc:sldMk cId="2609726203" sldId="267"/>
            <ac:picMk id="3" creationId="{7DC0E9A5-96BF-98D4-CCF2-BF5BEB6CC65B}"/>
          </ac:picMkLst>
        </pc:picChg>
        <pc:picChg chg="add del mod">
          <ac:chgData name="Wiebe Dijkstra" userId="3e228de1-5d7d-40b0-b1c2-3c4a90e6ed42" providerId="ADAL" clId="{6B5019C2-47AA-A249-ACFE-20A418A996E6}" dt="2022-06-14T12:46:07.496" v="784" actId="478"/>
          <ac:picMkLst>
            <pc:docMk/>
            <pc:sldMk cId="2609726203" sldId="267"/>
            <ac:picMk id="5" creationId="{91500399-C8E3-E644-911E-D873A524120D}"/>
          </ac:picMkLst>
        </pc:picChg>
      </pc:sldChg>
      <pc:sldChg chg="modSp mod">
        <pc:chgData name="Wiebe Dijkstra" userId="3e228de1-5d7d-40b0-b1c2-3c4a90e6ed42" providerId="ADAL" clId="{6B5019C2-47AA-A249-ACFE-20A418A996E6}" dt="2022-06-24T13:25:22.211" v="4523" actId="1076"/>
        <pc:sldMkLst>
          <pc:docMk/>
          <pc:sldMk cId="348746583" sldId="268"/>
        </pc:sldMkLst>
        <pc:spChg chg="mod">
          <ac:chgData name="Wiebe Dijkstra" userId="3e228de1-5d7d-40b0-b1c2-3c4a90e6ed42" providerId="ADAL" clId="{6B5019C2-47AA-A249-ACFE-20A418A996E6}" dt="2022-06-14T12:45:32.036" v="781" actId="242"/>
          <ac:spMkLst>
            <pc:docMk/>
            <pc:sldMk cId="348746583" sldId="268"/>
            <ac:spMk id="5" creationId="{396EE763-80D0-78DB-5825-6DF1E49F2830}"/>
          </ac:spMkLst>
        </pc:spChg>
        <pc:picChg chg="mod">
          <ac:chgData name="Wiebe Dijkstra" userId="3e228de1-5d7d-40b0-b1c2-3c4a90e6ed42" providerId="ADAL" clId="{6B5019C2-47AA-A249-ACFE-20A418A996E6}" dt="2022-06-24T13:25:22.211" v="4523" actId="1076"/>
          <ac:picMkLst>
            <pc:docMk/>
            <pc:sldMk cId="348746583" sldId="268"/>
            <ac:picMk id="14" creationId="{E0416EE5-F393-1812-A7FC-9ADE18EB6631}"/>
          </ac:picMkLst>
        </pc:picChg>
      </pc:sldChg>
      <pc:sldChg chg="addSp delSp modSp mod modClrScheme modShow chgLayout">
        <pc:chgData name="Wiebe Dijkstra" userId="3e228de1-5d7d-40b0-b1c2-3c4a90e6ed42" providerId="ADAL" clId="{6B5019C2-47AA-A249-ACFE-20A418A996E6}" dt="2022-06-24T14:48:29.516" v="4633" actId="478"/>
        <pc:sldMkLst>
          <pc:docMk/>
          <pc:sldMk cId="2142895942" sldId="270"/>
        </pc:sldMkLst>
        <pc:spChg chg="del mod ord">
          <ac:chgData name="Wiebe Dijkstra" userId="3e228de1-5d7d-40b0-b1c2-3c4a90e6ed42" providerId="ADAL" clId="{6B5019C2-47AA-A249-ACFE-20A418A996E6}" dt="2022-06-22T06:59:49.514" v="3704" actId="700"/>
          <ac:spMkLst>
            <pc:docMk/>
            <pc:sldMk cId="2142895942" sldId="270"/>
            <ac:spMk id="2" creationId="{5EB9D0D2-25AE-6C48-F0F5-BDBACF1AE072}"/>
          </ac:spMkLst>
        </pc:spChg>
        <pc:spChg chg="add del mod">
          <ac:chgData name="Wiebe Dijkstra" userId="3e228de1-5d7d-40b0-b1c2-3c4a90e6ed42" providerId="ADAL" clId="{6B5019C2-47AA-A249-ACFE-20A418A996E6}" dt="2022-06-22T09:06:56.771" v="4522"/>
          <ac:spMkLst>
            <pc:docMk/>
            <pc:sldMk cId="2142895942" sldId="270"/>
            <ac:spMk id="2" creationId="{87D00B6A-92E7-2A17-CFD8-F51F9DAE29B0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9" creationId="{568A0C6B-261A-33F1-71B9-AC399A4FD98B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0" creationId="{027CFD87-39A2-EDD0-1C18-4579B10C671F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1" creationId="{AE3EE624-2C8A-5AC0-A122-F0E42054A1C2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2" creationId="{A594FC71-49BC-C28F-3997-09F899FD4A21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3" creationId="{346B5A26-E97F-E81C-BBD3-4207E627B9B5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4" creationId="{017CD2E9-BBCD-6561-F374-FF93E321981D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5" creationId="{AD7CAF14-8836-B7CD-E953-2DEFD441E04E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6" creationId="{24E44125-C28D-32D4-B08B-1B38C08DEAAC}"/>
          </ac:spMkLst>
        </pc:spChg>
        <pc:spChg chg="add mod ord">
          <ac:chgData name="Wiebe Dijkstra" userId="3e228de1-5d7d-40b0-b1c2-3c4a90e6ed42" providerId="ADAL" clId="{6B5019C2-47AA-A249-ACFE-20A418A996E6}" dt="2022-06-22T07:06:51.663" v="4303" actId="114"/>
          <ac:spMkLst>
            <pc:docMk/>
            <pc:sldMk cId="2142895942" sldId="270"/>
            <ac:spMk id="17" creationId="{F57219D6-0BF6-DA5A-3D7A-913127418121}"/>
          </ac:spMkLst>
        </pc:spChg>
        <pc:spChg chg="add del mod ord">
          <ac:chgData name="Wiebe Dijkstra" userId="3e228de1-5d7d-40b0-b1c2-3c4a90e6ed42" providerId="ADAL" clId="{6B5019C2-47AA-A249-ACFE-20A418A996E6}" dt="2022-06-22T07:01:26.468" v="3779" actId="700"/>
          <ac:spMkLst>
            <pc:docMk/>
            <pc:sldMk cId="2142895942" sldId="270"/>
            <ac:spMk id="18" creationId="{6EFBFA02-7009-AE16-802C-CC0756F6385A}"/>
          </ac:spMkLst>
        </pc:spChg>
        <pc:spChg chg="add mod">
          <ac:chgData name="Wiebe Dijkstra" userId="3e228de1-5d7d-40b0-b1c2-3c4a90e6ed42" providerId="ADAL" clId="{6B5019C2-47AA-A249-ACFE-20A418A996E6}" dt="2022-06-22T07:01:23.462" v="3778"/>
          <ac:spMkLst>
            <pc:docMk/>
            <pc:sldMk cId="2142895942" sldId="270"/>
            <ac:spMk id="19" creationId="{CAB3A3F5-725E-44FB-2083-FCB7380E042E}"/>
          </ac:spMkLst>
        </pc:spChg>
        <pc:spChg chg="add mod ord">
          <ac:chgData name="Wiebe Dijkstra" userId="3e228de1-5d7d-40b0-b1c2-3c4a90e6ed42" providerId="ADAL" clId="{6B5019C2-47AA-A249-ACFE-20A418A996E6}" dt="2022-06-24T14:48:19.063" v="4631"/>
          <ac:spMkLst>
            <pc:docMk/>
            <pc:sldMk cId="2142895942" sldId="270"/>
            <ac:spMk id="20" creationId="{3DFFB41C-D9E3-97F1-021D-7F79E3047A2F}"/>
          </ac:spMkLst>
        </pc:spChg>
        <pc:spChg chg="add mod ord">
          <ac:chgData name="Wiebe Dijkstra" userId="3e228de1-5d7d-40b0-b1c2-3c4a90e6ed42" providerId="ADAL" clId="{6B5019C2-47AA-A249-ACFE-20A418A996E6}" dt="2022-06-22T07:12:21.622" v="4519" actId="20577"/>
          <ac:spMkLst>
            <pc:docMk/>
            <pc:sldMk cId="2142895942" sldId="270"/>
            <ac:spMk id="21" creationId="{A5B5C317-DC95-0350-EE2D-20B77B8870DF}"/>
          </ac:spMkLst>
        </pc:spChg>
        <pc:grpChg chg="del">
          <ac:chgData name="Wiebe Dijkstra" userId="3e228de1-5d7d-40b0-b1c2-3c4a90e6ed42" providerId="ADAL" clId="{6B5019C2-47AA-A249-ACFE-20A418A996E6}" dt="2022-06-22T06:59:42.984" v="3702" actId="478"/>
          <ac:grpSpMkLst>
            <pc:docMk/>
            <pc:sldMk cId="2142895942" sldId="270"/>
            <ac:grpSpMk id="7" creationId="{5666DA1B-C768-C018-EB41-E15456F7EE50}"/>
          </ac:grpSpMkLst>
        </pc:grpChg>
        <pc:grpChg chg="add del mod">
          <ac:chgData name="Wiebe Dijkstra" userId="3e228de1-5d7d-40b0-b1c2-3c4a90e6ed42" providerId="ADAL" clId="{6B5019C2-47AA-A249-ACFE-20A418A996E6}" dt="2022-06-24T14:48:29.516" v="4633" actId="478"/>
          <ac:grpSpMkLst>
            <pc:docMk/>
            <pc:sldMk cId="2142895942" sldId="270"/>
            <ac:grpSpMk id="8" creationId="{13762A6A-8F4A-7F9E-5002-7BD96C1B21CF}"/>
          </ac:grpSpMkLst>
        </pc:grpChg>
      </pc:sldChg>
      <pc:sldChg chg="add mod modShow">
        <pc:chgData name="Wiebe Dijkstra" userId="3e228de1-5d7d-40b0-b1c2-3c4a90e6ed42" providerId="ADAL" clId="{6B5019C2-47AA-A249-ACFE-20A418A996E6}" dt="2022-06-24T14:31:50.814" v="4534" actId="729"/>
        <pc:sldMkLst>
          <pc:docMk/>
          <pc:sldMk cId="1137312517" sldId="289"/>
        </pc:sldMkLst>
      </pc:sldChg>
      <pc:sldChg chg="modSp mod">
        <pc:chgData name="Wiebe Dijkstra" userId="3e228de1-5d7d-40b0-b1c2-3c4a90e6ed42" providerId="ADAL" clId="{6B5019C2-47AA-A249-ACFE-20A418A996E6}" dt="2022-06-21T19:09:52.979" v="2486" actId="208"/>
        <pc:sldMkLst>
          <pc:docMk/>
          <pc:sldMk cId="646285211" sldId="348"/>
        </pc:sldMkLst>
        <pc:spChg chg="mod">
          <ac:chgData name="Wiebe Dijkstra" userId="3e228de1-5d7d-40b0-b1c2-3c4a90e6ed42" providerId="ADAL" clId="{6B5019C2-47AA-A249-ACFE-20A418A996E6}" dt="2022-06-21T19:09:52.979" v="2486" actId="208"/>
          <ac:spMkLst>
            <pc:docMk/>
            <pc:sldMk cId="646285211" sldId="348"/>
            <ac:spMk id="93" creationId="{CC21D55F-B2C3-8D9C-A6E9-831B0648B3DE}"/>
          </ac:spMkLst>
        </pc:spChg>
      </pc:sldChg>
      <pc:sldChg chg="addSp modSp del mod">
        <pc:chgData name="Wiebe Dijkstra" userId="3e228de1-5d7d-40b0-b1c2-3c4a90e6ed42" providerId="ADAL" clId="{6B5019C2-47AA-A249-ACFE-20A418A996E6}" dt="2022-06-14T12:17:33.645" v="391" actId="2696"/>
        <pc:sldMkLst>
          <pc:docMk/>
          <pc:sldMk cId="721280124" sldId="349"/>
        </pc:sldMkLst>
        <pc:spChg chg="add mod">
          <ac:chgData name="Wiebe Dijkstra" userId="3e228de1-5d7d-40b0-b1c2-3c4a90e6ed42" providerId="ADAL" clId="{6B5019C2-47AA-A249-ACFE-20A418A996E6}" dt="2022-06-14T12:07:26.063" v="307" actId="14100"/>
          <ac:spMkLst>
            <pc:docMk/>
            <pc:sldMk cId="721280124" sldId="349"/>
            <ac:spMk id="2" creationId="{3C3BA266-62C6-1A35-CAA8-2CA5C5E3D4F8}"/>
          </ac:spMkLst>
        </pc:spChg>
      </pc:sldChg>
      <pc:sldChg chg="addSp delSp modSp del mod">
        <pc:chgData name="Wiebe Dijkstra" userId="3e228de1-5d7d-40b0-b1c2-3c4a90e6ed42" providerId="ADAL" clId="{6B5019C2-47AA-A249-ACFE-20A418A996E6}" dt="2022-06-15T13:47:07.097" v="1660" actId="2696"/>
        <pc:sldMkLst>
          <pc:docMk/>
          <pc:sldMk cId="3493914750" sldId="758"/>
        </pc:sldMkLst>
        <pc:spChg chg="mod">
          <ac:chgData name="Wiebe Dijkstra" userId="3e228de1-5d7d-40b0-b1c2-3c4a90e6ed42" providerId="ADAL" clId="{6B5019C2-47AA-A249-ACFE-20A418A996E6}" dt="2022-06-15T13:22:44.952" v="1063" actId="1076"/>
          <ac:spMkLst>
            <pc:docMk/>
            <pc:sldMk cId="3493914750" sldId="758"/>
            <ac:spMk id="2" creationId="{F276AC37-8A19-7D4B-BE40-1882B3FA2B59}"/>
          </ac:spMkLst>
        </pc:spChg>
        <pc:spChg chg="mod">
          <ac:chgData name="Wiebe Dijkstra" userId="3e228de1-5d7d-40b0-b1c2-3c4a90e6ed42" providerId="ADAL" clId="{6B5019C2-47AA-A249-ACFE-20A418A996E6}" dt="2022-06-15T13:23:28.615" v="1078" actId="207"/>
          <ac:spMkLst>
            <pc:docMk/>
            <pc:sldMk cId="3493914750" sldId="758"/>
            <ac:spMk id="92" creationId="{2639C68E-6A1B-0084-453F-847896E67D99}"/>
          </ac:spMkLst>
        </pc:spChg>
        <pc:spChg chg="mod">
          <ac:chgData name="Wiebe Dijkstra" userId="3e228de1-5d7d-40b0-b1c2-3c4a90e6ed42" providerId="ADAL" clId="{6B5019C2-47AA-A249-ACFE-20A418A996E6}" dt="2022-06-15T13:23:03.546" v="1068" actId="207"/>
          <ac:spMkLst>
            <pc:docMk/>
            <pc:sldMk cId="3493914750" sldId="758"/>
            <ac:spMk id="95" creationId="{AD7CEAB8-ADE8-3FD9-E705-F509F6F0D0A3}"/>
          </ac:spMkLst>
        </pc:spChg>
        <pc:spChg chg="del mod">
          <ac:chgData name="Wiebe Dijkstra" userId="3e228de1-5d7d-40b0-b1c2-3c4a90e6ed42" providerId="ADAL" clId="{6B5019C2-47AA-A249-ACFE-20A418A996E6}" dt="2022-06-15T13:23:10.663" v="1072" actId="478"/>
          <ac:spMkLst>
            <pc:docMk/>
            <pc:sldMk cId="3493914750" sldId="758"/>
            <ac:spMk id="113" creationId="{5C3B5900-5A6A-CD6C-4C7D-B7126BF4E820}"/>
          </ac:spMkLst>
        </pc:spChg>
        <pc:spChg chg="del">
          <ac:chgData name="Wiebe Dijkstra" userId="3e228de1-5d7d-40b0-b1c2-3c4a90e6ed42" providerId="ADAL" clId="{6B5019C2-47AA-A249-ACFE-20A418A996E6}" dt="2022-06-15T13:23:33.419" v="1080" actId="478"/>
          <ac:spMkLst>
            <pc:docMk/>
            <pc:sldMk cId="3493914750" sldId="758"/>
            <ac:spMk id="114" creationId="{70DE539B-428E-8C47-D497-F8A140568AB2}"/>
          </ac:spMkLst>
        </pc:spChg>
        <pc:grpChg chg="mod">
          <ac:chgData name="Wiebe Dijkstra" userId="3e228de1-5d7d-40b0-b1c2-3c4a90e6ed42" providerId="ADAL" clId="{6B5019C2-47AA-A249-ACFE-20A418A996E6}" dt="2022-06-15T13:23:47.766" v="1083" actId="1076"/>
          <ac:grpSpMkLst>
            <pc:docMk/>
            <pc:sldMk cId="3493914750" sldId="758"/>
            <ac:grpSpMk id="4" creationId="{68DAEF0F-AF88-D344-8223-5077CC731EE0}"/>
          </ac:grpSpMkLst>
        </pc:grpChg>
        <pc:grpChg chg="add mod">
          <ac:chgData name="Wiebe Dijkstra" userId="3e228de1-5d7d-40b0-b1c2-3c4a90e6ed42" providerId="ADAL" clId="{6B5019C2-47AA-A249-ACFE-20A418A996E6}" dt="2022-06-15T13:23:37.412" v="1081" actId="1076"/>
          <ac:grpSpMkLst>
            <pc:docMk/>
            <pc:sldMk cId="3493914750" sldId="758"/>
            <ac:grpSpMk id="91" creationId="{3E9459DC-DCF9-5B61-00E6-8049E28A5436}"/>
          </ac:grpSpMkLst>
        </pc:grpChg>
        <pc:grpChg chg="add mod">
          <ac:chgData name="Wiebe Dijkstra" userId="3e228de1-5d7d-40b0-b1c2-3c4a90e6ed42" providerId="ADAL" clId="{6B5019C2-47AA-A249-ACFE-20A418A996E6}" dt="2022-06-15T13:23:15.477" v="1073" actId="1076"/>
          <ac:grpSpMkLst>
            <pc:docMk/>
            <pc:sldMk cId="3493914750" sldId="758"/>
            <ac:grpSpMk id="94" creationId="{B772D4CE-F66E-C7DA-234C-EB482ACF50D9}"/>
          </ac:grpSpMkLst>
        </pc:grpChg>
        <pc:grpChg chg="del">
          <ac:chgData name="Wiebe Dijkstra" userId="3e228de1-5d7d-40b0-b1c2-3c4a90e6ed42" providerId="ADAL" clId="{6B5019C2-47AA-A249-ACFE-20A418A996E6}" dt="2022-06-15T13:22:42.181" v="1061" actId="478"/>
          <ac:grpSpMkLst>
            <pc:docMk/>
            <pc:sldMk cId="3493914750" sldId="758"/>
            <ac:grpSpMk id="98" creationId="{19D573CB-D82D-D458-6320-0001E34154D5}"/>
          </ac:grpSpMkLst>
        </pc:grpChg>
        <pc:grpChg chg="del">
          <ac:chgData name="Wiebe Dijkstra" userId="3e228de1-5d7d-40b0-b1c2-3c4a90e6ed42" providerId="ADAL" clId="{6B5019C2-47AA-A249-ACFE-20A418A996E6}" dt="2022-06-15T13:22:47.382" v="1064" actId="478"/>
          <ac:grpSpMkLst>
            <pc:docMk/>
            <pc:sldMk cId="3493914750" sldId="758"/>
            <ac:grpSpMk id="105" creationId="{E8C7C853-28F3-35AD-6162-D039B56029F8}"/>
          </ac:grpSpMkLst>
        </pc:grpChg>
        <pc:picChg chg="mod">
          <ac:chgData name="Wiebe Dijkstra" userId="3e228de1-5d7d-40b0-b1c2-3c4a90e6ed42" providerId="ADAL" clId="{6B5019C2-47AA-A249-ACFE-20A418A996E6}" dt="2022-06-15T13:23:24.560" v="1077" actId="207"/>
          <ac:picMkLst>
            <pc:docMk/>
            <pc:sldMk cId="3493914750" sldId="758"/>
            <ac:picMk id="93" creationId="{11461EF5-E2C1-2FB4-1076-B3C6652BD30E}"/>
          </ac:picMkLst>
        </pc:picChg>
        <pc:picChg chg="mod">
          <ac:chgData name="Wiebe Dijkstra" userId="3e228de1-5d7d-40b0-b1c2-3c4a90e6ed42" providerId="ADAL" clId="{6B5019C2-47AA-A249-ACFE-20A418A996E6}" dt="2022-06-15T13:23:07.083" v="1069" actId="207"/>
          <ac:picMkLst>
            <pc:docMk/>
            <pc:sldMk cId="3493914750" sldId="758"/>
            <ac:picMk id="96" creationId="{14EFC58F-3DED-D3DC-3391-13019DB8C4CC}"/>
          </ac:picMkLst>
        </pc:picChg>
      </pc:sldChg>
      <pc:sldChg chg="addSp delSp modSp mod addCm">
        <pc:chgData name="Wiebe Dijkstra" userId="3e228de1-5d7d-40b0-b1c2-3c4a90e6ed42" providerId="ADAL" clId="{6B5019C2-47AA-A249-ACFE-20A418A996E6}" dt="2022-06-24T14:34:28.580" v="4627" actId="20577"/>
        <pc:sldMkLst>
          <pc:docMk/>
          <pc:sldMk cId="3158016289" sldId="759"/>
        </pc:sldMkLst>
        <pc:spChg chg="mod">
          <ac:chgData name="Wiebe Dijkstra" userId="3e228de1-5d7d-40b0-b1c2-3c4a90e6ed42" providerId="ADAL" clId="{6B5019C2-47AA-A249-ACFE-20A418A996E6}" dt="2022-06-15T13:49:10.560" v="1681" actId="123"/>
          <ac:spMkLst>
            <pc:docMk/>
            <pc:sldMk cId="3158016289" sldId="759"/>
            <ac:spMk id="3" creationId="{F9230520-3A17-31C2-6312-23709FC7CA9A}"/>
          </ac:spMkLst>
        </pc:spChg>
        <pc:spChg chg="add mod">
          <ac:chgData name="Wiebe Dijkstra" userId="3e228de1-5d7d-40b0-b1c2-3c4a90e6ed42" providerId="ADAL" clId="{6B5019C2-47AA-A249-ACFE-20A418A996E6}" dt="2022-06-24T14:34:28.580" v="4627" actId="20577"/>
          <ac:spMkLst>
            <pc:docMk/>
            <pc:sldMk cId="3158016289" sldId="759"/>
            <ac:spMk id="4" creationId="{3618167A-8EAE-00BD-5813-3E003298A797}"/>
          </ac:spMkLst>
        </pc:spChg>
        <pc:spChg chg="add del">
          <ac:chgData name="Wiebe Dijkstra" userId="3e228de1-5d7d-40b0-b1c2-3c4a90e6ed42" providerId="ADAL" clId="{6B5019C2-47AA-A249-ACFE-20A418A996E6}" dt="2022-06-15T13:48:45.736" v="1677" actId="478"/>
          <ac:spMkLst>
            <pc:docMk/>
            <pc:sldMk cId="3158016289" sldId="759"/>
            <ac:spMk id="4" creationId="{C7712788-B318-ADAA-DEE2-5A6253246ED8}"/>
          </ac:spMkLst>
        </pc:spChg>
        <pc:spChg chg="mod">
          <ac:chgData name="Wiebe Dijkstra" userId="3e228de1-5d7d-40b0-b1c2-3c4a90e6ed42" providerId="ADAL" clId="{6B5019C2-47AA-A249-ACFE-20A418A996E6}" dt="2022-06-15T13:48:30.582" v="1675" actId="1076"/>
          <ac:spMkLst>
            <pc:docMk/>
            <pc:sldMk cId="3158016289" sldId="759"/>
            <ac:spMk id="5" creationId="{A935FE86-B853-7170-87E1-0825B83B660B}"/>
          </ac:spMkLst>
        </pc:spChg>
        <pc:spChg chg="mod">
          <ac:chgData name="Wiebe Dijkstra" userId="3e228de1-5d7d-40b0-b1c2-3c4a90e6ed42" providerId="ADAL" clId="{6B5019C2-47AA-A249-ACFE-20A418A996E6}" dt="2022-06-15T13:48:58.884" v="1679" actId="1076"/>
          <ac:spMkLst>
            <pc:docMk/>
            <pc:sldMk cId="3158016289" sldId="759"/>
            <ac:spMk id="6" creationId="{8D39CD19-5310-34AA-3069-785774EC9769}"/>
          </ac:spMkLst>
        </pc:spChg>
        <pc:spChg chg="mod">
          <ac:chgData name="Wiebe Dijkstra" userId="3e228de1-5d7d-40b0-b1c2-3c4a90e6ed42" providerId="ADAL" clId="{6B5019C2-47AA-A249-ACFE-20A418A996E6}" dt="2022-06-15T13:48:16.990" v="1671" actId="404"/>
          <ac:spMkLst>
            <pc:docMk/>
            <pc:sldMk cId="3158016289" sldId="759"/>
            <ac:spMk id="7" creationId="{5F7EA464-9366-499D-C506-A5080187CE0E}"/>
          </ac:spMkLst>
        </pc:spChg>
        <pc:picChg chg="add del mod">
          <ac:chgData name="Wiebe Dijkstra" userId="3e228de1-5d7d-40b0-b1c2-3c4a90e6ed42" providerId="ADAL" clId="{6B5019C2-47AA-A249-ACFE-20A418A996E6}" dt="2022-06-14T12:39:16.819" v="740" actId="478"/>
          <ac:picMkLst>
            <pc:docMk/>
            <pc:sldMk cId="3158016289" sldId="759"/>
            <ac:picMk id="8" creationId="{881779EE-31D9-5B8D-BB0F-E080B2870C9E}"/>
          </ac:picMkLst>
        </pc:picChg>
      </pc:sldChg>
      <pc:sldChg chg="modSp mod modAnim">
        <pc:chgData name="Wiebe Dijkstra" userId="3e228de1-5d7d-40b0-b1c2-3c4a90e6ed42" providerId="ADAL" clId="{6B5019C2-47AA-A249-ACFE-20A418A996E6}" dt="2022-06-24T13:25:39.380" v="4524"/>
        <pc:sldMkLst>
          <pc:docMk/>
          <pc:sldMk cId="1604206664" sldId="763"/>
        </pc:sldMkLst>
        <pc:spChg chg="mod">
          <ac:chgData name="Wiebe Dijkstra" userId="3e228de1-5d7d-40b0-b1c2-3c4a90e6ed42" providerId="ADAL" clId="{6B5019C2-47AA-A249-ACFE-20A418A996E6}" dt="2022-06-24T13:25:39.380" v="4524"/>
          <ac:spMkLst>
            <pc:docMk/>
            <pc:sldMk cId="1604206664" sldId="763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5:48.272" v="4525"/>
        <pc:sldMkLst>
          <pc:docMk/>
          <pc:sldMk cId="4090554184" sldId="764"/>
        </pc:sldMkLst>
        <pc:spChg chg="mod">
          <ac:chgData name="Wiebe Dijkstra" userId="3e228de1-5d7d-40b0-b1c2-3c4a90e6ed42" providerId="ADAL" clId="{6B5019C2-47AA-A249-ACFE-20A418A996E6}" dt="2022-06-24T13:25:48.272" v="4525"/>
          <ac:spMkLst>
            <pc:docMk/>
            <pc:sldMk cId="4090554184" sldId="764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6:04.042" v="4526"/>
        <pc:sldMkLst>
          <pc:docMk/>
          <pc:sldMk cId="3456024535" sldId="767"/>
        </pc:sldMkLst>
        <pc:spChg chg="mod">
          <ac:chgData name="Wiebe Dijkstra" userId="3e228de1-5d7d-40b0-b1c2-3c4a90e6ed42" providerId="ADAL" clId="{6B5019C2-47AA-A249-ACFE-20A418A996E6}" dt="2022-06-24T13:26:04.042" v="4526"/>
          <ac:spMkLst>
            <pc:docMk/>
            <pc:sldMk cId="3456024535" sldId="767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43.420" v="1663" actId="208"/>
          <ac:spMkLst>
            <pc:docMk/>
            <pc:sldMk cId="3456024535" sldId="767"/>
            <ac:spMk id="34" creationId="{9F78AB00-D0C2-7B97-4F16-02F9A6B425E7}"/>
          </ac:spMkLst>
        </pc:spChg>
      </pc:sldChg>
      <pc:sldChg chg="modSp mod">
        <pc:chgData name="Wiebe Dijkstra" userId="3e228de1-5d7d-40b0-b1c2-3c4a90e6ed42" providerId="ADAL" clId="{6B5019C2-47AA-A249-ACFE-20A418A996E6}" dt="2022-06-24T13:26:14.105" v="4527"/>
        <pc:sldMkLst>
          <pc:docMk/>
          <pc:sldMk cId="2668722656" sldId="768"/>
        </pc:sldMkLst>
        <pc:spChg chg="mod">
          <ac:chgData name="Wiebe Dijkstra" userId="3e228de1-5d7d-40b0-b1c2-3c4a90e6ed42" providerId="ADAL" clId="{6B5019C2-47AA-A249-ACFE-20A418A996E6}" dt="2022-06-24T13:26:14.105" v="4527"/>
          <ac:spMkLst>
            <pc:docMk/>
            <pc:sldMk cId="2668722656" sldId="768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8.781" v="1662" actId="208"/>
          <ac:spMkLst>
            <pc:docMk/>
            <pc:sldMk cId="2668722656" sldId="768"/>
            <ac:spMk id="34" creationId="{9F78AB00-D0C2-7B97-4F16-02F9A6B425E7}"/>
          </ac:spMkLst>
        </pc:spChg>
      </pc:sldChg>
      <pc:sldChg chg="modSp mod modAnim">
        <pc:chgData name="Wiebe Dijkstra" userId="3e228de1-5d7d-40b0-b1c2-3c4a90e6ed42" providerId="ADAL" clId="{6B5019C2-47AA-A249-ACFE-20A418A996E6}" dt="2022-06-24T13:26:23.213" v="4528"/>
        <pc:sldMkLst>
          <pc:docMk/>
          <pc:sldMk cId="1867864901" sldId="769"/>
        </pc:sldMkLst>
        <pc:spChg chg="mod">
          <ac:chgData name="Wiebe Dijkstra" userId="3e228de1-5d7d-40b0-b1c2-3c4a90e6ed42" providerId="ADAL" clId="{6B5019C2-47AA-A249-ACFE-20A418A996E6}" dt="2022-06-24T13:26:23.213" v="4528"/>
          <ac:spMkLst>
            <pc:docMk/>
            <pc:sldMk cId="1867864901" sldId="769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1.926" v="1661" actId="208"/>
          <ac:spMkLst>
            <pc:docMk/>
            <pc:sldMk cId="1867864901" sldId="769"/>
            <ac:spMk id="34" creationId="{9F78AB00-D0C2-7B97-4F16-02F9A6B425E7}"/>
          </ac:spMkLst>
        </pc:spChg>
      </pc:sldChg>
      <pc:sldChg chg="addSp delSp modSp del mod addCm">
        <pc:chgData name="Wiebe Dijkstra" userId="3e228de1-5d7d-40b0-b1c2-3c4a90e6ed42" providerId="ADAL" clId="{6B5019C2-47AA-A249-ACFE-20A418A996E6}" dt="2022-06-15T13:48:00.858" v="1665" actId="2696"/>
        <pc:sldMkLst>
          <pc:docMk/>
          <pc:sldMk cId="3171894969" sldId="770"/>
        </pc:sldMkLst>
        <pc:picChg chg="add del mod">
          <ac:chgData name="Wiebe Dijkstra" userId="3e228de1-5d7d-40b0-b1c2-3c4a90e6ed42" providerId="ADAL" clId="{6B5019C2-47AA-A249-ACFE-20A418A996E6}" dt="2022-06-14T12:39:18.653" v="741" actId="478"/>
          <ac:picMkLst>
            <pc:docMk/>
            <pc:sldMk cId="3171894969" sldId="770"/>
            <ac:picMk id="4" creationId="{FF784E84-C479-4B07-0938-6EE5D1EE105A}"/>
          </ac:picMkLst>
        </pc:picChg>
      </pc:sldChg>
      <pc:sldChg chg="add del">
        <pc:chgData name="Wiebe Dijkstra" userId="3e228de1-5d7d-40b0-b1c2-3c4a90e6ed42" providerId="ADAL" clId="{6B5019C2-47AA-A249-ACFE-20A418A996E6}" dt="2022-06-15T13:53:40.094" v="1682" actId="2696"/>
        <pc:sldMkLst>
          <pc:docMk/>
          <pc:sldMk cId="105978738" sldId="771"/>
        </pc:sldMkLst>
      </pc:sldChg>
      <pc:sldChg chg="addSp delSp modSp add del mod ord modClrScheme delAnim chgLayout">
        <pc:chgData name="Wiebe Dijkstra" userId="3e228de1-5d7d-40b0-b1c2-3c4a90e6ed42" providerId="ADAL" clId="{6B5019C2-47AA-A249-ACFE-20A418A996E6}" dt="2022-06-24T14:39:03.146" v="4628" actId="20578"/>
        <pc:sldMkLst>
          <pc:docMk/>
          <pc:sldMk cId="1138744481" sldId="791"/>
        </pc:sldMkLst>
        <pc:spChg chg="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14T11:49:09.338" v="5" actId="700"/>
          <ac:spMkLst>
            <pc:docMk/>
            <pc:sldMk cId="1138744481" sldId="791"/>
            <ac:spMk id="3" creationId="{B7899031-CD40-2F8A-9A80-91E4D547D857}"/>
          </ac:spMkLst>
        </pc:spChg>
        <pc:spChg chg="mod">
          <ac:chgData name="Wiebe Dijkstra" userId="3e228de1-5d7d-40b0-b1c2-3c4a90e6ed42" providerId="ADAL" clId="{6B5019C2-47AA-A249-ACFE-20A418A996E6}" dt="2022-06-14T11:50:01.100" v="14" actId="207"/>
          <ac:spMkLst>
            <pc:docMk/>
            <pc:sldMk cId="1138744481" sldId="791"/>
            <ac:spMk id="5" creationId="{68C3960F-F22B-DC4A-8919-EA6ED386C6CF}"/>
          </ac:spMkLst>
        </pc:spChg>
        <pc:spChg chg="mod">
          <ac:chgData name="Wiebe Dijkstra" userId="3e228de1-5d7d-40b0-b1c2-3c4a90e6ed42" providerId="ADAL" clId="{6B5019C2-47AA-A249-ACFE-20A418A996E6}" dt="2022-06-14T11:50:07.657" v="17" actId="207"/>
          <ac:spMkLst>
            <pc:docMk/>
            <pc:sldMk cId="1138744481" sldId="791"/>
            <ac:spMk id="8" creationId="{DE17AAE7-06FB-B64B-8E9A-A269729B8C9C}"/>
          </ac:spMkLst>
        </pc:spChg>
        <pc:spChg chg="mod">
          <ac:chgData name="Wiebe Dijkstra" userId="3e228de1-5d7d-40b0-b1c2-3c4a90e6ed42" providerId="ADAL" clId="{6B5019C2-47AA-A249-ACFE-20A418A996E6}" dt="2022-06-14T11:50:03.184" v="15" actId="207"/>
          <ac:spMkLst>
            <pc:docMk/>
            <pc:sldMk cId="1138744481" sldId="791"/>
            <ac:spMk id="11" creationId="{FF1B38DF-29EE-594F-9F02-B1D5840EBA96}"/>
          </ac:spMkLst>
        </pc:spChg>
        <pc:spChg chg="mod">
          <ac:chgData name="Wiebe Dijkstra" userId="3e228de1-5d7d-40b0-b1c2-3c4a90e6ed42" providerId="ADAL" clId="{6B5019C2-47AA-A249-ACFE-20A418A996E6}" dt="2022-06-14T11:50:05.475" v="16" actId="207"/>
          <ac:spMkLst>
            <pc:docMk/>
            <pc:sldMk cId="1138744481" sldId="791"/>
            <ac:spMk id="14" creationId="{89C22680-8766-6E40-A30B-94B4A0334B7E}"/>
          </ac:spMkLst>
        </pc:spChg>
        <pc:spChg chg="mod">
          <ac:chgData name="Wiebe Dijkstra" userId="3e228de1-5d7d-40b0-b1c2-3c4a90e6ed42" providerId="ADAL" clId="{6B5019C2-47AA-A249-ACFE-20A418A996E6}" dt="2022-06-14T11:50:09.797" v="18" actId="207"/>
          <ac:spMkLst>
            <pc:docMk/>
            <pc:sldMk cId="1138744481" sldId="791"/>
            <ac:spMk id="17" creationId="{28EB2DA7-2491-3B43-B6DB-729EDDC175E1}"/>
          </ac:spMkLst>
        </pc:spChg>
        <pc:spChg chg="add del mod ord">
          <ac:chgData name="Wiebe Dijkstra" userId="3e228de1-5d7d-40b0-b1c2-3c4a90e6ed42" providerId="ADAL" clId="{6B5019C2-47AA-A249-ACFE-20A418A996E6}" dt="2022-06-14T11:49:42.772" v="12" actId="700"/>
          <ac:spMkLst>
            <pc:docMk/>
            <pc:sldMk cId="1138744481" sldId="791"/>
            <ac:spMk id="19" creationId="{6F1D3D32-FB92-C153-882C-19A59C2CDCE3}"/>
          </ac:spMkLst>
        </pc:spChg>
        <pc:spChg chg="add del 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0" creationId="{C197F2AF-C689-9591-13F8-9E07F40D15ED}"/>
          </ac:spMkLst>
        </pc:spChg>
        <pc:spChg chg="add mod ord">
          <ac:chgData name="Wiebe Dijkstra" userId="3e228de1-5d7d-40b0-b1c2-3c4a90e6ed42" providerId="ADAL" clId="{6B5019C2-47AA-A249-ACFE-20A418A996E6}" dt="2022-06-14T12:00:50.720" v="130" actId="1076"/>
          <ac:spMkLst>
            <pc:docMk/>
            <pc:sldMk cId="1138744481" sldId="791"/>
            <ac:spMk id="21" creationId="{777A7292-B36F-0D52-46B0-D40D926A5C70}"/>
          </ac:spMkLst>
        </pc:s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4" creationId="{AE91DAA1-8447-3541-8C49-49390D116360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7" creationId="{B0D496A1-798A-8949-B514-40C88E05A01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0" creationId="{93734E40-3452-9544-B015-CB1607045C7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3" creationId="{59D7F1C2-CBCF-084D-AE36-D1B0CECC86BB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2:01:19.099" v="135" actId="12789"/>
          <ac:grpSpMkLst>
            <pc:docMk/>
            <pc:sldMk cId="1138744481" sldId="791"/>
            <ac:grpSpMk id="22" creationId="{7E00CB7B-F436-AF27-1644-8243C5B325EA}"/>
          </ac:grpSpMkLst>
        </pc:grpChg>
        <pc:picChg chg="mod">
          <ac:chgData name="Wiebe Dijkstra" userId="3e228de1-5d7d-40b0-b1c2-3c4a90e6ed42" providerId="ADAL" clId="{6B5019C2-47AA-A249-ACFE-20A418A996E6}" dt="2022-06-14T11:50:14.809" v="19" actId="207"/>
          <ac:picMkLst>
            <pc:docMk/>
            <pc:sldMk cId="1138744481" sldId="791"/>
            <ac:picMk id="6" creationId="{D044AF14-A210-8D46-AFDE-E316E7967561}"/>
          </ac:picMkLst>
        </pc:picChg>
        <pc:picChg chg="mod">
          <ac:chgData name="Wiebe Dijkstra" userId="3e228de1-5d7d-40b0-b1c2-3c4a90e6ed42" providerId="ADAL" clId="{6B5019C2-47AA-A249-ACFE-20A418A996E6}" dt="2022-06-14T11:50:24.002" v="22" actId="207"/>
          <ac:picMkLst>
            <pc:docMk/>
            <pc:sldMk cId="1138744481" sldId="791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1:50:16.758" v="20" actId="207"/>
          <ac:picMkLst>
            <pc:docMk/>
            <pc:sldMk cId="1138744481" sldId="791"/>
            <ac:picMk id="12" creationId="{963E04EA-39BF-2B4C-8943-BD9A080D306E}"/>
          </ac:picMkLst>
        </pc:picChg>
        <pc:picChg chg="mod">
          <ac:chgData name="Wiebe Dijkstra" userId="3e228de1-5d7d-40b0-b1c2-3c4a90e6ed42" providerId="ADAL" clId="{6B5019C2-47AA-A249-ACFE-20A418A996E6}" dt="2022-06-14T11:50:21.093" v="21" actId="207"/>
          <ac:picMkLst>
            <pc:docMk/>
            <pc:sldMk cId="1138744481" sldId="791"/>
            <ac:picMk id="15" creationId="{72B6C6E2-FD08-2B4A-9C31-1A33BB9BE0C0}"/>
          </ac:picMkLst>
        </pc:picChg>
        <pc:picChg chg="mod">
          <ac:chgData name="Wiebe Dijkstra" userId="3e228de1-5d7d-40b0-b1c2-3c4a90e6ed42" providerId="ADAL" clId="{6B5019C2-47AA-A249-ACFE-20A418A996E6}" dt="2022-06-14T11:50:26.747" v="23" actId="207"/>
          <ac:picMkLst>
            <pc:docMk/>
            <pc:sldMk cId="1138744481" sldId="791"/>
            <ac:picMk id="18" creationId="{552771ED-A5DF-D147-B9B5-8C0AF940427E}"/>
          </ac:picMkLst>
        </pc:picChg>
      </pc:sldChg>
      <pc:sldChg chg="addSp delSp modSp new mod ord">
        <pc:chgData name="Wiebe Dijkstra" userId="3e228de1-5d7d-40b0-b1c2-3c4a90e6ed42" providerId="ADAL" clId="{6B5019C2-47AA-A249-ACFE-20A418A996E6}" dt="2022-06-14T12:45:40.795" v="783" actId="242"/>
        <pc:sldMkLst>
          <pc:docMk/>
          <pc:sldMk cId="880294546" sldId="792"/>
        </pc:sldMkLst>
        <pc:spChg chg="del">
          <ac:chgData name="Wiebe Dijkstra" userId="3e228de1-5d7d-40b0-b1c2-3c4a90e6ed42" providerId="ADAL" clId="{6B5019C2-47AA-A249-ACFE-20A418A996E6}" dt="2022-06-14T11:56:49.638" v="116" actId="931"/>
          <ac:spMkLst>
            <pc:docMk/>
            <pc:sldMk cId="880294546" sldId="792"/>
            <ac:spMk id="2" creationId="{A0405D9F-C5A2-6E70-3C54-2957331B1FB2}"/>
          </ac:spMkLst>
        </pc:spChg>
        <pc:spChg chg="mod">
          <ac:chgData name="Wiebe Dijkstra" userId="3e228de1-5d7d-40b0-b1c2-3c4a90e6ed42" providerId="ADAL" clId="{6B5019C2-47AA-A249-ACFE-20A418A996E6}" dt="2022-06-14T12:45:40.795" v="783" actId="242"/>
          <ac:spMkLst>
            <pc:docMk/>
            <pc:sldMk cId="880294546" sldId="792"/>
            <ac:spMk id="5" creationId="{0DDC8352-A1EF-9181-A43E-91C29E79743B}"/>
          </ac:spMkLst>
        </pc:spChg>
        <pc:spChg chg="mod">
          <ac:chgData name="Wiebe Dijkstra" userId="3e228de1-5d7d-40b0-b1c2-3c4a90e6ed42" providerId="ADAL" clId="{6B5019C2-47AA-A249-ACFE-20A418A996E6}" dt="2022-06-14T11:54:42.730" v="26" actId="20577"/>
          <ac:spMkLst>
            <pc:docMk/>
            <pc:sldMk cId="880294546" sldId="792"/>
            <ac:spMk id="6" creationId="{0A291640-1532-44E9-4B7B-C789964EE49C}"/>
          </ac:spMkLst>
        </pc:spChg>
        <pc:spChg chg="mod">
          <ac:chgData name="Wiebe Dijkstra" userId="3e228de1-5d7d-40b0-b1c2-3c4a90e6ed42" providerId="ADAL" clId="{6B5019C2-47AA-A249-ACFE-20A418A996E6}" dt="2022-06-14T11:55:11.418" v="63" actId="27636"/>
          <ac:spMkLst>
            <pc:docMk/>
            <pc:sldMk cId="880294546" sldId="792"/>
            <ac:spMk id="8" creationId="{43FD35FA-C8FA-AD31-4AFA-C89DDCB96033}"/>
          </ac:spMkLst>
        </pc:spChg>
        <pc:spChg chg="del">
          <ac:chgData name="Wiebe Dijkstra" userId="3e228de1-5d7d-40b0-b1c2-3c4a90e6ed42" providerId="ADAL" clId="{6B5019C2-47AA-A249-ACFE-20A418A996E6}" dt="2022-06-14T11:57:13.350" v="119" actId="478"/>
          <ac:spMkLst>
            <pc:docMk/>
            <pc:sldMk cId="880294546" sldId="792"/>
            <ac:spMk id="9" creationId="{07C74B7A-E284-6ADF-D2FF-76CD0C96CAB3}"/>
          </ac:spMkLst>
        </pc:spChg>
        <pc:spChg chg="mod">
          <ac:chgData name="Wiebe Dijkstra" userId="3e228de1-5d7d-40b0-b1c2-3c4a90e6ed42" providerId="ADAL" clId="{6B5019C2-47AA-A249-ACFE-20A418A996E6}" dt="2022-06-14T11:56:44.606" v="115" actId="207"/>
          <ac:spMkLst>
            <pc:docMk/>
            <pc:sldMk cId="880294546" sldId="792"/>
            <ac:spMk id="10" creationId="{596450AF-1B85-D6E8-1D46-C0FAE80A2AA2}"/>
          </ac:spMkLst>
        </pc:spChg>
        <pc:picChg chg="add mod modCrop">
          <ac:chgData name="Wiebe Dijkstra" userId="3e228de1-5d7d-40b0-b1c2-3c4a90e6ed42" providerId="ADAL" clId="{6B5019C2-47AA-A249-ACFE-20A418A996E6}" dt="2022-06-14T11:57:04.492" v="118" actId="18131"/>
          <ac:picMkLst>
            <pc:docMk/>
            <pc:sldMk cId="880294546" sldId="792"/>
            <ac:picMk id="12" creationId="{4E5DE6A8-99B4-263C-F89B-210265085B73}"/>
          </ac:picMkLst>
        </pc:picChg>
      </pc:sldChg>
      <pc:sldChg chg="delSp modSp new mod modNotesTx">
        <pc:chgData name="Wiebe Dijkstra" userId="3e228de1-5d7d-40b0-b1c2-3c4a90e6ed42" providerId="ADAL" clId="{6B5019C2-47AA-A249-ACFE-20A418A996E6}" dt="2022-06-22T06:58:46.483" v="3700" actId="6549"/>
        <pc:sldMkLst>
          <pc:docMk/>
          <pc:sldMk cId="4062665879" sldId="793"/>
        </pc:sldMkLst>
        <pc:spChg chg="mod">
          <ac:chgData name="Wiebe Dijkstra" userId="3e228de1-5d7d-40b0-b1c2-3c4a90e6ed42" providerId="ADAL" clId="{6B5019C2-47AA-A249-ACFE-20A418A996E6}" dt="2022-06-14T12:46:18.636" v="790" actId="20577"/>
          <ac:spMkLst>
            <pc:docMk/>
            <pc:sldMk cId="4062665879" sldId="793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02:19.207" v="256" actId="20577"/>
          <ac:spMkLst>
            <pc:docMk/>
            <pc:sldMk cId="4062665879" sldId="793"/>
            <ac:spMk id="3" creationId="{9BB41FB2-ADFB-71F1-6392-B3B0FA2D0FA7}"/>
          </ac:spMkLst>
        </pc:spChg>
        <pc:spChg chg="del">
          <ac:chgData name="Wiebe Dijkstra" userId="3e228de1-5d7d-40b0-b1c2-3c4a90e6ed42" providerId="ADAL" clId="{6B5019C2-47AA-A249-ACFE-20A418A996E6}" dt="2022-06-14T12:02:02.731" v="197" actId="478"/>
          <ac:spMkLst>
            <pc:docMk/>
            <pc:sldMk cId="4062665879" sldId="793"/>
            <ac:spMk id="4" creationId="{D0D2DFCC-147F-B48E-10C8-B50172C33DCF}"/>
          </ac:spMkLst>
        </pc:spChg>
        <pc:spChg chg="del">
          <ac:chgData name="Wiebe Dijkstra" userId="3e228de1-5d7d-40b0-b1c2-3c4a90e6ed42" providerId="ADAL" clId="{6B5019C2-47AA-A249-ACFE-20A418A996E6}" dt="2022-06-14T12:01:59.864" v="196" actId="478"/>
          <ac:spMkLst>
            <pc:docMk/>
            <pc:sldMk cId="4062665879" sldId="793"/>
            <ac:spMk id="5" creationId="{353EA4AD-08D8-3041-E029-5FC7F2549CF2}"/>
          </ac:spMkLst>
        </pc:spChg>
        <pc:spChg chg="del">
          <ac:chgData name="Wiebe Dijkstra" userId="3e228de1-5d7d-40b0-b1c2-3c4a90e6ed42" providerId="ADAL" clId="{6B5019C2-47AA-A249-ACFE-20A418A996E6}" dt="2022-06-14T12:02:04.916" v="198" actId="478"/>
          <ac:spMkLst>
            <pc:docMk/>
            <pc:sldMk cId="4062665879" sldId="793"/>
            <ac:spMk id="6" creationId="{34B5FB61-A49A-FEEA-4899-7E1A8544CBC5}"/>
          </ac:spMkLst>
        </pc:spChg>
      </pc:sldChg>
      <pc:sldChg chg="addSp delSp modSp add del mod addCm">
        <pc:chgData name="Wiebe Dijkstra" userId="3e228de1-5d7d-40b0-b1c2-3c4a90e6ed42" providerId="ADAL" clId="{6B5019C2-47AA-A249-ACFE-20A418A996E6}" dt="2022-06-24T13:26:46.514" v="4529" actId="2696"/>
        <pc:sldMkLst>
          <pc:docMk/>
          <pc:sldMk cId="4005343677" sldId="794"/>
        </pc:sldMkLst>
        <pc:spChg chg="mod">
          <ac:chgData name="Wiebe Dijkstra" userId="3e228de1-5d7d-40b0-b1c2-3c4a90e6ed42" providerId="ADAL" clId="{6B5019C2-47AA-A249-ACFE-20A418A996E6}" dt="2022-06-14T12:23:27.140" v="576"/>
          <ac:spMkLst>
            <pc:docMk/>
            <pc:sldMk cId="4005343677" sldId="794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22:44.466" v="575" actId="12"/>
          <ac:spMkLst>
            <pc:docMk/>
            <pc:sldMk cId="4005343677" sldId="794"/>
            <ac:spMk id="3" creationId="{9BB41FB2-ADFB-71F1-6392-B3B0FA2D0FA7}"/>
          </ac:spMkLst>
        </pc:spChg>
        <pc:spChg chg="add del mod">
          <ac:chgData name="Wiebe Dijkstra" userId="3e228de1-5d7d-40b0-b1c2-3c4a90e6ed42" providerId="ADAL" clId="{6B5019C2-47AA-A249-ACFE-20A418A996E6}" dt="2022-06-14T12:02:37.594" v="259"/>
          <ac:spMkLst>
            <pc:docMk/>
            <pc:sldMk cId="4005343677" sldId="794"/>
            <ac:spMk id="4" creationId="{10D722B8-E294-B689-C5E9-97A5D4F6E317}"/>
          </ac:spMkLst>
        </pc:spChg>
      </pc:sldChg>
      <pc:sldChg chg="addSp delSp modSp new mod">
        <pc:chgData name="Wiebe Dijkstra" userId="3e228de1-5d7d-40b0-b1c2-3c4a90e6ed42" providerId="ADAL" clId="{6B5019C2-47AA-A249-ACFE-20A418A996E6}" dt="2022-06-14T12:21:49.107" v="574" actId="20577"/>
        <pc:sldMkLst>
          <pc:docMk/>
          <pc:sldMk cId="1523522710" sldId="795"/>
        </pc:sldMkLst>
        <pc:spChg chg="add del mod">
          <ac:chgData name="Wiebe Dijkstra" userId="3e228de1-5d7d-40b0-b1c2-3c4a90e6ed42" providerId="ADAL" clId="{6B5019C2-47AA-A249-ACFE-20A418A996E6}" dt="2022-06-14T12:08:32.308" v="311" actId="478"/>
          <ac:spMkLst>
            <pc:docMk/>
            <pc:sldMk cId="1523522710" sldId="795"/>
            <ac:spMk id="2" creationId="{4B9609B9-B4D1-4851-B4EE-B9F0AF4A05FF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8" creationId="{D0777BC3-FC34-EB2B-93E6-EB99F5C3353B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9" creationId="{6D576D3B-AE80-DFE3-4339-C3AA7B1225A3}"/>
          </ac:spMkLst>
        </pc:spChg>
        <pc:spChg chg="mod">
          <ac:chgData name="Wiebe Dijkstra" userId="3e228de1-5d7d-40b0-b1c2-3c4a90e6ed42" providerId="ADAL" clId="{6B5019C2-47AA-A249-ACFE-20A418A996E6}" dt="2022-06-14T12:10:16.519" v="330"/>
          <ac:spMkLst>
            <pc:docMk/>
            <pc:sldMk cId="1523522710" sldId="795"/>
            <ac:spMk id="10" creationId="{361CB65B-4B03-F6D6-B8CC-463816E12665}"/>
          </ac:spMkLst>
        </pc:spChg>
        <pc:spChg chg="mod">
          <ac:chgData name="Wiebe Dijkstra" userId="3e228de1-5d7d-40b0-b1c2-3c4a90e6ed42" providerId="ADAL" clId="{6B5019C2-47AA-A249-ACFE-20A418A996E6}" dt="2022-06-14T12:10:21.015" v="332"/>
          <ac:spMkLst>
            <pc:docMk/>
            <pc:sldMk cId="1523522710" sldId="795"/>
            <ac:spMk id="11" creationId="{F5ADCFA6-A3C4-103F-6985-1FACDA2645A8}"/>
          </ac:spMkLst>
        </pc:spChg>
        <pc:spChg chg="add del">
          <ac:chgData name="Wiebe Dijkstra" userId="3e228de1-5d7d-40b0-b1c2-3c4a90e6ed42" providerId="ADAL" clId="{6B5019C2-47AA-A249-ACFE-20A418A996E6}" dt="2022-06-14T12:10:25.084" v="334"/>
          <ac:spMkLst>
            <pc:docMk/>
            <pc:sldMk cId="1523522710" sldId="795"/>
            <ac:spMk id="12" creationId="{C804FB28-28FE-F8D3-944C-34B53053E52D}"/>
          </ac:spMkLst>
        </pc:spChg>
        <pc:spChg chg="del mod">
          <ac:chgData name="Wiebe Dijkstra" userId="3e228de1-5d7d-40b0-b1c2-3c4a90e6ed42" providerId="ADAL" clId="{6B5019C2-47AA-A249-ACFE-20A418A996E6}" dt="2022-06-14T12:10:51.667" v="338" actId="478"/>
          <ac:spMkLst>
            <pc:docMk/>
            <pc:sldMk cId="1523522710" sldId="795"/>
            <ac:spMk id="13" creationId="{E4711939-B1CD-7902-B89F-C35EE70A5062}"/>
          </ac:spMkLst>
        </pc:spChg>
        <pc:spChg chg="add del mod">
          <ac:chgData name="Wiebe Dijkstra" userId="3e228de1-5d7d-40b0-b1c2-3c4a90e6ed42" providerId="ADAL" clId="{6B5019C2-47AA-A249-ACFE-20A418A996E6}" dt="2022-06-14T12:13:34.269" v="351" actId="11529"/>
          <ac:spMkLst>
            <pc:docMk/>
            <pc:sldMk cId="1523522710" sldId="795"/>
            <ac:spMk id="21" creationId="{6209C0A1-C79B-4623-1BA4-C4B82B45825A}"/>
          </ac:spMkLst>
        </pc:spChg>
        <pc:spChg chg="add del">
          <ac:chgData name="Wiebe Dijkstra" userId="3e228de1-5d7d-40b0-b1c2-3c4a90e6ed42" providerId="ADAL" clId="{6B5019C2-47AA-A249-ACFE-20A418A996E6}" dt="2022-06-14T12:14:07.932" v="359" actId="11529"/>
          <ac:spMkLst>
            <pc:docMk/>
            <pc:sldMk cId="1523522710" sldId="795"/>
            <ac:spMk id="22" creationId="{AB411066-EB0E-E329-F122-4DD145B7979E}"/>
          </ac:spMkLst>
        </pc:spChg>
        <pc:spChg chg="add del">
          <ac:chgData name="Wiebe Dijkstra" userId="3e228de1-5d7d-40b0-b1c2-3c4a90e6ed42" providerId="ADAL" clId="{6B5019C2-47AA-A249-ACFE-20A418A996E6}" dt="2022-06-14T12:14:28.989" v="361" actId="478"/>
          <ac:spMkLst>
            <pc:docMk/>
            <pc:sldMk cId="1523522710" sldId="795"/>
            <ac:spMk id="23" creationId="{62C97B90-042C-8E84-7AD8-777D0D94AB08}"/>
          </ac:spMkLst>
        </pc:spChg>
        <pc:spChg chg="add del">
          <ac:chgData name="Wiebe Dijkstra" userId="3e228de1-5d7d-40b0-b1c2-3c4a90e6ed42" providerId="ADAL" clId="{6B5019C2-47AA-A249-ACFE-20A418A996E6}" dt="2022-06-14T12:14:50.852" v="363" actId="11529"/>
          <ac:spMkLst>
            <pc:docMk/>
            <pc:sldMk cId="1523522710" sldId="795"/>
            <ac:spMk id="24" creationId="{A643CF37-4B1A-FB0F-26CC-B853C8B7FDC8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5" creationId="{3C5E2E86-6F6E-4870-FEEF-B1461114DAFD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6" creationId="{8E0D6537-1B7D-D2E1-1310-6E2EC4EF4517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7" creationId="{1DC97821-665C-FB13-692D-0C6D61379EC9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8" creationId="{F701F612-4B5E-5D7E-ADBD-F038FEEA42E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9" creationId="{9100958A-BA8A-7945-57B0-EF2560BC20F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30" creationId="{CBA33573-811B-BDA0-078C-0205DE051DE2}"/>
          </ac:spMkLst>
        </pc:spChg>
        <pc:spChg chg="add mod">
          <ac:chgData name="Wiebe Dijkstra" userId="3e228de1-5d7d-40b0-b1c2-3c4a90e6ed42" providerId="ADAL" clId="{6B5019C2-47AA-A249-ACFE-20A418A996E6}" dt="2022-06-14T12:20:44.497" v="448" actId="1076"/>
          <ac:spMkLst>
            <pc:docMk/>
            <pc:sldMk cId="1523522710" sldId="795"/>
            <ac:spMk id="33" creationId="{B31BBE38-64A0-3B30-FF48-7403BC5D4C7E}"/>
          </ac:spMkLst>
        </pc:spChg>
        <pc:spChg chg="add mod">
          <ac:chgData name="Wiebe Dijkstra" userId="3e228de1-5d7d-40b0-b1c2-3c4a90e6ed42" providerId="ADAL" clId="{6B5019C2-47AA-A249-ACFE-20A418A996E6}" dt="2022-06-14T12:21:49.107" v="574" actId="20577"/>
          <ac:spMkLst>
            <pc:docMk/>
            <pc:sldMk cId="1523522710" sldId="795"/>
            <ac:spMk id="34" creationId="{8A44A771-273A-00D7-3A79-27001E2A9B52}"/>
          </ac:spMkLst>
        </pc:spChg>
        <pc:spChg chg="add mod">
          <ac:chgData name="Wiebe Dijkstra" userId="3e228de1-5d7d-40b0-b1c2-3c4a90e6ed42" providerId="ADAL" clId="{6B5019C2-47AA-A249-ACFE-20A418A996E6}" dt="2022-06-14T12:21:12.075" v="511" actId="20577"/>
          <ac:spMkLst>
            <pc:docMk/>
            <pc:sldMk cId="1523522710" sldId="795"/>
            <ac:spMk id="35" creationId="{B002DB52-4CEB-4EA9-7991-2731508F7FC5}"/>
          </ac:spMkLst>
        </pc:spChg>
        <pc:spChg chg="add mod">
          <ac:chgData name="Wiebe Dijkstra" userId="3e228de1-5d7d-40b0-b1c2-3c4a90e6ed42" providerId="ADAL" clId="{6B5019C2-47AA-A249-ACFE-20A418A996E6}" dt="2022-06-14T12:21:19.243" v="535" actId="20577"/>
          <ac:spMkLst>
            <pc:docMk/>
            <pc:sldMk cId="1523522710" sldId="795"/>
            <ac:spMk id="36" creationId="{C19E4365-2857-2B8B-C12F-E945560EBEF6}"/>
          </ac:spMkLst>
        </pc:spChg>
        <pc:grpChg chg="add mod">
          <ac:chgData name="Wiebe Dijkstra" userId="3e228de1-5d7d-40b0-b1c2-3c4a90e6ed42" providerId="ADAL" clId="{6B5019C2-47AA-A249-ACFE-20A418A996E6}" dt="2022-06-14T12:12:15.196" v="343" actId="1076"/>
          <ac:grpSpMkLst>
            <pc:docMk/>
            <pc:sldMk cId="1523522710" sldId="795"/>
            <ac:grpSpMk id="17" creationId="{5665D41A-BC0A-B3C7-0015-F1991C657641}"/>
          </ac:grpSpMkLst>
        </pc:grpChg>
        <pc:grpChg chg="add mod">
          <ac:chgData name="Wiebe Dijkstra" userId="3e228de1-5d7d-40b0-b1c2-3c4a90e6ed42" providerId="ADAL" clId="{6B5019C2-47AA-A249-ACFE-20A418A996E6}" dt="2022-06-14T12:19:13.150" v="417" actId="1076"/>
          <ac:grpSpMkLst>
            <pc:docMk/>
            <pc:sldMk cId="1523522710" sldId="795"/>
            <ac:grpSpMk id="31" creationId="{9CC05329-84B3-5E15-37A3-D5F3F10C71B8}"/>
          </ac:grpSpMkLst>
        </pc:grpChg>
        <pc:grpChg chg="add mod">
          <ac:chgData name="Wiebe Dijkstra" userId="3e228de1-5d7d-40b0-b1c2-3c4a90e6ed42" providerId="ADAL" clId="{6B5019C2-47AA-A249-ACFE-20A418A996E6}" dt="2022-06-14T12:18:00.287" v="396" actId="1076"/>
          <ac:grpSpMkLst>
            <pc:docMk/>
            <pc:sldMk cId="1523522710" sldId="795"/>
            <ac:grpSpMk id="32" creationId="{80D58458-550F-2242-4619-4ABA2187C7C1}"/>
          </ac:grpSpMkLst>
        </pc:grp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4" creationId="{168C507D-DC37-B51F-B944-B99FD8958DB8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5" creationId="{AEDC4112-F8BB-EDE0-B68E-1AD7DD18A6A2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7" creationId="{38AB1007-490C-B432-5D13-1151B6C77FDB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4" creationId="{B4544959-D38B-377B-D459-9C3F99BD8185}"/>
          </ac:cxnSpMkLst>
        </pc:cxnChg>
        <pc:cxnChg chg="add mod">
          <ac:chgData name="Wiebe Dijkstra" userId="3e228de1-5d7d-40b0-b1c2-3c4a90e6ed42" providerId="ADAL" clId="{6B5019C2-47AA-A249-ACFE-20A418A996E6}" dt="2022-06-14T12:12:18.742" v="344" actId="13822"/>
          <ac:cxnSpMkLst>
            <pc:docMk/>
            <pc:sldMk cId="1523522710" sldId="795"/>
            <ac:cxnSpMk id="15" creationId="{5C98A7F7-C228-ECC6-DEF0-C22B5F2BE3E0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6" creationId="{562AACEA-FF39-73D2-D189-374D1DB749CA}"/>
          </ac:cxnSpMkLst>
        </pc:cxnChg>
        <pc:cxnChg chg="add mod">
          <ac:chgData name="Wiebe Dijkstra" userId="3e228de1-5d7d-40b0-b1c2-3c4a90e6ed42" providerId="ADAL" clId="{6B5019C2-47AA-A249-ACFE-20A418A996E6}" dt="2022-06-14T12:14:06.206" v="357" actId="13822"/>
          <ac:cxnSpMkLst>
            <pc:docMk/>
            <pc:sldMk cId="1523522710" sldId="795"/>
            <ac:cxnSpMk id="18" creationId="{CB029838-DAB4-1AEB-85DB-AA99DAE7C6F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19" creationId="{0B4FEAEC-3223-262C-F5B9-12D7BE88870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20" creationId="{20C730A1-0010-40D5-9BA1-747119DDCE69}"/>
          </ac:cxnSpMkLst>
        </pc:cxnChg>
      </pc:sldChg>
      <pc:sldChg chg="addSp delSp modSp new del mod addCm delCm">
        <pc:chgData name="Wiebe Dijkstra" userId="3e228de1-5d7d-40b0-b1c2-3c4a90e6ed42" providerId="ADAL" clId="{6B5019C2-47AA-A249-ACFE-20A418A996E6}" dt="2022-06-14T12:43:46.315" v="750" actId="27022"/>
        <pc:sldMkLst>
          <pc:docMk/>
          <pc:sldMk cId="299957422" sldId="796"/>
        </pc:sldMkLst>
        <pc:graphicFrameChg chg="add del modGraphic">
          <ac:chgData name="Wiebe Dijkstra" userId="3e228de1-5d7d-40b0-b1c2-3c4a90e6ed42" providerId="ADAL" clId="{6B5019C2-47AA-A249-ACFE-20A418A996E6}" dt="2022-06-14T12:43:46.315" v="750" actId="27022"/>
          <ac:graphicFrameMkLst>
            <pc:docMk/>
            <pc:sldMk cId="299957422" sldId="796"/>
            <ac:graphicFrameMk id="5" creationId="{5D23DBE4-B223-E320-D1B3-05E3E9A35201}"/>
          </ac:graphicFrameMkLst>
        </pc:graphicFrameChg>
      </pc:sldChg>
      <pc:sldChg chg="addSp delSp modSp add del mod modClrScheme modShow chgLayout">
        <pc:chgData name="Wiebe Dijkstra" userId="3e228de1-5d7d-40b0-b1c2-3c4a90e6ed42" providerId="ADAL" clId="{6B5019C2-47AA-A249-ACFE-20A418A996E6}" dt="2022-06-22T07:11:53.605" v="4512" actId="2696"/>
        <pc:sldMkLst>
          <pc:docMk/>
          <pc:sldMk cId="560183252" sldId="796"/>
        </pc:sldMkLst>
        <pc:spChg chg="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3" creationId="{6B83DA97-97DB-13EA-8B4C-8B3FB239EFE1}"/>
          </ac:spMkLst>
        </pc:spChg>
        <pc:spChg chg="mod">
          <ac:chgData name="Wiebe Dijkstra" userId="3e228de1-5d7d-40b0-b1c2-3c4a90e6ed42" providerId="ADAL" clId="{6B5019C2-47AA-A249-ACFE-20A418A996E6}" dt="2022-06-14T14:31:30.679" v="1020" actId="408"/>
          <ac:spMkLst>
            <pc:docMk/>
            <pc:sldMk cId="560183252" sldId="796"/>
            <ac:spMk id="8" creationId="{DE17AAE7-06FB-B64B-8E9A-A269729B8C9C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19" creationId="{29ADE02D-6298-0DB3-A4DC-D74780CB515C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1" creationId="{777A7292-B36F-0D52-46B0-D40D926A5C70}"/>
          </ac:spMkLst>
        </pc:spChg>
        <pc:spChg chg="mod">
          <ac:chgData name="Wiebe Dijkstra" userId="3e228de1-5d7d-40b0-b1c2-3c4a90e6ed42" providerId="ADAL" clId="{6B5019C2-47AA-A249-ACFE-20A418A996E6}" dt="2022-06-14T14:25:58.301" v="892" actId="2711"/>
          <ac:spMkLst>
            <pc:docMk/>
            <pc:sldMk cId="560183252" sldId="796"/>
            <ac:spMk id="23" creationId="{67E4E0D3-6AE3-95D0-3326-BAF531EAD0D3}"/>
          </ac:spMkLst>
        </pc:spChg>
        <pc:spChg chg="mod">
          <ac:chgData name="Wiebe Dijkstra" userId="3e228de1-5d7d-40b0-b1c2-3c4a90e6ed42" providerId="ADAL" clId="{6B5019C2-47AA-A249-ACFE-20A418A996E6}" dt="2022-06-14T14:23:39.393" v="845" actId="14826"/>
          <ac:spMkLst>
            <pc:docMk/>
            <pc:sldMk cId="560183252" sldId="796"/>
            <ac:spMk id="26" creationId="{4302CCFB-390C-D5DF-B09B-17A848CF8723}"/>
          </ac:spMkLst>
        </pc:spChg>
        <pc:spChg chg="mod topLvl">
          <ac:chgData name="Wiebe Dijkstra" userId="3e228de1-5d7d-40b0-b1c2-3c4a90e6ed42" providerId="ADAL" clId="{6B5019C2-47AA-A249-ACFE-20A418A996E6}" dt="2022-06-14T14:28:26.547" v="938" actId="478"/>
          <ac:spMkLst>
            <pc:docMk/>
            <pc:sldMk cId="560183252" sldId="796"/>
            <ac:spMk id="29" creationId="{3AB9A878-8188-C372-9520-05A7BA899D25}"/>
          </ac:spMkLst>
        </pc:spChg>
        <pc:spChg chg="mod">
          <ac:chgData name="Wiebe Dijkstra" userId="3e228de1-5d7d-40b0-b1c2-3c4a90e6ed42" providerId="ADAL" clId="{6B5019C2-47AA-A249-ACFE-20A418A996E6}" dt="2022-06-14T14:29:10.697" v="974" actId="14826"/>
          <ac:spMkLst>
            <pc:docMk/>
            <pc:sldMk cId="560183252" sldId="796"/>
            <ac:spMk id="32" creationId="{E8A6C48B-49A9-4F35-E21D-63C91CE9FA9A}"/>
          </ac:spMkLst>
        </pc:spChg>
        <pc:spChg chg="mod">
          <ac:chgData name="Wiebe Dijkstra" userId="3e228de1-5d7d-40b0-b1c2-3c4a90e6ed42" providerId="ADAL" clId="{6B5019C2-47AA-A249-ACFE-20A418A996E6}" dt="2022-06-14T14:26:29.582" v="910" actId="14826"/>
          <ac:spMkLst>
            <pc:docMk/>
            <pc:sldMk cId="560183252" sldId="796"/>
            <ac:spMk id="35" creationId="{BDCB9B28-CAA9-978E-B6A5-99B2667B7EF3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7" creationId="{F3D3F1C2-4401-FDE2-F0ED-1563DBCF2366}"/>
          </ac:spMkLst>
        </pc:spChg>
        <pc:spChg chg="add del mod topLvl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8" creationId="{6DD29D7F-F34B-C185-D162-B4D5C1F285EC}"/>
          </ac:spMkLst>
        </pc:spChg>
        <pc:spChg chg="add mod">
          <ac:chgData name="Wiebe Dijkstra" userId="3e228de1-5d7d-40b0-b1c2-3c4a90e6ed42" providerId="ADAL" clId="{6B5019C2-47AA-A249-ACFE-20A418A996E6}" dt="2022-06-14T14:28:41.543" v="942" actId="1076"/>
          <ac:spMkLst>
            <pc:docMk/>
            <pc:sldMk cId="560183252" sldId="796"/>
            <ac:spMk id="39" creationId="{4D7A9706-D470-76E8-1C55-F24587BF7976}"/>
          </ac:spMkLst>
        </pc:spChg>
        <pc:spChg chg="mod">
          <ac:chgData name="Wiebe Dijkstra" userId="3e228de1-5d7d-40b0-b1c2-3c4a90e6ed42" providerId="ADAL" clId="{6B5019C2-47AA-A249-ACFE-20A418A996E6}" dt="2022-06-14T14:29:43.929" v="986" actId="14826"/>
          <ac:spMkLst>
            <pc:docMk/>
            <pc:sldMk cId="560183252" sldId="796"/>
            <ac:spMk id="41" creationId="{B82943EF-3FE3-27F6-0CB6-9BD97E5DCC15}"/>
          </ac:spMkLst>
        </pc:spChg>
        <pc:spChg chg="mod">
          <ac:chgData name="Wiebe Dijkstra" userId="3e228de1-5d7d-40b0-b1c2-3c4a90e6ed42" providerId="ADAL" clId="{6B5019C2-47AA-A249-ACFE-20A418A996E6}" dt="2022-06-14T14:30:49.365" v="1014" actId="14826"/>
          <ac:spMkLst>
            <pc:docMk/>
            <pc:sldMk cId="560183252" sldId="796"/>
            <ac:spMk id="44" creationId="{37C8D116-AEF0-3035-4C8C-AFC020A40A97}"/>
          </ac:spMkLst>
        </pc:spChg>
        <pc:grpChg chg="add del mod">
          <ac:chgData name="Wiebe Dijkstra" userId="3e228de1-5d7d-40b0-b1c2-3c4a90e6ed42" providerId="ADAL" clId="{6B5019C2-47AA-A249-ACFE-20A418A996E6}" dt="2022-06-14T14:28:03.969" v="930" actId="27803"/>
          <ac:grpSpMkLst>
            <pc:docMk/>
            <pc:sldMk cId="560183252" sldId="796"/>
            <ac:grpSpMk id="3" creationId="{A7ECDC15-7817-8AC3-5000-BD46484E6891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4" creationId="{AE91DAA1-8447-3541-8C49-49390D116360}"/>
          </ac:grpSpMkLst>
        </pc:grpChg>
        <pc:grpChg chg="mod topLvl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7" creationId="{B0D496A1-798A-8949-B514-40C88E05A01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0" creationId="{93734E40-3452-9544-B015-CB1607045C7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3" creationId="{59D7F1C2-CBCF-084D-AE36-D1B0CECC86BB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0" creationId="{1FCA6EF4-444F-1F01-BF9D-2658BAFD5271}"/>
          </ac:grpSpMkLst>
        </pc:grpChg>
        <pc:grpChg chg="del">
          <ac:chgData name="Wiebe Dijkstra" userId="3e228de1-5d7d-40b0-b1c2-3c4a90e6ed42" providerId="ADAL" clId="{6B5019C2-47AA-A249-ACFE-20A418A996E6}" dt="2022-06-14T14:21:55.407" v="796" actId="165"/>
          <ac:grpSpMkLst>
            <pc:docMk/>
            <pc:sldMk cId="560183252" sldId="796"/>
            <ac:grpSpMk id="22" creationId="{7E00CB7B-F436-AF27-1644-8243C5B325EA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5" creationId="{F20D7841-8E12-FB29-0AF9-FA25085E5CFF}"/>
          </ac:grpSpMkLst>
        </pc:grpChg>
        <pc:grpChg chg="add del mod">
          <ac:chgData name="Wiebe Dijkstra" userId="3e228de1-5d7d-40b0-b1c2-3c4a90e6ed42" providerId="ADAL" clId="{6B5019C2-47AA-A249-ACFE-20A418A996E6}" dt="2022-06-14T14:28:26.547" v="938" actId="478"/>
          <ac:grpSpMkLst>
            <pc:docMk/>
            <pc:sldMk cId="560183252" sldId="796"/>
            <ac:grpSpMk id="28" creationId="{391F2541-8EA4-5A48-8F24-B28139050481}"/>
          </ac:grpSpMkLst>
        </pc:grpChg>
        <pc:grpChg chg="add mod">
          <ac:chgData name="Wiebe Dijkstra" userId="3e228de1-5d7d-40b0-b1c2-3c4a90e6ed42" providerId="ADAL" clId="{6B5019C2-47AA-A249-ACFE-20A418A996E6}" dt="2022-06-14T14:31:17.877" v="1018" actId="1076"/>
          <ac:grpSpMkLst>
            <pc:docMk/>
            <pc:sldMk cId="560183252" sldId="796"/>
            <ac:grpSpMk id="31" creationId="{36302D59-089A-4AE4-B110-90B901ECFB3F}"/>
          </ac:grpSpMkLst>
        </pc:grpChg>
        <pc:grpChg chg="add mod">
          <ac:chgData name="Wiebe Dijkstra" userId="3e228de1-5d7d-40b0-b1c2-3c4a90e6ed42" providerId="ADAL" clId="{6B5019C2-47AA-A249-ACFE-20A418A996E6}" dt="2022-06-14T14:26:29.582" v="910" actId="14826"/>
          <ac:grpSpMkLst>
            <pc:docMk/>
            <pc:sldMk cId="560183252" sldId="796"/>
            <ac:grpSpMk id="34" creationId="{D814A494-6961-DB2B-A065-3654E426D6EE}"/>
          </ac:grpSpMkLst>
        </pc:grpChg>
        <pc:grpChg chg="add del mod">
          <ac:chgData name="Wiebe Dijkstra" userId="3e228de1-5d7d-40b0-b1c2-3c4a90e6ed42" providerId="ADAL" clId="{6B5019C2-47AA-A249-ACFE-20A418A996E6}" dt="2022-06-14T14:30:17.570" v="990" actId="478"/>
          <ac:grpSpMkLst>
            <pc:docMk/>
            <pc:sldMk cId="560183252" sldId="796"/>
            <ac:grpSpMk id="40" creationId="{C67F9A41-C740-5374-53D1-198FDF63D911}"/>
          </ac:grpSpMkLst>
        </pc:grpChg>
        <pc:grpChg chg="add mod">
          <ac:chgData name="Wiebe Dijkstra" userId="3e228de1-5d7d-40b0-b1c2-3c4a90e6ed42" providerId="ADAL" clId="{6B5019C2-47AA-A249-ACFE-20A418A996E6}" dt="2022-06-14T14:31:00.984" v="1016" actId="1076"/>
          <ac:grpSpMkLst>
            <pc:docMk/>
            <pc:sldMk cId="560183252" sldId="796"/>
            <ac:grpSpMk id="43" creationId="{BBE50E29-8CB5-55B0-95B3-F2F83E67C07F}"/>
          </ac:grpSpMkLst>
        </pc:grpChg>
        <pc:picChg chg="mod">
          <ac:chgData name="Wiebe Dijkstra" userId="3e228de1-5d7d-40b0-b1c2-3c4a90e6ed42" providerId="ADAL" clId="{6B5019C2-47AA-A249-ACFE-20A418A996E6}" dt="2022-06-14T14:31:30.679" v="1020" actId="408"/>
          <ac:picMkLst>
            <pc:docMk/>
            <pc:sldMk cId="560183252" sldId="796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4:25:16.191" v="873" actId="208"/>
          <ac:picMkLst>
            <pc:docMk/>
            <pc:sldMk cId="560183252" sldId="796"/>
            <ac:picMk id="24" creationId="{3D9AAFE0-4226-C336-E9CB-B138EB12361F}"/>
          </ac:picMkLst>
        </pc:picChg>
        <pc:picChg chg="mod">
          <ac:chgData name="Wiebe Dijkstra" userId="3e228de1-5d7d-40b0-b1c2-3c4a90e6ed42" providerId="ADAL" clId="{6B5019C2-47AA-A249-ACFE-20A418A996E6}" dt="2022-06-14T14:23:39.393" v="845" actId="14826"/>
          <ac:picMkLst>
            <pc:docMk/>
            <pc:sldMk cId="560183252" sldId="796"/>
            <ac:picMk id="27" creationId="{03386607-F055-AB33-1E67-71E5E1E60E3D}"/>
          </ac:picMkLst>
        </pc:picChg>
        <pc:picChg chg="add del mod topLvl">
          <ac:chgData name="Wiebe Dijkstra" userId="3e228de1-5d7d-40b0-b1c2-3c4a90e6ed42" providerId="ADAL" clId="{6B5019C2-47AA-A249-ACFE-20A418A996E6}" dt="2022-06-14T14:28:26.547" v="938" actId="478"/>
          <ac:picMkLst>
            <pc:docMk/>
            <pc:sldMk cId="560183252" sldId="796"/>
            <ac:picMk id="30" creationId="{9F09E55E-3EC2-1C7C-758A-AC9BE7A661CC}"/>
          </ac:picMkLst>
        </pc:picChg>
        <pc:picChg chg="mod">
          <ac:chgData name="Wiebe Dijkstra" userId="3e228de1-5d7d-40b0-b1c2-3c4a90e6ed42" providerId="ADAL" clId="{6B5019C2-47AA-A249-ACFE-20A418A996E6}" dt="2022-06-14T14:29:13.980" v="975" actId="207"/>
          <ac:picMkLst>
            <pc:docMk/>
            <pc:sldMk cId="560183252" sldId="796"/>
            <ac:picMk id="33" creationId="{18D638DB-E4A9-1987-D6E0-F5315549704D}"/>
          </ac:picMkLst>
        </pc:picChg>
        <pc:picChg chg="mod">
          <ac:chgData name="Wiebe Dijkstra" userId="3e228de1-5d7d-40b0-b1c2-3c4a90e6ed42" providerId="ADAL" clId="{6B5019C2-47AA-A249-ACFE-20A418A996E6}" dt="2022-06-14T14:26:29.582" v="910" actId="14826"/>
          <ac:picMkLst>
            <pc:docMk/>
            <pc:sldMk cId="560183252" sldId="796"/>
            <ac:picMk id="36" creationId="{A4CB3BE4-1F2B-5D5C-280E-D4FD3D8BAB40}"/>
          </ac:picMkLst>
        </pc:picChg>
        <pc:picChg chg="mod">
          <ac:chgData name="Wiebe Dijkstra" userId="3e228de1-5d7d-40b0-b1c2-3c4a90e6ed42" providerId="ADAL" clId="{6B5019C2-47AA-A249-ACFE-20A418A996E6}" dt="2022-06-14T14:29:43.929" v="986" actId="14826"/>
          <ac:picMkLst>
            <pc:docMk/>
            <pc:sldMk cId="560183252" sldId="796"/>
            <ac:picMk id="42" creationId="{47D00A83-F2A3-9443-9235-C411996585C4}"/>
          </ac:picMkLst>
        </pc:picChg>
        <pc:picChg chg="mod">
          <ac:chgData name="Wiebe Dijkstra" userId="3e228de1-5d7d-40b0-b1c2-3c4a90e6ed42" providerId="ADAL" clId="{6B5019C2-47AA-A249-ACFE-20A418A996E6}" dt="2022-06-14T14:30:52.925" v="1015" actId="207"/>
          <ac:picMkLst>
            <pc:docMk/>
            <pc:sldMk cId="560183252" sldId="796"/>
            <ac:picMk id="45" creationId="{7C8BABC3-6B19-438B-8887-86B5586836F5}"/>
          </ac:picMkLst>
        </pc:picChg>
      </pc:sldChg>
      <pc:sldChg chg="addSp modSp new del mod ord">
        <pc:chgData name="Wiebe Dijkstra" userId="3e228de1-5d7d-40b0-b1c2-3c4a90e6ed42" providerId="ADAL" clId="{6B5019C2-47AA-A249-ACFE-20A418A996E6}" dt="2022-06-14T12:28:05.301" v="595" actId="2696"/>
        <pc:sldMkLst>
          <pc:docMk/>
          <pc:sldMk cId="2598309566" sldId="796"/>
        </pc:sldMkLst>
        <pc:graphicFrameChg chg="add modGraphic">
          <ac:chgData name="Wiebe Dijkstra" userId="3e228de1-5d7d-40b0-b1c2-3c4a90e6ed42" providerId="ADAL" clId="{6B5019C2-47AA-A249-ACFE-20A418A996E6}" dt="2022-06-14T12:26:09.305" v="583" actId="27022"/>
          <ac:graphicFrameMkLst>
            <pc:docMk/>
            <pc:sldMk cId="2598309566" sldId="796"/>
            <ac:graphicFrameMk id="5" creationId="{EB50545D-FE9F-B32F-945D-7D759D4A0D6B}"/>
          </ac:graphicFrameMkLst>
        </pc:graphicFrameChg>
      </pc:sldChg>
      <pc:sldChg chg="addSp modSp new del mod">
        <pc:chgData name="Wiebe Dijkstra" userId="3e228de1-5d7d-40b0-b1c2-3c4a90e6ed42" providerId="ADAL" clId="{6B5019C2-47AA-A249-ACFE-20A418A996E6}" dt="2022-06-14T12:24:41.566" v="581" actId="2696"/>
        <pc:sldMkLst>
          <pc:docMk/>
          <pc:sldMk cId="3294713908" sldId="796"/>
        </pc:sldMkLst>
        <pc:spChg chg="mod">
          <ac:chgData name="Wiebe Dijkstra" userId="3e228de1-5d7d-40b0-b1c2-3c4a90e6ed42" providerId="ADAL" clId="{6B5019C2-47AA-A249-ACFE-20A418A996E6}" dt="2022-06-14T12:24:34.808" v="580" actId="20577"/>
          <ac:spMkLst>
            <pc:docMk/>
            <pc:sldMk cId="3294713908" sldId="796"/>
            <ac:spMk id="2" creationId="{73B3644E-93D6-8F29-2704-AE8BCCD2990A}"/>
          </ac:spMkLst>
        </pc:spChg>
        <pc:graphicFrameChg chg="add modGraphic">
          <ac:chgData name="Wiebe Dijkstra" userId="3e228de1-5d7d-40b0-b1c2-3c4a90e6ed42" providerId="ADAL" clId="{6B5019C2-47AA-A249-ACFE-20A418A996E6}" dt="2022-06-14T12:24:08.813" v="578" actId="27022"/>
          <ac:graphicFrameMkLst>
            <pc:docMk/>
            <pc:sldMk cId="3294713908" sldId="796"/>
            <ac:graphicFrameMk id="5" creationId="{AA1AF82F-15BB-4D25-5ABC-7B95EC108ABE}"/>
          </ac:graphicFrameMkLst>
        </pc:graphicFrameChg>
      </pc:sldChg>
      <pc:sldChg chg="addSp delSp modSp add mod">
        <pc:chgData name="Wiebe Dijkstra" userId="3e228de1-5d7d-40b0-b1c2-3c4a90e6ed42" providerId="ADAL" clId="{6B5019C2-47AA-A249-ACFE-20A418A996E6}" dt="2022-06-15T13:47:00.286" v="1659" actId="14826"/>
        <pc:sldMkLst>
          <pc:docMk/>
          <pc:sldMk cId="1680702220" sldId="797"/>
        </pc:sldMkLst>
        <pc:spChg chg="mod">
          <ac:chgData name="Wiebe Dijkstra" userId="3e228de1-5d7d-40b0-b1c2-3c4a90e6ed42" providerId="ADAL" clId="{6B5019C2-47AA-A249-ACFE-20A418A996E6}" dt="2022-06-15T13:35:34.676" v="1284" actId="12788"/>
          <ac:spMkLst>
            <pc:docMk/>
            <pc:sldMk cId="1680702220" sldId="797"/>
            <ac:spMk id="2" creationId="{F276AC37-8A19-7D4B-BE40-1882B3FA2B59}"/>
          </ac:spMkLst>
        </pc:spChg>
        <pc:spChg chg="de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5" creationId="{53F8BCFC-FB63-144A-9BD7-B4FE43B95F7B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8" creationId="{C2736C42-AC0D-3344-AF41-B2FA57A4E3E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1" creationId="{6C8A7176-CE26-E445-BE84-BED768B9F412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4" creationId="{D34F8AC1-7047-924A-8532-2F8C1F60FF1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7" creationId="{9C3E3DD1-2B25-1B4D-81C0-DABCF19DBAD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0" creationId="{A9DC652F-ECDD-E54D-BCCC-D475FCF8CAE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3" creationId="{1D4972DE-61AC-E644-911A-A3899A07F0B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6" creationId="{09B0EAC8-2E00-0144-AC0C-4934BF52C7C9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9" creationId="{F1DD67E2-9CB9-C447-BFB8-3A9EE0F0EF41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2" creationId="{5544E854-BB22-F940-8340-45718F103C4E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5" creationId="{008CDC60-E257-D743-92A3-EBEDE4554ACD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8" creationId="{0D3EB668-DB9C-F546-BF01-030D4308AD90}"/>
          </ac:spMkLst>
        </pc:spChg>
        <pc:spChg chg="del topLvl">
          <ac:chgData name="Wiebe Dijkstra" userId="3e228de1-5d7d-40b0-b1c2-3c4a90e6ed42" providerId="ADAL" clId="{6B5019C2-47AA-A249-ACFE-20A418A996E6}" dt="2022-06-15T13:25:14.191" v="1105" actId="478"/>
          <ac:spMkLst>
            <pc:docMk/>
            <pc:sldMk cId="1680702220" sldId="797"/>
            <ac:spMk id="41" creationId="{2D335437-5FB0-D146-A075-8A3BF0D6E50C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43" creationId="{9E058780-1115-884F-9A6D-0D0C5F15C25A}"/>
          </ac:spMkLst>
        </pc:spChg>
        <pc:spChg chg="del mod topLvl">
          <ac:chgData name="Wiebe Dijkstra" userId="3e228de1-5d7d-40b0-b1c2-3c4a90e6ed42" providerId="ADAL" clId="{6B5019C2-47AA-A249-ACFE-20A418A996E6}" dt="2022-06-15T13:27:16.646" v="1143" actId="478"/>
          <ac:spMkLst>
            <pc:docMk/>
            <pc:sldMk cId="1680702220" sldId="797"/>
            <ac:spMk id="45" creationId="{9644BD72-76EE-544D-A9BA-B1F6F6B398B8}"/>
          </ac:spMkLst>
        </pc:spChg>
        <pc:spChg chg="del mod topLvl">
          <ac:chgData name="Wiebe Dijkstra" userId="3e228de1-5d7d-40b0-b1c2-3c4a90e6ed42" providerId="ADAL" clId="{6B5019C2-47AA-A249-ACFE-20A418A996E6}" dt="2022-06-15T13:27:18.231" v="1144" actId="478"/>
          <ac:spMkLst>
            <pc:docMk/>
            <pc:sldMk cId="1680702220" sldId="797"/>
            <ac:spMk id="47" creationId="{3CC5EE98-68E0-054E-9452-2AB8C567249E}"/>
          </ac:spMkLst>
        </pc:spChg>
        <pc:spChg chg="del mod topLvl">
          <ac:chgData name="Wiebe Dijkstra" userId="3e228de1-5d7d-40b0-b1c2-3c4a90e6ed42" providerId="ADAL" clId="{6B5019C2-47AA-A249-ACFE-20A418A996E6}" dt="2022-06-15T13:27:20.200" v="1145" actId="478"/>
          <ac:spMkLst>
            <pc:docMk/>
            <pc:sldMk cId="1680702220" sldId="797"/>
            <ac:spMk id="49" creationId="{25778224-C559-8C4C-8C02-CD9EF8FA964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2" creationId="{CC97FE1D-A354-BA4E-9BA0-37208C29C289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5" creationId="{A0A0D2FB-B34C-6741-9576-221E30D5562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8" creationId="{E7C6BB51-AB7C-4A4E-B250-06531B5FA1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1" creationId="{477BE9B0-59C7-FF4B-BDBD-94CE0886BE43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4" creationId="{593C7673-D158-2142-8305-FA8DBE2846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7" creationId="{F4AD59BA-E93D-1B49-AC17-0017FDC0E918}"/>
          </ac:spMkLst>
        </pc:spChg>
        <pc:spChg chg="add del mod">
          <ac:chgData name="Wiebe Dijkstra" userId="3e228de1-5d7d-40b0-b1c2-3c4a90e6ed42" providerId="ADAL" clId="{6B5019C2-47AA-A249-ACFE-20A418A996E6}" dt="2022-06-15T13:31:41.337" v="1225" actId="478"/>
          <ac:spMkLst>
            <pc:docMk/>
            <pc:sldMk cId="1680702220" sldId="797"/>
            <ac:spMk id="71" creationId="{4E11EB82-8DCD-83D7-3661-10CCFF8F783E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74" creationId="{BF1141D4-1E3D-DE43-BE9E-6D73786116F6}"/>
          </ac:spMkLst>
        </pc:spChg>
        <pc:spChg chg="mod topLvl">
          <ac:chgData name="Wiebe Dijkstra" userId="3e228de1-5d7d-40b0-b1c2-3c4a90e6ed42" providerId="ADAL" clId="{6B5019C2-47AA-A249-ACFE-20A418A996E6}" dt="2022-06-15T13:40:59.391" v="1438" actId="20577"/>
          <ac:spMkLst>
            <pc:docMk/>
            <pc:sldMk cId="1680702220" sldId="797"/>
            <ac:spMk id="75" creationId="{011411F9-3367-1100-ADC3-6BEF5425B131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84" creationId="{73AFC4BB-42E9-72AE-3BD3-B3655AEC11E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0" creationId="{CAC23DC5-D38E-8DA2-569C-7BB9D5A910A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92" creationId="{2639C68E-6A1B-0084-453F-847896E67D99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5" creationId="{AD7CEAB8-ADE8-3FD9-E705-F509F6F0D0A3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9" creationId="{01890162-F910-684E-24DA-337EDD4E27C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02" creationId="{EAD63831-86ED-AEAE-F903-84B5E68905D0}"/>
          </ac:spMkLst>
        </pc:spChg>
        <pc:spChg chg="add del mod">
          <ac:chgData name="Wiebe Dijkstra" userId="3e228de1-5d7d-40b0-b1c2-3c4a90e6ed42" providerId="ADAL" clId="{6B5019C2-47AA-A249-ACFE-20A418A996E6}" dt="2022-06-15T13:34:26.456" v="1251" actId="478"/>
          <ac:spMkLst>
            <pc:docMk/>
            <pc:sldMk cId="1680702220" sldId="797"/>
            <ac:spMk id="104" creationId="{63D8BE88-FC32-9135-E52E-0C3C30DEB186}"/>
          </ac:spMkLst>
        </pc:spChg>
        <pc:spChg chg="add mod">
          <ac:chgData name="Wiebe Dijkstra" userId="3e228de1-5d7d-40b0-b1c2-3c4a90e6ed42" providerId="ADAL" clId="{6B5019C2-47AA-A249-ACFE-20A418A996E6}" dt="2022-06-15T13:34:39.466" v="1253" actId="12789"/>
          <ac:spMkLst>
            <pc:docMk/>
            <pc:sldMk cId="1680702220" sldId="797"/>
            <ac:spMk id="105" creationId="{CC179D9E-9126-DC31-5417-1F269F5691EC}"/>
          </ac:spMkLst>
        </pc:spChg>
        <pc:spChg chg="add mod">
          <ac:chgData name="Wiebe Dijkstra" userId="3e228de1-5d7d-40b0-b1c2-3c4a90e6ed42" providerId="ADAL" clId="{6B5019C2-47AA-A249-ACFE-20A418A996E6}" dt="2022-06-15T13:34:52.580" v="1256" actId="12789"/>
          <ac:spMkLst>
            <pc:docMk/>
            <pc:sldMk cId="1680702220" sldId="797"/>
            <ac:spMk id="106" creationId="{C5F6FA4B-2C10-9E2B-5144-B96F368A3AB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12" creationId="{9E0F081B-89CC-8B20-36CD-D67E2DA325C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7" creationId="{CA697E94-D309-D8A9-8639-0CF8C1C62473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9" creationId="{DE15C207-DB3E-53BC-2795-E6D3087C7ED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1" creationId="{8C3F9FA8-FFE4-7DFB-7DCC-C4EA1B02BD1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3" creationId="{406E46EA-872A-125B-FD4F-758F5ACDDDB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5" creationId="{F4FE07B7-6807-6F3E-16BA-DFEC580A8F8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7" creationId="{AAD1B195-BCC0-0108-4E80-B4B3A7956C6F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29" creationId="{7AE5C0C7-88D8-5483-A1FE-28EB148FF269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1" creationId="{1EA30526-F57C-8A7F-A195-05C7B8411CE7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3" creationId="{77701B3F-B3A4-71A5-9A42-9B0ED317DAA5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5" creationId="{2D13A2A8-ECD3-A6E7-1C16-665ABAB0E22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7" creationId="{23D2E74A-03E9-04AF-101A-E5FF21C1EE67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5" creationId="{CEF9A60F-D7B5-ABFB-76C2-8CC5231853B9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7" creationId="{F2E3FA03-A2A5-E4D7-984B-1B6AA3C5B4C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9" creationId="{15EA4965-41D3-D7BB-C63D-CB635FC6FFF0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1" creationId="{033B19A8-DCD9-9CA4-E617-B2DB0EAF8D07}"/>
          </ac:spMkLst>
        </pc:spChg>
        <pc:spChg chg="add del 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3" creationId="{67BC1956-20A7-ADEE-F930-689128383C6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5" creationId="{35FE3C01-81BB-895E-F4D3-1AF906BE4D6A}"/>
          </ac:spMkLst>
        </pc:s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3" creationId="{01F005FA-D62F-F298-C29C-9573496B3CC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3" creationId="{B28233C9-BFF8-9CB6-6AEE-07543D864CD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4" creationId="{68DAEF0F-AF88-D344-8223-5077CC731EE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" creationId="{0A78DD99-F6DF-4A44-B835-BDC5D45EC9E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" creationId="{64D8B8BC-619A-5E41-ABE1-07954231E65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2" creationId="{4780560C-749F-6F49-A9E7-E26C3576EE53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5" creationId="{FCD517D1-BD37-E74E-A773-909666CB14B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8" creationId="{4C801715-6AF4-D442-B03A-99D5F4DD498E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1" creationId="{C6DDB918-36FB-D14F-BB75-9DC29D67418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4" creationId="{B6B7ACAA-6D26-B149-92BF-3FFFAF0D5AC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7" creationId="{11A7A389-D44F-7242-90F6-AC5F80050D9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0" creationId="{68CFF4CD-D9DA-6742-A54B-CEFCF69555ED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3" creationId="{D5873D97-4C56-ED47-A0AA-EBF16871207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6" creationId="{92D4281E-711E-804C-94B7-81FD84693F1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0" creationId="{865782E9-2FFE-5546-B182-99EBF5CA18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3" creationId="{DE368E4B-A90E-504A-9587-0EDECCA1E92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6" creationId="{15FDD2D3-96E8-E34E-AB53-B821483EA3F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9" creationId="{E87A9EA7-8F81-8D43-B2D8-36C9FD072C31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2" creationId="{8879398A-1F28-7B4D-9D42-5A38F166A8F2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5" creationId="{A226401F-4920-2E41-92C5-B8BD00CD8DB9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68" creationId="{67093B5F-FF03-C157-09B8-6AF28B8DA685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3" creationId="{9A8DE9B0-D3BC-1842-86A5-0A2F25C60C03}"/>
          </ac:grpSpMkLst>
        </pc:grpChg>
        <pc:grpChg chg="add del mod">
          <ac:chgData name="Wiebe Dijkstra" userId="3e228de1-5d7d-40b0-b1c2-3c4a90e6ed42" providerId="ADAL" clId="{6B5019C2-47AA-A249-ACFE-20A418A996E6}" dt="2022-06-15T13:40:38.588" v="1419" actId="165"/>
          <ac:grpSpMkLst>
            <pc:docMk/>
            <pc:sldMk cId="1680702220" sldId="797"/>
            <ac:grpSpMk id="73" creationId="{D89CEB58-59FA-C3CE-141A-D97693A99E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5" creationId="{59D91EA6-D4AE-4641-A10F-2C7D340FC6EC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7" creationId="{F5EAD035-60CE-B240-82ED-1BB1BCDC71C3}"/>
          </ac:grpSpMkLst>
        </pc:grpChg>
        <pc:grpChg chg="mod topLvl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78" creationId="{1B05B86C-EBC8-22C5-6847-0A42EC0F789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8" creationId="{A0D0E932-BCB1-9A4D-9DE7-0D085B51E431}"/>
          </ac:grpSpMkLst>
        </pc:grpChg>
        <pc:grpChg chg="mod topLvl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79" creationId="{424E29D7-CF29-D1F7-5C69-8803C5B5DF4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9" creationId="{DAE6E776-C599-DF4A-9DE9-5BAC19A1C23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0" creationId="{1C3750A7-B980-0A96-8742-B5DE1D673541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1" creationId="{BE9DB802-BEB3-7143-49DD-19B25518D19E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2" creationId="{99B49358-ED05-F73F-35F2-E0422C6821E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2" creationId="{9ACD6827-7D1D-E062-095B-8B26FEB73D4E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5" creationId="{8F04A481-81D7-4831-1E71-92F9AFC00114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6" creationId="{554AED7C-A479-F3C2-0A9A-5EF770DC414B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7" creationId="{6B79D860-9DAC-7A71-F792-B6E30A363D8C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8" creationId="{6FD08F4F-0B15-49F7-4783-4E414A6359ED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8" creationId="{F0EAF97D-3447-413B-A72F-BB7C63F67421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1" creationId="{24B7253B-160F-7313-43F0-8D5E727C280B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1" creationId="{3E9459DC-DCF9-5B61-00E6-8049E28A5436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4" creationId="{B772D4CE-F66E-C7DA-234C-EB482ACF50D9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4" creationId="{F5B01BDD-AD52-2C1A-56A8-9EDF04CCC6BF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97" creationId="{641887CE-AC16-DACB-D2C6-A7CD2486F2EA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7" creationId="{987C0047-8EDF-E4F4-278B-B8D30E7AC181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100" creationId="{4F83C02B-1ED0-7D09-D184-32A0670D0A5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100" creationId="{C6B424EC-96B4-47FD-CECC-62B58CB9101C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3" creationId="{4A6F795E-F153-BDBE-9084-F247D92FEF89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7" creationId="{CF4219A2-550C-CDC2-8F23-8819F8B7EB5A}"/>
          </ac:grpSpMkLst>
        </pc:grpChg>
        <pc:grpChg chg="add del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8" creationId="{4EECA90D-3407-7CE5-68E4-7CE884701644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9" creationId="{53345E08-08F7-BDB3-6689-3B8BBD996882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0" creationId="{4779E979-8550-93F9-A6BF-661A6283BB51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1" creationId="{F2F78BBF-981C-623D-E364-12F38E460BD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3" creationId="{7809932E-8C8B-AFE3-C0B6-E17182C429B3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4" creationId="{C5F96F39-0F70-CF5A-010D-76787032084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5" creationId="{78385002-A538-D07B-C5C2-4197D8A7852A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8" creationId="{7A081D42-D9CB-B1DD-6101-156FC0F64BEF}"/>
          </ac:grpSpMkLst>
        </pc:grpChg>
        <pc:grpChg chg="add del 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9" creationId="{62B0649D-D4CE-DD40-D89E-B0C447987E78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0" creationId="{08412741-9676-D99D-BA8E-ED54B5170C85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1" creationId="{9D1721B9-4512-B3A9-4151-D0737A8251FF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2" creationId="{6B07CC70-758A-70A0-C5FB-CDB4593090AD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3" creationId="{5C971737-2762-1BE9-2BC8-C954B84C3121}"/>
          </ac:grpSpMkLst>
        </pc:grp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" creationId="{BF2E7EA1-C83D-1046-9B1D-9F43C551DE1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0" creationId="{09F123A1-AEF5-3948-AC8B-36FB3FAB7DE8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3" creationId="{B9F940B7-B7E7-4947-AE5C-B374AD23E965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6" creationId="{D931F6B1-565B-4F45-86AE-4F252BB591E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9" creationId="{C48CF5D3-674D-6E44-A561-B3F5AD4F82E6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2" creationId="{D0B35284-DCE2-3248-8C01-BA7748DEB69A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5" creationId="{7CA23D01-EF7D-CE48-846C-C9C85D654903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8" creationId="{E4B6A4B1-B60C-614E-B8C5-CFBCD35EAEDE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1" creationId="{7104D159-789F-6A4D-AC97-B8C1F68633B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4" creationId="{844BE5BB-DE5A-394C-AD25-9F5F21E7EF8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7" creationId="{FDF144B1-D113-AA40-9D7F-8EE9481CACF9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39" creationId="{A89FBC00-DDAC-2548-A6E6-50808ADC9F0E}"/>
          </ac:picMkLst>
        </pc:picChg>
        <pc:picChg chg="del mod topLvl">
          <ac:chgData name="Wiebe Dijkstra" userId="3e228de1-5d7d-40b0-b1c2-3c4a90e6ed42" providerId="ADAL" clId="{6B5019C2-47AA-A249-ACFE-20A418A996E6}" dt="2022-06-15T13:25:12.369" v="1104" actId="478"/>
          <ac:picMkLst>
            <pc:docMk/>
            <pc:sldMk cId="1680702220" sldId="797"/>
            <ac:picMk id="40" creationId="{50EA0EE4-C458-7E4F-A84B-E23A70AF410A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42" creationId="{0FAEE042-BA72-9C48-9FBF-BFB0E0424102}"/>
          </ac:picMkLst>
        </pc:picChg>
        <pc:picChg chg="del mod topLvl">
          <ac:chgData name="Wiebe Dijkstra" userId="3e228de1-5d7d-40b0-b1c2-3c4a90e6ed42" providerId="ADAL" clId="{6B5019C2-47AA-A249-ACFE-20A418A996E6}" dt="2022-06-15T13:27:16.646" v="1143" actId="478"/>
          <ac:picMkLst>
            <pc:docMk/>
            <pc:sldMk cId="1680702220" sldId="797"/>
            <ac:picMk id="44" creationId="{7E76F9AD-0195-5143-ACAC-02A88F30366A}"/>
          </ac:picMkLst>
        </pc:picChg>
        <pc:picChg chg="del mod topLvl">
          <ac:chgData name="Wiebe Dijkstra" userId="3e228de1-5d7d-40b0-b1c2-3c4a90e6ed42" providerId="ADAL" clId="{6B5019C2-47AA-A249-ACFE-20A418A996E6}" dt="2022-06-15T13:27:18.231" v="1144" actId="478"/>
          <ac:picMkLst>
            <pc:docMk/>
            <pc:sldMk cId="1680702220" sldId="797"/>
            <ac:picMk id="46" creationId="{0EF233FA-24CF-E847-8962-D88A201E3A86}"/>
          </ac:picMkLst>
        </pc:picChg>
        <pc:picChg chg="del mod topLvl">
          <ac:chgData name="Wiebe Dijkstra" userId="3e228de1-5d7d-40b0-b1c2-3c4a90e6ed42" providerId="ADAL" clId="{6B5019C2-47AA-A249-ACFE-20A418A996E6}" dt="2022-06-15T13:27:20.200" v="1145" actId="478"/>
          <ac:picMkLst>
            <pc:docMk/>
            <pc:sldMk cId="1680702220" sldId="797"/>
            <ac:picMk id="48" creationId="{36F28615-C9B5-F343-9C90-B99D7C72A68B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1" creationId="{02ECCD27-0B70-E34C-9C70-BDB16AE823C0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4" creationId="{75288629-5316-7A47-A27B-58F159906E22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7" creationId="{72192793-31A0-1148-9A7E-86F8B987B173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0" creationId="{679223BB-18C5-5347-A8A2-DDC7131A47F5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3" creationId="{B006DAC1-B654-BC4A-BD37-AFDBEC6BD89D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6" creationId="{46AAF9D0-8857-0741-8DD0-5C40F56734E8}"/>
          </ac:picMkLst>
        </pc:picChg>
        <pc:picChg chg="de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6" creationId="{BFA6E136-80C3-6C4B-BD67-440378C1AFDF}"/>
          </ac:picMkLst>
        </pc:picChg>
        <pc:picChg chg="mod topLvl">
          <ac:chgData name="Wiebe Dijkstra" userId="3e228de1-5d7d-40b0-b1c2-3c4a90e6ed42" providerId="ADAL" clId="{6B5019C2-47AA-A249-ACFE-20A418A996E6}" dt="2022-06-15T13:40:54.710" v="1420" actId="14826"/>
          <ac:picMkLst>
            <pc:docMk/>
            <pc:sldMk cId="1680702220" sldId="797"/>
            <ac:picMk id="77" creationId="{83C236FA-3DC6-B2A1-1AF2-8D7AAC11F0F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3" creationId="{E6EAD18C-018C-6EB2-BE96-984079C4573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9" creationId="{C5644411-A962-3EC5-D168-DF515949E627}"/>
          </ac:picMkLst>
        </pc:picChg>
        <pc:picChg chg="del mod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93" creationId="{11461EF5-E2C1-2FB4-1076-B3C6652BD30E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6" creationId="{14EFC58F-3DED-D3DC-3391-13019DB8C4C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8" creationId="{F8A7CA63-C3EB-1AD9-B443-F30B4EBA7EF0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01" creationId="{82241BD0-8CC6-7C8A-DAAC-064A914474C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04" creationId="{8F40D23B-71EB-4A2B-FDA2-F0B88CC01590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6" creationId="{5477C848-AD15-4C52-4EA5-A22743DF6D79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8" creationId="{F70B1B10-2B35-A26E-2C59-125D97492FBF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0" creationId="{C028D457-1AE9-1764-9928-DD6A9313A532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2" creationId="{FB8050B3-636F-80CE-F4EA-C6129AC2D91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4" creationId="{3D60D98F-226F-0E1E-3A08-84226BE10EC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6" creationId="{935EEBB3-3820-9845-3312-1F0B185AC764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28" creationId="{77D058AA-C9B7-DC40-7974-E590AD405D0A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0" creationId="{F1DED37C-70D6-1D7E-F84C-A13CF445BB07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2" creationId="{E84DED8D-2A6D-9022-7F64-D96530B86B0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4" creationId="{CBFB61C8-872A-2AE5-F08B-3074813B48BC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6" creationId="{FA57D384-DE56-C99D-E32E-80F885AE1876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4" creationId="{6CDB183D-09EE-7594-9288-B428B86EFFE1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6" creationId="{786900B4-F045-8CB4-5EAD-92643EF2C8EE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8" creationId="{EECC5642-1D96-9227-3677-7C5DAE173377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0" creationId="{5635DA32-4421-256A-B5D2-8DDD149AD78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2" creationId="{6E2B0BE1-44E4-7CD1-CBA6-C26AD2CD69A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4" creationId="{639807BB-B749-EA30-D832-93DE2CC9B289}"/>
          </ac:picMkLst>
        </pc:picChg>
        <pc:cxnChg chg="add del mod">
          <ac:chgData name="Wiebe Dijkstra" userId="3e228de1-5d7d-40b0-b1c2-3c4a90e6ed42" providerId="ADAL" clId="{6B5019C2-47AA-A249-ACFE-20A418A996E6}" dt="2022-06-15T13:35:00.462" v="1258" actId="478"/>
          <ac:cxnSpMkLst>
            <pc:docMk/>
            <pc:sldMk cId="1680702220" sldId="797"/>
            <ac:cxnSpMk id="70" creationId="{B5DE3E5B-3080-E52B-CED5-06CD6C5ED218}"/>
          </ac:cxnSpMkLst>
        </pc:cxnChg>
        <pc:cxnChg chg="del mod">
          <ac:chgData name="Wiebe Dijkstra" userId="3e228de1-5d7d-40b0-b1c2-3c4a90e6ed42" providerId="ADAL" clId="{6B5019C2-47AA-A249-ACFE-20A418A996E6}" dt="2022-06-15T13:34:57.356" v="1257" actId="478"/>
          <ac:cxnSpMkLst>
            <pc:docMk/>
            <pc:sldMk cId="1680702220" sldId="797"/>
            <ac:cxnSpMk id="112" creationId="{522A1797-248E-3807-69FA-D08A7161F37C}"/>
          </ac:cxnSpMkLst>
        </pc:cxnChg>
        <pc:cxnChg chg="add del mod">
          <ac:chgData name="Wiebe Dijkstra" userId="3e228de1-5d7d-40b0-b1c2-3c4a90e6ed42" providerId="ADAL" clId="{6B5019C2-47AA-A249-ACFE-20A418A996E6}" dt="2022-06-15T13:35:58.391" v="1288" actId="478"/>
          <ac:cxnSpMkLst>
            <pc:docMk/>
            <pc:sldMk cId="1680702220" sldId="797"/>
            <ac:cxnSpMk id="129" creationId="{28EE2700-7251-38A8-C733-92225AA32817}"/>
          </ac:cxnSpMkLst>
        </pc:cxnChg>
      </pc:sldChg>
      <pc:sldChg chg="add ord">
        <pc:chgData name="Wiebe Dijkstra" userId="3e228de1-5d7d-40b0-b1c2-3c4a90e6ed42" providerId="ADAL" clId="{6B5019C2-47AA-A249-ACFE-20A418A996E6}" dt="2022-06-15T13:53:44.163" v="1684" actId="20578"/>
        <pc:sldMkLst>
          <pc:docMk/>
          <pc:sldMk cId="3097755440" sldId="798"/>
        </pc:sldMkLst>
      </pc:sldChg>
      <pc:sldChg chg="addSp delSp modSp new del mod ord modClrScheme chgLayout">
        <pc:chgData name="Wiebe Dijkstra" userId="3e228de1-5d7d-40b0-b1c2-3c4a90e6ed42" providerId="ADAL" clId="{6B5019C2-47AA-A249-ACFE-20A418A996E6}" dt="2022-06-15T14:10:42.170" v="1706" actId="2696"/>
        <pc:sldMkLst>
          <pc:docMk/>
          <pc:sldMk cId="1263669229" sldId="799"/>
        </pc:sldMkLst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2" creationId="{6CAA61F0-D1B6-D6D3-427C-25E751CF5CA0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3" creationId="{B7834585-81F5-464C-552D-FB4D9C8F25D1}"/>
          </ac:spMkLst>
        </pc:spChg>
        <pc:spChg chg="add del mod">
          <ac:chgData name="Wiebe Dijkstra" userId="3e228de1-5d7d-40b0-b1c2-3c4a90e6ed42" providerId="ADAL" clId="{6B5019C2-47AA-A249-ACFE-20A418A996E6}" dt="2022-06-15T14:10:36.375" v="1703" actId="931"/>
          <ac:spMkLst>
            <pc:docMk/>
            <pc:sldMk cId="1263669229" sldId="799"/>
            <ac:spMk id="4" creationId="{6E7F17A6-F9A4-D866-DACD-53DB6716D186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5" creationId="{2B469E5C-6D4C-CD23-5BB6-45E8CD6543BD}"/>
          </ac:spMkLst>
        </pc:spChg>
        <pc:spChg chg="add mod">
          <ac:chgData name="Wiebe Dijkstra" userId="3e228de1-5d7d-40b0-b1c2-3c4a90e6ed42" providerId="ADAL" clId="{6B5019C2-47AA-A249-ACFE-20A418A996E6}" dt="2022-06-15T14:10:37.655" v="1704" actId="20577"/>
          <ac:spMkLst>
            <pc:docMk/>
            <pc:sldMk cId="1263669229" sldId="799"/>
            <ac:spMk id="6" creationId="{0DD9AE20-53F6-B7F5-F155-53548D1E7F73}"/>
          </ac:spMkLst>
        </pc:spChg>
        <pc:spChg chg="add mod">
          <ac:chgData name="Wiebe Dijkstra" userId="3e228de1-5d7d-40b0-b1c2-3c4a90e6ed42" providerId="ADAL" clId="{6B5019C2-47AA-A249-ACFE-20A418A996E6}" dt="2022-06-15T14:10:38.468" v="1705" actId="20577"/>
          <ac:spMkLst>
            <pc:docMk/>
            <pc:sldMk cId="1263669229" sldId="799"/>
            <ac:spMk id="7" creationId="{E3D42A33-7CAE-CB77-9EE9-2BE4D23DE6CF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8" creationId="{8116425F-8653-4DD0-E38D-71DCF2C70C5D}"/>
          </ac:spMkLst>
        </pc:spChg>
        <pc:spChg chg="add mod">
          <ac:chgData name="Wiebe Dijkstra" userId="3e228de1-5d7d-40b0-b1c2-3c4a90e6ed42" providerId="ADAL" clId="{6B5019C2-47AA-A249-ACFE-20A418A996E6}" dt="2022-06-15T13:53:58.800" v="1688" actId="27636"/>
          <ac:spMkLst>
            <pc:docMk/>
            <pc:sldMk cId="1263669229" sldId="799"/>
            <ac:spMk id="9" creationId="{1AD2252F-523C-7C11-2468-2D3B83AD35BF}"/>
          </ac:spMkLst>
        </pc:spChg>
        <pc:picChg chg="add del mod">
          <ac:chgData name="Wiebe Dijkstra" userId="3e228de1-5d7d-40b0-b1c2-3c4a90e6ed42" providerId="ADAL" clId="{6B5019C2-47AA-A249-ACFE-20A418A996E6}" dt="2022-06-15T14:10:36.375" v="1703" actId="931"/>
          <ac:picMkLst>
            <pc:docMk/>
            <pc:sldMk cId="1263669229" sldId="799"/>
            <ac:picMk id="11" creationId="{C776BEA0-B529-49A0-84B3-28B2F943BF29}"/>
          </ac:picMkLst>
        </pc:picChg>
      </pc:sldChg>
      <pc:sldChg chg="addSp delSp modSp new mod">
        <pc:chgData name="Wiebe Dijkstra" userId="3e228de1-5d7d-40b0-b1c2-3c4a90e6ed42" providerId="ADAL" clId="{6B5019C2-47AA-A249-ACFE-20A418A996E6}" dt="2022-06-21T20:13:32.479" v="2491" actId="207"/>
        <pc:sldMkLst>
          <pc:docMk/>
          <pc:sldMk cId="3741832150" sldId="799"/>
        </pc:sldMkLst>
        <pc:spChg chg="del">
          <ac:chgData name="Wiebe Dijkstra" userId="3e228de1-5d7d-40b0-b1c2-3c4a90e6ed42" providerId="ADAL" clId="{6B5019C2-47AA-A249-ACFE-20A418A996E6}" dt="2022-06-15T14:15:44.943" v="1708" actId="931"/>
          <ac:spMkLst>
            <pc:docMk/>
            <pc:sldMk cId="3741832150" sldId="799"/>
            <ac:spMk id="2" creationId="{FADA2DF1-45A2-6CC1-6429-9E9B64109ECC}"/>
          </ac:spMkLst>
        </pc:spChg>
        <pc:spChg chg="mod">
          <ac:chgData name="Wiebe Dijkstra" userId="3e228de1-5d7d-40b0-b1c2-3c4a90e6ed42" providerId="ADAL" clId="{6B5019C2-47AA-A249-ACFE-20A418A996E6}" dt="2022-06-15T14:16:07.252" v="1724" actId="20577"/>
          <ac:spMkLst>
            <pc:docMk/>
            <pc:sldMk cId="3741832150" sldId="799"/>
            <ac:spMk id="5" creationId="{620F5DC5-97E6-7AFD-CF7C-9C45E3C2514E}"/>
          </ac:spMkLst>
        </pc:spChg>
        <pc:spChg chg="mod">
          <ac:chgData name="Wiebe Dijkstra" userId="3e228de1-5d7d-40b0-b1c2-3c4a90e6ed42" providerId="ADAL" clId="{6B5019C2-47AA-A249-ACFE-20A418A996E6}" dt="2022-06-15T14:16:03.542" v="1714" actId="20577"/>
          <ac:spMkLst>
            <pc:docMk/>
            <pc:sldMk cId="3741832150" sldId="799"/>
            <ac:spMk id="6" creationId="{A6995143-217A-2E66-A752-9EF066386F55}"/>
          </ac:spMkLst>
        </pc:spChg>
        <pc:spChg chg="mod">
          <ac:chgData name="Wiebe Dijkstra" userId="3e228de1-5d7d-40b0-b1c2-3c4a90e6ed42" providerId="ADAL" clId="{6B5019C2-47AA-A249-ACFE-20A418A996E6}" dt="2022-06-15T14:15:45.302" v="1709" actId="27636"/>
          <ac:spMkLst>
            <pc:docMk/>
            <pc:sldMk cId="3741832150" sldId="799"/>
            <ac:spMk id="8" creationId="{D9C2F6A6-2B42-2CEE-D9DB-01CEA3E80A91}"/>
          </ac:spMkLst>
        </pc:spChg>
        <pc:spChg chg="mod">
          <ac:chgData name="Wiebe Dijkstra" userId="3e228de1-5d7d-40b0-b1c2-3c4a90e6ed42" providerId="ADAL" clId="{6B5019C2-47AA-A249-ACFE-20A418A996E6}" dt="2022-06-21T20:13:32.479" v="2491" actId="207"/>
          <ac:spMkLst>
            <pc:docMk/>
            <pc:sldMk cId="3741832150" sldId="799"/>
            <ac:spMk id="10" creationId="{78F14EA1-6411-8F5E-D96A-8EEFEB196F1B}"/>
          </ac:spMkLst>
        </pc:spChg>
        <pc:picChg chg="add mod modCrop">
          <ac:chgData name="Wiebe Dijkstra" userId="3e228de1-5d7d-40b0-b1c2-3c4a90e6ed42" providerId="ADAL" clId="{6B5019C2-47AA-A249-ACFE-20A418A996E6}" dt="2022-06-21T20:13:10.169" v="2488" actId="18131"/>
          <ac:picMkLst>
            <pc:docMk/>
            <pc:sldMk cId="3741832150" sldId="799"/>
            <ac:picMk id="12" creationId="{AAB7EB62-9FCA-BC0D-C009-A6CD4E4EC1D1}"/>
          </ac:picMkLst>
        </pc:picChg>
      </pc:sldChg>
      <pc:sldChg chg="addSp delSp modSp new mod modClrScheme modShow chgLayout modNotesTx">
        <pc:chgData name="Wiebe Dijkstra" userId="3e228de1-5d7d-40b0-b1c2-3c4a90e6ed42" providerId="ADAL" clId="{6B5019C2-47AA-A249-ACFE-20A418A996E6}" dt="2022-06-24T14:46:25.913" v="4629" actId="729"/>
        <pc:sldMkLst>
          <pc:docMk/>
          <pc:sldMk cId="193006799" sldId="800"/>
        </pc:sldMkLst>
        <pc:spChg chg="add del mod">
          <ac:chgData name="Wiebe Dijkstra" userId="3e228de1-5d7d-40b0-b1c2-3c4a90e6ed42" providerId="ADAL" clId="{6B5019C2-47AA-A249-ACFE-20A418A996E6}" dt="2022-06-21T20:13:40.612" v="2494"/>
          <ac:spMkLst>
            <pc:docMk/>
            <pc:sldMk cId="193006799" sldId="800"/>
            <ac:spMk id="2" creationId="{8365C7DF-A763-4FF1-2958-D9E2FB1050DC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2" creationId="{9E5C53C9-7B8C-04BE-3B34-7F8A8589E5BF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3" creationId="{7AD8D312-242C-EC69-B957-82D54CC97673}"/>
          </ac:spMkLst>
        </pc:spChg>
        <pc:spChg chg="add mod ord modVis">
          <ac:chgData name="Wiebe Dijkstra" userId="3e228de1-5d7d-40b0-b1c2-3c4a90e6ed42" providerId="ADAL" clId="{6B5019C2-47AA-A249-ACFE-20A418A996E6}" dt="2022-06-22T06:41:08.384" v="2584" actId="14429"/>
          <ac:spMkLst>
            <pc:docMk/>
            <pc:sldMk cId="193006799" sldId="800"/>
            <ac:spMk id="4" creationId="{D88775EA-CF5A-27F4-AFDA-C88DB3C5A2AB}"/>
          </ac:spMkLst>
        </pc:spChg>
        <pc:spChg chg="add del mod ord">
          <ac:chgData name="Wiebe Dijkstra" userId="3e228de1-5d7d-40b0-b1c2-3c4a90e6ed42" providerId="ADAL" clId="{6B5019C2-47AA-A249-ACFE-20A418A996E6}" dt="2022-06-21T13:02:05.511" v="1761" actId="478"/>
          <ac:spMkLst>
            <pc:docMk/>
            <pc:sldMk cId="193006799" sldId="800"/>
            <ac:spMk id="5" creationId="{40F53ABB-B0FA-07EE-450C-661A1C9D03D2}"/>
          </ac:spMkLst>
        </pc:spChg>
        <pc:spChg chg="add mod topLvl">
          <ac:chgData name="Wiebe Dijkstra" userId="3e228de1-5d7d-40b0-b1c2-3c4a90e6ed42" providerId="ADAL" clId="{6B5019C2-47AA-A249-ACFE-20A418A996E6}" dt="2022-06-22T06:50:55.547" v="3253" actId="20577"/>
          <ac:spMkLst>
            <pc:docMk/>
            <pc:sldMk cId="193006799" sldId="800"/>
            <ac:spMk id="6" creationId="{C82CFBC0-964D-F292-A82D-44450740AD36}"/>
          </ac:spMkLst>
        </pc:spChg>
        <pc:spChg chg="add del mod">
          <ac:chgData name="Wiebe Dijkstra" userId="3e228de1-5d7d-40b0-b1c2-3c4a90e6ed42" providerId="ADAL" clId="{6B5019C2-47AA-A249-ACFE-20A418A996E6}" dt="2022-06-22T06:34:23.735" v="2514" actId="478"/>
          <ac:spMkLst>
            <pc:docMk/>
            <pc:sldMk cId="193006799" sldId="800"/>
            <ac:spMk id="7" creationId="{94E2146E-BD36-DDF9-2BAC-EEBF709ECDB9}"/>
          </ac:spMkLst>
        </pc:spChg>
        <pc:spChg chg="add del mod">
          <ac:chgData name="Wiebe Dijkstra" userId="3e228de1-5d7d-40b0-b1c2-3c4a90e6ed42" providerId="ADAL" clId="{6B5019C2-47AA-A249-ACFE-20A418A996E6}" dt="2022-06-22T06:34:29.628" v="2517" actId="478"/>
          <ac:spMkLst>
            <pc:docMk/>
            <pc:sldMk cId="193006799" sldId="800"/>
            <ac:spMk id="8" creationId="{F4028E6E-6DE9-9EA4-BECC-EC980B61FA93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1" creationId="{6EAE2DA5-FB33-4D30-8A18-22308E7203FA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2" creationId="{ED6D3176-F28E-9D3A-3F19-02AD5FC48926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3" creationId="{93B82F4F-FA05-E5AF-0C3A-04F0DFC73A41}"/>
          </ac:spMkLst>
        </pc:spChg>
        <pc:spChg chg="add del mod">
          <ac:chgData name="Wiebe Dijkstra" userId="3e228de1-5d7d-40b0-b1c2-3c4a90e6ed42" providerId="ADAL" clId="{6B5019C2-47AA-A249-ACFE-20A418A996E6}" dt="2022-06-22T06:34:47.861" v="2524" actId="478"/>
          <ac:spMkLst>
            <pc:docMk/>
            <pc:sldMk cId="193006799" sldId="800"/>
            <ac:spMk id="27" creationId="{303300D0-C093-AE7C-A6D6-4C648098D89F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8" creationId="{C5B546E6-A64C-D9A0-E83A-4A98B5294CC5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9" creationId="{6431D389-A7CA-3F42-457D-B4BAA56E60B8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3" creationId="{B322AF41-F210-FA83-04E4-377F971354DB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4" creationId="{3CEB56BD-CB54-6BB8-60DD-D7472F88EE8D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5" creationId="{7948D7E8-6745-40A4-C7E1-B9C9BE2D98DC}"/>
          </ac:spMkLst>
        </pc:spChg>
        <pc:spChg chg="add del mod">
          <ac:chgData name="Wiebe Dijkstra" userId="3e228de1-5d7d-40b0-b1c2-3c4a90e6ed42" providerId="ADAL" clId="{6B5019C2-47AA-A249-ACFE-20A418A996E6}" dt="2022-06-21T13:14:42.504" v="1988"/>
          <ac:spMkLst>
            <pc:docMk/>
            <pc:sldMk cId="193006799" sldId="800"/>
            <ac:spMk id="39" creationId="{FF3595C5-02B0-08C8-70D8-516B493A11C8}"/>
          </ac:spMkLst>
        </pc:spChg>
        <pc:spChg chg="add del mod">
          <ac:chgData name="Wiebe Dijkstra" userId="3e228de1-5d7d-40b0-b1c2-3c4a90e6ed42" providerId="ADAL" clId="{6B5019C2-47AA-A249-ACFE-20A418A996E6}" dt="2022-06-21T13:15:11.796" v="1995"/>
          <ac:spMkLst>
            <pc:docMk/>
            <pc:sldMk cId="193006799" sldId="800"/>
            <ac:spMk id="40" creationId="{6CBB4B94-B48C-692D-3087-8861A5E6084B}"/>
          </ac:spMkLst>
        </pc:spChg>
        <pc:spChg chg="mod topLvl">
          <ac:chgData name="Wiebe Dijkstra" userId="3e228de1-5d7d-40b0-b1c2-3c4a90e6ed42" providerId="ADAL" clId="{6B5019C2-47AA-A249-ACFE-20A418A996E6}" dt="2022-06-22T06:51:07.109" v="3254" actId="20577"/>
          <ac:spMkLst>
            <pc:docMk/>
            <pc:sldMk cId="193006799" sldId="800"/>
            <ac:spMk id="40" creationId="{B42E4BDA-0125-8840-2380-8B55F2A41824}"/>
          </ac:spMkLst>
        </pc:spChg>
        <pc:spChg chg="add del mod">
          <ac:chgData name="Wiebe Dijkstra" userId="3e228de1-5d7d-40b0-b1c2-3c4a90e6ed42" providerId="ADAL" clId="{6B5019C2-47AA-A249-ACFE-20A418A996E6}" dt="2022-06-21T13:15:43.203" v="2002"/>
          <ac:spMkLst>
            <pc:docMk/>
            <pc:sldMk cId="193006799" sldId="800"/>
            <ac:spMk id="41" creationId="{477C04A7-10E5-F178-2C8F-D792337F3560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44" creationId="{5F51D66C-D14B-014F-40F6-2CE213FCF927}"/>
          </ac:spMkLst>
        </pc:spChg>
        <pc:spChg chg="mod topLvl">
          <ac:chgData name="Wiebe Dijkstra" userId="3e228de1-5d7d-40b0-b1c2-3c4a90e6ed42" providerId="ADAL" clId="{6B5019C2-47AA-A249-ACFE-20A418A996E6}" dt="2022-06-22T06:51:17.365" v="3267" actId="20577"/>
          <ac:spMkLst>
            <pc:docMk/>
            <pc:sldMk cId="193006799" sldId="800"/>
            <ac:spMk id="45" creationId="{BD8142F9-62EA-A2A2-DDB8-C33DCC505821}"/>
          </ac:spMkLst>
        </pc:spChg>
        <pc:spChg chg="mod topLvl">
          <ac:chgData name="Wiebe Dijkstra" userId="3e228de1-5d7d-40b0-b1c2-3c4a90e6ed42" providerId="ADAL" clId="{6B5019C2-47AA-A249-ACFE-20A418A996E6}" dt="2022-06-22T06:43:43.485" v="2750" actId="14826"/>
          <ac:spMkLst>
            <pc:docMk/>
            <pc:sldMk cId="193006799" sldId="800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44:06.112" v="2773" actId="14826"/>
          <ac:spMkLst>
            <pc:docMk/>
            <pc:sldMk cId="193006799" sldId="800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44:40.791" v="2839" actId="14826"/>
          <ac:spMkLst>
            <pc:docMk/>
            <pc:sldMk cId="193006799" sldId="800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45:01.094" v="2868" actId="14826"/>
          <ac:spMkLst>
            <pc:docMk/>
            <pc:sldMk cId="193006799" sldId="800"/>
            <ac:spMk id="57" creationId="{D8556D88-D983-5A5A-AB15-BCA8BE09A323}"/>
          </ac:spMkLst>
        </pc:spChg>
        <pc:spChg chg="mod">
          <ac:chgData name="Wiebe Dijkstra" userId="3e228de1-5d7d-40b0-b1c2-3c4a90e6ed42" providerId="ADAL" clId="{6B5019C2-47AA-A249-ACFE-20A418A996E6}" dt="2022-06-22T06:45:46.621" v="2905" actId="14826"/>
          <ac:spMkLst>
            <pc:docMk/>
            <pc:sldMk cId="193006799" sldId="800"/>
            <ac:spMk id="60" creationId="{1A8B5B7A-17B7-26AE-9D57-B2BF11D993EE}"/>
          </ac:spMkLst>
        </pc:spChg>
        <pc:spChg chg="mod">
          <ac:chgData name="Wiebe Dijkstra" userId="3e228de1-5d7d-40b0-b1c2-3c4a90e6ed42" providerId="ADAL" clId="{6B5019C2-47AA-A249-ACFE-20A418A996E6}" dt="2022-06-22T06:46:25.445" v="2989" actId="14826"/>
          <ac:spMkLst>
            <pc:docMk/>
            <pc:sldMk cId="193006799" sldId="800"/>
            <ac:spMk id="63" creationId="{889225CA-459F-2C6F-D1B5-7BE305BB44AD}"/>
          </ac:spMkLst>
        </pc:spChg>
        <pc:spChg chg="mod">
          <ac:chgData name="Wiebe Dijkstra" userId="3e228de1-5d7d-40b0-b1c2-3c4a90e6ed42" providerId="ADAL" clId="{6B5019C2-47AA-A249-ACFE-20A418A996E6}" dt="2022-06-22T06:46:53.022" v="3018" actId="14826"/>
          <ac:spMkLst>
            <pc:docMk/>
            <pc:sldMk cId="193006799" sldId="800"/>
            <ac:spMk id="66" creationId="{7B41E2B3-7F25-9A5E-1E43-9BAB673F0021}"/>
          </ac:spMkLst>
        </pc:spChg>
        <pc:spChg chg="mod">
          <ac:chgData name="Wiebe Dijkstra" userId="3e228de1-5d7d-40b0-b1c2-3c4a90e6ed42" providerId="ADAL" clId="{6B5019C2-47AA-A249-ACFE-20A418A996E6}" dt="2022-06-22T06:50:19.141" v="3204"/>
          <ac:spMkLst>
            <pc:docMk/>
            <pc:sldMk cId="193006799" sldId="800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9.393" v="3297"/>
          <ac:spMkLst>
            <pc:docMk/>
            <pc:sldMk cId="193006799" sldId="800"/>
            <ac:spMk id="72" creationId="{0614C16F-FF4E-AB1E-7C1D-9621A6364104}"/>
          </ac:spMkLst>
        </pc:spChg>
        <pc:spChg chg="add mod">
          <ac:chgData name="Wiebe Dijkstra" userId="3e228de1-5d7d-40b0-b1c2-3c4a90e6ed42" providerId="ADAL" clId="{6B5019C2-47AA-A249-ACFE-20A418A996E6}" dt="2022-06-22T06:52:12.971" v="3271" actId="6549"/>
          <ac:spMkLst>
            <pc:docMk/>
            <pc:sldMk cId="193006799" sldId="800"/>
            <ac:spMk id="74" creationId="{13002CD4-80F2-0246-DAA6-56D7F8C5363D}"/>
          </ac:spMkLst>
        </pc:s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2" creationId="{6D9E1441-EC04-7306-72F1-6E4B297D8AD2}"/>
          </ac:grpSpMkLst>
        </pc:grpChg>
        <pc:grpChg chg="add topLvl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3" creationId="{F90A7A09-C55A-A588-B304-70B7B7BEB993}"/>
          </ac:grpSpMkLst>
        </pc:grpChg>
        <pc:grpChg chg="add mod topLvl">
          <ac:chgData name="Wiebe Dijkstra" userId="3e228de1-5d7d-40b0-b1c2-3c4a90e6ed42" providerId="ADAL" clId="{6B5019C2-47AA-A249-ACFE-20A418A996E6}" dt="2022-06-22T06:42:17.238" v="2589" actId="14826"/>
          <ac:grpSpMkLst>
            <pc:docMk/>
            <pc:sldMk cId="193006799" sldId="800"/>
            <ac:grpSpMk id="5" creationId="{5D99C421-F134-C09E-F75C-02D4F6F7F57E}"/>
          </ac:grpSpMkLst>
        </pc:grpChg>
        <pc:grpChg chg="add mod topLvl">
          <ac:chgData name="Wiebe Dijkstra" userId="3e228de1-5d7d-40b0-b1c2-3c4a90e6ed42" providerId="ADAL" clId="{6B5019C2-47AA-A249-ACFE-20A418A996E6}" dt="2022-06-22T06:43:15.351" v="2711" actId="14826"/>
          <ac:grpSpMkLst>
            <pc:docMk/>
            <pc:sldMk cId="193006799" sldId="800"/>
            <ac:grpSpMk id="9" creationId="{4BAB776A-FB06-75CD-9BA5-6274F4CB25CB}"/>
          </ac:grpSpMkLst>
        </pc:grpChg>
        <pc:grpChg chg="add mod topLvl">
          <ac:chgData name="Wiebe Dijkstra" userId="3e228de1-5d7d-40b0-b1c2-3c4a90e6ed42" providerId="ADAL" clId="{6B5019C2-47AA-A249-ACFE-20A418A996E6}" dt="2022-06-22T06:43:43.485" v="2750" actId="14826"/>
          <ac:grpSpMkLst>
            <pc:docMk/>
            <pc:sldMk cId="193006799" sldId="800"/>
            <ac:grpSpMk id="11" creationId="{ED9BB5CA-72A5-D930-2A4F-665688212462}"/>
          </ac:grpSpMkLst>
        </pc:grpChg>
        <pc:grpChg chg="add del mod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12" creationId="{370E23EE-F54F-B225-4D61-287835AB4E77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39" creationId="{03512302-BFA1-E354-0153-92C3A0120191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2" creationId="{2B62072A-6A97-BA24-D6C0-128037D43A95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7" creationId="{587A9B69-F39E-2484-87C7-E507FE7D46C1}"/>
          </ac:grpSpMkLst>
        </pc:grpChg>
        <pc:grpChg chg="add mod">
          <ac:chgData name="Wiebe Dijkstra" userId="3e228de1-5d7d-40b0-b1c2-3c4a90e6ed42" providerId="ADAL" clId="{6B5019C2-47AA-A249-ACFE-20A418A996E6}" dt="2022-06-22T06:44:06.112" v="2773" actId="14826"/>
          <ac:grpSpMkLst>
            <pc:docMk/>
            <pc:sldMk cId="193006799" sldId="800"/>
            <ac:grpSpMk id="50" creationId="{7A2DB0E5-69C5-B28A-F3C3-AB3C36CDE4B0}"/>
          </ac:grpSpMkLst>
        </pc:grpChg>
        <pc:grpChg chg="add mod">
          <ac:chgData name="Wiebe Dijkstra" userId="3e228de1-5d7d-40b0-b1c2-3c4a90e6ed42" providerId="ADAL" clId="{6B5019C2-47AA-A249-ACFE-20A418A996E6}" dt="2022-06-22T06:44:40.791" v="2839" actId="14826"/>
          <ac:grpSpMkLst>
            <pc:docMk/>
            <pc:sldMk cId="193006799" sldId="800"/>
            <ac:grpSpMk id="53" creationId="{A5562AEA-A0BC-27FB-606C-0AC8D8EB1754}"/>
          </ac:grpSpMkLst>
        </pc:grpChg>
        <pc:grpChg chg="add mod">
          <ac:chgData name="Wiebe Dijkstra" userId="3e228de1-5d7d-40b0-b1c2-3c4a90e6ed42" providerId="ADAL" clId="{6B5019C2-47AA-A249-ACFE-20A418A996E6}" dt="2022-06-22T06:45:01.094" v="2868" actId="14826"/>
          <ac:grpSpMkLst>
            <pc:docMk/>
            <pc:sldMk cId="193006799" sldId="800"/>
            <ac:grpSpMk id="56" creationId="{085D291D-C186-B3BD-9D9D-F81E3936D646}"/>
          </ac:grpSpMkLst>
        </pc:grpChg>
        <pc:grpChg chg="add mod">
          <ac:chgData name="Wiebe Dijkstra" userId="3e228de1-5d7d-40b0-b1c2-3c4a90e6ed42" providerId="ADAL" clId="{6B5019C2-47AA-A249-ACFE-20A418A996E6}" dt="2022-06-22T06:45:46.621" v="2905" actId="14826"/>
          <ac:grpSpMkLst>
            <pc:docMk/>
            <pc:sldMk cId="193006799" sldId="800"/>
            <ac:grpSpMk id="59" creationId="{69D6D039-7803-61A5-8663-24974E071CAE}"/>
          </ac:grpSpMkLst>
        </pc:grpChg>
        <pc:grpChg chg="add mod">
          <ac:chgData name="Wiebe Dijkstra" userId="3e228de1-5d7d-40b0-b1c2-3c4a90e6ed42" providerId="ADAL" clId="{6B5019C2-47AA-A249-ACFE-20A418A996E6}" dt="2022-06-22T06:46:25.445" v="2989" actId="14826"/>
          <ac:grpSpMkLst>
            <pc:docMk/>
            <pc:sldMk cId="193006799" sldId="800"/>
            <ac:grpSpMk id="62" creationId="{F0DA7D3D-1DB4-0BCF-7C05-C8D68A4088C0}"/>
          </ac:grpSpMkLst>
        </pc:grpChg>
        <pc:grpChg chg="add mod">
          <ac:chgData name="Wiebe Dijkstra" userId="3e228de1-5d7d-40b0-b1c2-3c4a90e6ed42" providerId="ADAL" clId="{6B5019C2-47AA-A249-ACFE-20A418A996E6}" dt="2022-06-22T06:46:53.022" v="3018" actId="14826"/>
          <ac:grpSpMkLst>
            <pc:docMk/>
            <pc:sldMk cId="193006799" sldId="800"/>
            <ac:grpSpMk id="65" creationId="{B880017B-53C8-8B2C-C726-E8F9EE45E024}"/>
          </ac:grpSpMkLst>
        </pc:grpChg>
        <pc:grpChg chg="add mod">
          <ac:chgData name="Wiebe Dijkstra" userId="3e228de1-5d7d-40b0-b1c2-3c4a90e6ed42" providerId="ADAL" clId="{6B5019C2-47AA-A249-ACFE-20A418A996E6}" dt="2022-06-22T06:49:46.978" v="3189" actId="14826"/>
          <ac:grpSpMkLst>
            <pc:docMk/>
            <pc:sldMk cId="193006799" sldId="800"/>
            <ac:grpSpMk id="68" creationId="{EAC5E874-9FDF-37BF-B15C-63ABE2961C5C}"/>
          </ac:grpSpMkLst>
        </pc:grpChg>
        <pc:grpChg chg="add mod">
          <ac:chgData name="Wiebe Dijkstra" userId="3e228de1-5d7d-40b0-b1c2-3c4a90e6ed42" providerId="ADAL" clId="{6B5019C2-47AA-A249-ACFE-20A418A996E6}" dt="2022-06-22T06:50:34.394" v="3205" actId="14826"/>
          <ac:grpSpMkLst>
            <pc:docMk/>
            <pc:sldMk cId="193006799" sldId="800"/>
            <ac:grpSpMk id="71" creationId="{1BEB876A-C47E-4DF9-2404-4EDCDF075070}"/>
          </ac:grpSpMkLst>
        </pc:grpChg>
        <pc:picChg chg="add mod topLvl">
          <ac:chgData name="Wiebe Dijkstra" userId="3e228de1-5d7d-40b0-b1c2-3c4a90e6ed42" providerId="ADAL" clId="{6B5019C2-47AA-A249-ACFE-20A418A996E6}" dt="2022-06-22T06:35:33.892" v="2538" actId="12788"/>
          <ac:picMkLst>
            <pc:docMk/>
            <pc:sldMk cId="193006799" sldId="800"/>
            <ac:picMk id="10" creationId="{38C08C49-3A52-3A0E-B785-4F1008767B19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2" creationId="{27A8633E-6EBA-8A8F-554E-5414C39D42F0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4" creationId="{CF7AF134-658C-9EDF-7458-484020EE4BB1}"/>
          </ac:picMkLst>
        </pc:picChg>
        <pc:picChg chg="add mod">
          <ac:chgData name="Wiebe Dijkstra" userId="3e228de1-5d7d-40b0-b1c2-3c4a90e6ed42" providerId="ADAL" clId="{6B5019C2-47AA-A249-ACFE-20A418A996E6}" dt="2022-06-22T06:36:46.788" v="2552" actId="1076"/>
          <ac:picMkLst>
            <pc:docMk/>
            <pc:sldMk cId="193006799" sldId="800"/>
            <ac:picMk id="14" creationId="{DAF6BE08-782C-061A-2035-4FCE82B740E6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6" creationId="{16C85C60-D75C-FE56-6FE0-EE2732BFCC60}"/>
          </ac:picMkLst>
        </pc:picChg>
        <pc:picChg chg="add del mod">
          <ac:chgData name="Wiebe Dijkstra" userId="3e228de1-5d7d-40b0-b1c2-3c4a90e6ed42" providerId="ADAL" clId="{6B5019C2-47AA-A249-ACFE-20A418A996E6}" dt="2022-06-22T06:34:24.540" v="2515" actId="478"/>
          <ac:picMkLst>
            <pc:docMk/>
            <pc:sldMk cId="193006799" sldId="800"/>
            <ac:picMk id="18" creationId="{A3DAAC1E-911F-9DA3-A094-BB340EBFD941}"/>
          </ac:picMkLst>
        </pc:picChg>
        <pc:picChg chg="add del mod">
          <ac:chgData name="Wiebe Dijkstra" userId="3e228de1-5d7d-40b0-b1c2-3c4a90e6ed42" providerId="ADAL" clId="{6B5019C2-47AA-A249-ACFE-20A418A996E6}" dt="2022-06-22T06:34:25.245" v="2516" actId="478"/>
          <ac:picMkLst>
            <pc:docMk/>
            <pc:sldMk cId="193006799" sldId="800"/>
            <ac:picMk id="20" creationId="{3796E669-EA7F-20D2-14A1-10B239E911B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4" creationId="{DFA2CAC6-92AD-FF6D-E440-E00687AB291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5" creationId="{3C4DEA6A-22AF-0201-6CD3-8353079087C6}"/>
          </ac:picMkLst>
        </pc:picChg>
        <pc:picChg chg="add del mod">
          <ac:chgData name="Wiebe Dijkstra" userId="3e228de1-5d7d-40b0-b1c2-3c4a90e6ed42" providerId="ADAL" clId="{6B5019C2-47AA-A249-ACFE-20A418A996E6}" dt="2022-06-22T06:34:49.052" v="2525" actId="478"/>
          <ac:picMkLst>
            <pc:docMk/>
            <pc:sldMk cId="193006799" sldId="800"/>
            <ac:picMk id="26" creationId="{3213BB26-2185-A364-3E0C-1D42EDA2FC66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0" creationId="{1305AF2D-9D08-69E3-0A7E-5D9DEED5359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1" creationId="{BA2B9510-E4A7-91BE-E203-D3A5D7EA88C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2" creationId="{294BC113-70C8-67EE-AE97-E4D1EDE0D87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6" creationId="{7B9AF715-D8F6-81A0-02D4-766BFA5C4F81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7" creationId="{838941DD-7EC6-8C45-18AB-F2353008AFC3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8" creationId="{A0EA6E81-4670-0172-5DD5-020BB307F7BD}"/>
          </ac:picMkLst>
        </pc:picChg>
        <pc:picChg chg="mod topLvl">
          <ac:chgData name="Wiebe Dijkstra" userId="3e228de1-5d7d-40b0-b1c2-3c4a90e6ed42" providerId="ADAL" clId="{6B5019C2-47AA-A249-ACFE-20A418A996E6}" dt="2022-06-22T06:42:17.238" v="2589" actId="14826"/>
          <ac:picMkLst>
            <pc:docMk/>
            <pc:sldMk cId="193006799" sldId="800"/>
            <ac:picMk id="41" creationId="{F0667014-A983-10E9-44F1-DB3F1A6D83F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43" creationId="{FB5A0340-6DD6-3D07-8F5D-BCCA7B711B9F}"/>
          </ac:picMkLst>
        </pc:picChg>
        <pc:picChg chg="mod topLvl">
          <ac:chgData name="Wiebe Dijkstra" userId="3e228de1-5d7d-40b0-b1c2-3c4a90e6ed42" providerId="ADAL" clId="{6B5019C2-47AA-A249-ACFE-20A418A996E6}" dt="2022-06-22T06:43:15.351" v="2711" actId="14826"/>
          <ac:picMkLst>
            <pc:docMk/>
            <pc:sldMk cId="193006799" sldId="800"/>
            <ac:picMk id="46" creationId="{89F40E7D-F904-22F4-D161-A78B5824269B}"/>
          </ac:picMkLst>
        </pc:picChg>
        <pc:picChg chg="mod topLvl">
          <ac:chgData name="Wiebe Dijkstra" userId="3e228de1-5d7d-40b0-b1c2-3c4a90e6ed42" providerId="ADAL" clId="{6B5019C2-47AA-A249-ACFE-20A418A996E6}" dt="2022-06-22T06:43:46.209" v="2751" actId="207"/>
          <ac:picMkLst>
            <pc:docMk/>
            <pc:sldMk cId="193006799" sldId="800"/>
            <ac:picMk id="49" creationId="{6E291EF4-471B-5946-9CFF-428D0FD67EB8}"/>
          </ac:picMkLst>
        </pc:picChg>
        <pc:picChg chg="mod">
          <ac:chgData name="Wiebe Dijkstra" userId="3e228de1-5d7d-40b0-b1c2-3c4a90e6ed42" providerId="ADAL" clId="{6B5019C2-47AA-A249-ACFE-20A418A996E6}" dt="2022-06-22T06:44:06.112" v="2773" actId="14826"/>
          <ac:picMkLst>
            <pc:docMk/>
            <pc:sldMk cId="193006799" sldId="800"/>
            <ac:picMk id="52" creationId="{EC4E3755-472C-51F9-9DF0-397713495962}"/>
          </ac:picMkLst>
        </pc:picChg>
        <pc:picChg chg="mod">
          <ac:chgData name="Wiebe Dijkstra" userId="3e228de1-5d7d-40b0-b1c2-3c4a90e6ed42" providerId="ADAL" clId="{6B5019C2-47AA-A249-ACFE-20A418A996E6}" dt="2022-06-22T06:44:43.378" v="2840" actId="207"/>
          <ac:picMkLst>
            <pc:docMk/>
            <pc:sldMk cId="193006799" sldId="800"/>
            <ac:picMk id="55" creationId="{7828B1AF-7987-0E53-FC71-FC94A65EC5F9}"/>
          </ac:picMkLst>
        </pc:picChg>
        <pc:picChg chg="mod">
          <ac:chgData name="Wiebe Dijkstra" userId="3e228de1-5d7d-40b0-b1c2-3c4a90e6ed42" providerId="ADAL" clId="{6B5019C2-47AA-A249-ACFE-20A418A996E6}" dt="2022-06-22T06:45:06.408" v="2870" actId="208"/>
          <ac:picMkLst>
            <pc:docMk/>
            <pc:sldMk cId="193006799" sldId="800"/>
            <ac:picMk id="58" creationId="{3B361947-E91A-4AE5-BDB9-4F90F102ED58}"/>
          </ac:picMkLst>
        </pc:picChg>
        <pc:picChg chg="mod">
          <ac:chgData name="Wiebe Dijkstra" userId="3e228de1-5d7d-40b0-b1c2-3c4a90e6ed42" providerId="ADAL" clId="{6B5019C2-47AA-A249-ACFE-20A418A996E6}" dt="2022-06-22T06:45:46.621" v="2905" actId="14826"/>
          <ac:picMkLst>
            <pc:docMk/>
            <pc:sldMk cId="193006799" sldId="800"/>
            <ac:picMk id="61" creationId="{38DDE8EE-1E98-DDC4-31E5-EFDD1D6C83FC}"/>
          </ac:picMkLst>
        </pc:picChg>
        <pc:picChg chg="mod">
          <ac:chgData name="Wiebe Dijkstra" userId="3e228de1-5d7d-40b0-b1c2-3c4a90e6ed42" providerId="ADAL" clId="{6B5019C2-47AA-A249-ACFE-20A418A996E6}" dt="2022-06-22T06:46:28.330" v="2990" actId="207"/>
          <ac:picMkLst>
            <pc:docMk/>
            <pc:sldMk cId="193006799" sldId="800"/>
            <ac:picMk id="64" creationId="{13F259F4-2730-429C-045F-FF85EDDE6088}"/>
          </ac:picMkLst>
        </pc:picChg>
        <pc:picChg chg="mod">
          <ac:chgData name="Wiebe Dijkstra" userId="3e228de1-5d7d-40b0-b1c2-3c4a90e6ed42" providerId="ADAL" clId="{6B5019C2-47AA-A249-ACFE-20A418A996E6}" dt="2022-06-22T06:46:53.022" v="3018" actId="14826"/>
          <ac:picMkLst>
            <pc:docMk/>
            <pc:sldMk cId="193006799" sldId="800"/>
            <ac:picMk id="67" creationId="{9539F24B-48EC-039C-B415-EC24763C5ECA}"/>
          </ac:picMkLst>
        </pc:picChg>
        <pc:picChg chg="mod">
          <ac:chgData name="Wiebe Dijkstra" userId="3e228de1-5d7d-40b0-b1c2-3c4a90e6ed42" providerId="ADAL" clId="{6B5019C2-47AA-A249-ACFE-20A418A996E6}" dt="2022-06-22T06:49:55.492" v="3191" actId="208"/>
          <ac:picMkLst>
            <pc:docMk/>
            <pc:sldMk cId="193006799" sldId="800"/>
            <ac:picMk id="70" creationId="{9816BEE0-C046-C945-C6A9-9F4CB451BB82}"/>
          </ac:picMkLst>
        </pc:picChg>
        <pc:picChg chg="mod">
          <ac:chgData name="Wiebe Dijkstra" userId="3e228de1-5d7d-40b0-b1c2-3c4a90e6ed42" providerId="ADAL" clId="{6B5019C2-47AA-A249-ACFE-20A418A996E6}" dt="2022-06-22T06:50:37.548" v="3206" actId="207"/>
          <ac:picMkLst>
            <pc:docMk/>
            <pc:sldMk cId="193006799" sldId="800"/>
            <ac:picMk id="73" creationId="{FE877A18-4006-FE2D-D582-1B69753C5002}"/>
          </ac:picMkLst>
        </pc:picChg>
      </pc:sldChg>
      <pc:sldChg chg="add del">
        <pc:chgData name="Wiebe Dijkstra" userId="3e228de1-5d7d-40b0-b1c2-3c4a90e6ed42" providerId="ADAL" clId="{6B5019C2-47AA-A249-ACFE-20A418A996E6}" dt="2022-06-21T18:59:48.408" v="2328" actId="2696"/>
        <pc:sldMkLst>
          <pc:docMk/>
          <pc:sldMk cId="650822928" sldId="801"/>
        </pc:sldMkLst>
      </pc:sldChg>
      <pc:sldChg chg="modSp add mod modShow modNotesTx">
        <pc:chgData name="Wiebe Dijkstra" userId="3e228de1-5d7d-40b0-b1c2-3c4a90e6ed42" providerId="ADAL" clId="{6B5019C2-47AA-A249-ACFE-20A418A996E6}" dt="2022-06-24T14:46:28.613" v="4630" actId="729"/>
        <pc:sldMkLst>
          <pc:docMk/>
          <pc:sldMk cId="2718853017" sldId="801"/>
        </pc:sldMkLst>
        <pc:spChg chg="mod">
          <ac:chgData name="Wiebe Dijkstra" userId="3e228de1-5d7d-40b0-b1c2-3c4a90e6ed42" providerId="ADAL" clId="{6B5019C2-47AA-A249-ACFE-20A418A996E6}" dt="2022-06-22T06:53:55.366" v="3312" actId="20577"/>
          <ac:spMkLst>
            <pc:docMk/>
            <pc:sldMk cId="2718853017" sldId="801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2T06:52:46.020" v="3276" actId="208"/>
          <ac:spMkLst>
            <pc:docMk/>
            <pc:sldMk cId="2718853017" sldId="801"/>
            <ac:spMk id="40" creationId="{B42E4BDA-0125-8840-2380-8B55F2A41824}"/>
          </ac:spMkLst>
        </pc:spChg>
        <pc:spChg chg="mod">
          <ac:chgData name="Wiebe Dijkstra" userId="3e228de1-5d7d-40b0-b1c2-3c4a90e6ed42" providerId="ADAL" clId="{6B5019C2-47AA-A249-ACFE-20A418A996E6}" dt="2022-06-22T06:52:51.366" v="3278" actId="208"/>
          <ac:spMkLst>
            <pc:docMk/>
            <pc:sldMk cId="2718853017" sldId="801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53:06.731" v="3280" actId="208"/>
          <ac:spMkLst>
            <pc:docMk/>
            <pc:sldMk cId="2718853017" sldId="801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53:10.233" v="3282" actId="208"/>
          <ac:spMkLst>
            <pc:docMk/>
            <pc:sldMk cId="2718853017" sldId="801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53:18.189" v="3284" actId="208"/>
          <ac:spMkLst>
            <pc:docMk/>
            <pc:sldMk cId="2718853017" sldId="801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3.500" v="3296" actId="20577"/>
          <ac:spMkLst>
            <pc:docMk/>
            <pc:sldMk cId="2718853017" sldId="801"/>
            <ac:spMk id="72" creationId="{0614C16F-FF4E-AB1E-7C1D-9621A6364104}"/>
          </ac:spMkLst>
        </pc:spChg>
        <pc:picChg chg="mod">
          <ac:chgData name="Wiebe Dijkstra" userId="3e228de1-5d7d-40b0-b1c2-3c4a90e6ed42" providerId="ADAL" clId="{6B5019C2-47AA-A249-ACFE-20A418A996E6}" dt="2022-06-22T06:53:23.762" v="3285" actId="208"/>
          <ac:picMkLst>
            <pc:docMk/>
            <pc:sldMk cId="2718853017" sldId="801"/>
            <ac:picMk id="70" creationId="{9816BEE0-C046-C945-C6A9-9F4CB451BB82}"/>
          </ac:picMkLst>
        </pc:picChg>
      </pc:sldChg>
      <pc:sldChg chg="add del">
        <pc:chgData name="Wiebe Dijkstra" userId="3e228de1-5d7d-40b0-b1c2-3c4a90e6ed42" providerId="ADAL" clId="{6B5019C2-47AA-A249-ACFE-20A418A996E6}" dt="2022-06-22T06:51:39.054" v="3269" actId="2696"/>
        <pc:sldMkLst>
          <pc:docMk/>
          <pc:sldMk cId="3248658145" sldId="801"/>
        </pc:sldMkLst>
      </pc:sldChg>
      <pc:sldChg chg="add">
        <pc:chgData name="Wiebe Dijkstra" userId="3e228de1-5d7d-40b0-b1c2-3c4a90e6ed42" providerId="ADAL" clId="{6B5019C2-47AA-A249-ACFE-20A418A996E6}" dt="2022-06-22T06:59:37.998" v="3701" actId="2890"/>
        <pc:sldMkLst>
          <pc:docMk/>
          <pc:sldMk cId="530521577" sldId="802"/>
        </pc:sldMkLst>
      </pc:sldChg>
      <pc:sldChg chg="addSp delSp modSp add del mod">
        <pc:chgData name="Wiebe Dijkstra" userId="3e228de1-5d7d-40b0-b1c2-3c4a90e6ed42" providerId="ADAL" clId="{6B5019C2-47AA-A249-ACFE-20A418A996E6}" dt="2022-06-22T06:41:23.604" v="2587" actId="2696"/>
        <pc:sldMkLst>
          <pc:docMk/>
          <pc:sldMk cId="971092756" sldId="802"/>
        </pc:sldMkLst>
        <pc:spChg chg="mod">
          <ac:chgData name="Wiebe Dijkstra" userId="3e228de1-5d7d-40b0-b1c2-3c4a90e6ed42" providerId="ADAL" clId="{6B5019C2-47AA-A249-ACFE-20A418A996E6}" dt="2022-06-21T19:01:46.434" v="2367" actId="20577"/>
          <ac:spMkLst>
            <pc:docMk/>
            <pc:sldMk cId="971092756" sldId="802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7" creationId="{94E2146E-BD36-DDF9-2BAC-EEBF709ECDB9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1" creationId="{6EAE2DA5-FB33-4D30-8A18-22308E7203FA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2" creationId="{ED6D3176-F28E-9D3A-3F19-02AD5FC48926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3" creationId="{93B82F4F-FA05-E5AF-0C3A-04F0DFC73A41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34" creationId="{3CEB56BD-CB54-6BB8-60DD-D7472F88EE8D}"/>
          </ac:spMkLst>
        </pc:spChg>
        <pc:spChg chg="mod">
          <ac:chgData name="Wiebe Dijkstra" userId="3e228de1-5d7d-40b0-b1c2-3c4a90e6ed42" providerId="ADAL" clId="{6B5019C2-47AA-A249-ACFE-20A418A996E6}" dt="2022-06-21T19:08:24.765" v="2479" actId="20577"/>
          <ac:spMkLst>
            <pc:docMk/>
            <pc:sldMk cId="971092756" sldId="802"/>
            <ac:spMk id="35" creationId="{7948D7E8-6745-40A4-C7E1-B9C9BE2D98DC}"/>
          </ac:spMkLst>
        </pc:spChg>
        <pc:spChg chg="add mod">
          <ac:chgData name="Wiebe Dijkstra" userId="3e228de1-5d7d-40b0-b1c2-3c4a90e6ed42" providerId="ADAL" clId="{6B5019C2-47AA-A249-ACFE-20A418A996E6}" dt="2022-06-21T19:08:32.323" v="2480"/>
          <ac:spMkLst>
            <pc:docMk/>
            <pc:sldMk cId="971092756" sldId="802"/>
            <ac:spMk id="39" creationId="{3CE6AB18-A704-45ED-7E49-C3B261B0A5A7}"/>
          </ac:spMkLst>
        </pc:spChg>
        <pc:picChg chg="mod">
          <ac:chgData name="Wiebe Dijkstra" userId="3e228de1-5d7d-40b0-b1c2-3c4a90e6ed42" providerId="ADAL" clId="{6B5019C2-47AA-A249-ACFE-20A418A996E6}" dt="2022-06-21T19:00:54.916" v="2336" actId="208"/>
          <ac:picMkLst>
            <pc:docMk/>
            <pc:sldMk cId="971092756" sldId="802"/>
            <ac:picMk id="37" creationId="{838941DD-7EC6-8C45-18AB-F2353008AFC3}"/>
          </ac:picMkLst>
        </pc:picChg>
        <pc:picChg chg="del">
          <ac:chgData name="Wiebe Dijkstra" userId="3e228de1-5d7d-40b0-b1c2-3c4a90e6ed42" providerId="ADAL" clId="{6B5019C2-47AA-A249-ACFE-20A418A996E6}" dt="2022-06-21T18:59:50.646" v="2329" actId="478"/>
          <ac:picMkLst>
            <pc:docMk/>
            <pc:sldMk cId="971092756" sldId="802"/>
            <ac:picMk id="43" creationId="{FB5A0340-6DD6-3D07-8F5D-BCCA7B711B9F}"/>
          </ac:picMkLst>
        </pc:picChg>
      </pc:sldChg>
      <pc:sldChg chg="add del">
        <pc:chgData name="Wiebe Dijkstra" userId="3e228de1-5d7d-40b0-b1c2-3c4a90e6ed42" providerId="ADAL" clId="{6B5019C2-47AA-A249-ACFE-20A418A996E6}" dt="2022-06-21T18:59:42.382" v="2326" actId="2890"/>
        <pc:sldMkLst>
          <pc:docMk/>
          <pc:sldMk cId="1369034305" sldId="802"/>
        </pc:sldMkLst>
      </pc:sldChg>
      <pc:sldChg chg="add del">
        <pc:chgData name="Wiebe Dijkstra" userId="3e228de1-5d7d-40b0-b1c2-3c4a90e6ed42" providerId="ADAL" clId="{6B5019C2-47AA-A249-ACFE-20A418A996E6}" dt="2022-06-22T06:41:29.603" v="2588" actId="2696"/>
        <pc:sldMkLst>
          <pc:docMk/>
          <pc:sldMk cId="2371598048" sldId="803"/>
        </pc:sldMkLst>
      </pc:sldChg>
      <pc:sldMasterChg chg="delSldLayout">
        <pc:chgData name="Wiebe Dijkstra" userId="3e228de1-5d7d-40b0-b1c2-3c4a90e6ed42" providerId="ADAL" clId="{6B5019C2-47AA-A249-ACFE-20A418A996E6}" dt="2022-06-14T12:47:03.261" v="791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6B5019C2-47AA-A249-ACFE-20A418A996E6}" dt="2022-06-14T12:47:03.261" v="791" actId="2696"/>
          <pc:sldLayoutMkLst>
            <pc:docMk/>
            <pc:sldMasterMk cId="4264959708" sldId="2147483675"/>
            <pc:sldLayoutMk cId="3674210813" sldId="2147483703"/>
          </pc:sldLayoutMkLst>
        </pc:sldLayoutChg>
      </pc:sldMasterChg>
      <pc:sldMasterChg chg="delSp mod modSldLayout">
        <pc:chgData name="Wiebe Dijkstra" userId="3e228de1-5d7d-40b0-b1c2-3c4a90e6ed42" providerId="ADAL" clId="{6B5019C2-47AA-A249-ACFE-20A418A996E6}" dt="2022-06-14T12:47:22.411" v="794" actId="478"/>
        <pc:sldMasterMkLst>
          <pc:docMk/>
          <pc:sldMasterMk cId="3770574163" sldId="2147483687"/>
        </pc:sldMasterMkLst>
        <pc:picChg chg="del">
          <ac:chgData name="Wiebe Dijkstra" userId="3e228de1-5d7d-40b0-b1c2-3c4a90e6ed42" providerId="ADAL" clId="{6B5019C2-47AA-A249-ACFE-20A418A996E6}" dt="2022-06-14T12:47:22.411" v="794" actId="478"/>
          <ac:picMkLst>
            <pc:docMk/>
            <pc:sldMasterMk cId="3770574163" sldId="2147483687"/>
            <ac:picMk id="7" creationId="{00000000-0000-0000-0000-000000000000}"/>
          </ac:picMkLst>
        </pc:picChg>
        <pc:sldLayoutChg chg="delSp modSp mod">
          <pc:chgData name="Wiebe Dijkstra" userId="3e228de1-5d7d-40b0-b1c2-3c4a90e6ed42" providerId="ADAL" clId="{6B5019C2-47AA-A249-ACFE-20A418A996E6}" dt="2022-06-14T12:47:15.778" v="793" actId="478"/>
          <pc:sldLayoutMkLst>
            <pc:docMk/>
            <pc:sldMasterMk cId="3770574163" sldId="2147483687"/>
            <pc:sldLayoutMk cId="3590200970" sldId="2147483696"/>
          </pc:sldLayoutMkLst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0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2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3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4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5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6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7" creationId="{00000000-0000-0000-0000-000000000000}"/>
            </ac:spMkLst>
          </pc:spChg>
          <pc:spChg chg="del">
            <ac:chgData name="Wiebe Dijkstra" userId="3e228de1-5d7d-40b0-b1c2-3c4a90e6ed42" providerId="ADAL" clId="{6B5019C2-47AA-A249-ACFE-20A418A996E6}" dt="2022-06-14T12:47:15.778" v="793" actId="478"/>
            <ac:spMkLst>
              <pc:docMk/>
              <pc:sldMasterMk cId="3770574163" sldId="2147483687"/>
              <pc:sldLayoutMk cId="3590200970" sldId="2147483696"/>
              <ac:spMk id="186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2:45:15.084" v="779" actId="242"/>
            <ac:spMkLst>
              <pc:docMk/>
              <pc:sldMasterMk cId="3770574163" sldId="2147483687"/>
              <pc:sldLayoutMk cId="3590200970" sldId="2147483696"/>
              <ac:spMk id="1928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5:40.421" v="113" actId="20577"/>
            <ac:spMkLst>
              <pc:docMk/>
              <pc:sldMasterMk cId="3770574163" sldId="2147483687"/>
              <pc:sldLayoutMk cId="3590200970" sldId="2147483696"/>
              <ac:spMk id="1930" creationId="{00000000-0000-0000-0000-000000000000}"/>
            </ac:spMkLst>
          </pc:spChg>
          <pc:grpChg chg="del">
            <ac:chgData name="Wiebe Dijkstra" userId="3e228de1-5d7d-40b0-b1c2-3c4a90e6ed42" providerId="ADAL" clId="{6B5019C2-47AA-A249-ACFE-20A418A996E6}" dt="2022-06-14T12:47:12.063" v="792" actId="478"/>
            <ac:grpSpMkLst>
              <pc:docMk/>
              <pc:sldMasterMk cId="3770574163" sldId="2147483687"/>
              <pc:sldLayoutMk cId="3590200970" sldId="2147483696"/>
              <ac:grpSpMk id="1849" creationId="{00000000-0000-0000-0000-000000000000}"/>
            </ac:grpSpMkLst>
          </pc:grpChg>
          <pc:grpChg chg="mod">
            <ac:chgData name="Wiebe Dijkstra" userId="3e228de1-5d7d-40b0-b1c2-3c4a90e6ed42" providerId="ADAL" clId="{6B5019C2-47AA-A249-ACFE-20A418A996E6}" dt="2022-06-14T11:57:37.959" v="123" actId="207"/>
            <ac:grpSpMkLst>
              <pc:docMk/>
              <pc:sldMasterMk cId="3770574163" sldId="2147483687"/>
              <pc:sldLayoutMk cId="3590200970" sldId="2147483696"/>
              <ac:grpSpMk id="1858" creationId="{00000000-0000-0000-0000-000000000000}"/>
            </ac:grpSpMkLst>
          </pc:grpChg>
        </pc:sldLayoutChg>
      </pc:sldMasterChg>
    </pc:docChg>
  </pc:docChgLst>
  <pc:docChgLst>
    <pc:chgData name="Robbert Winkel" userId="S::robbertwinkel@tudelft.nl::f6ecdddf-d1a8-4962-bc60-3e554e374006" providerId="AD" clId="Web-{EBB07AFF-F241-46F5-A917-C4959A5799BD}"/>
    <pc:docChg chg="modSld">
      <pc:chgData name="Robbert Winkel" userId="S::robbertwinkel@tudelft.nl::f6ecdddf-d1a8-4962-bc60-3e554e374006" providerId="AD" clId="Web-{EBB07AFF-F241-46F5-A917-C4959A5799BD}" dt="2024-08-23T10:10:58.919" v="7" actId="20577"/>
      <pc:docMkLst>
        <pc:docMk/>
      </pc:docMkLst>
      <pc:sldChg chg="modSp">
        <pc:chgData name="Robbert Winkel" userId="S::robbertwinkel@tudelft.nl::f6ecdddf-d1a8-4962-bc60-3e554e374006" providerId="AD" clId="Web-{EBB07AFF-F241-46F5-A917-C4959A5799BD}" dt="2024-08-23T10:10:29.932" v="2" actId="20577"/>
        <pc:sldMkLst>
          <pc:docMk/>
          <pc:sldMk cId="1546083142" sldId="804"/>
        </pc:sldMkLst>
        <pc:spChg chg="mod">
          <ac:chgData name="Robbert Winkel" userId="S::robbertwinkel@tudelft.nl::f6ecdddf-d1a8-4962-bc60-3e554e374006" providerId="AD" clId="Web-{EBB07AFF-F241-46F5-A917-C4959A5799BD}" dt="2024-08-23T10:10:29.932" v="2" actId="20577"/>
          <ac:spMkLst>
            <pc:docMk/>
            <pc:sldMk cId="1546083142" sldId="804"/>
            <ac:spMk id="8" creationId="{8072980F-309E-3807-1B0B-23DB0E379DF2}"/>
          </ac:spMkLst>
        </pc:spChg>
      </pc:sldChg>
      <pc:sldChg chg="modSp">
        <pc:chgData name="Robbert Winkel" userId="S::robbertwinkel@tudelft.nl::f6ecdddf-d1a8-4962-bc60-3e554e374006" providerId="AD" clId="Web-{EBB07AFF-F241-46F5-A917-C4959A5799BD}" dt="2024-08-23T10:10:58.919" v="7" actId="20577"/>
        <pc:sldMkLst>
          <pc:docMk/>
          <pc:sldMk cId="31520060" sldId="834"/>
        </pc:sldMkLst>
        <pc:spChg chg="mod">
          <ac:chgData name="Robbert Winkel" userId="S::robbertwinkel@tudelft.nl::f6ecdddf-d1a8-4962-bc60-3e554e374006" providerId="AD" clId="Web-{EBB07AFF-F241-46F5-A917-C4959A5799BD}" dt="2024-08-23T10:10:58.919" v="7" actId="20577"/>
          <ac:spMkLst>
            <pc:docMk/>
            <pc:sldMk cId="31520060" sldId="834"/>
            <ac:spMk id="8" creationId="{8072980F-309E-3807-1B0B-23DB0E379DF2}"/>
          </ac:spMkLst>
        </pc:spChg>
      </pc:sldChg>
      <pc:sldChg chg="modSp">
        <pc:chgData name="Robbert Winkel" userId="S::robbertwinkel@tudelft.nl::f6ecdddf-d1a8-4962-bc60-3e554e374006" providerId="AD" clId="Web-{EBB07AFF-F241-46F5-A917-C4959A5799BD}" dt="2024-08-23T10:10:45.027" v="5" actId="20577"/>
        <pc:sldMkLst>
          <pc:docMk/>
          <pc:sldMk cId="3663181577" sldId="838"/>
        </pc:sldMkLst>
        <pc:spChg chg="mod">
          <ac:chgData name="Robbert Winkel" userId="S::robbertwinkel@tudelft.nl::f6ecdddf-d1a8-4962-bc60-3e554e374006" providerId="AD" clId="Web-{EBB07AFF-F241-46F5-A917-C4959A5799BD}" dt="2024-08-23T10:10:45.027" v="5" actId="20577"/>
          <ac:spMkLst>
            <pc:docMk/>
            <pc:sldMk cId="3663181577" sldId="838"/>
            <ac:spMk id="8" creationId="{8072980F-309E-3807-1B0B-23DB0E379DF2}"/>
          </ac:spMkLst>
        </pc:spChg>
      </pc:sldChg>
    </pc:docChg>
  </pc:docChgLst>
  <pc:docChgLst>
    <pc:chgData name="Wiebe Dijkstra" userId="S::wpdijkstra@tudelft.nl::3e228de1-5d7d-40b0-b1c2-3c4a90e6ed42" providerId="AD" clId="Web-{0144F426-538D-695F-F680-E8DFEA39F0AE}"/>
    <pc:docChg chg="mod">
      <pc:chgData name="Wiebe Dijkstra" userId="S::wpdijkstra@tudelft.nl::3e228de1-5d7d-40b0-b1c2-3c4a90e6ed42" providerId="AD" clId="Web-{0144F426-538D-695F-F680-E8DFEA39F0AE}" dt="2022-11-17T09:40:49.088" v="1"/>
      <pc:docMkLst>
        <pc:docMk/>
      </pc:docMkLst>
      <pc:sldChg chg="modCm">
        <pc:chgData name="Wiebe Dijkstra" userId="S::wpdijkstra@tudelft.nl::3e228de1-5d7d-40b0-b1c2-3c4a90e6ed42" providerId="AD" clId="Web-{0144F426-538D-695F-F680-E8DFEA39F0AE}" dt="2022-11-17T09:40:49.088" v="1"/>
        <pc:sldMkLst>
          <pc:docMk/>
          <pc:sldMk cId="537712838" sldId="803"/>
        </pc:sldMkLst>
      </pc:sldChg>
    </pc:docChg>
  </pc:docChgLst>
  <pc:docChgLst>
    <pc:chgData name="Wiebe Dijkstra" userId="3e228de1-5d7d-40b0-b1c2-3c4a90e6ed42" providerId="ADAL" clId="{94E68830-9260-9D43-B4C9-913CDE9F99EE}"/>
    <pc:docChg chg="undo custSel modSld">
      <pc:chgData name="Wiebe Dijkstra" userId="3e228de1-5d7d-40b0-b1c2-3c4a90e6ed42" providerId="ADAL" clId="{94E68830-9260-9D43-B4C9-913CDE9F99EE}" dt="2023-06-05T05:49:12.052" v="252"/>
      <pc:docMkLst>
        <pc:docMk/>
      </pc:docMkLst>
      <pc:sldChg chg="addSp delSp modSp mod">
        <pc:chgData name="Wiebe Dijkstra" userId="3e228de1-5d7d-40b0-b1c2-3c4a90e6ed42" providerId="ADAL" clId="{94E68830-9260-9D43-B4C9-913CDE9F99EE}" dt="2023-06-05T05:49:08.475" v="251"/>
        <pc:sldMkLst>
          <pc:docMk/>
          <pc:sldMk cId="1127949752" sldId="259"/>
        </pc:sldMkLst>
        <pc:spChg chg="del">
          <ac:chgData name="Wiebe Dijkstra" userId="3e228de1-5d7d-40b0-b1c2-3c4a90e6ed42" providerId="ADAL" clId="{94E68830-9260-9D43-B4C9-913CDE9F99EE}" dt="2023-06-03T20:11:23.434" v="243" actId="478"/>
          <ac:spMkLst>
            <pc:docMk/>
            <pc:sldMk cId="1127949752" sldId="259"/>
            <ac:spMk id="3" creationId="{35427422-6F3B-3E59-293F-DF3237B03B7C}"/>
          </ac:spMkLst>
        </pc:spChg>
        <pc:spChg chg="add del mod">
          <ac:chgData name="Wiebe Dijkstra" userId="3e228de1-5d7d-40b0-b1c2-3c4a90e6ed42" providerId="ADAL" clId="{94E68830-9260-9D43-B4C9-913CDE9F99EE}" dt="2023-06-03T20:11:27.131" v="244" actId="478"/>
          <ac:spMkLst>
            <pc:docMk/>
            <pc:sldMk cId="1127949752" sldId="259"/>
            <ac:spMk id="37" creationId="{A9E3DC55-C03D-E33E-7179-077D9397D756}"/>
          </ac:spMkLst>
        </pc:spChg>
        <pc:spChg chg="add mod">
          <ac:chgData name="Wiebe Dijkstra" userId="3e228de1-5d7d-40b0-b1c2-3c4a90e6ed42" providerId="ADAL" clId="{94E68830-9260-9D43-B4C9-913CDE9F99EE}" dt="2023-06-05T05:49:08.475" v="251"/>
          <ac:spMkLst>
            <pc:docMk/>
            <pc:sldMk cId="1127949752" sldId="259"/>
            <ac:spMk id="38" creationId="{8CCBC685-DF69-A306-3588-A7D08B2F26CC}"/>
          </ac:spMkLst>
        </pc:spChg>
      </pc:sldChg>
      <pc:sldChg chg="modSp mod">
        <pc:chgData name="Wiebe Dijkstra" userId="3e228de1-5d7d-40b0-b1c2-3c4a90e6ed42" providerId="ADAL" clId="{94E68830-9260-9D43-B4C9-913CDE9F99EE}" dt="2023-06-03T20:02:08.854" v="237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94E68830-9260-9D43-B4C9-913CDE9F99EE}" dt="2023-06-03T20:02:08.854" v="237" actId="20577"/>
          <ac:spMkLst>
            <pc:docMk/>
            <pc:sldMk cId="2142895942" sldId="270"/>
            <ac:spMk id="20" creationId="{3DFFB41C-D9E3-97F1-021D-7F79E3047A2F}"/>
          </ac:spMkLst>
        </pc:spChg>
      </pc:sldChg>
      <pc:sldChg chg="modSp mod">
        <pc:chgData name="Wiebe Dijkstra" userId="3e228de1-5d7d-40b0-b1c2-3c4a90e6ed42" providerId="ADAL" clId="{94E68830-9260-9D43-B4C9-913CDE9F99EE}" dt="2023-06-03T20:02:36.097" v="242" actId="6549"/>
        <pc:sldMkLst>
          <pc:docMk/>
          <pc:sldMk cId="31520060" sldId="834"/>
        </pc:sldMkLst>
        <pc:spChg chg="mod">
          <ac:chgData name="Wiebe Dijkstra" userId="3e228de1-5d7d-40b0-b1c2-3c4a90e6ed42" providerId="ADAL" clId="{94E68830-9260-9D43-B4C9-913CDE9F99EE}" dt="2023-06-03T20:02:36.097" v="242" actId="6549"/>
          <ac:spMkLst>
            <pc:docMk/>
            <pc:sldMk cId="31520060" sldId="834"/>
            <ac:spMk id="8" creationId="{8072980F-309E-3807-1B0B-23DB0E379DF2}"/>
          </ac:spMkLst>
        </pc:spChg>
      </pc:sldChg>
      <pc:sldChg chg="addSp delSp modSp mod">
        <pc:chgData name="Wiebe Dijkstra" userId="3e228de1-5d7d-40b0-b1c2-3c4a90e6ed42" providerId="ADAL" clId="{94E68830-9260-9D43-B4C9-913CDE9F99EE}" dt="2023-06-05T05:49:12.052" v="252"/>
        <pc:sldMkLst>
          <pc:docMk/>
          <pc:sldMk cId="2227195246" sldId="836"/>
        </pc:sldMkLst>
        <pc:spChg chg="del">
          <ac:chgData name="Wiebe Dijkstra" userId="3e228de1-5d7d-40b0-b1c2-3c4a90e6ed42" providerId="ADAL" clId="{94E68830-9260-9D43-B4C9-913CDE9F99EE}" dt="2023-06-03T20:11:33.267" v="246" actId="478"/>
          <ac:spMkLst>
            <pc:docMk/>
            <pc:sldMk cId="2227195246" sldId="836"/>
            <ac:spMk id="3" creationId="{35427422-6F3B-3E59-293F-DF3237B03B7C}"/>
          </ac:spMkLst>
        </pc:spChg>
        <pc:spChg chg="add del mod">
          <ac:chgData name="Wiebe Dijkstra" userId="3e228de1-5d7d-40b0-b1c2-3c4a90e6ed42" providerId="ADAL" clId="{94E68830-9260-9D43-B4C9-913CDE9F99EE}" dt="2023-06-03T20:11:37.855" v="249" actId="478"/>
          <ac:spMkLst>
            <pc:docMk/>
            <pc:sldMk cId="2227195246" sldId="836"/>
            <ac:spMk id="37" creationId="{03FC7BB9-0CA1-1079-DAA4-4B0C8E8AB2A2}"/>
          </ac:spMkLst>
        </pc:spChg>
        <pc:spChg chg="add del mod">
          <ac:chgData name="Wiebe Dijkstra" userId="3e228de1-5d7d-40b0-b1c2-3c4a90e6ed42" providerId="ADAL" clId="{94E68830-9260-9D43-B4C9-913CDE9F99EE}" dt="2023-06-03T20:11:34.600" v="248"/>
          <ac:spMkLst>
            <pc:docMk/>
            <pc:sldMk cId="2227195246" sldId="836"/>
            <ac:spMk id="38" creationId="{4FC3EABC-46D6-C24E-F952-B36EA3255BF9}"/>
          </ac:spMkLst>
        </pc:spChg>
        <pc:spChg chg="add mod">
          <ac:chgData name="Wiebe Dijkstra" userId="3e228de1-5d7d-40b0-b1c2-3c4a90e6ed42" providerId="ADAL" clId="{94E68830-9260-9D43-B4C9-913CDE9F99EE}" dt="2023-06-05T05:49:12.052" v="252"/>
          <ac:spMkLst>
            <pc:docMk/>
            <pc:sldMk cId="2227195246" sldId="836"/>
            <ac:spMk id="39" creationId="{0003967E-1F3B-D4C4-1CBB-AF2066A82F48}"/>
          </ac:spMkLst>
        </pc:spChg>
      </pc:sldChg>
    </pc:docChg>
  </pc:docChgLst>
  <pc:docChgLst>
    <pc:chgData name="Wiebe Dijkstra" userId="3e228de1-5d7d-40b0-b1c2-3c4a90e6ed42" providerId="ADAL" clId="{9D086CCF-21AE-F54D-B084-6F28083E8D1B}"/>
    <pc:docChg chg="modSld">
      <pc:chgData name="Wiebe Dijkstra" userId="3e228de1-5d7d-40b0-b1c2-3c4a90e6ed42" providerId="ADAL" clId="{9D086CCF-21AE-F54D-B084-6F28083E8D1B}" dt="2024-09-16T15:04:20.544" v="1" actId="207"/>
      <pc:docMkLst>
        <pc:docMk/>
      </pc:docMkLst>
      <pc:sldChg chg="modSp mod">
        <pc:chgData name="Wiebe Dijkstra" userId="3e228de1-5d7d-40b0-b1c2-3c4a90e6ed42" providerId="ADAL" clId="{9D086CCF-21AE-F54D-B084-6F28083E8D1B}" dt="2024-09-16T15:04:20.544" v="1" actId="207"/>
        <pc:sldMkLst>
          <pc:docMk/>
          <pc:sldMk cId="4135360505" sldId="262"/>
        </pc:sldMkLst>
        <pc:spChg chg="mod">
          <ac:chgData name="Wiebe Dijkstra" userId="3e228de1-5d7d-40b0-b1c2-3c4a90e6ed42" providerId="ADAL" clId="{9D086CCF-21AE-F54D-B084-6F28083E8D1B}" dt="2024-09-16T15:04:20.544" v="1" actId="207"/>
          <ac:spMkLst>
            <pc:docMk/>
            <pc:sldMk cId="4135360505" sldId="262"/>
            <ac:spMk id="4" creationId="{2D303EAE-0538-2EC1-A273-E6386222EA68}"/>
          </ac:spMkLst>
        </pc:spChg>
      </pc:sldChg>
      <pc:sldChg chg="modSp mod">
        <pc:chgData name="Wiebe Dijkstra" userId="3e228de1-5d7d-40b0-b1c2-3c4a90e6ed42" providerId="ADAL" clId="{9D086CCF-21AE-F54D-B084-6F28083E8D1B}" dt="2024-09-03T08:22:43.678" v="0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9D086CCF-21AE-F54D-B084-6F28083E8D1B}" dt="2024-09-03T08:22:43.678" v="0" actId="20577"/>
          <ac:spMkLst>
            <pc:docMk/>
            <pc:sldMk cId="2142895942" sldId="270"/>
            <ac:spMk id="20" creationId="{3DFFB41C-D9E3-97F1-021D-7F79E3047A2F}"/>
          </ac:spMkLst>
        </pc:spChg>
      </pc:sldChg>
    </pc:docChg>
  </pc:docChgLst>
  <pc:docChgLst>
    <pc:chgData name="Laura Janssen" userId="S::lejanssen@tudelft.nl::29c8647f-9adb-43bc-88d2-7669dbe80256" providerId="AD" clId="Web-{D59CCF30-D94F-9486-251F-92BD91F431A2}"/>
    <pc:docChg chg="modSld">
      <pc:chgData name="Laura Janssen" userId="S::lejanssen@tudelft.nl::29c8647f-9adb-43bc-88d2-7669dbe80256" providerId="AD" clId="Web-{D59CCF30-D94F-9486-251F-92BD91F431A2}" dt="2022-06-23T14:30:31.082" v="1"/>
      <pc:docMkLst>
        <pc:docMk/>
      </pc:docMkLst>
      <pc:sldChg chg="addSp">
        <pc:chgData name="Laura Janssen" userId="S::lejanssen@tudelft.nl::29c8647f-9adb-43bc-88d2-7669dbe80256" providerId="AD" clId="Web-{D59CCF30-D94F-9486-251F-92BD91F431A2}" dt="2022-06-23T14:30:31.082" v="1"/>
        <pc:sldMkLst>
          <pc:docMk/>
          <pc:sldMk cId="2609726203" sldId="267"/>
        </pc:sldMkLst>
        <pc:spChg chg="add">
          <ac:chgData name="Laura Janssen" userId="S::lejanssen@tudelft.nl::29c8647f-9adb-43bc-88d2-7669dbe80256" providerId="AD" clId="Web-{D59CCF30-D94F-9486-251F-92BD91F431A2}" dt="2022-06-23T14:30:31.020" v="0"/>
          <ac:spMkLst>
            <pc:docMk/>
            <pc:sldMk cId="2609726203" sldId="267"/>
            <ac:spMk id="2" creationId="{6A0B7165-C42B-2490-B995-6540B14CE606}"/>
          </ac:spMkLst>
        </pc:spChg>
        <pc:spChg chg="add">
          <ac:chgData name="Laura Janssen" userId="S::lejanssen@tudelft.nl::29c8647f-9adb-43bc-88d2-7669dbe80256" providerId="AD" clId="Web-{D59CCF30-D94F-9486-251F-92BD91F431A2}" dt="2022-06-23T14:30:31.082" v="1"/>
          <ac:spMkLst>
            <pc:docMk/>
            <pc:sldMk cId="2609726203" sldId="267"/>
            <ac:spMk id="3" creationId="{175A378F-1957-A925-EBA6-7FB32BA1536F}"/>
          </ac:spMkLst>
        </pc:spChg>
      </pc:sldChg>
    </pc:docChg>
  </pc:docChgLst>
  <pc:docChgLst>
    <pc:chgData name="Wiebe Dijkstra" userId="3e228de1-5d7d-40b0-b1c2-3c4a90e6ed42" providerId="ADAL" clId="{88E52442-7504-4547-992B-0FF7C1505081}"/>
    <pc:docChg chg="undo custSel addSld delSld modSld sldOrd">
      <pc:chgData name="Wiebe Dijkstra" userId="3e228de1-5d7d-40b0-b1c2-3c4a90e6ed42" providerId="ADAL" clId="{88E52442-7504-4547-992B-0FF7C1505081}" dt="2022-08-17T14:33:48.223" v="3809"/>
      <pc:docMkLst>
        <pc:docMk/>
      </pc:docMkLst>
      <pc:sldChg chg="modSp mod">
        <pc:chgData name="Wiebe Dijkstra" userId="3e228de1-5d7d-40b0-b1c2-3c4a90e6ed42" providerId="ADAL" clId="{88E52442-7504-4547-992B-0FF7C1505081}" dt="2022-08-16T13:46:50.516" v="47" actId="207"/>
        <pc:sldMkLst>
          <pc:docMk/>
          <pc:sldMk cId="1127949752" sldId="259"/>
        </pc:sldMkLst>
        <pc:spChg chg="mod">
          <ac:chgData name="Wiebe Dijkstra" userId="3e228de1-5d7d-40b0-b1c2-3c4a90e6ed42" providerId="ADAL" clId="{88E52442-7504-4547-992B-0FF7C1505081}" dt="2022-08-16T13:46:24.566" v="45" actId="207"/>
          <ac:spMkLst>
            <pc:docMk/>
            <pc:sldMk cId="1127949752" sldId="259"/>
            <ac:spMk id="10" creationId="{20E3CBF7-F53C-15FD-6AA6-992166D4C6AF}"/>
          </ac:spMkLst>
        </pc:spChg>
        <pc:spChg chg="mod">
          <ac:chgData name="Wiebe Dijkstra" userId="3e228de1-5d7d-40b0-b1c2-3c4a90e6ed42" providerId="ADAL" clId="{88E52442-7504-4547-992B-0FF7C1505081}" dt="2022-08-16T13:46:50.516" v="47" actId="207"/>
          <ac:spMkLst>
            <pc:docMk/>
            <pc:sldMk cId="1127949752" sldId="259"/>
            <ac:spMk id="14" creationId="{BB1FC14A-30C4-B83E-7F40-2000BCC49AC0}"/>
          </ac:spMkLst>
        </pc:spChg>
        <pc:picChg chg="mod">
          <ac:chgData name="Wiebe Dijkstra" userId="3e228de1-5d7d-40b0-b1c2-3c4a90e6ed42" providerId="ADAL" clId="{88E52442-7504-4547-992B-0FF7C1505081}" dt="2022-08-16T13:46:03.989" v="40" actId="207"/>
          <ac:picMkLst>
            <pc:docMk/>
            <pc:sldMk cId="1127949752" sldId="259"/>
            <ac:picMk id="16" creationId="{05ED94B7-EF10-5E3C-0FEC-04BF6CC7E876}"/>
          </ac:picMkLst>
        </pc:picChg>
      </pc:sldChg>
      <pc:sldChg chg="addSp delSp modSp mod">
        <pc:chgData name="Wiebe Dijkstra" userId="3e228de1-5d7d-40b0-b1c2-3c4a90e6ed42" providerId="ADAL" clId="{88E52442-7504-4547-992B-0FF7C1505081}" dt="2022-08-16T13:45:45.439" v="38" actId="14100"/>
        <pc:sldMkLst>
          <pc:docMk/>
          <pc:sldMk cId="4135360505" sldId="262"/>
        </pc:sldMkLst>
        <pc:spChg chg="mod">
          <ac:chgData name="Wiebe Dijkstra" userId="3e228de1-5d7d-40b0-b1c2-3c4a90e6ed42" providerId="ADAL" clId="{88E52442-7504-4547-992B-0FF7C1505081}" dt="2022-08-16T13:44:17.048" v="29" actId="207"/>
          <ac:spMkLst>
            <pc:docMk/>
            <pc:sldMk cId="4135360505" sldId="262"/>
            <ac:spMk id="3" creationId="{7D7F20B1-494E-86CA-B45D-FD91B8985FD7}"/>
          </ac:spMkLst>
        </pc:spChg>
        <pc:spChg chg="mod">
          <ac:chgData name="Wiebe Dijkstra" userId="3e228de1-5d7d-40b0-b1c2-3c4a90e6ed42" providerId="ADAL" clId="{88E52442-7504-4547-992B-0FF7C1505081}" dt="2022-08-16T13:45:45.439" v="38" actId="14100"/>
          <ac:spMkLst>
            <pc:docMk/>
            <pc:sldMk cId="4135360505" sldId="262"/>
            <ac:spMk id="4" creationId="{2D303EAE-0538-2EC1-A273-E6386222EA68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5" creationId="{B3B76CC6-E485-BC09-984F-96EBFB454845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6" creationId="{D8272852-7BF8-CE68-195E-9416CD2EFDC3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7" creationId="{2AC563AA-DCF6-052B-0B46-F7F0BD38A03A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8" creationId="{D51B8CE5-0EBA-57AA-0769-9909A9A2AC80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9" creationId="{521E263E-6FB1-A911-257E-DFF16AAC7D4F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20" creationId="{10CDBD2C-1FCF-B0F4-C564-E57B35B97689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21" creationId="{8A4B86EE-2D99-C7C3-0616-FC2B46AE27FC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22" creationId="{55992980-21E8-4D68-EFED-2129FBDA024C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4" creationId="{41CF8B09-56BB-0E7A-7F18-BAC5A51BA6AB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5" creationId="{3F16442D-4218-9C28-44FB-2CDB240F4C3B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6" creationId="{50C91B6D-F2E1-22F8-2786-E66CCCFFDC27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7" creationId="{5C789E89-1E61-8EC8-31A6-DA33C29BC963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8" creationId="{18A6F6B8-7BC3-5DB6-0665-46E8BE3B2895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9" creationId="{33FE97E8-C5D1-92CA-A057-FCAF83EA5729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30" creationId="{AE4DE4E8-5AD0-D343-9F1F-EE1DFDE68463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31" creationId="{57989895-FA80-A68C-FAF4-733D0AB65795}"/>
          </ac:spMkLst>
        </pc:spChg>
        <pc:grpChg chg="add mod">
          <ac:chgData name="Wiebe Dijkstra" userId="3e228de1-5d7d-40b0-b1c2-3c4a90e6ed42" providerId="ADAL" clId="{88E52442-7504-4547-992B-0FF7C1505081}" dt="2022-08-16T13:43:34.665" v="19"/>
          <ac:grpSpMkLst>
            <pc:docMk/>
            <pc:sldMk cId="4135360505" sldId="262"/>
            <ac:grpSpMk id="2" creationId="{2629D223-BBED-83AA-2778-96FB4DF5388C}"/>
          </ac:grpSpMkLst>
        </pc:grpChg>
        <pc:grpChg chg="del">
          <ac:chgData name="Wiebe Dijkstra" userId="3e228de1-5d7d-40b0-b1c2-3c4a90e6ed42" providerId="ADAL" clId="{88E52442-7504-4547-992B-0FF7C1505081}" dt="2022-08-16T13:43:34.408" v="18" actId="478"/>
          <ac:grpSpMkLst>
            <pc:docMk/>
            <pc:sldMk cId="4135360505" sldId="262"/>
            <ac:grpSpMk id="5" creationId="{AAAEB3EC-1A9B-2F4C-541D-0FB840D0C1ED}"/>
          </ac:grpSpMkLst>
        </pc:grpChg>
        <pc:grpChg chg="add del mod">
          <ac:chgData name="Wiebe Dijkstra" userId="3e228de1-5d7d-40b0-b1c2-3c4a90e6ed42" providerId="ADAL" clId="{88E52442-7504-4547-992B-0FF7C1505081}" dt="2022-08-16T13:44:29.602" v="31" actId="478"/>
          <ac:grpSpMkLst>
            <pc:docMk/>
            <pc:sldMk cId="4135360505" sldId="262"/>
            <ac:grpSpMk id="23" creationId="{A14BBD3C-F47B-82B1-E42F-09007BC54397}"/>
          </ac:grpSpMkLst>
        </pc:grpChg>
        <pc:picChg chg="mod modCrop">
          <ac:chgData name="Wiebe Dijkstra" userId="3e228de1-5d7d-40b0-b1c2-3c4a90e6ed42" providerId="ADAL" clId="{88E52442-7504-4547-992B-0FF7C1505081}" dt="2022-08-16T13:45:15.978" v="36" actId="14826"/>
          <ac:picMkLst>
            <pc:docMk/>
            <pc:sldMk cId="4135360505" sldId="262"/>
            <ac:picMk id="7" creationId="{B4BD3C49-D5AE-2369-A811-4C2D0A26A95D}"/>
          </ac:picMkLst>
        </pc:picChg>
      </pc:sldChg>
      <pc:sldChg chg="delSp modSp mod">
        <pc:chgData name="Wiebe Dijkstra" userId="3e228de1-5d7d-40b0-b1c2-3c4a90e6ed42" providerId="ADAL" clId="{88E52442-7504-4547-992B-0FF7C1505081}" dt="2022-08-16T13:47:48.226" v="77" actId="478"/>
        <pc:sldMkLst>
          <pc:docMk/>
          <pc:sldMk cId="2068372237" sldId="263"/>
        </pc:sldMkLst>
        <pc:spChg chg="mod">
          <ac:chgData name="Wiebe Dijkstra" userId="3e228de1-5d7d-40b0-b1c2-3c4a90e6ed42" providerId="ADAL" clId="{88E52442-7504-4547-992B-0FF7C1505081}" dt="2022-08-16T13:47:37.476" v="63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Wiebe Dijkstra" userId="3e228de1-5d7d-40b0-b1c2-3c4a90e6ed42" providerId="ADAL" clId="{88E52442-7504-4547-992B-0FF7C1505081}" dt="2022-08-16T13:47:40.933" v="73" actId="20577"/>
          <ac:spMkLst>
            <pc:docMk/>
            <pc:sldMk cId="2068372237" sldId="263"/>
            <ac:spMk id="30" creationId="{89D5863D-856E-2854-2B6C-D90FE0455AA9}"/>
          </ac:spMkLst>
        </pc:spChg>
        <pc:spChg chg="del">
          <ac:chgData name="Wiebe Dijkstra" userId="3e228de1-5d7d-40b0-b1c2-3c4a90e6ed42" providerId="ADAL" clId="{88E52442-7504-4547-992B-0FF7C1505081}" dt="2022-08-16T13:47:45.148" v="75" actId="478"/>
          <ac:spMkLst>
            <pc:docMk/>
            <pc:sldMk cId="2068372237" sldId="263"/>
            <ac:spMk id="31" creationId="{A156ACB9-644F-E8D0-8100-3C15273AA199}"/>
          </ac:spMkLst>
        </pc:spChg>
        <pc:spChg chg="del">
          <ac:chgData name="Wiebe Dijkstra" userId="3e228de1-5d7d-40b0-b1c2-3c4a90e6ed42" providerId="ADAL" clId="{88E52442-7504-4547-992B-0FF7C1505081}" dt="2022-08-16T13:47:46.874" v="76" actId="478"/>
          <ac:spMkLst>
            <pc:docMk/>
            <pc:sldMk cId="2068372237" sldId="263"/>
            <ac:spMk id="33" creationId="{69651719-53B1-1063-6848-2B53482D9B8C}"/>
          </ac:spMkLst>
        </pc:spChg>
        <pc:picChg chg="del">
          <ac:chgData name="Wiebe Dijkstra" userId="3e228de1-5d7d-40b0-b1c2-3c4a90e6ed42" providerId="ADAL" clId="{88E52442-7504-4547-992B-0FF7C1505081}" dt="2022-08-16T13:47:43.927" v="74" actId="478"/>
          <ac:picMkLst>
            <pc:docMk/>
            <pc:sldMk cId="2068372237" sldId="263"/>
            <ac:picMk id="26" creationId="{7D9EA3B8-7441-E1E0-372D-4EBE98590BAE}"/>
          </ac:picMkLst>
        </pc:picChg>
        <pc:picChg chg="del">
          <ac:chgData name="Wiebe Dijkstra" userId="3e228de1-5d7d-40b0-b1c2-3c4a90e6ed42" providerId="ADAL" clId="{88E52442-7504-4547-992B-0FF7C1505081}" dt="2022-08-16T13:47:48.226" v="77" actId="478"/>
          <ac:picMkLst>
            <pc:docMk/>
            <pc:sldMk cId="2068372237" sldId="263"/>
            <ac:picMk id="27" creationId="{05809243-A05E-D78A-D4C9-2A8A9C227F3F}"/>
          </ac:picMkLst>
        </pc:picChg>
      </pc:sldChg>
      <pc:sldChg chg="modSp mod">
        <pc:chgData name="Wiebe Dijkstra" userId="3e228de1-5d7d-40b0-b1c2-3c4a90e6ed42" providerId="ADAL" clId="{88E52442-7504-4547-992B-0FF7C1505081}" dt="2022-08-16T13:48:08.697" v="110" actId="20577"/>
        <pc:sldMkLst>
          <pc:docMk/>
          <pc:sldMk cId="1697576676" sldId="265"/>
        </pc:sldMkLst>
        <pc:spChg chg="mod">
          <ac:chgData name="Wiebe Dijkstra" userId="3e228de1-5d7d-40b0-b1c2-3c4a90e6ed42" providerId="ADAL" clId="{88E52442-7504-4547-992B-0FF7C1505081}" dt="2022-08-16T13:47:57.089" v="83" actId="20577"/>
          <ac:spMkLst>
            <pc:docMk/>
            <pc:sldMk cId="1697576676" sldId="265"/>
            <ac:spMk id="5" creationId="{396EE763-80D0-78DB-5825-6DF1E49F2830}"/>
          </ac:spMkLst>
        </pc:spChg>
        <pc:spChg chg="mod">
          <ac:chgData name="Wiebe Dijkstra" userId="3e228de1-5d7d-40b0-b1c2-3c4a90e6ed42" providerId="ADAL" clId="{88E52442-7504-4547-992B-0FF7C1505081}" dt="2022-08-16T13:48:08.697" v="110" actId="20577"/>
          <ac:spMkLst>
            <pc:docMk/>
            <pc:sldMk cId="1697576676" sldId="265"/>
            <ac:spMk id="7" creationId="{694D6B13-324E-BC72-D7DD-55AD392712F2}"/>
          </ac:spMkLst>
        </pc:spChg>
      </pc:sldChg>
      <pc:sldChg chg="modSp del mod">
        <pc:chgData name="Wiebe Dijkstra" userId="3e228de1-5d7d-40b0-b1c2-3c4a90e6ed42" providerId="ADAL" clId="{88E52442-7504-4547-992B-0FF7C1505081}" dt="2022-08-16T14:00:05.495" v="520" actId="2696"/>
        <pc:sldMkLst>
          <pc:docMk/>
          <pc:sldMk cId="119647657" sldId="266"/>
        </pc:sldMkLst>
        <pc:spChg chg="mod">
          <ac:chgData name="Wiebe Dijkstra" userId="3e228de1-5d7d-40b0-b1c2-3c4a90e6ed42" providerId="ADAL" clId="{88E52442-7504-4547-992B-0FF7C1505081}" dt="2022-08-16T13:49:21.755" v="148" actId="20577"/>
          <ac:spMkLst>
            <pc:docMk/>
            <pc:sldMk cId="119647657" sldId="266"/>
            <ac:spMk id="11" creationId="{C2C63785-33BB-BB88-BC8C-D55DBDB97888}"/>
          </ac:spMkLst>
        </pc:spChg>
        <pc:graphicFrameChg chg="mod modGraphic">
          <ac:chgData name="Wiebe Dijkstra" userId="3e228de1-5d7d-40b0-b1c2-3c4a90e6ed42" providerId="ADAL" clId="{88E52442-7504-4547-992B-0FF7C1505081}" dt="2022-08-16T13:55:32.239" v="294" actId="14100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2609726203" sldId="267"/>
        </pc:sldMkLst>
      </pc:sldChg>
      <pc:sldChg chg="del">
        <pc:chgData name="Wiebe Dijkstra" userId="3e228de1-5d7d-40b0-b1c2-3c4a90e6ed42" providerId="ADAL" clId="{88E52442-7504-4547-992B-0FF7C1505081}" dt="2022-08-16T13:48:17.310" v="111" actId="2696"/>
        <pc:sldMkLst>
          <pc:docMk/>
          <pc:sldMk cId="348746583" sldId="268"/>
        </pc:sldMkLst>
      </pc:sldChg>
      <pc:sldChg chg="modSp mod ord modTransition modClrScheme chgLayout">
        <pc:chgData name="Wiebe Dijkstra" userId="3e228de1-5d7d-40b0-b1c2-3c4a90e6ed42" providerId="ADAL" clId="{88E52442-7504-4547-992B-0FF7C1505081}" dt="2022-08-17T14:33:30.807" v="3806"/>
        <pc:sldMkLst>
          <pc:docMk/>
          <pc:sldMk cId="839524747" sldId="269"/>
        </pc:sldMkLst>
        <pc:spChg chg="mod ord">
          <ac:chgData name="Wiebe Dijkstra" userId="3e228de1-5d7d-40b0-b1c2-3c4a90e6ed42" providerId="ADAL" clId="{88E52442-7504-4547-992B-0FF7C1505081}" dt="2022-08-16T13:48:59.852" v="125" actId="700"/>
          <ac:spMkLst>
            <pc:docMk/>
            <pc:sldMk cId="839524747" sldId="269"/>
            <ac:spMk id="2" creationId="{7A04C336-A0DA-37FA-A656-B29126D1A1A8}"/>
          </ac:spMkLst>
        </pc:spChg>
      </pc:sldChg>
      <pc:sldChg chg="modSp mod modTransition">
        <pc:chgData name="Wiebe Dijkstra" userId="3e228de1-5d7d-40b0-b1c2-3c4a90e6ed42" providerId="ADAL" clId="{88E52442-7504-4547-992B-0FF7C1505081}" dt="2022-08-17T14:32:38.823" v="3804"/>
        <pc:sldMkLst>
          <pc:docMk/>
          <pc:sldMk cId="2142895942" sldId="270"/>
        </pc:sldMkLst>
        <pc:spChg chg="mod">
          <ac:chgData name="Wiebe Dijkstra" userId="3e228de1-5d7d-40b0-b1c2-3c4a90e6ed42" providerId="ADAL" clId="{88E52442-7504-4547-992B-0FF7C1505081}" dt="2022-08-16T13:40:50.112" v="1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Wiebe Dijkstra" userId="3e228de1-5d7d-40b0-b1c2-3c4a90e6ed42" providerId="ADAL" clId="{88E52442-7504-4547-992B-0FF7C1505081}" dt="2022-08-16T13:41:00.673" v="5" actId="15"/>
          <ac:spMkLst>
            <pc:docMk/>
            <pc:sldMk cId="2142895942" sldId="270"/>
            <ac:spMk id="21" creationId="{A5B5C317-DC95-0350-EE2D-20B77B8870DF}"/>
          </ac:spMkLst>
        </pc:spChg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137312517" sldId="289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646285211" sldId="348"/>
        </pc:sldMkLst>
      </pc:sldChg>
      <pc:sldChg chg="del">
        <pc:chgData name="Wiebe Dijkstra" userId="3e228de1-5d7d-40b0-b1c2-3c4a90e6ed42" providerId="ADAL" clId="{88E52442-7504-4547-992B-0FF7C1505081}" dt="2022-08-16T14:00:43.977" v="525" actId="2696"/>
        <pc:sldMkLst>
          <pc:docMk/>
          <pc:sldMk cId="2938129108" sldId="350"/>
        </pc:sldMkLst>
      </pc:sldChg>
      <pc:sldChg chg="del">
        <pc:chgData name="Wiebe Dijkstra" userId="3e228de1-5d7d-40b0-b1c2-3c4a90e6ed42" providerId="ADAL" clId="{88E52442-7504-4547-992B-0FF7C1505081}" dt="2022-08-16T14:00:43.977" v="525" actId="2696"/>
        <pc:sldMkLst>
          <pc:docMk/>
          <pc:sldMk cId="2902265796" sldId="351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158016289" sldId="759"/>
        </pc:sldMkLst>
      </pc:sldChg>
      <pc:sldChg chg="modSp add del mod">
        <pc:chgData name="Wiebe Dijkstra" userId="3e228de1-5d7d-40b0-b1c2-3c4a90e6ed42" providerId="ADAL" clId="{88E52442-7504-4547-992B-0FF7C1505081}" dt="2022-08-16T14:37:50.827" v="2520" actId="5793"/>
        <pc:sldMkLst>
          <pc:docMk/>
          <pc:sldMk cId="3712051029" sldId="760"/>
        </pc:sldMkLst>
        <pc:spChg chg="mod">
          <ac:chgData name="Wiebe Dijkstra" userId="3e228de1-5d7d-40b0-b1c2-3c4a90e6ed42" providerId="ADAL" clId="{88E52442-7504-4547-992B-0FF7C1505081}" dt="2022-08-16T14:37:50.827" v="2520" actId="5793"/>
          <ac:spMkLst>
            <pc:docMk/>
            <pc:sldMk cId="3712051029" sldId="760"/>
            <ac:spMk id="3" creationId="{818B4B56-6BA4-0945-B1DD-2FBF17F27FC1}"/>
          </ac:spMkLst>
        </pc:spChg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787422311" sldId="762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604206664" sldId="763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4090554184" sldId="764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4289056629" sldId="765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373410250" sldId="766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456024535" sldId="767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2668722656" sldId="768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867864901" sldId="769"/>
        </pc:sldMkLst>
      </pc:sldChg>
      <pc:sldChg chg="del">
        <pc:chgData name="Wiebe Dijkstra" userId="3e228de1-5d7d-40b0-b1c2-3c4a90e6ed42" providerId="ADAL" clId="{88E52442-7504-4547-992B-0FF7C1505081}" dt="2022-08-16T15:13:14.174" v="3255" actId="2696"/>
        <pc:sldMkLst>
          <pc:docMk/>
          <pc:sldMk cId="1138744481" sldId="791"/>
        </pc:sldMkLst>
      </pc:sldChg>
      <pc:sldChg chg="del">
        <pc:chgData name="Wiebe Dijkstra" userId="3e228de1-5d7d-40b0-b1c2-3c4a90e6ed42" providerId="ADAL" clId="{88E52442-7504-4547-992B-0FF7C1505081}" dt="2022-08-16T15:18:00.451" v="3400" actId="2696"/>
        <pc:sldMkLst>
          <pc:docMk/>
          <pc:sldMk cId="880294546" sldId="792"/>
        </pc:sldMkLst>
      </pc:sldChg>
      <pc:sldChg chg="del">
        <pc:chgData name="Wiebe Dijkstra" userId="3e228de1-5d7d-40b0-b1c2-3c4a90e6ed42" providerId="ADAL" clId="{88E52442-7504-4547-992B-0FF7C1505081}" dt="2022-08-16T15:18:01.398" v="3401" actId="2696"/>
        <pc:sldMkLst>
          <pc:docMk/>
          <pc:sldMk cId="4062665879" sldId="793"/>
        </pc:sldMkLst>
      </pc:sldChg>
      <pc:sldChg chg="del">
        <pc:chgData name="Wiebe Dijkstra" userId="3e228de1-5d7d-40b0-b1c2-3c4a90e6ed42" providerId="ADAL" clId="{88E52442-7504-4547-992B-0FF7C1505081}" dt="2022-08-16T14:00:43.977" v="525" actId="2696"/>
        <pc:sldMkLst>
          <pc:docMk/>
          <pc:sldMk cId="1523522710" sldId="795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680702220" sldId="797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097755440" sldId="798"/>
        </pc:sldMkLst>
      </pc:sldChg>
      <pc:sldChg chg="modSp mod">
        <pc:chgData name="Wiebe Dijkstra" userId="3e228de1-5d7d-40b0-b1c2-3c4a90e6ed42" providerId="ADAL" clId="{88E52442-7504-4547-992B-0FF7C1505081}" dt="2022-08-16T15:18:04.501" v="3402" actId="20577"/>
        <pc:sldMkLst>
          <pc:docMk/>
          <pc:sldMk cId="3741832150" sldId="799"/>
        </pc:sldMkLst>
        <pc:spChg chg="mod">
          <ac:chgData name="Wiebe Dijkstra" userId="3e228de1-5d7d-40b0-b1c2-3c4a90e6ed42" providerId="ADAL" clId="{88E52442-7504-4547-992B-0FF7C1505081}" dt="2022-08-16T15:18:04.501" v="3402" actId="20577"/>
          <ac:spMkLst>
            <pc:docMk/>
            <pc:sldMk cId="3741832150" sldId="799"/>
            <ac:spMk id="6" creationId="{A6995143-217A-2E66-A752-9EF066386F55}"/>
          </ac:spMkLst>
        </pc:spChg>
      </pc:sldChg>
      <pc:sldChg chg="del">
        <pc:chgData name="Wiebe Dijkstra" userId="3e228de1-5d7d-40b0-b1c2-3c4a90e6ed42" providerId="ADAL" clId="{88E52442-7504-4547-992B-0FF7C1505081}" dt="2022-08-16T14:00:47.079" v="526" actId="2696"/>
        <pc:sldMkLst>
          <pc:docMk/>
          <pc:sldMk cId="193006799" sldId="800"/>
        </pc:sldMkLst>
      </pc:sldChg>
      <pc:sldChg chg="del">
        <pc:chgData name="Wiebe Dijkstra" userId="3e228de1-5d7d-40b0-b1c2-3c4a90e6ed42" providerId="ADAL" clId="{88E52442-7504-4547-992B-0FF7C1505081}" dt="2022-08-16T14:00:47.079" v="526" actId="2696"/>
        <pc:sldMkLst>
          <pc:docMk/>
          <pc:sldMk cId="2718853017" sldId="801"/>
        </pc:sldMkLst>
      </pc:sldChg>
      <pc:sldChg chg="modTransition">
        <pc:chgData name="Wiebe Dijkstra" userId="3e228de1-5d7d-40b0-b1c2-3c4a90e6ed42" providerId="ADAL" clId="{88E52442-7504-4547-992B-0FF7C1505081}" dt="2022-08-17T14:32:40.870" v="3805"/>
        <pc:sldMkLst>
          <pc:docMk/>
          <pc:sldMk cId="530521577" sldId="802"/>
        </pc:sldMkLst>
      </pc:sldChg>
      <pc:sldChg chg="addSp delSp modSp add mod modClrScheme chgLayout">
        <pc:chgData name="Wiebe Dijkstra" userId="3e228de1-5d7d-40b0-b1c2-3c4a90e6ed42" providerId="ADAL" clId="{88E52442-7504-4547-992B-0FF7C1505081}" dt="2022-08-17T12:38:45.708" v="3803" actId="108"/>
        <pc:sldMkLst>
          <pc:docMk/>
          <pc:sldMk cId="537712838" sldId="803"/>
        </pc:sldMkLst>
        <pc:spChg chg="add mod ord">
          <ac:chgData name="Wiebe Dijkstra" userId="3e228de1-5d7d-40b0-b1c2-3c4a90e6ed42" providerId="ADAL" clId="{88E52442-7504-4547-992B-0FF7C1505081}" dt="2022-08-17T12:38:45.708" v="3803" actId="108"/>
          <ac:spMkLst>
            <pc:docMk/>
            <pc:sldMk cId="537712838" sldId="803"/>
            <ac:spMk id="3" creationId="{9AB53B21-69B5-BD79-7173-38EE17CAC5A3}"/>
          </ac:spMkLst>
        </pc:spChg>
        <pc:spChg chg="add del mod ord">
          <ac:chgData name="Wiebe Dijkstra" userId="3e228de1-5d7d-40b0-b1c2-3c4a90e6ed42" providerId="ADAL" clId="{88E52442-7504-4547-992B-0FF7C1505081}" dt="2022-08-16T13:58:13.883" v="473" actId="478"/>
          <ac:spMkLst>
            <pc:docMk/>
            <pc:sldMk cId="537712838" sldId="803"/>
            <ac:spMk id="4" creationId="{C8EDE183-4B38-A65F-91FB-E184714815EA}"/>
          </ac:spMkLst>
        </pc:spChg>
        <pc:spChg chg="add mod">
          <ac:chgData name="Wiebe Dijkstra" userId="3e228de1-5d7d-40b0-b1c2-3c4a90e6ed42" providerId="ADAL" clId="{88E52442-7504-4547-992B-0FF7C1505081}" dt="2022-08-16T15:17:21.309" v="3348" actId="207"/>
          <ac:spMkLst>
            <pc:docMk/>
            <pc:sldMk cId="537712838" sldId="803"/>
            <ac:spMk id="5" creationId="{0DBA9E25-9638-3396-72FC-2883EE4D2455}"/>
          </ac:spMkLst>
        </pc:spChg>
        <pc:spChg chg="add del mod">
          <ac:chgData name="Wiebe Dijkstra" userId="3e228de1-5d7d-40b0-b1c2-3c4a90e6ed42" providerId="ADAL" clId="{88E52442-7504-4547-992B-0FF7C1505081}" dt="2022-08-16T15:13:59.691" v="3317" actId="478"/>
          <ac:spMkLst>
            <pc:docMk/>
            <pc:sldMk cId="537712838" sldId="803"/>
            <ac:spMk id="6" creationId="{2EA65E4C-E736-5C09-8746-92F0C539FD14}"/>
          </ac:spMkLst>
        </pc:spChg>
        <pc:spChg chg="add del">
          <ac:chgData name="Wiebe Dijkstra" userId="3e228de1-5d7d-40b0-b1c2-3c4a90e6ed42" providerId="ADAL" clId="{88E52442-7504-4547-992B-0FF7C1505081}" dt="2022-08-16T14:18:55.563" v="1482" actId="22"/>
          <ac:spMkLst>
            <pc:docMk/>
            <pc:sldMk cId="537712838" sldId="803"/>
            <ac:spMk id="8" creationId="{14EF0261-0551-41A2-E292-BE48123D7263}"/>
          </ac:spMkLst>
        </pc:spChg>
        <pc:spChg chg="mod ord">
          <ac:chgData name="Wiebe Dijkstra" userId="3e228de1-5d7d-40b0-b1c2-3c4a90e6ed42" providerId="ADAL" clId="{88E52442-7504-4547-992B-0FF7C1505081}" dt="2022-08-16T13:58:17.088" v="474" actId="700"/>
          <ac:spMkLst>
            <pc:docMk/>
            <pc:sldMk cId="537712838" sldId="803"/>
            <ac:spMk id="11" creationId="{C2C63785-33BB-BB88-BC8C-D55DBDB97888}"/>
          </ac:spMkLst>
        </pc:spChg>
        <pc:grpChg chg="add mod">
          <ac:chgData name="Wiebe Dijkstra" userId="3e228de1-5d7d-40b0-b1c2-3c4a90e6ed42" providerId="ADAL" clId="{88E52442-7504-4547-992B-0FF7C1505081}" dt="2022-08-16T15:17:34.843" v="3351" actId="1076"/>
          <ac:grpSpMkLst>
            <pc:docMk/>
            <pc:sldMk cId="537712838" sldId="803"/>
            <ac:grpSpMk id="6" creationId="{2A6C314A-105B-0163-39C7-723E13F43546}"/>
          </ac:grpSpMkLst>
        </pc:grpChg>
        <pc:graphicFrameChg chg="del">
          <ac:chgData name="Wiebe Dijkstra" userId="3e228de1-5d7d-40b0-b1c2-3c4a90e6ed42" providerId="ADAL" clId="{88E52442-7504-4547-992B-0FF7C1505081}" dt="2022-08-16T13:55:51.993" v="296" actId="478"/>
          <ac:graphicFrameMkLst>
            <pc:docMk/>
            <pc:sldMk cId="537712838" sldId="803"/>
            <ac:graphicFrameMk id="16" creationId="{1AA6AA1E-F462-2B9B-16F4-E4CA29C3E211}"/>
          </ac:graphicFrameMkLst>
        </pc:graphicFrameChg>
        <pc:picChg chg="add mod">
          <ac:chgData name="Wiebe Dijkstra" userId="3e228de1-5d7d-40b0-b1c2-3c4a90e6ed42" providerId="ADAL" clId="{88E52442-7504-4547-992B-0FF7C1505081}" dt="2022-08-16T15:17:26.243" v="3349" actId="207"/>
          <ac:picMkLst>
            <pc:docMk/>
            <pc:sldMk cId="537712838" sldId="803"/>
            <ac:picMk id="4" creationId="{DD9BD137-9BB4-1D91-A54E-EEFD4888FF09}"/>
          </ac:picMkLst>
        </pc:picChg>
      </pc:sldChg>
      <pc:sldChg chg="addSp delSp modSp new mod modClrScheme chgLayout">
        <pc:chgData name="Wiebe Dijkstra" userId="3e228de1-5d7d-40b0-b1c2-3c4a90e6ed42" providerId="ADAL" clId="{88E52442-7504-4547-992B-0FF7C1505081}" dt="2022-08-16T14:06:26.100" v="976" actId="113"/>
        <pc:sldMkLst>
          <pc:docMk/>
          <pc:sldMk cId="1546083142" sldId="804"/>
        </pc:sldMkLst>
        <pc:spChg chg="mod ord">
          <ac:chgData name="Wiebe Dijkstra" userId="3e228de1-5d7d-40b0-b1c2-3c4a90e6ed42" providerId="ADAL" clId="{88E52442-7504-4547-992B-0FF7C1505081}" dt="2022-08-16T14:01:11.246" v="533" actId="700"/>
          <ac:spMkLst>
            <pc:docMk/>
            <pc:sldMk cId="1546083142" sldId="804"/>
            <ac:spMk id="2" creationId="{C63FBE15-BBA6-F594-4229-3C64EAC1A6E4}"/>
          </ac:spMkLst>
        </pc:spChg>
        <pc:spChg chg="del mod ord">
          <ac:chgData name="Wiebe Dijkstra" userId="3e228de1-5d7d-40b0-b1c2-3c4a90e6ed42" providerId="ADAL" clId="{88E52442-7504-4547-992B-0FF7C1505081}" dt="2022-08-16T14:01:11.246" v="533" actId="700"/>
          <ac:spMkLst>
            <pc:docMk/>
            <pc:sldMk cId="1546083142" sldId="804"/>
            <ac:spMk id="3" creationId="{441526D2-7BD9-D078-797C-6B22A7E2A7DE}"/>
          </ac:spMkLst>
        </pc:spChg>
        <pc:spChg chg="del">
          <ac:chgData name="Wiebe Dijkstra" userId="3e228de1-5d7d-40b0-b1c2-3c4a90e6ed42" providerId="ADAL" clId="{88E52442-7504-4547-992B-0FF7C1505081}" dt="2022-08-16T14:01:11.246" v="533" actId="700"/>
          <ac:spMkLst>
            <pc:docMk/>
            <pc:sldMk cId="1546083142" sldId="804"/>
            <ac:spMk id="4" creationId="{64B65C84-09DE-AD8D-C4EA-F6AD11912F1C}"/>
          </ac:spMkLst>
        </pc:spChg>
        <pc:spChg chg="del mod ord">
          <ac:chgData name="Wiebe Dijkstra" userId="3e228de1-5d7d-40b0-b1c2-3c4a90e6ed42" providerId="ADAL" clId="{88E52442-7504-4547-992B-0FF7C1505081}" dt="2022-08-16T14:01:18.119" v="536" actId="478"/>
          <ac:spMkLst>
            <pc:docMk/>
            <pc:sldMk cId="1546083142" sldId="804"/>
            <ac:spMk id="5" creationId="{3D73AC16-3CD2-C9DE-45E1-EC975985CD66}"/>
          </ac:spMkLst>
        </pc:spChg>
        <pc:spChg chg="del mod ord">
          <ac:chgData name="Wiebe Dijkstra" userId="3e228de1-5d7d-40b0-b1c2-3c4a90e6ed42" providerId="ADAL" clId="{88E52442-7504-4547-992B-0FF7C1505081}" dt="2022-08-16T14:01:17.012" v="535" actId="478"/>
          <ac:spMkLst>
            <pc:docMk/>
            <pc:sldMk cId="1546083142" sldId="804"/>
            <ac:spMk id="6" creationId="{25B3B768-14AD-BFBC-C129-90830BB63223}"/>
          </ac:spMkLst>
        </pc:spChg>
        <pc:spChg chg="del mod ord">
          <ac:chgData name="Wiebe Dijkstra" userId="3e228de1-5d7d-40b0-b1c2-3c4a90e6ed42" providerId="ADAL" clId="{88E52442-7504-4547-992B-0FF7C1505081}" dt="2022-08-16T14:01:20.849" v="537" actId="478"/>
          <ac:spMkLst>
            <pc:docMk/>
            <pc:sldMk cId="1546083142" sldId="804"/>
            <ac:spMk id="7" creationId="{92FFF745-7038-90A1-19BE-2E14E14C4F36}"/>
          </ac:spMkLst>
        </pc:spChg>
        <pc:spChg chg="add mod ord">
          <ac:chgData name="Wiebe Dijkstra" userId="3e228de1-5d7d-40b0-b1c2-3c4a90e6ed42" providerId="ADAL" clId="{88E52442-7504-4547-992B-0FF7C1505081}" dt="2022-08-16T14:06:26.100" v="976" actId="113"/>
          <ac:spMkLst>
            <pc:docMk/>
            <pc:sldMk cId="1546083142" sldId="804"/>
            <ac:spMk id="8" creationId="{8072980F-309E-3807-1B0B-23DB0E379DF2}"/>
          </ac:spMkLst>
        </pc:spChg>
      </pc:sldChg>
      <pc:sldChg chg="add del">
        <pc:chgData name="Wiebe Dijkstra" userId="3e228de1-5d7d-40b0-b1c2-3c4a90e6ed42" providerId="ADAL" clId="{88E52442-7504-4547-992B-0FF7C1505081}" dt="2022-08-16T14:01:23.395" v="538" actId="2696"/>
        <pc:sldMkLst>
          <pc:docMk/>
          <pc:sldMk cId="748643500" sldId="805"/>
        </pc:sldMkLst>
      </pc:sldChg>
      <pc:sldChg chg="modSp add del mod">
        <pc:chgData name="Wiebe Dijkstra" userId="3e228de1-5d7d-40b0-b1c2-3c4a90e6ed42" providerId="ADAL" clId="{88E52442-7504-4547-992B-0FF7C1505081}" dt="2022-08-16T14:07:20.493" v="1123" actId="2696"/>
        <pc:sldMkLst>
          <pc:docMk/>
          <pc:sldMk cId="3035079970" sldId="805"/>
        </pc:sldMkLst>
        <pc:spChg chg="mod">
          <ac:chgData name="Wiebe Dijkstra" userId="3e228de1-5d7d-40b0-b1c2-3c4a90e6ed42" providerId="ADAL" clId="{88E52442-7504-4547-992B-0FF7C1505081}" dt="2022-08-16T14:01:29.137" v="556" actId="20577"/>
          <ac:spMkLst>
            <pc:docMk/>
            <pc:sldMk cId="3035079970" sldId="80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04:24.260" v="936" actId="20577"/>
          <ac:spMkLst>
            <pc:docMk/>
            <pc:sldMk cId="3035079970" sldId="805"/>
            <ac:spMk id="8" creationId="{8072980F-309E-3807-1B0B-23DB0E379DF2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13:15.262" v="1340" actId="2696"/>
        <pc:sldMkLst>
          <pc:docMk/>
          <pc:sldMk cId="1233394726" sldId="806"/>
        </pc:sldMkLst>
        <pc:spChg chg="mod">
          <ac:chgData name="Wiebe Dijkstra" userId="3e228de1-5d7d-40b0-b1c2-3c4a90e6ed42" providerId="ADAL" clId="{88E52442-7504-4547-992B-0FF7C1505081}" dt="2022-08-16T14:01:37.341" v="583" actId="20577"/>
          <ac:spMkLst>
            <pc:docMk/>
            <pc:sldMk cId="1233394726" sldId="806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23:43.944" v="1545" actId="2696"/>
        <pc:sldMkLst>
          <pc:docMk/>
          <pc:sldMk cId="1714225588" sldId="807"/>
        </pc:sldMkLst>
        <pc:spChg chg="mod">
          <ac:chgData name="Wiebe Dijkstra" userId="3e228de1-5d7d-40b0-b1c2-3c4a90e6ed42" providerId="ADAL" clId="{88E52442-7504-4547-992B-0FF7C1505081}" dt="2022-08-16T14:01:51.221" v="597" actId="20577"/>
          <ac:spMkLst>
            <pc:docMk/>
            <pc:sldMk cId="1714225588" sldId="807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488208563" sldId="808"/>
        </pc:sldMkLst>
        <pc:spChg chg="mod">
          <ac:chgData name="Wiebe Dijkstra" userId="3e228de1-5d7d-40b0-b1c2-3c4a90e6ed42" providerId="ADAL" clId="{88E52442-7504-4547-992B-0FF7C1505081}" dt="2022-08-16T14:02:01.368" v="634" actId="20577"/>
          <ac:spMkLst>
            <pc:docMk/>
            <pc:sldMk cId="488208563" sldId="808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3790997108" sldId="809"/>
        </pc:sldMkLst>
        <pc:spChg chg="mod">
          <ac:chgData name="Wiebe Dijkstra" userId="3e228de1-5d7d-40b0-b1c2-3c4a90e6ed42" providerId="ADAL" clId="{88E52442-7504-4547-992B-0FF7C1505081}" dt="2022-08-16T14:02:12.330" v="654" actId="20577"/>
          <ac:spMkLst>
            <pc:docMk/>
            <pc:sldMk cId="3790997108" sldId="809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224154740" sldId="810"/>
        </pc:sldMkLst>
        <pc:spChg chg="mod">
          <ac:chgData name="Wiebe Dijkstra" userId="3e228de1-5d7d-40b0-b1c2-3c4a90e6ed42" providerId="ADAL" clId="{88E52442-7504-4547-992B-0FF7C1505081}" dt="2022-08-16T14:02:17.082" v="665" actId="20577"/>
          <ac:spMkLst>
            <pc:docMk/>
            <pc:sldMk cId="224154740" sldId="810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2975762600" sldId="811"/>
        </pc:sldMkLst>
        <pc:spChg chg="mod">
          <ac:chgData name="Wiebe Dijkstra" userId="3e228de1-5d7d-40b0-b1c2-3c4a90e6ed42" providerId="ADAL" clId="{88E52442-7504-4547-992B-0FF7C1505081}" dt="2022-08-16T14:02:26.690" v="702" actId="20577"/>
          <ac:spMkLst>
            <pc:docMk/>
            <pc:sldMk cId="2975762600" sldId="811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3839674164" sldId="812"/>
        </pc:sldMkLst>
        <pc:spChg chg="mod">
          <ac:chgData name="Wiebe Dijkstra" userId="3e228de1-5d7d-40b0-b1c2-3c4a90e6ed42" providerId="ADAL" clId="{88E52442-7504-4547-992B-0FF7C1505081}" dt="2022-08-16T14:02:32.132" v="718" actId="20577"/>
          <ac:spMkLst>
            <pc:docMk/>
            <pc:sldMk cId="3839674164" sldId="812"/>
            <ac:spMk id="2" creationId="{C63FBE15-BBA6-F594-4229-3C64EAC1A6E4}"/>
          </ac:spMkLst>
        </pc:spChg>
      </pc:sldChg>
      <pc:sldChg chg="add del">
        <pc:chgData name="Wiebe Dijkstra" userId="3e228de1-5d7d-40b0-b1c2-3c4a90e6ed42" providerId="ADAL" clId="{88E52442-7504-4547-992B-0FF7C1505081}" dt="2022-08-16T14:18:47.929" v="1480" actId="2696"/>
        <pc:sldMkLst>
          <pc:docMk/>
          <pc:sldMk cId="1695991839" sldId="813"/>
        </pc:sldMkLst>
      </pc:sldChg>
      <pc:sldChg chg="modSp add mod">
        <pc:chgData name="Wiebe Dijkstra" userId="3e228de1-5d7d-40b0-b1c2-3c4a90e6ed42" providerId="ADAL" clId="{88E52442-7504-4547-992B-0FF7C1505081}" dt="2022-08-16T14:16:24.704" v="1403" actId="20577"/>
        <pc:sldMkLst>
          <pc:docMk/>
          <pc:sldMk cId="924663867" sldId="814"/>
        </pc:sldMkLst>
        <pc:spChg chg="mod">
          <ac:chgData name="Wiebe Dijkstra" userId="3e228de1-5d7d-40b0-b1c2-3c4a90e6ed42" providerId="ADAL" clId="{88E52442-7504-4547-992B-0FF7C1505081}" dt="2022-08-16T14:06:03.859" v="970" actId="20577"/>
          <ac:spMkLst>
            <pc:docMk/>
            <pc:sldMk cId="924663867" sldId="814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16:24.704" v="1403" actId="20577"/>
          <ac:spMkLst>
            <pc:docMk/>
            <pc:sldMk cId="924663867" sldId="814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23:35.096" v="1543" actId="20577"/>
        <pc:sldMkLst>
          <pc:docMk/>
          <pc:sldMk cId="1663723850" sldId="815"/>
        </pc:sldMkLst>
        <pc:spChg chg="mod">
          <ac:chgData name="Wiebe Dijkstra" userId="3e228de1-5d7d-40b0-b1c2-3c4a90e6ed42" providerId="ADAL" clId="{88E52442-7504-4547-992B-0FF7C1505081}" dt="2022-08-16T14:23:35.096" v="1543" actId="20577"/>
          <ac:spMkLst>
            <pc:docMk/>
            <pc:sldMk cId="1663723850" sldId="81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12:32.422" v="1339" actId="20577"/>
          <ac:spMkLst>
            <pc:docMk/>
            <pc:sldMk cId="1663723850" sldId="815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11:30.539" v="1182" actId="20577"/>
        <pc:sldMkLst>
          <pc:docMk/>
          <pc:sldMk cId="793495800" sldId="816"/>
        </pc:sldMkLst>
        <pc:spChg chg="mod">
          <ac:chgData name="Wiebe Dijkstra" userId="3e228de1-5d7d-40b0-b1c2-3c4a90e6ed42" providerId="ADAL" clId="{88E52442-7504-4547-992B-0FF7C1505081}" dt="2022-08-16T14:07:51.783" v="1147" actId="20577"/>
          <ac:spMkLst>
            <pc:docMk/>
            <pc:sldMk cId="793495800" sldId="816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11:30.539" v="1182" actId="20577"/>
          <ac:spMkLst>
            <pc:docMk/>
            <pc:sldMk cId="793495800" sldId="816"/>
            <ac:spMk id="8" creationId="{8072980F-309E-3807-1B0B-23DB0E379DF2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1870897258" sldId="817"/>
        </pc:sldMkLst>
        <pc:spChg chg="mod">
          <ac:chgData name="Wiebe Dijkstra" userId="3e228de1-5d7d-40b0-b1c2-3c4a90e6ed42" providerId="ADAL" clId="{88E52442-7504-4547-992B-0FF7C1505081}" dt="2022-08-16T14:18:43.368" v="1479" actId="20577"/>
          <ac:spMkLst>
            <pc:docMk/>
            <pc:sldMk cId="1870897258" sldId="817"/>
            <ac:spMk id="2" creationId="{C63FBE15-BBA6-F594-4229-3C64EAC1A6E4}"/>
          </ac:spMkLst>
        </pc:spChg>
      </pc:sldChg>
      <pc:sldChg chg="add del">
        <pc:chgData name="Wiebe Dijkstra" userId="3e228de1-5d7d-40b0-b1c2-3c4a90e6ed42" providerId="ADAL" clId="{88E52442-7504-4547-992B-0FF7C1505081}" dt="2022-08-16T14:30:31.966" v="2099" actId="2696"/>
        <pc:sldMkLst>
          <pc:docMk/>
          <pc:sldMk cId="387082068" sldId="818"/>
        </pc:sldMkLst>
      </pc:sldChg>
      <pc:sldChg chg="modSp add mod">
        <pc:chgData name="Wiebe Dijkstra" userId="3e228de1-5d7d-40b0-b1c2-3c4a90e6ed42" providerId="ADAL" clId="{88E52442-7504-4547-992B-0FF7C1505081}" dt="2022-08-16T14:26:10.326" v="1701" actId="20577"/>
        <pc:sldMkLst>
          <pc:docMk/>
          <pc:sldMk cId="881140813" sldId="819"/>
        </pc:sldMkLst>
        <pc:spChg chg="mod">
          <ac:chgData name="Wiebe Dijkstra" userId="3e228de1-5d7d-40b0-b1c2-3c4a90e6ed42" providerId="ADAL" clId="{88E52442-7504-4547-992B-0FF7C1505081}" dt="2022-08-16T14:24:08.936" v="1564" actId="20577"/>
          <ac:spMkLst>
            <pc:docMk/>
            <pc:sldMk cId="881140813" sldId="819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26:10.326" v="1701" actId="20577"/>
          <ac:spMkLst>
            <pc:docMk/>
            <pc:sldMk cId="881140813" sldId="819"/>
            <ac:spMk id="8" creationId="{8072980F-309E-3807-1B0B-23DB0E379DF2}"/>
          </ac:spMkLst>
        </pc:spChg>
      </pc:sldChg>
      <pc:sldChg chg="new del">
        <pc:chgData name="Wiebe Dijkstra" userId="3e228de1-5d7d-40b0-b1c2-3c4a90e6ed42" providerId="ADAL" clId="{88E52442-7504-4547-992B-0FF7C1505081}" dt="2022-08-16T14:23:53.746" v="1548" actId="2696"/>
        <pc:sldMkLst>
          <pc:docMk/>
          <pc:sldMk cId="1116588817" sldId="820"/>
        </pc:sldMkLst>
      </pc:sldChg>
      <pc:sldChg chg="addSp delSp modSp new mod modTransition modClrScheme modAnim chgLayout">
        <pc:chgData name="Wiebe Dijkstra" userId="3e228de1-5d7d-40b0-b1c2-3c4a90e6ed42" providerId="ADAL" clId="{88E52442-7504-4547-992B-0FF7C1505081}" dt="2022-08-17T14:33:48.223" v="3809"/>
        <pc:sldMkLst>
          <pc:docMk/>
          <pc:sldMk cId="997019647" sldId="821"/>
        </pc:sldMkLst>
        <pc:spChg chg="add del mod">
          <ac:chgData name="Wiebe Dijkstra" userId="3e228de1-5d7d-40b0-b1c2-3c4a90e6ed42" providerId="ADAL" clId="{88E52442-7504-4547-992B-0FF7C1505081}" dt="2022-08-16T14:27:20.575" v="1711" actId="700"/>
          <ac:spMkLst>
            <pc:docMk/>
            <pc:sldMk cId="997019647" sldId="821"/>
            <ac:spMk id="2" creationId="{6C98401D-CC44-13B6-B99C-51591144A28A}"/>
          </ac:spMkLst>
        </pc:spChg>
        <pc:spChg chg="add del mod">
          <ac:chgData name="Wiebe Dijkstra" userId="3e228de1-5d7d-40b0-b1c2-3c4a90e6ed42" providerId="ADAL" clId="{88E52442-7504-4547-992B-0FF7C1505081}" dt="2022-08-16T14:26:50.742" v="1704" actId="478"/>
          <ac:spMkLst>
            <pc:docMk/>
            <pc:sldMk cId="997019647" sldId="821"/>
            <ac:spMk id="3" creationId="{1BF1FB4A-D955-8EFC-3D9E-01AD87BABDF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" creationId="{39FDD580-BF7F-7EE2-7050-A16A3986AC6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" creationId="{F86130C0-C0EE-2304-7B4C-02144B398559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6" creationId="{AA687CE2-B8B2-DA52-DCE2-09163C7338C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7" creationId="{05AE6B2C-3A3B-75D9-1749-EA6D1CF002AB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8" creationId="{05BA1BDD-50D8-9452-DEF0-3B439756E9E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9" creationId="{CF6BD9D8-0ABB-A70A-F032-290F1D89BA0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0" creationId="{7D4964C9-23A0-7CF3-6A45-82ED0346E01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1" creationId="{960076A7-683A-C413-36D0-F227398CDE1A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2" creationId="{F4EA3708-2032-8A24-C682-02BB818703E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3" creationId="{AFD67FD4-0A89-8FA6-BE16-C9E0A64FD23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4" creationId="{2A5F839C-C468-4A3C-FB3D-7C1B12B5396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5" creationId="{1D9C4833-D6F1-3404-3287-FA338A90BD3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6" creationId="{288EC688-853E-0CFF-D8A3-68D25C68E20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7" creationId="{DE9B3568-17DF-DE64-86FB-EC45B9B0C19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8" creationId="{CB83540C-155F-C42B-DB12-50C4D207AFA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9" creationId="{6BDFEEB0-8BC9-2973-67F6-DCCC18DDC7EB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0" creationId="{AE586DF7-FCFA-1D0A-E4AF-29BFE7C4029F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1" creationId="{00448D29-2372-8B71-4873-78998D80687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2" creationId="{9A2D6795-84EC-8F16-9268-4118590B8AA6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3" creationId="{4C73FA13-FC69-327A-06A2-629830A46C2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4" creationId="{31E9EB35-6EA4-62D7-3254-53112C526C8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5" creationId="{08BAB1AD-640C-BFE4-32FB-D3E6F42CCAB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6" creationId="{A02B8E43-D920-E224-2808-0D76567A934F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7" creationId="{8C7145FE-1B4C-FD80-E697-D6C132D81BA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8" creationId="{E3008A20-BE5D-1DF7-F438-651468BC29D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9" creationId="{BF935B02-F84F-BBA5-7003-B8419A5B83B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0" creationId="{AAC48EC0-0A3F-A07A-A6F0-BC8FF4AA03B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1" creationId="{B2D4BACC-C726-1F5D-A845-EACCCD28847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2" creationId="{16686EEE-4A1E-59E7-D129-8AAEF4339F9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3" creationId="{21FB08E4-6A13-8888-C5C2-11851437035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4" creationId="{9196497C-608D-722B-8C80-CFE3C3F76E29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5" creationId="{B112C255-AEB6-99EA-A7C7-D6E35BCB2D6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6" creationId="{766181EB-F677-39D2-69C1-869F3356EE4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7" creationId="{4AADE771-A2D4-D943-CB26-AC709C35C593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8" creationId="{ECE45C50-63A0-332A-7770-B6945B600E49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9" creationId="{44136A76-7D27-094B-B6D8-230D8D770F2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0" creationId="{A0EE353B-AE7E-7E1A-0743-32C39E9C14D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1" creationId="{AE8D3741-BF62-5839-2675-7E734C4B4B0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2" creationId="{4AE61665-A51C-DCB1-AE1B-67E895FAF93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3" creationId="{25AC67D4-D501-E153-0DFC-B46495B6839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4" creationId="{9C5CC220-C39F-61B8-058B-F7694B03EE98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5" creationId="{3AC0AC32-B241-6C25-9920-AF5369694AA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6" creationId="{F10DA14D-21AA-E011-76FA-8C54295436FB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7" creationId="{A94A1FDB-F185-56F1-5539-EBA56B7E436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8" creationId="{EF38F4E0-1D59-295A-EF0E-271995FF5F9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9" creationId="{9EA620A9-702E-C44E-454E-5B77D80ABCD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0" creationId="{853E8E88-6C56-C44F-42E0-5AA4183AFB3F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1" creationId="{2227BACF-EF8C-ECE8-1D22-038B09327E74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2" creationId="{BC3EA490-D968-9E85-DBAA-42894BBA86C3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3" creationId="{34087534-2993-B9FC-519D-18953CCC69B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4" creationId="{48C686CF-39AA-FF9F-C8AF-CE068D2DE4E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5" creationId="{F1410C0E-A0AC-708F-8072-2B570553616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6" creationId="{99457C3F-38A8-0FD3-7F26-FB35DD2ACD8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7" creationId="{3DDA7B05-24AC-88BB-1DB8-147627825180}"/>
          </ac:spMkLst>
        </pc:spChg>
      </pc:sldChg>
      <pc:sldChg chg="modSp add mod ord">
        <pc:chgData name="Wiebe Dijkstra" userId="3e228de1-5d7d-40b0-b1c2-3c4a90e6ed42" providerId="ADAL" clId="{88E52442-7504-4547-992B-0FF7C1505081}" dt="2022-08-16T14:26:14.796" v="1702"/>
        <pc:sldMkLst>
          <pc:docMk/>
          <pc:sldMk cId="2836952789" sldId="822"/>
        </pc:sldMkLst>
        <pc:spChg chg="mod">
          <ac:chgData name="Wiebe Dijkstra" userId="3e228de1-5d7d-40b0-b1c2-3c4a90e6ed42" providerId="ADAL" clId="{88E52442-7504-4547-992B-0FF7C1505081}" dt="2022-08-16T14:26:14.796" v="1702"/>
          <ac:spMkLst>
            <pc:docMk/>
            <pc:sldMk cId="2836952789" sldId="822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30:01.670" v="2096" actId="6549"/>
        <pc:sldMkLst>
          <pc:docMk/>
          <pc:sldMk cId="3980456218" sldId="823"/>
        </pc:sldMkLst>
        <pc:spChg chg="mod">
          <ac:chgData name="Wiebe Dijkstra" userId="3e228de1-5d7d-40b0-b1c2-3c4a90e6ed42" providerId="ADAL" clId="{88E52442-7504-4547-992B-0FF7C1505081}" dt="2022-08-16T14:27:55.676" v="1734" actId="20577"/>
          <ac:spMkLst>
            <pc:docMk/>
            <pc:sldMk cId="3980456218" sldId="823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30:01.670" v="2096" actId="6549"/>
          <ac:spMkLst>
            <pc:docMk/>
            <pc:sldMk cId="3980456218" sldId="823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33:42.386" v="2399" actId="114"/>
        <pc:sldMkLst>
          <pc:docMk/>
          <pc:sldMk cId="1728588021" sldId="824"/>
        </pc:sldMkLst>
        <pc:spChg chg="mod">
          <ac:chgData name="Wiebe Dijkstra" userId="3e228de1-5d7d-40b0-b1c2-3c4a90e6ed42" providerId="ADAL" clId="{88E52442-7504-4547-992B-0FF7C1505081}" dt="2022-08-16T14:30:41.292" v="2134" actId="20577"/>
          <ac:spMkLst>
            <pc:docMk/>
            <pc:sldMk cId="1728588021" sldId="824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33:42.386" v="2399" actId="114"/>
          <ac:spMkLst>
            <pc:docMk/>
            <pc:sldMk cId="1728588021" sldId="824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34:55.422" v="2502" actId="6549"/>
        <pc:sldMkLst>
          <pc:docMk/>
          <pc:sldMk cId="570037706" sldId="825"/>
        </pc:sldMkLst>
        <pc:spChg chg="mod">
          <ac:chgData name="Wiebe Dijkstra" userId="3e228de1-5d7d-40b0-b1c2-3c4a90e6ed42" providerId="ADAL" clId="{88E52442-7504-4547-992B-0FF7C1505081}" dt="2022-08-16T14:32:35.792" v="2368" actId="20577"/>
          <ac:spMkLst>
            <pc:docMk/>
            <pc:sldMk cId="570037706" sldId="82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34:55.422" v="2502" actId="6549"/>
          <ac:spMkLst>
            <pc:docMk/>
            <pc:sldMk cId="570037706" sldId="825"/>
            <ac:spMk id="8" creationId="{8072980F-309E-3807-1B0B-23DB0E379DF2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8:26.835" v="2534" actId="2696"/>
        <pc:sldMkLst>
          <pc:docMk/>
          <pc:sldMk cId="3920819193" sldId="826"/>
        </pc:sldMkLst>
        <pc:spChg chg="mod">
          <ac:chgData name="Wiebe Dijkstra" userId="3e228de1-5d7d-40b0-b1c2-3c4a90e6ed42" providerId="ADAL" clId="{88E52442-7504-4547-992B-0FF7C1505081}" dt="2022-08-16T14:37:11.161" v="2514" actId="20577"/>
          <ac:spMkLst>
            <pc:docMk/>
            <pc:sldMk cId="3920819193" sldId="826"/>
            <ac:spMk id="2" creationId="{4C70D88C-CBD0-9869-2B41-A11F229F2A32}"/>
          </ac:spMkLst>
        </pc:spChg>
        <pc:spChg chg="mod">
          <ac:chgData name="Wiebe Dijkstra" userId="3e228de1-5d7d-40b0-b1c2-3c4a90e6ed42" providerId="ADAL" clId="{88E52442-7504-4547-992B-0FF7C1505081}" dt="2022-08-16T14:37:59.224" v="2521"/>
          <ac:spMkLst>
            <pc:docMk/>
            <pc:sldMk cId="3920819193" sldId="826"/>
            <ac:spMk id="3" creationId="{818B4B56-6BA4-0945-B1DD-2FBF17F27FC1}"/>
          </ac:spMkLst>
        </pc:spChg>
      </pc:sldChg>
      <pc:sldChg chg="modSp add mod">
        <pc:chgData name="Wiebe Dijkstra" userId="3e228de1-5d7d-40b0-b1c2-3c4a90e6ed42" providerId="ADAL" clId="{88E52442-7504-4547-992B-0FF7C1505081}" dt="2022-08-16T14:41:16.141" v="2541" actId="18131"/>
        <pc:sldMkLst>
          <pc:docMk/>
          <pc:sldMk cId="3654784292" sldId="827"/>
        </pc:sldMkLst>
        <pc:spChg chg="mod">
          <ac:chgData name="Wiebe Dijkstra" userId="3e228de1-5d7d-40b0-b1c2-3c4a90e6ed42" providerId="ADAL" clId="{88E52442-7504-4547-992B-0FF7C1505081}" dt="2022-08-16T14:38:19.559" v="2533" actId="20577"/>
          <ac:spMkLst>
            <pc:docMk/>
            <pc:sldMk cId="3654784292" sldId="827"/>
            <ac:spMk id="2" creationId="{4C70D88C-CBD0-9869-2B41-A11F229F2A32}"/>
          </ac:spMkLst>
        </pc:spChg>
        <pc:spChg chg="mod">
          <ac:chgData name="Wiebe Dijkstra" userId="3e228de1-5d7d-40b0-b1c2-3c4a90e6ed42" providerId="ADAL" clId="{88E52442-7504-4547-992B-0FF7C1505081}" dt="2022-08-16T14:38:12.777" v="2523"/>
          <ac:spMkLst>
            <pc:docMk/>
            <pc:sldMk cId="3654784292" sldId="827"/>
            <ac:spMk id="3" creationId="{818B4B56-6BA4-0945-B1DD-2FBF17F27FC1}"/>
          </ac:spMkLst>
        </pc:spChg>
        <pc:spChg chg="mod">
          <ac:chgData name="Wiebe Dijkstra" userId="3e228de1-5d7d-40b0-b1c2-3c4a90e6ed42" providerId="ADAL" clId="{88E52442-7504-4547-992B-0FF7C1505081}" dt="2022-08-16T14:41:02.428" v="2539" actId="207"/>
          <ac:spMkLst>
            <pc:docMk/>
            <pc:sldMk cId="3654784292" sldId="827"/>
            <ac:spMk id="5" creationId="{2E6583F4-34EC-D0D0-122A-84CAFC1F4272}"/>
          </ac:spMkLst>
        </pc:spChg>
        <pc:picChg chg="mod modCrop">
          <ac:chgData name="Wiebe Dijkstra" userId="3e228de1-5d7d-40b0-b1c2-3c4a90e6ed42" providerId="ADAL" clId="{88E52442-7504-4547-992B-0FF7C1505081}" dt="2022-08-16T14:41:16.141" v="2541" actId="18131"/>
          <ac:picMkLst>
            <pc:docMk/>
            <pc:sldMk cId="3654784292" sldId="827"/>
            <ac:picMk id="7" creationId="{64FE2AF6-1635-86F1-9301-89573B8AA616}"/>
          </ac:picMkLst>
        </pc:picChg>
      </pc:sldChg>
      <pc:sldChg chg="addSp delSp modSp add mod">
        <pc:chgData name="Wiebe Dijkstra" userId="3e228de1-5d7d-40b0-b1c2-3c4a90e6ed42" providerId="ADAL" clId="{88E52442-7504-4547-992B-0FF7C1505081}" dt="2022-08-16T14:50:47.044" v="2854" actId="20577"/>
        <pc:sldMkLst>
          <pc:docMk/>
          <pc:sldMk cId="1223723601" sldId="828"/>
        </pc:sldMkLst>
        <pc:spChg chg="mod">
          <ac:chgData name="Wiebe Dijkstra" userId="3e228de1-5d7d-40b0-b1c2-3c4a90e6ed42" providerId="ADAL" clId="{88E52442-7504-4547-992B-0FF7C1505081}" dt="2022-08-16T14:42:02.166" v="2552" actId="20577"/>
          <ac:spMkLst>
            <pc:docMk/>
            <pc:sldMk cId="1223723601" sldId="828"/>
            <ac:spMk id="2" creationId="{C63FBE15-BBA6-F594-4229-3C64EAC1A6E4}"/>
          </ac:spMkLst>
        </pc:spChg>
        <pc:spChg chg="mod topLvl">
          <ac:chgData name="Wiebe Dijkstra" userId="3e228de1-5d7d-40b0-b1c2-3c4a90e6ed42" providerId="ADAL" clId="{88E52442-7504-4547-992B-0FF7C1505081}" dt="2022-08-16T14:46:51.338" v="2755" actId="12789"/>
          <ac:spMkLst>
            <pc:docMk/>
            <pc:sldMk cId="1223723601" sldId="828"/>
            <ac:spMk id="4" creationId="{E57A7966-106D-29BD-ECB3-F500755E1D79}"/>
          </ac:spMkLst>
        </pc:spChg>
        <pc:spChg chg="mod topLvl">
          <ac:chgData name="Wiebe Dijkstra" userId="3e228de1-5d7d-40b0-b1c2-3c4a90e6ed42" providerId="ADAL" clId="{88E52442-7504-4547-992B-0FF7C1505081}" dt="2022-08-16T14:49:42.508" v="2815" actId="20577"/>
          <ac:spMkLst>
            <pc:docMk/>
            <pc:sldMk cId="1223723601" sldId="828"/>
            <ac:spMk id="6" creationId="{BB226AB3-456A-060F-2594-7AC9803584A5}"/>
          </ac:spMkLst>
        </pc:spChg>
        <pc:spChg chg="add mod">
          <ac:chgData name="Wiebe Dijkstra" userId="3e228de1-5d7d-40b0-b1c2-3c4a90e6ed42" providerId="ADAL" clId="{88E52442-7504-4547-992B-0FF7C1505081}" dt="2022-08-16T14:47:11.035" v="2757" actId="12789"/>
          <ac:spMkLst>
            <pc:docMk/>
            <pc:sldMk cId="1223723601" sldId="828"/>
            <ac:spMk id="7" creationId="{6429B46C-F601-9E8A-9859-5C9F364C1655}"/>
          </ac:spMkLst>
        </pc:spChg>
        <pc:spChg chg="mod">
          <ac:chgData name="Wiebe Dijkstra" userId="3e228de1-5d7d-40b0-b1c2-3c4a90e6ed42" providerId="ADAL" clId="{88E52442-7504-4547-992B-0FF7C1505081}" dt="2022-08-16T14:50:47.044" v="2854" actId="20577"/>
          <ac:spMkLst>
            <pc:docMk/>
            <pc:sldMk cId="1223723601" sldId="828"/>
            <ac:spMk id="8" creationId="{8072980F-309E-3807-1B0B-23DB0E379DF2}"/>
          </ac:spMkLst>
        </pc:spChg>
        <pc:spChg chg="mod">
          <ac:chgData name="Wiebe Dijkstra" userId="3e228de1-5d7d-40b0-b1c2-3c4a90e6ed42" providerId="ADAL" clId="{88E52442-7504-4547-992B-0FF7C1505081}" dt="2022-08-16T14:50:10.452" v="2817"/>
          <ac:spMkLst>
            <pc:docMk/>
            <pc:sldMk cId="1223723601" sldId="828"/>
            <ac:spMk id="13" creationId="{B6164BFC-AE10-C990-FDF6-FDA5CD9C31CF}"/>
          </ac:spMkLst>
        </pc:spChg>
        <pc:spChg chg="mod">
          <ac:chgData name="Wiebe Dijkstra" userId="3e228de1-5d7d-40b0-b1c2-3c4a90e6ed42" providerId="ADAL" clId="{88E52442-7504-4547-992B-0FF7C1505081}" dt="2022-08-16T14:50:10.452" v="2817"/>
          <ac:spMkLst>
            <pc:docMk/>
            <pc:sldMk cId="1223723601" sldId="828"/>
            <ac:spMk id="14" creationId="{425DD136-CCCE-7665-ED5D-1D54C56D6D9A}"/>
          </ac:spMkLst>
        </pc:spChg>
        <pc:spChg chg="mod">
          <ac:chgData name="Wiebe Dijkstra" userId="3e228de1-5d7d-40b0-b1c2-3c4a90e6ed42" providerId="ADAL" clId="{88E52442-7504-4547-992B-0FF7C1505081}" dt="2022-08-16T14:50:21.982" v="2831" actId="20577"/>
          <ac:spMkLst>
            <pc:docMk/>
            <pc:sldMk cId="1223723601" sldId="828"/>
            <ac:spMk id="15" creationId="{FACEC066-FFDD-326F-7F02-9258D193DBD2}"/>
          </ac:spMkLst>
        </pc:spChg>
        <pc:grpChg chg="add del mod">
          <ac:chgData name="Wiebe Dijkstra" userId="3e228de1-5d7d-40b0-b1c2-3c4a90e6ed42" providerId="ADAL" clId="{88E52442-7504-4547-992B-0FF7C1505081}" dt="2022-08-16T14:44:16.127" v="2631" actId="165"/>
          <ac:grpSpMkLst>
            <pc:docMk/>
            <pc:sldMk cId="1223723601" sldId="828"/>
            <ac:grpSpMk id="3" creationId="{C7914BF3-DECA-06FE-FCD5-07E5357AAB29}"/>
          </ac:grpSpMkLst>
        </pc:grpChg>
        <pc:grpChg chg="add topLvl">
          <ac:chgData name="Wiebe Dijkstra" userId="3e228de1-5d7d-40b0-b1c2-3c4a90e6ed42" providerId="ADAL" clId="{88E52442-7504-4547-992B-0FF7C1505081}" dt="2022-08-16T14:50:33.433" v="2836" actId="165"/>
          <ac:grpSpMkLst>
            <pc:docMk/>
            <pc:sldMk cId="1223723601" sldId="828"/>
            <ac:grpSpMk id="11" creationId="{53787246-11E8-BDD9-E19A-C92DD2D8B104}"/>
          </ac:grpSpMkLst>
        </pc:grpChg>
        <pc:grpChg chg="add mod topLvl">
          <ac:chgData name="Wiebe Dijkstra" userId="3e228de1-5d7d-40b0-b1c2-3c4a90e6ed42" providerId="ADAL" clId="{88E52442-7504-4547-992B-0FF7C1505081}" dt="2022-08-16T14:50:33.433" v="2836" actId="165"/>
          <ac:grpSpMkLst>
            <pc:docMk/>
            <pc:sldMk cId="1223723601" sldId="828"/>
            <ac:grpSpMk id="12" creationId="{1B084EA3-CFF5-57D5-F56C-35A7E05A40E8}"/>
          </ac:grpSpMkLst>
        </pc:grpChg>
        <pc:grpChg chg="add del mod">
          <ac:chgData name="Wiebe Dijkstra" userId="3e228de1-5d7d-40b0-b1c2-3c4a90e6ed42" providerId="ADAL" clId="{88E52442-7504-4547-992B-0FF7C1505081}" dt="2022-08-16T14:50:33.433" v="2836" actId="165"/>
          <ac:grpSpMkLst>
            <pc:docMk/>
            <pc:sldMk cId="1223723601" sldId="828"/>
            <ac:grpSpMk id="17" creationId="{0D6AC6ED-8E2F-A64C-BE1F-A2E3D044B569}"/>
          </ac:grpSpMkLst>
        </pc:grpChg>
        <pc:picChg chg="del mod topLvl">
          <ac:chgData name="Wiebe Dijkstra" userId="3e228de1-5d7d-40b0-b1c2-3c4a90e6ed42" providerId="ADAL" clId="{88E52442-7504-4547-992B-0FF7C1505081}" dt="2022-08-16T14:49:19.943" v="2773" actId="478"/>
          <ac:picMkLst>
            <pc:docMk/>
            <pc:sldMk cId="1223723601" sldId="828"/>
            <ac:picMk id="5" creationId="{199BCE7D-7ED3-B39C-22A3-2994A082430F}"/>
          </ac:picMkLst>
        </pc:picChg>
        <pc:picChg chg="add mod">
          <ac:chgData name="Wiebe Dijkstra" userId="3e228de1-5d7d-40b0-b1c2-3c4a90e6ed42" providerId="ADAL" clId="{88E52442-7504-4547-992B-0FF7C1505081}" dt="2022-08-16T14:49:16.475" v="2772"/>
          <ac:picMkLst>
            <pc:docMk/>
            <pc:sldMk cId="1223723601" sldId="828"/>
            <ac:picMk id="10" creationId="{739FB6D8-3E41-2907-49E7-1C3AE9ACCD81}"/>
          </ac:picMkLst>
        </pc:picChg>
        <pc:picChg chg="mod">
          <ac:chgData name="Wiebe Dijkstra" userId="3e228de1-5d7d-40b0-b1c2-3c4a90e6ed42" providerId="ADAL" clId="{88E52442-7504-4547-992B-0FF7C1505081}" dt="2022-08-16T14:50:10.452" v="2817"/>
          <ac:picMkLst>
            <pc:docMk/>
            <pc:sldMk cId="1223723601" sldId="828"/>
            <ac:picMk id="16" creationId="{257CF0BF-899F-E10C-F49C-DE31E4754683}"/>
          </ac:picMkLst>
        </pc:picChg>
      </pc:sldChg>
      <pc:sldChg chg="modSp add mod">
        <pc:chgData name="Wiebe Dijkstra" userId="3e228de1-5d7d-40b0-b1c2-3c4a90e6ed42" providerId="ADAL" clId="{88E52442-7504-4547-992B-0FF7C1505081}" dt="2022-08-16T15:00:03.589" v="3125" actId="20577"/>
        <pc:sldMkLst>
          <pc:docMk/>
          <pc:sldMk cId="2530245031" sldId="829"/>
        </pc:sldMkLst>
        <pc:spChg chg="mod">
          <ac:chgData name="Wiebe Dijkstra" userId="3e228de1-5d7d-40b0-b1c2-3c4a90e6ed42" providerId="ADAL" clId="{88E52442-7504-4547-992B-0FF7C1505081}" dt="2022-08-16T14:51:45.910" v="2874" actId="20577"/>
          <ac:spMkLst>
            <pc:docMk/>
            <pc:sldMk cId="2530245031" sldId="829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00:03.589" v="3125" actId="20577"/>
          <ac:spMkLst>
            <pc:docMk/>
            <pc:sldMk cId="2530245031" sldId="829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5:10:16.828" v="3233" actId="242"/>
        <pc:sldMkLst>
          <pc:docMk/>
          <pc:sldMk cId="3942568225" sldId="830"/>
        </pc:sldMkLst>
        <pc:spChg chg="mod">
          <ac:chgData name="Wiebe Dijkstra" userId="3e228de1-5d7d-40b0-b1c2-3c4a90e6ed42" providerId="ADAL" clId="{88E52442-7504-4547-992B-0FF7C1505081}" dt="2022-08-16T14:53:51.792" v="3015" actId="20577"/>
          <ac:spMkLst>
            <pc:docMk/>
            <pc:sldMk cId="3942568225" sldId="830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10:16.828" v="3233" actId="242"/>
          <ac:spMkLst>
            <pc:docMk/>
            <pc:sldMk cId="3942568225" sldId="830"/>
            <ac:spMk id="8" creationId="{8072980F-309E-3807-1B0B-23DB0E379DF2}"/>
          </ac:spMkLst>
        </pc:spChg>
      </pc:sldChg>
      <pc:sldChg chg="addSp modSp add mod ord">
        <pc:chgData name="Wiebe Dijkstra" userId="3e228de1-5d7d-40b0-b1c2-3c4a90e6ed42" providerId="ADAL" clId="{88E52442-7504-4547-992B-0FF7C1505081}" dt="2022-08-16T15:12:43.056" v="3254" actId="12788"/>
        <pc:sldMkLst>
          <pc:docMk/>
          <pc:sldMk cId="1522707521" sldId="831"/>
        </pc:sldMkLst>
        <pc:spChg chg="mod">
          <ac:chgData name="Wiebe Dijkstra" userId="3e228de1-5d7d-40b0-b1c2-3c4a90e6ed42" providerId="ADAL" clId="{88E52442-7504-4547-992B-0FF7C1505081}" dt="2022-08-16T15:02:11.294" v="3144" actId="20577"/>
          <ac:spMkLst>
            <pc:docMk/>
            <pc:sldMk cId="1522707521" sldId="831"/>
            <ac:spMk id="2" creationId="{C63FBE15-BBA6-F594-4229-3C64EAC1A6E4}"/>
          </ac:spMkLst>
        </pc:spChg>
        <pc:spChg chg="add mod">
          <ac:chgData name="Wiebe Dijkstra" userId="3e228de1-5d7d-40b0-b1c2-3c4a90e6ed42" providerId="ADAL" clId="{88E52442-7504-4547-992B-0FF7C1505081}" dt="2022-08-16T15:11:46.580" v="3240" actId="207"/>
          <ac:spMkLst>
            <pc:docMk/>
            <pc:sldMk cId="1522707521" sldId="831"/>
            <ac:spMk id="4" creationId="{3DB2FC4F-B855-EC8A-3084-0BF59FEA4769}"/>
          </ac:spMkLst>
        </pc:spChg>
        <pc:spChg chg="add mod">
          <ac:chgData name="Wiebe Dijkstra" userId="3e228de1-5d7d-40b0-b1c2-3c4a90e6ed42" providerId="ADAL" clId="{88E52442-7504-4547-992B-0FF7C1505081}" dt="2022-08-16T15:12:37.265" v="3253" actId="208"/>
          <ac:spMkLst>
            <pc:docMk/>
            <pc:sldMk cId="1522707521" sldId="831"/>
            <ac:spMk id="7" creationId="{804E78CD-30A1-78CF-3486-71948271065A}"/>
          </ac:spMkLst>
        </pc:spChg>
        <pc:spChg chg="mod">
          <ac:chgData name="Wiebe Dijkstra" userId="3e228de1-5d7d-40b0-b1c2-3c4a90e6ed42" providerId="ADAL" clId="{88E52442-7504-4547-992B-0FF7C1505081}" dt="2022-08-16T15:02:52.761" v="3231"/>
          <ac:spMkLst>
            <pc:docMk/>
            <pc:sldMk cId="1522707521" sldId="831"/>
            <ac:spMk id="8" creationId="{8072980F-309E-3807-1B0B-23DB0E379DF2}"/>
          </ac:spMkLst>
        </pc:spChg>
        <pc:spChg chg="add mod">
          <ac:chgData name="Wiebe Dijkstra" userId="3e228de1-5d7d-40b0-b1c2-3c4a90e6ed42" providerId="ADAL" clId="{88E52442-7504-4547-992B-0FF7C1505081}" dt="2022-08-16T15:12:09.065" v="3247" actId="1076"/>
          <ac:spMkLst>
            <pc:docMk/>
            <pc:sldMk cId="1522707521" sldId="831"/>
            <ac:spMk id="9" creationId="{9FBA1EB2-117C-33AB-A177-9DFBB6F8C3EB}"/>
          </ac:spMkLst>
        </pc:spChg>
        <pc:grpChg chg="add mod">
          <ac:chgData name="Wiebe Dijkstra" userId="3e228de1-5d7d-40b0-b1c2-3c4a90e6ed42" providerId="ADAL" clId="{88E52442-7504-4547-992B-0FF7C1505081}" dt="2022-08-16T15:12:43.056" v="3254" actId="12788"/>
          <ac:grpSpMkLst>
            <pc:docMk/>
            <pc:sldMk cId="1522707521" sldId="831"/>
            <ac:grpSpMk id="10" creationId="{75157B92-41FB-34EB-068F-38E9155B0BA1}"/>
          </ac:grpSpMkLst>
        </pc:grpChg>
        <pc:picChg chg="add mod">
          <ac:chgData name="Wiebe Dijkstra" userId="3e228de1-5d7d-40b0-b1c2-3c4a90e6ed42" providerId="ADAL" clId="{88E52442-7504-4547-992B-0FF7C1505081}" dt="2022-08-16T15:12:18.961" v="3251" actId="1076"/>
          <ac:picMkLst>
            <pc:docMk/>
            <pc:sldMk cId="1522707521" sldId="831"/>
            <ac:picMk id="6" creationId="{2D989B59-4D34-9DA0-8342-3BB0CEF778DB}"/>
          </ac:picMkLst>
        </pc:picChg>
      </pc:sldChg>
      <pc:sldChg chg="addSp delSp modSp add del mod">
        <pc:chgData name="Wiebe Dijkstra" userId="3e228de1-5d7d-40b0-b1c2-3c4a90e6ed42" providerId="ADAL" clId="{88E52442-7504-4547-992B-0FF7C1505081}" dt="2022-08-16T15:01:42.854" v="3128" actId="2696"/>
        <pc:sldMkLst>
          <pc:docMk/>
          <pc:sldMk cId="3751470138" sldId="831"/>
        </pc:sldMkLst>
        <pc:spChg chg="add mod">
          <ac:chgData name="Wiebe Dijkstra" userId="3e228de1-5d7d-40b0-b1c2-3c4a90e6ed42" providerId="ADAL" clId="{88E52442-7504-4547-992B-0FF7C1505081}" dt="2022-08-16T15:00:11.397" v="3127" actId="478"/>
          <ac:spMkLst>
            <pc:docMk/>
            <pc:sldMk cId="3751470138" sldId="831"/>
            <ac:spMk id="4" creationId="{87D0576A-BA40-34C8-8A72-4471A85DB7F1}"/>
          </ac:spMkLst>
        </pc:spChg>
        <pc:spChg chg="del">
          <ac:chgData name="Wiebe Dijkstra" userId="3e228de1-5d7d-40b0-b1c2-3c4a90e6ed42" providerId="ADAL" clId="{88E52442-7504-4547-992B-0FF7C1505081}" dt="2022-08-16T15:00:11.397" v="3127" actId="478"/>
          <ac:spMkLst>
            <pc:docMk/>
            <pc:sldMk cId="3751470138" sldId="831"/>
            <ac:spMk id="8" creationId="{8072980F-309E-3807-1B0B-23DB0E379DF2}"/>
          </ac:spMkLst>
        </pc:spChg>
      </pc:sldChg>
      <pc:sldChg chg="modSp add mod ord">
        <pc:chgData name="Wiebe Dijkstra" userId="3e228de1-5d7d-40b0-b1c2-3c4a90e6ed42" providerId="ADAL" clId="{88E52442-7504-4547-992B-0FF7C1505081}" dt="2022-08-16T15:17:57.522" v="3399" actId="6549"/>
        <pc:sldMkLst>
          <pc:docMk/>
          <pc:sldMk cId="3929827879" sldId="832"/>
        </pc:sldMkLst>
        <pc:spChg chg="mod">
          <ac:chgData name="Wiebe Dijkstra" userId="3e228de1-5d7d-40b0-b1c2-3c4a90e6ed42" providerId="ADAL" clId="{88E52442-7504-4547-992B-0FF7C1505081}" dt="2022-08-16T15:17:47.530" v="3367" actId="20577"/>
          <ac:spMkLst>
            <pc:docMk/>
            <pc:sldMk cId="3929827879" sldId="832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17:57.522" v="3399" actId="6549"/>
          <ac:spMkLst>
            <pc:docMk/>
            <pc:sldMk cId="3929827879" sldId="832"/>
            <ac:spMk id="8" creationId="{8072980F-309E-3807-1B0B-23DB0E379DF2}"/>
          </ac:spMkLst>
        </pc:spChg>
      </pc:sldChg>
      <pc:sldChg chg="modSp new del mod">
        <pc:chgData name="Wiebe Dijkstra" userId="3e228de1-5d7d-40b0-b1c2-3c4a90e6ed42" providerId="ADAL" clId="{88E52442-7504-4547-992B-0FF7C1505081}" dt="2022-08-16T15:19:19.284" v="3525" actId="2696"/>
        <pc:sldMkLst>
          <pc:docMk/>
          <pc:sldMk cId="1743092338" sldId="833"/>
        </pc:sldMkLst>
        <pc:spChg chg="mod">
          <ac:chgData name="Wiebe Dijkstra" userId="3e228de1-5d7d-40b0-b1c2-3c4a90e6ed42" providerId="ADAL" clId="{88E52442-7504-4547-992B-0FF7C1505081}" dt="2022-08-16T15:18:40.316" v="3444" actId="20577"/>
          <ac:spMkLst>
            <pc:docMk/>
            <pc:sldMk cId="1743092338" sldId="833"/>
            <ac:spMk id="2" creationId="{EDD7B452-3C96-39AC-FF02-8F4A94BA3920}"/>
          </ac:spMkLst>
        </pc:spChg>
      </pc:sldChg>
      <pc:sldChg chg="modSp add mod modClrScheme chgLayout">
        <pc:chgData name="Wiebe Dijkstra" userId="3e228de1-5d7d-40b0-b1c2-3c4a90e6ed42" providerId="ADAL" clId="{88E52442-7504-4547-992B-0FF7C1505081}" dt="2022-08-16T15:19:14.827" v="3523" actId="20577"/>
        <pc:sldMkLst>
          <pc:docMk/>
          <pc:sldMk cId="31520060" sldId="834"/>
        </pc:sldMkLst>
        <pc:spChg chg="mod ord">
          <ac:chgData name="Wiebe Dijkstra" userId="3e228de1-5d7d-40b0-b1c2-3c4a90e6ed42" providerId="ADAL" clId="{88E52442-7504-4547-992B-0FF7C1505081}" dt="2022-08-16T15:19:14.827" v="3523" actId="20577"/>
          <ac:spMkLst>
            <pc:docMk/>
            <pc:sldMk cId="31520060" sldId="834"/>
            <ac:spMk id="2" creationId="{C63FBE15-BBA6-F594-4229-3C64EAC1A6E4}"/>
          </ac:spMkLst>
        </pc:spChg>
        <pc:spChg chg="mod ord">
          <ac:chgData name="Wiebe Dijkstra" userId="3e228de1-5d7d-40b0-b1c2-3c4a90e6ed42" providerId="ADAL" clId="{88E52442-7504-4547-992B-0FF7C1505081}" dt="2022-08-16T15:19:09.256" v="3498" actId="6549"/>
          <ac:spMkLst>
            <pc:docMk/>
            <pc:sldMk cId="31520060" sldId="834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5:23:20.689" v="3794" actId="27636"/>
        <pc:sldMkLst>
          <pc:docMk/>
          <pc:sldMk cId="1799807722" sldId="835"/>
        </pc:sldMkLst>
        <pc:spChg chg="mod">
          <ac:chgData name="Wiebe Dijkstra" userId="3e228de1-5d7d-40b0-b1c2-3c4a90e6ed42" providerId="ADAL" clId="{88E52442-7504-4547-992B-0FF7C1505081}" dt="2022-08-16T15:19:25.829" v="3553" actId="20577"/>
          <ac:spMkLst>
            <pc:docMk/>
            <pc:sldMk cId="1799807722" sldId="83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23:20.689" v="3794" actId="27636"/>
          <ac:spMkLst>
            <pc:docMk/>
            <pc:sldMk cId="1799807722" sldId="835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5:22:15.024" v="3786" actId="207"/>
        <pc:sldMkLst>
          <pc:docMk/>
          <pc:sldMk cId="2227195246" sldId="836"/>
        </pc:sldMkLst>
        <pc:spChg chg="mod">
          <ac:chgData name="Wiebe Dijkstra" userId="3e228de1-5d7d-40b0-b1c2-3c4a90e6ed42" providerId="ADAL" clId="{88E52442-7504-4547-992B-0FF7C1505081}" dt="2022-08-16T15:22:15.024" v="3786" actId="207"/>
          <ac:spMkLst>
            <pc:docMk/>
            <pc:sldMk cId="2227195246" sldId="836"/>
            <ac:spMk id="10" creationId="{20E3CBF7-F53C-15FD-6AA6-992166D4C6AF}"/>
          </ac:spMkLst>
        </pc:spChg>
      </pc:sldChg>
      <pc:sldMasterChg chg="delSldLayout">
        <pc:chgData name="Wiebe Dijkstra" userId="3e228de1-5d7d-40b0-b1c2-3c4a90e6ed42" providerId="ADAL" clId="{88E52442-7504-4547-992B-0FF7C1505081}" dt="2022-08-16T14:00:38.432" v="524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88E52442-7504-4547-992B-0FF7C1505081}" dt="2022-08-16T14:00:38.432" v="524" actId="2696"/>
          <pc:sldLayoutMkLst>
            <pc:docMk/>
            <pc:sldMasterMk cId="4264959708" sldId="2147483675"/>
            <pc:sldLayoutMk cId="58744322" sldId="2147483703"/>
          </pc:sldLayoutMkLst>
        </pc:sldLayoutChg>
      </pc:sldMasterChg>
    </pc:docChg>
  </pc:docChgLst>
  <pc:docChgLst>
    <pc:chgData name="Wiebe Dijkstra" userId="3e228de1-5d7d-40b0-b1c2-3c4a90e6ed42" providerId="ADAL" clId="{0DCD8062-6AB5-1447-A704-E9A9A37EEF7D}"/>
    <pc:docChg chg="custSel modSld">
      <pc:chgData name="Wiebe Dijkstra" userId="3e228de1-5d7d-40b0-b1c2-3c4a90e6ed42" providerId="ADAL" clId="{0DCD8062-6AB5-1447-A704-E9A9A37EEF7D}" dt="2022-06-10T11:54:41.714" v="11"/>
      <pc:docMkLst>
        <pc:docMk/>
      </pc:docMkLst>
      <pc:sldChg chg="addSp delSp modSp mod modTransition modClrScheme chgLayout">
        <pc:chgData name="Wiebe Dijkstra" userId="3e228de1-5d7d-40b0-b1c2-3c4a90e6ed42" providerId="ADAL" clId="{0DCD8062-6AB5-1447-A704-E9A9A37EEF7D}" dt="2022-06-10T11:54:41.714" v="11"/>
        <pc:sldMkLst>
          <pc:docMk/>
          <pc:sldMk cId="1127949752" sldId="259"/>
        </pc:sldMkLst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2" creationId="{221442BF-22B7-E1D7-B091-CF83E8BE15F1}"/>
          </ac:spMkLst>
        </pc:spChg>
        <pc:spChg chg="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" creationId="{35427422-6F3B-3E59-293F-DF3237B03B7C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" creationId="{9285E6D3-32D2-AA59-163F-B37F1F57B79D}"/>
          </ac:spMkLst>
        </pc:spChg>
        <pc:spChg chg="del mod ord">
          <ac:chgData name="Wiebe Dijkstra" userId="3e228de1-5d7d-40b0-b1c2-3c4a90e6ed42" providerId="ADAL" clId="{0DCD8062-6AB5-1447-A704-E9A9A37EEF7D}" dt="2022-06-10T11:54:18.126" v="6" actId="700"/>
          <ac:spMkLst>
            <pc:docMk/>
            <pc:sldMk cId="1127949752" sldId="259"/>
            <ac:spMk id="37" creationId="{9909966F-1866-6ADA-B196-7E2327CFF7E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8" creationId="{8C419A25-0008-D319-ECDC-2CE271346E7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9" creationId="{81B7DFC6-DA46-E439-6516-88B59754095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0" creationId="{36387237-0785-FC8B-30C9-A02A4628DDF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1" creationId="{FBE4ADCA-452D-555F-9FF2-F217516DE857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2" creationId="{1AA783F0-70E1-62D6-22DF-D1A9E35C1BB6}"/>
          </ac:spMkLst>
        </pc:spChg>
        <pc:spChg chg="add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3" creationId="{07E79F06-9CB5-297A-66C2-7AD76682AFEA}"/>
          </ac:spMkLst>
        </pc:spChg>
      </pc:sldChg>
      <pc:sldChg chg="modSp mod modTransition">
        <pc:chgData name="Wiebe Dijkstra" userId="3e228de1-5d7d-40b0-b1c2-3c4a90e6ed42" providerId="ADAL" clId="{0DCD8062-6AB5-1447-A704-E9A9A37EEF7D}" dt="2022-06-10T11:54:39.545" v="10"/>
        <pc:sldMkLst>
          <pc:docMk/>
          <pc:sldMk cId="2710708018" sldId="260"/>
        </pc:sldMkLst>
        <pc:spChg chg="mod">
          <ac:chgData name="Wiebe Dijkstra" userId="3e228de1-5d7d-40b0-b1c2-3c4a90e6ed42" providerId="ADAL" clId="{0DCD8062-6AB5-1447-A704-E9A9A37EEF7D}" dt="2022-06-10T11:53:55.591" v="5" actId="207"/>
          <ac:spMkLst>
            <pc:docMk/>
            <pc:sldMk cId="2710708018" sldId="260"/>
            <ac:spMk id="4" creationId="{109ECA06-C8D6-692A-076C-5E847C6C9312}"/>
          </ac:spMkLst>
        </pc:spChg>
      </pc:sldChg>
      <pc:sldChg chg="addSp modSp modTransition">
        <pc:chgData name="Wiebe Dijkstra" userId="3e228de1-5d7d-40b0-b1c2-3c4a90e6ed42" providerId="ADAL" clId="{0DCD8062-6AB5-1447-A704-E9A9A37EEF7D}" dt="2022-06-10T11:54:38.091" v="9"/>
        <pc:sldMkLst>
          <pc:docMk/>
          <pc:sldMk cId="1368686371" sldId="261"/>
        </pc:sldMkLst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5" creationId="{81695598-6343-89BF-DBD6-1CE2CD2F6383}"/>
          </ac:picMkLst>
        </pc:picChg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7" creationId="{BE1DD009-350B-937B-A491-94E75E729C19}"/>
          </ac:picMkLst>
        </pc:picChg>
      </pc:sldChg>
    </pc:docChg>
  </pc:docChgLst>
  <pc:docChgLst>
    <pc:chgData name="Wiebe Dijkstra" userId="S::wpdijkstra@tudelft.nl::3e228de1-5d7d-40b0-b1c2-3c4a90e6ed42" providerId="AD" clId="Web-{C79BCD19-C82A-E2BA-29CE-A2B2187C4E1B}"/>
    <pc:docChg chg="modSld">
      <pc:chgData name="Wiebe Dijkstra" userId="S::wpdijkstra@tudelft.nl::3e228de1-5d7d-40b0-b1c2-3c4a90e6ed42" providerId="AD" clId="Web-{C79BCD19-C82A-E2BA-29CE-A2B2187C4E1B}" dt="2022-08-22T15:25:18.092" v="32" actId="20577"/>
      <pc:docMkLst>
        <pc:docMk/>
      </pc:docMkLst>
      <pc:sldChg chg="modSp">
        <pc:chgData name="Wiebe Dijkstra" userId="S::wpdijkstra@tudelft.nl::3e228de1-5d7d-40b0-b1c2-3c4a90e6ed42" providerId="AD" clId="Web-{C79BCD19-C82A-E2BA-29CE-A2B2187C4E1B}" dt="2022-08-22T15:25:18.092" v="32" actId="20577"/>
        <pc:sldMkLst>
          <pc:docMk/>
          <pc:sldMk cId="31520060" sldId="834"/>
        </pc:sldMkLst>
        <pc:spChg chg="mod">
          <ac:chgData name="Wiebe Dijkstra" userId="S::wpdijkstra@tudelft.nl::3e228de1-5d7d-40b0-b1c2-3c4a90e6ed42" providerId="AD" clId="Web-{C79BCD19-C82A-E2BA-29CE-A2B2187C4E1B}" dt="2022-08-22T15:25:18.092" v="32" actId="20577"/>
          <ac:spMkLst>
            <pc:docMk/>
            <pc:sldMk cId="31520060" sldId="834"/>
            <ac:spMk id="8" creationId="{8072980F-309E-3807-1B0B-23DB0E379DF2}"/>
          </ac:spMkLst>
        </pc:spChg>
      </pc:sldChg>
      <pc:sldChg chg="modSp">
        <pc:chgData name="Wiebe Dijkstra" userId="S::wpdijkstra@tudelft.nl::3e228de1-5d7d-40b0-b1c2-3c4a90e6ed42" providerId="AD" clId="Web-{C79BCD19-C82A-E2BA-29CE-A2B2187C4E1B}" dt="2022-08-22T15:24:48.325" v="16" actId="20577"/>
        <pc:sldMkLst>
          <pc:docMk/>
          <pc:sldMk cId="1799807722" sldId="835"/>
        </pc:sldMkLst>
        <pc:spChg chg="mod">
          <ac:chgData name="Wiebe Dijkstra" userId="S::wpdijkstra@tudelft.nl::3e228de1-5d7d-40b0-b1c2-3c4a90e6ed42" providerId="AD" clId="Web-{C79BCD19-C82A-E2BA-29CE-A2B2187C4E1B}" dt="2022-08-22T15:24:48.325" v="16" actId="20577"/>
          <ac:spMkLst>
            <pc:docMk/>
            <pc:sldMk cId="1799807722" sldId="835"/>
            <ac:spMk id="8" creationId="{8072980F-309E-3807-1B0B-23DB0E379DF2}"/>
          </ac:spMkLst>
        </pc:spChg>
      </pc:sldChg>
    </pc:docChg>
  </pc:docChgLst>
  <pc:docChgLst>
    <pc:chgData name="Wiebe Dijkstra" userId="3e228de1-5d7d-40b0-b1c2-3c4a90e6ed42" providerId="ADAL" clId="{8CC7C6B6-5812-2F4C-9EFE-0C4C5EDEBCB0}"/>
    <pc:docChg chg="addSld delSld">
      <pc:chgData name="Wiebe Dijkstra" userId="3e228de1-5d7d-40b0-b1c2-3c4a90e6ed42" providerId="ADAL" clId="{8CC7C6B6-5812-2F4C-9EFE-0C4C5EDEBCB0}" dt="2023-04-06T12:25:30.684" v="1" actId="2696"/>
      <pc:docMkLst>
        <pc:docMk/>
      </pc:docMkLst>
      <pc:sldChg chg="new del">
        <pc:chgData name="Wiebe Dijkstra" userId="3e228de1-5d7d-40b0-b1c2-3c4a90e6ed42" providerId="ADAL" clId="{8CC7C6B6-5812-2F4C-9EFE-0C4C5EDEBCB0}" dt="2023-04-06T12:25:30.684" v="1" actId="2696"/>
        <pc:sldMkLst>
          <pc:docMk/>
          <pc:sldMk cId="3653255575" sldId="84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" name="Shape 3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44" name="Shape 3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48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904858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 min</a:t>
            </a:r>
          </a:p>
        </p:txBody>
      </p:sp>
    </p:spTree>
    <p:extLst>
      <p:ext uri="{BB962C8B-B14F-4D97-AF65-F5344CB8AC3E}">
        <p14:creationId xmlns:p14="http://schemas.microsoft.com/office/powerpoint/2010/main" val="1422854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 min</a:t>
            </a:r>
          </a:p>
        </p:txBody>
      </p:sp>
    </p:spTree>
    <p:extLst>
      <p:ext uri="{BB962C8B-B14F-4D97-AF65-F5344CB8AC3E}">
        <p14:creationId xmlns:p14="http://schemas.microsoft.com/office/powerpoint/2010/main" val="2074792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 min</a:t>
            </a:r>
          </a:p>
        </p:txBody>
      </p:sp>
    </p:spTree>
    <p:extLst>
      <p:ext uri="{BB962C8B-B14F-4D97-AF65-F5344CB8AC3E}">
        <p14:creationId xmlns:p14="http://schemas.microsoft.com/office/powerpoint/2010/main" val="23521623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Fill in handout b. Planning Academic Year</a:t>
            </a:r>
          </a:p>
        </p:txBody>
      </p:sp>
    </p:spTree>
    <p:extLst>
      <p:ext uri="{BB962C8B-B14F-4D97-AF65-F5344CB8AC3E}">
        <p14:creationId xmlns:p14="http://schemas.microsoft.com/office/powerpoint/2010/main" val="1022697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4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0BF2A19-C425-9284-54BD-98DCB954D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4D1E0A1-0BED-BFFF-A825-368EEC6C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5" y="1407695"/>
            <a:ext cx="11646569" cy="4769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007885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1124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Vertical Text Placeholder 18">
            <a:extLst>
              <a:ext uri="{FF2B5EF4-FFF2-40B4-BE49-F238E27FC236}">
                <a16:creationId xmlns:a16="http://schemas.microsoft.com/office/drawing/2014/main" id="{929DA6A7-4821-EC44-B762-0C008119C76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718513"/>
            <a:ext cx="10798175" cy="5229851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</a:lstStyle>
          <a:p>
            <a:pPr>
              <a:lnSpc>
                <a:spcPct val="100000"/>
              </a:lnSpc>
            </a:pPr>
            <a:r>
              <a:rPr lang="nl-NL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Lorem ipsum </a:t>
            </a:r>
            <a:r>
              <a:rPr lang="nl-NL">
                <a:latin typeface="Roboto Slab Medium" pitchFamily="2" charset="0"/>
                <a:ea typeface="Roboto Slab Medium" pitchFamily="2" charset="0"/>
              </a:rPr>
              <a:t>dolor sit amet, </a:t>
            </a:r>
            <a:br>
              <a:rPr lang="nl-NL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consectetur adipiscing elit,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sed do eiusmod </a:t>
            </a:r>
            <a:r>
              <a:rPr lang="en-GB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</a:rPr>
              <a:t>tempor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incididunt </a:t>
            </a:r>
            <a:r>
              <a:rPr lang="en-GB" err="1">
                <a:latin typeface="Roboto Slab Medium" pitchFamily="2" charset="0"/>
                <a:ea typeface="Roboto Slab Medium" pitchFamily="2" charset="0"/>
              </a:rPr>
              <a:t>ut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 </a:t>
            </a:r>
            <a:r>
              <a:rPr lang="en-GB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labore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.</a:t>
            </a:r>
            <a:endParaRPr lang="nl-NL">
              <a:latin typeface="Roboto Slab Medium" pitchFamily="2" charset="0"/>
              <a:ea typeface="Roboto Slab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72609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59EADC-D120-408F-9FC0-43F7FD2895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1113" y="0"/>
            <a:ext cx="122031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D62AED6D-CB72-E9D0-3BB6-951C46F22B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1315" y="758496"/>
            <a:ext cx="9358256" cy="16210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13" name="License placeholder">
            <a:extLst>
              <a:ext uri="{FF2B5EF4-FFF2-40B4-BE49-F238E27FC236}">
                <a16:creationId xmlns:a16="http://schemas.microsoft.com/office/drawing/2014/main" id="{090514B6-DDC3-391C-78F9-A9D8735088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8576324" y="3242323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  <p:pic>
        <p:nvPicPr>
          <p:cNvPr id="16" name="By">
            <a:extLst>
              <a:ext uri="{FF2B5EF4-FFF2-40B4-BE49-F238E27FC236}">
                <a16:creationId xmlns:a16="http://schemas.microsoft.com/office/drawing/2014/main" id="{22A9BDF6-31BE-036E-BD8A-CBF8BFE33D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7711" y="6290187"/>
            <a:ext cx="342677" cy="342677"/>
          </a:xfrm>
          <a:prstGeom prst="rect">
            <a:avLst/>
          </a:prstGeom>
        </p:spPr>
      </p:pic>
      <p:pic>
        <p:nvPicPr>
          <p:cNvPr id="17" name="CC">
            <a:extLst>
              <a:ext uri="{FF2B5EF4-FFF2-40B4-BE49-F238E27FC236}">
                <a16:creationId xmlns:a16="http://schemas.microsoft.com/office/drawing/2014/main" id="{E42E4CA1-F1AB-28DA-B67F-FF7E12027D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0458" y="6290187"/>
            <a:ext cx="342677" cy="34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0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8" name="Group 4"/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</p:grpSpPr>
        <p:sp>
          <p:nvSpPr>
            <p:cNvPr id="1850" name="Freeform 5"/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1" name="Freeform 6"/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2" name="Freeform 7"/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3" name="Freeform 8"/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4" name="Rectangle 9"/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5" name="Freeform 10"/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6" name="Freeform 11"/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7" name="Freeform 12"/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59" name="Rechthoek 7"/>
          <p:cNvSpPr/>
          <p:nvPr/>
        </p:nvSpPr>
        <p:spPr>
          <a:xfrm>
            <a:off x="-12033" y="0"/>
            <a:ext cx="12192001" cy="537138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0" name="Tijdelijke aanduiding voor afbeelding 8"/>
          <p:cNvSpPr>
            <a:spLocks noGrp="1"/>
          </p:cNvSpPr>
          <p:nvPr>
            <p:ph type="pic" idx="21"/>
          </p:nvPr>
        </p:nvSpPr>
        <p:spPr>
          <a:xfrm>
            <a:off x="-600" y="716"/>
            <a:ext cx="12193200" cy="5371384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9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702625" y="2770414"/>
            <a:ext cx="6786751" cy="29874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  <a:defRPr sz="100">
                <a:solidFill>
                  <a:schemeClr val="accent1"/>
                </a:solidFill>
              </a:defRPr>
            </a:lvl1pPr>
            <a:lvl2pPr marL="280689" indent="-17164">
              <a:buClrTx/>
              <a:defRPr sz="100">
                <a:solidFill>
                  <a:schemeClr val="accent1"/>
                </a:solidFill>
              </a:defRPr>
            </a:lvl2pPr>
            <a:lvl3pPr>
              <a:buClrTx/>
              <a:buFontTx/>
              <a:defRPr sz="100">
                <a:solidFill>
                  <a:schemeClr val="accent1"/>
                </a:solidFill>
              </a:defRPr>
            </a:lvl3pPr>
            <a:lvl4pPr>
              <a:buClrTx/>
              <a:buFontTx/>
              <a:defRPr sz="100">
                <a:solidFill>
                  <a:schemeClr val="accent1"/>
                </a:solidFill>
              </a:defRPr>
            </a:lvl4pPr>
            <a:lvl5pPr marL="16470" indent="-16470">
              <a:buClrTx/>
              <a:buFontTx/>
              <a:defRPr sz="1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927" name="Tijdelijke aanduiding voor tekst 78"/>
          <p:cNvSpPr>
            <a:spLocks noGrp="1"/>
          </p:cNvSpPr>
          <p:nvPr>
            <p:ph type="body" sz="half" idx="22" hasCustomPrompt="1"/>
          </p:nvPr>
        </p:nvSpPr>
        <p:spPr>
          <a:xfrm>
            <a:off x="2702627" y="2770414"/>
            <a:ext cx="6514419" cy="2987463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</a:lvl1pPr>
          </a:lstStyle>
          <a:p>
            <a:r>
              <a:t>  </a:t>
            </a:r>
          </a:p>
        </p:txBody>
      </p:sp>
      <p:sp>
        <p:nvSpPr>
          <p:cNvPr id="1928" name="Tijdelijke aanduiding voor verticale tekst 2"/>
          <p:cNvSpPr>
            <a:spLocks noGrp="1"/>
          </p:cNvSpPr>
          <p:nvPr>
            <p:ph type="body" sz="quarter" idx="23" hasCustomPrompt="1"/>
          </p:nvPr>
        </p:nvSpPr>
        <p:spPr>
          <a:xfrm>
            <a:off x="3086309" y="3917564"/>
            <a:ext cx="6019384" cy="11014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ClrTx/>
              <a:buSzTx/>
              <a:buNone/>
              <a:defRPr sz="3400">
                <a:solidFill>
                  <a:srgbClr val="FFFFFF"/>
                </a:solidFill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1pPr>
          </a:lstStyle>
          <a:p>
            <a:r>
              <a:rPr lang="en-US"/>
              <a:t>Chapter title</a:t>
            </a:r>
            <a:endParaRPr/>
          </a:p>
        </p:txBody>
      </p:sp>
      <p:sp>
        <p:nvSpPr>
          <p:cNvPr id="1929" name="Tijdelijke aanduiding voor verticale tekst 2"/>
          <p:cNvSpPr>
            <a:spLocks noGrp="1"/>
          </p:cNvSpPr>
          <p:nvPr>
            <p:ph type="body" sz="quarter" idx="24" hasCustomPrompt="1"/>
          </p:nvPr>
        </p:nvSpPr>
        <p:spPr>
          <a:xfrm>
            <a:off x="5499655" y="3100404"/>
            <a:ext cx="1192690" cy="71940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 defTabSz="618458">
              <a:spcBef>
                <a:spcPts val="1000"/>
              </a:spcBef>
              <a:buClrTx/>
              <a:buSzTx/>
              <a:buNone/>
              <a:defRPr sz="43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xx</a:t>
            </a:r>
          </a:p>
        </p:txBody>
      </p:sp>
      <p:sp>
        <p:nvSpPr>
          <p:cNvPr id="1930" name="Tijdelijke aanduiding voor verticale tekst 2"/>
          <p:cNvSpPr>
            <a:spLocks noGrp="1"/>
          </p:cNvSpPr>
          <p:nvPr>
            <p:ph type="body" sz="quarter" idx="25" hasCustomPrompt="1"/>
          </p:nvPr>
        </p:nvSpPr>
        <p:spPr>
          <a:xfrm>
            <a:off x="3088948" y="5168239"/>
            <a:ext cx="6014106" cy="2809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ClrTx/>
              <a:buSzTx/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Room for a subtitle</a:t>
            </a:r>
            <a:endParaRPr/>
          </a:p>
        </p:txBody>
      </p:sp>
      <p:sp>
        <p:nvSpPr>
          <p:cNvPr id="1931" name="Tijdelijke aanduiding voor tekst 17"/>
          <p:cNvSpPr>
            <a:spLocks noGrp="1"/>
          </p:cNvSpPr>
          <p:nvPr>
            <p:ph type="body" sz="quarter" idx="26" hasCustomPrompt="1"/>
          </p:nvPr>
        </p:nvSpPr>
        <p:spPr>
          <a:xfrm>
            <a:off x="5700000" y="3894066"/>
            <a:ext cx="792001" cy="7201"/>
          </a:xfrm>
          <a:prstGeom prst="rect">
            <a:avLst/>
          </a:prstGeom>
          <a:solidFill>
            <a:srgbClr val="FFFFFF"/>
          </a:solidFill>
        </p:spPr>
        <p:txBody>
          <a:bodyPr>
            <a:normAutofit/>
          </a:bodyPr>
          <a:lstStyle>
            <a:lvl1pPr marL="0" indent="0" defTabSz="287655">
              <a:spcBef>
                <a:spcPts val="400"/>
              </a:spcBef>
              <a:buClrTx/>
              <a:buSzTx/>
              <a:buNone/>
              <a:defRPr sz="640"/>
            </a:lvl1pPr>
          </a:lstStyle>
          <a:p>
            <a:r>
              <a:t>  </a:t>
            </a:r>
          </a:p>
        </p:txBody>
      </p:sp>
      <p:sp>
        <p:nvSpPr>
          <p:cNvPr id="19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89785" y="6246130"/>
            <a:ext cx="182216" cy="1728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34" name="License placeholder">
            <a:extLst>
              <a:ext uri="{FF2B5EF4-FFF2-40B4-BE49-F238E27FC236}">
                <a16:creationId xmlns:a16="http://schemas.microsoft.com/office/drawing/2014/main" id="{D3968D16-5FE2-95CE-538B-260E763BF5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9319634" y="2499013"/>
            <a:ext cx="5371382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3590200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0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716" y="1418641"/>
            <a:ext cx="5747084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18641"/>
            <a:ext cx="5747083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D175-1E24-A244-9C14-1C1B8FC7EE5D}" type="datetime1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7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65126"/>
            <a:ext cx="5823285" cy="874128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9" y="1407694"/>
            <a:ext cx="5823285" cy="5085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FC8ED3-2B07-24BF-2FEC-CAC44A96CE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39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License placeholder">
            <a:extLst>
              <a:ext uri="{FF2B5EF4-FFF2-40B4-BE49-F238E27FC236}">
                <a16:creationId xmlns:a16="http://schemas.microsoft.com/office/drawing/2014/main" id="{3FD14207-79A6-DC78-CA14-0975EAA413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3242325" y="3242325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62276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4385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84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344260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935F92-F18E-1145-B28A-5E9648B8B73E}"/>
              </a:ext>
            </a:extLst>
          </p:cNvPr>
          <p:cNvGrpSpPr/>
          <p:nvPr userDrawn="1"/>
        </p:nvGrpSpPr>
        <p:grpSpPr>
          <a:xfrm>
            <a:off x="706029" y="5846401"/>
            <a:ext cx="1419267" cy="563026"/>
            <a:chOff x="3518892" y="2276031"/>
            <a:chExt cx="5154218" cy="20446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8752843-470A-D34F-AF13-C436854266AB}"/>
                </a:ext>
              </a:extLst>
            </p:cNvPr>
            <p:cNvSpPr/>
            <p:nvPr userDrawn="1"/>
          </p:nvSpPr>
          <p:spPr>
            <a:xfrm>
              <a:off x="4543471" y="3282713"/>
              <a:ext cx="950757" cy="103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8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8" y="21600"/>
                    <a:pt x="10800" y="21600"/>
                  </a:cubicBezTo>
                  <a:cubicBezTo>
                    <a:pt x="5062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2" y="0"/>
                    <a:pt x="6412" y="0"/>
                    <a:pt x="6412" y="0"/>
                  </a:cubicBezTo>
                  <a:cubicBezTo>
                    <a:pt x="6412" y="13148"/>
                    <a:pt x="6412" y="13148"/>
                    <a:pt x="6412" y="13148"/>
                  </a:cubicBezTo>
                  <a:cubicBezTo>
                    <a:pt x="6412" y="15652"/>
                    <a:pt x="7762" y="17530"/>
                    <a:pt x="10800" y="1753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3BDA2988-86B4-1F4C-B005-AFB638B1B999}"/>
                </a:ext>
              </a:extLst>
            </p:cNvPr>
            <p:cNvSpPr/>
            <p:nvPr userDrawn="1"/>
          </p:nvSpPr>
          <p:spPr>
            <a:xfrm>
              <a:off x="3518892" y="3282713"/>
              <a:ext cx="892593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548EA1D-581D-0248-AAFC-EC9AE7BC7EC6}"/>
                </a:ext>
              </a:extLst>
            </p:cNvPr>
            <p:cNvSpPr/>
            <p:nvPr userDrawn="1"/>
          </p:nvSpPr>
          <p:spPr>
            <a:xfrm>
              <a:off x="3790419" y="2276031"/>
              <a:ext cx="943961" cy="94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D9A6234-81CF-B14D-83BE-D0DE23F08D59}"/>
                </a:ext>
              </a:extLst>
            </p:cNvPr>
            <p:cNvSpPr/>
            <p:nvPr userDrawn="1"/>
          </p:nvSpPr>
          <p:spPr>
            <a:xfrm>
              <a:off x="6713432" y="3569060"/>
              <a:ext cx="624144" cy="751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F3D4C85E-D859-3A47-B557-AEBCA8F0A971}"/>
                </a:ext>
              </a:extLst>
            </p:cNvPr>
            <p:cNvSpPr/>
            <p:nvPr userDrawn="1"/>
          </p:nvSpPr>
          <p:spPr>
            <a:xfrm>
              <a:off x="7500883" y="3282713"/>
              <a:ext cx="118566" cy="1008922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DB89605-6070-AC4A-9D8A-C6B6FE0AA389}"/>
                </a:ext>
              </a:extLst>
            </p:cNvPr>
            <p:cNvSpPr/>
            <p:nvPr userDrawn="1"/>
          </p:nvSpPr>
          <p:spPr>
            <a:xfrm>
              <a:off x="7767094" y="3269291"/>
              <a:ext cx="447416" cy="1022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18BF4C03-963C-7E4D-9900-2632B157AEFE}"/>
                </a:ext>
              </a:extLst>
            </p:cNvPr>
            <p:cNvSpPr/>
            <p:nvPr userDrawn="1"/>
          </p:nvSpPr>
          <p:spPr>
            <a:xfrm>
              <a:off x="8272673" y="3403515"/>
              <a:ext cx="400437" cy="917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2601466-0A2E-794A-99E1-C8FD805F5BB0}"/>
                </a:ext>
              </a:extLst>
            </p:cNvPr>
            <p:cNvSpPr/>
            <p:nvPr userDrawn="1"/>
          </p:nvSpPr>
          <p:spPr>
            <a:xfrm>
              <a:off x="5776098" y="3282713"/>
              <a:ext cx="803111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2153413" y="3879852"/>
            <a:ext cx="9358256" cy="1621063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40" name="Ondertitel 2">
            <a:extLst>
              <a:ext uri="{FF2B5EF4-FFF2-40B4-BE49-F238E27FC236}">
                <a16:creationId xmlns:a16="http://schemas.microsoft.com/office/drawing/2014/main" id="{DCA2E186-C179-48A4-9379-03A230273D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2466" y="5664394"/>
            <a:ext cx="3729203" cy="248472"/>
          </a:xfrm>
        </p:spPr>
        <p:txBody>
          <a:bodyPr anchor="ctr"/>
          <a:lstStyle>
            <a:lvl1pPr marL="0" indent="0" algn="r">
              <a:buNone/>
              <a:defRPr sz="16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spreker of datum</a:t>
            </a:r>
          </a:p>
        </p:txBody>
      </p:sp>
    </p:spTree>
    <p:extLst>
      <p:ext uri="{BB962C8B-B14F-4D97-AF65-F5344CB8AC3E}">
        <p14:creationId xmlns:p14="http://schemas.microsoft.com/office/powerpoint/2010/main" val="3068566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 build="p" animBg="1">
        <p:tmplLst>
          <p:tmpl lvl="1">
            <p:tnLst>
              <p:par>
                <p:cTn presetID="10" presetClass="entr" presetSubtype="0" fill="hold" nodeType="click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659753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6008774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E207-84C0-224A-AC94-749629746D70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3" r:id="rId3"/>
    <p:sldLayoutId id="2147483681" r:id="rId4"/>
    <p:sldLayoutId id="2147483682" r:id="rId5"/>
    <p:sldLayoutId id="2147483704" r:id="rId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59B8-185F-8641-8EBF-0EFDD6C71F44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7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2" r:id="rId2"/>
    <p:sldLayoutId id="2147483698" r:id="rId3"/>
    <p:sldLayoutId id="2147483694" r:id="rId4"/>
    <p:sldLayoutId id="2147483697" r:id="rId5"/>
    <p:sldLayoutId id="2147483695" r:id="rId6"/>
    <p:sldLayoutId id="2147483699" r:id="rId7"/>
    <p:sldLayoutId id="2147483696" r:id="rId8"/>
    <p:sldLayoutId id="2147483703" r:id="rId9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teams.microsoft.com/l/entity/com.microsoft.teamspace.tab.planner/_djb2_msteams_prefix_1623892529?context=%7B%22subEntityId%22%3Anull%2C%22channelId%22%3A%2219%3Abf4a904030214ad49492ad3fc8c85eee%40thread.tacv2%22%7D&amp;groupId=41868cee-32e0-4ece-8612-dfa574b02c83&amp;tenantId=096e524d-6929-4030-8cd3-8ab42de0887b&amp;allowXTenantAccess=false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udelfttls.opleidingsportaal.nl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glenncarstenspeters?utm_source=unsplash&amp;utm_medium=referral&amp;utm_content=creditCopyText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unsplash.com/?utm_source=unsplash&amp;utm_medium=referral&amp;utm_content=creditCopyTex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indsayhenwood?utm_source=unsplash&amp;utm_medium=referral&amp;utm_content=creditCopyText" TargetMode="External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unsplash.com/s/photos/steps?utm_source=unsplash&amp;utm_medium=referral&amp;utm_content=creditCopyText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udelfttls.opleidingsportaal.nl/" TargetMode="External"/><Relationship Id="rId2" Type="http://schemas.openxmlformats.org/officeDocument/2006/relationships/hyperlink" Target="https://newmediacentre.tudelft.nl/" TargetMode="Externa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4.0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.gillysalmon.com/carpe-diem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hyperlink" Target="https://pixabay.com/nl/?utm_source=link-attribution&amp;utm_medium=referral&amp;utm_campaign=image&amp;utm_content=273857" TargetMode="External"/><Relationship Id="rId4" Type="http://schemas.openxmlformats.org/officeDocument/2006/relationships/hyperlink" Target="https://pixabay.com/nl/users/basti93-169785/?utm_source=link-attribution&amp;utm_medium=referral&amp;utm_campaign=image&amp;utm_content=273857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sv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glenncarstenspeters?utm_source=unsplash&amp;utm_medium=referral&amp;utm_content=creditCopyText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unsplash.com/s/photos/notes?utm_source=unsplash&amp;utm_medium=referral&amp;utm_content=creditCopyTex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brookecagle?utm_source=unsplash&amp;utm_medium=referral&amp;utm_content=creditCopyText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unsplash.com/s/photos/collaboration?utm_source=unsplash&amp;utm_medium=referral&amp;utm_content=creditCopyText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glenncarstenspeters?utm_source=unsplash&amp;utm_medium=referral&amp;utm_content=creditCopyText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unsplash.com/?utm_source=unsplash&amp;utm_medium=referral&amp;utm_content=creditCopyTex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F57219D6-0BF6-DA5A-3D7A-91312741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Instructions for facilitator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DFFB41C-D9E3-97F1-021D-7F79E3047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To prepare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Set up the room, so everyone can work on the planning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Make sure you have access to the MS </a:t>
            </a:r>
            <a:r>
              <a:rPr lang="en-US" sz="2000" dirty="0" err="1"/>
              <a:t>Plannerboard</a:t>
            </a:r>
            <a:r>
              <a:rPr lang="en-US" sz="2000" dirty="0"/>
              <a:t> Template in the BLD teams environment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Check and adjust this presentation to your needs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If applicable: </a:t>
            </a:r>
            <a:r>
              <a:rPr lang="en-US" sz="2000"/>
              <a:t>prepare a </a:t>
            </a:r>
            <a:r>
              <a:rPr lang="en-US" sz="2000" dirty="0"/>
              <a:t>Planning Academic Year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endParaRPr lang="en-US" sz="2000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5B5C317-DC95-0350-EE2D-20B77B887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8" y="1418641"/>
            <a:ext cx="5747084" cy="475832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/>
              <a:t>List of materials</a:t>
            </a:r>
          </a:p>
          <a:p>
            <a:pPr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Handout b. Planning Academic year</a:t>
            </a:r>
          </a:p>
          <a:p>
            <a:pPr>
              <a:buFontTx/>
              <a:buChar char="-"/>
            </a:pPr>
            <a:r>
              <a:rPr lang="en-US" sz="2000" dirty="0">
                <a:latin typeface="Arial"/>
                <a:cs typeface="Arial"/>
                <a:hlinkClick r:id="rId2"/>
              </a:rPr>
              <a:t>MS Plannerboard template </a:t>
            </a:r>
            <a:r>
              <a:rPr lang="en-US" sz="2000" dirty="0">
                <a:latin typeface="Arial"/>
                <a:cs typeface="Arial"/>
              </a:rPr>
              <a:t>or c. </a:t>
            </a:r>
            <a:r>
              <a:rPr lang="en-US" sz="2000" dirty="0" err="1">
                <a:latin typeface="Arial"/>
                <a:cs typeface="Arial"/>
              </a:rPr>
              <a:t>Actionlist</a:t>
            </a:r>
            <a:r>
              <a:rPr lang="en-US" sz="2000" dirty="0">
                <a:latin typeface="Arial"/>
                <a:cs typeface="Arial"/>
              </a:rPr>
              <a:t> and </a:t>
            </a:r>
            <a:r>
              <a:rPr lang="en-US" sz="2000" dirty="0" err="1">
                <a:latin typeface="Arial"/>
                <a:cs typeface="Arial"/>
              </a:rPr>
              <a:t>plan.xlsx</a:t>
            </a:r>
            <a:endParaRPr lang="en-US" sz="2000" dirty="0">
              <a:latin typeface="Arial"/>
              <a:cs typeface="Arial"/>
            </a:endParaRPr>
          </a:p>
          <a:p>
            <a:pPr lvl="1">
              <a:buFontTx/>
              <a:buChar char="-"/>
            </a:pPr>
            <a:r>
              <a:rPr lang="en-US" sz="1600" dirty="0">
                <a:latin typeface="Arial"/>
                <a:cs typeface="Arial"/>
              </a:rPr>
              <a:t>The </a:t>
            </a:r>
            <a:r>
              <a:rPr lang="en-US" sz="1600" dirty="0" err="1">
                <a:latin typeface="Arial"/>
                <a:cs typeface="Arial"/>
              </a:rPr>
              <a:t>plannerboard</a:t>
            </a:r>
            <a:r>
              <a:rPr lang="en-US" sz="1600" dirty="0">
                <a:latin typeface="Arial"/>
                <a:cs typeface="Arial"/>
              </a:rPr>
              <a:t> can be copied. Open de </a:t>
            </a:r>
            <a:r>
              <a:rPr lang="en-US" sz="1600" dirty="0" err="1">
                <a:latin typeface="Arial"/>
                <a:cs typeface="Arial"/>
              </a:rPr>
              <a:t>plannerboard</a:t>
            </a:r>
            <a:r>
              <a:rPr lang="en-US" sz="1600" dirty="0">
                <a:latin typeface="Arial"/>
                <a:cs typeface="Arial"/>
              </a:rPr>
              <a:t> &gt; click [Go to Website]. Click […] and then [Copy Plan]. Copy the plan to the desired teams environment. You need to have access to the teams environment of you </a:t>
            </a:r>
            <a:r>
              <a:rPr lang="en-US" sz="1600" dirty="0" err="1">
                <a:latin typeface="Arial"/>
                <a:cs typeface="Arial"/>
              </a:rPr>
              <a:t>courseteam</a:t>
            </a:r>
            <a:r>
              <a:rPr lang="en-US" sz="1600" dirty="0">
                <a:latin typeface="Arial"/>
                <a:cs typeface="Arial"/>
              </a:rPr>
              <a:t> to copy the </a:t>
            </a:r>
            <a:r>
              <a:rPr lang="en-US" sz="1600" dirty="0" err="1">
                <a:latin typeface="Arial"/>
                <a:cs typeface="Arial"/>
              </a:rPr>
              <a:t>plannerboard</a:t>
            </a:r>
            <a:r>
              <a:rPr lang="en-US" sz="1600" dirty="0">
                <a:latin typeface="Arial"/>
                <a:cs typeface="Arial"/>
              </a:rPr>
              <a:t>. Once you’ve copied the board, you need to add it as a tab to a channel.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42895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Do’s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800" b="1" dirty="0"/>
              <a:t>Finalize storyboard</a:t>
            </a:r>
          </a:p>
          <a:p>
            <a:r>
              <a:rPr lang="en-US" sz="2800" b="1" dirty="0">
                <a:latin typeface="Arial"/>
                <a:cs typeface="Arial"/>
              </a:rPr>
              <a:t>Make planning</a:t>
            </a:r>
            <a:endParaRPr lang="en-US" sz="2800" b="1" dirty="0"/>
          </a:p>
          <a:p>
            <a:r>
              <a:rPr lang="en-US" sz="2800" b="1" dirty="0"/>
              <a:t>Update </a:t>
            </a:r>
            <a:r>
              <a:rPr lang="en-US" sz="2800" b="1" dirty="0" err="1"/>
              <a:t>Coursebase</a:t>
            </a:r>
            <a:endParaRPr lang="en-US" sz="2800" b="1" dirty="0"/>
          </a:p>
          <a:p>
            <a:r>
              <a:rPr lang="en-US" sz="2800" b="1" dirty="0"/>
              <a:t>Build/Find Learning Activities</a:t>
            </a:r>
          </a:p>
          <a:p>
            <a:pPr lvl="1">
              <a:buFont typeface="System Font Regular"/>
              <a:buChar char="⁃"/>
            </a:pPr>
            <a:r>
              <a:rPr lang="en-US" sz="2400" dirty="0"/>
              <a:t>Videos</a:t>
            </a:r>
          </a:p>
          <a:p>
            <a:pPr lvl="1">
              <a:buFont typeface="System Font Regular"/>
              <a:buChar char="⁃"/>
            </a:pPr>
            <a:r>
              <a:rPr lang="en-US" sz="2400" dirty="0"/>
              <a:t>Assignments</a:t>
            </a:r>
          </a:p>
          <a:p>
            <a:pPr lvl="1">
              <a:buFont typeface="System Font Regular"/>
              <a:buChar char="⁃"/>
            </a:pPr>
            <a:r>
              <a:rPr lang="en-US" sz="2400" dirty="0"/>
              <a:t>Lectures</a:t>
            </a:r>
          </a:p>
          <a:p>
            <a:pPr lvl="1">
              <a:buFont typeface="System Font Regular"/>
              <a:buChar char="⁃"/>
            </a:pPr>
            <a:r>
              <a:rPr lang="en-US" sz="2400" dirty="0"/>
              <a:t>Texts</a:t>
            </a:r>
          </a:p>
          <a:p>
            <a:pPr lvl="1">
              <a:buFont typeface="System Font Regular"/>
              <a:buChar char="⁃"/>
            </a:pPr>
            <a:r>
              <a:rPr lang="en-US" sz="2400" dirty="0"/>
              <a:t>Rubrics</a:t>
            </a:r>
          </a:p>
          <a:p>
            <a:pPr lvl="1">
              <a:buFont typeface="System Font Regular"/>
              <a:buChar char="⁃"/>
            </a:pPr>
            <a:r>
              <a:rPr lang="en-US" sz="2400" dirty="0"/>
              <a:t>Activities</a:t>
            </a:r>
          </a:p>
          <a:p>
            <a:pPr lvl="1">
              <a:buFont typeface="System Font Regular"/>
              <a:buChar char="⁃"/>
            </a:pPr>
            <a:r>
              <a:rPr lang="en-US" sz="2400" dirty="0"/>
              <a:t>Communication plans</a:t>
            </a:r>
          </a:p>
          <a:p>
            <a:pPr lvl="1">
              <a:buFont typeface="System Font Regular"/>
              <a:buChar char="⁃"/>
            </a:pPr>
            <a:r>
              <a:rPr lang="en-US" sz="2400" dirty="0"/>
              <a:t>Assessment</a:t>
            </a:r>
          </a:p>
          <a:p>
            <a:pPr marL="711200" indent="-711200">
              <a:buFont typeface="System Font Regular"/>
              <a:buChar char="→"/>
            </a:pPr>
            <a:endParaRPr lang="en-US" sz="2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C7F46C-9C78-D3DF-B20A-C417D5A37C8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NL" sz="2800" b="1" dirty="0"/>
              <a:t>Review activities</a:t>
            </a:r>
          </a:p>
          <a:p>
            <a:r>
              <a:rPr lang="en-NL" sz="2800" b="1" dirty="0"/>
              <a:t>Build in Brightspace</a:t>
            </a:r>
          </a:p>
          <a:p>
            <a:pPr lvl="1">
              <a:buFont typeface="System Font Regular"/>
              <a:buChar char="⁃"/>
            </a:pPr>
            <a:r>
              <a:rPr lang="en-NL" sz="2400" dirty="0"/>
              <a:t>Activities</a:t>
            </a:r>
          </a:p>
          <a:p>
            <a:pPr lvl="1">
              <a:buFont typeface="System Font Regular"/>
              <a:buChar char="⁃"/>
            </a:pPr>
            <a:r>
              <a:rPr lang="en-NL" sz="2400" dirty="0"/>
              <a:t>Announcements</a:t>
            </a:r>
          </a:p>
          <a:p>
            <a:pPr lvl="1">
              <a:buFont typeface="System Font Regular"/>
              <a:buChar char="⁃"/>
            </a:pPr>
            <a:r>
              <a:rPr lang="en-NL" sz="2400" dirty="0"/>
              <a:t>Gradebook</a:t>
            </a:r>
          </a:p>
          <a:p>
            <a:pPr lvl="1">
              <a:buFont typeface="System Font Regular"/>
              <a:buChar char="⁃"/>
            </a:pPr>
            <a:r>
              <a:rPr lang="en-NL" sz="2400" dirty="0"/>
              <a:t>Tools</a:t>
            </a:r>
          </a:p>
          <a:p>
            <a:pPr lvl="1">
              <a:buFont typeface="System Font Regular"/>
              <a:buChar char="⁃"/>
            </a:pPr>
            <a:r>
              <a:rPr lang="en-NL" sz="2400" dirty="0"/>
              <a:t>Glue text</a:t>
            </a:r>
            <a:endParaRPr lang="en-NL" sz="2800" dirty="0"/>
          </a:p>
          <a:p>
            <a:r>
              <a:rPr lang="en-NL" sz="2800" b="1" dirty="0"/>
              <a:t>Teach course</a:t>
            </a:r>
          </a:p>
          <a:p>
            <a:r>
              <a:rPr lang="en-NL" sz="2800" b="1" dirty="0"/>
              <a:t>Evaluate course</a:t>
            </a:r>
          </a:p>
        </p:txBody>
      </p:sp>
    </p:spTree>
    <p:extLst>
      <p:ext uri="{BB962C8B-B14F-4D97-AF65-F5344CB8AC3E}">
        <p14:creationId xmlns:p14="http://schemas.microsoft.com/office/powerpoint/2010/main" val="3663181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Dates</a:t>
            </a:r>
          </a:p>
        </p:txBody>
      </p:sp>
      <p:graphicFrame>
        <p:nvGraphicFramePr>
          <p:cNvPr id="11" name="Table 16">
            <a:extLst>
              <a:ext uri="{FF2B5EF4-FFF2-40B4-BE49-F238E27FC236}">
                <a16:creationId xmlns:a16="http://schemas.microsoft.com/office/drawing/2014/main" id="{A979A767-AD0D-2AF0-F10E-E1CFA50E8F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8047490"/>
              </p:ext>
            </p:extLst>
          </p:nvPr>
        </p:nvGraphicFramePr>
        <p:xfrm>
          <a:off x="273385" y="1308874"/>
          <a:ext cx="11645900" cy="51840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5822950">
                  <a:extLst>
                    <a:ext uri="{9D8B030D-6E8A-4147-A177-3AD203B41FA5}">
                      <a16:colId xmlns:a16="http://schemas.microsoft.com/office/drawing/2014/main" val="4047606431"/>
                    </a:ext>
                  </a:extLst>
                </a:gridCol>
                <a:gridCol w="5822950">
                  <a:extLst>
                    <a:ext uri="{9D8B030D-6E8A-4147-A177-3AD203B41FA5}">
                      <a16:colId xmlns:a16="http://schemas.microsoft.com/office/drawing/2014/main" val="3636758088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chemeClr val="bg1"/>
                          </a:solidFill>
                          <a:latin typeface="+mj-lt"/>
                        </a:rPr>
                        <a:t>What</a:t>
                      </a:r>
                      <a:endParaRPr lang="en-US" b="1" dirty="0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400" b="1" kern="1200" dirty="0">
                          <a:solidFill>
                            <a:schemeClr val="bg1"/>
                          </a:solidFill>
                          <a:latin typeface="+mj-lt"/>
                        </a:rPr>
                        <a:t>Date</a:t>
                      </a:r>
                      <a:endParaRPr lang="en-US" sz="1800" b="1" kern="1200" dirty="0">
                        <a:solidFill>
                          <a:schemeClr val="bg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297523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New Brightspace course available</a:t>
                      </a:r>
                      <a:endParaRPr lang="en-US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1</a:t>
                      </a:r>
                      <a:r>
                        <a:rPr lang="en-US" b="0" baseline="30000" dirty="0">
                          <a:solidFill>
                            <a:schemeClr val="tx2"/>
                          </a:solidFill>
                        </a:rPr>
                        <a:t>st</a:t>
                      </a: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 of August</a:t>
                      </a:r>
                      <a:endParaRPr lang="en-US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201645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Update </a:t>
                      </a:r>
                      <a:r>
                        <a:rPr lang="en-US" b="0" dirty="0" err="1">
                          <a:solidFill>
                            <a:schemeClr val="tx2"/>
                          </a:solidFill>
                        </a:rPr>
                        <a:t>Coursebase</a:t>
                      </a:r>
                      <a:endParaRPr lang="en-US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March, April, May (depends per faculty)</a:t>
                      </a:r>
                      <a:endParaRPr lang="en-US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785885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Schedule NMC</a:t>
                      </a:r>
                      <a:endParaRPr lang="en-US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ASAP</a:t>
                      </a:r>
                      <a:endParaRPr lang="en-US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576022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Check workshops you want to follow</a:t>
                      </a:r>
                      <a:endParaRPr lang="en-US" b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</a:rPr>
                        <a:t>See the </a:t>
                      </a:r>
                      <a:r>
                        <a:rPr lang="en-US" b="0" dirty="0">
                          <a:solidFill>
                            <a:schemeClr val="accent2"/>
                          </a:solidFill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Opleidingsportaal</a:t>
                      </a:r>
                      <a:endParaRPr lang="en-US" b="0" dirty="0">
                        <a:solidFill>
                          <a:schemeClr val="accent2"/>
                        </a:solidFill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822464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2"/>
                          </a:solidFill>
                          <a:latin typeface="+mn-lt"/>
                        </a:rPr>
                        <a:t>Course Launch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  <a:latin typeface="+mn-lt"/>
                        </a:rPr>
                        <a:t>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773230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2"/>
                          </a:solidFill>
                          <a:latin typeface="+mn-lt"/>
                        </a:rPr>
                        <a:t>Final course check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  <a:latin typeface="+mn-lt"/>
                        </a:rPr>
                        <a:t>{Launch date} - 2 weeks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493755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0" dirty="0">
                          <a:solidFill>
                            <a:schemeClr val="tx2"/>
                          </a:solidFill>
                          <a:latin typeface="+mn-lt"/>
                        </a:rPr>
                        <a:t>Holidays, Conferences, Not available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b="0" dirty="0">
                          <a:solidFill>
                            <a:schemeClr val="tx2"/>
                          </a:solidFill>
                          <a:latin typeface="+mn-lt"/>
                        </a:rPr>
                        <a:t>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42345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6398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"/>
          <a:stretch/>
        </p:blipFill>
        <p:spPr>
          <a:xfrm>
            <a:off x="0" y="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 dirty="0"/>
              <a:t>Action list &amp; Planning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Photo by </a:t>
            </a:r>
            <a:r>
              <a:rPr lang="en-GB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Glenn Carstens-Peters</a:t>
            </a:r>
            <a:r>
              <a:rPr lang="en-GB" dirty="0">
                <a:solidFill>
                  <a:schemeClr val="bg1"/>
                </a:solidFill>
              </a:rPr>
              <a:t> on </a:t>
            </a:r>
            <a:r>
              <a: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85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318E7E-B493-73AF-EE57-FE6BCDF9172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723438" y="6356350"/>
            <a:ext cx="2468562" cy="365125"/>
          </a:xfrm>
        </p:spPr>
        <p:txBody>
          <a:bodyPr/>
          <a:lstStyle/>
          <a:p>
            <a:fld id="{86CB4B4D-7CA3-9044-876B-883B54F8677D}" type="slidenum">
              <a:rPr lang="en-NL" smtClean="0"/>
              <a:t>13</a:t>
            </a:fld>
            <a:endParaRPr lang="en-NL"/>
          </a:p>
        </p:txBody>
      </p:sp>
      <p:pic>
        <p:nvPicPr>
          <p:cNvPr id="13" name="Picture 12" descr="A picture containing white&#10;&#10;Description automatically generated">
            <a:extLst>
              <a:ext uri="{FF2B5EF4-FFF2-40B4-BE49-F238E27FC236}">
                <a16:creationId xmlns:a16="http://schemas.microsoft.com/office/drawing/2014/main" id="{EC886895-69E7-4D34-603E-1AC476ECA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20426" cy="4407238"/>
          </a:xfrm>
          <a:prstGeom prst="rect">
            <a:avLst/>
          </a:prstGeom>
        </p:spPr>
      </p:pic>
      <p:pic>
        <p:nvPicPr>
          <p:cNvPr id="14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AA0F6D6-BB45-6071-0FB4-13A136399C5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3242" y="2718597"/>
            <a:ext cx="6440864" cy="400287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D0BA606-9DC4-51B1-D001-586B2BBB7EAF}"/>
              </a:ext>
            </a:extLst>
          </p:cNvPr>
          <p:cNvSpPr txBox="1"/>
          <p:nvPr/>
        </p:nvSpPr>
        <p:spPr>
          <a:xfrm>
            <a:off x="345988" y="4971848"/>
            <a:ext cx="18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b="1" dirty="0">
                <a:solidFill>
                  <a:schemeClr val="accent2"/>
                </a:solidFill>
                <a:latin typeface="+mj-lt"/>
              </a:rPr>
              <a:t>Excel Template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B18BAE-E2F7-809D-64CD-B4A12C847154}"/>
              </a:ext>
            </a:extLst>
          </p:cNvPr>
          <p:cNvSpPr txBox="1"/>
          <p:nvPr/>
        </p:nvSpPr>
        <p:spPr>
          <a:xfrm>
            <a:off x="2689660" y="5689382"/>
            <a:ext cx="2111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NL" b="1" dirty="0">
                <a:solidFill>
                  <a:schemeClr val="accent2"/>
                </a:solidFill>
                <a:latin typeface="+mj-lt"/>
              </a:rPr>
              <a:t>MS Plannerboard</a:t>
            </a:r>
          </a:p>
          <a:p>
            <a:pPr algn="r"/>
            <a:r>
              <a:rPr lang="en-NL" b="1" dirty="0">
                <a:solidFill>
                  <a:schemeClr val="accent2"/>
                </a:solidFill>
                <a:latin typeface="+mj-lt"/>
              </a:rPr>
              <a:t>Template</a:t>
            </a:r>
          </a:p>
        </p:txBody>
      </p:sp>
      <p:pic>
        <p:nvPicPr>
          <p:cNvPr id="18" name="Graphic 17" descr="Line arrow: Anti-clockwise curve with solid fill">
            <a:extLst>
              <a:ext uri="{FF2B5EF4-FFF2-40B4-BE49-F238E27FC236}">
                <a16:creationId xmlns:a16="http://schemas.microsoft.com/office/drawing/2014/main" id="{503BF1D0-6A2E-5864-2F05-ED49BF43E8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345988" y="4057448"/>
            <a:ext cx="911324" cy="914400"/>
          </a:xfrm>
          <a:prstGeom prst="rect">
            <a:avLst/>
          </a:prstGeom>
        </p:spPr>
      </p:pic>
      <p:pic>
        <p:nvPicPr>
          <p:cNvPr id="21" name="Graphic 20" descr="Line arrow: Anti-clockwise curve with solid fill">
            <a:extLst>
              <a:ext uri="{FF2B5EF4-FFF2-40B4-BE49-F238E27FC236}">
                <a16:creationId xmlns:a16="http://schemas.microsoft.com/office/drawing/2014/main" id="{56F89FCC-03D1-40B6-650D-461FDDC77D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5400000">
            <a:off x="4801135" y="555534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8601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B7EB62-9FCA-BC0D-C009-A6CD4E4EC1D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 b="-14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5D8B06-A980-F906-D24F-DFBD4854EF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F2DCB-F2D9-E12F-9F2C-3880A5BFB5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14</a:t>
            </a:fld>
            <a:endParaRPr lang="en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F14EA1-6411-8F5E-D96A-8EEFEB196F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Photo by </a:t>
            </a:r>
            <a:r>
              <a:rPr lang="en-US">
                <a:hlinkClick r:id="rId3"/>
              </a:rPr>
              <a:t>Lindsay Henwood</a:t>
            </a:r>
            <a:r>
              <a:rPr lang="en-US"/>
              <a:t> on </a:t>
            </a:r>
            <a:r>
              <a:rPr lang="en-US">
                <a:hlinkClick r:id="rId4"/>
              </a:rPr>
              <a:t>Unsplash</a:t>
            </a:r>
            <a:r>
              <a:rPr lang="en-US"/>
              <a:t> 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321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dirty="0" err="1">
                <a:latin typeface="Arial"/>
                <a:cs typeface="Arial"/>
              </a:rPr>
              <a:t>Finalise</a:t>
            </a:r>
            <a:r>
              <a:rPr lang="en-US" dirty="0">
                <a:latin typeface="Arial"/>
                <a:cs typeface="Arial"/>
              </a:rPr>
              <a:t> planning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latin typeface="Arial"/>
                <a:cs typeface="Arial"/>
              </a:rPr>
              <a:t>Schedule progress meetings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latin typeface="Arial"/>
                <a:cs typeface="Arial"/>
              </a:rPr>
              <a:t>Divide tasks</a:t>
            </a:r>
          </a:p>
          <a:p>
            <a:pPr marL="0" indent="0">
              <a:buNone/>
            </a:pPr>
            <a:endParaRPr lang="en-US" dirty="0">
              <a:latin typeface="Arial"/>
              <a:cs typeface="Arial"/>
            </a:endParaRP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latin typeface="Arial"/>
                <a:cs typeface="Arial"/>
              </a:rPr>
              <a:t>Schedule meetings with </a:t>
            </a:r>
            <a:r>
              <a:rPr lang="en-US" dirty="0">
                <a:solidFill>
                  <a:schemeClr val="accent2"/>
                </a:solidFill>
                <a:latin typeface="Arial"/>
                <a:cs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NewMedia Centre</a:t>
            </a:r>
            <a:endParaRPr lang="en-US" dirty="0">
              <a:solidFill>
                <a:schemeClr val="accent2"/>
              </a:solidFill>
              <a:latin typeface="Arial"/>
              <a:cs typeface="Arial"/>
            </a:endParaRPr>
          </a:p>
          <a:p>
            <a:pPr marL="711200" indent="-711200">
              <a:buFont typeface="System Font Regular"/>
              <a:buChar char="→"/>
            </a:pPr>
            <a:r>
              <a:rPr lang="en-US">
                <a:latin typeface="Arial"/>
                <a:cs typeface="Arial"/>
              </a:rPr>
              <a:t>Schedule </a:t>
            </a:r>
            <a:r>
              <a:rPr lang="en-US">
                <a:solidFill>
                  <a:schemeClr val="accent2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workshops</a:t>
            </a:r>
            <a:endParaRPr lang="en-US" dirty="0">
              <a:solidFill>
                <a:schemeClr val="accent2"/>
              </a:solidFill>
              <a:latin typeface="Arial"/>
              <a:cs typeface="Arial"/>
            </a:endParaRP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latin typeface="Arial"/>
                <a:cs typeface="Arial"/>
              </a:rPr>
              <a:t>Adjust </a:t>
            </a:r>
            <a:r>
              <a:rPr lang="en-US" dirty="0" err="1">
                <a:latin typeface="Arial"/>
                <a:cs typeface="Arial"/>
              </a:rPr>
              <a:t>CourseBase</a:t>
            </a:r>
            <a:r>
              <a:rPr lang="en-US" dirty="0">
                <a:solidFill>
                  <a:schemeClr val="accent2"/>
                </a:solidFill>
                <a:latin typeface="Arial"/>
                <a:cs typeface="Arial"/>
              </a:rPr>
              <a:t>*</a:t>
            </a:r>
            <a:br>
              <a:rPr lang="en-US" dirty="0">
                <a:latin typeface="Arial"/>
                <a:cs typeface="Arial"/>
              </a:rPr>
            </a:br>
            <a:endParaRPr lang="en-US" dirty="0">
              <a:latin typeface="Arial"/>
              <a:cs typeface="Arial"/>
            </a:endParaRPr>
          </a:p>
          <a:p>
            <a:pPr marL="711200" indent="-711200">
              <a:buFont typeface="System Font Regular"/>
              <a:buChar char="→"/>
            </a:pPr>
            <a:r>
              <a:rPr lang="en-US">
                <a:latin typeface="Arial"/>
                <a:cs typeface="Arial"/>
              </a:rPr>
              <a:t>Start development</a:t>
            </a:r>
          </a:p>
          <a:p>
            <a:pPr marL="711200" indent="-711200">
              <a:buFont typeface="System Font Regular"/>
              <a:buChar char="→"/>
            </a:pPr>
            <a:endParaRPr lang="en-US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chemeClr val="accent2"/>
                </a:solidFill>
              </a:rPr>
              <a:t>*</a:t>
            </a:r>
            <a:r>
              <a:rPr lang="en-US" sz="3200" b="1" dirty="0"/>
              <a:t> </a:t>
            </a:r>
            <a:r>
              <a:rPr lang="en-US" sz="3200" dirty="0"/>
              <a:t>If applicable</a:t>
            </a:r>
          </a:p>
          <a:p>
            <a:pPr marL="711200" indent="-711200">
              <a:buFont typeface="System Font Regular"/>
              <a:buChar char="→"/>
            </a:pP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20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9" name="Title 2">
            <a:extLst>
              <a:ext uri="{FF2B5EF4-FFF2-40B4-BE49-F238E27FC236}">
                <a16:creationId xmlns:a16="http://schemas.microsoft.com/office/drawing/2014/main" id="{0003967E-1F3B-D4C4-1CBB-AF2066A82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30" y="365126"/>
            <a:ext cx="11930742" cy="874128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The 8 steps of DARE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1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B9D0D2-25AE-6C48-F0F5-BDBACF1AE0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66DA1B-C768-C018-EB41-E15456F7EE50}"/>
              </a:ext>
            </a:extLst>
          </p:cNvPr>
          <p:cNvGrpSpPr/>
          <p:nvPr/>
        </p:nvGrpSpPr>
        <p:grpSpPr>
          <a:xfrm>
            <a:off x="2078200" y="1166841"/>
            <a:ext cx="8035600" cy="4524315"/>
            <a:chOff x="3838036" y="1166841"/>
            <a:chExt cx="8035600" cy="45243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059159E-209E-35C2-B6F4-75DC97FDEE71}"/>
                </a:ext>
              </a:extLst>
            </p:cNvPr>
            <p:cNvGrpSpPr/>
            <p:nvPr/>
          </p:nvGrpSpPr>
          <p:grpSpPr>
            <a:xfrm>
              <a:off x="3838036" y="2947571"/>
              <a:ext cx="2050965" cy="962857"/>
              <a:chOff x="240458" y="6290187"/>
              <a:chExt cx="729930" cy="342677"/>
            </a:xfrm>
          </p:grpSpPr>
          <p:pic>
            <p:nvPicPr>
              <p:cNvPr id="3" name="By">
                <a:extLst>
                  <a:ext uri="{FF2B5EF4-FFF2-40B4-BE49-F238E27FC236}">
                    <a16:creationId xmlns:a16="http://schemas.microsoft.com/office/drawing/2014/main" id="{A4C18CE7-F3A4-F9C9-BCD7-4DA66967A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27711" y="6290187"/>
                <a:ext cx="342677" cy="342677"/>
              </a:xfrm>
              <a:prstGeom prst="rect">
                <a:avLst/>
              </a:prstGeom>
            </p:spPr>
          </p:pic>
          <p:pic>
            <p:nvPicPr>
              <p:cNvPr id="4" name="CC">
                <a:extLst>
                  <a:ext uri="{FF2B5EF4-FFF2-40B4-BE49-F238E27FC236}">
                    <a16:creationId xmlns:a16="http://schemas.microsoft.com/office/drawing/2014/main" id="{165D6E88-1E64-4F27-D6D7-1346D9A5BC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40458" y="6290187"/>
                <a:ext cx="342677" cy="342677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9E7C64-84DC-549E-E2A2-81E1BFA65207}"/>
                </a:ext>
              </a:extLst>
            </p:cNvPr>
            <p:cNvSpPr/>
            <p:nvPr/>
          </p:nvSpPr>
          <p:spPr>
            <a:xfrm>
              <a:off x="6303000" y="1166841"/>
              <a:ext cx="5570636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DARE is inspired by the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Carpe Diem Design Approach by Gilly Salmon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and adapted based on insights of (re)designing over 100 blended courses.</a:t>
              </a:r>
            </a:p>
            <a:p>
              <a:pPr algn="just"/>
              <a:endParaRPr lang="en-US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Except where otherwise noted this presentation is available under a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 4.0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international license. Please attribute Delft University of Technology. </a:t>
              </a:r>
              <a:endParaRPr lang="en-GB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8" name="Group 4">
            <a:extLst>
              <a:ext uri="{FF2B5EF4-FFF2-40B4-BE49-F238E27FC236}">
                <a16:creationId xmlns:a16="http://schemas.microsoft.com/office/drawing/2014/main" id="{13762A6A-8F4A-7F9E-5002-7BD96C1B21CF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68A0C6B-261A-33F1-71B9-AC399A4FD98B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027CFD87-39A2-EDD0-1C18-4579B10C671F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E3EE624-2C8A-5AC0-A122-F0E42054A1C2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594FC71-49BC-C28F-3997-09F899FD4A21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346B5A26-E97F-E81C-BBD3-4207E627B9B5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17CD2E9-BBCD-6561-F374-FF93E321981D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D7CAF14-8836-B7CD-E953-2DEFD441E04E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4E44125-C28D-32D4-B08B-1B38C08DEAA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30521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4BD3C49-D5AE-2369-A811-4C2D0A26A9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03113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7F20B1-494E-86CA-B45D-FD91B8985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335" y="358507"/>
            <a:ext cx="9358256" cy="1621063"/>
          </a:xfrm>
        </p:spPr>
        <p:txBody>
          <a:bodyPr anchor="ctr">
            <a:normAutofit/>
          </a:bodyPr>
          <a:lstStyle/>
          <a:p>
            <a:pPr algn="r"/>
            <a:r>
              <a:rPr lang="en-US" sz="6000" dirty="0">
                <a:solidFill>
                  <a:schemeClr val="accent2"/>
                </a:solidFill>
              </a:rPr>
              <a:t>Planning</a:t>
            </a:r>
            <a:endParaRPr lang="en-US" sz="6600" dirty="0">
              <a:solidFill>
                <a:schemeClr val="accent2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03EAE-0538-2EC1-A273-E6386222EA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16200000">
            <a:off x="8408897" y="3074895"/>
            <a:ext cx="6858001" cy="708206"/>
          </a:xfrm>
        </p:spPr>
        <p:txBody>
          <a:bodyPr/>
          <a:lstStyle/>
          <a:p>
            <a:r>
              <a:rPr lang="en-GB" dirty="0">
                <a:solidFill>
                  <a:srgbClr val="5A515F"/>
                </a:solidFill>
              </a:rPr>
              <a:t>Image from </a:t>
            </a:r>
            <a:r>
              <a:rPr lang="en-GB" dirty="0">
                <a:solidFill>
                  <a:srgbClr val="5A515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Bastian Wiedenhaupt</a:t>
            </a:r>
            <a:r>
              <a:rPr lang="en-GB" dirty="0">
                <a:solidFill>
                  <a:srgbClr val="5A515F"/>
                </a:solidFill>
              </a:rPr>
              <a:t> via </a:t>
            </a:r>
            <a:r>
              <a:rPr lang="en-GB" dirty="0">
                <a:solidFill>
                  <a:srgbClr val="5A515F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endParaRPr lang="en-NL" dirty="0">
              <a:solidFill>
                <a:srgbClr val="5A515F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88C26F3-3816-B2CE-98C5-6BDBD69C9E7F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8781A67-2F5B-90BF-775A-CC4D7D49F0FE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EE2276CD-3DF1-39EA-D77B-4E352DCBD2AF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85F97302-6094-52D3-E68E-B74F904CC1D7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8AED9FF4-B297-A27C-9566-244FAF8286B0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FCB0DA12-BE01-4700-1CB6-F2958BEACD0D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36AC2B8B-FD51-83E1-F944-FCF7B99ADA58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5948105A-DE98-45E3-ED4F-4577514AEB5E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3D0341D5-6AC4-2FBB-95B4-E3413D614DE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353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8" name="Title 2">
            <a:extLst>
              <a:ext uri="{FF2B5EF4-FFF2-40B4-BE49-F238E27FC236}">
                <a16:creationId xmlns:a16="http://schemas.microsoft.com/office/drawing/2014/main" id="{8CCBC685-DF69-A306-3588-A7D08B2F2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30" y="365126"/>
            <a:ext cx="11930742" cy="87412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</a:p>
        </p:txBody>
      </p:sp>
    </p:spTree>
    <p:extLst>
      <p:ext uri="{BB962C8B-B14F-4D97-AF65-F5344CB8AC3E}">
        <p14:creationId xmlns:p14="http://schemas.microsoft.com/office/powerpoint/2010/main" val="112794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E4C00-07D6-8D22-30E6-9558103182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B67076-1E43-CD0E-F45B-8162B353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ADE116F3-E52B-EF79-2B81-1FD7A3FCB435}"/>
              </a:ext>
            </a:extLst>
          </p:cNvPr>
          <p:cNvSpPr txBox="1">
            <a:spLocks/>
          </p:cNvSpPr>
          <p:nvPr/>
        </p:nvSpPr>
        <p:spPr>
          <a:xfrm>
            <a:off x="6554567" y="1407695"/>
            <a:ext cx="279594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1A45B7-ED65-13A1-4AEA-A49A025E91B7}"/>
              </a:ext>
            </a:extLst>
          </p:cNvPr>
          <p:cNvSpPr txBox="1"/>
          <p:nvPr/>
        </p:nvSpPr>
        <p:spPr>
          <a:xfrm>
            <a:off x="2311842" y="1717425"/>
            <a:ext cx="2425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Note keeping</a:t>
            </a:r>
          </a:p>
        </p:txBody>
      </p:sp>
      <p:pic>
        <p:nvPicPr>
          <p:cNvPr id="23" name="Graphic 22" descr="Badge 1 outline">
            <a:extLst>
              <a:ext uri="{FF2B5EF4-FFF2-40B4-BE49-F238E27FC236}">
                <a16:creationId xmlns:a16="http://schemas.microsoft.com/office/drawing/2014/main" id="{312D8DCF-39F3-D092-66E4-66A9037A57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74619" y="1604963"/>
            <a:ext cx="748145" cy="748145"/>
          </a:xfrm>
          <a:prstGeom prst="rect">
            <a:avLst/>
          </a:prstGeom>
        </p:spPr>
      </p:pic>
      <p:pic>
        <p:nvPicPr>
          <p:cNvPr id="24" name="Graphic 23" descr="Badge outline">
            <a:extLst>
              <a:ext uri="{FF2B5EF4-FFF2-40B4-BE49-F238E27FC236}">
                <a16:creationId xmlns:a16="http://schemas.microsoft.com/office/drawing/2014/main" id="{5E554DFC-97D0-40D0-A36C-288C55BAEB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274619" y="2538035"/>
            <a:ext cx="748145" cy="748145"/>
          </a:xfrm>
          <a:prstGeom prst="rect">
            <a:avLst/>
          </a:prstGeom>
        </p:spPr>
      </p:pic>
      <p:pic>
        <p:nvPicPr>
          <p:cNvPr id="25" name="Graphic 24" descr="Badge 3 outline">
            <a:extLst>
              <a:ext uri="{FF2B5EF4-FFF2-40B4-BE49-F238E27FC236}">
                <a16:creationId xmlns:a16="http://schemas.microsoft.com/office/drawing/2014/main" id="{3E1AA38B-050B-385A-3C3A-78C89FF951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274619" y="3471107"/>
            <a:ext cx="748145" cy="74814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C3AEE71-1613-B428-1951-A76E0DB54FB7}"/>
              </a:ext>
            </a:extLst>
          </p:cNvPr>
          <p:cNvSpPr txBox="1"/>
          <p:nvPr/>
        </p:nvSpPr>
        <p:spPr>
          <a:xfrm>
            <a:off x="2311841" y="2650498"/>
            <a:ext cx="2454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Collaboration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D5863D-856E-2854-2B6C-D90FE0455AA9}"/>
              </a:ext>
            </a:extLst>
          </p:cNvPr>
          <p:cNvSpPr txBox="1"/>
          <p:nvPr/>
        </p:nvSpPr>
        <p:spPr>
          <a:xfrm>
            <a:off x="2311840" y="3583571"/>
            <a:ext cx="4520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To Do’s &amp; Important dates</a:t>
            </a:r>
          </a:p>
        </p:txBody>
      </p:sp>
      <p:pic>
        <p:nvPicPr>
          <p:cNvPr id="7" name="Graphic 6" descr="Badge 4 outline">
            <a:extLst>
              <a:ext uri="{FF2B5EF4-FFF2-40B4-BE49-F238E27FC236}">
                <a16:creationId xmlns:a16="http://schemas.microsoft.com/office/drawing/2014/main" id="{C185BA52-A4C2-CBE7-F2C7-20FB16D33A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274619" y="4404179"/>
            <a:ext cx="748145" cy="7481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FCCEF2-709C-ECA2-8D81-C5329A3CA385}"/>
              </a:ext>
            </a:extLst>
          </p:cNvPr>
          <p:cNvSpPr txBox="1"/>
          <p:nvPr/>
        </p:nvSpPr>
        <p:spPr>
          <a:xfrm>
            <a:off x="2311840" y="4516643"/>
            <a:ext cx="3911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Action list &amp; Planning</a:t>
            </a:r>
          </a:p>
        </p:txBody>
      </p:sp>
      <p:pic>
        <p:nvPicPr>
          <p:cNvPr id="9" name="Graphic 8" descr="Badge 5 outline">
            <a:extLst>
              <a:ext uri="{FF2B5EF4-FFF2-40B4-BE49-F238E27FC236}">
                <a16:creationId xmlns:a16="http://schemas.microsoft.com/office/drawing/2014/main" id="{BBE348A4-33B6-E1AF-C4B4-52E5ADCBD49F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1274619" y="5337251"/>
            <a:ext cx="748145" cy="7481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5FC731-1648-337F-92BB-6AD553479CC3}"/>
              </a:ext>
            </a:extLst>
          </p:cNvPr>
          <p:cNvSpPr txBox="1"/>
          <p:nvPr/>
        </p:nvSpPr>
        <p:spPr>
          <a:xfrm>
            <a:off x="2311840" y="5449715"/>
            <a:ext cx="1962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06837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6FB0528-30BE-0525-3E07-22D3EB53360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/>
              <a:t>Note keeping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/>
              <a:t>Who will take notes?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Photo by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Glenn Carstens-Peters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on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871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 dirty="0"/>
              <a:t>Collaboration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Photo by </a:t>
            </a:r>
            <a:r>
              <a:rPr lang="en-GB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Brooke Cagle</a:t>
            </a:r>
            <a:r>
              <a:rPr lang="en-GB" dirty="0">
                <a:solidFill>
                  <a:schemeClr val="bg1"/>
                </a:solidFill>
              </a:rPr>
              <a:t> on </a:t>
            </a:r>
            <a:r>
              <a: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76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Meetings, platform, progress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 dirty="0"/>
              <a:t>How often do we want to meet?</a:t>
            </a:r>
            <a:br>
              <a:rPr lang="en-US" b="1" dirty="0"/>
            </a:br>
            <a:r>
              <a:rPr lang="en-US" sz="2400" i="1" dirty="0"/>
              <a:t>Once every week?</a:t>
            </a:r>
            <a:endParaRPr lang="en-US" sz="2400" b="1" dirty="0"/>
          </a:p>
          <a:p>
            <a:endParaRPr lang="en-US" dirty="0"/>
          </a:p>
          <a:p>
            <a:pPr marL="711200" indent="-711200">
              <a:buFont typeface="System Font Regular"/>
              <a:buChar char="→"/>
            </a:pPr>
            <a:r>
              <a:rPr lang="en-US" b="1" dirty="0"/>
              <a:t>Which platform do we use for collaboration?</a:t>
            </a:r>
            <a:br>
              <a:rPr lang="en-US" b="1" dirty="0"/>
            </a:br>
            <a:r>
              <a:rPr lang="en-US" sz="2400" i="1" dirty="0"/>
              <a:t>Teams, E-mail, </a:t>
            </a:r>
            <a:r>
              <a:rPr lang="en-US" sz="2400" i="1" dirty="0" err="1"/>
              <a:t>SURFdrive</a:t>
            </a:r>
            <a:endParaRPr lang="en-US" sz="2400" i="1" dirty="0"/>
          </a:p>
          <a:p>
            <a:pPr marL="711200" indent="-711200">
              <a:buFont typeface="System Font Regular"/>
              <a:buChar char="→"/>
            </a:pPr>
            <a:endParaRPr lang="en-US" sz="2400" b="1" i="1" dirty="0"/>
          </a:p>
          <a:p>
            <a:pPr marL="711200" indent="-711200">
              <a:buFont typeface="System Font Regular"/>
              <a:buChar char="→"/>
            </a:pPr>
            <a:r>
              <a:rPr lang="en-US" b="1" dirty="0">
                <a:latin typeface="Arial"/>
                <a:cs typeface="Arial"/>
              </a:rPr>
              <a:t>How do we keep track of progress?</a:t>
            </a:r>
            <a:br>
              <a:rPr lang="en-US" b="1" dirty="0"/>
            </a:br>
            <a:r>
              <a:rPr lang="en-US" sz="2400" i="1" dirty="0">
                <a:latin typeface="Arial"/>
                <a:cs typeface="Arial"/>
              </a:rPr>
              <a:t>MS </a:t>
            </a:r>
            <a:r>
              <a:rPr lang="en-US" sz="2400" i="1" dirty="0" err="1">
                <a:latin typeface="Arial"/>
                <a:cs typeface="Arial"/>
              </a:rPr>
              <a:t>Plannerboard</a:t>
            </a:r>
            <a:r>
              <a:rPr lang="en-US" sz="2400" i="1" dirty="0">
                <a:latin typeface="Arial"/>
                <a:cs typeface="Arial"/>
              </a:rPr>
              <a:t>, Excel</a:t>
            </a:r>
            <a:endParaRPr lang="en-US" sz="2400" b="1" dirty="0">
              <a:latin typeface="Arial"/>
              <a:cs typeface="Arial"/>
            </a:endParaRPr>
          </a:p>
          <a:p>
            <a:pPr marL="711200" indent="-711200">
              <a:buFont typeface="System Font Regular"/>
              <a:buChar char="→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546083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4"/>
          <a:stretch/>
        </p:blipFill>
        <p:spPr>
          <a:xfrm>
            <a:off x="0" y="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 dirty="0"/>
              <a:t>To Do’s &amp; Important dates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Photo by </a:t>
            </a:r>
            <a:r>
              <a:rPr lang="en-GB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Glenn Carstens-Peters</a:t>
            </a:r>
            <a:r>
              <a:rPr lang="en-GB" dirty="0">
                <a:solidFill>
                  <a:schemeClr val="bg1"/>
                </a:solidFill>
              </a:rPr>
              <a:t> on </a:t>
            </a:r>
            <a:r>
              <a:rPr lang="en-GB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dirty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949387"/>
      </p:ext>
    </p:extLst>
  </p:cSld>
  <p:clrMapOvr>
    <a:masterClrMapping/>
  </p:clrMapOvr>
</p:sld>
</file>

<file path=ppt/theme/theme1.xml><?xml version="1.0" encoding="utf-8"?>
<a:theme xmlns:a="http://schemas.openxmlformats.org/drawingml/2006/main" name="Carpe Diem BLD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lash screens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U Delft">
  <a:themeElements>
    <a:clrScheme name="TU Delf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6D6"/>
      </a:accent1>
      <a:accent2>
        <a:srgbClr val="017188"/>
      </a:accent2>
      <a:accent3>
        <a:srgbClr val="EB7246"/>
      </a:accent3>
      <a:accent4>
        <a:srgbClr val="00A390"/>
      </a:accent4>
      <a:accent5>
        <a:srgbClr val="F1BE3E"/>
      </a:accent5>
      <a:accent6>
        <a:srgbClr val="C3312F"/>
      </a:accent6>
      <a:hlink>
        <a:srgbClr val="0000FF"/>
      </a:hlink>
      <a:folHlink>
        <a:srgbClr val="FF00FF"/>
      </a:folHlink>
    </a:clrScheme>
    <a:fontScheme name="TU Delft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U Del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1bc955a-f0df-4e13-8233-156708be1c7f">
      <UserInfo>
        <DisplayName>Giorgos Kontoes</DisplayName>
        <AccountId>732</AccountId>
        <AccountType/>
      </UserInfo>
    </SharedWithUsers>
    <FolderType xmlns="eb322a20-2d1e-44df-876a-7e4c63c23e42" xsi:nil="true"/>
    <TeamsChannelId xmlns="eb322a20-2d1e-44df-876a-7e4c63c23e42" xsi:nil="true"/>
    <TaxCatchAll xmlns="e1bc955a-f0df-4e13-8233-156708be1c7f" xsi:nil="true"/>
    <NotebookType xmlns="eb322a20-2d1e-44df-876a-7e4c63c23e42" xsi:nil="true"/>
    <CultureName xmlns="eb322a20-2d1e-44df-876a-7e4c63c23e42" xsi:nil="true"/>
    <AppVersion xmlns="eb322a20-2d1e-44df-876a-7e4c63c23e42" xsi:nil="true"/>
    <lcf76f155ced4ddcb4097134ff3c332f xmlns="eb322a20-2d1e-44df-876a-7e4c63c23e4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322C1BAC0E4459C9B03859DA723EB" ma:contentTypeVersion="23" ma:contentTypeDescription="Create a new document." ma:contentTypeScope="" ma:versionID="da82a928ae8b8e1b1a2cb0aa56228397">
  <xsd:schema xmlns:xsd="http://www.w3.org/2001/XMLSchema" xmlns:xs="http://www.w3.org/2001/XMLSchema" xmlns:p="http://schemas.microsoft.com/office/2006/metadata/properties" xmlns:ns2="eb322a20-2d1e-44df-876a-7e4c63c23e42" xmlns:ns3="e1bc955a-f0df-4e13-8233-156708be1c7f" targetNamespace="http://schemas.microsoft.com/office/2006/metadata/properties" ma:root="true" ma:fieldsID="22e31c71630c345d216592992c412cc6" ns2:_="" ns3:_="">
    <xsd:import namespace="eb322a20-2d1e-44df-876a-7e4c63c23e42"/>
    <xsd:import namespace="e1bc955a-f0df-4e13-8233-156708be1c7f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22a20-2d1e-44df-876a-7e4c63c23e42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0d2f2e1c-c095-4710-afda-8e7acdb033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bc955a-f0df-4e13-8233-156708be1c7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b4b981be-2499-45ff-a11a-1bc5468851a1}" ma:internalName="TaxCatchAll" ma:showField="CatchAllData" ma:web="e1bc955a-f0df-4e13-8233-156708be1c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7F544C-4EA6-42D2-B10E-804023A44C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2EC280-D4BD-4A1A-ADA5-612003BA70F3}">
  <ds:schemaRefs>
    <ds:schemaRef ds:uri="http://purl.org/dc/terms/"/>
    <ds:schemaRef ds:uri="e1bc955a-f0df-4e13-8233-156708be1c7f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microsoft.com/office/2006/metadata/properties"/>
    <ds:schemaRef ds:uri="http://schemas.openxmlformats.org/package/2006/metadata/core-properties"/>
    <ds:schemaRef ds:uri="eb322a20-2d1e-44df-876a-7e4c63c23e42"/>
  </ds:schemaRefs>
</ds:datastoreItem>
</file>

<file path=customXml/itemProps3.xml><?xml version="1.0" encoding="utf-8"?>
<ds:datastoreItem xmlns:ds="http://schemas.openxmlformats.org/officeDocument/2006/customXml" ds:itemID="{79E3D859-BBD8-429D-A615-6288102F13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322a20-2d1e-44df-876a-7e4c63c23e42"/>
    <ds:schemaRef ds:uri="e1bc955a-f0df-4e13-8233-156708be1c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stramien Powerpoint (compact)(1)</Template>
  <TotalTime>159</TotalTime>
  <Words>472</Words>
  <Application>Microsoft Office PowerPoint</Application>
  <PresentationFormat>Breedbeeld</PresentationFormat>
  <Paragraphs>120</Paragraphs>
  <Slides>16</Slides>
  <Notes>6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16</vt:i4>
      </vt:variant>
    </vt:vector>
  </HeadingPairs>
  <TitlesOfParts>
    <vt:vector size="26" baseType="lpstr">
      <vt:lpstr>System Font Regular</vt:lpstr>
      <vt:lpstr>Arial</vt:lpstr>
      <vt:lpstr>Calibri</vt:lpstr>
      <vt:lpstr>Roboto Slab Regular Regular</vt:lpstr>
      <vt:lpstr>Roboto Slab Bold</vt:lpstr>
      <vt:lpstr>Wingdings</vt:lpstr>
      <vt:lpstr>Apple Symbols</vt:lpstr>
      <vt:lpstr>Roboto Slab Medium</vt:lpstr>
      <vt:lpstr>Carpe Diem BLD</vt:lpstr>
      <vt:lpstr>Splash screens</vt:lpstr>
      <vt:lpstr>Instructions for facilitator</vt:lpstr>
      <vt:lpstr>PowerPoint-presentatie</vt:lpstr>
      <vt:lpstr>Planning</vt:lpstr>
      <vt:lpstr>The 8 steps of DARE</vt:lpstr>
      <vt:lpstr>Agenda</vt:lpstr>
      <vt:lpstr>PowerPoint-presentatie</vt:lpstr>
      <vt:lpstr>PowerPoint-presentatie</vt:lpstr>
      <vt:lpstr>Meetings, platform, progress</vt:lpstr>
      <vt:lpstr>PowerPoint-presentatie</vt:lpstr>
      <vt:lpstr>To Do’s</vt:lpstr>
      <vt:lpstr>Important Dates</vt:lpstr>
      <vt:lpstr>PowerPoint-presentatie</vt:lpstr>
      <vt:lpstr>PowerPoint-presentatie</vt:lpstr>
      <vt:lpstr>PowerPoint-presentatie</vt:lpstr>
      <vt:lpstr>Next Steps</vt:lpstr>
      <vt:lpstr>The 8 steps of DARE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Wiebe Dijkstra</dc:creator>
  <cp:lastModifiedBy>Robbert Winkel</cp:lastModifiedBy>
  <cp:revision>11</cp:revision>
  <dcterms:created xsi:type="dcterms:W3CDTF">2022-06-08T13:49:48Z</dcterms:created>
  <dcterms:modified xsi:type="dcterms:W3CDTF">2024-09-18T09:00:22Z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0x010100EEC322C1BAC0E4459C9B03859DA723EB</vt:lpwstr>
  </property>
  <property fmtid="{D5CDD505-2E9C-101B-9397-08002B2CF9AE}" pid="3" name="MediaServiceImageTags">
    <vt:lpwstr/>
  </property>
</Properties>
</file>