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20"/>
  </p:notesMasterIdLst>
  <p:sldIdLst>
    <p:sldId id="270" r:id="rId6"/>
    <p:sldId id="802" r:id="rId7"/>
    <p:sldId id="262" r:id="rId8"/>
    <p:sldId id="259" r:id="rId9"/>
    <p:sldId id="269" r:id="rId10"/>
    <p:sldId id="263" r:id="rId11"/>
    <p:sldId id="264" r:id="rId12"/>
    <p:sldId id="840" r:id="rId13"/>
    <p:sldId id="838" r:id="rId14"/>
    <p:sldId id="841" r:id="rId15"/>
    <p:sldId id="839" r:id="rId16"/>
    <p:sldId id="799" r:id="rId17"/>
    <p:sldId id="835" r:id="rId18"/>
    <p:sldId id="836" r:id="rId19"/>
  </p:sldIdLst>
  <p:sldSz cx="12192000" cy="6858000"/>
  <p:notesSz cx="6858000" cy="9144000"/>
  <p:embeddedFontLst>
    <p:embeddedFont>
      <p:font typeface="Roboto Slab Bold" pitchFamily="2" charset="0"/>
      <p:bold r:id="rId21"/>
      <p:italic r:id="rId22"/>
      <p:boldItalic r:id="rId23"/>
    </p:embeddedFont>
    <p:embeddedFont>
      <p:font typeface="Roboto Slab Medium" pitchFamily="2" charset="0"/>
      <p:regular r:id="rId24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047F2A-282B-B961-3F03-712642A59795}" name="Wiebe Dijkstra" initials="WPD" userId="Wiebe Dijkstr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81D"/>
    <a:srgbClr val="6CC24A"/>
    <a:srgbClr val="0C2340"/>
    <a:srgbClr val="00B8C8"/>
    <a:srgbClr val="0076C2"/>
    <a:srgbClr val="6F1D77"/>
    <a:srgbClr val="EF60A3"/>
    <a:srgbClr val="A50034"/>
    <a:srgbClr val="E03C31"/>
    <a:srgbClr val="EB68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84EAE5-0F6E-904A-BCC8-DE0CF4378477}" v="1" dt="2023-06-03T20:13:45.80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9844" autoAdjust="0"/>
  </p:normalViewPr>
  <p:slideViewPr>
    <p:cSldViewPr snapToGrid="0">
      <p:cViewPr varScale="1">
        <p:scale>
          <a:sx n="50" d="100"/>
          <a:sy n="50" d="100"/>
        </p:scale>
        <p:origin x="11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4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2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be Dijkstra" userId="S::wpdijkstra@tudelft.nl::3e228de1-5d7d-40b0-b1c2-3c4a90e6ed42" providerId="AD" clId="Web-{CF5799FB-1441-A162-6535-9CB11801C393}"/>
    <pc:docChg chg="addSld modSld">
      <pc:chgData name="Wiebe Dijkstra" userId="S::wpdijkstra@tudelft.nl::3e228de1-5d7d-40b0-b1c2-3c4a90e6ed42" providerId="AD" clId="Web-{CF5799FB-1441-A162-6535-9CB11801C393}" dt="2022-08-16T13:53:25.227" v="38"/>
      <pc:docMkLst>
        <pc:docMk/>
      </pc:docMkLst>
      <pc:sldChg chg="modSp">
        <pc:chgData name="Wiebe Dijkstra" userId="S::wpdijkstra@tudelft.nl::3e228de1-5d7d-40b0-b1c2-3c4a90e6ed42" providerId="AD" clId="Web-{CF5799FB-1441-A162-6535-9CB11801C393}" dt="2022-08-16T13:53:04.757" v="36"/>
        <pc:sldMkLst>
          <pc:docMk/>
          <pc:sldMk cId="119647657" sldId="266"/>
        </pc:sldMkLst>
        <pc:graphicFrameChg chg="mod modGraphic">
          <ac:chgData name="Wiebe Dijkstra" userId="S::wpdijkstra@tudelft.nl::3e228de1-5d7d-40b0-b1c2-3c4a90e6ed42" providerId="AD" clId="Web-{CF5799FB-1441-A162-6535-9CB11801C393}" dt="2022-08-16T13:53:04.757" v="36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add replId">
        <pc:chgData name="Wiebe Dijkstra" userId="S::wpdijkstra@tudelft.nl::3e228de1-5d7d-40b0-b1c2-3c4a90e6ed42" providerId="AD" clId="Web-{CF5799FB-1441-A162-6535-9CB11801C393}" dt="2022-08-16T13:53:25.227" v="38"/>
        <pc:sldMkLst>
          <pc:docMk/>
          <pc:sldMk cId="1375502586" sldId="803"/>
        </pc:sldMkLst>
        <pc:graphicFrameChg chg="modGraphic">
          <ac:chgData name="Wiebe Dijkstra" userId="S::wpdijkstra@tudelft.nl::3e228de1-5d7d-40b0-b1c2-3c4a90e6ed42" providerId="AD" clId="Web-{CF5799FB-1441-A162-6535-9CB11801C393}" dt="2022-08-16T13:53:25.227" v="38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</pc:docChg>
  </pc:docChgLst>
  <pc:docChgLst>
    <pc:chgData name="Marvin Soetanto" userId="S::mlsoetanto@tudelft.nl::b520ea78-7366-4efe-a8af-cc1e8aa38717" providerId="AD" clId="Web-{B09E6C1E-0F32-E83D-895D-97CC95D3169E}"/>
    <pc:docChg chg="addSld delSld modSld sldOrd">
      <pc:chgData name="Marvin Soetanto" userId="S::mlsoetanto@tudelft.nl::b520ea78-7366-4efe-a8af-cc1e8aa38717" providerId="AD" clId="Web-{B09E6C1E-0F32-E83D-895D-97CC95D3169E}" dt="2022-11-23T22:43:26.309" v="133"/>
      <pc:docMkLst>
        <pc:docMk/>
      </pc:docMkLst>
      <pc:sldChg chg="addSp delSp modSp">
        <pc:chgData name="Marvin Soetanto" userId="S::mlsoetanto@tudelft.nl::b520ea78-7366-4efe-a8af-cc1e8aa38717" providerId="AD" clId="Web-{B09E6C1E-0F32-E83D-895D-97CC95D3169E}" dt="2022-11-23T22:32:31.833" v="75" actId="20577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B09E6C1E-0F32-E83D-895D-97CC95D3169E}" dt="2022-11-23T22:32:31.833" v="75" actId="20577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70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9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8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6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5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4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3"/>
          <ac:spMkLst>
            <pc:docMk/>
            <pc:sldMk cId="4135360505" sldId="262"/>
            <ac:spMk id="14" creationId="{27F73DFD-9ED0-03A1-DD97-9FCA3BFD7029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21:36.342" v="50"/>
          <ac:spMkLst>
            <pc:docMk/>
            <pc:sldMk cId="4135360505" sldId="262"/>
            <ac:spMk id="16" creationId="{13FC59B9-206B-EA90-71F9-ACE63BA5252A}"/>
          </ac:spMkLst>
        </pc:spChg>
        <pc:picChg chg="add del mod">
          <ac:chgData name="Marvin Soetanto" userId="S::mlsoetanto@tudelft.nl::b520ea78-7366-4efe-a8af-cc1e8aa38717" providerId="AD" clId="Web-{B09E6C1E-0F32-E83D-895D-97CC95D3169E}" dt="2022-11-23T22:21:57.671" v="53"/>
          <ac:picMkLst>
            <pc:docMk/>
            <pc:sldMk cId="4135360505" sldId="262"/>
            <ac:picMk id="2" creationId="{82E46FB0-22C9-483E-31B0-F5AC1C73A746}"/>
          </ac:picMkLst>
        </pc:picChg>
        <pc:picChg chg="add del mod">
          <ac:chgData name="Marvin Soetanto" userId="S::mlsoetanto@tudelft.nl::b520ea78-7366-4efe-a8af-cc1e8aa38717" providerId="AD" clId="Web-{B09E6C1E-0F32-E83D-895D-97CC95D3169E}" dt="2022-11-23T22:26:58.963" v="54"/>
          <ac:picMkLst>
            <pc:docMk/>
            <pc:sldMk cId="4135360505" sldId="262"/>
            <ac:picMk id="7" creationId="{B4BD3C49-D5AE-2369-A811-4C2D0A26A95D}"/>
          </ac:picMkLst>
        </pc:picChg>
      </pc:sldChg>
      <pc:sldChg chg="ord">
        <pc:chgData name="Marvin Soetanto" userId="S::mlsoetanto@tudelft.nl::b520ea78-7366-4efe-a8af-cc1e8aa38717" providerId="AD" clId="Web-{B09E6C1E-0F32-E83D-895D-97CC95D3169E}" dt="2022-11-23T22:42:01.697" v="130"/>
        <pc:sldMkLst>
          <pc:docMk/>
          <pc:sldMk cId="348746583" sldId="268"/>
        </pc:sldMkLst>
      </pc:sldChg>
      <pc:sldChg chg="modSp">
        <pc:chgData name="Marvin Soetanto" userId="S::mlsoetanto@tudelft.nl::b520ea78-7366-4efe-a8af-cc1e8aa38717" providerId="AD" clId="Web-{B09E6C1E-0F32-E83D-895D-97CC95D3169E}" dt="2022-11-23T22:03:02.675" v="27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B09E6C1E-0F32-E83D-895D-97CC95D3169E}" dt="2022-11-23T22:03:02.675" v="27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B09E6C1E-0F32-E83D-895D-97CC95D3169E}" dt="2022-11-23T22:03:00.285" v="26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mod modShow">
        <pc:chgData name="Marvin Soetanto" userId="S::mlsoetanto@tudelft.nl::b520ea78-7366-4efe-a8af-cc1e8aa38717" providerId="AD" clId="Web-{B09E6C1E-0F32-E83D-895D-97CC95D3169E}" dt="2022-11-23T22:40:55.069" v="129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B09E6C1E-0F32-E83D-895D-97CC95D3169E}" dt="2022-11-23T22:40:48.444" v="128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chgLayout">
        <pc:chgData name="Marvin Soetanto" userId="S::mlsoetanto@tudelft.nl::b520ea78-7366-4efe-a8af-cc1e8aa38717" providerId="AD" clId="Web-{B09E6C1E-0F32-E83D-895D-97CC95D3169E}" dt="2022-11-23T22:40:13.005" v="123" actId="20577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2" creationId="{4C70D88C-CBD0-9869-2B41-A11F229F2A32}"/>
          </ac:spMkLst>
        </pc:spChg>
        <pc:spChg chg="del">
          <ac:chgData name="Marvin Soetanto" userId="S::mlsoetanto@tudelft.nl::b520ea78-7366-4efe-a8af-cc1e8aa38717" providerId="AD" clId="Web-{B09E6C1E-0F32-E83D-895D-97CC95D3169E}" dt="2022-11-23T22:36:59.046" v="87"/>
          <ac:spMkLst>
            <pc:docMk/>
            <pc:sldMk cId="1067135126" sldId="836"/>
            <ac:spMk id="3" creationId="{818B4B56-6BA4-0945-B1DD-2FBF17F27FC1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3:01.241" v="81"/>
          <ac:spMkLst>
            <pc:docMk/>
            <pc:sldMk cId="1067135126" sldId="836"/>
            <ac:spMk id="5" creationId="{2E6583F4-34EC-D0D0-122A-84CAFC1F4272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6:10.794" v="84"/>
          <ac:spMkLst>
            <pc:docMk/>
            <pc:sldMk cId="1067135126" sldId="836"/>
            <ac:spMk id="6" creationId="{A47AA8C9-DD47-78B7-B8E7-9236EE307BC2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7" creationId="{315C8565-647B-8C7E-FAE4-41F2E09A6B88}"/>
          </ac:spMkLst>
        </pc:spChg>
        <pc:spChg chg="add mod ord">
          <ac:chgData name="Marvin Soetanto" userId="S::mlsoetanto@tudelft.nl::b520ea78-7366-4efe-a8af-cc1e8aa38717" providerId="AD" clId="Web-{B09E6C1E-0F32-E83D-895D-97CC95D3169E}" dt="2022-11-23T22:40:13.005" v="123" actId="20577"/>
          <ac:spMkLst>
            <pc:docMk/>
            <pc:sldMk cId="1067135126" sldId="836"/>
            <ac:spMk id="10" creationId="{AD6E3322-978A-BEF4-9D7D-B45A3B4424B1}"/>
          </ac:spMkLst>
        </pc:spChg>
        <pc:picChg chg="add del mod ord modCrop">
          <ac:chgData name="Marvin Soetanto" userId="S::mlsoetanto@tudelft.nl::b520ea78-7366-4efe-a8af-cc1e8aa38717" providerId="AD" clId="Web-{B09E6C1E-0F32-E83D-895D-97CC95D3169E}" dt="2022-11-23T22:36:54.155" v="86"/>
          <ac:picMkLst>
            <pc:docMk/>
            <pc:sldMk cId="1067135126" sldId="836"/>
            <ac:picMk id="8" creationId="{78F4EFA9-06F6-8BA4-10F8-AE19CC44B892}"/>
          </ac:picMkLst>
        </pc:picChg>
        <pc:picChg chg="add mod ord">
          <ac:chgData name="Marvin Soetanto" userId="S::mlsoetanto@tudelft.nl::b520ea78-7366-4efe-a8af-cc1e8aa38717" providerId="AD" clId="Web-{B09E6C1E-0F32-E83D-895D-97CC95D3169E}" dt="2022-11-23T22:37:50.407" v="88"/>
          <ac:picMkLst>
            <pc:docMk/>
            <pc:sldMk cId="1067135126" sldId="836"/>
            <ac:picMk id="11" creationId="{74EBFC86-7356-E007-F366-337A02CB1C00}"/>
          </ac:picMkLst>
        </pc:picChg>
      </pc:sldChg>
      <pc:sldChg chg="new del">
        <pc:chgData name="Marvin Soetanto" userId="S::mlsoetanto@tudelft.nl::b520ea78-7366-4efe-a8af-cc1e8aa38717" providerId="AD" clId="Web-{B09E6C1E-0F32-E83D-895D-97CC95D3169E}" dt="2022-11-23T22:43:17.668" v="132"/>
        <pc:sldMkLst>
          <pc:docMk/>
          <pc:sldMk cId="1081471986" sldId="837"/>
        </pc:sldMkLst>
      </pc:sldChg>
      <pc:sldChg chg="add replId">
        <pc:chgData name="Marvin Soetanto" userId="S::mlsoetanto@tudelft.nl::b520ea78-7366-4efe-a8af-cc1e8aa38717" providerId="AD" clId="Web-{B09E6C1E-0F32-E83D-895D-97CC95D3169E}" dt="2022-11-23T22:43:26.309" v="133"/>
        <pc:sldMkLst>
          <pc:docMk/>
          <pc:sldMk cId="4167199293" sldId="837"/>
        </pc:sldMkLst>
      </pc:sldChg>
    </pc:docChg>
  </pc:docChgLst>
  <pc:docChgLst>
    <pc:chgData name="Wiebe Dijkstra" userId="3e228de1-5d7d-40b0-b1c2-3c4a90e6ed42" providerId="ADAL" clId="{39982B8B-1830-B145-A21B-B2CDD15174F6}"/>
    <pc:docChg chg="undo custSel addSld delSld modSld">
      <pc:chgData name="Wiebe Dijkstra" userId="3e228de1-5d7d-40b0-b1c2-3c4a90e6ed42" providerId="ADAL" clId="{39982B8B-1830-B145-A21B-B2CDD15174F6}" dt="2022-08-22T15:30:12.905" v="912" actId="20577"/>
      <pc:docMkLst>
        <pc:docMk/>
      </pc:docMkLst>
      <pc:sldChg chg="delSp modSp mod">
        <pc:chgData name="Wiebe Dijkstra" userId="3e228de1-5d7d-40b0-b1c2-3c4a90e6ed42" providerId="ADAL" clId="{39982B8B-1830-B145-A21B-B2CDD15174F6}" dt="2022-08-22T15:27:34.310" v="875" actId="478"/>
        <pc:sldMkLst>
          <pc:docMk/>
          <pc:sldMk cId="2068372237" sldId="263"/>
        </pc:sldMkLst>
        <pc:spChg chg="mod">
          <ac:chgData name="Wiebe Dijkstra" userId="3e228de1-5d7d-40b0-b1c2-3c4a90e6ed42" providerId="ADAL" clId="{39982B8B-1830-B145-A21B-B2CDD15174F6}" dt="2022-08-22T15:27:31.325" v="873" actId="20577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39982B8B-1830-B145-A21B-B2CDD15174F6}" dt="2022-08-22T15:27:33.240" v="874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39982B8B-1830-B145-A21B-B2CDD15174F6}" dt="2022-08-22T15:27:34.310" v="875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39982B8B-1830-B145-A21B-B2CDD15174F6}" dt="2022-08-22T15:11:45.408" v="337" actId="6549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39982B8B-1830-B145-A21B-B2CDD15174F6}" dt="2022-08-22T15:11:45.408" v="337" actId="6549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11:38.363" v="336" actId="20577"/>
        <pc:sldMkLst>
          <pc:docMk/>
          <pc:sldMk cId="2609726203" sldId="267"/>
        </pc:sldMkLst>
        <pc:graphicFrameChg chg="mod modGraphic">
          <ac:chgData name="Wiebe Dijkstra" userId="3e228de1-5d7d-40b0-b1c2-3c4a90e6ed42" providerId="ADAL" clId="{39982B8B-1830-B145-A21B-B2CDD15174F6}" dt="2022-08-22T15:11:38.363" v="336" actId="20577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25:54.871" v="859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39982B8B-1830-B145-A21B-B2CDD15174F6}" dt="2022-08-22T15:25:54.871" v="859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del">
        <pc:chgData name="Wiebe Dijkstra" userId="3e228de1-5d7d-40b0-b1c2-3c4a90e6ed42" providerId="ADAL" clId="{39982B8B-1830-B145-A21B-B2CDD15174F6}" dt="2022-08-22T15:21:54.427" v="659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02265796" sldId="351"/>
        </pc:sldMkLst>
      </pc:sldChg>
      <pc:sldChg chg="addSp delSp modSp del mod">
        <pc:chgData name="Wiebe Dijkstra" userId="3e228de1-5d7d-40b0-b1c2-3c4a90e6ed42" providerId="ADAL" clId="{39982B8B-1830-B145-A21B-B2CDD15174F6}" dt="2022-08-22T15:21:52.887" v="658" actId="2696"/>
        <pc:sldMkLst>
          <pc:docMk/>
          <pc:sldMk cId="3158016289" sldId="759"/>
        </pc:sldMkLst>
        <pc:spChg chg="mod">
          <ac:chgData name="Wiebe Dijkstra" userId="3e228de1-5d7d-40b0-b1c2-3c4a90e6ed42" providerId="ADAL" clId="{39982B8B-1830-B145-A21B-B2CDD15174F6}" dt="2022-08-22T15:14:44.218" v="429" actId="20577"/>
          <ac:spMkLst>
            <pc:docMk/>
            <pc:sldMk cId="3158016289" sldId="759"/>
            <ac:spMk id="3" creationId="{F9230520-3A17-31C2-6312-23709FC7CA9A}"/>
          </ac:spMkLst>
        </pc:spChg>
        <pc:spChg chg="del mod">
          <ac:chgData name="Wiebe Dijkstra" userId="3e228de1-5d7d-40b0-b1c2-3c4a90e6ed42" providerId="ADAL" clId="{39982B8B-1830-B145-A21B-B2CDD15174F6}" dt="2022-08-22T15:15:27.014" v="463" actId="478"/>
          <ac:spMkLst>
            <pc:docMk/>
            <pc:sldMk cId="3158016289" sldId="759"/>
            <ac:spMk id="4" creationId="{3618167A-8EAE-00BD-5813-3E003298A797}"/>
          </ac:spMkLst>
        </pc:spChg>
        <pc:spChg chg="del">
          <ac:chgData name="Wiebe Dijkstra" userId="3e228de1-5d7d-40b0-b1c2-3c4a90e6ed42" providerId="ADAL" clId="{39982B8B-1830-B145-A21B-B2CDD15174F6}" dt="2022-08-22T15:12:11.574" v="340" actId="478"/>
          <ac:spMkLst>
            <pc:docMk/>
            <pc:sldMk cId="3158016289" sldId="759"/>
            <ac:spMk id="5" creationId="{A935FE86-B853-7170-87E1-0825B83B660B}"/>
          </ac:spMkLst>
        </pc:spChg>
        <pc:spChg chg="del">
          <ac:chgData name="Wiebe Dijkstra" userId="3e228de1-5d7d-40b0-b1c2-3c4a90e6ed42" providerId="ADAL" clId="{39982B8B-1830-B145-A21B-B2CDD15174F6}" dt="2022-08-22T15:12:12.010" v="341" actId="478"/>
          <ac:spMkLst>
            <pc:docMk/>
            <pc:sldMk cId="3158016289" sldId="759"/>
            <ac:spMk id="6" creationId="{8D39CD19-5310-34AA-3069-785774EC9769}"/>
          </ac:spMkLst>
        </pc:spChg>
        <pc:spChg chg="del">
          <ac:chgData name="Wiebe Dijkstra" userId="3e228de1-5d7d-40b0-b1c2-3c4a90e6ed42" providerId="ADAL" clId="{39982B8B-1830-B145-A21B-B2CDD15174F6}" dt="2022-08-22T15:12:21.143" v="344" actId="478"/>
          <ac:spMkLst>
            <pc:docMk/>
            <pc:sldMk cId="3158016289" sldId="759"/>
            <ac:spMk id="7" creationId="{5F7EA464-9366-499D-C506-A5080187CE0E}"/>
          </ac:spMkLst>
        </pc:spChg>
        <pc:spChg chg="add mod">
          <ac:chgData name="Wiebe Dijkstra" userId="3e228de1-5d7d-40b0-b1c2-3c4a90e6ed42" providerId="ADAL" clId="{39982B8B-1830-B145-A21B-B2CDD15174F6}" dt="2022-08-22T15:14:56.797" v="441" actId="1037"/>
          <ac:spMkLst>
            <pc:docMk/>
            <pc:sldMk cId="3158016289" sldId="759"/>
            <ac:spMk id="8" creationId="{AF180013-DD68-E5FC-B86E-C5C5F0700BA3}"/>
          </ac:spMkLst>
        </pc:spChg>
        <pc:spChg chg="add mod">
          <ac:chgData name="Wiebe Dijkstra" userId="3e228de1-5d7d-40b0-b1c2-3c4a90e6ed42" providerId="ADAL" clId="{39982B8B-1830-B145-A21B-B2CDD15174F6}" dt="2022-08-22T15:14:45.434" v="430" actId="20577"/>
          <ac:spMkLst>
            <pc:docMk/>
            <pc:sldMk cId="3158016289" sldId="759"/>
            <ac:spMk id="9" creationId="{729AF575-C070-1235-2CD7-E01D61EFE988}"/>
          </ac:spMkLst>
        </pc:spChg>
        <pc:spChg chg="add mod">
          <ac:chgData name="Wiebe Dijkstra" userId="3e228de1-5d7d-40b0-b1c2-3c4a90e6ed42" providerId="ADAL" clId="{39982B8B-1830-B145-A21B-B2CDD15174F6}" dt="2022-08-22T15:15:24.262" v="462"/>
          <ac:spMkLst>
            <pc:docMk/>
            <pc:sldMk cId="3158016289" sldId="759"/>
            <ac:spMk id="10" creationId="{DD646445-3C38-52A4-A46B-4593434D94AB}"/>
          </ac:spMkLst>
        </pc:spChg>
        <pc:cxnChg chg="add mod">
          <ac:chgData name="Wiebe Dijkstra" userId="3e228de1-5d7d-40b0-b1c2-3c4a90e6ed42" providerId="ADAL" clId="{39982B8B-1830-B145-A21B-B2CDD15174F6}" dt="2022-08-22T15:15:39.049" v="465" actId="1076"/>
          <ac:cxnSpMkLst>
            <pc:docMk/>
            <pc:sldMk cId="3158016289" sldId="759"/>
            <ac:cxnSpMk id="11" creationId="{10DD8D31-6668-480E-85C4-DFE6FCF3F4AD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2" creationId="{0CABE750-326C-30EA-9EA6-0BF43EA85307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3" creationId="{6AFCE7B1-DE66-D6D6-17E2-9747C428C5F7}"/>
          </ac:cxnSpMkLst>
        </pc:cxnChg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880294546" sldId="792"/>
        </pc:sldMkLst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1523522710" sldId="795"/>
        </pc:sldMkLst>
      </pc:sldChg>
      <pc:sldChg chg="modSp mod">
        <pc:chgData name="Wiebe Dijkstra" userId="3e228de1-5d7d-40b0-b1c2-3c4a90e6ed42" providerId="ADAL" clId="{39982B8B-1830-B145-A21B-B2CDD15174F6}" dt="2022-08-22T15:27:24.151" v="863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39982B8B-1830-B145-A21B-B2CDD15174F6}" dt="2022-08-22T15:27:24.151" v="863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2718853017" sldId="801"/>
        </pc:sldMkLst>
      </pc:sldChg>
      <pc:sldChg chg="modSp mod">
        <pc:chgData name="Wiebe Dijkstra" userId="3e228de1-5d7d-40b0-b1c2-3c4a90e6ed42" providerId="ADAL" clId="{39982B8B-1830-B145-A21B-B2CDD15174F6}" dt="2022-08-22T15:10:22.735" v="210" actId="5793"/>
        <pc:sldMkLst>
          <pc:docMk/>
          <pc:sldMk cId="1375502586" sldId="803"/>
        </pc:sldMkLst>
        <pc:graphicFrameChg chg="modGraphic">
          <ac:chgData name="Wiebe Dijkstra" userId="3e228de1-5d7d-40b0-b1c2-3c4a90e6ed42" providerId="ADAL" clId="{39982B8B-1830-B145-A21B-B2CDD15174F6}" dt="2022-08-22T15:10:22.735" v="210" actId="5793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addSp delSp modSp add mod">
        <pc:chgData name="Wiebe Dijkstra" userId="3e228de1-5d7d-40b0-b1c2-3c4a90e6ed42" providerId="ADAL" clId="{39982B8B-1830-B145-A21B-B2CDD15174F6}" dt="2022-08-22T15:29:56.340" v="901" actId="208"/>
        <pc:sldMkLst>
          <pc:docMk/>
          <pc:sldMk cId="1223723601" sldId="828"/>
        </pc:sldMkLst>
        <pc:spChg chg="mod">
          <ac:chgData name="Wiebe Dijkstra" userId="3e228de1-5d7d-40b0-b1c2-3c4a90e6ed42" providerId="ADAL" clId="{39982B8B-1830-B145-A21B-B2CDD15174F6}" dt="2022-08-22T15:21:37.398" v="653" actId="1076"/>
          <ac:spMkLst>
            <pc:docMk/>
            <pc:sldMk cId="1223723601" sldId="828"/>
            <ac:spMk id="2" creationId="{C63FBE15-BBA6-F594-4229-3C64EAC1A6E4}"/>
          </ac:spMkLst>
        </pc:spChg>
        <pc:spChg chg="mod">
          <ac:chgData name="Wiebe Dijkstra" userId="3e228de1-5d7d-40b0-b1c2-3c4a90e6ed42" providerId="ADAL" clId="{39982B8B-1830-B145-A21B-B2CDD15174F6}" dt="2022-08-22T15:28:48.426" v="884" actId="208"/>
          <ac:spMkLst>
            <pc:docMk/>
            <pc:sldMk cId="1223723601" sldId="828"/>
            <ac:spMk id="4" creationId="{E57A7966-106D-29BD-ECB3-F500755E1D79}"/>
          </ac:spMkLst>
        </pc:spChg>
        <pc:spChg chg="add del mod">
          <ac:chgData name="Wiebe Dijkstra" userId="3e228de1-5d7d-40b0-b1c2-3c4a90e6ed42" providerId="ADAL" clId="{39982B8B-1830-B145-A21B-B2CDD15174F6}" dt="2022-08-22T15:16:18.839" v="468" actId="478"/>
          <ac:spMkLst>
            <pc:docMk/>
            <pc:sldMk cId="1223723601" sldId="828"/>
            <ac:spMk id="5" creationId="{A6A51381-B59D-07D1-3063-D433B6149057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6" creationId="{BB226AB3-456A-060F-2594-7AC9803584A5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7" creationId="{6429B46C-F601-9E8A-9859-5C9F364C1655}"/>
          </ac:spMkLst>
        </pc:spChg>
        <pc:spChg chg="del">
          <ac:chgData name="Wiebe Dijkstra" userId="3e228de1-5d7d-40b0-b1c2-3c4a90e6ed42" providerId="ADAL" clId="{39982B8B-1830-B145-A21B-B2CDD15174F6}" dt="2022-08-22T15:16:17.262" v="467" actId="478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39982B8B-1830-B145-A21B-B2CDD15174F6}" dt="2022-08-22T15:29:07.827" v="889" actId="207"/>
          <ac:spMkLst>
            <pc:docMk/>
            <pc:sldMk cId="1223723601" sldId="828"/>
            <ac:spMk id="17" creationId="{6A19E6AF-4C45-F4BC-85DF-E7D9D014BB76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8" creationId="{98CE5A89-7653-ED26-2D8C-5F347DA3D34E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9" creationId="{0A4BC2F0-7F14-4F77-E3AD-0B943A890233}"/>
          </ac:spMkLst>
        </pc:spChg>
        <pc:spChg chg="mod">
          <ac:chgData name="Wiebe Dijkstra" userId="3e228de1-5d7d-40b0-b1c2-3c4a90e6ed42" providerId="ADAL" clId="{39982B8B-1830-B145-A21B-B2CDD15174F6}" dt="2022-08-22T15:29:17.275" v="891" actId="208"/>
          <ac:spMkLst>
            <pc:docMk/>
            <pc:sldMk cId="1223723601" sldId="828"/>
            <ac:spMk id="21" creationId="{2D99458F-8472-F536-0317-56FB67CDA696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2" creationId="{1DE3E6F2-14E0-46FF-0BFA-9FD6D4797B9B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3" creationId="{8961D33F-C043-8748-0A8A-6329F9A9E30E}"/>
          </ac:spMkLst>
        </pc:spChg>
        <pc:spChg chg="mod">
          <ac:chgData name="Wiebe Dijkstra" userId="3e228de1-5d7d-40b0-b1c2-3c4a90e6ed42" providerId="ADAL" clId="{39982B8B-1830-B145-A21B-B2CDD15174F6}" dt="2022-08-22T15:29:56.340" v="901" actId="208"/>
          <ac:spMkLst>
            <pc:docMk/>
            <pc:sldMk cId="1223723601" sldId="828"/>
            <ac:spMk id="25" creationId="{E690A586-5D05-B865-3ECF-0FDEB0F48B33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6" creationId="{21988988-5B3C-4598-FA7D-3ABBF03FC672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7" creationId="{AEFEB120-EC84-69E6-9735-55501F5DA01B}"/>
          </ac:spMkLst>
        </pc:s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9" creationId="{96C636B7-BC2F-C25A-91ED-B031DABFC3CC}"/>
          </ac:grpSpMkLst>
        </pc:grpChg>
        <pc:grpChg chg="add del mod topLvl">
          <ac:chgData name="Wiebe Dijkstra" userId="3e228de1-5d7d-40b0-b1c2-3c4a90e6ed42" providerId="ADAL" clId="{39982B8B-1830-B145-A21B-B2CDD15174F6}" dt="2022-08-22T15:28:42.852" v="881" actId="207"/>
          <ac:grpSpMkLst>
            <pc:docMk/>
            <pc:sldMk cId="1223723601" sldId="828"/>
            <ac:grpSpMk id="11" creationId="{53787246-11E8-BDD9-E19A-C92DD2D8B104}"/>
          </ac:grpSpMkLst>
        </pc:grpChg>
        <pc:grpChg chg="del">
          <ac:chgData name="Wiebe Dijkstra" userId="3e228de1-5d7d-40b0-b1c2-3c4a90e6ed42" providerId="ADAL" clId="{39982B8B-1830-B145-A21B-B2CDD15174F6}" dt="2022-08-22T15:17:23.144" v="495" actId="478"/>
          <ac:grpSpMkLst>
            <pc:docMk/>
            <pc:sldMk cId="1223723601" sldId="828"/>
            <ac:grpSpMk id="12" creationId="{1B084EA3-CFF5-57D5-F56C-35A7E05A40E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0" creationId="{A5A328BA-F398-2510-3C3E-3446009F2BB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4" creationId="{1FB2D1BE-E77D-EDFB-AE89-E5A97680E8CA}"/>
          </ac:grpSpMkLst>
        </pc:grpChg>
        <pc:grpChg chg="add del mod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8" creationId="{FD25BAA5-C15D-64E3-2717-890DF1FF68DC}"/>
          </ac:grpSpMkLst>
        </pc:grpChg>
        <pc:picChg chg="del mod">
          <ac:chgData name="Wiebe Dijkstra" userId="3e228de1-5d7d-40b0-b1c2-3c4a90e6ed42" providerId="ADAL" clId="{39982B8B-1830-B145-A21B-B2CDD15174F6}" dt="2022-08-22T15:17:00.173" v="492" actId="478"/>
          <ac:picMkLst>
            <pc:docMk/>
            <pc:sldMk cId="1223723601" sldId="828"/>
            <ac:picMk id="10" creationId="{739FB6D8-3E41-2907-49E7-1C3AE9ACCD81}"/>
          </ac:picMkLst>
        </pc:picChg>
      </pc:sldChg>
      <pc:sldChg chg="modSp add mod chgLayout">
        <pc:chgData name="Wiebe Dijkstra" userId="3e228de1-5d7d-40b0-b1c2-3c4a90e6ed42" providerId="ADAL" clId="{39982B8B-1830-B145-A21B-B2CDD15174F6}" dt="2022-08-22T15:30:12.905" v="912" actId="20577"/>
        <pc:sldMkLst>
          <pc:docMk/>
          <pc:sldMk cId="1799807722" sldId="835"/>
        </pc:sldMkLst>
        <pc:spChg chg="mod ord">
          <ac:chgData name="Wiebe Dijkstra" userId="3e228de1-5d7d-40b0-b1c2-3c4a90e6ed42" providerId="ADAL" clId="{39982B8B-1830-B145-A21B-B2CDD15174F6}" dt="2022-08-22T15:22:57.009" v="667" actId="207"/>
          <ac:spMkLst>
            <pc:docMk/>
            <pc:sldMk cId="1799807722" sldId="835"/>
            <ac:spMk id="2" creationId="{C63FBE15-BBA6-F594-4229-3C64EAC1A6E4}"/>
          </ac:spMkLst>
        </pc:spChg>
        <pc:spChg chg="mod ord">
          <ac:chgData name="Wiebe Dijkstra" userId="3e228de1-5d7d-40b0-b1c2-3c4a90e6ed42" providerId="ADAL" clId="{39982B8B-1830-B145-A21B-B2CDD15174F6}" dt="2022-08-22T15:30:12.905" v="912" actId="20577"/>
          <ac:spMkLst>
            <pc:docMk/>
            <pc:sldMk cId="1799807722" sldId="835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39982B8B-1830-B145-A21B-B2CDD15174F6}" dt="2022-08-22T15:21:54.427" v="659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39982B8B-1830-B145-A21B-B2CDD15174F6}" dt="2022-08-22T15:21:54.427" v="659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Wiebe Dijkstra" userId="3e228de1-5d7d-40b0-b1c2-3c4a90e6ed42" providerId="ADAL" clId="{F0823394-9FC2-C14A-A5A0-11EACA20B4B8}"/>
    <pc:docChg chg="modSld">
      <pc:chgData name="Wiebe Dijkstra" userId="3e228de1-5d7d-40b0-b1c2-3c4a90e6ed42" providerId="ADAL" clId="{F0823394-9FC2-C14A-A5A0-11EACA20B4B8}" dt="2022-08-17T11:53:39.403" v="0" actId="1036"/>
      <pc:docMkLst>
        <pc:docMk/>
      </pc:docMkLst>
      <pc:sldChg chg="modSp mod">
        <pc:chgData name="Wiebe Dijkstra" userId="3e228de1-5d7d-40b0-b1c2-3c4a90e6ed42" providerId="ADAL" clId="{F0823394-9FC2-C14A-A5A0-11EACA20B4B8}" dt="2022-08-17T11:53:39.403" v="0" actId="1036"/>
        <pc:sldMkLst>
          <pc:docMk/>
          <pc:sldMk cId="646285211" sldId="348"/>
        </pc:sldMkLst>
        <pc:picChg chg="mod">
          <ac:chgData name="Wiebe Dijkstra" userId="3e228de1-5d7d-40b0-b1c2-3c4a90e6ed42" providerId="ADAL" clId="{F0823394-9FC2-C14A-A5A0-11EACA20B4B8}" dt="2022-08-17T11:53:39.403" v="0" actId="1036"/>
          <ac:picMkLst>
            <pc:docMk/>
            <pc:sldMk cId="646285211" sldId="348"/>
            <ac:picMk id="44" creationId="{00000000-0000-0000-0000-000000000000}"/>
          </ac:picMkLst>
        </pc:picChg>
      </pc:sldChg>
    </pc:docChg>
  </pc:docChgLst>
  <pc:docChgLst>
    <pc:chgData name="Marvin Soetanto" userId="S::mlsoetanto@tudelft.nl::b520ea78-7366-4efe-a8af-cc1e8aa38717" providerId="AD" clId="Web-{489E2C0F-A291-696D-F635-146DE7759C01}"/>
    <pc:docChg chg="addSld delSld modSld sldOrd">
      <pc:chgData name="Marvin Soetanto" userId="S::mlsoetanto@tudelft.nl::b520ea78-7366-4efe-a8af-cc1e8aa38717" providerId="AD" clId="Web-{489E2C0F-A291-696D-F635-146DE7759C01}" dt="2022-11-14T14:47:53.532" v="191"/>
      <pc:docMkLst>
        <pc:docMk/>
      </pc:docMkLst>
      <pc:sldChg chg="modSp">
        <pc:chgData name="Marvin Soetanto" userId="S::mlsoetanto@tudelft.nl::b520ea78-7366-4efe-a8af-cc1e8aa38717" providerId="AD" clId="Web-{489E2C0F-A291-696D-F635-146DE7759C01}" dt="2022-11-14T14:47:53.532" v="191"/>
        <pc:sldMkLst>
          <pc:docMk/>
          <pc:sldMk cId="1127949752" sldId="259"/>
        </pc:sldMkLst>
        <pc:spChg chg="mod">
          <ac:chgData name="Marvin Soetanto" userId="S::mlsoetanto@tudelft.nl::b520ea78-7366-4efe-a8af-cc1e8aa38717" providerId="AD" clId="Web-{489E2C0F-A291-696D-F635-146DE7759C01}" dt="2022-11-14T13:38:50.705" v="88"/>
          <ac:spMkLst>
            <pc:docMk/>
            <pc:sldMk cId="1127949752" sldId="259"/>
            <ac:spMk id="14" creationId="{BB1FC14A-30C4-B83E-7F40-2000BCC49AC0}"/>
          </ac:spMkLst>
        </pc:spChg>
        <pc:spChg chg="mod">
          <ac:chgData name="Marvin Soetanto" userId="S::mlsoetanto@tudelft.nl::b520ea78-7366-4efe-a8af-cc1e8aa38717" providerId="AD" clId="Web-{489E2C0F-A291-696D-F635-146DE7759C01}" dt="2022-11-14T14:47:53.532" v="191"/>
          <ac:spMkLst>
            <pc:docMk/>
            <pc:sldMk cId="1127949752" sldId="259"/>
            <ac:spMk id="18" creationId="{123A294A-0512-C876-335C-A9D5B27794A4}"/>
          </ac:spMkLst>
        </pc:spChg>
      </pc:sldChg>
      <pc:sldChg chg="addSp delSp modSp">
        <pc:chgData name="Marvin Soetanto" userId="S::mlsoetanto@tudelft.nl::b520ea78-7366-4efe-a8af-cc1e8aa38717" providerId="AD" clId="Web-{489E2C0F-A291-696D-F635-146DE7759C01}" dt="2022-11-14T13:55:44.712" v="190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489E2C0F-A291-696D-F635-146DE7759C01}" dt="2022-11-14T13:34:52.477" v="15" actId="20577"/>
          <ac:spMkLst>
            <pc:docMk/>
            <pc:sldMk cId="4135360505" sldId="262"/>
            <ac:spMk id="3" creationId="{7D7F20B1-494E-86CA-B45D-FD91B8985FD7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55:42.274" v="189"/>
          <ac:spMkLst>
            <pc:docMk/>
            <pc:sldMk cId="4135360505" sldId="262"/>
            <ac:spMk id="16" creationId="{F47E3192-0EEC-AE21-C2AB-58E36446ECC2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55:44.712" v="190"/>
          <ac:picMkLst>
            <pc:docMk/>
            <pc:sldMk cId="4135360505" sldId="262"/>
            <ac:picMk id="2" creationId="{B3B40A93-C6CA-87C7-EA13-ABD07ACC9CD5}"/>
          </ac:picMkLst>
        </pc:picChg>
        <pc:picChg chg="add del">
          <ac:chgData name="Marvin Soetanto" userId="S::mlsoetanto@tudelft.nl::b520ea78-7366-4efe-a8af-cc1e8aa38717" providerId="AD" clId="Web-{489E2C0F-A291-696D-F635-146DE7759C01}" dt="2022-11-14T13:55:42.274" v="189"/>
          <ac:picMkLst>
            <pc:docMk/>
            <pc:sldMk cId="4135360505" sldId="262"/>
            <ac:picMk id="7" creationId="{B4BD3C49-D5AE-2369-A811-4C2D0A26A95D}"/>
          </ac:picMkLst>
        </pc:picChg>
      </pc:sldChg>
      <pc:sldChg chg="addSp delSp modSp">
        <pc:chgData name="Marvin Soetanto" userId="S::mlsoetanto@tudelft.nl::b520ea78-7366-4efe-a8af-cc1e8aa38717" providerId="AD" clId="Web-{489E2C0F-A291-696D-F635-146DE7759C01}" dt="2022-11-14T13:45:42.798" v="153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489E2C0F-A291-696D-F635-146DE7759C01}" dt="2022-11-14T13:44:25.999" v="149" actId="1076"/>
          <ac:spMkLst>
            <pc:docMk/>
            <pc:sldMk cId="2068372237" sldId="263"/>
            <ac:spMk id="3" creationId="{CFB67076-1E43-CD0E-F45B-8162B3536C0F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45:42.798" v="152"/>
          <ac:spMkLst>
            <pc:docMk/>
            <pc:sldMk cId="2068372237" sldId="263"/>
            <ac:spMk id="5" creationId="{C0B874D1-DD54-1271-90EC-9F1FAD6A46DD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2:57.167" v="117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28.871" v="12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51.357" v="141" actId="20577"/>
          <ac:spMkLst>
            <pc:docMk/>
            <pc:sldMk cId="2068372237" sldId="263"/>
            <ac:spMk id="31" creationId="{A156ACB9-644F-E8D0-8100-3C15273AA199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45:42.798" v="153"/>
          <ac:picMkLst>
            <pc:docMk/>
            <pc:sldMk cId="2068372237" sldId="263"/>
            <ac:picMk id="2" creationId="{706DAC8B-82FB-B6F6-2800-00F1D97A8E15}"/>
          </ac:picMkLst>
        </pc:picChg>
      </pc:sldChg>
      <pc:sldChg chg="del">
        <pc:chgData name="Marvin Soetanto" userId="S::mlsoetanto@tudelft.nl::b520ea78-7366-4efe-a8af-cc1e8aa38717" providerId="AD" clId="Web-{489E2C0F-A291-696D-F635-146DE7759C01}" dt="2022-11-14T13:48:15.539" v="173"/>
        <pc:sldMkLst>
          <pc:docMk/>
          <pc:sldMk cId="1697576676" sldId="265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8"/>
        <pc:sldMkLst>
          <pc:docMk/>
          <pc:sldMk cId="119647657" sldId="266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6"/>
        <pc:sldMkLst>
          <pc:docMk/>
          <pc:sldMk cId="2609726203" sldId="267"/>
        </pc:sldMkLst>
      </pc:sldChg>
      <pc:sldChg chg="modSp ord">
        <pc:chgData name="Marvin Soetanto" userId="S::mlsoetanto@tudelft.nl::b520ea78-7366-4efe-a8af-cc1e8aa38717" providerId="AD" clId="Web-{489E2C0F-A291-696D-F635-146DE7759C01}" dt="2022-11-14T13:48:01.476" v="172" actId="20577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489E2C0F-A291-696D-F635-146DE7759C01}" dt="2022-11-14T13:47:17.380" v="159" actId="20577"/>
          <ac:spMkLst>
            <pc:docMk/>
            <pc:sldMk cId="348746583" sldId="268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7:13.130" v="156" actId="20577"/>
          <ac:spMkLst>
            <pc:docMk/>
            <pc:sldMk cId="348746583" sldId="268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8:01.476" v="172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 add del ord">
        <pc:chgData name="Marvin Soetanto" userId="S::mlsoetanto@tudelft.nl::b520ea78-7366-4efe-a8af-cc1e8aa38717" providerId="AD" clId="Web-{489E2C0F-A291-696D-F635-146DE7759C01}" dt="2022-11-14T13:41:18.663" v="96" actId="20577"/>
        <pc:sldMkLst>
          <pc:docMk/>
          <pc:sldMk cId="839524747" sldId="269"/>
        </pc:sldMkLst>
        <pc:spChg chg="mod">
          <ac:chgData name="Marvin Soetanto" userId="S::mlsoetanto@tudelft.nl::b520ea78-7366-4efe-a8af-cc1e8aa38717" providerId="AD" clId="Web-{489E2C0F-A291-696D-F635-146DE7759C01}" dt="2022-11-14T13:41:18.663" v="96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">
        <pc:chgData name="Marvin Soetanto" userId="S::mlsoetanto@tudelft.nl::b520ea78-7366-4efe-a8af-cc1e8aa38717" providerId="AD" clId="Web-{489E2C0F-A291-696D-F635-146DE7759C01}" dt="2022-11-14T13:34:43.711" v="13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489E2C0F-A291-696D-F635-146DE7759C01}" dt="2022-11-14T13:34:17.194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489E2C0F-A291-696D-F635-146DE7759C01}" dt="2022-11-14T13:34:43.711" v="13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Marvin Soetanto" userId="S::mlsoetanto@tudelft.nl::b520ea78-7366-4efe-a8af-cc1e8aa38717" providerId="AD" clId="Web-{489E2C0F-A291-696D-F635-146DE7759C01}" dt="2022-11-14T13:36:36.762" v="22"/>
        <pc:sldMkLst>
          <pc:docMk/>
          <pc:sldMk cId="646285211" sldId="348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19"/>
        <pc:sldMkLst>
          <pc:docMk/>
          <pc:sldMk cId="3712051029" sldId="760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5"/>
        <pc:sldMkLst>
          <pc:docMk/>
          <pc:sldMk cId="3787422311" sldId="762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4"/>
        <pc:sldMkLst>
          <pc:docMk/>
          <pc:sldMk cId="1604206664" sldId="763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3"/>
        <pc:sldMkLst>
          <pc:docMk/>
          <pc:sldMk cId="4090554184" sldId="764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4"/>
        <pc:sldMkLst>
          <pc:docMk/>
          <pc:sldMk cId="4289056629" sldId="765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6"/>
        <pc:sldMkLst>
          <pc:docMk/>
          <pc:sldMk cId="1373410250" sldId="766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3"/>
        <pc:sldMkLst>
          <pc:docMk/>
          <pc:sldMk cId="3456024535" sldId="767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35" v="82"/>
        <pc:sldMkLst>
          <pc:docMk/>
          <pc:sldMk cId="2668722656" sldId="768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19" v="81"/>
        <pc:sldMkLst>
          <pc:docMk/>
          <pc:sldMk cId="1867864901" sldId="769"/>
        </pc:sldMkLst>
      </pc:sldChg>
      <pc:sldChg chg="add del">
        <pc:chgData name="Marvin Soetanto" userId="S::mlsoetanto@tudelft.nl::b520ea78-7366-4efe-a8af-cc1e8aa38717" providerId="AD" clId="Web-{489E2C0F-A291-696D-F635-146DE7759C01}" dt="2022-11-14T13:51:11.701" v="176"/>
        <pc:sldMkLst>
          <pc:docMk/>
          <pc:sldMk cId="1138744481" sldId="791"/>
        </pc:sldMkLst>
      </pc:sldChg>
      <pc:sldChg chg="del">
        <pc:chgData name="Marvin Soetanto" userId="S::mlsoetanto@tudelft.nl::b520ea78-7366-4efe-a8af-cc1e8aa38717" providerId="AD" clId="Web-{489E2C0F-A291-696D-F635-146DE7759C01}" dt="2022-11-14T13:36:36.715" v="21"/>
        <pc:sldMkLst>
          <pc:docMk/>
          <pc:sldMk cId="1680702220" sldId="797"/>
        </pc:sldMkLst>
      </pc:sldChg>
      <pc:sldChg chg="add del">
        <pc:chgData name="Marvin Soetanto" userId="S::mlsoetanto@tudelft.nl::b520ea78-7366-4efe-a8af-cc1e8aa38717" providerId="AD" clId="Web-{489E2C0F-A291-696D-F635-146DE7759C01}" dt="2022-11-14T13:49:03.853" v="174"/>
        <pc:sldMkLst>
          <pc:docMk/>
          <pc:sldMk cId="3097755440" sldId="798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7"/>
        <pc:sldMkLst>
          <pc:docMk/>
          <pc:sldMk cId="1375502586" sldId="803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20"/>
        <pc:sldMkLst>
          <pc:docMk/>
          <pc:sldMk cId="1223723601" sldId="828"/>
        </pc:sldMkLst>
      </pc:sldChg>
      <pc:sldChg chg="modSp">
        <pc:chgData name="Marvin Soetanto" userId="S::mlsoetanto@tudelft.nl::b520ea78-7366-4efe-a8af-cc1e8aa38717" providerId="AD" clId="Web-{489E2C0F-A291-696D-F635-146DE7759C01}" dt="2022-11-14T13:38:10.188" v="73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489E2C0F-A291-696D-F635-146DE7759C01}" dt="2022-11-14T13:38:10.188" v="73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new del">
        <pc:chgData name="Marvin Soetanto" userId="S::mlsoetanto@tudelft.nl::b520ea78-7366-4efe-a8af-cc1e8aa38717" providerId="AD" clId="Web-{489E2C0F-A291-696D-F635-146DE7759C01}" dt="2022-11-14T13:38:07.109" v="54"/>
        <pc:sldMkLst>
          <pc:docMk/>
          <pc:sldMk cId="902269237" sldId="836"/>
        </pc:sldMkLst>
      </pc:sldChg>
      <pc:sldChg chg="addSp delSp modSp add">
        <pc:chgData name="Marvin Soetanto" userId="S::mlsoetanto@tudelft.nl::b520ea78-7366-4efe-a8af-cc1e8aa38717" providerId="AD" clId="Web-{489E2C0F-A291-696D-F635-146DE7759C01}" dt="2022-11-14T13:55:27.446" v="182" actId="20577"/>
        <pc:sldMkLst>
          <pc:docMk/>
          <pc:sldMk cId="1067135126" sldId="836"/>
        </pc:sldMkLst>
        <pc:spChg chg="mod">
          <ac:chgData name="Marvin Soetanto" userId="S::mlsoetanto@tudelft.nl::b520ea78-7366-4efe-a8af-cc1e8aa38717" providerId="AD" clId="Web-{489E2C0F-A291-696D-F635-146DE7759C01}" dt="2022-11-14T13:55:27.446" v="182" actId="20577"/>
          <ac:spMkLst>
            <pc:docMk/>
            <pc:sldMk cId="1067135126" sldId="836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489E2C0F-A291-696D-F635-146DE7759C01}" dt="2022-11-14T13:51:24.202" v="178" actId="20577"/>
          <ac:spMkLst>
            <pc:docMk/>
            <pc:sldMk cId="1067135126" sldId="836"/>
            <ac:spMk id="3" creationId="{818B4B56-6BA4-0945-B1DD-2FBF17F27FC1}"/>
          </ac:spMkLst>
        </pc:spChg>
        <pc:spChg chg="add mod">
          <ac:chgData name="Marvin Soetanto" userId="S::mlsoetanto@tudelft.nl::b520ea78-7366-4efe-a8af-cc1e8aa38717" providerId="AD" clId="Web-{489E2C0F-A291-696D-F635-146DE7759C01}" dt="2022-11-14T13:51:15.186" v="177"/>
          <ac:spMkLst>
            <pc:docMk/>
            <pc:sldMk cId="1067135126" sldId="836"/>
            <ac:spMk id="6" creationId="{A47AA8C9-DD47-78B7-B8E7-9236EE307BC2}"/>
          </ac:spMkLst>
        </pc:spChg>
        <pc:picChg chg="del">
          <ac:chgData name="Marvin Soetanto" userId="S::mlsoetanto@tudelft.nl::b520ea78-7366-4efe-a8af-cc1e8aa38717" providerId="AD" clId="Web-{489E2C0F-A291-696D-F635-146DE7759C01}" dt="2022-11-14T13:51:15.186" v="177"/>
          <ac:picMkLst>
            <pc:docMk/>
            <pc:sldMk cId="1067135126" sldId="836"/>
            <ac:picMk id="7" creationId="{64FE2AF6-1635-86F1-9301-89573B8AA616}"/>
          </ac:picMkLst>
        </pc:picChg>
      </pc:sldChg>
    </pc:docChg>
  </pc:docChgLst>
  <pc:docChgLst>
    <pc:chgData name="Marvin Soetanto" userId="b520ea78-7366-4efe-a8af-cc1e8aa38717" providerId="ADAL" clId="{60BC2C09-1C98-4925-84F1-5C99923BED0B}"/>
    <pc:docChg chg="undo redo custSel addSld delSld modSld sldOrd">
      <pc:chgData name="Marvin Soetanto" userId="b520ea78-7366-4efe-a8af-cc1e8aa38717" providerId="ADAL" clId="{60BC2C09-1C98-4925-84F1-5C99923BED0B}" dt="2023-03-20T11:19:05.729" v="1349" actId="14826"/>
      <pc:docMkLst>
        <pc:docMk/>
      </pc:docMkLst>
      <pc:sldChg chg="modSp mod">
        <pc:chgData name="Marvin Soetanto" userId="b520ea78-7366-4efe-a8af-cc1e8aa38717" providerId="ADAL" clId="{60BC2C09-1C98-4925-84F1-5C99923BED0B}" dt="2023-03-20T10:45:55.776" v="599" actId="20577"/>
        <pc:sldMkLst>
          <pc:docMk/>
          <pc:sldMk cId="2068372237" sldId="263"/>
        </pc:sldMkLst>
        <pc:spChg chg="mod">
          <ac:chgData name="Marvin Soetanto" userId="b520ea78-7366-4efe-a8af-cc1e8aa38717" providerId="ADAL" clId="{60BC2C09-1C98-4925-84F1-5C99923BED0B}" dt="2023-03-20T10:34:28.813" v="14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b520ea78-7366-4efe-a8af-cc1e8aa38717" providerId="ADAL" clId="{60BC2C09-1C98-4925-84F1-5C99923BED0B}" dt="2023-03-20T10:34:32.295" v="17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b520ea78-7366-4efe-a8af-cc1e8aa38717" providerId="ADAL" clId="{60BC2C09-1C98-4925-84F1-5C99923BED0B}" dt="2023-03-20T10:45:55.776" v="599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mod">
        <pc:chgData name="Marvin Soetanto" userId="b520ea78-7366-4efe-a8af-cc1e8aa38717" providerId="ADAL" clId="{60BC2C09-1C98-4925-84F1-5C99923BED0B}" dt="2023-03-20T10:33:52.033" v="1" actId="20577"/>
        <pc:sldMkLst>
          <pc:docMk/>
          <pc:sldMk cId="839524747" sldId="269"/>
        </pc:sldMkLst>
        <pc:spChg chg="mod">
          <ac:chgData name="Marvin Soetanto" userId="b520ea78-7366-4efe-a8af-cc1e8aa38717" providerId="ADAL" clId="{60BC2C09-1C98-4925-84F1-5C99923BED0B}" dt="2023-03-20T10:33:52.033" v="1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 mod">
        <pc:chgData name="Marvin Soetanto" userId="b520ea78-7366-4efe-a8af-cc1e8aa38717" providerId="ADAL" clId="{60BC2C09-1C98-4925-84F1-5C99923BED0B}" dt="2023-03-20T10:52:50.849" v="965" actId="20577"/>
        <pc:sldMkLst>
          <pc:docMk/>
          <pc:sldMk cId="3741832150" sldId="799"/>
        </pc:sldMkLst>
        <pc:spChg chg="mod">
          <ac:chgData name="Marvin Soetanto" userId="b520ea78-7366-4efe-a8af-cc1e8aa38717" providerId="ADAL" clId="{60BC2C09-1C98-4925-84F1-5C99923BED0B}" dt="2023-03-20T10:52:50.849" v="965" actId="20577"/>
          <ac:spMkLst>
            <pc:docMk/>
            <pc:sldMk cId="3741832150" sldId="799"/>
            <ac:spMk id="7" creationId="{5C5D8B06-A980-F906-D24F-DFBD4854EFB2}"/>
          </ac:spMkLst>
        </pc:spChg>
      </pc:sldChg>
      <pc:sldChg chg="modSp mod">
        <pc:chgData name="Marvin Soetanto" userId="b520ea78-7366-4efe-a8af-cc1e8aa38717" providerId="ADAL" clId="{60BC2C09-1C98-4925-84F1-5C99923BED0B}" dt="2023-03-20T10:53:30.658" v="1061" actId="20577"/>
        <pc:sldMkLst>
          <pc:docMk/>
          <pc:sldMk cId="1799807722" sldId="835"/>
        </pc:sldMkLst>
        <pc:spChg chg="mod">
          <ac:chgData name="Marvin Soetanto" userId="b520ea78-7366-4efe-a8af-cc1e8aa38717" providerId="ADAL" clId="{60BC2C09-1C98-4925-84F1-5C99923BED0B}" dt="2023-03-20T10:53:30.658" v="1061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del">
        <pc:chgData name="Marvin Soetanto" userId="b520ea78-7366-4efe-a8af-cc1e8aa38717" providerId="ADAL" clId="{60BC2C09-1C98-4925-84F1-5C99923BED0B}" dt="2023-03-20T10:48:25.509" v="644" actId="47"/>
        <pc:sldMkLst>
          <pc:docMk/>
          <pc:sldMk cId="1067135126" sldId="836"/>
        </pc:sldMkLst>
      </pc:sldChg>
      <pc:sldChg chg="del">
        <pc:chgData name="Marvin Soetanto" userId="b520ea78-7366-4efe-a8af-cc1e8aa38717" providerId="ADAL" clId="{60BC2C09-1C98-4925-84F1-5C99923BED0B}" dt="2023-03-20T10:58:29.139" v="1203" actId="47"/>
        <pc:sldMkLst>
          <pc:docMk/>
          <pc:sldMk cId="4167199293" sldId="837"/>
        </pc:sldMkLst>
      </pc:sldChg>
      <pc:sldChg chg="modSp mod ord modNotesTx">
        <pc:chgData name="Marvin Soetanto" userId="b520ea78-7366-4efe-a8af-cc1e8aa38717" providerId="ADAL" clId="{60BC2C09-1C98-4925-84F1-5C99923BED0B}" dt="2023-03-20T11:03:59.865" v="1346" actId="14826"/>
        <pc:sldMkLst>
          <pc:docMk/>
          <pc:sldMk cId="1199368934" sldId="838"/>
        </pc:sldMkLst>
        <pc:spChg chg="mod">
          <ac:chgData name="Marvin Soetanto" userId="b520ea78-7366-4efe-a8af-cc1e8aa38717" providerId="ADAL" clId="{60BC2C09-1C98-4925-84F1-5C99923BED0B}" dt="2023-03-20T10:39:22.912" v="105" actId="20577"/>
          <ac:spMkLst>
            <pc:docMk/>
            <pc:sldMk cId="1199368934" sldId="838"/>
            <ac:spMk id="2" creationId="{4C70D88C-CBD0-9869-2B41-A11F229F2A32}"/>
          </ac:spMkLst>
        </pc:spChg>
        <pc:spChg chg="mod">
          <ac:chgData name="Marvin Soetanto" userId="b520ea78-7366-4efe-a8af-cc1e8aa38717" providerId="ADAL" clId="{60BC2C09-1C98-4925-84F1-5C99923BED0B}" dt="2023-03-20T10:46:27.508" v="600" actId="5793"/>
          <ac:spMkLst>
            <pc:docMk/>
            <pc:sldMk cId="1199368934" sldId="838"/>
            <ac:spMk id="4" creationId="{F2D189B6-213A-00A4-1078-1ACC6F751843}"/>
          </ac:spMkLst>
        </pc:spChg>
        <pc:picChg chg="mod">
          <ac:chgData name="Marvin Soetanto" userId="b520ea78-7366-4efe-a8af-cc1e8aa38717" providerId="ADAL" clId="{60BC2C09-1C98-4925-84F1-5C99923BED0B}" dt="2023-03-20T11:03:59.865" v="1346" actId="14826"/>
          <ac:picMkLst>
            <pc:docMk/>
            <pc:sldMk cId="1199368934" sldId="838"/>
            <ac:picMk id="9" creationId="{661EA4A7-4427-D954-5686-C902BF81615E}"/>
          </ac:picMkLst>
        </pc:picChg>
      </pc:sldChg>
      <pc:sldChg chg="modSp mod ord modNotesTx">
        <pc:chgData name="Marvin Soetanto" userId="b520ea78-7366-4efe-a8af-cc1e8aa38717" providerId="ADAL" clId="{60BC2C09-1C98-4925-84F1-5C99923BED0B}" dt="2023-03-20T10:59:59.694" v="1345" actId="20577"/>
        <pc:sldMkLst>
          <pc:docMk/>
          <pc:sldMk cId="3406273445" sldId="839"/>
        </pc:sldMkLst>
        <pc:spChg chg="mod">
          <ac:chgData name="Marvin Soetanto" userId="b520ea78-7366-4efe-a8af-cc1e8aa38717" providerId="ADAL" clId="{60BC2C09-1C98-4925-84F1-5C99923BED0B}" dt="2023-03-20T10:51:30.011" v="914" actId="20577"/>
          <ac:spMkLst>
            <pc:docMk/>
            <pc:sldMk cId="3406273445" sldId="839"/>
            <ac:spMk id="2" creationId="{4C70D88C-CBD0-9869-2B41-A11F229F2A32}"/>
          </ac:spMkLst>
        </pc:spChg>
        <pc:spChg chg="mod">
          <ac:chgData name="Marvin Soetanto" userId="b520ea78-7366-4efe-a8af-cc1e8aa38717" providerId="ADAL" clId="{60BC2C09-1C98-4925-84F1-5C99923BED0B}" dt="2023-03-20T10:49:57.158" v="800" actId="20577"/>
          <ac:spMkLst>
            <pc:docMk/>
            <pc:sldMk cId="3406273445" sldId="839"/>
            <ac:spMk id="4" creationId="{F2D189B6-213A-00A4-1078-1ACC6F751843}"/>
          </ac:spMkLst>
        </pc:spChg>
      </pc:sldChg>
      <pc:sldChg chg="modSp mod">
        <pc:chgData name="Marvin Soetanto" userId="b520ea78-7366-4efe-a8af-cc1e8aa38717" providerId="ADAL" clId="{60BC2C09-1C98-4925-84F1-5C99923BED0B}" dt="2023-03-20T11:19:05.729" v="1349" actId="14826"/>
        <pc:sldMkLst>
          <pc:docMk/>
          <pc:sldMk cId="3784849008" sldId="840"/>
        </pc:sldMkLst>
        <pc:spChg chg="mod">
          <ac:chgData name="Marvin Soetanto" userId="b520ea78-7366-4efe-a8af-cc1e8aa38717" providerId="ADAL" clId="{60BC2C09-1C98-4925-84F1-5C99923BED0B}" dt="2023-03-20T10:38:04.288" v="60" actId="20577"/>
          <ac:spMkLst>
            <pc:docMk/>
            <pc:sldMk cId="3784849008" sldId="840"/>
            <ac:spMk id="5" creationId="{396EE763-80D0-78DB-5825-6DF1E49F2830}"/>
          </ac:spMkLst>
        </pc:spChg>
        <pc:spChg chg="mod">
          <ac:chgData name="Marvin Soetanto" userId="b520ea78-7366-4efe-a8af-cc1e8aa38717" providerId="ADAL" clId="{60BC2C09-1C98-4925-84F1-5C99923BED0B}" dt="2023-03-20T10:38:11.043" v="80" actId="20577"/>
          <ac:spMkLst>
            <pc:docMk/>
            <pc:sldMk cId="3784849008" sldId="840"/>
            <ac:spMk id="7" creationId="{694D6B13-324E-BC72-D7DD-55AD392712F2}"/>
          </ac:spMkLst>
        </pc:spChg>
        <pc:picChg chg="mod modCrop">
          <ac:chgData name="Marvin Soetanto" userId="b520ea78-7366-4efe-a8af-cc1e8aa38717" providerId="ADAL" clId="{60BC2C09-1C98-4925-84F1-5C99923BED0B}" dt="2023-03-20T11:19:05.729" v="1349" actId="14826"/>
          <ac:picMkLst>
            <pc:docMk/>
            <pc:sldMk cId="3784849008" sldId="840"/>
            <ac:picMk id="14" creationId="{E0416EE5-F393-1812-A7FC-9ADE18EB6631}"/>
          </ac:picMkLst>
        </pc:picChg>
      </pc:sldChg>
      <pc:sldChg chg="modSp mod ord">
        <pc:chgData name="Marvin Soetanto" userId="b520ea78-7366-4efe-a8af-cc1e8aa38717" providerId="ADAL" clId="{60BC2C09-1C98-4925-84F1-5C99923BED0B}" dt="2023-03-20T10:48:14.511" v="641" actId="20577"/>
        <pc:sldMkLst>
          <pc:docMk/>
          <pc:sldMk cId="1152737934" sldId="841"/>
        </pc:sldMkLst>
        <pc:spChg chg="mod">
          <ac:chgData name="Marvin Soetanto" userId="b520ea78-7366-4efe-a8af-cc1e8aa38717" providerId="ADAL" clId="{60BC2C09-1C98-4925-84F1-5C99923BED0B}" dt="2023-03-20T10:47:34.814" v="610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Marvin Soetanto" userId="b520ea78-7366-4efe-a8af-cc1e8aa38717" providerId="ADAL" clId="{60BC2C09-1C98-4925-84F1-5C99923BED0B}" dt="2023-03-20T10:48:14.511" v="641" actId="20577"/>
          <ac:spMkLst>
            <pc:docMk/>
            <pc:sldMk cId="1152737934" sldId="841"/>
            <ac:spMk id="7" creationId="{694D6B13-324E-BC72-D7DD-55AD392712F2}"/>
          </ac:spMkLst>
        </pc:spChg>
      </pc:sldChg>
      <pc:sldChg chg="add del">
        <pc:chgData name="Marvin Soetanto" userId="b520ea78-7366-4efe-a8af-cc1e8aa38717" providerId="ADAL" clId="{60BC2C09-1C98-4925-84F1-5C99923BED0B}" dt="2023-03-20T10:47:23.001" v="603" actId="47"/>
        <pc:sldMkLst>
          <pc:docMk/>
          <pc:sldMk cId="992871169" sldId="842"/>
        </pc:sldMkLst>
      </pc:sldChg>
      <pc:sldChg chg="add del">
        <pc:chgData name="Marvin Soetanto" userId="b520ea78-7366-4efe-a8af-cc1e8aa38717" providerId="ADAL" clId="{60BC2C09-1C98-4925-84F1-5C99923BED0B}" dt="2023-03-20T10:47:27.520" v="606" actId="47"/>
        <pc:sldMkLst>
          <pc:docMk/>
          <pc:sldMk cId="2853418357" sldId="843"/>
        </pc:sldMkLst>
      </pc:sldChg>
    </pc:docChg>
  </pc:docChgLst>
  <pc:docChgLst>
    <pc:chgData name="Marvin Soetanto" userId="S::mlsoetanto@tudelft.nl::b520ea78-7366-4efe-a8af-cc1e8aa38717" providerId="AD" clId="Web-{6A751903-85CB-5DA1-1AA9-4C01D0C21FB0}"/>
    <pc:docChg chg="addSld delSld modSld sldOrd">
      <pc:chgData name="Marvin Soetanto" userId="S::mlsoetanto@tudelft.nl::b520ea78-7366-4efe-a8af-cc1e8aa38717" providerId="AD" clId="Web-{6A751903-85CB-5DA1-1AA9-4C01D0C21FB0}" dt="2022-11-24T00:15:06.867" v="479"/>
      <pc:docMkLst>
        <pc:docMk/>
      </pc:docMkLst>
      <pc:sldChg chg="modSp">
        <pc:chgData name="Marvin Soetanto" userId="S::mlsoetanto@tudelft.nl::b520ea78-7366-4efe-a8af-cc1e8aa38717" providerId="AD" clId="Web-{6A751903-85CB-5DA1-1AA9-4C01D0C21FB0}" dt="2022-11-23T23:20:51.971" v="393" actId="20577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6A751903-85CB-5DA1-1AA9-4C01D0C21FB0}" dt="2022-11-23T23:19:48.219" v="339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51.971" v="39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29.892" v="375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del">
        <pc:chgData name="Marvin Soetanto" userId="S::mlsoetanto@tudelft.nl::b520ea78-7366-4efe-a8af-cc1e8aa38717" providerId="AD" clId="Web-{6A751903-85CB-5DA1-1AA9-4C01D0C21FB0}" dt="2022-11-23T23:19:26.390" v="335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6A751903-85CB-5DA1-1AA9-4C01D0C21FB0}" dt="2022-11-23T23:04:39.626" v="226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3:22:41.537" v="400" actId="20577"/>
        <pc:sldMkLst>
          <pc:docMk/>
          <pc:sldMk cId="3741832150" sldId="799"/>
        </pc:sldMkLst>
        <pc:spChg chg="mod">
          <ac:chgData name="Marvin Soetanto" userId="S::mlsoetanto@tudelft.nl::b520ea78-7366-4efe-a8af-cc1e8aa38717" providerId="AD" clId="Web-{6A751903-85CB-5DA1-1AA9-4C01D0C21FB0}" dt="2022-11-23T23:22:41.537" v="400" actId="20577"/>
          <ac:spMkLst>
            <pc:docMk/>
            <pc:sldMk cId="3741832150" sldId="799"/>
            <ac:spMk id="7" creationId="{5C5D8B06-A980-F906-D24F-DFBD4854EFB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2:54:29.590" v="16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6A751903-85CB-5DA1-1AA9-4C01D0C21FB0}" dt="2022-11-23T22:54:29.590" v="16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addAnim modAnim chgLayout">
        <pc:chgData name="Marvin Soetanto" userId="S::mlsoetanto@tudelft.nl::b520ea78-7366-4efe-a8af-cc1e8aa38717" providerId="AD" clId="Web-{6A751903-85CB-5DA1-1AA9-4C01D0C21FB0}" dt="2022-11-23T22:50:48.739" v="92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6A751903-85CB-5DA1-1AA9-4C01D0C21FB0}" dt="2022-11-23T22:50:19.488" v="87" actId="20577"/>
          <ac:spMkLst>
            <pc:docMk/>
            <pc:sldMk cId="1067135126" sldId="836"/>
            <ac:spMk id="2" creationId="{4C70D88C-CBD0-9869-2B41-A11F229F2A32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242" v="3"/>
          <ac:spMkLst>
            <pc:docMk/>
            <pc:sldMk cId="1067135126" sldId="836"/>
            <ac:spMk id="4" creationId="{E387401A-EBC8-5158-912E-710349DFE0CD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304" v="4"/>
          <ac:spMkLst>
            <pc:docMk/>
            <pc:sldMk cId="1067135126" sldId="836"/>
            <ac:spMk id="6" creationId="{E248C8B3-0338-880C-34A2-DB830C4BD91B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44:02.820" v="2"/>
          <ac:spMkLst>
            <pc:docMk/>
            <pc:sldMk cId="1067135126" sldId="836"/>
            <ac:spMk id="10" creationId="{AD6E3322-978A-BEF4-9D7D-B45A3B4424B1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2:46:39.465" v="24"/>
          <ac:spMkLst>
            <pc:docMk/>
            <pc:sldMk cId="1067135126" sldId="836"/>
            <ac:spMk id="14" creationId="{29BFF1AC-B2F3-2185-545F-2D73C12202A8}"/>
          </ac:spMkLst>
        </pc:spChg>
        <pc:graphicFrameChg chg="add del mod ord modGraphic">
          <ac:chgData name="Marvin Soetanto" userId="S::mlsoetanto@tudelft.nl::b520ea78-7366-4efe-a8af-cc1e8aa38717" providerId="AD" clId="Web-{6A751903-85CB-5DA1-1AA9-4C01D0C21FB0}" dt="2022-11-23T22:45:43.682" v="15"/>
          <ac:graphicFrameMkLst>
            <pc:docMk/>
            <pc:sldMk cId="1067135126" sldId="836"/>
            <ac:graphicFrameMk id="8" creationId="{835C206B-A730-468A-0145-EC2F477BAD1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03.261" v="19"/>
          <ac:graphicFrameMkLst>
            <pc:docMk/>
            <pc:sldMk cId="1067135126" sldId="836"/>
            <ac:graphicFrameMk id="12" creationId="{85D361DC-BADA-3058-AAC9-D9D8D49C9F8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22.621" v="23"/>
          <ac:graphicFrameMkLst>
            <pc:docMk/>
            <pc:sldMk cId="1067135126" sldId="836"/>
            <ac:graphicFrameMk id="16" creationId="{AE175205-63C6-F63D-2120-A0D70B387963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6:22.621" v="22"/>
          <ac:graphicFrameMkLst>
            <pc:docMk/>
            <pc:sldMk cId="1067135126" sldId="836"/>
            <ac:graphicFrameMk id="18" creationId="{72DECDD8-B109-A413-04E0-A4B6D6D92DA2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50:33.629" v="88" actId="1076"/>
          <ac:graphicFrameMkLst>
            <pc:docMk/>
            <pc:sldMk cId="1067135126" sldId="836"/>
            <ac:graphicFrameMk id="20" creationId="{5CE6058E-A931-73C9-47EF-084101C62AD1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7:20.607" v="29"/>
          <ac:graphicFrameMkLst>
            <pc:docMk/>
            <pc:sldMk cId="1067135126" sldId="836"/>
            <ac:graphicFrameMk id="22" creationId="{870176EB-0D9E-F7D8-7085-F070FC5D048C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49:28.971" v="71"/>
          <ac:graphicFrameMkLst>
            <pc:docMk/>
            <pc:sldMk cId="1067135126" sldId="836"/>
            <ac:graphicFrameMk id="24" creationId="{678B76FB-3AA2-57DF-CF24-9CBA859CCEA8}"/>
          </ac:graphicFrameMkLst>
        </pc:graphicFrameChg>
        <pc:picChg chg="del">
          <ac:chgData name="Marvin Soetanto" userId="S::mlsoetanto@tudelft.nl::b520ea78-7366-4efe-a8af-cc1e8aa38717" providerId="AD" clId="Web-{6A751903-85CB-5DA1-1AA9-4C01D0C21FB0}" dt="2022-11-23T22:43:57.163" v="0"/>
          <ac:picMkLst>
            <pc:docMk/>
            <pc:sldMk cId="1067135126" sldId="836"/>
            <ac:picMk id="11" creationId="{74EBFC86-7356-E007-F366-337A02CB1C00}"/>
          </ac:picMkLst>
        </pc:picChg>
      </pc:sldChg>
      <pc:sldChg chg="addSp delSp modSp add mod replId modClrScheme chgLayout">
        <pc:chgData name="Marvin Soetanto" userId="S::mlsoetanto@tudelft.nl::b520ea78-7366-4efe-a8af-cc1e8aa38717" providerId="AD" clId="Web-{6A751903-85CB-5DA1-1AA9-4C01D0C21FB0}" dt="2022-11-23T23:02:52.497" v="210" actId="20577"/>
        <pc:sldMkLst>
          <pc:docMk/>
          <pc:sldMk cId="1199368934" sldId="838"/>
        </pc:sldMkLst>
        <pc:spChg chg="mod ord">
          <ac:chgData name="Marvin Soetanto" userId="S::mlsoetanto@tudelft.nl::b520ea78-7366-4efe-a8af-cc1e8aa38717" providerId="AD" clId="Web-{6A751903-85CB-5DA1-1AA9-4C01D0C21FB0}" dt="2022-11-23T22:56:41.751" v="178"/>
          <ac:spMkLst>
            <pc:docMk/>
            <pc:sldMk cId="1199368934" sldId="838"/>
            <ac:spMk id="2" creationId="{4C70D88C-CBD0-9869-2B41-A11F229F2A32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0:49.274" v="186" actId="20577"/>
          <ac:spMkLst>
            <pc:docMk/>
            <pc:sldMk cId="1199368934" sldId="838"/>
            <ac:spMk id="4" creationId="{F2D189B6-213A-00A4-1078-1ACC6F751843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55:41.593" v="170"/>
          <ac:spMkLst>
            <pc:docMk/>
            <pc:sldMk cId="1199368934" sldId="838"/>
            <ac:spMk id="6" creationId="{751CE8BE-5E9B-425B-3FC0-58708459C725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3:00:54.884" v="187"/>
          <ac:spMkLst>
            <pc:docMk/>
            <pc:sldMk cId="1199368934" sldId="838"/>
            <ac:spMk id="7" creationId="{7FE3A483-A4C7-7B4A-51B2-0A01A6D048A9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2:52.497" v="210" actId="20577"/>
          <ac:spMkLst>
            <pc:docMk/>
            <pc:sldMk cId="1199368934" sldId="838"/>
            <ac:spMk id="8" creationId="{4E161113-0F8F-46B1-CBCA-67968895B14F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55:34.530" v="169"/>
          <ac:spMkLst>
            <pc:docMk/>
            <pc:sldMk cId="1199368934" sldId="838"/>
            <ac:spMk id="10" creationId="{AD6E3322-978A-BEF4-9D7D-B45A3B4424B1}"/>
          </ac:spMkLst>
        </pc:spChg>
        <pc:picChg chg="add mod ord modCrop">
          <ac:chgData name="Marvin Soetanto" userId="S::mlsoetanto@tudelft.nl::b520ea78-7366-4efe-a8af-cc1e8aa38717" providerId="AD" clId="Web-{6A751903-85CB-5DA1-1AA9-4C01D0C21FB0}" dt="2022-11-23T23:00:54.884" v="187"/>
          <ac:picMkLst>
            <pc:docMk/>
            <pc:sldMk cId="1199368934" sldId="838"/>
            <ac:picMk id="9" creationId="{661EA4A7-4427-D954-5686-C902BF81615E}"/>
          </ac:picMkLst>
        </pc:picChg>
        <pc:picChg chg="del">
          <ac:chgData name="Marvin Soetanto" userId="S::mlsoetanto@tudelft.nl::b520ea78-7366-4efe-a8af-cc1e8aa38717" providerId="AD" clId="Web-{6A751903-85CB-5DA1-1AA9-4C01D0C21FB0}" dt="2022-11-23T22:55:12.748" v="166"/>
          <ac:picMkLst>
            <pc:docMk/>
            <pc:sldMk cId="1199368934" sldId="838"/>
            <ac:picMk id="11" creationId="{74EBFC86-7356-E007-F366-337A02CB1C00}"/>
          </ac:picMkLst>
        </pc:picChg>
      </pc:sldChg>
      <pc:sldChg chg="add del replId">
        <pc:chgData name="Marvin Soetanto" userId="S::mlsoetanto@tudelft.nl::b520ea78-7366-4efe-a8af-cc1e8aa38717" providerId="AD" clId="Web-{6A751903-85CB-5DA1-1AA9-4C01D0C21FB0}" dt="2022-11-23T22:49:52.206" v="72"/>
        <pc:sldMkLst>
          <pc:docMk/>
          <pc:sldMk cId="3953911791" sldId="838"/>
        </pc:sldMkLst>
      </pc:sldChg>
      <pc:sldChg chg="modSp add replId modNotes">
        <pc:chgData name="Marvin Soetanto" userId="S::mlsoetanto@tudelft.nl::b520ea78-7366-4efe-a8af-cc1e8aa38717" providerId="AD" clId="Web-{6A751903-85CB-5DA1-1AA9-4C01D0C21FB0}" dt="2022-11-24T00:15:06.867" v="479"/>
        <pc:sldMkLst>
          <pc:docMk/>
          <pc:sldMk cId="3406273445" sldId="839"/>
        </pc:sldMkLst>
        <pc:spChg chg="mod">
          <ac:chgData name="Marvin Soetanto" userId="S::mlsoetanto@tudelft.nl::b520ea78-7366-4efe-a8af-cc1e8aa38717" providerId="AD" clId="Web-{6A751903-85CB-5DA1-1AA9-4C01D0C21FB0}" dt="2022-11-23T23:14:46.147" v="286" actId="20577"/>
          <ac:spMkLst>
            <pc:docMk/>
            <pc:sldMk cId="3406273445" sldId="839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48.067" v="457" actId="20577"/>
          <ac:spMkLst>
            <pc:docMk/>
            <pc:sldMk cId="3406273445" sldId="839"/>
            <ac:spMk id="4" creationId="{F2D189B6-213A-00A4-1078-1ACC6F751843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6:27.463" v="290" actId="20577"/>
          <ac:spMkLst>
            <pc:docMk/>
            <pc:sldMk cId="3406273445" sldId="839"/>
            <ac:spMk id="8" creationId="{4E161113-0F8F-46B1-CBCA-67968895B14F}"/>
          </ac:spMkLst>
        </pc:spChg>
        <pc:picChg chg="mod">
          <ac:chgData name="Marvin Soetanto" userId="S::mlsoetanto@tudelft.nl::b520ea78-7366-4efe-a8af-cc1e8aa38717" providerId="AD" clId="Web-{6A751903-85CB-5DA1-1AA9-4C01D0C21FB0}" dt="2022-11-23T23:14:56.319" v="287"/>
          <ac:picMkLst>
            <pc:docMk/>
            <pc:sldMk cId="3406273445" sldId="839"/>
            <ac:picMk id="9" creationId="{661EA4A7-4427-D954-5686-C902BF81615E}"/>
          </ac:picMkLst>
        </pc:picChg>
      </pc:sldChg>
      <pc:sldChg chg="modSp add replId">
        <pc:chgData name="Marvin Soetanto" userId="S::mlsoetanto@tudelft.nl::b520ea78-7366-4efe-a8af-cc1e8aa38717" providerId="AD" clId="Web-{6A751903-85CB-5DA1-1AA9-4C01D0C21FB0}" dt="2022-11-23T23:19:34.375" v="336" actId="20577"/>
        <pc:sldMkLst>
          <pc:docMk/>
          <pc:sldMk cId="3784849008" sldId="840"/>
        </pc:sldMkLst>
        <pc:spChg chg="mod">
          <ac:chgData name="Marvin Soetanto" userId="S::mlsoetanto@tudelft.nl::b520ea78-7366-4efe-a8af-cc1e8aa38717" providerId="AD" clId="Web-{6A751903-85CB-5DA1-1AA9-4C01D0C21FB0}" dt="2022-11-23T23:17:40.871" v="296" actId="20577"/>
          <ac:spMkLst>
            <pc:docMk/>
            <pc:sldMk cId="3784849008" sldId="840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34.375" v="336" actId="20577"/>
          <ac:spMkLst>
            <pc:docMk/>
            <pc:sldMk cId="3784849008" sldId="840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19.281" v="334" actId="20577"/>
          <ac:spMkLst>
            <pc:docMk/>
            <pc:sldMk cId="3784849008" sldId="840"/>
            <ac:spMk id="7" creationId="{694D6B13-324E-BC72-D7DD-55AD392712F2}"/>
          </ac:spMkLst>
        </pc:spChg>
      </pc:sldChg>
      <pc:sldChg chg="modSp add ord replId">
        <pc:chgData name="Marvin Soetanto" userId="S::mlsoetanto@tudelft.nl::b520ea78-7366-4efe-a8af-cc1e8aa38717" providerId="AD" clId="Web-{6A751903-85CB-5DA1-1AA9-4C01D0C21FB0}" dt="2022-11-24T00:13:15.504" v="455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6A751903-85CB-5DA1-1AA9-4C01D0C21FB0}" dt="2022-11-23T23:57:57.233" v="425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57:04.232" v="406" actId="20577"/>
          <ac:spMkLst>
            <pc:docMk/>
            <pc:sldMk cId="1152737934" sldId="841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4T00:07:54.947" v="449" actId="20577"/>
          <ac:spMkLst>
            <pc:docMk/>
            <pc:sldMk cId="1152737934" sldId="841"/>
            <ac:spMk id="7" creationId="{694D6B13-324E-BC72-D7DD-55AD392712F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15.504" v="455" actId="20577"/>
          <ac:spMkLst>
            <pc:docMk/>
            <pc:sldMk cId="1152737934" sldId="841"/>
            <ac:spMk id="10" creationId="{8D64D861-4349-086F-AA6E-49C77561CDBD}"/>
          </ac:spMkLst>
        </pc:spChg>
        <pc:picChg chg="mod">
          <ac:chgData name="Marvin Soetanto" userId="S::mlsoetanto@tudelft.nl::b520ea78-7366-4efe-a8af-cc1e8aa38717" providerId="AD" clId="Web-{6A751903-85CB-5DA1-1AA9-4C01D0C21FB0}" dt="2022-11-24T00:11:40.470" v="451"/>
          <ac:picMkLst>
            <pc:docMk/>
            <pc:sldMk cId="1152737934" sldId="841"/>
            <ac:picMk id="14" creationId="{E0416EE5-F393-1812-A7FC-9ADE18EB6631}"/>
          </ac:picMkLst>
        </pc:picChg>
      </pc:sldChg>
    </pc:docChg>
  </pc:docChgLst>
  <pc:docChgLst>
    <pc:chgData name="Wiebe Dijkstra" userId="3e228de1-5d7d-40b0-b1c2-3c4a90e6ed42" providerId="ADAL" clId="{1784EAE5-0F6E-904A-BCC8-DE0CF4378477}"/>
    <pc:docChg chg="custSel addSld modSld">
      <pc:chgData name="Wiebe Dijkstra" userId="3e228de1-5d7d-40b0-b1c2-3c4a90e6ed42" providerId="ADAL" clId="{1784EAE5-0F6E-904A-BCC8-DE0CF4378477}" dt="2023-06-05T05:49:49.332" v="230"/>
      <pc:docMkLst>
        <pc:docMk/>
      </pc:docMkLst>
      <pc:sldChg chg="modSp mod">
        <pc:chgData name="Wiebe Dijkstra" userId="3e228de1-5d7d-40b0-b1c2-3c4a90e6ed42" providerId="ADAL" clId="{1784EAE5-0F6E-904A-BCC8-DE0CF4378477}" dt="2023-06-05T05:49:45.803" v="229" actId="27636"/>
        <pc:sldMkLst>
          <pc:docMk/>
          <pc:sldMk cId="1127949752" sldId="259"/>
        </pc:sldMkLst>
        <pc:spChg chg="mod">
          <ac:chgData name="Wiebe Dijkstra" userId="3e228de1-5d7d-40b0-b1c2-3c4a90e6ed42" providerId="ADAL" clId="{1784EAE5-0F6E-904A-BCC8-DE0CF4378477}" dt="2023-06-05T05:49:45.803" v="229" actId="27636"/>
          <ac:spMkLst>
            <pc:docMk/>
            <pc:sldMk cId="1127949752" sldId="259"/>
            <ac:spMk id="3" creationId="{35427422-6F3B-3E59-293F-DF3237B03B7C}"/>
          </ac:spMkLst>
        </pc:spChg>
      </pc:sldChg>
      <pc:sldChg chg="modSp mod">
        <pc:chgData name="Wiebe Dijkstra" userId="3e228de1-5d7d-40b0-b1c2-3c4a90e6ed42" providerId="ADAL" clId="{1784EAE5-0F6E-904A-BCC8-DE0CF4378477}" dt="2023-06-03T20:07:37.708" v="158" actId="20577"/>
        <pc:sldMkLst>
          <pc:docMk/>
          <pc:sldMk cId="2068372237" sldId="263"/>
        </pc:sldMkLst>
        <pc:spChg chg="mod">
          <ac:chgData name="Wiebe Dijkstra" userId="3e228de1-5d7d-40b0-b1c2-3c4a90e6ed42" providerId="ADAL" clId="{1784EAE5-0F6E-904A-BCC8-DE0CF4378477}" dt="2023-06-03T20:07:29.065" v="144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Wiebe Dijkstra" userId="3e228de1-5d7d-40b0-b1c2-3c4a90e6ed42" providerId="ADAL" clId="{1784EAE5-0F6E-904A-BCC8-DE0CF4378477}" dt="2023-06-03T20:07:37.708" v="158" actId="20577"/>
          <ac:spMkLst>
            <pc:docMk/>
            <pc:sldMk cId="2068372237" sldId="263"/>
            <ac:spMk id="30" creationId="{89D5863D-856E-2854-2B6C-D90FE0455AA9}"/>
          </ac:spMkLst>
        </pc:spChg>
      </pc:sldChg>
      <pc:sldChg chg="modSp mod">
        <pc:chgData name="Wiebe Dijkstra" userId="3e228de1-5d7d-40b0-b1c2-3c4a90e6ed42" providerId="ADAL" clId="{1784EAE5-0F6E-904A-BCC8-DE0CF4378477}" dt="2023-06-03T20:07:15.564" v="128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1784EAE5-0F6E-904A-BCC8-DE0CF4378477}" dt="2023-06-03T20:07:15.564" v="128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1784EAE5-0F6E-904A-BCC8-DE0CF4378477}" dt="2023-06-03T20:06:55.196" v="15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mod modShow">
        <pc:chgData name="Wiebe Dijkstra" userId="3e228de1-5d7d-40b0-b1c2-3c4a90e6ed42" providerId="ADAL" clId="{1784EAE5-0F6E-904A-BCC8-DE0CF4378477}" dt="2023-06-03T20:08:00.962" v="169" actId="20577"/>
        <pc:sldMkLst>
          <pc:docMk/>
          <pc:sldMk cId="1799807722" sldId="835"/>
        </pc:sldMkLst>
        <pc:spChg chg="mod">
          <ac:chgData name="Wiebe Dijkstra" userId="3e228de1-5d7d-40b0-b1c2-3c4a90e6ed42" providerId="ADAL" clId="{1784EAE5-0F6E-904A-BCC8-DE0CF4378477}" dt="2023-06-03T20:08:00.962" v="169" actId="20577"/>
          <ac:spMkLst>
            <pc:docMk/>
            <pc:sldMk cId="1799807722" sldId="835"/>
            <ac:spMk id="2" creationId="{C63FBE15-BBA6-F594-4229-3C64EAC1A6E4}"/>
          </ac:spMkLst>
        </pc:spChg>
      </pc:sldChg>
      <pc:sldChg chg="modSp add mod">
        <pc:chgData name="Wiebe Dijkstra" userId="3e228de1-5d7d-40b0-b1c2-3c4a90e6ed42" providerId="ADAL" clId="{1784EAE5-0F6E-904A-BCC8-DE0CF4378477}" dt="2023-06-05T05:49:49.332" v="230"/>
        <pc:sldMkLst>
          <pc:docMk/>
          <pc:sldMk cId="2227195246" sldId="836"/>
        </pc:sldMkLst>
        <pc:spChg chg="mod">
          <ac:chgData name="Wiebe Dijkstra" userId="3e228de1-5d7d-40b0-b1c2-3c4a90e6ed42" providerId="ADAL" clId="{1784EAE5-0F6E-904A-BCC8-DE0CF4378477}" dt="2023-06-05T05:49:49.332" v="230"/>
          <ac:spMkLst>
            <pc:docMk/>
            <pc:sldMk cId="2227195246" sldId="836"/>
            <ac:spMk id="38" creationId="{0C9E56BD-11A9-846D-9BC8-B411524E6874}"/>
          </ac:spMkLst>
        </pc:spChg>
      </pc:sldChg>
    </pc:docChg>
  </pc:docChgLst>
  <pc:docChgLst>
    <pc:chgData name="Marvin Soetanto" userId="S::mlsoetanto@tudelft.nl::b520ea78-7366-4efe-a8af-cc1e8aa38717" providerId="AD" clId="Web-{3C9285D9-F76E-7814-13BF-C6648C3E5637}"/>
    <pc:docChg chg="addSld modSld">
      <pc:chgData name="Marvin Soetanto" userId="S::mlsoetanto@tudelft.nl::b520ea78-7366-4efe-a8af-cc1e8aa38717" providerId="AD" clId="Web-{3C9285D9-F76E-7814-13BF-C6648C3E5637}" dt="2022-11-24T08:14:09.741" v="144" actId="20577"/>
      <pc:docMkLst>
        <pc:docMk/>
      </pc:docMkLst>
      <pc:sldChg chg="modSp">
        <pc:chgData name="Marvin Soetanto" userId="S::mlsoetanto@tudelft.nl::b520ea78-7366-4efe-a8af-cc1e8aa38717" providerId="AD" clId="Web-{3C9285D9-F76E-7814-13BF-C6648C3E5637}" dt="2022-11-24T08:14:09.741" v="14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3C9285D9-F76E-7814-13BF-C6648C3E5637}" dt="2022-11-24T08:14:09.741" v="14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modSp">
        <pc:chgData name="Marvin Soetanto" userId="S::mlsoetanto@tudelft.nl::b520ea78-7366-4efe-a8af-cc1e8aa38717" providerId="AD" clId="Web-{3C9285D9-F76E-7814-13BF-C6648C3E5637}" dt="2022-11-24T00:15:38.234" v="2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3C9285D9-F76E-7814-13BF-C6648C3E5637}" dt="2022-11-24T00:15:38.234" v="2" actId="20577"/>
          <ac:spMkLst>
            <pc:docMk/>
            <pc:sldMk cId="1152737934" sldId="841"/>
            <ac:spMk id="6" creationId="{F7E2FAFE-3D31-E1CD-D159-0D241F559479}"/>
          </ac:spMkLst>
        </pc:spChg>
      </pc:sldChg>
      <pc:sldChg chg="addSp delSp modSp add mod replId modClrScheme modShow chgLayout">
        <pc:chgData name="Marvin Soetanto" userId="S::mlsoetanto@tudelft.nl::b520ea78-7366-4efe-a8af-cc1e8aa38717" providerId="AD" clId="Web-{3C9285D9-F76E-7814-13BF-C6648C3E5637}" dt="2022-11-24T08:13:42.506" v="142"/>
        <pc:sldMkLst>
          <pc:docMk/>
          <pc:sldMk cId="1423090833" sldId="842"/>
        </pc:sldMkLst>
        <pc:spChg chg="add del mod ord">
          <ac:chgData name="Marvin Soetanto" userId="S::mlsoetanto@tudelft.nl::b520ea78-7366-4efe-a8af-cc1e8aa38717" providerId="AD" clId="Web-{3C9285D9-F76E-7814-13BF-C6648C3E5637}" dt="2022-11-24T08:08:32.420" v="37"/>
          <ac:spMkLst>
            <pc:docMk/>
            <pc:sldMk cId="1423090833" sldId="842"/>
            <ac:spMk id="5" creationId="{E4B5ADE3-E807-DD21-4E19-80F2321DD196}"/>
          </ac:spMkLst>
        </pc:spChg>
        <pc:spChg chg="mod ord">
          <ac:chgData name="Marvin Soetanto" userId="S::mlsoetanto@tudelft.nl::b520ea78-7366-4efe-a8af-cc1e8aa38717" providerId="AD" clId="Web-{3C9285D9-F76E-7814-13BF-C6648C3E5637}" dt="2022-11-24T08:06:31.682" v="22"/>
          <ac:spMkLst>
            <pc:docMk/>
            <pc:sldMk cId="1423090833" sldId="842"/>
            <ac:spMk id="17" creationId="{F57219D6-0BF6-DA5A-3D7A-913127418121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53.306" v="14"/>
          <ac:spMkLst>
            <pc:docMk/>
            <pc:sldMk cId="1423090833" sldId="842"/>
            <ac:spMk id="20" creationId="{3DFFB41C-D9E3-97F1-021D-7F79E3047A2F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31.852" v="13"/>
          <ac:spMkLst>
            <pc:docMk/>
            <pc:sldMk cId="1423090833" sldId="842"/>
            <ac:spMk id="21" creationId="{A5B5C317-DC95-0350-EE2D-20B77B8870DF}"/>
          </ac:spMkLst>
        </pc:spChg>
        <pc:graphicFrameChg chg="add mod ord modGraphic">
          <ac:chgData name="Marvin Soetanto" userId="S::mlsoetanto@tudelft.nl::b520ea78-7366-4efe-a8af-cc1e8aa38717" providerId="AD" clId="Web-{3C9285D9-F76E-7814-13BF-C6648C3E5637}" dt="2022-11-24T08:13:04.427" v="141"/>
          <ac:graphicFrameMkLst>
            <pc:docMk/>
            <pc:sldMk cId="1423090833" sldId="842"/>
            <ac:graphicFrameMk id="3" creationId="{5B22ED35-FF48-624C-AB92-B4A66DBD7B8B}"/>
          </ac:graphicFrameMkLst>
        </pc:graphicFrameChg>
        <pc:graphicFrameChg chg="add mod modGraphic">
          <ac:chgData name="Marvin Soetanto" userId="S::mlsoetanto@tudelft.nl::b520ea78-7366-4efe-a8af-cc1e8aa38717" providerId="AD" clId="Web-{3C9285D9-F76E-7814-13BF-C6648C3E5637}" dt="2022-11-24T08:12:41.708" v="132"/>
          <ac:graphicFrameMkLst>
            <pc:docMk/>
            <pc:sldMk cId="1423090833" sldId="842"/>
            <ac:graphicFrameMk id="7" creationId="{DF4DD5EC-A884-F5F7-6879-723CDDCAA27D}"/>
          </ac:graphicFrameMkLst>
        </pc:graphicFrameChg>
      </pc:sldChg>
    </pc:docChg>
  </pc:docChgLst>
  <pc:docChgLst>
    <pc:chgData name="Marvin Soetanto" userId="S::mlsoetanto@tudelft.nl::b520ea78-7366-4efe-a8af-cc1e8aa38717" providerId="AD" clId="Web-{00172869-3A57-3C4B-9F1F-95F1DFDE009F}"/>
    <pc:docChg chg="delSld modSld">
      <pc:chgData name="Marvin Soetanto" userId="S::mlsoetanto@tudelft.nl::b520ea78-7366-4efe-a8af-cc1e8aa38717" providerId="AD" clId="Web-{00172869-3A57-3C4B-9F1F-95F1DFDE009F}" dt="2023-03-20T10:32:59.585" v="89" actId="20577"/>
      <pc:docMkLst>
        <pc:docMk/>
      </pc:docMkLst>
      <pc:sldChg chg="modSp">
        <pc:chgData name="Marvin Soetanto" userId="S::mlsoetanto@tudelft.nl::b520ea78-7366-4efe-a8af-cc1e8aa38717" providerId="AD" clId="Web-{00172869-3A57-3C4B-9F1F-95F1DFDE009F}" dt="2023-03-20T10:14:24.107" v="17"/>
        <pc:sldMkLst>
          <pc:docMk/>
          <pc:sldMk cId="1127949752" sldId="259"/>
        </pc:sldMkLst>
        <pc:spChg chg="mod">
          <ac:chgData name="Marvin Soetanto" userId="S::mlsoetanto@tudelft.nl::b520ea78-7366-4efe-a8af-cc1e8aa38717" providerId="AD" clId="Web-{00172869-3A57-3C4B-9F1F-95F1DFDE009F}" dt="2023-03-20T10:14:11.295" v="15"/>
          <ac:spMkLst>
            <pc:docMk/>
            <pc:sldMk cId="1127949752" sldId="259"/>
            <ac:spMk id="18" creationId="{123A294A-0512-C876-335C-A9D5B27794A4}"/>
          </ac:spMkLst>
        </pc:spChg>
        <pc:spChg chg="mod">
          <ac:chgData name="Marvin Soetanto" userId="S::mlsoetanto@tudelft.nl::b520ea78-7366-4efe-a8af-cc1e8aa38717" providerId="AD" clId="Web-{00172869-3A57-3C4B-9F1F-95F1DFDE009F}" dt="2023-03-20T10:14:24.107" v="17"/>
          <ac:spMkLst>
            <pc:docMk/>
            <pc:sldMk cId="1127949752" sldId="259"/>
            <ac:spMk id="34" creationId="{4EF46FB2-D04D-C35F-BEA7-A5278A5C4923}"/>
          </ac:spMkLst>
        </pc:spChg>
      </pc:sldChg>
      <pc:sldChg chg="addSp delSp modSp">
        <pc:chgData name="Marvin Soetanto" userId="S::mlsoetanto@tudelft.nl::b520ea78-7366-4efe-a8af-cc1e8aa38717" providerId="AD" clId="Web-{00172869-3A57-3C4B-9F1F-95F1DFDE009F}" dt="2023-03-20T10:26:24.608" v="25" actId="20577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00172869-3A57-3C4B-9F1F-95F1DFDE009F}" dt="2023-03-20T10:13:52.982" v="12" actId="2057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Marvin Soetanto" userId="S::mlsoetanto@tudelft.nl::b520ea78-7366-4efe-a8af-cc1e8aa38717" providerId="AD" clId="Web-{00172869-3A57-3C4B-9F1F-95F1DFDE009F}" dt="2023-03-20T10:26:24.608" v="25" actId="20577"/>
          <ac:spMkLst>
            <pc:docMk/>
            <pc:sldMk cId="4135360505" sldId="262"/>
            <ac:spMk id="4" creationId="{2D303EAE-0538-2EC1-A273-E6386222EA68}"/>
          </ac:spMkLst>
        </pc:spChg>
        <pc:spChg chg="add del mod">
          <ac:chgData name="Marvin Soetanto" userId="S::mlsoetanto@tudelft.nl::b520ea78-7366-4efe-a8af-cc1e8aa38717" providerId="AD" clId="Web-{00172869-3A57-3C4B-9F1F-95F1DFDE009F}" dt="2023-03-20T10:25:19.294" v="20"/>
          <ac:spMkLst>
            <pc:docMk/>
            <pc:sldMk cId="4135360505" sldId="262"/>
            <ac:spMk id="16" creationId="{98224226-A5E7-4CAE-0E44-D20B3333704D}"/>
          </ac:spMkLst>
        </pc:spChg>
        <pc:picChg chg="add del mod">
          <ac:chgData name="Marvin Soetanto" userId="S::mlsoetanto@tudelft.nl::b520ea78-7366-4efe-a8af-cc1e8aa38717" providerId="AD" clId="Web-{00172869-3A57-3C4B-9F1F-95F1DFDE009F}" dt="2023-03-20T10:25:25.450" v="21"/>
          <ac:picMkLst>
            <pc:docMk/>
            <pc:sldMk cId="4135360505" sldId="262"/>
            <ac:picMk id="2" creationId="{26A0320C-A6AF-9BCE-DC8B-3A33159971FC}"/>
          </ac:picMkLst>
        </pc:picChg>
        <pc:picChg chg="add del mod">
          <ac:chgData name="Marvin Soetanto" userId="S::mlsoetanto@tudelft.nl::b520ea78-7366-4efe-a8af-cc1e8aa38717" providerId="AD" clId="Web-{00172869-3A57-3C4B-9F1F-95F1DFDE009F}" dt="2023-03-20T10:25:30.466" v="22"/>
          <ac:picMkLst>
            <pc:docMk/>
            <pc:sldMk cId="4135360505" sldId="262"/>
            <ac:picMk id="7" creationId="{B4BD3C49-D5AE-2369-A811-4C2D0A26A95D}"/>
          </ac:picMkLst>
        </pc:picChg>
      </pc:sldChg>
      <pc:sldChg chg="modSp">
        <pc:chgData name="Marvin Soetanto" userId="S::mlsoetanto@tudelft.nl::b520ea78-7366-4efe-a8af-cc1e8aa38717" providerId="AD" clId="Web-{00172869-3A57-3C4B-9F1F-95F1DFDE009F}" dt="2023-03-20T10:32:59.585" v="89" actId="20577"/>
        <pc:sldMkLst>
          <pc:docMk/>
          <pc:sldMk cId="839524747" sldId="269"/>
        </pc:sldMkLst>
        <pc:spChg chg="mod">
          <ac:chgData name="Marvin Soetanto" userId="S::mlsoetanto@tudelft.nl::b520ea78-7366-4efe-a8af-cc1e8aa38717" providerId="AD" clId="Web-{00172869-3A57-3C4B-9F1F-95F1DFDE009F}" dt="2023-03-20T10:32:59.585" v="89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">
        <pc:chgData name="Marvin Soetanto" userId="S::mlsoetanto@tudelft.nl::b520ea78-7366-4efe-a8af-cc1e8aa38717" providerId="AD" clId="Web-{00172869-3A57-3C4B-9F1F-95F1DFDE009F}" dt="2023-03-20T10:13:10.465" v="4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00172869-3A57-3C4B-9F1F-95F1DFDE009F}" dt="2023-03-20T10:13:10.465" v="4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Marvin Soetanto" userId="S::mlsoetanto@tudelft.nl::b520ea78-7366-4efe-a8af-cc1e8aa38717" providerId="AD" clId="Web-{00172869-3A57-3C4B-9F1F-95F1DFDE009F}" dt="2023-03-20T10:13:25.590" v="5"/>
        <pc:sldMkLst>
          <pc:docMk/>
          <pc:sldMk cId="1423090833" sldId="842"/>
        </pc:sldMkLst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S::wpdijkstra@tudelft.nl::3e228de1-5d7d-40b0-b1c2-3c4a90e6ed42" providerId="AD" clId="Web-{1CE57D6B-148D-B40F-616F-8003F2EB1E85}"/>
    <pc:docChg chg="modSld">
      <pc:chgData name="Wiebe Dijkstra" userId="S::wpdijkstra@tudelft.nl::3e228de1-5d7d-40b0-b1c2-3c4a90e6ed42" providerId="AD" clId="Web-{1CE57D6B-148D-B40F-616F-8003F2EB1E85}" dt="2022-09-29T13:14:43.570" v="1" actId="20577"/>
      <pc:docMkLst>
        <pc:docMk/>
      </pc:docMkLst>
      <pc:sldChg chg="modSp">
        <pc:chgData name="Wiebe Dijkstra" userId="S::wpdijkstra@tudelft.nl::3e228de1-5d7d-40b0-b1c2-3c4a90e6ed42" providerId="AD" clId="Web-{1CE57D6B-148D-B40F-616F-8003F2EB1E85}" dt="2022-09-29T13:14:43.570" v="1" actId="20577"/>
        <pc:sldMkLst>
          <pc:docMk/>
          <pc:sldMk cId="1223723601" sldId="828"/>
        </pc:sldMkLst>
        <pc:spChg chg="mod">
          <ac:chgData name="Wiebe Dijkstra" userId="S::wpdijkstra@tudelft.nl::3e228de1-5d7d-40b0-b1c2-3c4a90e6ed42" providerId="AD" clId="Web-{1CE57D6B-148D-B40F-616F-8003F2EB1E85}" dt="2022-09-29T13:14:43.570" v="1" actId="20577"/>
          <ac:spMkLst>
            <pc:docMk/>
            <pc:sldMk cId="1223723601" sldId="828"/>
            <ac:spMk id="26" creationId="{21988988-5B3C-4598-FA7D-3ABBF03FC672}"/>
          </ac:spMkLst>
        </pc:spChg>
      </pc:sld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92801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goal is to create a safe environment to share &amp; evaluate and avoid pointing fingers. </a:t>
            </a:r>
          </a:p>
          <a:p>
            <a:r>
              <a:rPr lang="en-US" dirty="0"/>
              <a:t>This can be used as the premise to focus on the process.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39282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It’s similar to the keep, change, create exercise but then focused on the process. Despite this only being 4 questions, an hour can easily be spent on these.</a:t>
            </a:r>
          </a:p>
          <a:p>
            <a:endParaRPr lang="en-US" dirty="0"/>
          </a:p>
          <a:p>
            <a:r>
              <a:rPr lang="en-US" dirty="0"/>
              <a:t>Potentially split focus on: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communication (tools/platform/style),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availability,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planning,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dependencies,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general dynamics</a:t>
            </a:r>
          </a:p>
        </p:txBody>
      </p:sp>
    </p:spTree>
    <p:extLst>
      <p:ext uri="{BB962C8B-B14F-4D97-AF65-F5344CB8AC3E}">
        <p14:creationId xmlns:p14="http://schemas.microsoft.com/office/powerpoint/2010/main" val="348767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markuswinkler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photos/-fRAIQHKcc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photos/_uS8dKPwGrM" TargetMode="External"/><Relationship Id="rId4" Type="http://schemas.openxmlformats.org/officeDocument/2006/relationships/hyperlink" Target="https://unsplash.com/@jimromero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illysalmon.com/carpe-diem.html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johnschno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unsplash.com/photos/2FPjlAyMQTA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unsplash.com/photos/CHVTt0aGbx0" TargetMode="External"/><Relationship Id="rId4" Type="http://schemas.openxmlformats.org/officeDocument/2006/relationships/hyperlink" Target="https://unsplash.com/@janesky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photos/4IxPVkFGJGI" TargetMode="External"/><Relationship Id="rId4" Type="http://schemas.openxmlformats.org/officeDocument/2006/relationships/hyperlink" Target="https://unsplash.com/@kensuare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Ask the course team to reflect on the project as a preparation for this meeting. </a:t>
            </a:r>
            <a:endParaRPr lang="en-US" sz="20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List of materials</a:t>
            </a:r>
          </a:p>
          <a:p>
            <a:pPr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N/a</a:t>
            </a:r>
          </a:p>
          <a:p>
            <a:pPr>
              <a:buFont typeface="Arial"/>
              <a:buChar char="•"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Process review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latin typeface="Arial"/>
                <a:cs typeface="Arial"/>
              </a:rPr>
              <a:t>How did we collaborate?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Photo by </a:t>
            </a:r>
            <a:r>
              <a:rPr lang="en-NL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Markus Winkler</a:t>
            </a:r>
            <a:r>
              <a:rPr lang="en-NL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on </a:t>
            </a:r>
            <a:r>
              <a:rPr lang="en-NL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</a:p>
        </p:txBody>
      </p:sp>
    </p:spTree>
    <p:extLst>
      <p:ext uri="{BB962C8B-B14F-4D97-AF65-F5344CB8AC3E}">
        <p14:creationId xmlns:p14="http://schemas.microsoft.com/office/powerpoint/2010/main" val="1152737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 Medium"/>
                <a:ea typeface="Roboto Slab Medium"/>
              </a:rPr>
              <a:t>Retrospective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189B6-213A-00A4-1078-1ACC6F751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3000" dirty="0">
                <a:latin typeface="Arial"/>
                <a:cs typeface="Arial"/>
              </a:rPr>
              <a:t>What did we do well?</a:t>
            </a:r>
            <a:br>
              <a:rPr lang="en-GB" sz="3000" dirty="0">
                <a:latin typeface="Arial"/>
                <a:cs typeface="Arial"/>
              </a:rPr>
            </a:br>
            <a:endParaRPr lang="en-GB" sz="3000" dirty="0">
              <a:latin typeface="Arial"/>
              <a:cs typeface="Arial"/>
            </a:endParaRPr>
          </a:p>
          <a:p>
            <a:r>
              <a:rPr lang="en-GB" sz="3000" dirty="0">
                <a:latin typeface="Arial"/>
                <a:cs typeface="Arial"/>
              </a:rPr>
              <a:t>What did we learn?</a:t>
            </a:r>
            <a:br>
              <a:rPr lang="en-GB" sz="3000" dirty="0">
                <a:latin typeface="Arial"/>
                <a:cs typeface="Arial"/>
              </a:rPr>
            </a:br>
            <a:endParaRPr lang="en-GB" sz="3000" dirty="0">
              <a:latin typeface="Arial"/>
              <a:cs typeface="Arial"/>
            </a:endParaRPr>
          </a:p>
          <a:p>
            <a:r>
              <a:rPr lang="en-GB" sz="3000" dirty="0">
                <a:latin typeface="Arial"/>
                <a:cs typeface="Arial"/>
              </a:rPr>
              <a:t>What should we do differently in the future?</a:t>
            </a:r>
            <a:br>
              <a:rPr lang="en-GB" sz="3000" dirty="0">
                <a:latin typeface="Arial"/>
                <a:cs typeface="Arial"/>
              </a:rPr>
            </a:br>
            <a:endParaRPr lang="en-GB" sz="3000" dirty="0">
              <a:latin typeface="Arial"/>
              <a:cs typeface="Arial"/>
            </a:endParaRPr>
          </a:p>
          <a:p>
            <a:r>
              <a:rPr lang="en-GB" sz="3000" dirty="0">
                <a:latin typeface="Arial"/>
                <a:cs typeface="Arial"/>
              </a:rPr>
              <a:t>What do we still not understand?</a:t>
            </a:r>
            <a:endParaRPr lang="en-GB" dirty="0"/>
          </a:p>
        </p:txBody>
      </p:sp>
      <p:pic>
        <p:nvPicPr>
          <p:cNvPr id="9" name="Picture 11" descr="A picture containing light, traffic, traffic light, stop&#10;&#10;Description automatically generated">
            <a:extLst>
              <a:ext uri="{FF2B5EF4-FFF2-40B4-BE49-F238E27FC236}">
                <a16:creationId xmlns:a16="http://schemas.microsoft.com/office/drawing/2014/main" id="{661EA4A7-4427-D954-5686-C902BF8161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3913" cy="6858000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161113-0F8F-46B1-CBCA-67968895B1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Jim Romero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 on 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dirty="0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406273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latin typeface="Arial"/>
                <a:cs typeface="Arial"/>
              </a:rPr>
              <a:t>Focus &amp; follow-up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12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Which improvements are we going to focus on?</a:t>
            </a: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Are we planning to collaborate again in the future?</a:t>
            </a: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Next meeting: ?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1"/>
            <a:ext cx="8035600" cy="4524315"/>
            <a:chOff x="3838036" y="1166841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1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person, computer, floor&#10;&#10;Description automatically generated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27" y="758496"/>
            <a:ext cx="9358256" cy="1621063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>
                <a:solidFill>
                  <a:schemeClr val="accent2"/>
                </a:solidFill>
                <a:latin typeface="Roboto Slab Medium"/>
                <a:ea typeface="Roboto Slab Medium"/>
              </a:rPr>
              <a:t>Process Evaluation</a:t>
            </a:r>
            <a:endParaRPr lang="en-US" sz="6000" dirty="0">
              <a:solidFill>
                <a:schemeClr val="accent2"/>
              </a:solidFill>
              <a:cs typeface="Roboto Slab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NL" dirty="0">
                <a:solidFill>
                  <a:schemeClr val="accent2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 Schnobrich</a:t>
            </a:r>
            <a:r>
              <a:rPr lang="en-NL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NL" dirty="0">
                <a:solidFill>
                  <a:schemeClr val="bg1"/>
                </a:solidFill>
                <a:latin typeface="Arial"/>
                <a:cs typeface="Arial"/>
              </a:rPr>
              <a:t>on </a:t>
            </a:r>
            <a:r>
              <a:rPr lang="en-NL" dirty="0">
                <a:solidFill>
                  <a:schemeClr val="accent2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AEB3EC-1A9B-2F4C-541D-0FB840D0C1ED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tx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A68BD73-72BC-B0F3-21A7-78D3C3FD379E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D5EDBB5-849B-4D46-7933-40A46927AA8E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E9365DB-D8D9-93EA-BB7A-4AC09B7FFE77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22EF5DD6-94B7-8930-6B74-5C5E013F13B9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5383DB5A-86B7-CA4B-5123-2FED613B76A9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610C8C5-49D8-76EE-20AB-4C9DCCE60942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3425593-7320-6A8E-07F6-FA8E458FA91B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7F73DFD-9ED0-03A1-DD97-9FCA3BFD7029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427422-6F3B-3E59-293F-DF3237B0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7A04C336-A0DA-37FA-A656-B29126D1A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6913" y="814075"/>
            <a:ext cx="10798175" cy="52298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Process evaluation is a moment </a:t>
            </a:r>
            <a:endParaRPr lang="en-US" sz="5400" dirty="0">
              <a:solidFill>
                <a:srgbClr val="FFFFFF"/>
              </a:solidFill>
              <a:latin typeface="Roboto Slab Regular Regular"/>
              <a:ea typeface="Roboto Slab Medium"/>
            </a:endParaRPr>
          </a:p>
          <a:p>
            <a:pPr>
              <a:lnSpc>
                <a:spcPct val="100000"/>
              </a:lnSpc>
            </a:pP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of </a:t>
            </a:r>
            <a:r>
              <a:rPr lang="en-US" sz="5400" spc="-1" dirty="0">
                <a:solidFill>
                  <a:schemeClr val="bg1"/>
                </a:solidFill>
                <a:latin typeface="Roboto Slab Regular Regular"/>
                <a:ea typeface="Roboto Slab Medium"/>
                <a:cs typeface="Arial"/>
              </a:rPr>
              <a:t>reflection </a:t>
            </a: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related to</a:t>
            </a:r>
            <a:r>
              <a:rPr lang="en-US" sz="5400" spc="-1" dirty="0">
                <a:solidFill>
                  <a:schemeClr val="bg1"/>
                </a:solidFill>
                <a:latin typeface="Roboto Slab Regular Regular"/>
                <a:ea typeface="Roboto Slab Medium"/>
                <a:cs typeface="Arial"/>
              </a:rPr>
              <a:t> team </a:t>
            </a:r>
            <a:endParaRPr lang="en-US" sz="5400" dirty="0">
              <a:solidFill>
                <a:schemeClr val="bg1"/>
              </a:solidFill>
              <a:latin typeface="Roboto Slab Regular Regular"/>
              <a:ea typeface="Roboto Slab Medium"/>
            </a:endParaRPr>
          </a:p>
          <a:p>
            <a:pPr>
              <a:lnSpc>
                <a:spcPct val="100000"/>
              </a:lnSpc>
            </a:pPr>
            <a:r>
              <a:rPr lang="en-US" sz="5400" spc="-1" dirty="0">
                <a:solidFill>
                  <a:schemeClr val="bg1"/>
                </a:solidFill>
                <a:latin typeface="Roboto Slab Regular Regular"/>
                <a:ea typeface="Roboto Slab Medium"/>
                <a:cs typeface="Arial"/>
              </a:rPr>
              <a:t>processes</a:t>
            </a: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 independent of content.</a:t>
            </a:r>
            <a:endParaRPr lang="en-US" sz="5400" dirty="0">
              <a:latin typeface="Roboto Slab Regular Regular"/>
            </a:endParaRPr>
          </a:p>
        </p:txBody>
      </p:sp>
    </p:spTree>
    <p:extLst>
      <p:ext uri="{BB962C8B-B14F-4D97-AF65-F5344CB8AC3E}">
        <p14:creationId xmlns:p14="http://schemas.microsoft.com/office/powerpoint/2010/main" val="83952474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4619" y="2538035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74619" y="3471107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2311841" y="2650498"/>
            <a:ext cx="359746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Acknowledgements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3571"/>
            <a:ext cx="274626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Process review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2311839" y="4516644"/>
            <a:ext cx="332655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Focus &amp; next steps</a:t>
            </a:r>
            <a:endParaRPr lang="en-US" sz="2800" dirty="0">
              <a:latin typeface="Roboto Slab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latin typeface="Arial"/>
                <a:cs typeface="Arial"/>
              </a:rPr>
              <a:t>Before we start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hlinkClick r:id="rId4"/>
              </a:rPr>
              <a:t>Antonio </a:t>
            </a:r>
            <a:r>
              <a:rPr lang="nl-NL" dirty="0" err="1">
                <a:solidFill>
                  <a:schemeClr val="accent2">
                    <a:lumMod val="75000"/>
                  </a:schemeClr>
                </a:solidFill>
                <a:hlinkClick r:id="rId4"/>
              </a:rPr>
              <a:t>Janesky</a:t>
            </a:r>
            <a:r>
              <a:rPr lang="en-NL" dirty="0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NL" dirty="0" err="1">
                <a:solidFill>
                  <a:schemeClr val="accent2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49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Roboto Slab Medium"/>
                <a:ea typeface="Roboto Slab Medium"/>
              </a:rPr>
              <a:t>We acknowledge that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189B6-213A-00A4-1078-1ACC6F751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3000" dirty="0">
                <a:latin typeface="Arial"/>
                <a:cs typeface="Arial"/>
              </a:rPr>
              <a:t>All team members gave it their best over the course of this project:</a:t>
            </a:r>
          </a:p>
          <a:p>
            <a:r>
              <a:rPr lang="en-GB" sz="3000" dirty="0">
                <a:latin typeface="Arial"/>
                <a:cs typeface="Arial"/>
              </a:rPr>
              <a:t>applying their skills competencies</a:t>
            </a:r>
          </a:p>
          <a:p>
            <a:r>
              <a:rPr lang="en-GB" sz="3000" dirty="0">
                <a:latin typeface="Arial"/>
                <a:cs typeface="Arial"/>
              </a:rPr>
              <a:t>making use of the available tools &amp; resources</a:t>
            </a:r>
          </a:p>
          <a:p>
            <a:r>
              <a:rPr lang="en-GB" sz="3000" dirty="0">
                <a:latin typeface="Arial"/>
                <a:cs typeface="Arial"/>
              </a:rPr>
              <a:t>within the given context (time &amp; availability)</a:t>
            </a: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661EA4A7-4427-D954-5686-C902BF8161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161113-0F8F-46B1-CBCA-67968895B1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  <a:hlinkClick r:id="rId4"/>
              </a:rPr>
              <a:t>Ken Suarez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 on 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368934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A6E6A6-1453-4CCC-B254-CF29F87DDE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2EC280-D4BD-4A1A-ADA5-612003BA70F3}">
  <ds:schemaRefs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e1bc955a-f0df-4e13-8233-156708be1c7f"/>
    <ds:schemaRef ds:uri="eb322a20-2d1e-44df-876a-7e4c63c23e4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1</TotalTime>
  <Words>379</Words>
  <Application>Microsoft Office PowerPoint</Application>
  <PresentationFormat>Breedbeeld</PresentationFormat>
  <Paragraphs>84</Paragraphs>
  <Slides>14</Slides>
  <Notes>4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3" baseType="lpstr">
      <vt:lpstr>Roboto Slab Medium</vt:lpstr>
      <vt:lpstr>Roboto Slab Regular Regular</vt:lpstr>
      <vt:lpstr>Arial</vt:lpstr>
      <vt:lpstr>Calibri</vt:lpstr>
      <vt:lpstr>Apple Symbols</vt:lpstr>
      <vt:lpstr>Roboto Slab Bold</vt:lpstr>
      <vt:lpstr>System Font Regular</vt:lpstr>
      <vt:lpstr>Carpe Diem BLD</vt:lpstr>
      <vt:lpstr>Splash screens</vt:lpstr>
      <vt:lpstr>Instructions for facilitator</vt:lpstr>
      <vt:lpstr>PowerPoint-presentatie</vt:lpstr>
      <vt:lpstr>Process Evaluation</vt:lpstr>
      <vt:lpstr>The 8 steps of DARE</vt:lpstr>
      <vt:lpstr>PowerPoint-presentatie</vt:lpstr>
      <vt:lpstr>Agenda</vt:lpstr>
      <vt:lpstr>PowerPoint-presentatie</vt:lpstr>
      <vt:lpstr>PowerPoint-presentatie</vt:lpstr>
      <vt:lpstr>We acknowledge that</vt:lpstr>
      <vt:lpstr>PowerPoint-presentatie</vt:lpstr>
      <vt:lpstr>Retrospective</vt:lpstr>
      <vt:lpstr>PowerPoint-presentatie</vt:lpstr>
      <vt:lpstr>Next steps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328</cp:revision>
  <dcterms:created xsi:type="dcterms:W3CDTF">2022-06-08T13:49:48Z</dcterms:created>
  <dcterms:modified xsi:type="dcterms:W3CDTF">2024-09-18T09:01:05Z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