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75" r:id="rId4"/>
    <p:sldMasterId id="2147483687" r:id="rId5"/>
  </p:sldMasterIdLst>
  <p:notesMasterIdLst>
    <p:notesMasterId r:id="rId25"/>
  </p:notesMasterIdLst>
  <p:sldIdLst>
    <p:sldId id="270" r:id="rId6"/>
    <p:sldId id="802" r:id="rId7"/>
    <p:sldId id="262" r:id="rId8"/>
    <p:sldId id="259" r:id="rId9"/>
    <p:sldId id="263" r:id="rId10"/>
    <p:sldId id="264" r:id="rId11"/>
    <p:sldId id="836" r:id="rId12"/>
    <p:sldId id="266" r:id="rId13"/>
    <p:sldId id="803" r:id="rId14"/>
    <p:sldId id="792" r:id="rId15"/>
    <p:sldId id="839" r:id="rId16"/>
    <p:sldId id="840" r:id="rId17"/>
    <p:sldId id="268" r:id="rId18"/>
    <p:sldId id="814" r:id="rId19"/>
    <p:sldId id="837" r:id="rId20"/>
    <p:sldId id="800" r:id="rId21"/>
    <p:sldId id="799" r:id="rId22"/>
    <p:sldId id="835" r:id="rId23"/>
    <p:sldId id="841" r:id="rId24"/>
  </p:sldIdLst>
  <p:sldSz cx="12192000" cy="6858000"/>
  <p:notesSz cx="6858000" cy="9144000"/>
  <p:embeddedFontLst>
    <p:embeddedFont>
      <p:font typeface="Roboto Slab Bold" pitchFamily="2" charset="0"/>
      <p:bold r:id="rId26"/>
      <p:italic r:id="rId27"/>
      <p:boldItalic r:id="rId28"/>
    </p:embeddedFont>
    <p:embeddedFont>
      <p:font typeface="Roboto Slab Medium" pitchFamily="2" charset="0"/>
      <p:regular r:id="rId29"/>
    </p:embeddedFont>
  </p:embeddedFontLst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1047F2A-282B-B961-3F03-712642A59795}" name="Wiebe Dijkstra" initials="WPD" userId="Wiebe Dijkstra" providerId="None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D577"/>
    <a:srgbClr val="FEB91A"/>
    <a:srgbClr val="D49200"/>
    <a:srgbClr val="0A8CA6"/>
    <a:srgbClr val="B1941E"/>
    <a:srgbClr val="59543E"/>
    <a:srgbClr val="CDB2A7"/>
    <a:srgbClr val="CAB3B3"/>
    <a:srgbClr val="6CC24A"/>
    <a:srgbClr val="0C234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D3C072F-8A5E-DE47-9FB4-000750A37FDF}" v="48" dt="2023-06-05T05:47:54.147"/>
  </p1510:revLst>
</p1510:revInfo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E0F0"/>
          </a:solidFill>
        </a:fill>
      </a:tcStyle>
    </a:wholeTbl>
    <a:band2H>
      <a:tcTxStyle/>
      <a:tcStyle>
        <a:tcBdr/>
        <a:fill>
          <a:solidFill>
            <a:srgbClr val="E6F0F7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7D4CE"/>
          </a:solidFill>
        </a:fill>
      </a:tcStyle>
    </a:wholeTbl>
    <a:band2H>
      <a:tcTxStyle/>
      <a:tcStyle>
        <a:tcBdr/>
        <a:fill>
          <a:solidFill>
            <a:srgbClr val="FBEBE8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E9CCCC"/>
          </a:solidFill>
        </a:fill>
      </a:tcStyle>
    </a:wholeTbl>
    <a:band2H>
      <a:tcTxStyle/>
      <a:tcStyle>
        <a:tcBdr/>
        <a:fill>
          <a:solidFill>
            <a:srgbClr val="F4E7E7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56"/>
    <p:restoredTop sz="94687"/>
  </p:normalViewPr>
  <p:slideViewPr>
    <p:cSldViewPr snapToGrid="0">
      <p:cViewPr varScale="1">
        <p:scale>
          <a:sx n="59" d="100"/>
          <a:sy n="59" d="100"/>
        </p:scale>
        <p:origin x="712" y="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font" Target="fonts/font1.fntdata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34" Type="http://schemas.microsoft.com/office/2016/11/relationships/changesInfo" Target="changesInfos/changesInfo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notesMaster" Target="notesMasters/notesMaster1.xml"/><Relationship Id="rId33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font" Target="fonts/font4.fntdata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font" Target="fonts/font3.fntdata"/><Relationship Id="rId36" Type="http://schemas.microsoft.com/office/2018/10/relationships/authors" Target="author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font" Target="fonts/font2.fntdata"/><Relationship Id="rId30" Type="http://schemas.openxmlformats.org/officeDocument/2006/relationships/presProps" Target="presProps.xml"/><Relationship Id="rId35" Type="http://schemas.microsoft.com/office/2015/10/relationships/revisionInfo" Target="revisionInfo.xml"/><Relationship Id="rId8" Type="http://schemas.openxmlformats.org/officeDocument/2006/relationships/slide" Target="slides/slide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Wiebe Dijkstra" userId="3e228de1-5d7d-40b0-b1c2-3c4a90e6ed42" providerId="ADAL" clId="{F0823394-9FC2-C14A-A5A0-11EACA20B4B8}"/>
    <pc:docChg chg="modSld">
      <pc:chgData name="Wiebe Dijkstra" userId="3e228de1-5d7d-40b0-b1c2-3c4a90e6ed42" providerId="ADAL" clId="{F0823394-9FC2-C14A-A5A0-11EACA20B4B8}" dt="2022-08-17T11:53:39.403" v="0" actId="1036"/>
      <pc:docMkLst>
        <pc:docMk/>
      </pc:docMkLst>
      <pc:sldChg chg="modSp mod">
        <pc:chgData name="Wiebe Dijkstra" userId="3e228de1-5d7d-40b0-b1c2-3c4a90e6ed42" providerId="ADAL" clId="{F0823394-9FC2-C14A-A5A0-11EACA20B4B8}" dt="2022-08-17T11:53:39.403" v="0" actId="1036"/>
        <pc:sldMkLst>
          <pc:docMk/>
          <pc:sldMk cId="646285211" sldId="348"/>
        </pc:sldMkLst>
        <pc:picChg chg="mod">
          <ac:chgData name="Wiebe Dijkstra" userId="3e228de1-5d7d-40b0-b1c2-3c4a90e6ed42" providerId="ADAL" clId="{F0823394-9FC2-C14A-A5A0-11EACA20B4B8}" dt="2022-08-17T11:53:39.403" v="0" actId="1036"/>
          <ac:picMkLst>
            <pc:docMk/>
            <pc:sldMk cId="646285211" sldId="348"/>
            <ac:picMk id="44" creationId="{00000000-0000-0000-0000-000000000000}"/>
          </ac:picMkLst>
        </pc:picChg>
      </pc:sldChg>
    </pc:docChg>
  </pc:docChgLst>
  <pc:docChgLst>
    <pc:chgData name="Wiebe Dijkstra" userId="S::wpdijkstra@tudelft.nl::3e228de1-5d7d-40b0-b1c2-3c4a90e6ed42" providerId="AD" clId="Web-{CF5799FB-1441-A162-6535-9CB11801C393}"/>
    <pc:docChg chg="addSld modSld">
      <pc:chgData name="Wiebe Dijkstra" userId="S::wpdijkstra@tudelft.nl::3e228de1-5d7d-40b0-b1c2-3c4a90e6ed42" providerId="AD" clId="Web-{CF5799FB-1441-A162-6535-9CB11801C393}" dt="2022-08-16T13:53:25.227" v="38"/>
      <pc:docMkLst>
        <pc:docMk/>
      </pc:docMkLst>
      <pc:sldChg chg="modSp">
        <pc:chgData name="Wiebe Dijkstra" userId="S::wpdijkstra@tudelft.nl::3e228de1-5d7d-40b0-b1c2-3c4a90e6ed42" providerId="AD" clId="Web-{CF5799FB-1441-A162-6535-9CB11801C393}" dt="2022-08-16T13:53:04.757" v="36"/>
        <pc:sldMkLst>
          <pc:docMk/>
          <pc:sldMk cId="119647657" sldId="266"/>
        </pc:sldMkLst>
        <pc:graphicFrameChg chg="mod modGraphic">
          <ac:chgData name="Wiebe Dijkstra" userId="S::wpdijkstra@tudelft.nl::3e228de1-5d7d-40b0-b1c2-3c4a90e6ed42" providerId="AD" clId="Web-{CF5799FB-1441-A162-6535-9CB11801C393}" dt="2022-08-16T13:53:04.757" v="36"/>
          <ac:graphicFrameMkLst>
            <pc:docMk/>
            <pc:sldMk cId="119647657" sldId="266"/>
            <ac:graphicFrameMk id="16" creationId="{1AA6AA1E-F462-2B9B-16F4-E4CA29C3E211}"/>
          </ac:graphicFrameMkLst>
        </pc:graphicFrameChg>
      </pc:sldChg>
      <pc:sldChg chg="modSp add replId">
        <pc:chgData name="Wiebe Dijkstra" userId="S::wpdijkstra@tudelft.nl::3e228de1-5d7d-40b0-b1c2-3c4a90e6ed42" providerId="AD" clId="Web-{CF5799FB-1441-A162-6535-9CB11801C393}" dt="2022-08-16T13:53:25.227" v="38"/>
        <pc:sldMkLst>
          <pc:docMk/>
          <pc:sldMk cId="1375502586" sldId="803"/>
        </pc:sldMkLst>
        <pc:graphicFrameChg chg="modGraphic">
          <ac:chgData name="Wiebe Dijkstra" userId="S::wpdijkstra@tudelft.nl::3e228de1-5d7d-40b0-b1c2-3c4a90e6ed42" providerId="AD" clId="Web-{CF5799FB-1441-A162-6535-9CB11801C393}" dt="2022-08-16T13:53:25.227" v="38"/>
          <ac:graphicFrameMkLst>
            <pc:docMk/>
            <pc:sldMk cId="1375502586" sldId="803"/>
            <ac:graphicFrameMk id="16" creationId="{1AA6AA1E-F462-2B9B-16F4-E4CA29C3E211}"/>
          </ac:graphicFrameMkLst>
        </pc:graphicFrameChg>
      </pc:sldChg>
    </pc:docChg>
  </pc:docChgLst>
  <pc:docChgLst>
    <pc:chgData name="Wiebe Dijkstra" userId="3e228de1-5d7d-40b0-b1c2-3c4a90e6ed42" providerId="ADAL" clId="{BFD40115-DD26-A34E-8BF0-ED40C2530373}"/>
    <pc:docChg chg="undo custSel addSld delSld modSld sldOrd">
      <pc:chgData name="Wiebe Dijkstra" userId="3e228de1-5d7d-40b0-b1c2-3c4a90e6ed42" providerId="ADAL" clId="{BFD40115-DD26-A34E-8BF0-ED40C2530373}" dt="2023-03-06T16:49:34.246" v="378"/>
      <pc:docMkLst>
        <pc:docMk/>
      </pc:docMkLst>
      <pc:sldChg chg="addSp delSp modSp mod">
        <pc:chgData name="Wiebe Dijkstra" userId="3e228de1-5d7d-40b0-b1c2-3c4a90e6ed42" providerId="ADAL" clId="{BFD40115-DD26-A34E-8BF0-ED40C2530373}" dt="2023-03-06T16:39:34.222" v="250" actId="14826"/>
        <pc:sldMkLst>
          <pc:docMk/>
          <pc:sldMk cId="2068372237" sldId="263"/>
        </pc:sldMkLst>
        <pc:spChg chg="add mod topLvl">
          <ac:chgData name="Wiebe Dijkstra" userId="3e228de1-5d7d-40b0-b1c2-3c4a90e6ed42" providerId="ADAL" clId="{BFD40115-DD26-A34E-8BF0-ED40C2530373}" dt="2023-03-06T16:38:48.156" v="242" actId="1076"/>
          <ac:spMkLst>
            <pc:docMk/>
            <pc:sldMk cId="2068372237" sldId="263"/>
            <ac:spMk id="2" creationId="{9DD7DA69-9A1A-ECF8-E787-DF2A4CE189A0}"/>
          </ac:spMkLst>
        </pc:spChg>
        <pc:spChg chg="add mod topLvl">
          <ac:chgData name="Wiebe Dijkstra" userId="3e228de1-5d7d-40b0-b1c2-3c4a90e6ed42" providerId="ADAL" clId="{BFD40115-DD26-A34E-8BF0-ED40C2530373}" dt="2023-03-06T16:38:48.156" v="242" actId="1076"/>
          <ac:spMkLst>
            <pc:docMk/>
            <pc:sldMk cId="2068372237" sldId="263"/>
            <ac:spMk id="11" creationId="{844BBC46-6196-CC91-D8D4-6668B0533A5F}"/>
          </ac:spMkLst>
        </pc:spChg>
        <pc:spChg chg="mod topLvl">
          <ac:chgData name="Wiebe Dijkstra" userId="3e228de1-5d7d-40b0-b1c2-3c4a90e6ed42" providerId="ADAL" clId="{BFD40115-DD26-A34E-8BF0-ED40C2530373}" dt="2023-03-06T16:35:45.946" v="137" actId="165"/>
          <ac:spMkLst>
            <pc:docMk/>
            <pc:sldMk cId="2068372237" sldId="263"/>
            <ac:spMk id="12" creationId="{311A45B7-ED65-13A1-4AEA-A49A025E91B7}"/>
          </ac:spMkLst>
        </pc:spChg>
        <pc:spChg chg="add del mod topLvl">
          <ac:chgData name="Wiebe Dijkstra" userId="3e228de1-5d7d-40b0-b1c2-3c4a90e6ed42" providerId="ADAL" clId="{BFD40115-DD26-A34E-8BF0-ED40C2530373}" dt="2023-03-06T16:38:21.877" v="237" actId="478"/>
          <ac:spMkLst>
            <pc:docMk/>
            <pc:sldMk cId="2068372237" sldId="263"/>
            <ac:spMk id="13" creationId="{F7E11734-AD94-72FF-097B-BE413FE67C3B}"/>
          </ac:spMkLst>
        </pc:spChg>
        <pc:spChg chg="add del mod topLvl">
          <ac:chgData name="Wiebe Dijkstra" userId="3e228de1-5d7d-40b0-b1c2-3c4a90e6ed42" providerId="ADAL" clId="{BFD40115-DD26-A34E-8BF0-ED40C2530373}" dt="2023-03-06T16:38:58.829" v="247" actId="1076"/>
          <ac:spMkLst>
            <pc:docMk/>
            <pc:sldMk cId="2068372237" sldId="263"/>
            <ac:spMk id="14" creationId="{C8482D4C-A1A4-8426-D9A6-AEA163F8C269}"/>
          </ac:spMkLst>
        </pc:spChg>
        <pc:spChg chg="add del mod topLvl">
          <ac:chgData name="Wiebe Dijkstra" userId="3e228de1-5d7d-40b0-b1c2-3c4a90e6ed42" providerId="ADAL" clId="{BFD40115-DD26-A34E-8BF0-ED40C2530373}" dt="2023-03-06T16:38:19.115" v="235" actId="478"/>
          <ac:spMkLst>
            <pc:docMk/>
            <pc:sldMk cId="2068372237" sldId="263"/>
            <ac:spMk id="15" creationId="{F9923E12-758B-9009-E5EF-8504CF779EAA}"/>
          </ac:spMkLst>
        </pc:spChg>
        <pc:spChg chg="mod topLvl">
          <ac:chgData name="Wiebe Dijkstra" userId="3e228de1-5d7d-40b0-b1c2-3c4a90e6ed42" providerId="ADAL" clId="{BFD40115-DD26-A34E-8BF0-ED40C2530373}" dt="2023-03-06T16:35:45.946" v="137" actId="165"/>
          <ac:spMkLst>
            <pc:docMk/>
            <pc:sldMk cId="2068372237" sldId="263"/>
            <ac:spMk id="29" creationId="{4C3AEE71-1613-B428-1951-A76E0DB54FB7}"/>
          </ac:spMkLst>
        </pc:spChg>
        <pc:spChg chg="mod topLvl">
          <ac:chgData name="Wiebe Dijkstra" userId="3e228de1-5d7d-40b0-b1c2-3c4a90e6ed42" providerId="ADAL" clId="{BFD40115-DD26-A34E-8BF0-ED40C2530373}" dt="2023-03-06T16:35:45.946" v="137" actId="165"/>
          <ac:spMkLst>
            <pc:docMk/>
            <pc:sldMk cId="2068372237" sldId="263"/>
            <ac:spMk id="30" creationId="{89D5863D-856E-2854-2B6C-D90FE0455AA9}"/>
          </ac:spMkLst>
        </pc:spChg>
        <pc:spChg chg="mod topLvl">
          <ac:chgData name="Wiebe Dijkstra" userId="3e228de1-5d7d-40b0-b1c2-3c4a90e6ed42" providerId="ADAL" clId="{BFD40115-DD26-A34E-8BF0-ED40C2530373}" dt="2023-03-06T16:38:52.256" v="246" actId="20577"/>
          <ac:spMkLst>
            <pc:docMk/>
            <pc:sldMk cId="2068372237" sldId="263"/>
            <ac:spMk id="31" creationId="{A156ACB9-644F-E8D0-8100-3C15273AA199}"/>
          </ac:spMkLst>
        </pc:spChg>
        <pc:spChg chg="del">
          <ac:chgData name="Wiebe Dijkstra" userId="3e228de1-5d7d-40b0-b1c2-3c4a90e6ed42" providerId="ADAL" clId="{BFD40115-DD26-A34E-8BF0-ED40C2530373}" dt="2023-03-06T16:34:57.677" v="94" actId="478"/>
          <ac:spMkLst>
            <pc:docMk/>
            <pc:sldMk cId="2068372237" sldId="263"/>
            <ac:spMk id="33" creationId="{69651719-53B1-1063-6848-2B53482D9B8C}"/>
          </ac:spMkLst>
        </pc:spChg>
        <pc:grpChg chg="add del mod">
          <ac:chgData name="Wiebe Dijkstra" userId="3e228de1-5d7d-40b0-b1c2-3c4a90e6ed42" providerId="ADAL" clId="{BFD40115-DD26-A34E-8BF0-ED40C2530373}" dt="2023-03-06T16:35:45.946" v="137" actId="165"/>
          <ac:grpSpMkLst>
            <pc:docMk/>
            <pc:sldMk cId="2068372237" sldId="263"/>
            <ac:grpSpMk id="16" creationId="{475C37D1-B6DC-6E87-28D8-024D7865FEDA}"/>
          </ac:grpSpMkLst>
        </pc:grpChg>
        <pc:picChg chg="add mod topLvl">
          <ac:chgData name="Wiebe Dijkstra" userId="3e228de1-5d7d-40b0-b1c2-3c4a90e6ed42" providerId="ADAL" clId="{BFD40115-DD26-A34E-8BF0-ED40C2530373}" dt="2023-03-06T16:39:11.189" v="248" actId="14826"/>
          <ac:picMkLst>
            <pc:docMk/>
            <pc:sldMk cId="2068372237" sldId="263"/>
            <ac:picMk id="5" creationId="{87861EBD-0B3A-5611-DDE3-125EBA13035A}"/>
          </ac:picMkLst>
        </pc:picChg>
        <pc:picChg chg="add mod topLvl">
          <ac:chgData name="Wiebe Dijkstra" userId="3e228de1-5d7d-40b0-b1c2-3c4a90e6ed42" providerId="ADAL" clId="{BFD40115-DD26-A34E-8BF0-ED40C2530373}" dt="2023-03-06T16:39:19.872" v="249" actId="14826"/>
          <ac:picMkLst>
            <pc:docMk/>
            <pc:sldMk cId="2068372237" sldId="263"/>
            <ac:picMk id="7" creationId="{70CC57F4-3651-823C-03B6-4750FD868F17}"/>
          </ac:picMkLst>
        </pc:picChg>
        <pc:picChg chg="add del mod topLvl">
          <ac:chgData name="Wiebe Dijkstra" userId="3e228de1-5d7d-40b0-b1c2-3c4a90e6ed42" providerId="ADAL" clId="{BFD40115-DD26-A34E-8BF0-ED40C2530373}" dt="2023-03-06T16:38:19.909" v="236" actId="478"/>
          <ac:picMkLst>
            <pc:docMk/>
            <pc:sldMk cId="2068372237" sldId="263"/>
            <ac:picMk id="8" creationId="{906F4B52-5BAA-C73B-EFB4-C155C3DA1DA2}"/>
          </ac:picMkLst>
        </pc:picChg>
        <pc:picChg chg="add del mod topLvl">
          <ac:chgData name="Wiebe Dijkstra" userId="3e228de1-5d7d-40b0-b1c2-3c4a90e6ed42" providerId="ADAL" clId="{BFD40115-DD26-A34E-8BF0-ED40C2530373}" dt="2023-03-06T16:39:34.222" v="250" actId="14826"/>
          <ac:picMkLst>
            <pc:docMk/>
            <pc:sldMk cId="2068372237" sldId="263"/>
            <ac:picMk id="9" creationId="{EDEC970D-B0CA-06E9-7F82-1029EA5BBE59}"/>
          </ac:picMkLst>
        </pc:picChg>
        <pc:picChg chg="add del mod topLvl">
          <ac:chgData name="Wiebe Dijkstra" userId="3e228de1-5d7d-40b0-b1c2-3c4a90e6ed42" providerId="ADAL" clId="{BFD40115-DD26-A34E-8BF0-ED40C2530373}" dt="2023-03-06T16:38:18.011" v="234" actId="478"/>
          <ac:picMkLst>
            <pc:docMk/>
            <pc:sldMk cId="2068372237" sldId="263"/>
            <ac:picMk id="10" creationId="{0085145E-BF14-430D-1A30-413875EBB01B}"/>
          </ac:picMkLst>
        </pc:picChg>
        <pc:picChg chg="mod topLvl">
          <ac:chgData name="Wiebe Dijkstra" userId="3e228de1-5d7d-40b0-b1c2-3c4a90e6ed42" providerId="ADAL" clId="{BFD40115-DD26-A34E-8BF0-ED40C2530373}" dt="2023-03-06T16:35:45.946" v="137" actId="165"/>
          <ac:picMkLst>
            <pc:docMk/>
            <pc:sldMk cId="2068372237" sldId="263"/>
            <ac:picMk id="23" creationId="{312D8DCF-39F3-D092-66E4-66A9037A57CC}"/>
          </ac:picMkLst>
        </pc:picChg>
        <pc:picChg chg="mod topLvl">
          <ac:chgData name="Wiebe Dijkstra" userId="3e228de1-5d7d-40b0-b1c2-3c4a90e6ed42" providerId="ADAL" clId="{BFD40115-DD26-A34E-8BF0-ED40C2530373}" dt="2023-03-06T16:35:45.946" v="137" actId="165"/>
          <ac:picMkLst>
            <pc:docMk/>
            <pc:sldMk cId="2068372237" sldId="263"/>
            <ac:picMk id="24" creationId="{5E554DFC-97D0-40D0-A36C-288C55BAEBD9}"/>
          </ac:picMkLst>
        </pc:picChg>
        <pc:picChg chg="mod topLvl">
          <ac:chgData name="Wiebe Dijkstra" userId="3e228de1-5d7d-40b0-b1c2-3c4a90e6ed42" providerId="ADAL" clId="{BFD40115-DD26-A34E-8BF0-ED40C2530373}" dt="2023-03-06T16:35:45.946" v="137" actId="165"/>
          <ac:picMkLst>
            <pc:docMk/>
            <pc:sldMk cId="2068372237" sldId="263"/>
            <ac:picMk id="25" creationId="{3E1AA38B-050B-385A-3C3A-78C89FF9516D}"/>
          </ac:picMkLst>
        </pc:picChg>
        <pc:picChg chg="mod topLvl">
          <ac:chgData name="Wiebe Dijkstra" userId="3e228de1-5d7d-40b0-b1c2-3c4a90e6ed42" providerId="ADAL" clId="{BFD40115-DD26-A34E-8BF0-ED40C2530373}" dt="2023-03-06T16:35:45.946" v="137" actId="165"/>
          <ac:picMkLst>
            <pc:docMk/>
            <pc:sldMk cId="2068372237" sldId="263"/>
            <ac:picMk id="26" creationId="{7D9EA3B8-7441-E1E0-372D-4EBE98590BAE}"/>
          </ac:picMkLst>
        </pc:picChg>
        <pc:picChg chg="del">
          <ac:chgData name="Wiebe Dijkstra" userId="3e228de1-5d7d-40b0-b1c2-3c4a90e6ed42" providerId="ADAL" clId="{BFD40115-DD26-A34E-8BF0-ED40C2530373}" dt="2023-03-06T16:34:55.890" v="93" actId="478"/>
          <ac:picMkLst>
            <pc:docMk/>
            <pc:sldMk cId="2068372237" sldId="263"/>
            <ac:picMk id="27" creationId="{05809243-A05E-D78A-D4C9-2A8A9C227F3F}"/>
          </ac:picMkLst>
        </pc:picChg>
      </pc:sldChg>
      <pc:sldChg chg="modSp mod">
        <pc:chgData name="Wiebe Dijkstra" userId="3e228de1-5d7d-40b0-b1c2-3c4a90e6ed42" providerId="ADAL" clId="{BFD40115-DD26-A34E-8BF0-ED40C2530373}" dt="2023-03-06T16:47:50.199" v="376" actId="207"/>
        <pc:sldMkLst>
          <pc:docMk/>
          <pc:sldMk cId="1697576676" sldId="265"/>
        </pc:sldMkLst>
        <pc:spChg chg="mod">
          <ac:chgData name="Wiebe Dijkstra" userId="3e228de1-5d7d-40b0-b1c2-3c4a90e6ed42" providerId="ADAL" clId="{BFD40115-DD26-A34E-8BF0-ED40C2530373}" dt="2023-03-06T16:39:47.911" v="263" actId="20577"/>
          <ac:spMkLst>
            <pc:docMk/>
            <pc:sldMk cId="1697576676" sldId="265"/>
            <ac:spMk id="5" creationId="{396EE763-80D0-78DB-5825-6DF1E49F2830}"/>
          </ac:spMkLst>
        </pc:spChg>
        <pc:spChg chg="mod">
          <ac:chgData name="Wiebe Dijkstra" userId="3e228de1-5d7d-40b0-b1c2-3c4a90e6ed42" providerId="ADAL" clId="{BFD40115-DD26-A34E-8BF0-ED40C2530373}" dt="2023-03-06T16:47:50.199" v="376" actId="207"/>
          <ac:spMkLst>
            <pc:docMk/>
            <pc:sldMk cId="1697576676" sldId="265"/>
            <ac:spMk id="10" creationId="{8D64D861-4349-086F-AA6E-49C77561CDBD}"/>
          </ac:spMkLst>
        </pc:spChg>
        <pc:picChg chg="mod modCrop">
          <ac:chgData name="Wiebe Dijkstra" userId="3e228de1-5d7d-40b0-b1c2-3c4a90e6ed42" providerId="ADAL" clId="{BFD40115-DD26-A34E-8BF0-ED40C2530373}" dt="2023-03-06T16:47:25.603" v="375" actId="18131"/>
          <ac:picMkLst>
            <pc:docMk/>
            <pc:sldMk cId="1697576676" sldId="265"/>
            <ac:picMk id="14" creationId="{E0416EE5-F393-1812-A7FC-9ADE18EB6631}"/>
          </ac:picMkLst>
        </pc:picChg>
      </pc:sldChg>
      <pc:sldChg chg="modSp mod ord">
        <pc:chgData name="Wiebe Dijkstra" userId="3e228de1-5d7d-40b0-b1c2-3c4a90e6ed42" providerId="ADAL" clId="{BFD40115-DD26-A34E-8BF0-ED40C2530373}" dt="2023-03-06T16:46:41.861" v="372" actId="207"/>
        <pc:sldMkLst>
          <pc:docMk/>
          <pc:sldMk cId="348746583" sldId="268"/>
        </pc:sldMkLst>
        <pc:spChg chg="mod">
          <ac:chgData name="Wiebe Dijkstra" userId="3e228de1-5d7d-40b0-b1c2-3c4a90e6ed42" providerId="ADAL" clId="{BFD40115-DD26-A34E-8BF0-ED40C2530373}" dt="2023-03-06T16:39:57.545" v="283" actId="20577"/>
          <ac:spMkLst>
            <pc:docMk/>
            <pc:sldMk cId="348746583" sldId="268"/>
            <ac:spMk id="5" creationId="{396EE763-80D0-78DB-5825-6DF1E49F2830}"/>
          </ac:spMkLst>
        </pc:spChg>
        <pc:spChg chg="mod">
          <ac:chgData name="Wiebe Dijkstra" userId="3e228de1-5d7d-40b0-b1c2-3c4a90e6ed42" providerId="ADAL" clId="{BFD40115-DD26-A34E-8BF0-ED40C2530373}" dt="2023-03-06T16:46:41.861" v="372" actId="207"/>
          <ac:spMkLst>
            <pc:docMk/>
            <pc:sldMk cId="348746583" sldId="268"/>
            <ac:spMk id="10" creationId="{8D64D861-4349-086F-AA6E-49C77561CDBD}"/>
          </ac:spMkLst>
        </pc:spChg>
        <pc:picChg chg="mod">
          <ac:chgData name="Wiebe Dijkstra" userId="3e228de1-5d7d-40b0-b1c2-3c4a90e6ed42" providerId="ADAL" clId="{BFD40115-DD26-A34E-8BF0-ED40C2530373}" dt="2023-03-06T16:46:28.239" v="371" actId="14826"/>
          <ac:picMkLst>
            <pc:docMk/>
            <pc:sldMk cId="348746583" sldId="268"/>
            <ac:picMk id="14" creationId="{E0416EE5-F393-1812-A7FC-9ADE18EB6631}"/>
          </ac:picMkLst>
        </pc:picChg>
      </pc:sldChg>
      <pc:sldChg chg="modSp mod ord">
        <pc:chgData name="Wiebe Dijkstra" userId="3e228de1-5d7d-40b0-b1c2-3c4a90e6ed42" providerId="ADAL" clId="{BFD40115-DD26-A34E-8BF0-ED40C2530373}" dt="2023-03-06T16:45:11.725" v="369" actId="207"/>
        <pc:sldMkLst>
          <pc:docMk/>
          <pc:sldMk cId="880294546" sldId="792"/>
        </pc:sldMkLst>
        <pc:spChg chg="mod">
          <ac:chgData name="Wiebe Dijkstra" userId="3e228de1-5d7d-40b0-b1c2-3c4a90e6ed42" providerId="ADAL" clId="{BFD40115-DD26-A34E-8BF0-ED40C2530373}" dt="2023-03-06T16:40:04.937" v="305" actId="20577"/>
          <ac:spMkLst>
            <pc:docMk/>
            <pc:sldMk cId="880294546" sldId="792"/>
            <ac:spMk id="5" creationId="{0DDC8352-A1EF-9181-A43E-91C29E79743B}"/>
          </ac:spMkLst>
        </pc:spChg>
        <pc:spChg chg="mod">
          <ac:chgData name="Wiebe Dijkstra" userId="3e228de1-5d7d-40b0-b1c2-3c4a90e6ed42" providerId="ADAL" clId="{BFD40115-DD26-A34E-8BF0-ED40C2530373}" dt="2023-03-06T16:45:11.725" v="369" actId="207"/>
          <ac:spMkLst>
            <pc:docMk/>
            <pc:sldMk cId="880294546" sldId="792"/>
            <ac:spMk id="10" creationId="{596450AF-1B85-D6E8-1D46-C0FAE80A2AA2}"/>
          </ac:spMkLst>
        </pc:spChg>
        <pc:picChg chg="mod modCrop">
          <ac:chgData name="Wiebe Dijkstra" userId="3e228de1-5d7d-40b0-b1c2-3c4a90e6ed42" providerId="ADAL" clId="{BFD40115-DD26-A34E-8BF0-ED40C2530373}" dt="2023-03-06T16:44:29.177" v="365" actId="18131"/>
          <ac:picMkLst>
            <pc:docMk/>
            <pc:sldMk cId="880294546" sldId="792"/>
            <ac:picMk id="12" creationId="{4E5DE6A8-99B4-263C-F89B-210265085B73}"/>
          </ac:picMkLst>
        </pc:picChg>
      </pc:sldChg>
      <pc:sldChg chg="del">
        <pc:chgData name="Wiebe Dijkstra" userId="3e228de1-5d7d-40b0-b1c2-3c4a90e6ed42" providerId="ADAL" clId="{BFD40115-DD26-A34E-8BF0-ED40C2530373}" dt="2023-03-06T16:40:55.958" v="360" actId="2696"/>
        <pc:sldMkLst>
          <pc:docMk/>
          <pc:sldMk cId="4062665879" sldId="793"/>
        </pc:sldMkLst>
      </pc:sldChg>
      <pc:sldChg chg="ord">
        <pc:chgData name="Wiebe Dijkstra" userId="3e228de1-5d7d-40b0-b1c2-3c4a90e6ed42" providerId="ADAL" clId="{BFD40115-DD26-A34E-8BF0-ED40C2530373}" dt="2023-03-06T16:40:40.740" v="358" actId="20578"/>
        <pc:sldMkLst>
          <pc:docMk/>
          <pc:sldMk cId="3741832150" sldId="799"/>
        </pc:sldMkLst>
      </pc:sldChg>
      <pc:sldChg chg="del">
        <pc:chgData name="Wiebe Dijkstra" userId="3e228de1-5d7d-40b0-b1c2-3c4a90e6ed42" providerId="ADAL" clId="{BFD40115-DD26-A34E-8BF0-ED40C2530373}" dt="2023-03-06T16:40:55.907" v="359" actId="2696"/>
        <pc:sldMkLst>
          <pc:docMk/>
          <pc:sldMk cId="193006799" sldId="800"/>
        </pc:sldMkLst>
      </pc:sldChg>
      <pc:sldChg chg="modSp del mod">
        <pc:chgData name="Wiebe Dijkstra" userId="3e228de1-5d7d-40b0-b1c2-3c4a90e6ed42" providerId="ADAL" clId="{BFD40115-DD26-A34E-8BF0-ED40C2530373}" dt="2023-03-06T16:40:55.907" v="359" actId="2696"/>
        <pc:sldMkLst>
          <pc:docMk/>
          <pc:sldMk cId="2718853017" sldId="801"/>
        </pc:sldMkLst>
        <pc:spChg chg="mod">
          <ac:chgData name="Wiebe Dijkstra" userId="3e228de1-5d7d-40b0-b1c2-3c4a90e6ed42" providerId="ADAL" clId="{BFD40115-DD26-A34E-8BF0-ED40C2530373}" dt="2023-03-06T16:34:44.224" v="91" actId="27636"/>
          <ac:spMkLst>
            <pc:docMk/>
            <pc:sldMk cId="2718853017" sldId="801"/>
            <ac:spMk id="4" creationId="{D88775EA-CF5A-27F4-AFDA-C88DB3C5A2AB}"/>
          </ac:spMkLst>
        </pc:spChg>
      </pc:sldChg>
      <pc:sldChg chg="ord">
        <pc:chgData name="Wiebe Dijkstra" userId="3e228de1-5d7d-40b0-b1c2-3c4a90e6ed42" providerId="ADAL" clId="{BFD40115-DD26-A34E-8BF0-ED40C2530373}" dt="2023-03-06T16:40:40.740" v="358" actId="20578"/>
        <pc:sldMkLst>
          <pc:docMk/>
          <pc:sldMk cId="1799807722" sldId="835"/>
        </pc:sldMkLst>
      </pc:sldChg>
      <pc:sldChg chg="modSp add mod">
        <pc:chgData name="Wiebe Dijkstra" userId="3e228de1-5d7d-40b0-b1c2-3c4a90e6ed42" providerId="ADAL" clId="{BFD40115-DD26-A34E-8BF0-ED40C2530373}" dt="2023-03-06T16:49:34.246" v="378"/>
        <pc:sldMkLst>
          <pc:docMk/>
          <pc:sldMk cId="427938879" sldId="836"/>
        </pc:sldMkLst>
        <pc:spChg chg="mod">
          <ac:chgData name="Wiebe Dijkstra" userId="3e228de1-5d7d-40b0-b1c2-3c4a90e6ed42" providerId="ADAL" clId="{BFD40115-DD26-A34E-8BF0-ED40C2530373}" dt="2023-03-06T16:40:15.169" v="322" actId="20577"/>
          <ac:spMkLst>
            <pc:docMk/>
            <pc:sldMk cId="427938879" sldId="836"/>
            <ac:spMk id="5" creationId="{0DDC8352-A1EF-9181-A43E-91C29E79743B}"/>
          </ac:spMkLst>
        </pc:spChg>
        <pc:spChg chg="mod">
          <ac:chgData name="Wiebe Dijkstra" userId="3e228de1-5d7d-40b0-b1c2-3c4a90e6ed42" providerId="ADAL" clId="{BFD40115-DD26-A34E-8BF0-ED40C2530373}" dt="2023-03-06T16:40:10.458" v="307" actId="20577"/>
          <ac:spMkLst>
            <pc:docMk/>
            <pc:sldMk cId="427938879" sldId="836"/>
            <ac:spMk id="6" creationId="{0A291640-1532-44E9-4B7B-C789964EE49C}"/>
          </ac:spMkLst>
        </pc:spChg>
        <pc:spChg chg="mod">
          <ac:chgData name="Wiebe Dijkstra" userId="3e228de1-5d7d-40b0-b1c2-3c4a90e6ed42" providerId="ADAL" clId="{BFD40115-DD26-A34E-8BF0-ED40C2530373}" dt="2023-03-06T16:49:34.246" v="378"/>
          <ac:spMkLst>
            <pc:docMk/>
            <pc:sldMk cId="427938879" sldId="836"/>
            <ac:spMk id="10" creationId="{596450AF-1B85-D6E8-1D46-C0FAE80A2AA2}"/>
          </ac:spMkLst>
        </pc:spChg>
        <pc:picChg chg="mod">
          <ac:chgData name="Wiebe Dijkstra" userId="3e228de1-5d7d-40b0-b1c2-3c4a90e6ed42" providerId="ADAL" clId="{BFD40115-DD26-A34E-8BF0-ED40C2530373}" dt="2023-03-06T16:49:23.649" v="377" actId="14826"/>
          <ac:picMkLst>
            <pc:docMk/>
            <pc:sldMk cId="427938879" sldId="836"/>
            <ac:picMk id="12" creationId="{4E5DE6A8-99B4-263C-F89B-210265085B73}"/>
          </ac:picMkLst>
        </pc:picChg>
      </pc:sldChg>
      <pc:sldChg chg="modSp add mod">
        <pc:chgData name="Wiebe Dijkstra" userId="3e228de1-5d7d-40b0-b1c2-3c4a90e6ed42" providerId="ADAL" clId="{BFD40115-DD26-A34E-8BF0-ED40C2530373}" dt="2023-03-06T16:40:32.418" v="357" actId="20577"/>
        <pc:sldMkLst>
          <pc:docMk/>
          <pc:sldMk cId="1486811433" sldId="837"/>
        </pc:sldMkLst>
        <pc:spChg chg="mod">
          <ac:chgData name="Wiebe Dijkstra" userId="3e228de1-5d7d-40b0-b1c2-3c4a90e6ed42" providerId="ADAL" clId="{BFD40115-DD26-A34E-8BF0-ED40C2530373}" dt="2023-03-06T16:40:32.418" v="357" actId="20577"/>
          <ac:spMkLst>
            <pc:docMk/>
            <pc:sldMk cId="1486811433" sldId="837"/>
            <ac:spMk id="5" creationId="{0DDC8352-A1EF-9181-A43E-91C29E79743B}"/>
          </ac:spMkLst>
        </pc:spChg>
        <pc:spChg chg="mod">
          <ac:chgData name="Wiebe Dijkstra" userId="3e228de1-5d7d-40b0-b1c2-3c4a90e6ed42" providerId="ADAL" clId="{BFD40115-DD26-A34E-8BF0-ED40C2530373}" dt="2023-03-06T16:40:24.958" v="325" actId="20577"/>
          <ac:spMkLst>
            <pc:docMk/>
            <pc:sldMk cId="1486811433" sldId="837"/>
            <ac:spMk id="6" creationId="{0A291640-1532-44E9-4B7B-C789964EE49C}"/>
          </ac:spMkLst>
        </pc:spChg>
      </pc:sldChg>
    </pc:docChg>
  </pc:docChgLst>
  <pc:docChgLst>
    <pc:chgData name="Wiebe Dijkstra" userId="3e228de1-5d7d-40b0-b1c2-3c4a90e6ed42" providerId="ADAL" clId="{0DCD8062-6AB5-1447-A704-E9A9A37EEF7D}"/>
    <pc:docChg chg="custSel modSld">
      <pc:chgData name="Wiebe Dijkstra" userId="3e228de1-5d7d-40b0-b1c2-3c4a90e6ed42" providerId="ADAL" clId="{0DCD8062-6AB5-1447-A704-E9A9A37EEF7D}" dt="2022-06-10T11:54:41.714" v="11"/>
      <pc:docMkLst>
        <pc:docMk/>
      </pc:docMkLst>
      <pc:sldChg chg="addSp delSp modSp mod modTransition modClrScheme chgLayout">
        <pc:chgData name="Wiebe Dijkstra" userId="3e228de1-5d7d-40b0-b1c2-3c4a90e6ed42" providerId="ADAL" clId="{0DCD8062-6AB5-1447-A704-E9A9A37EEF7D}" dt="2022-06-10T11:54:41.714" v="11"/>
        <pc:sldMkLst>
          <pc:docMk/>
          <pc:sldMk cId="1127949752" sldId="259"/>
        </pc:sldMkLst>
        <pc:spChg chg="add del mod ord">
          <ac:chgData name="Wiebe Dijkstra" userId="3e228de1-5d7d-40b0-b1c2-3c4a90e6ed42" providerId="ADAL" clId="{0DCD8062-6AB5-1447-A704-E9A9A37EEF7D}" dt="2022-06-10T11:54:22.727" v="8" actId="700"/>
          <ac:spMkLst>
            <pc:docMk/>
            <pc:sldMk cId="1127949752" sldId="259"/>
            <ac:spMk id="2" creationId="{221442BF-22B7-E1D7-B091-CF83E8BE15F1}"/>
          </ac:spMkLst>
        </pc:spChg>
        <pc:spChg chg="mod ord">
          <ac:chgData name="Wiebe Dijkstra" userId="3e228de1-5d7d-40b0-b1c2-3c4a90e6ed42" providerId="ADAL" clId="{0DCD8062-6AB5-1447-A704-E9A9A37EEF7D}" dt="2022-06-10T11:54:22.727" v="8" actId="700"/>
          <ac:spMkLst>
            <pc:docMk/>
            <pc:sldMk cId="1127949752" sldId="259"/>
            <ac:spMk id="3" creationId="{35427422-6F3B-3E59-293F-DF3237B03B7C}"/>
          </ac:spMkLst>
        </pc:spChg>
        <pc:spChg chg="add del mod ord">
          <ac:chgData name="Wiebe Dijkstra" userId="3e228de1-5d7d-40b0-b1c2-3c4a90e6ed42" providerId="ADAL" clId="{0DCD8062-6AB5-1447-A704-E9A9A37EEF7D}" dt="2022-06-10T11:54:22.727" v="8" actId="700"/>
          <ac:spMkLst>
            <pc:docMk/>
            <pc:sldMk cId="1127949752" sldId="259"/>
            <ac:spMk id="4" creationId="{9285E6D3-32D2-AA59-163F-B37F1F57B79D}"/>
          </ac:spMkLst>
        </pc:spChg>
        <pc:spChg chg="del mod ord">
          <ac:chgData name="Wiebe Dijkstra" userId="3e228de1-5d7d-40b0-b1c2-3c4a90e6ed42" providerId="ADAL" clId="{0DCD8062-6AB5-1447-A704-E9A9A37EEF7D}" dt="2022-06-10T11:54:18.126" v="6" actId="700"/>
          <ac:spMkLst>
            <pc:docMk/>
            <pc:sldMk cId="1127949752" sldId="259"/>
            <ac:spMk id="37" creationId="{9909966F-1866-6ADA-B196-7E2327CFF7EA}"/>
          </ac:spMkLst>
        </pc:spChg>
        <pc:spChg chg="add del mod ord">
          <ac:chgData name="Wiebe Dijkstra" userId="3e228de1-5d7d-40b0-b1c2-3c4a90e6ed42" providerId="ADAL" clId="{0DCD8062-6AB5-1447-A704-E9A9A37EEF7D}" dt="2022-06-10T11:54:22.727" v="8" actId="700"/>
          <ac:spMkLst>
            <pc:docMk/>
            <pc:sldMk cId="1127949752" sldId="259"/>
            <ac:spMk id="38" creationId="{8C419A25-0008-D319-ECDC-2CE271346E7F}"/>
          </ac:spMkLst>
        </pc:spChg>
        <pc:spChg chg="add del mod ord">
          <ac:chgData name="Wiebe Dijkstra" userId="3e228de1-5d7d-40b0-b1c2-3c4a90e6ed42" providerId="ADAL" clId="{0DCD8062-6AB5-1447-A704-E9A9A37EEF7D}" dt="2022-06-10T11:54:22.727" v="8" actId="700"/>
          <ac:spMkLst>
            <pc:docMk/>
            <pc:sldMk cId="1127949752" sldId="259"/>
            <ac:spMk id="39" creationId="{81B7DFC6-DA46-E439-6516-88B59754095A}"/>
          </ac:spMkLst>
        </pc:spChg>
        <pc:spChg chg="add del mod ord">
          <ac:chgData name="Wiebe Dijkstra" userId="3e228de1-5d7d-40b0-b1c2-3c4a90e6ed42" providerId="ADAL" clId="{0DCD8062-6AB5-1447-A704-E9A9A37EEF7D}" dt="2022-06-10T11:54:22.727" v="8" actId="700"/>
          <ac:spMkLst>
            <pc:docMk/>
            <pc:sldMk cId="1127949752" sldId="259"/>
            <ac:spMk id="40" creationId="{36387237-0785-FC8B-30C9-A02A4628DDFF}"/>
          </ac:spMkLst>
        </pc:spChg>
        <pc:spChg chg="add del mod ord">
          <ac:chgData name="Wiebe Dijkstra" userId="3e228de1-5d7d-40b0-b1c2-3c4a90e6ed42" providerId="ADAL" clId="{0DCD8062-6AB5-1447-A704-E9A9A37EEF7D}" dt="2022-06-10T11:54:22.727" v="8" actId="700"/>
          <ac:spMkLst>
            <pc:docMk/>
            <pc:sldMk cId="1127949752" sldId="259"/>
            <ac:spMk id="41" creationId="{FBE4ADCA-452D-555F-9FF2-F217516DE857}"/>
          </ac:spMkLst>
        </pc:spChg>
        <pc:spChg chg="add del mod ord">
          <ac:chgData name="Wiebe Dijkstra" userId="3e228de1-5d7d-40b0-b1c2-3c4a90e6ed42" providerId="ADAL" clId="{0DCD8062-6AB5-1447-A704-E9A9A37EEF7D}" dt="2022-06-10T11:54:22.727" v="8" actId="700"/>
          <ac:spMkLst>
            <pc:docMk/>
            <pc:sldMk cId="1127949752" sldId="259"/>
            <ac:spMk id="42" creationId="{1AA783F0-70E1-62D6-22DF-D1A9E35C1BB6}"/>
          </ac:spMkLst>
        </pc:spChg>
        <pc:spChg chg="add mod ord">
          <ac:chgData name="Wiebe Dijkstra" userId="3e228de1-5d7d-40b0-b1c2-3c4a90e6ed42" providerId="ADAL" clId="{0DCD8062-6AB5-1447-A704-E9A9A37EEF7D}" dt="2022-06-10T11:54:22.727" v="8" actId="700"/>
          <ac:spMkLst>
            <pc:docMk/>
            <pc:sldMk cId="1127949752" sldId="259"/>
            <ac:spMk id="43" creationId="{07E79F06-9CB5-297A-66C2-7AD76682AFEA}"/>
          </ac:spMkLst>
        </pc:spChg>
      </pc:sldChg>
      <pc:sldChg chg="modSp mod modTransition">
        <pc:chgData name="Wiebe Dijkstra" userId="3e228de1-5d7d-40b0-b1c2-3c4a90e6ed42" providerId="ADAL" clId="{0DCD8062-6AB5-1447-A704-E9A9A37EEF7D}" dt="2022-06-10T11:54:39.545" v="10"/>
        <pc:sldMkLst>
          <pc:docMk/>
          <pc:sldMk cId="2710708018" sldId="260"/>
        </pc:sldMkLst>
        <pc:spChg chg="mod">
          <ac:chgData name="Wiebe Dijkstra" userId="3e228de1-5d7d-40b0-b1c2-3c4a90e6ed42" providerId="ADAL" clId="{0DCD8062-6AB5-1447-A704-E9A9A37EEF7D}" dt="2022-06-10T11:53:55.591" v="5" actId="207"/>
          <ac:spMkLst>
            <pc:docMk/>
            <pc:sldMk cId="2710708018" sldId="260"/>
            <ac:spMk id="4" creationId="{109ECA06-C8D6-692A-076C-5E847C6C9312}"/>
          </ac:spMkLst>
        </pc:spChg>
      </pc:sldChg>
      <pc:sldChg chg="addSp modSp modTransition">
        <pc:chgData name="Wiebe Dijkstra" userId="3e228de1-5d7d-40b0-b1c2-3c4a90e6ed42" providerId="ADAL" clId="{0DCD8062-6AB5-1447-A704-E9A9A37EEF7D}" dt="2022-06-10T11:54:38.091" v="9"/>
        <pc:sldMkLst>
          <pc:docMk/>
          <pc:sldMk cId="1368686371" sldId="261"/>
        </pc:sldMkLst>
        <pc:picChg chg="add mod">
          <ac:chgData name="Wiebe Dijkstra" userId="3e228de1-5d7d-40b0-b1c2-3c4a90e6ed42" providerId="ADAL" clId="{0DCD8062-6AB5-1447-A704-E9A9A37EEF7D}" dt="2022-06-10T11:53:47.728" v="0"/>
          <ac:picMkLst>
            <pc:docMk/>
            <pc:sldMk cId="1368686371" sldId="261"/>
            <ac:picMk id="5" creationId="{81695598-6343-89BF-DBD6-1CE2CD2F6383}"/>
          </ac:picMkLst>
        </pc:picChg>
        <pc:picChg chg="add mod">
          <ac:chgData name="Wiebe Dijkstra" userId="3e228de1-5d7d-40b0-b1c2-3c4a90e6ed42" providerId="ADAL" clId="{0DCD8062-6AB5-1447-A704-E9A9A37EEF7D}" dt="2022-06-10T11:53:47.728" v="0"/>
          <ac:picMkLst>
            <pc:docMk/>
            <pc:sldMk cId="1368686371" sldId="261"/>
            <ac:picMk id="7" creationId="{BE1DD009-350B-937B-A491-94E75E729C19}"/>
          </ac:picMkLst>
        </pc:picChg>
      </pc:sldChg>
    </pc:docChg>
  </pc:docChgLst>
  <pc:docChgLst>
    <pc:chgData name="Wiebe Dijkstra" userId="3e228de1-5d7d-40b0-b1c2-3c4a90e6ed42" providerId="ADAL" clId="{BD3C072F-8A5E-DE47-9FB4-000750A37FDF}"/>
    <pc:docChg chg="undo custSel addSld delSld modSld sldOrd">
      <pc:chgData name="Wiebe Dijkstra" userId="3e228de1-5d7d-40b0-b1c2-3c4a90e6ed42" providerId="ADAL" clId="{BD3C072F-8A5E-DE47-9FB4-000750A37FDF}" dt="2023-06-05T05:48:09.151" v="1521" actId="207"/>
      <pc:docMkLst>
        <pc:docMk/>
      </pc:docMkLst>
      <pc:sldChg chg="modSp mod">
        <pc:chgData name="Wiebe Dijkstra" userId="3e228de1-5d7d-40b0-b1c2-3c4a90e6ed42" providerId="ADAL" clId="{BD3C072F-8A5E-DE47-9FB4-000750A37FDF}" dt="2023-06-05T05:47:36.156" v="1516" actId="27636"/>
        <pc:sldMkLst>
          <pc:docMk/>
          <pc:sldMk cId="1127949752" sldId="259"/>
        </pc:sldMkLst>
        <pc:spChg chg="mod">
          <ac:chgData name="Wiebe Dijkstra" userId="3e228de1-5d7d-40b0-b1c2-3c4a90e6ed42" providerId="ADAL" clId="{BD3C072F-8A5E-DE47-9FB4-000750A37FDF}" dt="2023-06-05T05:47:36.156" v="1516" actId="27636"/>
          <ac:spMkLst>
            <pc:docMk/>
            <pc:sldMk cId="1127949752" sldId="259"/>
            <ac:spMk id="3" creationId="{35427422-6F3B-3E59-293F-DF3237B03B7C}"/>
          </ac:spMkLst>
        </pc:spChg>
        <pc:spChg chg="mod">
          <ac:chgData name="Wiebe Dijkstra" userId="3e228de1-5d7d-40b0-b1c2-3c4a90e6ed42" providerId="ADAL" clId="{BD3C072F-8A5E-DE47-9FB4-000750A37FDF}" dt="2023-05-23T09:17:54.455" v="1389" actId="207"/>
          <ac:spMkLst>
            <pc:docMk/>
            <pc:sldMk cId="1127949752" sldId="259"/>
            <ac:spMk id="14" creationId="{BB1FC14A-30C4-B83E-7F40-2000BCC49AC0}"/>
          </ac:spMkLst>
        </pc:spChg>
        <pc:grpChg chg="mod">
          <ac:chgData name="Wiebe Dijkstra" userId="3e228de1-5d7d-40b0-b1c2-3c4a90e6ed42" providerId="ADAL" clId="{BD3C072F-8A5E-DE47-9FB4-000750A37FDF}" dt="2023-05-23T09:17:49.238" v="1388" actId="1076"/>
          <ac:grpSpMkLst>
            <pc:docMk/>
            <pc:sldMk cId="1127949752" sldId="259"/>
            <ac:grpSpMk id="13" creationId="{16ABEDCE-2645-4DA7-38AC-3CDEF6688F66}"/>
          </ac:grpSpMkLst>
        </pc:grpChg>
      </pc:sldChg>
      <pc:sldChg chg="delSp modSp mod">
        <pc:chgData name="Wiebe Dijkstra" userId="3e228de1-5d7d-40b0-b1c2-3c4a90e6ed42" providerId="ADAL" clId="{BD3C072F-8A5E-DE47-9FB4-000750A37FDF}" dt="2023-05-09T19:49:17.380" v="769" actId="12789"/>
        <pc:sldMkLst>
          <pc:docMk/>
          <pc:sldMk cId="2068372237" sldId="263"/>
        </pc:sldMkLst>
        <pc:spChg chg="mod">
          <ac:chgData name="Wiebe Dijkstra" userId="3e228de1-5d7d-40b0-b1c2-3c4a90e6ed42" providerId="ADAL" clId="{BD3C072F-8A5E-DE47-9FB4-000750A37FDF}" dt="2023-05-09T19:49:06.332" v="766" actId="20577"/>
          <ac:spMkLst>
            <pc:docMk/>
            <pc:sldMk cId="2068372237" sldId="263"/>
            <ac:spMk id="2" creationId="{9DD7DA69-9A1A-ECF8-E787-DF2A4CE189A0}"/>
          </ac:spMkLst>
        </pc:spChg>
        <pc:spChg chg="mod">
          <ac:chgData name="Wiebe Dijkstra" userId="3e228de1-5d7d-40b0-b1c2-3c4a90e6ed42" providerId="ADAL" clId="{BD3C072F-8A5E-DE47-9FB4-000750A37FDF}" dt="2023-05-09T19:48:54.472" v="746" actId="1076"/>
          <ac:spMkLst>
            <pc:docMk/>
            <pc:sldMk cId="2068372237" sldId="263"/>
            <ac:spMk id="11" creationId="{844BBC46-6196-CC91-D8D4-6668B0533A5F}"/>
          </ac:spMkLst>
        </pc:spChg>
        <pc:spChg chg="mod">
          <ac:chgData name="Wiebe Dijkstra" userId="3e228de1-5d7d-40b0-b1c2-3c4a90e6ed42" providerId="ADAL" clId="{BD3C072F-8A5E-DE47-9FB4-000750A37FDF}" dt="2023-05-09T19:48:54.472" v="746" actId="1076"/>
          <ac:spMkLst>
            <pc:docMk/>
            <pc:sldMk cId="2068372237" sldId="263"/>
            <ac:spMk id="12" creationId="{311A45B7-ED65-13A1-4AEA-A49A025E91B7}"/>
          </ac:spMkLst>
        </pc:spChg>
        <pc:spChg chg="mod">
          <ac:chgData name="Wiebe Dijkstra" userId="3e228de1-5d7d-40b0-b1c2-3c4a90e6ed42" providerId="ADAL" clId="{BD3C072F-8A5E-DE47-9FB4-000750A37FDF}" dt="2023-05-09T19:48:54.472" v="746" actId="1076"/>
          <ac:spMkLst>
            <pc:docMk/>
            <pc:sldMk cId="2068372237" sldId="263"/>
            <ac:spMk id="14" creationId="{C8482D4C-A1A4-8426-D9A6-AEA163F8C269}"/>
          </ac:spMkLst>
        </pc:spChg>
        <pc:spChg chg="mod">
          <ac:chgData name="Wiebe Dijkstra" userId="3e228de1-5d7d-40b0-b1c2-3c4a90e6ed42" providerId="ADAL" clId="{BD3C072F-8A5E-DE47-9FB4-000750A37FDF}" dt="2023-05-09T19:48:54.472" v="746" actId="1076"/>
          <ac:spMkLst>
            <pc:docMk/>
            <pc:sldMk cId="2068372237" sldId="263"/>
            <ac:spMk id="29" creationId="{4C3AEE71-1613-B428-1951-A76E0DB54FB7}"/>
          </ac:spMkLst>
        </pc:spChg>
        <pc:spChg chg="del mod">
          <ac:chgData name="Wiebe Dijkstra" userId="3e228de1-5d7d-40b0-b1c2-3c4a90e6ed42" providerId="ADAL" clId="{BD3C072F-8A5E-DE47-9FB4-000750A37FDF}" dt="2023-05-09T19:48:10.301" v="740" actId="478"/>
          <ac:spMkLst>
            <pc:docMk/>
            <pc:sldMk cId="2068372237" sldId="263"/>
            <ac:spMk id="30" creationId="{89D5863D-856E-2854-2B6C-D90FE0455AA9}"/>
          </ac:spMkLst>
        </pc:spChg>
        <pc:spChg chg="mod">
          <ac:chgData name="Wiebe Dijkstra" userId="3e228de1-5d7d-40b0-b1c2-3c4a90e6ed42" providerId="ADAL" clId="{BD3C072F-8A5E-DE47-9FB4-000750A37FDF}" dt="2023-05-09T19:48:54.472" v="746" actId="1076"/>
          <ac:spMkLst>
            <pc:docMk/>
            <pc:sldMk cId="2068372237" sldId="263"/>
            <ac:spMk id="31" creationId="{A156ACB9-644F-E8D0-8100-3C15273AA199}"/>
          </ac:spMkLst>
        </pc:spChg>
        <pc:picChg chg="mod">
          <ac:chgData name="Wiebe Dijkstra" userId="3e228de1-5d7d-40b0-b1c2-3c4a90e6ed42" providerId="ADAL" clId="{BD3C072F-8A5E-DE47-9FB4-000750A37FDF}" dt="2023-05-09T19:48:54.472" v="746" actId="1076"/>
          <ac:picMkLst>
            <pc:docMk/>
            <pc:sldMk cId="2068372237" sldId="263"/>
            <ac:picMk id="5" creationId="{87861EBD-0B3A-5611-DDE3-125EBA13035A}"/>
          </ac:picMkLst>
        </pc:picChg>
        <pc:picChg chg="mod">
          <ac:chgData name="Wiebe Dijkstra" userId="3e228de1-5d7d-40b0-b1c2-3c4a90e6ed42" providerId="ADAL" clId="{BD3C072F-8A5E-DE47-9FB4-000750A37FDF}" dt="2023-05-09T19:49:17.380" v="769" actId="12789"/>
          <ac:picMkLst>
            <pc:docMk/>
            <pc:sldMk cId="2068372237" sldId="263"/>
            <ac:picMk id="7" creationId="{70CC57F4-3651-823C-03B6-4750FD868F17}"/>
          </ac:picMkLst>
        </pc:picChg>
        <pc:picChg chg="del">
          <ac:chgData name="Wiebe Dijkstra" userId="3e228de1-5d7d-40b0-b1c2-3c4a90e6ed42" providerId="ADAL" clId="{BD3C072F-8A5E-DE47-9FB4-000750A37FDF}" dt="2023-05-09T19:48:18.923" v="743" actId="478"/>
          <ac:picMkLst>
            <pc:docMk/>
            <pc:sldMk cId="2068372237" sldId="263"/>
            <ac:picMk id="9" creationId="{EDEC970D-B0CA-06E9-7F82-1029EA5BBE59}"/>
          </ac:picMkLst>
        </pc:picChg>
        <pc:picChg chg="mod">
          <ac:chgData name="Wiebe Dijkstra" userId="3e228de1-5d7d-40b0-b1c2-3c4a90e6ed42" providerId="ADAL" clId="{BD3C072F-8A5E-DE47-9FB4-000750A37FDF}" dt="2023-05-09T19:48:54.472" v="746" actId="1076"/>
          <ac:picMkLst>
            <pc:docMk/>
            <pc:sldMk cId="2068372237" sldId="263"/>
            <ac:picMk id="23" creationId="{312D8DCF-39F3-D092-66E4-66A9037A57CC}"/>
          </ac:picMkLst>
        </pc:picChg>
        <pc:picChg chg="mod">
          <ac:chgData name="Wiebe Dijkstra" userId="3e228de1-5d7d-40b0-b1c2-3c4a90e6ed42" providerId="ADAL" clId="{BD3C072F-8A5E-DE47-9FB4-000750A37FDF}" dt="2023-05-09T19:48:54.472" v="746" actId="1076"/>
          <ac:picMkLst>
            <pc:docMk/>
            <pc:sldMk cId="2068372237" sldId="263"/>
            <ac:picMk id="24" creationId="{5E554DFC-97D0-40D0-A36C-288C55BAEBD9}"/>
          </ac:picMkLst>
        </pc:picChg>
        <pc:picChg chg="mod">
          <ac:chgData name="Wiebe Dijkstra" userId="3e228de1-5d7d-40b0-b1c2-3c4a90e6ed42" providerId="ADAL" clId="{BD3C072F-8A5E-DE47-9FB4-000750A37FDF}" dt="2023-05-09T19:49:17.380" v="769" actId="12789"/>
          <ac:picMkLst>
            <pc:docMk/>
            <pc:sldMk cId="2068372237" sldId="263"/>
            <ac:picMk id="25" creationId="{3E1AA38B-050B-385A-3C3A-78C89FF9516D}"/>
          </ac:picMkLst>
        </pc:picChg>
        <pc:picChg chg="mod">
          <ac:chgData name="Wiebe Dijkstra" userId="3e228de1-5d7d-40b0-b1c2-3c4a90e6ed42" providerId="ADAL" clId="{BD3C072F-8A5E-DE47-9FB4-000750A37FDF}" dt="2023-05-09T19:48:54.472" v="746" actId="1076"/>
          <ac:picMkLst>
            <pc:docMk/>
            <pc:sldMk cId="2068372237" sldId="263"/>
            <ac:picMk id="26" creationId="{7D9EA3B8-7441-E1E0-372D-4EBE98590BAE}"/>
          </ac:picMkLst>
        </pc:picChg>
      </pc:sldChg>
      <pc:sldChg chg="add del">
        <pc:chgData name="Wiebe Dijkstra" userId="3e228de1-5d7d-40b0-b1c2-3c4a90e6ed42" providerId="ADAL" clId="{BD3C072F-8A5E-DE47-9FB4-000750A37FDF}" dt="2023-05-09T19:45:35.722" v="614" actId="2696"/>
        <pc:sldMkLst>
          <pc:docMk/>
          <pc:sldMk cId="1697576676" sldId="265"/>
        </pc:sldMkLst>
      </pc:sldChg>
      <pc:sldChg chg="modSp mod ord">
        <pc:chgData name="Wiebe Dijkstra" userId="3e228de1-5d7d-40b0-b1c2-3c4a90e6ed42" providerId="ADAL" clId="{BD3C072F-8A5E-DE47-9FB4-000750A37FDF}" dt="2023-05-09T19:51:51.397" v="852" actId="20577"/>
        <pc:sldMkLst>
          <pc:docMk/>
          <pc:sldMk cId="119647657" sldId="266"/>
        </pc:sldMkLst>
        <pc:graphicFrameChg chg="modGraphic">
          <ac:chgData name="Wiebe Dijkstra" userId="3e228de1-5d7d-40b0-b1c2-3c4a90e6ed42" providerId="ADAL" clId="{BD3C072F-8A5E-DE47-9FB4-000750A37FDF}" dt="2023-05-09T19:51:51.397" v="852" actId="20577"/>
          <ac:graphicFrameMkLst>
            <pc:docMk/>
            <pc:sldMk cId="119647657" sldId="266"/>
            <ac:graphicFrameMk id="16" creationId="{1AA6AA1E-F462-2B9B-16F4-E4CA29C3E211}"/>
          </ac:graphicFrameMkLst>
        </pc:graphicFrameChg>
      </pc:sldChg>
      <pc:sldChg chg="del ord">
        <pc:chgData name="Wiebe Dijkstra" userId="3e228de1-5d7d-40b0-b1c2-3c4a90e6ed42" providerId="ADAL" clId="{BD3C072F-8A5E-DE47-9FB4-000750A37FDF}" dt="2023-05-09T19:53:57.436" v="1090" actId="2696"/>
        <pc:sldMkLst>
          <pc:docMk/>
          <pc:sldMk cId="2609726203" sldId="267"/>
        </pc:sldMkLst>
      </pc:sldChg>
      <pc:sldChg chg="modSp mod ord">
        <pc:chgData name="Wiebe Dijkstra" userId="3e228de1-5d7d-40b0-b1c2-3c4a90e6ed42" providerId="ADAL" clId="{BD3C072F-8A5E-DE47-9FB4-000750A37FDF}" dt="2023-05-09T19:54:22.479" v="1091" actId="20577"/>
        <pc:sldMkLst>
          <pc:docMk/>
          <pc:sldMk cId="348746583" sldId="268"/>
        </pc:sldMkLst>
        <pc:spChg chg="mod">
          <ac:chgData name="Wiebe Dijkstra" userId="3e228de1-5d7d-40b0-b1c2-3c4a90e6ed42" providerId="ADAL" clId="{BD3C072F-8A5E-DE47-9FB4-000750A37FDF}" dt="2023-05-09T19:46:18.747" v="648" actId="20577"/>
          <ac:spMkLst>
            <pc:docMk/>
            <pc:sldMk cId="348746583" sldId="268"/>
            <ac:spMk id="6" creationId="{F7E2FAFE-3D31-E1CD-D159-0D241F559479}"/>
          </ac:spMkLst>
        </pc:spChg>
        <pc:spChg chg="mod">
          <ac:chgData name="Wiebe Dijkstra" userId="3e228de1-5d7d-40b0-b1c2-3c4a90e6ed42" providerId="ADAL" clId="{BD3C072F-8A5E-DE47-9FB4-000750A37FDF}" dt="2023-05-09T19:54:22.479" v="1091" actId="20577"/>
          <ac:spMkLst>
            <pc:docMk/>
            <pc:sldMk cId="348746583" sldId="268"/>
            <ac:spMk id="7" creationId="{694D6B13-324E-BC72-D7DD-55AD392712F2}"/>
          </ac:spMkLst>
        </pc:spChg>
      </pc:sldChg>
      <pc:sldChg chg="modSp mod">
        <pc:chgData name="Wiebe Dijkstra" userId="3e228de1-5d7d-40b0-b1c2-3c4a90e6ed42" providerId="ADAL" clId="{BD3C072F-8A5E-DE47-9FB4-000750A37FDF}" dt="2023-06-05T05:47:29.296" v="1514"/>
        <pc:sldMkLst>
          <pc:docMk/>
          <pc:sldMk cId="2142895942" sldId="270"/>
        </pc:sldMkLst>
        <pc:spChg chg="mod">
          <ac:chgData name="Wiebe Dijkstra" userId="3e228de1-5d7d-40b0-b1c2-3c4a90e6ed42" providerId="ADAL" clId="{BD3C072F-8A5E-DE47-9FB4-000750A37FDF}" dt="2023-06-05T05:47:29.296" v="1514"/>
          <ac:spMkLst>
            <pc:docMk/>
            <pc:sldMk cId="2142895942" sldId="270"/>
            <ac:spMk id="17" creationId="{F57219D6-0BF6-DA5A-3D7A-913127418121}"/>
          </ac:spMkLst>
        </pc:spChg>
        <pc:spChg chg="mod">
          <ac:chgData name="Wiebe Dijkstra" userId="3e228de1-5d7d-40b0-b1c2-3c4a90e6ed42" providerId="ADAL" clId="{BD3C072F-8A5E-DE47-9FB4-000750A37FDF}" dt="2023-06-03T19:56:50.156" v="1504" actId="20577"/>
          <ac:spMkLst>
            <pc:docMk/>
            <pc:sldMk cId="2142895942" sldId="270"/>
            <ac:spMk id="20" creationId="{3DFFB41C-D9E3-97F1-021D-7F79E3047A2F}"/>
          </ac:spMkLst>
        </pc:spChg>
      </pc:sldChg>
      <pc:sldChg chg="modSp mod">
        <pc:chgData name="Wiebe Dijkstra" userId="3e228de1-5d7d-40b0-b1c2-3c4a90e6ed42" providerId="ADAL" clId="{BD3C072F-8A5E-DE47-9FB4-000750A37FDF}" dt="2023-05-09T19:47:51.936" v="706" actId="20577"/>
        <pc:sldMkLst>
          <pc:docMk/>
          <pc:sldMk cId="880294546" sldId="792"/>
        </pc:sldMkLst>
        <pc:spChg chg="mod">
          <ac:chgData name="Wiebe Dijkstra" userId="3e228de1-5d7d-40b0-b1c2-3c4a90e6ed42" providerId="ADAL" clId="{BD3C072F-8A5E-DE47-9FB4-000750A37FDF}" dt="2023-05-09T19:47:51.936" v="706" actId="20577"/>
          <ac:spMkLst>
            <pc:docMk/>
            <pc:sldMk cId="880294546" sldId="792"/>
            <ac:spMk id="6" creationId="{0A291640-1532-44E9-4B7B-C789964EE49C}"/>
          </ac:spMkLst>
        </pc:spChg>
      </pc:sldChg>
      <pc:sldChg chg="delSp modSp mod">
        <pc:chgData name="Wiebe Dijkstra" userId="3e228de1-5d7d-40b0-b1c2-3c4a90e6ed42" providerId="ADAL" clId="{BD3C072F-8A5E-DE47-9FB4-000750A37FDF}" dt="2023-05-09T20:00:50.994" v="1245" actId="478"/>
        <pc:sldMkLst>
          <pc:docMk/>
          <pc:sldMk cId="3741832150" sldId="799"/>
        </pc:sldMkLst>
        <pc:spChg chg="mod">
          <ac:chgData name="Wiebe Dijkstra" userId="3e228de1-5d7d-40b0-b1c2-3c4a90e6ed42" providerId="ADAL" clId="{BD3C072F-8A5E-DE47-9FB4-000750A37FDF}" dt="2023-05-09T19:47:41.619" v="700" actId="20577"/>
          <ac:spMkLst>
            <pc:docMk/>
            <pc:sldMk cId="3741832150" sldId="799"/>
            <ac:spMk id="6" creationId="{A6995143-217A-2E66-A752-9EF066386F55}"/>
          </ac:spMkLst>
        </pc:spChg>
        <pc:spChg chg="del">
          <ac:chgData name="Wiebe Dijkstra" userId="3e228de1-5d7d-40b0-b1c2-3c4a90e6ed42" providerId="ADAL" clId="{BD3C072F-8A5E-DE47-9FB4-000750A37FDF}" dt="2023-05-09T20:00:50.994" v="1245" actId="478"/>
          <ac:spMkLst>
            <pc:docMk/>
            <pc:sldMk cId="3741832150" sldId="799"/>
            <ac:spMk id="9" creationId="{186F2DCB-F2D9-E12F-9F2C-3880A5BFB589}"/>
          </ac:spMkLst>
        </pc:spChg>
      </pc:sldChg>
      <pc:sldChg chg="delSp modSp add mod modNotesTx">
        <pc:chgData name="Wiebe Dijkstra" userId="3e228de1-5d7d-40b0-b1c2-3c4a90e6ed42" providerId="ADAL" clId="{BD3C072F-8A5E-DE47-9FB4-000750A37FDF}" dt="2023-06-03T19:56:04.256" v="1450" actId="478"/>
        <pc:sldMkLst>
          <pc:docMk/>
          <pc:sldMk cId="193006799" sldId="800"/>
        </pc:sldMkLst>
        <pc:spChg chg="mod">
          <ac:chgData name="Wiebe Dijkstra" userId="3e228de1-5d7d-40b0-b1c2-3c4a90e6ed42" providerId="ADAL" clId="{BD3C072F-8A5E-DE47-9FB4-000750A37FDF}" dt="2023-05-09T19:33:28.673" v="610" actId="207"/>
          <ac:spMkLst>
            <pc:docMk/>
            <pc:sldMk cId="193006799" sldId="800"/>
            <ac:spMk id="4" creationId="{D88775EA-CF5A-27F4-AFDA-C88DB3C5A2AB}"/>
          </ac:spMkLst>
        </pc:spChg>
        <pc:picChg chg="del mod">
          <ac:chgData name="Wiebe Dijkstra" userId="3e228de1-5d7d-40b0-b1c2-3c4a90e6ed42" providerId="ADAL" clId="{BD3C072F-8A5E-DE47-9FB4-000750A37FDF}" dt="2023-06-03T19:56:04.256" v="1450" actId="478"/>
          <ac:picMkLst>
            <pc:docMk/>
            <pc:sldMk cId="193006799" sldId="800"/>
            <ac:picMk id="14" creationId="{DAF6BE08-782C-061A-2035-4FCE82B740E6}"/>
          </ac:picMkLst>
        </pc:picChg>
      </pc:sldChg>
      <pc:sldChg chg="modSp mod ord">
        <pc:chgData name="Wiebe Dijkstra" userId="3e228de1-5d7d-40b0-b1c2-3c4a90e6ed42" providerId="ADAL" clId="{BD3C072F-8A5E-DE47-9FB4-000750A37FDF}" dt="2023-05-09T19:53:55.246" v="1089" actId="20577"/>
        <pc:sldMkLst>
          <pc:docMk/>
          <pc:sldMk cId="1375502586" sldId="803"/>
        </pc:sldMkLst>
        <pc:graphicFrameChg chg="mod modGraphic">
          <ac:chgData name="Wiebe Dijkstra" userId="3e228de1-5d7d-40b0-b1c2-3c4a90e6ed42" providerId="ADAL" clId="{BD3C072F-8A5E-DE47-9FB4-000750A37FDF}" dt="2023-05-09T19:53:55.246" v="1089" actId="20577"/>
          <ac:graphicFrameMkLst>
            <pc:docMk/>
            <pc:sldMk cId="1375502586" sldId="803"/>
            <ac:graphicFrameMk id="16" creationId="{1AA6AA1E-F462-2B9B-16F4-E4CA29C3E211}"/>
          </ac:graphicFrameMkLst>
        </pc:graphicFrameChg>
      </pc:sldChg>
      <pc:sldChg chg="modSp add mod">
        <pc:chgData name="Wiebe Dijkstra" userId="3e228de1-5d7d-40b0-b1c2-3c4a90e6ed42" providerId="ADAL" clId="{BD3C072F-8A5E-DE47-9FB4-000750A37FDF}" dt="2023-05-23T09:19:35.679" v="1409" actId="20577"/>
        <pc:sldMkLst>
          <pc:docMk/>
          <pc:sldMk cId="924663867" sldId="814"/>
        </pc:sldMkLst>
        <pc:spChg chg="mod">
          <ac:chgData name="Wiebe Dijkstra" userId="3e228de1-5d7d-40b0-b1c2-3c4a90e6ed42" providerId="ADAL" clId="{BD3C072F-8A5E-DE47-9FB4-000750A37FDF}" dt="2023-05-23T09:19:35.679" v="1409" actId="20577"/>
          <ac:spMkLst>
            <pc:docMk/>
            <pc:sldMk cId="924663867" sldId="814"/>
            <ac:spMk id="2" creationId="{C63FBE15-BBA6-F594-4229-3C64EAC1A6E4}"/>
          </ac:spMkLst>
        </pc:spChg>
        <pc:spChg chg="mod">
          <ac:chgData name="Wiebe Dijkstra" userId="3e228de1-5d7d-40b0-b1c2-3c4a90e6ed42" providerId="ADAL" clId="{BD3C072F-8A5E-DE47-9FB4-000750A37FDF}" dt="2023-05-09T19:55:26.544" v="1244" actId="20577"/>
          <ac:spMkLst>
            <pc:docMk/>
            <pc:sldMk cId="924663867" sldId="814"/>
            <ac:spMk id="8" creationId="{8072980F-309E-3807-1B0B-23DB0E379DF2}"/>
          </ac:spMkLst>
        </pc:spChg>
      </pc:sldChg>
      <pc:sldChg chg="modSp mod">
        <pc:chgData name="Wiebe Dijkstra" userId="3e228de1-5d7d-40b0-b1c2-3c4a90e6ed42" providerId="ADAL" clId="{BD3C072F-8A5E-DE47-9FB4-000750A37FDF}" dt="2023-06-05T05:47:45.909" v="1518"/>
        <pc:sldMkLst>
          <pc:docMk/>
          <pc:sldMk cId="1799807722" sldId="835"/>
        </pc:sldMkLst>
        <pc:spChg chg="mod">
          <ac:chgData name="Wiebe Dijkstra" userId="3e228de1-5d7d-40b0-b1c2-3c4a90e6ed42" providerId="ADAL" clId="{BD3C072F-8A5E-DE47-9FB4-000750A37FDF}" dt="2023-06-05T05:47:45.909" v="1518"/>
          <ac:spMkLst>
            <pc:docMk/>
            <pc:sldMk cId="1799807722" sldId="835"/>
            <ac:spMk id="2" creationId="{C63FBE15-BBA6-F594-4229-3C64EAC1A6E4}"/>
          </ac:spMkLst>
        </pc:spChg>
        <pc:spChg chg="mod">
          <ac:chgData name="Wiebe Dijkstra" userId="3e228de1-5d7d-40b0-b1c2-3c4a90e6ed42" providerId="ADAL" clId="{BD3C072F-8A5E-DE47-9FB4-000750A37FDF}" dt="2023-06-03T19:57:21.301" v="1510" actId="403"/>
          <ac:spMkLst>
            <pc:docMk/>
            <pc:sldMk cId="1799807722" sldId="835"/>
            <ac:spMk id="8" creationId="{8072980F-309E-3807-1B0B-23DB0E379DF2}"/>
          </ac:spMkLst>
        </pc:spChg>
      </pc:sldChg>
      <pc:sldChg chg="modSp mod ord">
        <pc:chgData name="Wiebe Dijkstra" userId="3e228de1-5d7d-40b0-b1c2-3c4a90e6ed42" providerId="ADAL" clId="{BD3C072F-8A5E-DE47-9FB4-000750A37FDF}" dt="2023-05-09T19:47:49.296" v="705" actId="20577"/>
        <pc:sldMkLst>
          <pc:docMk/>
          <pc:sldMk cId="427938879" sldId="836"/>
        </pc:sldMkLst>
        <pc:spChg chg="mod">
          <ac:chgData name="Wiebe Dijkstra" userId="3e228de1-5d7d-40b0-b1c2-3c4a90e6ed42" providerId="ADAL" clId="{BD3C072F-8A5E-DE47-9FB4-000750A37FDF}" dt="2023-05-09T19:47:49.296" v="705" actId="20577"/>
          <ac:spMkLst>
            <pc:docMk/>
            <pc:sldMk cId="427938879" sldId="836"/>
            <ac:spMk id="6" creationId="{0A291640-1532-44E9-4B7B-C789964EE49C}"/>
          </ac:spMkLst>
        </pc:spChg>
      </pc:sldChg>
      <pc:sldChg chg="modSp mod">
        <pc:chgData name="Wiebe Dijkstra" userId="3e228de1-5d7d-40b0-b1c2-3c4a90e6ed42" providerId="ADAL" clId="{BD3C072F-8A5E-DE47-9FB4-000750A37FDF}" dt="2023-05-09T19:46:21.574" v="649" actId="20577"/>
        <pc:sldMkLst>
          <pc:docMk/>
          <pc:sldMk cId="1486811433" sldId="837"/>
        </pc:sldMkLst>
        <pc:spChg chg="mod">
          <ac:chgData name="Wiebe Dijkstra" userId="3e228de1-5d7d-40b0-b1c2-3c4a90e6ed42" providerId="ADAL" clId="{BD3C072F-8A5E-DE47-9FB4-000750A37FDF}" dt="2023-05-09T19:46:21.574" v="649" actId="20577"/>
          <ac:spMkLst>
            <pc:docMk/>
            <pc:sldMk cId="1486811433" sldId="837"/>
            <ac:spMk id="6" creationId="{0A291640-1532-44E9-4B7B-C789964EE49C}"/>
          </ac:spMkLst>
        </pc:spChg>
      </pc:sldChg>
      <pc:sldChg chg="addSp delSp modSp new del mod modClrScheme chgLayout">
        <pc:chgData name="Wiebe Dijkstra" userId="3e228de1-5d7d-40b0-b1c2-3c4a90e6ed42" providerId="ADAL" clId="{BD3C072F-8A5E-DE47-9FB4-000750A37FDF}" dt="2023-05-09T19:16:23.255" v="155" actId="2696"/>
        <pc:sldMkLst>
          <pc:docMk/>
          <pc:sldMk cId="1921664661" sldId="838"/>
        </pc:sldMkLst>
        <pc:spChg chg="del">
          <ac:chgData name="Wiebe Dijkstra" userId="3e228de1-5d7d-40b0-b1c2-3c4a90e6ed42" providerId="ADAL" clId="{BD3C072F-8A5E-DE47-9FB4-000750A37FDF}" dt="2023-05-09T19:03:50.909" v="1" actId="700"/>
          <ac:spMkLst>
            <pc:docMk/>
            <pc:sldMk cId="1921664661" sldId="838"/>
            <ac:spMk id="2" creationId="{F4CE277E-5159-E7A8-D1BF-07551DF99787}"/>
          </ac:spMkLst>
        </pc:spChg>
        <pc:spChg chg="del">
          <ac:chgData name="Wiebe Dijkstra" userId="3e228de1-5d7d-40b0-b1c2-3c4a90e6ed42" providerId="ADAL" clId="{BD3C072F-8A5E-DE47-9FB4-000750A37FDF}" dt="2023-05-09T19:03:50.909" v="1" actId="700"/>
          <ac:spMkLst>
            <pc:docMk/>
            <pc:sldMk cId="1921664661" sldId="838"/>
            <ac:spMk id="3" creationId="{50D7BD55-9956-01B1-5191-113E8FC7CCA4}"/>
          </ac:spMkLst>
        </pc:spChg>
        <pc:spChg chg="del">
          <ac:chgData name="Wiebe Dijkstra" userId="3e228de1-5d7d-40b0-b1c2-3c4a90e6ed42" providerId="ADAL" clId="{BD3C072F-8A5E-DE47-9FB4-000750A37FDF}" dt="2023-05-09T19:03:50.909" v="1" actId="700"/>
          <ac:spMkLst>
            <pc:docMk/>
            <pc:sldMk cId="1921664661" sldId="838"/>
            <ac:spMk id="4" creationId="{0FC1C539-C679-28A4-5BC4-C80C75A282A1}"/>
          </ac:spMkLst>
        </pc:spChg>
        <pc:spChg chg="del">
          <ac:chgData name="Wiebe Dijkstra" userId="3e228de1-5d7d-40b0-b1c2-3c4a90e6ed42" providerId="ADAL" clId="{BD3C072F-8A5E-DE47-9FB4-000750A37FDF}" dt="2023-05-09T19:03:50.909" v="1" actId="700"/>
          <ac:spMkLst>
            <pc:docMk/>
            <pc:sldMk cId="1921664661" sldId="838"/>
            <ac:spMk id="5" creationId="{B77DFA32-6AB5-5A3C-7624-01D7F8C65583}"/>
          </ac:spMkLst>
        </pc:spChg>
        <pc:spChg chg="del">
          <ac:chgData name="Wiebe Dijkstra" userId="3e228de1-5d7d-40b0-b1c2-3c4a90e6ed42" providerId="ADAL" clId="{BD3C072F-8A5E-DE47-9FB4-000750A37FDF}" dt="2023-05-09T19:03:50.909" v="1" actId="700"/>
          <ac:spMkLst>
            <pc:docMk/>
            <pc:sldMk cId="1921664661" sldId="838"/>
            <ac:spMk id="6" creationId="{F7B9C3D5-B6D6-C4D7-3DB1-5889C5CC9DDC}"/>
          </ac:spMkLst>
        </pc:spChg>
        <pc:spChg chg="del">
          <ac:chgData name="Wiebe Dijkstra" userId="3e228de1-5d7d-40b0-b1c2-3c4a90e6ed42" providerId="ADAL" clId="{BD3C072F-8A5E-DE47-9FB4-000750A37FDF}" dt="2023-05-09T19:03:50.909" v="1" actId="700"/>
          <ac:spMkLst>
            <pc:docMk/>
            <pc:sldMk cId="1921664661" sldId="838"/>
            <ac:spMk id="7" creationId="{4AD254AF-CA5A-624D-0A2C-7FC4DAAC2089}"/>
          </ac:spMkLst>
        </pc:spChg>
        <pc:spChg chg="del">
          <ac:chgData name="Wiebe Dijkstra" userId="3e228de1-5d7d-40b0-b1c2-3c4a90e6ed42" providerId="ADAL" clId="{BD3C072F-8A5E-DE47-9FB4-000750A37FDF}" dt="2023-05-09T19:03:50.909" v="1" actId="700"/>
          <ac:spMkLst>
            <pc:docMk/>
            <pc:sldMk cId="1921664661" sldId="838"/>
            <ac:spMk id="8" creationId="{C6BDEF4D-3C6B-0228-E1E6-CF5A66F13F61}"/>
          </ac:spMkLst>
        </pc:spChg>
        <pc:spChg chg="del mod ord">
          <ac:chgData name="Wiebe Dijkstra" userId="3e228de1-5d7d-40b0-b1c2-3c4a90e6ed42" providerId="ADAL" clId="{BD3C072F-8A5E-DE47-9FB4-000750A37FDF}" dt="2023-05-09T19:03:54.481" v="2" actId="478"/>
          <ac:spMkLst>
            <pc:docMk/>
            <pc:sldMk cId="1921664661" sldId="838"/>
            <ac:spMk id="9" creationId="{13A6DCDE-62F5-1E4D-677A-E00016155B10}"/>
          </ac:spMkLst>
        </pc:spChg>
        <pc:spChg chg="del">
          <ac:chgData name="Wiebe Dijkstra" userId="3e228de1-5d7d-40b0-b1c2-3c4a90e6ed42" providerId="ADAL" clId="{BD3C072F-8A5E-DE47-9FB4-000750A37FDF}" dt="2023-05-09T19:03:50.909" v="1" actId="700"/>
          <ac:spMkLst>
            <pc:docMk/>
            <pc:sldMk cId="1921664661" sldId="838"/>
            <ac:spMk id="10" creationId="{2A75846E-4D15-5A8B-7CA3-32D7BC43A5AB}"/>
          </ac:spMkLst>
        </pc:spChg>
        <pc:spChg chg="add mod">
          <ac:chgData name="Wiebe Dijkstra" userId="3e228de1-5d7d-40b0-b1c2-3c4a90e6ed42" providerId="ADAL" clId="{BD3C072F-8A5E-DE47-9FB4-000750A37FDF}" dt="2023-05-09T19:09:27.916" v="120" actId="1582"/>
          <ac:spMkLst>
            <pc:docMk/>
            <pc:sldMk cId="1921664661" sldId="838"/>
            <ac:spMk id="11" creationId="{3A27BFB2-6DA7-C82F-9287-C401E139FC03}"/>
          </ac:spMkLst>
        </pc:spChg>
        <pc:spChg chg="mod">
          <ac:chgData name="Wiebe Dijkstra" userId="3e228de1-5d7d-40b0-b1c2-3c4a90e6ed42" providerId="ADAL" clId="{BD3C072F-8A5E-DE47-9FB4-000750A37FDF}" dt="2023-05-09T19:10:07.678" v="127" actId="11530"/>
          <ac:spMkLst>
            <pc:docMk/>
            <pc:sldMk cId="1921664661" sldId="838"/>
            <ac:spMk id="13" creationId="{27F68F5E-C51A-7F6E-6790-4640B242F42D}"/>
          </ac:spMkLst>
        </pc:spChg>
        <pc:spChg chg="mod">
          <ac:chgData name="Wiebe Dijkstra" userId="3e228de1-5d7d-40b0-b1c2-3c4a90e6ed42" providerId="ADAL" clId="{BD3C072F-8A5E-DE47-9FB4-000750A37FDF}" dt="2023-05-09T19:09:39.981" v="124" actId="207"/>
          <ac:spMkLst>
            <pc:docMk/>
            <pc:sldMk cId="1921664661" sldId="838"/>
            <ac:spMk id="14" creationId="{7ADE77BE-617B-100B-5A39-1C7F063569F7}"/>
          </ac:spMkLst>
        </pc:spChg>
        <pc:spChg chg="mod">
          <ac:chgData name="Wiebe Dijkstra" userId="3e228de1-5d7d-40b0-b1c2-3c4a90e6ed42" providerId="ADAL" clId="{BD3C072F-8A5E-DE47-9FB4-000750A37FDF}" dt="2023-05-09T19:08:41.177" v="69"/>
          <ac:spMkLst>
            <pc:docMk/>
            <pc:sldMk cId="1921664661" sldId="838"/>
            <ac:spMk id="17" creationId="{64C54EAC-7B2E-8FCF-73C5-10AFEE5D8FB3}"/>
          </ac:spMkLst>
        </pc:spChg>
        <pc:spChg chg="mod">
          <ac:chgData name="Wiebe Dijkstra" userId="3e228de1-5d7d-40b0-b1c2-3c4a90e6ed42" providerId="ADAL" clId="{BD3C072F-8A5E-DE47-9FB4-000750A37FDF}" dt="2023-05-09T19:08:46.792" v="80" actId="20577"/>
          <ac:spMkLst>
            <pc:docMk/>
            <pc:sldMk cId="1921664661" sldId="838"/>
            <ac:spMk id="18" creationId="{4EDAD39C-AB19-6DFB-14B2-B6EF765245A0}"/>
          </ac:spMkLst>
        </pc:spChg>
        <pc:spChg chg="mod">
          <ac:chgData name="Wiebe Dijkstra" userId="3e228de1-5d7d-40b0-b1c2-3c4a90e6ed42" providerId="ADAL" clId="{BD3C072F-8A5E-DE47-9FB4-000750A37FDF}" dt="2023-05-09T19:08:49.867" v="81"/>
          <ac:spMkLst>
            <pc:docMk/>
            <pc:sldMk cId="1921664661" sldId="838"/>
            <ac:spMk id="20" creationId="{5C3ED66C-F259-CB7F-A47A-0BE9AE10B54A}"/>
          </ac:spMkLst>
        </pc:spChg>
        <pc:spChg chg="mod">
          <ac:chgData name="Wiebe Dijkstra" userId="3e228de1-5d7d-40b0-b1c2-3c4a90e6ed42" providerId="ADAL" clId="{BD3C072F-8A5E-DE47-9FB4-000750A37FDF}" dt="2023-05-09T19:09:00.756" v="107" actId="20577"/>
          <ac:spMkLst>
            <pc:docMk/>
            <pc:sldMk cId="1921664661" sldId="838"/>
            <ac:spMk id="21" creationId="{9F100FB1-42E1-EA56-9F73-0B87DBDFC85A}"/>
          </ac:spMkLst>
        </pc:spChg>
        <pc:grpChg chg="add mod">
          <ac:chgData name="Wiebe Dijkstra" userId="3e228de1-5d7d-40b0-b1c2-3c4a90e6ed42" providerId="ADAL" clId="{BD3C072F-8A5E-DE47-9FB4-000750A37FDF}" dt="2023-05-09T19:09:57.595" v="126" actId="11530"/>
          <ac:grpSpMkLst>
            <pc:docMk/>
            <pc:sldMk cId="1921664661" sldId="838"/>
            <ac:grpSpMk id="12" creationId="{6E1A5028-5684-AFFC-DA2B-CB124C6283F8}"/>
          </ac:grpSpMkLst>
        </pc:grpChg>
        <pc:grpChg chg="add mod">
          <ac:chgData name="Wiebe Dijkstra" userId="3e228de1-5d7d-40b0-b1c2-3c4a90e6ed42" providerId="ADAL" clId="{BD3C072F-8A5E-DE47-9FB4-000750A37FDF}" dt="2023-05-09T19:09:15.905" v="118" actId="1076"/>
          <ac:grpSpMkLst>
            <pc:docMk/>
            <pc:sldMk cId="1921664661" sldId="838"/>
            <ac:grpSpMk id="16" creationId="{9F087A1D-9A3C-F561-1B36-CDF358711F65}"/>
          </ac:grpSpMkLst>
        </pc:grpChg>
        <pc:grpChg chg="add mod">
          <ac:chgData name="Wiebe Dijkstra" userId="3e228de1-5d7d-40b0-b1c2-3c4a90e6ed42" providerId="ADAL" clId="{BD3C072F-8A5E-DE47-9FB4-000750A37FDF}" dt="2023-05-09T19:09:11.432" v="117" actId="1076"/>
          <ac:grpSpMkLst>
            <pc:docMk/>
            <pc:sldMk cId="1921664661" sldId="838"/>
            <ac:grpSpMk id="19" creationId="{E714E35D-0D8A-92E1-F319-BBB3F1E33311}"/>
          </ac:grpSpMkLst>
        </pc:grpChg>
        <pc:picChg chg="del mod">
          <ac:chgData name="Wiebe Dijkstra" userId="3e228de1-5d7d-40b0-b1c2-3c4a90e6ed42" providerId="ADAL" clId="{BD3C072F-8A5E-DE47-9FB4-000750A37FDF}" dt="2023-05-09T19:07:48.885" v="49" actId="478"/>
          <ac:picMkLst>
            <pc:docMk/>
            <pc:sldMk cId="1921664661" sldId="838"/>
            <ac:picMk id="15" creationId="{D82195FA-821D-D3FA-FC2A-58F63DFDC9C8}"/>
          </ac:picMkLst>
        </pc:picChg>
      </pc:sldChg>
      <pc:sldChg chg="add del">
        <pc:chgData name="Wiebe Dijkstra" userId="3e228de1-5d7d-40b0-b1c2-3c4a90e6ed42" providerId="ADAL" clId="{BD3C072F-8A5E-DE47-9FB4-000750A37FDF}" dt="2023-05-09T19:11:55.627" v="129" actId="2890"/>
        <pc:sldMkLst>
          <pc:docMk/>
          <pc:sldMk cId="1769970853" sldId="839"/>
        </pc:sldMkLst>
      </pc:sldChg>
      <pc:sldChg chg="addSp delSp modSp add mod">
        <pc:chgData name="Wiebe Dijkstra" userId="3e228de1-5d7d-40b0-b1c2-3c4a90e6ed42" providerId="ADAL" clId="{BD3C072F-8A5E-DE47-9FB4-000750A37FDF}" dt="2023-05-09T19:16:57.960" v="172" actId="1038"/>
        <pc:sldMkLst>
          <pc:docMk/>
          <pc:sldMk cId="3537057971" sldId="839"/>
        </pc:sldMkLst>
        <pc:spChg chg="add mod">
          <ac:chgData name="Wiebe Dijkstra" userId="3e228de1-5d7d-40b0-b1c2-3c4a90e6ed42" providerId="ADAL" clId="{BD3C072F-8A5E-DE47-9FB4-000750A37FDF}" dt="2023-05-09T19:16:35.136" v="158" actId="1076"/>
          <ac:spMkLst>
            <pc:docMk/>
            <pc:sldMk cId="3537057971" sldId="839"/>
            <ac:spMk id="2" creationId="{0A0D48EA-A16A-1C9F-63AB-5BB27E88799C}"/>
          </ac:spMkLst>
        </pc:spChg>
        <pc:spChg chg="add mod">
          <ac:chgData name="Wiebe Dijkstra" userId="3e228de1-5d7d-40b0-b1c2-3c4a90e6ed42" providerId="ADAL" clId="{BD3C072F-8A5E-DE47-9FB4-000750A37FDF}" dt="2023-05-09T19:16:57.960" v="172" actId="1038"/>
          <ac:spMkLst>
            <pc:docMk/>
            <pc:sldMk cId="3537057971" sldId="839"/>
            <ac:spMk id="3" creationId="{689B53A4-D847-EB64-C9D2-018C86A54A65}"/>
          </ac:spMkLst>
        </pc:spChg>
        <pc:spChg chg="add mod">
          <ac:chgData name="Wiebe Dijkstra" userId="3e228de1-5d7d-40b0-b1c2-3c4a90e6ed42" providerId="ADAL" clId="{BD3C072F-8A5E-DE47-9FB4-000750A37FDF}" dt="2023-05-09T19:16:44.671" v="161" actId="1076"/>
          <ac:spMkLst>
            <pc:docMk/>
            <pc:sldMk cId="3537057971" sldId="839"/>
            <ac:spMk id="4" creationId="{450799D1-BEAA-A4E8-D713-460793F444A2}"/>
          </ac:spMkLst>
        </pc:spChg>
        <pc:spChg chg="mod">
          <ac:chgData name="Wiebe Dijkstra" userId="3e228de1-5d7d-40b0-b1c2-3c4a90e6ed42" providerId="ADAL" clId="{BD3C072F-8A5E-DE47-9FB4-000750A37FDF}" dt="2023-05-09T19:13:43.184" v="154" actId="207"/>
          <ac:spMkLst>
            <pc:docMk/>
            <pc:sldMk cId="3537057971" sldId="839"/>
            <ac:spMk id="11" creationId="{3A27BFB2-6DA7-C82F-9287-C401E139FC03}"/>
          </ac:spMkLst>
        </pc:spChg>
        <pc:spChg chg="mod topLvl">
          <ac:chgData name="Wiebe Dijkstra" userId="3e228de1-5d7d-40b0-b1c2-3c4a90e6ed42" providerId="ADAL" clId="{BD3C072F-8A5E-DE47-9FB4-000750A37FDF}" dt="2023-05-09T19:12:29.187" v="136" actId="21"/>
          <ac:spMkLst>
            <pc:docMk/>
            <pc:sldMk cId="3537057971" sldId="839"/>
            <ac:spMk id="13" creationId="{27F68F5E-C51A-7F6E-6790-4640B242F42D}"/>
          </ac:spMkLst>
        </pc:spChg>
        <pc:spChg chg="del mod topLvl">
          <ac:chgData name="Wiebe Dijkstra" userId="3e228de1-5d7d-40b0-b1c2-3c4a90e6ed42" providerId="ADAL" clId="{BD3C072F-8A5E-DE47-9FB4-000750A37FDF}" dt="2023-05-09T19:12:29.187" v="136" actId="21"/>
          <ac:spMkLst>
            <pc:docMk/>
            <pc:sldMk cId="3537057971" sldId="839"/>
            <ac:spMk id="14" creationId="{7ADE77BE-617B-100B-5A39-1C7F063569F7}"/>
          </ac:spMkLst>
        </pc:spChg>
        <pc:spChg chg="del topLvl">
          <ac:chgData name="Wiebe Dijkstra" userId="3e228de1-5d7d-40b0-b1c2-3c4a90e6ed42" providerId="ADAL" clId="{BD3C072F-8A5E-DE47-9FB4-000750A37FDF}" dt="2023-05-09T19:12:57.647" v="143" actId="478"/>
          <ac:spMkLst>
            <pc:docMk/>
            <pc:sldMk cId="3537057971" sldId="839"/>
            <ac:spMk id="17" creationId="{64C54EAC-7B2E-8FCF-73C5-10AFEE5D8FB3}"/>
          </ac:spMkLst>
        </pc:spChg>
        <pc:spChg chg="del topLvl">
          <ac:chgData name="Wiebe Dijkstra" userId="3e228de1-5d7d-40b0-b1c2-3c4a90e6ed42" providerId="ADAL" clId="{BD3C072F-8A5E-DE47-9FB4-000750A37FDF}" dt="2023-05-09T19:12:55.701" v="141" actId="21"/>
          <ac:spMkLst>
            <pc:docMk/>
            <pc:sldMk cId="3537057971" sldId="839"/>
            <ac:spMk id="18" creationId="{4EDAD39C-AB19-6DFB-14B2-B6EF765245A0}"/>
          </ac:spMkLst>
        </pc:spChg>
        <pc:spChg chg="del topLvl">
          <ac:chgData name="Wiebe Dijkstra" userId="3e228de1-5d7d-40b0-b1c2-3c4a90e6ed42" providerId="ADAL" clId="{BD3C072F-8A5E-DE47-9FB4-000750A37FDF}" dt="2023-05-09T19:13:07.829" v="146" actId="478"/>
          <ac:spMkLst>
            <pc:docMk/>
            <pc:sldMk cId="3537057971" sldId="839"/>
            <ac:spMk id="20" creationId="{5C3ED66C-F259-CB7F-A47A-0BE9AE10B54A}"/>
          </ac:spMkLst>
        </pc:spChg>
        <pc:spChg chg="del topLvl">
          <ac:chgData name="Wiebe Dijkstra" userId="3e228de1-5d7d-40b0-b1c2-3c4a90e6ed42" providerId="ADAL" clId="{BD3C072F-8A5E-DE47-9FB4-000750A37FDF}" dt="2023-05-09T19:13:06.668" v="145" actId="21"/>
          <ac:spMkLst>
            <pc:docMk/>
            <pc:sldMk cId="3537057971" sldId="839"/>
            <ac:spMk id="21" creationId="{9F100FB1-42E1-EA56-9F73-0B87DBDFC85A}"/>
          </ac:spMkLst>
        </pc:spChg>
        <pc:grpChg chg="del">
          <ac:chgData name="Wiebe Dijkstra" userId="3e228de1-5d7d-40b0-b1c2-3c4a90e6ed42" providerId="ADAL" clId="{BD3C072F-8A5E-DE47-9FB4-000750A37FDF}" dt="2023-05-09T19:12:29.187" v="136" actId="21"/>
          <ac:grpSpMkLst>
            <pc:docMk/>
            <pc:sldMk cId="3537057971" sldId="839"/>
            <ac:grpSpMk id="12" creationId="{6E1A5028-5684-AFFC-DA2B-CB124C6283F8}"/>
          </ac:grpSpMkLst>
        </pc:grpChg>
        <pc:grpChg chg="del">
          <ac:chgData name="Wiebe Dijkstra" userId="3e228de1-5d7d-40b0-b1c2-3c4a90e6ed42" providerId="ADAL" clId="{BD3C072F-8A5E-DE47-9FB4-000750A37FDF}" dt="2023-05-09T19:12:55.701" v="141" actId="21"/>
          <ac:grpSpMkLst>
            <pc:docMk/>
            <pc:sldMk cId="3537057971" sldId="839"/>
            <ac:grpSpMk id="16" creationId="{9F087A1D-9A3C-F561-1B36-CDF358711F65}"/>
          </ac:grpSpMkLst>
        </pc:grpChg>
        <pc:grpChg chg="del">
          <ac:chgData name="Wiebe Dijkstra" userId="3e228de1-5d7d-40b0-b1c2-3c4a90e6ed42" providerId="ADAL" clId="{BD3C072F-8A5E-DE47-9FB4-000750A37FDF}" dt="2023-05-09T19:13:06.668" v="145" actId="21"/>
          <ac:grpSpMkLst>
            <pc:docMk/>
            <pc:sldMk cId="3537057971" sldId="839"/>
            <ac:grpSpMk id="19" creationId="{E714E35D-0D8A-92E1-F319-BBB3F1E33311}"/>
          </ac:grpSpMkLst>
        </pc:grpChg>
      </pc:sldChg>
      <pc:sldChg chg="addSp delSp modSp new mod">
        <pc:chgData name="Wiebe Dijkstra" userId="3e228de1-5d7d-40b0-b1c2-3c4a90e6ed42" providerId="ADAL" clId="{BD3C072F-8A5E-DE47-9FB4-000750A37FDF}" dt="2023-05-23T09:26:04.016" v="1448" actId="20577"/>
        <pc:sldMkLst>
          <pc:docMk/>
          <pc:sldMk cId="3292873920" sldId="840"/>
        </pc:sldMkLst>
        <pc:graphicFrameChg chg="add del mod modGraphic">
          <ac:chgData name="Wiebe Dijkstra" userId="3e228de1-5d7d-40b0-b1c2-3c4a90e6ed42" providerId="ADAL" clId="{BD3C072F-8A5E-DE47-9FB4-000750A37FDF}" dt="2023-05-09T19:18:16.438" v="178" actId="478"/>
          <ac:graphicFrameMkLst>
            <pc:docMk/>
            <pc:sldMk cId="3292873920" sldId="840"/>
            <ac:graphicFrameMk id="2" creationId="{AB09BCB9-CF77-2DEB-FC20-E12F65AE5468}"/>
          </ac:graphicFrameMkLst>
        </pc:graphicFrameChg>
        <pc:graphicFrameChg chg="add mod modGraphic">
          <ac:chgData name="Wiebe Dijkstra" userId="3e228de1-5d7d-40b0-b1c2-3c4a90e6ed42" providerId="ADAL" clId="{BD3C072F-8A5E-DE47-9FB4-000750A37FDF}" dt="2023-05-23T09:26:04.016" v="1448" actId="20577"/>
          <ac:graphicFrameMkLst>
            <pc:docMk/>
            <pc:sldMk cId="3292873920" sldId="840"/>
            <ac:graphicFrameMk id="3" creationId="{44DEAD09-92F1-76A6-3162-5811A4F048DF}"/>
          </ac:graphicFrameMkLst>
        </pc:graphicFrameChg>
      </pc:sldChg>
      <pc:sldChg chg="new del">
        <pc:chgData name="Wiebe Dijkstra" userId="3e228de1-5d7d-40b0-b1c2-3c4a90e6ed42" providerId="ADAL" clId="{BD3C072F-8A5E-DE47-9FB4-000750A37FDF}" dt="2023-05-09T19:45:37.408" v="615" actId="2696"/>
        <pc:sldMkLst>
          <pc:docMk/>
          <pc:sldMk cId="79417120" sldId="841"/>
        </pc:sldMkLst>
      </pc:sldChg>
      <pc:sldChg chg="modSp add mod">
        <pc:chgData name="Wiebe Dijkstra" userId="3e228de1-5d7d-40b0-b1c2-3c4a90e6ed42" providerId="ADAL" clId="{BD3C072F-8A5E-DE47-9FB4-000750A37FDF}" dt="2023-06-05T05:48:09.151" v="1521" actId="207"/>
        <pc:sldMkLst>
          <pc:docMk/>
          <pc:sldMk cId="4151495537" sldId="841"/>
        </pc:sldMkLst>
        <pc:spChg chg="mod">
          <ac:chgData name="Wiebe Dijkstra" userId="3e228de1-5d7d-40b0-b1c2-3c4a90e6ed42" providerId="ADAL" clId="{BD3C072F-8A5E-DE47-9FB4-000750A37FDF}" dt="2023-06-05T05:48:09.151" v="1521" actId="207"/>
          <ac:spMkLst>
            <pc:docMk/>
            <pc:sldMk cId="4151495537" sldId="841"/>
            <ac:spMk id="14" creationId="{BB1FC14A-30C4-B83E-7F40-2000BCC49AC0}"/>
          </ac:spMkLst>
        </pc:spChg>
      </pc:sldChg>
    </pc:docChg>
  </pc:docChgLst>
  <pc:docChgLst>
    <pc:chgData name="Wiebe Dijkstra" userId="3e228de1-5d7d-40b0-b1c2-3c4a90e6ed42" providerId="ADAL" clId="{39982B8B-1830-B145-A21B-B2CDD15174F6}"/>
    <pc:docChg chg="undo custSel addSld delSld modSld">
      <pc:chgData name="Wiebe Dijkstra" userId="3e228de1-5d7d-40b0-b1c2-3c4a90e6ed42" providerId="ADAL" clId="{39982B8B-1830-B145-A21B-B2CDD15174F6}" dt="2022-08-22T15:25:54.871" v="859" actId="20577"/>
      <pc:docMkLst>
        <pc:docMk/>
      </pc:docMkLst>
      <pc:sldChg chg="modSp mod">
        <pc:chgData name="Wiebe Dijkstra" userId="3e228de1-5d7d-40b0-b1c2-3c4a90e6ed42" providerId="ADAL" clId="{39982B8B-1830-B145-A21B-B2CDD15174F6}" dt="2022-08-22T15:11:45.408" v="337" actId="6549"/>
        <pc:sldMkLst>
          <pc:docMk/>
          <pc:sldMk cId="119647657" sldId="266"/>
        </pc:sldMkLst>
        <pc:graphicFrameChg chg="modGraphic">
          <ac:chgData name="Wiebe Dijkstra" userId="3e228de1-5d7d-40b0-b1c2-3c4a90e6ed42" providerId="ADAL" clId="{39982B8B-1830-B145-A21B-B2CDD15174F6}" dt="2022-08-22T15:11:45.408" v="337" actId="6549"/>
          <ac:graphicFrameMkLst>
            <pc:docMk/>
            <pc:sldMk cId="119647657" sldId="266"/>
            <ac:graphicFrameMk id="16" creationId="{1AA6AA1E-F462-2B9B-16F4-E4CA29C3E211}"/>
          </ac:graphicFrameMkLst>
        </pc:graphicFrameChg>
      </pc:sldChg>
      <pc:sldChg chg="modSp mod">
        <pc:chgData name="Wiebe Dijkstra" userId="3e228de1-5d7d-40b0-b1c2-3c4a90e6ed42" providerId="ADAL" clId="{39982B8B-1830-B145-A21B-B2CDD15174F6}" dt="2022-08-22T15:11:38.363" v="336" actId="20577"/>
        <pc:sldMkLst>
          <pc:docMk/>
          <pc:sldMk cId="2609726203" sldId="267"/>
        </pc:sldMkLst>
        <pc:graphicFrameChg chg="mod modGraphic">
          <ac:chgData name="Wiebe Dijkstra" userId="3e228de1-5d7d-40b0-b1c2-3c4a90e6ed42" providerId="ADAL" clId="{39982B8B-1830-B145-A21B-B2CDD15174F6}" dt="2022-08-22T15:11:38.363" v="336" actId="20577"/>
          <ac:graphicFrameMkLst>
            <pc:docMk/>
            <pc:sldMk cId="2609726203" sldId="267"/>
            <ac:graphicFrameMk id="16" creationId="{1AA6AA1E-F462-2B9B-16F4-E4CA29C3E211}"/>
          </ac:graphicFrameMkLst>
        </pc:graphicFrameChg>
      </pc:sldChg>
      <pc:sldChg chg="modSp mod">
        <pc:chgData name="Wiebe Dijkstra" userId="3e228de1-5d7d-40b0-b1c2-3c4a90e6ed42" providerId="ADAL" clId="{39982B8B-1830-B145-A21B-B2CDD15174F6}" dt="2022-08-22T15:25:54.871" v="859" actId="20577"/>
        <pc:sldMkLst>
          <pc:docMk/>
          <pc:sldMk cId="2142895942" sldId="270"/>
        </pc:sldMkLst>
        <pc:spChg chg="mod">
          <ac:chgData name="Wiebe Dijkstra" userId="3e228de1-5d7d-40b0-b1c2-3c4a90e6ed42" providerId="ADAL" clId="{39982B8B-1830-B145-A21B-B2CDD15174F6}" dt="2022-08-22T15:25:54.871" v="859" actId="20577"/>
          <ac:spMkLst>
            <pc:docMk/>
            <pc:sldMk cId="2142895942" sldId="270"/>
            <ac:spMk id="20" creationId="{3DFFB41C-D9E3-97F1-021D-7F79E3047A2F}"/>
          </ac:spMkLst>
        </pc:spChg>
      </pc:sldChg>
      <pc:sldChg chg="del">
        <pc:chgData name="Wiebe Dijkstra" userId="3e228de1-5d7d-40b0-b1c2-3c4a90e6ed42" providerId="ADAL" clId="{39982B8B-1830-B145-A21B-B2CDD15174F6}" dt="2022-08-22T15:21:54.427" v="659" actId="2696"/>
        <pc:sldMkLst>
          <pc:docMk/>
          <pc:sldMk cId="1137312517" sldId="289"/>
        </pc:sldMkLst>
      </pc:sldChg>
      <pc:sldChg chg="del">
        <pc:chgData name="Wiebe Dijkstra" userId="3e228de1-5d7d-40b0-b1c2-3c4a90e6ed42" providerId="ADAL" clId="{39982B8B-1830-B145-A21B-B2CDD15174F6}" dt="2022-08-22T15:22:24.662" v="664" actId="2696"/>
        <pc:sldMkLst>
          <pc:docMk/>
          <pc:sldMk cId="2938129108" sldId="350"/>
        </pc:sldMkLst>
      </pc:sldChg>
      <pc:sldChg chg="del">
        <pc:chgData name="Wiebe Dijkstra" userId="3e228de1-5d7d-40b0-b1c2-3c4a90e6ed42" providerId="ADAL" clId="{39982B8B-1830-B145-A21B-B2CDD15174F6}" dt="2022-08-22T15:22:24.662" v="664" actId="2696"/>
        <pc:sldMkLst>
          <pc:docMk/>
          <pc:sldMk cId="2902265796" sldId="351"/>
        </pc:sldMkLst>
      </pc:sldChg>
      <pc:sldChg chg="addSp delSp modSp del mod">
        <pc:chgData name="Wiebe Dijkstra" userId="3e228de1-5d7d-40b0-b1c2-3c4a90e6ed42" providerId="ADAL" clId="{39982B8B-1830-B145-A21B-B2CDD15174F6}" dt="2022-08-22T15:21:52.887" v="658" actId="2696"/>
        <pc:sldMkLst>
          <pc:docMk/>
          <pc:sldMk cId="3158016289" sldId="759"/>
        </pc:sldMkLst>
        <pc:spChg chg="mod">
          <ac:chgData name="Wiebe Dijkstra" userId="3e228de1-5d7d-40b0-b1c2-3c4a90e6ed42" providerId="ADAL" clId="{39982B8B-1830-B145-A21B-B2CDD15174F6}" dt="2022-08-22T15:14:44.218" v="429" actId="20577"/>
          <ac:spMkLst>
            <pc:docMk/>
            <pc:sldMk cId="3158016289" sldId="759"/>
            <ac:spMk id="3" creationId="{F9230520-3A17-31C2-6312-23709FC7CA9A}"/>
          </ac:spMkLst>
        </pc:spChg>
        <pc:spChg chg="del mod">
          <ac:chgData name="Wiebe Dijkstra" userId="3e228de1-5d7d-40b0-b1c2-3c4a90e6ed42" providerId="ADAL" clId="{39982B8B-1830-B145-A21B-B2CDD15174F6}" dt="2022-08-22T15:15:27.014" v="463" actId="478"/>
          <ac:spMkLst>
            <pc:docMk/>
            <pc:sldMk cId="3158016289" sldId="759"/>
            <ac:spMk id="4" creationId="{3618167A-8EAE-00BD-5813-3E003298A797}"/>
          </ac:spMkLst>
        </pc:spChg>
        <pc:spChg chg="del">
          <ac:chgData name="Wiebe Dijkstra" userId="3e228de1-5d7d-40b0-b1c2-3c4a90e6ed42" providerId="ADAL" clId="{39982B8B-1830-B145-A21B-B2CDD15174F6}" dt="2022-08-22T15:12:11.574" v="340" actId="478"/>
          <ac:spMkLst>
            <pc:docMk/>
            <pc:sldMk cId="3158016289" sldId="759"/>
            <ac:spMk id="5" creationId="{A935FE86-B853-7170-87E1-0825B83B660B}"/>
          </ac:spMkLst>
        </pc:spChg>
        <pc:spChg chg="del">
          <ac:chgData name="Wiebe Dijkstra" userId="3e228de1-5d7d-40b0-b1c2-3c4a90e6ed42" providerId="ADAL" clId="{39982B8B-1830-B145-A21B-B2CDD15174F6}" dt="2022-08-22T15:12:12.010" v="341" actId="478"/>
          <ac:spMkLst>
            <pc:docMk/>
            <pc:sldMk cId="3158016289" sldId="759"/>
            <ac:spMk id="6" creationId="{8D39CD19-5310-34AA-3069-785774EC9769}"/>
          </ac:spMkLst>
        </pc:spChg>
        <pc:spChg chg="del">
          <ac:chgData name="Wiebe Dijkstra" userId="3e228de1-5d7d-40b0-b1c2-3c4a90e6ed42" providerId="ADAL" clId="{39982B8B-1830-B145-A21B-B2CDD15174F6}" dt="2022-08-22T15:12:21.143" v="344" actId="478"/>
          <ac:spMkLst>
            <pc:docMk/>
            <pc:sldMk cId="3158016289" sldId="759"/>
            <ac:spMk id="7" creationId="{5F7EA464-9366-499D-C506-A5080187CE0E}"/>
          </ac:spMkLst>
        </pc:spChg>
        <pc:spChg chg="add mod">
          <ac:chgData name="Wiebe Dijkstra" userId="3e228de1-5d7d-40b0-b1c2-3c4a90e6ed42" providerId="ADAL" clId="{39982B8B-1830-B145-A21B-B2CDD15174F6}" dt="2022-08-22T15:14:56.797" v="441" actId="1037"/>
          <ac:spMkLst>
            <pc:docMk/>
            <pc:sldMk cId="3158016289" sldId="759"/>
            <ac:spMk id="8" creationId="{AF180013-DD68-E5FC-B86E-C5C5F0700BA3}"/>
          </ac:spMkLst>
        </pc:spChg>
        <pc:spChg chg="add mod">
          <ac:chgData name="Wiebe Dijkstra" userId="3e228de1-5d7d-40b0-b1c2-3c4a90e6ed42" providerId="ADAL" clId="{39982B8B-1830-B145-A21B-B2CDD15174F6}" dt="2022-08-22T15:14:45.434" v="430" actId="20577"/>
          <ac:spMkLst>
            <pc:docMk/>
            <pc:sldMk cId="3158016289" sldId="759"/>
            <ac:spMk id="9" creationId="{729AF575-C070-1235-2CD7-E01D61EFE988}"/>
          </ac:spMkLst>
        </pc:spChg>
        <pc:spChg chg="add mod">
          <ac:chgData name="Wiebe Dijkstra" userId="3e228de1-5d7d-40b0-b1c2-3c4a90e6ed42" providerId="ADAL" clId="{39982B8B-1830-B145-A21B-B2CDD15174F6}" dt="2022-08-22T15:15:24.262" v="462"/>
          <ac:spMkLst>
            <pc:docMk/>
            <pc:sldMk cId="3158016289" sldId="759"/>
            <ac:spMk id="10" creationId="{DD646445-3C38-52A4-A46B-4593434D94AB}"/>
          </ac:spMkLst>
        </pc:spChg>
        <pc:cxnChg chg="add mod">
          <ac:chgData name="Wiebe Dijkstra" userId="3e228de1-5d7d-40b0-b1c2-3c4a90e6ed42" providerId="ADAL" clId="{39982B8B-1830-B145-A21B-B2CDD15174F6}" dt="2022-08-22T15:15:39.049" v="465" actId="1076"/>
          <ac:cxnSpMkLst>
            <pc:docMk/>
            <pc:sldMk cId="3158016289" sldId="759"/>
            <ac:cxnSpMk id="11" creationId="{10DD8D31-6668-480E-85C4-DFE6FCF3F4AD}"/>
          </ac:cxnSpMkLst>
        </pc:cxnChg>
        <pc:cxnChg chg="add mod">
          <ac:chgData name="Wiebe Dijkstra" userId="3e228de1-5d7d-40b0-b1c2-3c4a90e6ed42" providerId="ADAL" clId="{39982B8B-1830-B145-A21B-B2CDD15174F6}" dt="2022-08-22T15:13:28.827" v="361" actId="408"/>
          <ac:cxnSpMkLst>
            <pc:docMk/>
            <pc:sldMk cId="3158016289" sldId="759"/>
            <ac:cxnSpMk id="12" creationId="{0CABE750-326C-30EA-9EA6-0BF43EA85307}"/>
          </ac:cxnSpMkLst>
        </pc:cxnChg>
        <pc:cxnChg chg="add mod">
          <ac:chgData name="Wiebe Dijkstra" userId="3e228de1-5d7d-40b0-b1c2-3c4a90e6ed42" providerId="ADAL" clId="{39982B8B-1830-B145-A21B-B2CDD15174F6}" dt="2022-08-22T15:13:28.827" v="361" actId="408"/>
          <ac:cxnSpMkLst>
            <pc:docMk/>
            <pc:sldMk cId="3158016289" sldId="759"/>
            <ac:cxnSpMk id="13" creationId="{6AFCE7B1-DE66-D6D6-17E2-9747C428C5F7}"/>
          </ac:cxnSpMkLst>
        </pc:cxnChg>
      </pc:sldChg>
      <pc:sldChg chg="add del">
        <pc:chgData name="Wiebe Dijkstra" userId="3e228de1-5d7d-40b0-b1c2-3c4a90e6ed42" providerId="ADAL" clId="{39982B8B-1830-B145-A21B-B2CDD15174F6}" dt="2022-08-22T15:22:18.152" v="663" actId="2696"/>
        <pc:sldMkLst>
          <pc:docMk/>
          <pc:sldMk cId="880294546" sldId="792"/>
        </pc:sldMkLst>
      </pc:sldChg>
      <pc:sldChg chg="add del">
        <pc:chgData name="Wiebe Dijkstra" userId="3e228de1-5d7d-40b0-b1c2-3c4a90e6ed42" providerId="ADAL" clId="{39982B8B-1830-B145-A21B-B2CDD15174F6}" dt="2022-08-22T15:22:17.727" v="662" actId="2696"/>
        <pc:sldMkLst>
          <pc:docMk/>
          <pc:sldMk cId="4062665879" sldId="793"/>
        </pc:sldMkLst>
      </pc:sldChg>
      <pc:sldChg chg="del">
        <pc:chgData name="Wiebe Dijkstra" userId="3e228de1-5d7d-40b0-b1c2-3c4a90e6ed42" providerId="ADAL" clId="{39982B8B-1830-B145-A21B-B2CDD15174F6}" dt="2022-08-22T15:22:24.662" v="664" actId="2696"/>
        <pc:sldMkLst>
          <pc:docMk/>
          <pc:sldMk cId="1523522710" sldId="795"/>
        </pc:sldMkLst>
      </pc:sldChg>
      <pc:sldChg chg="modSp mod">
        <pc:chgData name="Wiebe Dijkstra" userId="3e228de1-5d7d-40b0-b1c2-3c4a90e6ed42" providerId="ADAL" clId="{39982B8B-1830-B145-A21B-B2CDD15174F6}" dt="2022-08-22T15:10:22.735" v="210" actId="5793"/>
        <pc:sldMkLst>
          <pc:docMk/>
          <pc:sldMk cId="1375502586" sldId="803"/>
        </pc:sldMkLst>
        <pc:graphicFrameChg chg="modGraphic">
          <ac:chgData name="Wiebe Dijkstra" userId="3e228de1-5d7d-40b0-b1c2-3c4a90e6ed42" providerId="ADAL" clId="{39982B8B-1830-B145-A21B-B2CDD15174F6}" dt="2022-08-22T15:10:22.735" v="210" actId="5793"/>
          <ac:graphicFrameMkLst>
            <pc:docMk/>
            <pc:sldMk cId="1375502586" sldId="803"/>
            <ac:graphicFrameMk id="16" creationId="{1AA6AA1E-F462-2B9B-16F4-E4CA29C3E211}"/>
          </ac:graphicFrameMkLst>
        </pc:graphicFrameChg>
      </pc:sldChg>
      <pc:sldChg chg="addSp delSp modSp add mod">
        <pc:chgData name="Wiebe Dijkstra" userId="3e228de1-5d7d-40b0-b1c2-3c4a90e6ed42" providerId="ADAL" clId="{39982B8B-1830-B145-A21B-B2CDD15174F6}" dt="2022-08-22T15:21:45.819" v="657" actId="12789"/>
        <pc:sldMkLst>
          <pc:docMk/>
          <pc:sldMk cId="1223723601" sldId="828"/>
        </pc:sldMkLst>
        <pc:spChg chg="mod">
          <ac:chgData name="Wiebe Dijkstra" userId="3e228de1-5d7d-40b0-b1c2-3c4a90e6ed42" providerId="ADAL" clId="{39982B8B-1830-B145-A21B-B2CDD15174F6}" dt="2022-08-22T15:21:37.398" v="653" actId="1076"/>
          <ac:spMkLst>
            <pc:docMk/>
            <pc:sldMk cId="1223723601" sldId="828"/>
            <ac:spMk id="2" creationId="{C63FBE15-BBA6-F594-4229-3C64EAC1A6E4}"/>
          </ac:spMkLst>
        </pc:spChg>
        <pc:spChg chg="mod">
          <ac:chgData name="Wiebe Dijkstra" userId="3e228de1-5d7d-40b0-b1c2-3c4a90e6ed42" providerId="ADAL" clId="{39982B8B-1830-B145-A21B-B2CDD15174F6}" dt="2022-08-22T15:21:18.104" v="649" actId="408"/>
          <ac:spMkLst>
            <pc:docMk/>
            <pc:sldMk cId="1223723601" sldId="828"/>
            <ac:spMk id="4" creationId="{E57A7966-106D-29BD-ECB3-F500755E1D79}"/>
          </ac:spMkLst>
        </pc:spChg>
        <pc:spChg chg="add del mod">
          <ac:chgData name="Wiebe Dijkstra" userId="3e228de1-5d7d-40b0-b1c2-3c4a90e6ed42" providerId="ADAL" clId="{39982B8B-1830-B145-A21B-B2CDD15174F6}" dt="2022-08-22T15:16:18.839" v="468" actId="478"/>
          <ac:spMkLst>
            <pc:docMk/>
            <pc:sldMk cId="1223723601" sldId="828"/>
            <ac:spMk id="5" creationId="{A6A51381-B59D-07D1-3063-D433B6149057}"/>
          </ac:spMkLst>
        </pc:spChg>
        <pc:spChg chg="mod">
          <ac:chgData name="Wiebe Dijkstra" userId="3e228de1-5d7d-40b0-b1c2-3c4a90e6ed42" providerId="ADAL" clId="{39982B8B-1830-B145-A21B-B2CDD15174F6}" dt="2022-08-22T15:21:18.104" v="649" actId="408"/>
          <ac:spMkLst>
            <pc:docMk/>
            <pc:sldMk cId="1223723601" sldId="828"/>
            <ac:spMk id="6" creationId="{BB226AB3-456A-060F-2594-7AC9803584A5}"/>
          </ac:spMkLst>
        </pc:spChg>
        <pc:spChg chg="mod">
          <ac:chgData name="Wiebe Dijkstra" userId="3e228de1-5d7d-40b0-b1c2-3c4a90e6ed42" providerId="ADAL" clId="{39982B8B-1830-B145-A21B-B2CDD15174F6}" dt="2022-08-22T15:21:18.104" v="649" actId="408"/>
          <ac:spMkLst>
            <pc:docMk/>
            <pc:sldMk cId="1223723601" sldId="828"/>
            <ac:spMk id="7" creationId="{6429B46C-F601-9E8A-9859-5C9F364C1655}"/>
          </ac:spMkLst>
        </pc:spChg>
        <pc:spChg chg="del">
          <ac:chgData name="Wiebe Dijkstra" userId="3e228de1-5d7d-40b0-b1c2-3c4a90e6ed42" providerId="ADAL" clId="{39982B8B-1830-B145-A21B-B2CDD15174F6}" dt="2022-08-22T15:16:17.262" v="467" actId="478"/>
          <ac:spMkLst>
            <pc:docMk/>
            <pc:sldMk cId="1223723601" sldId="828"/>
            <ac:spMk id="8" creationId="{8072980F-309E-3807-1B0B-23DB0E379DF2}"/>
          </ac:spMkLst>
        </pc:spChg>
        <pc:spChg chg="mod">
          <ac:chgData name="Wiebe Dijkstra" userId="3e228de1-5d7d-40b0-b1c2-3c4a90e6ed42" providerId="ADAL" clId="{39982B8B-1830-B145-A21B-B2CDD15174F6}" dt="2022-08-22T15:21:18.104" v="649" actId="408"/>
          <ac:spMkLst>
            <pc:docMk/>
            <pc:sldMk cId="1223723601" sldId="828"/>
            <ac:spMk id="17" creationId="{6A19E6AF-4C45-F4BC-85DF-E7D9D014BB76}"/>
          </ac:spMkLst>
        </pc:spChg>
        <pc:spChg chg="mod">
          <ac:chgData name="Wiebe Dijkstra" userId="3e228de1-5d7d-40b0-b1c2-3c4a90e6ed42" providerId="ADAL" clId="{39982B8B-1830-B145-A21B-B2CDD15174F6}" dt="2022-08-22T15:21:18.104" v="649" actId="408"/>
          <ac:spMkLst>
            <pc:docMk/>
            <pc:sldMk cId="1223723601" sldId="828"/>
            <ac:spMk id="18" creationId="{98CE5A89-7653-ED26-2D8C-5F347DA3D34E}"/>
          </ac:spMkLst>
        </pc:spChg>
        <pc:spChg chg="mod">
          <ac:chgData name="Wiebe Dijkstra" userId="3e228de1-5d7d-40b0-b1c2-3c4a90e6ed42" providerId="ADAL" clId="{39982B8B-1830-B145-A21B-B2CDD15174F6}" dt="2022-08-22T15:21:18.104" v="649" actId="408"/>
          <ac:spMkLst>
            <pc:docMk/>
            <pc:sldMk cId="1223723601" sldId="828"/>
            <ac:spMk id="19" creationId="{0A4BC2F0-7F14-4F77-E3AD-0B943A890233}"/>
          </ac:spMkLst>
        </pc:spChg>
        <pc:spChg chg="mod">
          <ac:chgData name="Wiebe Dijkstra" userId="3e228de1-5d7d-40b0-b1c2-3c4a90e6ed42" providerId="ADAL" clId="{39982B8B-1830-B145-A21B-B2CDD15174F6}" dt="2022-08-22T15:20:34.652" v="597" actId="207"/>
          <ac:spMkLst>
            <pc:docMk/>
            <pc:sldMk cId="1223723601" sldId="828"/>
            <ac:spMk id="21" creationId="{2D99458F-8472-F536-0317-56FB67CDA696}"/>
          </ac:spMkLst>
        </pc:spChg>
        <pc:spChg chg="mod">
          <ac:chgData name="Wiebe Dijkstra" userId="3e228de1-5d7d-40b0-b1c2-3c4a90e6ed42" providerId="ADAL" clId="{39982B8B-1830-B145-A21B-B2CDD15174F6}" dt="2022-08-22T15:20:34.652" v="597" actId="207"/>
          <ac:spMkLst>
            <pc:docMk/>
            <pc:sldMk cId="1223723601" sldId="828"/>
            <ac:spMk id="22" creationId="{1DE3E6F2-14E0-46FF-0BFA-9FD6D4797B9B}"/>
          </ac:spMkLst>
        </pc:spChg>
        <pc:spChg chg="mod">
          <ac:chgData name="Wiebe Dijkstra" userId="3e228de1-5d7d-40b0-b1c2-3c4a90e6ed42" providerId="ADAL" clId="{39982B8B-1830-B145-A21B-B2CDD15174F6}" dt="2022-08-22T15:20:34.652" v="597" actId="207"/>
          <ac:spMkLst>
            <pc:docMk/>
            <pc:sldMk cId="1223723601" sldId="828"/>
            <ac:spMk id="23" creationId="{8961D33F-C043-8748-0A8A-6329F9A9E30E}"/>
          </ac:spMkLst>
        </pc:spChg>
        <pc:spChg chg="mod">
          <ac:chgData name="Wiebe Dijkstra" userId="3e228de1-5d7d-40b0-b1c2-3c4a90e6ed42" providerId="ADAL" clId="{39982B8B-1830-B145-A21B-B2CDD15174F6}" dt="2022-08-22T15:20:29.901" v="596" actId="207"/>
          <ac:spMkLst>
            <pc:docMk/>
            <pc:sldMk cId="1223723601" sldId="828"/>
            <ac:spMk id="25" creationId="{E690A586-5D05-B865-3ECF-0FDEB0F48B33}"/>
          </ac:spMkLst>
        </pc:spChg>
        <pc:spChg chg="mod">
          <ac:chgData name="Wiebe Dijkstra" userId="3e228de1-5d7d-40b0-b1c2-3c4a90e6ed42" providerId="ADAL" clId="{39982B8B-1830-B145-A21B-B2CDD15174F6}" dt="2022-08-22T15:20:29.901" v="596" actId="207"/>
          <ac:spMkLst>
            <pc:docMk/>
            <pc:sldMk cId="1223723601" sldId="828"/>
            <ac:spMk id="26" creationId="{21988988-5B3C-4598-FA7D-3ABBF03FC672}"/>
          </ac:spMkLst>
        </pc:spChg>
        <pc:spChg chg="mod">
          <ac:chgData name="Wiebe Dijkstra" userId="3e228de1-5d7d-40b0-b1c2-3c4a90e6ed42" providerId="ADAL" clId="{39982B8B-1830-B145-A21B-B2CDD15174F6}" dt="2022-08-22T15:20:29.901" v="596" actId="207"/>
          <ac:spMkLst>
            <pc:docMk/>
            <pc:sldMk cId="1223723601" sldId="828"/>
            <ac:spMk id="27" creationId="{AEFEB120-EC84-69E6-9735-55501F5DA01B}"/>
          </ac:spMkLst>
        </pc:spChg>
        <pc:grpChg chg="add mod">
          <ac:chgData name="Wiebe Dijkstra" userId="3e228de1-5d7d-40b0-b1c2-3c4a90e6ed42" providerId="ADAL" clId="{39982B8B-1830-B145-A21B-B2CDD15174F6}" dt="2022-08-22T15:21:18.104" v="649" actId="408"/>
          <ac:grpSpMkLst>
            <pc:docMk/>
            <pc:sldMk cId="1223723601" sldId="828"/>
            <ac:grpSpMk id="9" creationId="{96C636B7-BC2F-C25A-91ED-B031DABFC3CC}"/>
          </ac:grpSpMkLst>
        </pc:grpChg>
        <pc:grpChg chg="add del mod">
          <ac:chgData name="Wiebe Dijkstra" userId="3e228de1-5d7d-40b0-b1c2-3c4a90e6ed42" providerId="ADAL" clId="{39982B8B-1830-B145-A21B-B2CDD15174F6}" dt="2022-08-22T15:21:18.104" v="649" actId="408"/>
          <ac:grpSpMkLst>
            <pc:docMk/>
            <pc:sldMk cId="1223723601" sldId="828"/>
            <ac:grpSpMk id="11" creationId="{53787246-11E8-BDD9-E19A-C92DD2D8B104}"/>
          </ac:grpSpMkLst>
        </pc:grpChg>
        <pc:grpChg chg="del">
          <ac:chgData name="Wiebe Dijkstra" userId="3e228de1-5d7d-40b0-b1c2-3c4a90e6ed42" providerId="ADAL" clId="{39982B8B-1830-B145-A21B-B2CDD15174F6}" dt="2022-08-22T15:17:23.144" v="495" actId="478"/>
          <ac:grpSpMkLst>
            <pc:docMk/>
            <pc:sldMk cId="1223723601" sldId="828"/>
            <ac:grpSpMk id="12" creationId="{1B084EA3-CFF5-57D5-F56C-35A7E05A40E8}"/>
          </ac:grpSpMkLst>
        </pc:grpChg>
        <pc:grpChg chg="add mod">
          <ac:chgData name="Wiebe Dijkstra" userId="3e228de1-5d7d-40b0-b1c2-3c4a90e6ed42" providerId="ADAL" clId="{39982B8B-1830-B145-A21B-B2CDD15174F6}" dt="2022-08-22T15:21:25.794" v="650" actId="1076"/>
          <ac:grpSpMkLst>
            <pc:docMk/>
            <pc:sldMk cId="1223723601" sldId="828"/>
            <ac:grpSpMk id="20" creationId="{A5A328BA-F398-2510-3C3E-3446009F2BB8}"/>
          </ac:grpSpMkLst>
        </pc:grpChg>
        <pc:grpChg chg="add mod">
          <ac:chgData name="Wiebe Dijkstra" userId="3e228de1-5d7d-40b0-b1c2-3c4a90e6ed42" providerId="ADAL" clId="{39982B8B-1830-B145-A21B-B2CDD15174F6}" dt="2022-08-22T15:21:30.463" v="651" actId="1076"/>
          <ac:grpSpMkLst>
            <pc:docMk/>
            <pc:sldMk cId="1223723601" sldId="828"/>
            <ac:grpSpMk id="24" creationId="{1FB2D1BE-E77D-EDFB-AE89-E5A97680E8CA}"/>
          </ac:grpSpMkLst>
        </pc:grpChg>
        <pc:grpChg chg="add mod">
          <ac:chgData name="Wiebe Dijkstra" userId="3e228de1-5d7d-40b0-b1c2-3c4a90e6ed42" providerId="ADAL" clId="{39982B8B-1830-B145-A21B-B2CDD15174F6}" dt="2022-08-22T15:21:45.819" v="657" actId="12789"/>
          <ac:grpSpMkLst>
            <pc:docMk/>
            <pc:sldMk cId="1223723601" sldId="828"/>
            <ac:grpSpMk id="28" creationId="{FD25BAA5-C15D-64E3-2717-890DF1FF68DC}"/>
          </ac:grpSpMkLst>
        </pc:grpChg>
        <pc:picChg chg="del mod">
          <ac:chgData name="Wiebe Dijkstra" userId="3e228de1-5d7d-40b0-b1c2-3c4a90e6ed42" providerId="ADAL" clId="{39982B8B-1830-B145-A21B-B2CDD15174F6}" dt="2022-08-22T15:17:00.173" v="492" actId="478"/>
          <ac:picMkLst>
            <pc:docMk/>
            <pc:sldMk cId="1223723601" sldId="828"/>
            <ac:picMk id="10" creationId="{739FB6D8-3E41-2907-49E7-1C3AE9ACCD81}"/>
          </ac:picMkLst>
        </pc:picChg>
      </pc:sldChg>
      <pc:sldChg chg="modSp add mod chgLayout">
        <pc:chgData name="Wiebe Dijkstra" userId="3e228de1-5d7d-40b0-b1c2-3c4a90e6ed42" providerId="ADAL" clId="{39982B8B-1830-B145-A21B-B2CDD15174F6}" dt="2022-08-22T15:25:31.375" v="813" actId="113"/>
        <pc:sldMkLst>
          <pc:docMk/>
          <pc:sldMk cId="1799807722" sldId="835"/>
        </pc:sldMkLst>
        <pc:spChg chg="mod ord">
          <ac:chgData name="Wiebe Dijkstra" userId="3e228de1-5d7d-40b0-b1c2-3c4a90e6ed42" providerId="ADAL" clId="{39982B8B-1830-B145-A21B-B2CDD15174F6}" dt="2022-08-22T15:22:57.009" v="667" actId="207"/>
          <ac:spMkLst>
            <pc:docMk/>
            <pc:sldMk cId="1799807722" sldId="835"/>
            <ac:spMk id="2" creationId="{C63FBE15-BBA6-F594-4229-3C64EAC1A6E4}"/>
          </ac:spMkLst>
        </pc:spChg>
        <pc:spChg chg="mod ord">
          <ac:chgData name="Wiebe Dijkstra" userId="3e228de1-5d7d-40b0-b1c2-3c4a90e6ed42" providerId="ADAL" clId="{39982B8B-1830-B145-A21B-B2CDD15174F6}" dt="2022-08-22T15:25:31.375" v="813" actId="113"/>
          <ac:spMkLst>
            <pc:docMk/>
            <pc:sldMk cId="1799807722" sldId="835"/>
            <ac:spMk id="8" creationId="{8072980F-309E-3807-1B0B-23DB0E379DF2}"/>
          </ac:spMkLst>
        </pc:spChg>
      </pc:sldChg>
      <pc:sldMasterChg chg="delSldLayout">
        <pc:chgData name="Wiebe Dijkstra" userId="3e228de1-5d7d-40b0-b1c2-3c4a90e6ed42" providerId="ADAL" clId="{39982B8B-1830-B145-A21B-B2CDD15174F6}" dt="2022-08-22T15:21:54.427" v="659" actId="2696"/>
        <pc:sldMasterMkLst>
          <pc:docMk/>
          <pc:sldMasterMk cId="4264959708" sldId="2147483675"/>
        </pc:sldMasterMkLst>
        <pc:sldLayoutChg chg="del">
          <pc:chgData name="Wiebe Dijkstra" userId="3e228de1-5d7d-40b0-b1c2-3c4a90e6ed42" providerId="ADAL" clId="{39982B8B-1830-B145-A21B-B2CDD15174F6}" dt="2022-08-22T15:21:54.427" v="659" actId="2696"/>
          <pc:sldLayoutMkLst>
            <pc:docMk/>
            <pc:sldMasterMk cId="4264959708" sldId="2147483675"/>
            <pc:sldLayoutMk cId="58744322" sldId="2147483703"/>
          </pc:sldLayoutMkLst>
        </pc:sldLayoutChg>
      </pc:sldMasterChg>
    </pc:docChg>
  </pc:docChgLst>
  <pc:docChgLst>
    <pc:chgData name="Wiebe Dijkstra" userId="3e228de1-5d7d-40b0-b1c2-3c4a90e6ed42" providerId="ADAL" clId="{6B5019C2-47AA-A249-ACFE-20A418A996E6}"/>
    <pc:docChg chg="undo redo custSel addSld delSld modSld sldOrd modMainMaster addSection delSection modSection">
      <pc:chgData name="Wiebe Dijkstra" userId="3e228de1-5d7d-40b0-b1c2-3c4a90e6ed42" providerId="ADAL" clId="{6B5019C2-47AA-A249-ACFE-20A418A996E6}" dt="2022-06-24T14:48:29.516" v="4633" actId="478"/>
      <pc:docMkLst>
        <pc:docMk/>
      </pc:docMkLst>
      <pc:sldChg chg="modSp mod">
        <pc:chgData name="Wiebe Dijkstra" userId="3e228de1-5d7d-40b0-b1c2-3c4a90e6ed42" providerId="ADAL" clId="{6B5019C2-47AA-A249-ACFE-20A418A996E6}" dt="2022-06-14T12:06:03.933" v="303" actId="1035"/>
        <pc:sldMkLst>
          <pc:docMk/>
          <pc:sldMk cId="1127949752" sldId="259"/>
        </pc:sldMkLst>
        <pc:spChg chg="mod">
          <ac:chgData name="Wiebe Dijkstra" userId="3e228de1-5d7d-40b0-b1c2-3c4a90e6ed42" providerId="ADAL" clId="{6B5019C2-47AA-A249-ACFE-20A418A996E6}" dt="2022-06-14T12:06:03.933" v="303" actId="1035"/>
          <ac:spMkLst>
            <pc:docMk/>
            <pc:sldMk cId="1127949752" sldId="259"/>
            <ac:spMk id="6" creationId="{35CB11BF-3C57-78ED-7AF8-68E344B0616B}"/>
          </ac:spMkLst>
        </pc:spChg>
      </pc:sldChg>
      <pc:sldChg chg="addSp modSp mod">
        <pc:chgData name="Wiebe Dijkstra" userId="3e228de1-5d7d-40b0-b1c2-3c4a90e6ed42" providerId="ADAL" clId="{6B5019C2-47AA-A249-ACFE-20A418A996E6}" dt="2022-06-14T11:58:02.119" v="128" actId="207"/>
        <pc:sldMkLst>
          <pc:docMk/>
          <pc:sldMk cId="4135360505" sldId="262"/>
        </pc:sldMkLst>
        <pc:spChg chg="mod">
          <ac:chgData name="Wiebe Dijkstra" userId="3e228de1-5d7d-40b0-b1c2-3c4a90e6ed42" providerId="ADAL" clId="{6B5019C2-47AA-A249-ACFE-20A418A996E6}" dt="2022-06-14T11:58:02.119" v="128" actId="207"/>
          <ac:spMkLst>
            <pc:docMk/>
            <pc:sldMk cId="4135360505" sldId="262"/>
            <ac:spMk id="6" creationId="{BA68BD73-72BC-B0F3-21A7-78D3C3FD379E}"/>
          </ac:spMkLst>
        </pc:spChg>
        <pc:spChg chg="mod">
          <ac:chgData name="Wiebe Dijkstra" userId="3e228de1-5d7d-40b0-b1c2-3c4a90e6ed42" providerId="ADAL" clId="{6B5019C2-47AA-A249-ACFE-20A418A996E6}" dt="2022-06-14T11:58:02.119" v="128" actId="207"/>
          <ac:spMkLst>
            <pc:docMk/>
            <pc:sldMk cId="4135360505" sldId="262"/>
            <ac:spMk id="8" creationId="{1D5EDBB5-849B-4D46-7933-40A46927AA8E}"/>
          </ac:spMkLst>
        </pc:spChg>
        <pc:spChg chg="mod">
          <ac:chgData name="Wiebe Dijkstra" userId="3e228de1-5d7d-40b0-b1c2-3c4a90e6ed42" providerId="ADAL" clId="{6B5019C2-47AA-A249-ACFE-20A418A996E6}" dt="2022-06-14T11:58:02.119" v="128" actId="207"/>
          <ac:spMkLst>
            <pc:docMk/>
            <pc:sldMk cId="4135360505" sldId="262"/>
            <ac:spMk id="9" creationId="{CE9365DB-D8D9-93EA-BB7A-4AC09B7FFE77}"/>
          </ac:spMkLst>
        </pc:spChg>
        <pc:spChg chg="mod">
          <ac:chgData name="Wiebe Dijkstra" userId="3e228de1-5d7d-40b0-b1c2-3c4a90e6ed42" providerId="ADAL" clId="{6B5019C2-47AA-A249-ACFE-20A418A996E6}" dt="2022-06-14T11:58:02.119" v="128" actId="207"/>
          <ac:spMkLst>
            <pc:docMk/>
            <pc:sldMk cId="4135360505" sldId="262"/>
            <ac:spMk id="10" creationId="{22EF5DD6-94B7-8930-6B74-5C5E013F13B9}"/>
          </ac:spMkLst>
        </pc:spChg>
        <pc:spChg chg="mod">
          <ac:chgData name="Wiebe Dijkstra" userId="3e228de1-5d7d-40b0-b1c2-3c4a90e6ed42" providerId="ADAL" clId="{6B5019C2-47AA-A249-ACFE-20A418A996E6}" dt="2022-06-14T11:58:02.119" v="128" actId="207"/>
          <ac:spMkLst>
            <pc:docMk/>
            <pc:sldMk cId="4135360505" sldId="262"/>
            <ac:spMk id="11" creationId="{5383DB5A-86B7-CA4B-5123-2FED613B76A9}"/>
          </ac:spMkLst>
        </pc:spChg>
        <pc:spChg chg="mod">
          <ac:chgData name="Wiebe Dijkstra" userId="3e228de1-5d7d-40b0-b1c2-3c4a90e6ed42" providerId="ADAL" clId="{6B5019C2-47AA-A249-ACFE-20A418A996E6}" dt="2022-06-14T11:58:02.119" v="128" actId="207"/>
          <ac:spMkLst>
            <pc:docMk/>
            <pc:sldMk cId="4135360505" sldId="262"/>
            <ac:spMk id="12" creationId="{8610C8C5-49D8-76EE-20AB-4C9DCCE60942}"/>
          </ac:spMkLst>
        </pc:spChg>
        <pc:spChg chg="mod">
          <ac:chgData name="Wiebe Dijkstra" userId="3e228de1-5d7d-40b0-b1c2-3c4a90e6ed42" providerId="ADAL" clId="{6B5019C2-47AA-A249-ACFE-20A418A996E6}" dt="2022-06-14T11:58:02.119" v="128" actId="207"/>
          <ac:spMkLst>
            <pc:docMk/>
            <pc:sldMk cId="4135360505" sldId="262"/>
            <ac:spMk id="13" creationId="{33425593-7320-6A8E-07F6-FA8E458FA91B}"/>
          </ac:spMkLst>
        </pc:spChg>
        <pc:spChg chg="mod">
          <ac:chgData name="Wiebe Dijkstra" userId="3e228de1-5d7d-40b0-b1c2-3c4a90e6ed42" providerId="ADAL" clId="{6B5019C2-47AA-A249-ACFE-20A418A996E6}" dt="2022-06-14T11:58:02.119" v="128" actId="207"/>
          <ac:spMkLst>
            <pc:docMk/>
            <pc:sldMk cId="4135360505" sldId="262"/>
            <ac:spMk id="14" creationId="{27F73DFD-9ED0-03A1-DD97-9FCA3BFD7029}"/>
          </ac:spMkLst>
        </pc:spChg>
        <pc:grpChg chg="add mod">
          <ac:chgData name="Wiebe Dijkstra" userId="3e228de1-5d7d-40b0-b1c2-3c4a90e6ed42" providerId="ADAL" clId="{6B5019C2-47AA-A249-ACFE-20A418A996E6}" dt="2022-06-14T11:58:02.119" v="128" actId="207"/>
          <ac:grpSpMkLst>
            <pc:docMk/>
            <pc:sldMk cId="4135360505" sldId="262"/>
            <ac:grpSpMk id="5" creationId="{AAAEB3EC-1A9B-2F4C-541D-0FB840D0C1ED}"/>
          </ac:grpSpMkLst>
        </pc:grpChg>
      </pc:sldChg>
      <pc:sldChg chg="modSp mod">
        <pc:chgData name="Wiebe Dijkstra" userId="3e228de1-5d7d-40b0-b1c2-3c4a90e6ed42" providerId="ADAL" clId="{6B5019C2-47AA-A249-ACFE-20A418A996E6}" dt="2022-06-14T12:44:55.750" v="777" actId="242"/>
        <pc:sldMkLst>
          <pc:docMk/>
          <pc:sldMk cId="299871802" sldId="264"/>
        </pc:sldMkLst>
        <pc:spChg chg="mod">
          <ac:chgData name="Wiebe Dijkstra" userId="3e228de1-5d7d-40b0-b1c2-3c4a90e6ed42" providerId="ADAL" clId="{6B5019C2-47AA-A249-ACFE-20A418A996E6}" dt="2022-06-14T12:44:55.750" v="777" actId="242"/>
          <ac:spMkLst>
            <pc:docMk/>
            <pc:sldMk cId="299871802" sldId="264"/>
            <ac:spMk id="5" creationId="{396EE763-80D0-78DB-5825-6DF1E49F2830}"/>
          </ac:spMkLst>
        </pc:spChg>
        <pc:spChg chg="mod">
          <ac:chgData name="Wiebe Dijkstra" userId="3e228de1-5d7d-40b0-b1c2-3c4a90e6ed42" providerId="ADAL" clId="{6B5019C2-47AA-A249-ACFE-20A418A996E6}" dt="2022-06-14T12:44:51.849" v="776" actId="20577"/>
          <ac:spMkLst>
            <pc:docMk/>
            <pc:sldMk cId="299871802" sldId="264"/>
            <ac:spMk id="7" creationId="{694D6B13-324E-BC72-D7DD-55AD392712F2}"/>
          </ac:spMkLst>
        </pc:spChg>
      </pc:sldChg>
      <pc:sldChg chg="modSp mod">
        <pc:chgData name="Wiebe Dijkstra" userId="3e228de1-5d7d-40b0-b1c2-3c4a90e6ed42" providerId="ADAL" clId="{6B5019C2-47AA-A249-ACFE-20A418A996E6}" dt="2022-06-14T12:45:05.811" v="778" actId="242"/>
        <pc:sldMkLst>
          <pc:docMk/>
          <pc:sldMk cId="1697576676" sldId="265"/>
        </pc:sldMkLst>
        <pc:spChg chg="mod">
          <ac:chgData name="Wiebe Dijkstra" userId="3e228de1-5d7d-40b0-b1c2-3c4a90e6ed42" providerId="ADAL" clId="{6B5019C2-47AA-A249-ACFE-20A418A996E6}" dt="2022-06-14T12:45:05.811" v="778" actId="242"/>
          <ac:spMkLst>
            <pc:docMk/>
            <pc:sldMk cId="1697576676" sldId="265"/>
            <ac:spMk id="5" creationId="{396EE763-80D0-78DB-5825-6DF1E49F2830}"/>
          </ac:spMkLst>
        </pc:spChg>
      </pc:sldChg>
      <pc:sldChg chg="delSp mod">
        <pc:chgData name="Wiebe Dijkstra" userId="3e228de1-5d7d-40b0-b1c2-3c4a90e6ed42" providerId="ADAL" clId="{6B5019C2-47AA-A249-ACFE-20A418A996E6}" dt="2022-06-14T12:38:07.937" v="735" actId="478"/>
        <pc:sldMkLst>
          <pc:docMk/>
          <pc:sldMk cId="119647657" sldId="266"/>
        </pc:sldMkLst>
        <pc:spChg chg="del">
          <ac:chgData name="Wiebe Dijkstra" userId="3e228de1-5d7d-40b0-b1c2-3c4a90e6ed42" providerId="ADAL" clId="{6B5019C2-47AA-A249-ACFE-20A418A996E6}" dt="2022-06-14T12:38:07.937" v="735" actId="478"/>
          <ac:spMkLst>
            <pc:docMk/>
            <pc:sldMk cId="119647657" sldId="266"/>
            <ac:spMk id="9" creationId="{2674C809-C9E9-AC2F-33E9-DC4349D66720}"/>
          </ac:spMkLst>
        </pc:spChg>
      </pc:sldChg>
      <pc:sldChg chg="addSp delSp modSp mod">
        <pc:chgData name="Wiebe Dijkstra" userId="3e228de1-5d7d-40b0-b1c2-3c4a90e6ed42" providerId="ADAL" clId="{6B5019C2-47AA-A249-ACFE-20A418A996E6}" dt="2022-06-24T14:30:19.438" v="4532" actId="478"/>
        <pc:sldMkLst>
          <pc:docMk/>
          <pc:sldMk cId="2609726203" sldId="267"/>
        </pc:sldMkLst>
        <pc:spChg chg="del mod">
          <ac:chgData name="Wiebe Dijkstra" userId="3e228de1-5d7d-40b0-b1c2-3c4a90e6ed42" providerId="ADAL" clId="{6B5019C2-47AA-A249-ACFE-20A418A996E6}" dt="2022-06-24T14:30:19.438" v="4532" actId="478"/>
          <ac:spMkLst>
            <pc:docMk/>
            <pc:sldMk cId="2609726203" sldId="267"/>
            <ac:spMk id="2" creationId="{6A0B7165-C42B-2490-B995-6540B14CE606}"/>
          </ac:spMkLst>
        </pc:spChg>
        <pc:spChg chg="del">
          <ac:chgData name="Wiebe Dijkstra" userId="3e228de1-5d7d-40b0-b1c2-3c4a90e6ed42" providerId="ADAL" clId="{6B5019C2-47AA-A249-ACFE-20A418A996E6}" dt="2022-06-24T14:30:14.944" v="4530" actId="478"/>
          <ac:spMkLst>
            <pc:docMk/>
            <pc:sldMk cId="2609726203" sldId="267"/>
            <ac:spMk id="3" creationId="{175A378F-1957-A925-EBA6-7FB32BA1536F}"/>
          </ac:spMkLst>
        </pc:spChg>
        <pc:spChg chg="del">
          <ac:chgData name="Wiebe Dijkstra" userId="3e228de1-5d7d-40b0-b1c2-3c4a90e6ed42" providerId="ADAL" clId="{6B5019C2-47AA-A249-ACFE-20A418A996E6}" dt="2022-06-14T12:34:56.826" v="715" actId="478"/>
          <ac:spMkLst>
            <pc:docMk/>
            <pc:sldMk cId="2609726203" sldId="267"/>
            <ac:spMk id="9" creationId="{2674C809-C9E9-AC2F-33E9-DC4349D66720}"/>
          </ac:spMkLst>
        </pc:spChg>
        <pc:picChg chg="add del mod">
          <ac:chgData name="Wiebe Dijkstra" userId="3e228de1-5d7d-40b0-b1c2-3c4a90e6ed42" providerId="ADAL" clId="{6B5019C2-47AA-A249-ACFE-20A418A996E6}" dt="2022-06-14T12:36:08.106" v="724" actId="478"/>
          <ac:picMkLst>
            <pc:docMk/>
            <pc:sldMk cId="2609726203" sldId="267"/>
            <ac:picMk id="3" creationId="{7DC0E9A5-96BF-98D4-CCF2-BF5BEB6CC65B}"/>
          </ac:picMkLst>
        </pc:picChg>
        <pc:picChg chg="add del mod">
          <ac:chgData name="Wiebe Dijkstra" userId="3e228de1-5d7d-40b0-b1c2-3c4a90e6ed42" providerId="ADAL" clId="{6B5019C2-47AA-A249-ACFE-20A418A996E6}" dt="2022-06-14T12:46:07.496" v="784" actId="478"/>
          <ac:picMkLst>
            <pc:docMk/>
            <pc:sldMk cId="2609726203" sldId="267"/>
            <ac:picMk id="5" creationId="{91500399-C8E3-E644-911E-D873A524120D}"/>
          </ac:picMkLst>
        </pc:picChg>
      </pc:sldChg>
      <pc:sldChg chg="modSp mod">
        <pc:chgData name="Wiebe Dijkstra" userId="3e228de1-5d7d-40b0-b1c2-3c4a90e6ed42" providerId="ADAL" clId="{6B5019C2-47AA-A249-ACFE-20A418A996E6}" dt="2022-06-24T13:25:22.211" v="4523" actId="1076"/>
        <pc:sldMkLst>
          <pc:docMk/>
          <pc:sldMk cId="348746583" sldId="268"/>
        </pc:sldMkLst>
        <pc:spChg chg="mod">
          <ac:chgData name="Wiebe Dijkstra" userId="3e228de1-5d7d-40b0-b1c2-3c4a90e6ed42" providerId="ADAL" clId="{6B5019C2-47AA-A249-ACFE-20A418A996E6}" dt="2022-06-14T12:45:32.036" v="781" actId="242"/>
          <ac:spMkLst>
            <pc:docMk/>
            <pc:sldMk cId="348746583" sldId="268"/>
            <ac:spMk id="5" creationId="{396EE763-80D0-78DB-5825-6DF1E49F2830}"/>
          </ac:spMkLst>
        </pc:spChg>
        <pc:picChg chg="mod">
          <ac:chgData name="Wiebe Dijkstra" userId="3e228de1-5d7d-40b0-b1c2-3c4a90e6ed42" providerId="ADAL" clId="{6B5019C2-47AA-A249-ACFE-20A418A996E6}" dt="2022-06-24T13:25:22.211" v="4523" actId="1076"/>
          <ac:picMkLst>
            <pc:docMk/>
            <pc:sldMk cId="348746583" sldId="268"/>
            <ac:picMk id="14" creationId="{E0416EE5-F393-1812-A7FC-9ADE18EB6631}"/>
          </ac:picMkLst>
        </pc:picChg>
      </pc:sldChg>
      <pc:sldChg chg="addSp delSp modSp mod modClrScheme modShow chgLayout">
        <pc:chgData name="Wiebe Dijkstra" userId="3e228de1-5d7d-40b0-b1c2-3c4a90e6ed42" providerId="ADAL" clId="{6B5019C2-47AA-A249-ACFE-20A418A996E6}" dt="2022-06-24T14:48:29.516" v="4633" actId="478"/>
        <pc:sldMkLst>
          <pc:docMk/>
          <pc:sldMk cId="2142895942" sldId="270"/>
        </pc:sldMkLst>
        <pc:spChg chg="del mod ord">
          <ac:chgData name="Wiebe Dijkstra" userId="3e228de1-5d7d-40b0-b1c2-3c4a90e6ed42" providerId="ADAL" clId="{6B5019C2-47AA-A249-ACFE-20A418A996E6}" dt="2022-06-22T06:59:49.514" v="3704" actId="700"/>
          <ac:spMkLst>
            <pc:docMk/>
            <pc:sldMk cId="2142895942" sldId="270"/>
            <ac:spMk id="2" creationId="{5EB9D0D2-25AE-6C48-F0F5-BDBACF1AE072}"/>
          </ac:spMkLst>
        </pc:spChg>
        <pc:spChg chg="add del mod">
          <ac:chgData name="Wiebe Dijkstra" userId="3e228de1-5d7d-40b0-b1c2-3c4a90e6ed42" providerId="ADAL" clId="{6B5019C2-47AA-A249-ACFE-20A418A996E6}" dt="2022-06-22T09:06:56.771" v="4522"/>
          <ac:spMkLst>
            <pc:docMk/>
            <pc:sldMk cId="2142895942" sldId="270"/>
            <ac:spMk id="2" creationId="{87D00B6A-92E7-2A17-CFD8-F51F9DAE29B0}"/>
          </ac:spMkLst>
        </pc:spChg>
        <pc:spChg chg="mod">
          <ac:chgData name="Wiebe Dijkstra" userId="3e228de1-5d7d-40b0-b1c2-3c4a90e6ed42" providerId="ADAL" clId="{6B5019C2-47AA-A249-ACFE-20A418A996E6}" dt="2022-06-14T11:57:47.495" v="125" actId="207"/>
          <ac:spMkLst>
            <pc:docMk/>
            <pc:sldMk cId="2142895942" sldId="270"/>
            <ac:spMk id="9" creationId="{568A0C6B-261A-33F1-71B9-AC399A4FD98B}"/>
          </ac:spMkLst>
        </pc:spChg>
        <pc:spChg chg="mod">
          <ac:chgData name="Wiebe Dijkstra" userId="3e228de1-5d7d-40b0-b1c2-3c4a90e6ed42" providerId="ADAL" clId="{6B5019C2-47AA-A249-ACFE-20A418A996E6}" dt="2022-06-14T11:57:47.495" v="125" actId="207"/>
          <ac:spMkLst>
            <pc:docMk/>
            <pc:sldMk cId="2142895942" sldId="270"/>
            <ac:spMk id="10" creationId="{027CFD87-39A2-EDD0-1C18-4579B10C671F}"/>
          </ac:spMkLst>
        </pc:spChg>
        <pc:spChg chg="mod">
          <ac:chgData name="Wiebe Dijkstra" userId="3e228de1-5d7d-40b0-b1c2-3c4a90e6ed42" providerId="ADAL" clId="{6B5019C2-47AA-A249-ACFE-20A418A996E6}" dt="2022-06-14T11:57:47.495" v="125" actId="207"/>
          <ac:spMkLst>
            <pc:docMk/>
            <pc:sldMk cId="2142895942" sldId="270"/>
            <ac:spMk id="11" creationId="{AE3EE624-2C8A-5AC0-A122-F0E42054A1C2}"/>
          </ac:spMkLst>
        </pc:spChg>
        <pc:spChg chg="mod">
          <ac:chgData name="Wiebe Dijkstra" userId="3e228de1-5d7d-40b0-b1c2-3c4a90e6ed42" providerId="ADAL" clId="{6B5019C2-47AA-A249-ACFE-20A418A996E6}" dt="2022-06-14T11:57:47.495" v="125" actId="207"/>
          <ac:spMkLst>
            <pc:docMk/>
            <pc:sldMk cId="2142895942" sldId="270"/>
            <ac:spMk id="12" creationId="{A594FC71-49BC-C28F-3997-09F899FD4A21}"/>
          </ac:spMkLst>
        </pc:spChg>
        <pc:spChg chg="mod">
          <ac:chgData name="Wiebe Dijkstra" userId="3e228de1-5d7d-40b0-b1c2-3c4a90e6ed42" providerId="ADAL" clId="{6B5019C2-47AA-A249-ACFE-20A418A996E6}" dt="2022-06-14T11:57:47.495" v="125" actId="207"/>
          <ac:spMkLst>
            <pc:docMk/>
            <pc:sldMk cId="2142895942" sldId="270"/>
            <ac:spMk id="13" creationId="{346B5A26-E97F-E81C-BBD3-4207E627B9B5}"/>
          </ac:spMkLst>
        </pc:spChg>
        <pc:spChg chg="mod">
          <ac:chgData name="Wiebe Dijkstra" userId="3e228de1-5d7d-40b0-b1c2-3c4a90e6ed42" providerId="ADAL" clId="{6B5019C2-47AA-A249-ACFE-20A418A996E6}" dt="2022-06-14T11:57:47.495" v="125" actId="207"/>
          <ac:spMkLst>
            <pc:docMk/>
            <pc:sldMk cId="2142895942" sldId="270"/>
            <ac:spMk id="14" creationId="{017CD2E9-BBCD-6561-F374-FF93E321981D}"/>
          </ac:spMkLst>
        </pc:spChg>
        <pc:spChg chg="mod">
          <ac:chgData name="Wiebe Dijkstra" userId="3e228de1-5d7d-40b0-b1c2-3c4a90e6ed42" providerId="ADAL" clId="{6B5019C2-47AA-A249-ACFE-20A418A996E6}" dt="2022-06-14T11:57:47.495" v="125" actId="207"/>
          <ac:spMkLst>
            <pc:docMk/>
            <pc:sldMk cId="2142895942" sldId="270"/>
            <ac:spMk id="15" creationId="{AD7CAF14-8836-B7CD-E953-2DEFD441E04E}"/>
          </ac:spMkLst>
        </pc:spChg>
        <pc:spChg chg="mod">
          <ac:chgData name="Wiebe Dijkstra" userId="3e228de1-5d7d-40b0-b1c2-3c4a90e6ed42" providerId="ADAL" clId="{6B5019C2-47AA-A249-ACFE-20A418A996E6}" dt="2022-06-14T11:57:47.495" v="125" actId="207"/>
          <ac:spMkLst>
            <pc:docMk/>
            <pc:sldMk cId="2142895942" sldId="270"/>
            <ac:spMk id="16" creationId="{24E44125-C28D-32D4-B08B-1B38C08DEAAC}"/>
          </ac:spMkLst>
        </pc:spChg>
        <pc:spChg chg="add mod ord">
          <ac:chgData name="Wiebe Dijkstra" userId="3e228de1-5d7d-40b0-b1c2-3c4a90e6ed42" providerId="ADAL" clId="{6B5019C2-47AA-A249-ACFE-20A418A996E6}" dt="2022-06-22T07:06:51.663" v="4303" actId="114"/>
          <ac:spMkLst>
            <pc:docMk/>
            <pc:sldMk cId="2142895942" sldId="270"/>
            <ac:spMk id="17" creationId="{F57219D6-0BF6-DA5A-3D7A-913127418121}"/>
          </ac:spMkLst>
        </pc:spChg>
        <pc:spChg chg="add del mod ord">
          <ac:chgData name="Wiebe Dijkstra" userId="3e228de1-5d7d-40b0-b1c2-3c4a90e6ed42" providerId="ADAL" clId="{6B5019C2-47AA-A249-ACFE-20A418A996E6}" dt="2022-06-22T07:01:26.468" v="3779" actId="700"/>
          <ac:spMkLst>
            <pc:docMk/>
            <pc:sldMk cId="2142895942" sldId="270"/>
            <ac:spMk id="18" creationId="{6EFBFA02-7009-AE16-802C-CC0756F6385A}"/>
          </ac:spMkLst>
        </pc:spChg>
        <pc:spChg chg="add mod">
          <ac:chgData name="Wiebe Dijkstra" userId="3e228de1-5d7d-40b0-b1c2-3c4a90e6ed42" providerId="ADAL" clId="{6B5019C2-47AA-A249-ACFE-20A418A996E6}" dt="2022-06-22T07:01:23.462" v="3778"/>
          <ac:spMkLst>
            <pc:docMk/>
            <pc:sldMk cId="2142895942" sldId="270"/>
            <ac:spMk id="19" creationId="{CAB3A3F5-725E-44FB-2083-FCB7380E042E}"/>
          </ac:spMkLst>
        </pc:spChg>
        <pc:spChg chg="add mod ord">
          <ac:chgData name="Wiebe Dijkstra" userId="3e228de1-5d7d-40b0-b1c2-3c4a90e6ed42" providerId="ADAL" clId="{6B5019C2-47AA-A249-ACFE-20A418A996E6}" dt="2022-06-24T14:48:19.063" v="4631"/>
          <ac:spMkLst>
            <pc:docMk/>
            <pc:sldMk cId="2142895942" sldId="270"/>
            <ac:spMk id="20" creationId="{3DFFB41C-D9E3-97F1-021D-7F79E3047A2F}"/>
          </ac:spMkLst>
        </pc:spChg>
        <pc:spChg chg="add mod ord">
          <ac:chgData name="Wiebe Dijkstra" userId="3e228de1-5d7d-40b0-b1c2-3c4a90e6ed42" providerId="ADAL" clId="{6B5019C2-47AA-A249-ACFE-20A418A996E6}" dt="2022-06-22T07:12:21.622" v="4519" actId="20577"/>
          <ac:spMkLst>
            <pc:docMk/>
            <pc:sldMk cId="2142895942" sldId="270"/>
            <ac:spMk id="21" creationId="{A5B5C317-DC95-0350-EE2D-20B77B8870DF}"/>
          </ac:spMkLst>
        </pc:spChg>
        <pc:grpChg chg="del">
          <ac:chgData name="Wiebe Dijkstra" userId="3e228de1-5d7d-40b0-b1c2-3c4a90e6ed42" providerId="ADAL" clId="{6B5019C2-47AA-A249-ACFE-20A418A996E6}" dt="2022-06-22T06:59:42.984" v="3702" actId="478"/>
          <ac:grpSpMkLst>
            <pc:docMk/>
            <pc:sldMk cId="2142895942" sldId="270"/>
            <ac:grpSpMk id="7" creationId="{5666DA1B-C768-C018-EB41-E15456F7EE50}"/>
          </ac:grpSpMkLst>
        </pc:grpChg>
        <pc:grpChg chg="add del mod">
          <ac:chgData name="Wiebe Dijkstra" userId="3e228de1-5d7d-40b0-b1c2-3c4a90e6ed42" providerId="ADAL" clId="{6B5019C2-47AA-A249-ACFE-20A418A996E6}" dt="2022-06-24T14:48:29.516" v="4633" actId="478"/>
          <ac:grpSpMkLst>
            <pc:docMk/>
            <pc:sldMk cId="2142895942" sldId="270"/>
            <ac:grpSpMk id="8" creationId="{13762A6A-8F4A-7F9E-5002-7BD96C1B21CF}"/>
          </ac:grpSpMkLst>
        </pc:grpChg>
      </pc:sldChg>
      <pc:sldChg chg="add mod modShow">
        <pc:chgData name="Wiebe Dijkstra" userId="3e228de1-5d7d-40b0-b1c2-3c4a90e6ed42" providerId="ADAL" clId="{6B5019C2-47AA-A249-ACFE-20A418A996E6}" dt="2022-06-24T14:31:50.814" v="4534" actId="729"/>
        <pc:sldMkLst>
          <pc:docMk/>
          <pc:sldMk cId="1137312517" sldId="289"/>
        </pc:sldMkLst>
      </pc:sldChg>
      <pc:sldChg chg="modSp mod">
        <pc:chgData name="Wiebe Dijkstra" userId="3e228de1-5d7d-40b0-b1c2-3c4a90e6ed42" providerId="ADAL" clId="{6B5019C2-47AA-A249-ACFE-20A418A996E6}" dt="2022-06-21T19:09:52.979" v="2486" actId="208"/>
        <pc:sldMkLst>
          <pc:docMk/>
          <pc:sldMk cId="646285211" sldId="348"/>
        </pc:sldMkLst>
        <pc:spChg chg="mod">
          <ac:chgData name="Wiebe Dijkstra" userId="3e228de1-5d7d-40b0-b1c2-3c4a90e6ed42" providerId="ADAL" clId="{6B5019C2-47AA-A249-ACFE-20A418A996E6}" dt="2022-06-21T19:09:52.979" v="2486" actId="208"/>
          <ac:spMkLst>
            <pc:docMk/>
            <pc:sldMk cId="646285211" sldId="348"/>
            <ac:spMk id="93" creationId="{CC21D55F-B2C3-8D9C-A6E9-831B0648B3DE}"/>
          </ac:spMkLst>
        </pc:spChg>
      </pc:sldChg>
      <pc:sldChg chg="addSp modSp del mod">
        <pc:chgData name="Wiebe Dijkstra" userId="3e228de1-5d7d-40b0-b1c2-3c4a90e6ed42" providerId="ADAL" clId="{6B5019C2-47AA-A249-ACFE-20A418A996E6}" dt="2022-06-14T12:17:33.645" v="391" actId="2696"/>
        <pc:sldMkLst>
          <pc:docMk/>
          <pc:sldMk cId="721280124" sldId="349"/>
        </pc:sldMkLst>
        <pc:spChg chg="add mod">
          <ac:chgData name="Wiebe Dijkstra" userId="3e228de1-5d7d-40b0-b1c2-3c4a90e6ed42" providerId="ADAL" clId="{6B5019C2-47AA-A249-ACFE-20A418A996E6}" dt="2022-06-14T12:07:26.063" v="307" actId="14100"/>
          <ac:spMkLst>
            <pc:docMk/>
            <pc:sldMk cId="721280124" sldId="349"/>
            <ac:spMk id="2" creationId="{3C3BA266-62C6-1A35-CAA8-2CA5C5E3D4F8}"/>
          </ac:spMkLst>
        </pc:spChg>
      </pc:sldChg>
      <pc:sldChg chg="addSp delSp modSp del mod">
        <pc:chgData name="Wiebe Dijkstra" userId="3e228de1-5d7d-40b0-b1c2-3c4a90e6ed42" providerId="ADAL" clId="{6B5019C2-47AA-A249-ACFE-20A418A996E6}" dt="2022-06-15T13:47:07.097" v="1660" actId="2696"/>
        <pc:sldMkLst>
          <pc:docMk/>
          <pc:sldMk cId="3493914750" sldId="758"/>
        </pc:sldMkLst>
        <pc:spChg chg="mod">
          <ac:chgData name="Wiebe Dijkstra" userId="3e228de1-5d7d-40b0-b1c2-3c4a90e6ed42" providerId="ADAL" clId="{6B5019C2-47AA-A249-ACFE-20A418A996E6}" dt="2022-06-15T13:22:44.952" v="1063" actId="1076"/>
          <ac:spMkLst>
            <pc:docMk/>
            <pc:sldMk cId="3493914750" sldId="758"/>
            <ac:spMk id="2" creationId="{F276AC37-8A19-7D4B-BE40-1882B3FA2B59}"/>
          </ac:spMkLst>
        </pc:spChg>
        <pc:spChg chg="mod">
          <ac:chgData name="Wiebe Dijkstra" userId="3e228de1-5d7d-40b0-b1c2-3c4a90e6ed42" providerId="ADAL" clId="{6B5019C2-47AA-A249-ACFE-20A418A996E6}" dt="2022-06-15T13:23:28.615" v="1078" actId="207"/>
          <ac:spMkLst>
            <pc:docMk/>
            <pc:sldMk cId="3493914750" sldId="758"/>
            <ac:spMk id="92" creationId="{2639C68E-6A1B-0084-453F-847896E67D99}"/>
          </ac:spMkLst>
        </pc:spChg>
        <pc:spChg chg="mod">
          <ac:chgData name="Wiebe Dijkstra" userId="3e228de1-5d7d-40b0-b1c2-3c4a90e6ed42" providerId="ADAL" clId="{6B5019C2-47AA-A249-ACFE-20A418A996E6}" dt="2022-06-15T13:23:03.546" v="1068" actId="207"/>
          <ac:spMkLst>
            <pc:docMk/>
            <pc:sldMk cId="3493914750" sldId="758"/>
            <ac:spMk id="95" creationId="{AD7CEAB8-ADE8-3FD9-E705-F509F6F0D0A3}"/>
          </ac:spMkLst>
        </pc:spChg>
        <pc:spChg chg="del mod">
          <ac:chgData name="Wiebe Dijkstra" userId="3e228de1-5d7d-40b0-b1c2-3c4a90e6ed42" providerId="ADAL" clId="{6B5019C2-47AA-A249-ACFE-20A418A996E6}" dt="2022-06-15T13:23:10.663" v="1072" actId="478"/>
          <ac:spMkLst>
            <pc:docMk/>
            <pc:sldMk cId="3493914750" sldId="758"/>
            <ac:spMk id="113" creationId="{5C3B5900-5A6A-CD6C-4C7D-B7126BF4E820}"/>
          </ac:spMkLst>
        </pc:spChg>
        <pc:spChg chg="del">
          <ac:chgData name="Wiebe Dijkstra" userId="3e228de1-5d7d-40b0-b1c2-3c4a90e6ed42" providerId="ADAL" clId="{6B5019C2-47AA-A249-ACFE-20A418A996E6}" dt="2022-06-15T13:23:33.419" v="1080" actId="478"/>
          <ac:spMkLst>
            <pc:docMk/>
            <pc:sldMk cId="3493914750" sldId="758"/>
            <ac:spMk id="114" creationId="{70DE539B-428E-8C47-D497-F8A140568AB2}"/>
          </ac:spMkLst>
        </pc:spChg>
        <pc:grpChg chg="mod">
          <ac:chgData name="Wiebe Dijkstra" userId="3e228de1-5d7d-40b0-b1c2-3c4a90e6ed42" providerId="ADAL" clId="{6B5019C2-47AA-A249-ACFE-20A418A996E6}" dt="2022-06-15T13:23:47.766" v="1083" actId="1076"/>
          <ac:grpSpMkLst>
            <pc:docMk/>
            <pc:sldMk cId="3493914750" sldId="758"/>
            <ac:grpSpMk id="4" creationId="{68DAEF0F-AF88-D344-8223-5077CC731EE0}"/>
          </ac:grpSpMkLst>
        </pc:grpChg>
        <pc:grpChg chg="add mod">
          <ac:chgData name="Wiebe Dijkstra" userId="3e228de1-5d7d-40b0-b1c2-3c4a90e6ed42" providerId="ADAL" clId="{6B5019C2-47AA-A249-ACFE-20A418A996E6}" dt="2022-06-15T13:23:37.412" v="1081" actId="1076"/>
          <ac:grpSpMkLst>
            <pc:docMk/>
            <pc:sldMk cId="3493914750" sldId="758"/>
            <ac:grpSpMk id="91" creationId="{3E9459DC-DCF9-5B61-00E6-8049E28A5436}"/>
          </ac:grpSpMkLst>
        </pc:grpChg>
        <pc:grpChg chg="add mod">
          <ac:chgData name="Wiebe Dijkstra" userId="3e228de1-5d7d-40b0-b1c2-3c4a90e6ed42" providerId="ADAL" clId="{6B5019C2-47AA-A249-ACFE-20A418A996E6}" dt="2022-06-15T13:23:15.477" v="1073" actId="1076"/>
          <ac:grpSpMkLst>
            <pc:docMk/>
            <pc:sldMk cId="3493914750" sldId="758"/>
            <ac:grpSpMk id="94" creationId="{B772D4CE-F66E-C7DA-234C-EB482ACF50D9}"/>
          </ac:grpSpMkLst>
        </pc:grpChg>
        <pc:grpChg chg="del">
          <ac:chgData name="Wiebe Dijkstra" userId="3e228de1-5d7d-40b0-b1c2-3c4a90e6ed42" providerId="ADAL" clId="{6B5019C2-47AA-A249-ACFE-20A418A996E6}" dt="2022-06-15T13:22:42.181" v="1061" actId="478"/>
          <ac:grpSpMkLst>
            <pc:docMk/>
            <pc:sldMk cId="3493914750" sldId="758"/>
            <ac:grpSpMk id="98" creationId="{19D573CB-D82D-D458-6320-0001E34154D5}"/>
          </ac:grpSpMkLst>
        </pc:grpChg>
        <pc:grpChg chg="del">
          <ac:chgData name="Wiebe Dijkstra" userId="3e228de1-5d7d-40b0-b1c2-3c4a90e6ed42" providerId="ADAL" clId="{6B5019C2-47AA-A249-ACFE-20A418A996E6}" dt="2022-06-15T13:22:47.382" v="1064" actId="478"/>
          <ac:grpSpMkLst>
            <pc:docMk/>
            <pc:sldMk cId="3493914750" sldId="758"/>
            <ac:grpSpMk id="105" creationId="{E8C7C853-28F3-35AD-6162-D039B56029F8}"/>
          </ac:grpSpMkLst>
        </pc:grpChg>
        <pc:picChg chg="mod">
          <ac:chgData name="Wiebe Dijkstra" userId="3e228de1-5d7d-40b0-b1c2-3c4a90e6ed42" providerId="ADAL" clId="{6B5019C2-47AA-A249-ACFE-20A418A996E6}" dt="2022-06-15T13:23:24.560" v="1077" actId="207"/>
          <ac:picMkLst>
            <pc:docMk/>
            <pc:sldMk cId="3493914750" sldId="758"/>
            <ac:picMk id="93" creationId="{11461EF5-E2C1-2FB4-1076-B3C6652BD30E}"/>
          </ac:picMkLst>
        </pc:picChg>
        <pc:picChg chg="mod">
          <ac:chgData name="Wiebe Dijkstra" userId="3e228de1-5d7d-40b0-b1c2-3c4a90e6ed42" providerId="ADAL" clId="{6B5019C2-47AA-A249-ACFE-20A418A996E6}" dt="2022-06-15T13:23:07.083" v="1069" actId="207"/>
          <ac:picMkLst>
            <pc:docMk/>
            <pc:sldMk cId="3493914750" sldId="758"/>
            <ac:picMk id="96" creationId="{14EFC58F-3DED-D3DC-3391-13019DB8C4CC}"/>
          </ac:picMkLst>
        </pc:picChg>
      </pc:sldChg>
      <pc:sldChg chg="addSp delSp modSp mod addCm">
        <pc:chgData name="Wiebe Dijkstra" userId="3e228de1-5d7d-40b0-b1c2-3c4a90e6ed42" providerId="ADAL" clId="{6B5019C2-47AA-A249-ACFE-20A418A996E6}" dt="2022-06-24T14:34:28.580" v="4627" actId="20577"/>
        <pc:sldMkLst>
          <pc:docMk/>
          <pc:sldMk cId="3158016289" sldId="759"/>
        </pc:sldMkLst>
        <pc:spChg chg="mod">
          <ac:chgData name="Wiebe Dijkstra" userId="3e228de1-5d7d-40b0-b1c2-3c4a90e6ed42" providerId="ADAL" clId="{6B5019C2-47AA-A249-ACFE-20A418A996E6}" dt="2022-06-15T13:49:10.560" v="1681" actId="123"/>
          <ac:spMkLst>
            <pc:docMk/>
            <pc:sldMk cId="3158016289" sldId="759"/>
            <ac:spMk id="3" creationId="{F9230520-3A17-31C2-6312-23709FC7CA9A}"/>
          </ac:spMkLst>
        </pc:spChg>
        <pc:spChg chg="add mod">
          <ac:chgData name="Wiebe Dijkstra" userId="3e228de1-5d7d-40b0-b1c2-3c4a90e6ed42" providerId="ADAL" clId="{6B5019C2-47AA-A249-ACFE-20A418A996E6}" dt="2022-06-24T14:34:28.580" v="4627" actId="20577"/>
          <ac:spMkLst>
            <pc:docMk/>
            <pc:sldMk cId="3158016289" sldId="759"/>
            <ac:spMk id="4" creationId="{3618167A-8EAE-00BD-5813-3E003298A797}"/>
          </ac:spMkLst>
        </pc:spChg>
        <pc:spChg chg="add del">
          <ac:chgData name="Wiebe Dijkstra" userId="3e228de1-5d7d-40b0-b1c2-3c4a90e6ed42" providerId="ADAL" clId="{6B5019C2-47AA-A249-ACFE-20A418A996E6}" dt="2022-06-15T13:48:45.736" v="1677" actId="478"/>
          <ac:spMkLst>
            <pc:docMk/>
            <pc:sldMk cId="3158016289" sldId="759"/>
            <ac:spMk id="4" creationId="{C7712788-B318-ADAA-DEE2-5A6253246ED8}"/>
          </ac:spMkLst>
        </pc:spChg>
        <pc:spChg chg="mod">
          <ac:chgData name="Wiebe Dijkstra" userId="3e228de1-5d7d-40b0-b1c2-3c4a90e6ed42" providerId="ADAL" clId="{6B5019C2-47AA-A249-ACFE-20A418A996E6}" dt="2022-06-15T13:48:30.582" v="1675" actId="1076"/>
          <ac:spMkLst>
            <pc:docMk/>
            <pc:sldMk cId="3158016289" sldId="759"/>
            <ac:spMk id="5" creationId="{A935FE86-B853-7170-87E1-0825B83B660B}"/>
          </ac:spMkLst>
        </pc:spChg>
        <pc:spChg chg="mod">
          <ac:chgData name="Wiebe Dijkstra" userId="3e228de1-5d7d-40b0-b1c2-3c4a90e6ed42" providerId="ADAL" clId="{6B5019C2-47AA-A249-ACFE-20A418A996E6}" dt="2022-06-15T13:48:58.884" v="1679" actId="1076"/>
          <ac:spMkLst>
            <pc:docMk/>
            <pc:sldMk cId="3158016289" sldId="759"/>
            <ac:spMk id="6" creationId="{8D39CD19-5310-34AA-3069-785774EC9769}"/>
          </ac:spMkLst>
        </pc:spChg>
        <pc:spChg chg="mod">
          <ac:chgData name="Wiebe Dijkstra" userId="3e228de1-5d7d-40b0-b1c2-3c4a90e6ed42" providerId="ADAL" clId="{6B5019C2-47AA-A249-ACFE-20A418A996E6}" dt="2022-06-15T13:48:16.990" v="1671" actId="404"/>
          <ac:spMkLst>
            <pc:docMk/>
            <pc:sldMk cId="3158016289" sldId="759"/>
            <ac:spMk id="7" creationId="{5F7EA464-9366-499D-C506-A5080187CE0E}"/>
          </ac:spMkLst>
        </pc:spChg>
        <pc:picChg chg="add del mod">
          <ac:chgData name="Wiebe Dijkstra" userId="3e228de1-5d7d-40b0-b1c2-3c4a90e6ed42" providerId="ADAL" clId="{6B5019C2-47AA-A249-ACFE-20A418A996E6}" dt="2022-06-14T12:39:16.819" v="740" actId="478"/>
          <ac:picMkLst>
            <pc:docMk/>
            <pc:sldMk cId="3158016289" sldId="759"/>
            <ac:picMk id="8" creationId="{881779EE-31D9-5B8D-BB0F-E080B2870C9E}"/>
          </ac:picMkLst>
        </pc:picChg>
      </pc:sldChg>
      <pc:sldChg chg="modSp mod modAnim">
        <pc:chgData name="Wiebe Dijkstra" userId="3e228de1-5d7d-40b0-b1c2-3c4a90e6ed42" providerId="ADAL" clId="{6B5019C2-47AA-A249-ACFE-20A418A996E6}" dt="2022-06-24T13:25:39.380" v="4524"/>
        <pc:sldMkLst>
          <pc:docMk/>
          <pc:sldMk cId="1604206664" sldId="763"/>
        </pc:sldMkLst>
        <pc:spChg chg="mod">
          <ac:chgData name="Wiebe Dijkstra" userId="3e228de1-5d7d-40b0-b1c2-3c4a90e6ed42" providerId="ADAL" clId="{6B5019C2-47AA-A249-ACFE-20A418A996E6}" dt="2022-06-24T13:25:39.380" v="4524"/>
          <ac:spMkLst>
            <pc:docMk/>
            <pc:sldMk cId="1604206664" sldId="763"/>
            <ac:spMk id="11" creationId="{A6EBE726-2414-ECC3-017A-348AF0212E47}"/>
          </ac:spMkLst>
        </pc:spChg>
      </pc:sldChg>
      <pc:sldChg chg="modSp mod">
        <pc:chgData name="Wiebe Dijkstra" userId="3e228de1-5d7d-40b0-b1c2-3c4a90e6ed42" providerId="ADAL" clId="{6B5019C2-47AA-A249-ACFE-20A418A996E6}" dt="2022-06-24T13:25:48.272" v="4525"/>
        <pc:sldMkLst>
          <pc:docMk/>
          <pc:sldMk cId="4090554184" sldId="764"/>
        </pc:sldMkLst>
        <pc:spChg chg="mod">
          <ac:chgData name="Wiebe Dijkstra" userId="3e228de1-5d7d-40b0-b1c2-3c4a90e6ed42" providerId="ADAL" clId="{6B5019C2-47AA-A249-ACFE-20A418A996E6}" dt="2022-06-24T13:25:48.272" v="4525"/>
          <ac:spMkLst>
            <pc:docMk/>
            <pc:sldMk cId="4090554184" sldId="764"/>
            <ac:spMk id="11" creationId="{A6EBE726-2414-ECC3-017A-348AF0212E47}"/>
          </ac:spMkLst>
        </pc:spChg>
      </pc:sldChg>
      <pc:sldChg chg="modSp mod">
        <pc:chgData name="Wiebe Dijkstra" userId="3e228de1-5d7d-40b0-b1c2-3c4a90e6ed42" providerId="ADAL" clId="{6B5019C2-47AA-A249-ACFE-20A418A996E6}" dt="2022-06-24T13:26:04.042" v="4526"/>
        <pc:sldMkLst>
          <pc:docMk/>
          <pc:sldMk cId="3456024535" sldId="767"/>
        </pc:sldMkLst>
        <pc:spChg chg="mod">
          <ac:chgData name="Wiebe Dijkstra" userId="3e228de1-5d7d-40b0-b1c2-3c4a90e6ed42" providerId="ADAL" clId="{6B5019C2-47AA-A249-ACFE-20A418A996E6}" dt="2022-06-24T13:26:04.042" v="4526"/>
          <ac:spMkLst>
            <pc:docMk/>
            <pc:sldMk cId="3456024535" sldId="767"/>
            <ac:spMk id="11" creationId="{A6EBE726-2414-ECC3-017A-348AF0212E47}"/>
          </ac:spMkLst>
        </pc:spChg>
        <pc:spChg chg="mod">
          <ac:chgData name="Wiebe Dijkstra" userId="3e228de1-5d7d-40b0-b1c2-3c4a90e6ed42" providerId="ADAL" clId="{6B5019C2-47AA-A249-ACFE-20A418A996E6}" dt="2022-06-15T13:47:43.420" v="1663" actId="208"/>
          <ac:spMkLst>
            <pc:docMk/>
            <pc:sldMk cId="3456024535" sldId="767"/>
            <ac:spMk id="34" creationId="{9F78AB00-D0C2-7B97-4F16-02F9A6B425E7}"/>
          </ac:spMkLst>
        </pc:spChg>
      </pc:sldChg>
      <pc:sldChg chg="modSp mod">
        <pc:chgData name="Wiebe Dijkstra" userId="3e228de1-5d7d-40b0-b1c2-3c4a90e6ed42" providerId="ADAL" clId="{6B5019C2-47AA-A249-ACFE-20A418A996E6}" dt="2022-06-24T13:26:14.105" v="4527"/>
        <pc:sldMkLst>
          <pc:docMk/>
          <pc:sldMk cId="2668722656" sldId="768"/>
        </pc:sldMkLst>
        <pc:spChg chg="mod">
          <ac:chgData name="Wiebe Dijkstra" userId="3e228de1-5d7d-40b0-b1c2-3c4a90e6ed42" providerId="ADAL" clId="{6B5019C2-47AA-A249-ACFE-20A418A996E6}" dt="2022-06-24T13:26:14.105" v="4527"/>
          <ac:spMkLst>
            <pc:docMk/>
            <pc:sldMk cId="2668722656" sldId="768"/>
            <ac:spMk id="11" creationId="{A6EBE726-2414-ECC3-017A-348AF0212E47}"/>
          </ac:spMkLst>
        </pc:spChg>
        <pc:spChg chg="mod">
          <ac:chgData name="Wiebe Dijkstra" userId="3e228de1-5d7d-40b0-b1c2-3c4a90e6ed42" providerId="ADAL" clId="{6B5019C2-47AA-A249-ACFE-20A418A996E6}" dt="2022-06-15T13:47:38.781" v="1662" actId="208"/>
          <ac:spMkLst>
            <pc:docMk/>
            <pc:sldMk cId="2668722656" sldId="768"/>
            <ac:spMk id="34" creationId="{9F78AB00-D0C2-7B97-4F16-02F9A6B425E7}"/>
          </ac:spMkLst>
        </pc:spChg>
      </pc:sldChg>
      <pc:sldChg chg="modSp mod modAnim">
        <pc:chgData name="Wiebe Dijkstra" userId="3e228de1-5d7d-40b0-b1c2-3c4a90e6ed42" providerId="ADAL" clId="{6B5019C2-47AA-A249-ACFE-20A418A996E6}" dt="2022-06-24T13:26:23.213" v="4528"/>
        <pc:sldMkLst>
          <pc:docMk/>
          <pc:sldMk cId="1867864901" sldId="769"/>
        </pc:sldMkLst>
        <pc:spChg chg="mod">
          <ac:chgData name="Wiebe Dijkstra" userId="3e228de1-5d7d-40b0-b1c2-3c4a90e6ed42" providerId="ADAL" clId="{6B5019C2-47AA-A249-ACFE-20A418A996E6}" dt="2022-06-24T13:26:23.213" v="4528"/>
          <ac:spMkLst>
            <pc:docMk/>
            <pc:sldMk cId="1867864901" sldId="769"/>
            <ac:spMk id="11" creationId="{A6EBE726-2414-ECC3-017A-348AF0212E47}"/>
          </ac:spMkLst>
        </pc:spChg>
        <pc:spChg chg="mod">
          <ac:chgData name="Wiebe Dijkstra" userId="3e228de1-5d7d-40b0-b1c2-3c4a90e6ed42" providerId="ADAL" clId="{6B5019C2-47AA-A249-ACFE-20A418A996E6}" dt="2022-06-15T13:47:31.926" v="1661" actId="208"/>
          <ac:spMkLst>
            <pc:docMk/>
            <pc:sldMk cId="1867864901" sldId="769"/>
            <ac:spMk id="34" creationId="{9F78AB00-D0C2-7B97-4F16-02F9A6B425E7}"/>
          </ac:spMkLst>
        </pc:spChg>
      </pc:sldChg>
      <pc:sldChg chg="addSp delSp modSp del mod addCm">
        <pc:chgData name="Wiebe Dijkstra" userId="3e228de1-5d7d-40b0-b1c2-3c4a90e6ed42" providerId="ADAL" clId="{6B5019C2-47AA-A249-ACFE-20A418A996E6}" dt="2022-06-15T13:48:00.858" v="1665" actId="2696"/>
        <pc:sldMkLst>
          <pc:docMk/>
          <pc:sldMk cId="3171894969" sldId="770"/>
        </pc:sldMkLst>
        <pc:picChg chg="add del mod">
          <ac:chgData name="Wiebe Dijkstra" userId="3e228de1-5d7d-40b0-b1c2-3c4a90e6ed42" providerId="ADAL" clId="{6B5019C2-47AA-A249-ACFE-20A418A996E6}" dt="2022-06-14T12:39:18.653" v="741" actId="478"/>
          <ac:picMkLst>
            <pc:docMk/>
            <pc:sldMk cId="3171894969" sldId="770"/>
            <ac:picMk id="4" creationId="{FF784E84-C479-4B07-0938-6EE5D1EE105A}"/>
          </ac:picMkLst>
        </pc:picChg>
      </pc:sldChg>
      <pc:sldChg chg="add del">
        <pc:chgData name="Wiebe Dijkstra" userId="3e228de1-5d7d-40b0-b1c2-3c4a90e6ed42" providerId="ADAL" clId="{6B5019C2-47AA-A249-ACFE-20A418A996E6}" dt="2022-06-15T13:53:40.094" v="1682" actId="2696"/>
        <pc:sldMkLst>
          <pc:docMk/>
          <pc:sldMk cId="105978738" sldId="771"/>
        </pc:sldMkLst>
      </pc:sldChg>
      <pc:sldChg chg="addSp delSp modSp add del mod ord modClrScheme delAnim chgLayout">
        <pc:chgData name="Wiebe Dijkstra" userId="3e228de1-5d7d-40b0-b1c2-3c4a90e6ed42" providerId="ADAL" clId="{6B5019C2-47AA-A249-ACFE-20A418A996E6}" dt="2022-06-24T14:39:03.146" v="4628" actId="20578"/>
        <pc:sldMkLst>
          <pc:docMk/>
          <pc:sldMk cId="1138744481" sldId="791"/>
        </pc:sldMkLst>
        <pc:spChg chg="mod ord">
          <ac:chgData name="Wiebe Dijkstra" userId="3e228de1-5d7d-40b0-b1c2-3c4a90e6ed42" providerId="ADAL" clId="{6B5019C2-47AA-A249-ACFE-20A418A996E6}" dt="2022-06-14T11:49:46.735" v="13" actId="700"/>
          <ac:spMkLst>
            <pc:docMk/>
            <pc:sldMk cId="1138744481" sldId="791"/>
            <ac:spMk id="2" creationId="{EB1901B6-5C90-8E42-9EC6-9BE19D817F35}"/>
          </ac:spMkLst>
        </pc:spChg>
        <pc:spChg chg="add del mod ord">
          <ac:chgData name="Wiebe Dijkstra" userId="3e228de1-5d7d-40b0-b1c2-3c4a90e6ed42" providerId="ADAL" clId="{6B5019C2-47AA-A249-ACFE-20A418A996E6}" dt="2022-06-14T11:49:09.338" v="5" actId="700"/>
          <ac:spMkLst>
            <pc:docMk/>
            <pc:sldMk cId="1138744481" sldId="791"/>
            <ac:spMk id="3" creationId="{B7899031-CD40-2F8A-9A80-91E4D547D857}"/>
          </ac:spMkLst>
        </pc:spChg>
        <pc:spChg chg="mod">
          <ac:chgData name="Wiebe Dijkstra" userId="3e228de1-5d7d-40b0-b1c2-3c4a90e6ed42" providerId="ADAL" clId="{6B5019C2-47AA-A249-ACFE-20A418A996E6}" dt="2022-06-14T11:50:01.100" v="14" actId="207"/>
          <ac:spMkLst>
            <pc:docMk/>
            <pc:sldMk cId="1138744481" sldId="791"/>
            <ac:spMk id="5" creationId="{68C3960F-F22B-DC4A-8919-EA6ED386C6CF}"/>
          </ac:spMkLst>
        </pc:spChg>
        <pc:spChg chg="mod">
          <ac:chgData name="Wiebe Dijkstra" userId="3e228de1-5d7d-40b0-b1c2-3c4a90e6ed42" providerId="ADAL" clId="{6B5019C2-47AA-A249-ACFE-20A418A996E6}" dt="2022-06-14T11:50:07.657" v="17" actId="207"/>
          <ac:spMkLst>
            <pc:docMk/>
            <pc:sldMk cId="1138744481" sldId="791"/>
            <ac:spMk id="8" creationId="{DE17AAE7-06FB-B64B-8E9A-A269729B8C9C}"/>
          </ac:spMkLst>
        </pc:spChg>
        <pc:spChg chg="mod">
          <ac:chgData name="Wiebe Dijkstra" userId="3e228de1-5d7d-40b0-b1c2-3c4a90e6ed42" providerId="ADAL" clId="{6B5019C2-47AA-A249-ACFE-20A418A996E6}" dt="2022-06-14T11:50:03.184" v="15" actId="207"/>
          <ac:spMkLst>
            <pc:docMk/>
            <pc:sldMk cId="1138744481" sldId="791"/>
            <ac:spMk id="11" creationId="{FF1B38DF-29EE-594F-9F02-B1D5840EBA96}"/>
          </ac:spMkLst>
        </pc:spChg>
        <pc:spChg chg="mod">
          <ac:chgData name="Wiebe Dijkstra" userId="3e228de1-5d7d-40b0-b1c2-3c4a90e6ed42" providerId="ADAL" clId="{6B5019C2-47AA-A249-ACFE-20A418A996E6}" dt="2022-06-14T11:50:05.475" v="16" actId="207"/>
          <ac:spMkLst>
            <pc:docMk/>
            <pc:sldMk cId="1138744481" sldId="791"/>
            <ac:spMk id="14" creationId="{89C22680-8766-6E40-A30B-94B4A0334B7E}"/>
          </ac:spMkLst>
        </pc:spChg>
        <pc:spChg chg="mod">
          <ac:chgData name="Wiebe Dijkstra" userId="3e228de1-5d7d-40b0-b1c2-3c4a90e6ed42" providerId="ADAL" clId="{6B5019C2-47AA-A249-ACFE-20A418A996E6}" dt="2022-06-14T11:50:09.797" v="18" actId="207"/>
          <ac:spMkLst>
            <pc:docMk/>
            <pc:sldMk cId="1138744481" sldId="791"/>
            <ac:spMk id="17" creationId="{28EB2DA7-2491-3B43-B6DB-729EDDC175E1}"/>
          </ac:spMkLst>
        </pc:spChg>
        <pc:spChg chg="add del mod ord">
          <ac:chgData name="Wiebe Dijkstra" userId="3e228de1-5d7d-40b0-b1c2-3c4a90e6ed42" providerId="ADAL" clId="{6B5019C2-47AA-A249-ACFE-20A418A996E6}" dt="2022-06-14T11:49:42.772" v="12" actId="700"/>
          <ac:spMkLst>
            <pc:docMk/>
            <pc:sldMk cId="1138744481" sldId="791"/>
            <ac:spMk id="19" creationId="{6F1D3D32-FB92-C153-882C-19A59C2CDCE3}"/>
          </ac:spMkLst>
        </pc:spChg>
        <pc:spChg chg="add del mod ord">
          <ac:chgData name="Wiebe Dijkstra" userId="3e228de1-5d7d-40b0-b1c2-3c4a90e6ed42" providerId="ADAL" clId="{6B5019C2-47AA-A249-ACFE-20A418A996E6}" dt="2022-06-14T11:49:46.735" v="13" actId="700"/>
          <ac:spMkLst>
            <pc:docMk/>
            <pc:sldMk cId="1138744481" sldId="791"/>
            <ac:spMk id="20" creationId="{C197F2AF-C689-9591-13F8-9E07F40D15ED}"/>
          </ac:spMkLst>
        </pc:spChg>
        <pc:spChg chg="add mod ord">
          <ac:chgData name="Wiebe Dijkstra" userId="3e228de1-5d7d-40b0-b1c2-3c4a90e6ed42" providerId="ADAL" clId="{6B5019C2-47AA-A249-ACFE-20A418A996E6}" dt="2022-06-14T12:00:50.720" v="130" actId="1076"/>
          <ac:spMkLst>
            <pc:docMk/>
            <pc:sldMk cId="1138744481" sldId="791"/>
            <ac:spMk id="21" creationId="{777A7292-B36F-0D52-46B0-D40D926A5C70}"/>
          </ac:spMkLst>
        </pc:spChg>
        <pc:grpChg chg="mod">
          <ac:chgData name="Wiebe Dijkstra" userId="3e228de1-5d7d-40b0-b1c2-3c4a90e6ed42" providerId="ADAL" clId="{6B5019C2-47AA-A249-ACFE-20A418A996E6}" dt="2022-06-14T12:01:05.600" v="131" actId="1076"/>
          <ac:grpSpMkLst>
            <pc:docMk/>
            <pc:sldMk cId="1138744481" sldId="791"/>
            <ac:grpSpMk id="4" creationId="{AE91DAA1-8447-3541-8C49-49390D116360}"/>
          </ac:grpSpMkLst>
        </pc:grpChg>
        <pc:grpChg chg="mod">
          <ac:chgData name="Wiebe Dijkstra" userId="3e228de1-5d7d-40b0-b1c2-3c4a90e6ed42" providerId="ADAL" clId="{6B5019C2-47AA-A249-ACFE-20A418A996E6}" dt="2022-06-14T12:01:05.600" v="131" actId="1076"/>
          <ac:grpSpMkLst>
            <pc:docMk/>
            <pc:sldMk cId="1138744481" sldId="791"/>
            <ac:grpSpMk id="7" creationId="{B0D496A1-798A-8949-B514-40C88E05A014}"/>
          </ac:grpSpMkLst>
        </pc:grpChg>
        <pc:grpChg chg="mod">
          <ac:chgData name="Wiebe Dijkstra" userId="3e228de1-5d7d-40b0-b1c2-3c4a90e6ed42" providerId="ADAL" clId="{6B5019C2-47AA-A249-ACFE-20A418A996E6}" dt="2022-06-14T12:01:05.600" v="131" actId="1076"/>
          <ac:grpSpMkLst>
            <pc:docMk/>
            <pc:sldMk cId="1138744481" sldId="791"/>
            <ac:grpSpMk id="10" creationId="{93734E40-3452-9544-B015-CB1607045C74}"/>
          </ac:grpSpMkLst>
        </pc:grpChg>
        <pc:grpChg chg="mod">
          <ac:chgData name="Wiebe Dijkstra" userId="3e228de1-5d7d-40b0-b1c2-3c4a90e6ed42" providerId="ADAL" clId="{6B5019C2-47AA-A249-ACFE-20A418A996E6}" dt="2022-06-14T12:01:05.600" v="131" actId="1076"/>
          <ac:grpSpMkLst>
            <pc:docMk/>
            <pc:sldMk cId="1138744481" sldId="791"/>
            <ac:grpSpMk id="13" creationId="{59D7F1C2-CBCF-084D-AE36-D1B0CECC86BB}"/>
          </ac:grpSpMkLst>
        </pc:grpChg>
        <pc:grpChg chg="mod">
          <ac:chgData name="Wiebe Dijkstra" userId="3e228de1-5d7d-40b0-b1c2-3c4a90e6ed42" providerId="ADAL" clId="{6B5019C2-47AA-A249-ACFE-20A418A996E6}" dt="2022-06-14T12:01:05.600" v="131" actId="1076"/>
          <ac:grpSpMkLst>
            <pc:docMk/>
            <pc:sldMk cId="1138744481" sldId="791"/>
            <ac:grpSpMk id="16" creationId="{87D1F4C7-7F8E-4E4A-86C0-FB13158BB830}"/>
          </ac:grpSpMkLst>
        </pc:grpChg>
        <pc:grpChg chg="add mod">
          <ac:chgData name="Wiebe Dijkstra" userId="3e228de1-5d7d-40b0-b1c2-3c4a90e6ed42" providerId="ADAL" clId="{6B5019C2-47AA-A249-ACFE-20A418A996E6}" dt="2022-06-14T12:01:19.099" v="135" actId="12789"/>
          <ac:grpSpMkLst>
            <pc:docMk/>
            <pc:sldMk cId="1138744481" sldId="791"/>
            <ac:grpSpMk id="22" creationId="{7E00CB7B-F436-AF27-1644-8243C5B325EA}"/>
          </ac:grpSpMkLst>
        </pc:grpChg>
        <pc:picChg chg="mod">
          <ac:chgData name="Wiebe Dijkstra" userId="3e228de1-5d7d-40b0-b1c2-3c4a90e6ed42" providerId="ADAL" clId="{6B5019C2-47AA-A249-ACFE-20A418A996E6}" dt="2022-06-14T11:50:14.809" v="19" actId="207"/>
          <ac:picMkLst>
            <pc:docMk/>
            <pc:sldMk cId="1138744481" sldId="791"/>
            <ac:picMk id="6" creationId="{D044AF14-A210-8D46-AFDE-E316E7967561}"/>
          </ac:picMkLst>
        </pc:picChg>
        <pc:picChg chg="mod">
          <ac:chgData name="Wiebe Dijkstra" userId="3e228de1-5d7d-40b0-b1c2-3c4a90e6ed42" providerId="ADAL" clId="{6B5019C2-47AA-A249-ACFE-20A418A996E6}" dt="2022-06-14T11:50:24.002" v="22" actId="207"/>
          <ac:picMkLst>
            <pc:docMk/>
            <pc:sldMk cId="1138744481" sldId="791"/>
            <ac:picMk id="9" creationId="{AB8C8337-3D3E-5C42-BC8A-D9DA62926437}"/>
          </ac:picMkLst>
        </pc:picChg>
        <pc:picChg chg="mod">
          <ac:chgData name="Wiebe Dijkstra" userId="3e228de1-5d7d-40b0-b1c2-3c4a90e6ed42" providerId="ADAL" clId="{6B5019C2-47AA-A249-ACFE-20A418A996E6}" dt="2022-06-14T11:50:16.758" v="20" actId="207"/>
          <ac:picMkLst>
            <pc:docMk/>
            <pc:sldMk cId="1138744481" sldId="791"/>
            <ac:picMk id="12" creationId="{963E04EA-39BF-2B4C-8943-BD9A080D306E}"/>
          </ac:picMkLst>
        </pc:picChg>
        <pc:picChg chg="mod">
          <ac:chgData name="Wiebe Dijkstra" userId="3e228de1-5d7d-40b0-b1c2-3c4a90e6ed42" providerId="ADAL" clId="{6B5019C2-47AA-A249-ACFE-20A418A996E6}" dt="2022-06-14T11:50:21.093" v="21" actId="207"/>
          <ac:picMkLst>
            <pc:docMk/>
            <pc:sldMk cId="1138744481" sldId="791"/>
            <ac:picMk id="15" creationId="{72B6C6E2-FD08-2B4A-9C31-1A33BB9BE0C0}"/>
          </ac:picMkLst>
        </pc:picChg>
        <pc:picChg chg="mod">
          <ac:chgData name="Wiebe Dijkstra" userId="3e228de1-5d7d-40b0-b1c2-3c4a90e6ed42" providerId="ADAL" clId="{6B5019C2-47AA-A249-ACFE-20A418A996E6}" dt="2022-06-14T11:50:26.747" v="23" actId="207"/>
          <ac:picMkLst>
            <pc:docMk/>
            <pc:sldMk cId="1138744481" sldId="791"/>
            <ac:picMk id="18" creationId="{552771ED-A5DF-D147-B9B5-8C0AF940427E}"/>
          </ac:picMkLst>
        </pc:picChg>
      </pc:sldChg>
      <pc:sldChg chg="addSp delSp modSp new mod ord">
        <pc:chgData name="Wiebe Dijkstra" userId="3e228de1-5d7d-40b0-b1c2-3c4a90e6ed42" providerId="ADAL" clId="{6B5019C2-47AA-A249-ACFE-20A418A996E6}" dt="2022-06-14T12:45:40.795" v="783" actId="242"/>
        <pc:sldMkLst>
          <pc:docMk/>
          <pc:sldMk cId="880294546" sldId="792"/>
        </pc:sldMkLst>
        <pc:spChg chg="del">
          <ac:chgData name="Wiebe Dijkstra" userId="3e228de1-5d7d-40b0-b1c2-3c4a90e6ed42" providerId="ADAL" clId="{6B5019C2-47AA-A249-ACFE-20A418A996E6}" dt="2022-06-14T11:56:49.638" v="116" actId="931"/>
          <ac:spMkLst>
            <pc:docMk/>
            <pc:sldMk cId="880294546" sldId="792"/>
            <ac:spMk id="2" creationId="{A0405D9F-C5A2-6E70-3C54-2957331B1FB2}"/>
          </ac:spMkLst>
        </pc:spChg>
        <pc:spChg chg="mod">
          <ac:chgData name="Wiebe Dijkstra" userId="3e228de1-5d7d-40b0-b1c2-3c4a90e6ed42" providerId="ADAL" clId="{6B5019C2-47AA-A249-ACFE-20A418A996E6}" dt="2022-06-14T12:45:40.795" v="783" actId="242"/>
          <ac:spMkLst>
            <pc:docMk/>
            <pc:sldMk cId="880294546" sldId="792"/>
            <ac:spMk id="5" creationId="{0DDC8352-A1EF-9181-A43E-91C29E79743B}"/>
          </ac:spMkLst>
        </pc:spChg>
        <pc:spChg chg="mod">
          <ac:chgData name="Wiebe Dijkstra" userId="3e228de1-5d7d-40b0-b1c2-3c4a90e6ed42" providerId="ADAL" clId="{6B5019C2-47AA-A249-ACFE-20A418A996E6}" dt="2022-06-14T11:54:42.730" v="26" actId="20577"/>
          <ac:spMkLst>
            <pc:docMk/>
            <pc:sldMk cId="880294546" sldId="792"/>
            <ac:spMk id="6" creationId="{0A291640-1532-44E9-4B7B-C789964EE49C}"/>
          </ac:spMkLst>
        </pc:spChg>
        <pc:spChg chg="mod">
          <ac:chgData name="Wiebe Dijkstra" userId="3e228de1-5d7d-40b0-b1c2-3c4a90e6ed42" providerId="ADAL" clId="{6B5019C2-47AA-A249-ACFE-20A418A996E6}" dt="2022-06-14T11:55:11.418" v="63" actId="27636"/>
          <ac:spMkLst>
            <pc:docMk/>
            <pc:sldMk cId="880294546" sldId="792"/>
            <ac:spMk id="8" creationId="{43FD35FA-C8FA-AD31-4AFA-C89DDCB96033}"/>
          </ac:spMkLst>
        </pc:spChg>
        <pc:spChg chg="del">
          <ac:chgData name="Wiebe Dijkstra" userId="3e228de1-5d7d-40b0-b1c2-3c4a90e6ed42" providerId="ADAL" clId="{6B5019C2-47AA-A249-ACFE-20A418A996E6}" dt="2022-06-14T11:57:13.350" v="119" actId="478"/>
          <ac:spMkLst>
            <pc:docMk/>
            <pc:sldMk cId="880294546" sldId="792"/>
            <ac:spMk id="9" creationId="{07C74B7A-E284-6ADF-D2FF-76CD0C96CAB3}"/>
          </ac:spMkLst>
        </pc:spChg>
        <pc:spChg chg="mod">
          <ac:chgData name="Wiebe Dijkstra" userId="3e228de1-5d7d-40b0-b1c2-3c4a90e6ed42" providerId="ADAL" clId="{6B5019C2-47AA-A249-ACFE-20A418A996E6}" dt="2022-06-14T11:56:44.606" v="115" actId="207"/>
          <ac:spMkLst>
            <pc:docMk/>
            <pc:sldMk cId="880294546" sldId="792"/>
            <ac:spMk id="10" creationId="{596450AF-1B85-D6E8-1D46-C0FAE80A2AA2}"/>
          </ac:spMkLst>
        </pc:spChg>
        <pc:picChg chg="add mod modCrop">
          <ac:chgData name="Wiebe Dijkstra" userId="3e228de1-5d7d-40b0-b1c2-3c4a90e6ed42" providerId="ADAL" clId="{6B5019C2-47AA-A249-ACFE-20A418A996E6}" dt="2022-06-14T11:57:04.492" v="118" actId="18131"/>
          <ac:picMkLst>
            <pc:docMk/>
            <pc:sldMk cId="880294546" sldId="792"/>
            <ac:picMk id="12" creationId="{4E5DE6A8-99B4-263C-F89B-210265085B73}"/>
          </ac:picMkLst>
        </pc:picChg>
      </pc:sldChg>
      <pc:sldChg chg="delSp modSp new mod modNotesTx">
        <pc:chgData name="Wiebe Dijkstra" userId="3e228de1-5d7d-40b0-b1c2-3c4a90e6ed42" providerId="ADAL" clId="{6B5019C2-47AA-A249-ACFE-20A418A996E6}" dt="2022-06-22T06:58:46.483" v="3700" actId="6549"/>
        <pc:sldMkLst>
          <pc:docMk/>
          <pc:sldMk cId="4062665879" sldId="793"/>
        </pc:sldMkLst>
        <pc:spChg chg="mod">
          <ac:chgData name="Wiebe Dijkstra" userId="3e228de1-5d7d-40b0-b1c2-3c4a90e6ed42" providerId="ADAL" clId="{6B5019C2-47AA-A249-ACFE-20A418A996E6}" dt="2022-06-14T12:46:18.636" v="790" actId="20577"/>
          <ac:spMkLst>
            <pc:docMk/>
            <pc:sldMk cId="4062665879" sldId="793"/>
            <ac:spMk id="2" creationId="{83B7597B-9397-0CE8-6E53-228E8F7E523E}"/>
          </ac:spMkLst>
        </pc:spChg>
        <pc:spChg chg="mod">
          <ac:chgData name="Wiebe Dijkstra" userId="3e228de1-5d7d-40b0-b1c2-3c4a90e6ed42" providerId="ADAL" clId="{6B5019C2-47AA-A249-ACFE-20A418A996E6}" dt="2022-06-14T12:02:19.207" v="256" actId="20577"/>
          <ac:spMkLst>
            <pc:docMk/>
            <pc:sldMk cId="4062665879" sldId="793"/>
            <ac:spMk id="3" creationId="{9BB41FB2-ADFB-71F1-6392-B3B0FA2D0FA7}"/>
          </ac:spMkLst>
        </pc:spChg>
        <pc:spChg chg="del">
          <ac:chgData name="Wiebe Dijkstra" userId="3e228de1-5d7d-40b0-b1c2-3c4a90e6ed42" providerId="ADAL" clId="{6B5019C2-47AA-A249-ACFE-20A418A996E6}" dt="2022-06-14T12:02:02.731" v="197" actId="478"/>
          <ac:spMkLst>
            <pc:docMk/>
            <pc:sldMk cId="4062665879" sldId="793"/>
            <ac:spMk id="4" creationId="{D0D2DFCC-147F-B48E-10C8-B50172C33DCF}"/>
          </ac:spMkLst>
        </pc:spChg>
        <pc:spChg chg="del">
          <ac:chgData name="Wiebe Dijkstra" userId="3e228de1-5d7d-40b0-b1c2-3c4a90e6ed42" providerId="ADAL" clId="{6B5019C2-47AA-A249-ACFE-20A418A996E6}" dt="2022-06-14T12:01:59.864" v="196" actId="478"/>
          <ac:spMkLst>
            <pc:docMk/>
            <pc:sldMk cId="4062665879" sldId="793"/>
            <ac:spMk id="5" creationId="{353EA4AD-08D8-3041-E029-5FC7F2549CF2}"/>
          </ac:spMkLst>
        </pc:spChg>
        <pc:spChg chg="del">
          <ac:chgData name="Wiebe Dijkstra" userId="3e228de1-5d7d-40b0-b1c2-3c4a90e6ed42" providerId="ADAL" clId="{6B5019C2-47AA-A249-ACFE-20A418A996E6}" dt="2022-06-14T12:02:04.916" v="198" actId="478"/>
          <ac:spMkLst>
            <pc:docMk/>
            <pc:sldMk cId="4062665879" sldId="793"/>
            <ac:spMk id="6" creationId="{34B5FB61-A49A-FEEA-4899-7E1A8544CBC5}"/>
          </ac:spMkLst>
        </pc:spChg>
      </pc:sldChg>
      <pc:sldChg chg="addSp delSp modSp add del mod addCm">
        <pc:chgData name="Wiebe Dijkstra" userId="3e228de1-5d7d-40b0-b1c2-3c4a90e6ed42" providerId="ADAL" clId="{6B5019C2-47AA-A249-ACFE-20A418A996E6}" dt="2022-06-24T13:26:46.514" v="4529" actId="2696"/>
        <pc:sldMkLst>
          <pc:docMk/>
          <pc:sldMk cId="4005343677" sldId="794"/>
        </pc:sldMkLst>
        <pc:spChg chg="mod">
          <ac:chgData name="Wiebe Dijkstra" userId="3e228de1-5d7d-40b0-b1c2-3c4a90e6ed42" providerId="ADAL" clId="{6B5019C2-47AA-A249-ACFE-20A418A996E6}" dt="2022-06-14T12:23:27.140" v="576"/>
          <ac:spMkLst>
            <pc:docMk/>
            <pc:sldMk cId="4005343677" sldId="794"/>
            <ac:spMk id="2" creationId="{83B7597B-9397-0CE8-6E53-228E8F7E523E}"/>
          </ac:spMkLst>
        </pc:spChg>
        <pc:spChg chg="mod">
          <ac:chgData name="Wiebe Dijkstra" userId="3e228de1-5d7d-40b0-b1c2-3c4a90e6ed42" providerId="ADAL" clId="{6B5019C2-47AA-A249-ACFE-20A418A996E6}" dt="2022-06-14T12:22:44.466" v="575" actId="12"/>
          <ac:spMkLst>
            <pc:docMk/>
            <pc:sldMk cId="4005343677" sldId="794"/>
            <ac:spMk id="3" creationId="{9BB41FB2-ADFB-71F1-6392-B3B0FA2D0FA7}"/>
          </ac:spMkLst>
        </pc:spChg>
        <pc:spChg chg="add del mod">
          <ac:chgData name="Wiebe Dijkstra" userId="3e228de1-5d7d-40b0-b1c2-3c4a90e6ed42" providerId="ADAL" clId="{6B5019C2-47AA-A249-ACFE-20A418A996E6}" dt="2022-06-14T12:02:37.594" v="259"/>
          <ac:spMkLst>
            <pc:docMk/>
            <pc:sldMk cId="4005343677" sldId="794"/>
            <ac:spMk id="4" creationId="{10D722B8-E294-B689-C5E9-97A5D4F6E317}"/>
          </ac:spMkLst>
        </pc:spChg>
      </pc:sldChg>
      <pc:sldChg chg="addSp delSp modSp new mod">
        <pc:chgData name="Wiebe Dijkstra" userId="3e228de1-5d7d-40b0-b1c2-3c4a90e6ed42" providerId="ADAL" clId="{6B5019C2-47AA-A249-ACFE-20A418A996E6}" dt="2022-06-14T12:21:49.107" v="574" actId="20577"/>
        <pc:sldMkLst>
          <pc:docMk/>
          <pc:sldMk cId="1523522710" sldId="795"/>
        </pc:sldMkLst>
        <pc:spChg chg="add del mod">
          <ac:chgData name="Wiebe Dijkstra" userId="3e228de1-5d7d-40b0-b1c2-3c4a90e6ed42" providerId="ADAL" clId="{6B5019C2-47AA-A249-ACFE-20A418A996E6}" dt="2022-06-14T12:08:32.308" v="311" actId="478"/>
          <ac:spMkLst>
            <pc:docMk/>
            <pc:sldMk cId="1523522710" sldId="795"/>
            <ac:spMk id="2" creationId="{4B9609B9-B4D1-4851-B4EE-B9F0AF4A05FF}"/>
          </ac:spMkLst>
        </pc:spChg>
        <pc:spChg chg="add del mod">
          <ac:chgData name="Wiebe Dijkstra" userId="3e228de1-5d7d-40b0-b1c2-3c4a90e6ed42" providerId="ADAL" clId="{6B5019C2-47AA-A249-ACFE-20A418A996E6}" dt="2022-06-14T12:10:40.274" v="336"/>
          <ac:spMkLst>
            <pc:docMk/>
            <pc:sldMk cId="1523522710" sldId="795"/>
            <ac:spMk id="8" creationId="{D0777BC3-FC34-EB2B-93E6-EB99F5C3353B}"/>
          </ac:spMkLst>
        </pc:spChg>
        <pc:spChg chg="add del mod">
          <ac:chgData name="Wiebe Dijkstra" userId="3e228de1-5d7d-40b0-b1c2-3c4a90e6ed42" providerId="ADAL" clId="{6B5019C2-47AA-A249-ACFE-20A418A996E6}" dt="2022-06-14T12:10:40.274" v="336"/>
          <ac:spMkLst>
            <pc:docMk/>
            <pc:sldMk cId="1523522710" sldId="795"/>
            <ac:spMk id="9" creationId="{6D576D3B-AE80-DFE3-4339-C3AA7B1225A3}"/>
          </ac:spMkLst>
        </pc:spChg>
        <pc:spChg chg="mod">
          <ac:chgData name="Wiebe Dijkstra" userId="3e228de1-5d7d-40b0-b1c2-3c4a90e6ed42" providerId="ADAL" clId="{6B5019C2-47AA-A249-ACFE-20A418A996E6}" dt="2022-06-14T12:10:16.519" v="330"/>
          <ac:spMkLst>
            <pc:docMk/>
            <pc:sldMk cId="1523522710" sldId="795"/>
            <ac:spMk id="10" creationId="{361CB65B-4B03-F6D6-B8CC-463816E12665}"/>
          </ac:spMkLst>
        </pc:spChg>
        <pc:spChg chg="mod">
          <ac:chgData name="Wiebe Dijkstra" userId="3e228de1-5d7d-40b0-b1c2-3c4a90e6ed42" providerId="ADAL" clId="{6B5019C2-47AA-A249-ACFE-20A418A996E6}" dt="2022-06-14T12:10:21.015" v="332"/>
          <ac:spMkLst>
            <pc:docMk/>
            <pc:sldMk cId="1523522710" sldId="795"/>
            <ac:spMk id="11" creationId="{F5ADCFA6-A3C4-103F-6985-1FACDA2645A8}"/>
          </ac:spMkLst>
        </pc:spChg>
        <pc:spChg chg="add del">
          <ac:chgData name="Wiebe Dijkstra" userId="3e228de1-5d7d-40b0-b1c2-3c4a90e6ed42" providerId="ADAL" clId="{6B5019C2-47AA-A249-ACFE-20A418A996E6}" dt="2022-06-14T12:10:25.084" v="334"/>
          <ac:spMkLst>
            <pc:docMk/>
            <pc:sldMk cId="1523522710" sldId="795"/>
            <ac:spMk id="12" creationId="{C804FB28-28FE-F8D3-944C-34B53053E52D}"/>
          </ac:spMkLst>
        </pc:spChg>
        <pc:spChg chg="del mod">
          <ac:chgData name="Wiebe Dijkstra" userId="3e228de1-5d7d-40b0-b1c2-3c4a90e6ed42" providerId="ADAL" clId="{6B5019C2-47AA-A249-ACFE-20A418A996E6}" dt="2022-06-14T12:10:51.667" v="338" actId="478"/>
          <ac:spMkLst>
            <pc:docMk/>
            <pc:sldMk cId="1523522710" sldId="795"/>
            <ac:spMk id="13" creationId="{E4711939-B1CD-7902-B89F-C35EE70A5062}"/>
          </ac:spMkLst>
        </pc:spChg>
        <pc:spChg chg="add del mod">
          <ac:chgData name="Wiebe Dijkstra" userId="3e228de1-5d7d-40b0-b1c2-3c4a90e6ed42" providerId="ADAL" clId="{6B5019C2-47AA-A249-ACFE-20A418A996E6}" dt="2022-06-14T12:13:34.269" v="351" actId="11529"/>
          <ac:spMkLst>
            <pc:docMk/>
            <pc:sldMk cId="1523522710" sldId="795"/>
            <ac:spMk id="21" creationId="{6209C0A1-C79B-4623-1BA4-C4B82B45825A}"/>
          </ac:spMkLst>
        </pc:spChg>
        <pc:spChg chg="add del">
          <ac:chgData name="Wiebe Dijkstra" userId="3e228de1-5d7d-40b0-b1c2-3c4a90e6ed42" providerId="ADAL" clId="{6B5019C2-47AA-A249-ACFE-20A418A996E6}" dt="2022-06-14T12:14:07.932" v="359" actId="11529"/>
          <ac:spMkLst>
            <pc:docMk/>
            <pc:sldMk cId="1523522710" sldId="795"/>
            <ac:spMk id="22" creationId="{AB411066-EB0E-E329-F122-4DD145B7979E}"/>
          </ac:spMkLst>
        </pc:spChg>
        <pc:spChg chg="add del">
          <ac:chgData name="Wiebe Dijkstra" userId="3e228de1-5d7d-40b0-b1c2-3c4a90e6ed42" providerId="ADAL" clId="{6B5019C2-47AA-A249-ACFE-20A418A996E6}" dt="2022-06-14T12:14:28.989" v="361" actId="478"/>
          <ac:spMkLst>
            <pc:docMk/>
            <pc:sldMk cId="1523522710" sldId="795"/>
            <ac:spMk id="23" creationId="{62C97B90-042C-8E84-7AD8-777D0D94AB08}"/>
          </ac:spMkLst>
        </pc:spChg>
        <pc:spChg chg="add del">
          <ac:chgData name="Wiebe Dijkstra" userId="3e228de1-5d7d-40b0-b1c2-3c4a90e6ed42" providerId="ADAL" clId="{6B5019C2-47AA-A249-ACFE-20A418A996E6}" dt="2022-06-14T12:14:50.852" v="363" actId="11529"/>
          <ac:spMkLst>
            <pc:docMk/>
            <pc:sldMk cId="1523522710" sldId="795"/>
            <ac:spMk id="24" creationId="{A643CF37-4B1A-FB0F-26CC-B853C8B7FDC8}"/>
          </ac:spMkLst>
        </pc:spChg>
        <pc:spChg chg="add mod">
          <ac:chgData name="Wiebe Dijkstra" userId="3e228de1-5d7d-40b0-b1c2-3c4a90e6ed42" providerId="ADAL" clId="{6B5019C2-47AA-A249-ACFE-20A418A996E6}" dt="2022-06-14T12:20:31.549" v="427" actId="208"/>
          <ac:spMkLst>
            <pc:docMk/>
            <pc:sldMk cId="1523522710" sldId="795"/>
            <ac:spMk id="25" creationId="{3C5E2E86-6F6E-4870-FEEF-B1461114DAFD}"/>
          </ac:spMkLst>
        </pc:spChg>
        <pc:spChg chg="add mod">
          <ac:chgData name="Wiebe Dijkstra" userId="3e228de1-5d7d-40b0-b1c2-3c4a90e6ed42" providerId="ADAL" clId="{6B5019C2-47AA-A249-ACFE-20A418A996E6}" dt="2022-06-14T12:20:31.549" v="427" actId="208"/>
          <ac:spMkLst>
            <pc:docMk/>
            <pc:sldMk cId="1523522710" sldId="795"/>
            <ac:spMk id="26" creationId="{8E0D6537-1B7D-D2E1-1310-6E2EC4EF4517}"/>
          </ac:spMkLst>
        </pc:spChg>
        <pc:spChg chg="add mod">
          <ac:chgData name="Wiebe Dijkstra" userId="3e228de1-5d7d-40b0-b1c2-3c4a90e6ed42" providerId="ADAL" clId="{6B5019C2-47AA-A249-ACFE-20A418A996E6}" dt="2022-06-14T12:20:31.549" v="427" actId="208"/>
          <ac:spMkLst>
            <pc:docMk/>
            <pc:sldMk cId="1523522710" sldId="795"/>
            <ac:spMk id="27" creationId="{1DC97821-665C-FB13-692D-0C6D61379EC9}"/>
          </ac:spMkLst>
        </pc:spChg>
        <pc:spChg chg="add mod">
          <ac:chgData name="Wiebe Dijkstra" userId="3e228de1-5d7d-40b0-b1c2-3c4a90e6ed42" providerId="ADAL" clId="{6B5019C2-47AA-A249-ACFE-20A418A996E6}" dt="2022-06-14T12:20:31.549" v="427" actId="208"/>
          <ac:spMkLst>
            <pc:docMk/>
            <pc:sldMk cId="1523522710" sldId="795"/>
            <ac:spMk id="28" creationId="{F701F612-4B5E-5D7E-ADBD-F038FEEA42E2}"/>
          </ac:spMkLst>
        </pc:spChg>
        <pc:spChg chg="add mod">
          <ac:chgData name="Wiebe Dijkstra" userId="3e228de1-5d7d-40b0-b1c2-3c4a90e6ed42" providerId="ADAL" clId="{6B5019C2-47AA-A249-ACFE-20A418A996E6}" dt="2022-06-14T12:20:31.549" v="427" actId="208"/>
          <ac:spMkLst>
            <pc:docMk/>
            <pc:sldMk cId="1523522710" sldId="795"/>
            <ac:spMk id="29" creationId="{9100958A-BA8A-7945-57B0-EF2560BC20F2}"/>
          </ac:spMkLst>
        </pc:spChg>
        <pc:spChg chg="add mod">
          <ac:chgData name="Wiebe Dijkstra" userId="3e228de1-5d7d-40b0-b1c2-3c4a90e6ed42" providerId="ADAL" clId="{6B5019C2-47AA-A249-ACFE-20A418A996E6}" dt="2022-06-14T12:20:31.549" v="427" actId="208"/>
          <ac:spMkLst>
            <pc:docMk/>
            <pc:sldMk cId="1523522710" sldId="795"/>
            <ac:spMk id="30" creationId="{CBA33573-811B-BDA0-078C-0205DE051DE2}"/>
          </ac:spMkLst>
        </pc:spChg>
        <pc:spChg chg="add mod">
          <ac:chgData name="Wiebe Dijkstra" userId="3e228de1-5d7d-40b0-b1c2-3c4a90e6ed42" providerId="ADAL" clId="{6B5019C2-47AA-A249-ACFE-20A418A996E6}" dt="2022-06-14T12:20:44.497" v="448" actId="1076"/>
          <ac:spMkLst>
            <pc:docMk/>
            <pc:sldMk cId="1523522710" sldId="795"/>
            <ac:spMk id="33" creationId="{B31BBE38-64A0-3B30-FF48-7403BC5D4C7E}"/>
          </ac:spMkLst>
        </pc:spChg>
        <pc:spChg chg="add mod">
          <ac:chgData name="Wiebe Dijkstra" userId="3e228de1-5d7d-40b0-b1c2-3c4a90e6ed42" providerId="ADAL" clId="{6B5019C2-47AA-A249-ACFE-20A418A996E6}" dt="2022-06-14T12:21:49.107" v="574" actId="20577"/>
          <ac:spMkLst>
            <pc:docMk/>
            <pc:sldMk cId="1523522710" sldId="795"/>
            <ac:spMk id="34" creationId="{8A44A771-273A-00D7-3A79-27001E2A9B52}"/>
          </ac:spMkLst>
        </pc:spChg>
        <pc:spChg chg="add mod">
          <ac:chgData name="Wiebe Dijkstra" userId="3e228de1-5d7d-40b0-b1c2-3c4a90e6ed42" providerId="ADAL" clId="{6B5019C2-47AA-A249-ACFE-20A418A996E6}" dt="2022-06-14T12:21:12.075" v="511" actId="20577"/>
          <ac:spMkLst>
            <pc:docMk/>
            <pc:sldMk cId="1523522710" sldId="795"/>
            <ac:spMk id="35" creationId="{B002DB52-4CEB-4EA9-7991-2731508F7FC5}"/>
          </ac:spMkLst>
        </pc:spChg>
        <pc:spChg chg="add mod">
          <ac:chgData name="Wiebe Dijkstra" userId="3e228de1-5d7d-40b0-b1c2-3c4a90e6ed42" providerId="ADAL" clId="{6B5019C2-47AA-A249-ACFE-20A418A996E6}" dt="2022-06-14T12:21:19.243" v="535" actId="20577"/>
          <ac:spMkLst>
            <pc:docMk/>
            <pc:sldMk cId="1523522710" sldId="795"/>
            <ac:spMk id="36" creationId="{C19E4365-2857-2B8B-C12F-E945560EBEF6}"/>
          </ac:spMkLst>
        </pc:spChg>
        <pc:grpChg chg="add mod">
          <ac:chgData name="Wiebe Dijkstra" userId="3e228de1-5d7d-40b0-b1c2-3c4a90e6ed42" providerId="ADAL" clId="{6B5019C2-47AA-A249-ACFE-20A418A996E6}" dt="2022-06-14T12:12:15.196" v="343" actId="1076"/>
          <ac:grpSpMkLst>
            <pc:docMk/>
            <pc:sldMk cId="1523522710" sldId="795"/>
            <ac:grpSpMk id="17" creationId="{5665D41A-BC0A-B3C7-0015-F1991C657641}"/>
          </ac:grpSpMkLst>
        </pc:grpChg>
        <pc:grpChg chg="add mod">
          <ac:chgData name="Wiebe Dijkstra" userId="3e228de1-5d7d-40b0-b1c2-3c4a90e6ed42" providerId="ADAL" clId="{6B5019C2-47AA-A249-ACFE-20A418A996E6}" dt="2022-06-14T12:19:13.150" v="417" actId="1076"/>
          <ac:grpSpMkLst>
            <pc:docMk/>
            <pc:sldMk cId="1523522710" sldId="795"/>
            <ac:grpSpMk id="31" creationId="{9CC05329-84B3-5E15-37A3-D5F3F10C71B8}"/>
          </ac:grpSpMkLst>
        </pc:grpChg>
        <pc:grpChg chg="add mod">
          <ac:chgData name="Wiebe Dijkstra" userId="3e228de1-5d7d-40b0-b1c2-3c4a90e6ed42" providerId="ADAL" clId="{6B5019C2-47AA-A249-ACFE-20A418A996E6}" dt="2022-06-14T12:18:00.287" v="396" actId="1076"/>
          <ac:grpSpMkLst>
            <pc:docMk/>
            <pc:sldMk cId="1523522710" sldId="795"/>
            <ac:grpSpMk id="32" creationId="{80D58458-550F-2242-4619-4ABA2187C7C1}"/>
          </ac:grpSpMkLst>
        </pc:grpChg>
        <pc:cxnChg chg="add mod">
          <ac:chgData name="Wiebe Dijkstra" userId="3e228de1-5d7d-40b0-b1c2-3c4a90e6ed42" providerId="ADAL" clId="{6B5019C2-47AA-A249-ACFE-20A418A996E6}" dt="2022-06-14T12:12:00.826" v="339" actId="1076"/>
          <ac:cxnSpMkLst>
            <pc:docMk/>
            <pc:sldMk cId="1523522710" sldId="795"/>
            <ac:cxnSpMk id="4" creationId="{168C507D-DC37-B51F-B944-B99FD8958DB8}"/>
          </ac:cxnSpMkLst>
        </pc:cxnChg>
        <pc:cxnChg chg="add mod">
          <ac:chgData name="Wiebe Dijkstra" userId="3e228de1-5d7d-40b0-b1c2-3c4a90e6ed42" providerId="ADAL" clId="{6B5019C2-47AA-A249-ACFE-20A418A996E6}" dt="2022-06-14T12:12:00.826" v="339" actId="1076"/>
          <ac:cxnSpMkLst>
            <pc:docMk/>
            <pc:sldMk cId="1523522710" sldId="795"/>
            <ac:cxnSpMk id="5" creationId="{AEDC4112-F8BB-EDE0-B68E-1AD7DD18A6A2}"/>
          </ac:cxnSpMkLst>
        </pc:cxnChg>
        <pc:cxnChg chg="add mod">
          <ac:chgData name="Wiebe Dijkstra" userId="3e228de1-5d7d-40b0-b1c2-3c4a90e6ed42" providerId="ADAL" clId="{6B5019C2-47AA-A249-ACFE-20A418A996E6}" dt="2022-06-14T12:12:00.826" v="339" actId="1076"/>
          <ac:cxnSpMkLst>
            <pc:docMk/>
            <pc:sldMk cId="1523522710" sldId="795"/>
            <ac:cxnSpMk id="7" creationId="{38AB1007-490C-B432-5D13-1151B6C77FDB}"/>
          </ac:cxnSpMkLst>
        </pc:cxnChg>
        <pc:cxnChg chg="add mod">
          <ac:chgData name="Wiebe Dijkstra" userId="3e228de1-5d7d-40b0-b1c2-3c4a90e6ed42" providerId="ADAL" clId="{6B5019C2-47AA-A249-ACFE-20A418A996E6}" dt="2022-06-14T12:12:03.337" v="340"/>
          <ac:cxnSpMkLst>
            <pc:docMk/>
            <pc:sldMk cId="1523522710" sldId="795"/>
            <ac:cxnSpMk id="14" creationId="{B4544959-D38B-377B-D459-9C3F99BD8185}"/>
          </ac:cxnSpMkLst>
        </pc:cxnChg>
        <pc:cxnChg chg="add mod">
          <ac:chgData name="Wiebe Dijkstra" userId="3e228de1-5d7d-40b0-b1c2-3c4a90e6ed42" providerId="ADAL" clId="{6B5019C2-47AA-A249-ACFE-20A418A996E6}" dt="2022-06-14T12:12:18.742" v="344" actId="13822"/>
          <ac:cxnSpMkLst>
            <pc:docMk/>
            <pc:sldMk cId="1523522710" sldId="795"/>
            <ac:cxnSpMk id="15" creationId="{5C98A7F7-C228-ECC6-DEF0-C22B5F2BE3E0}"/>
          </ac:cxnSpMkLst>
        </pc:cxnChg>
        <pc:cxnChg chg="add mod">
          <ac:chgData name="Wiebe Dijkstra" userId="3e228de1-5d7d-40b0-b1c2-3c4a90e6ed42" providerId="ADAL" clId="{6B5019C2-47AA-A249-ACFE-20A418A996E6}" dt="2022-06-14T12:12:03.337" v="340"/>
          <ac:cxnSpMkLst>
            <pc:docMk/>
            <pc:sldMk cId="1523522710" sldId="795"/>
            <ac:cxnSpMk id="16" creationId="{562AACEA-FF39-73D2-D189-374D1DB749CA}"/>
          </ac:cxnSpMkLst>
        </pc:cxnChg>
        <pc:cxnChg chg="add mod">
          <ac:chgData name="Wiebe Dijkstra" userId="3e228de1-5d7d-40b0-b1c2-3c4a90e6ed42" providerId="ADAL" clId="{6B5019C2-47AA-A249-ACFE-20A418A996E6}" dt="2022-06-14T12:14:06.206" v="357" actId="13822"/>
          <ac:cxnSpMkLst>
            <pc:docMk/>
            <pc:sldMk cId="1523522710" sldId="795"/>
            <ac:cxnSpMk id="18" creationId="{CB029838-DAB4-1AEB-85DB-AA99DAE7C6FE}"/>
          </ac:cxnSpMkLst>
        </pc:cxnChg>
        <pc:cxnChg chg="add mod">
          <ac:chgData name="Wiebe Dijkstra" userId="3e228de1-5d7d-40b0-b1c2-3c4a90e6ed42" providerId="ADAL" clId="{6B5019C2-47AA-A249-ACFE-20A418A996E6}" dt="2022-06-14T12:14:06.009" v="356" actId="1076"/>
          <ac:cxnSpMkLst>
            <pc:docMk/>
            <pc:sldMk cId="1523522710" sldId="795"/>
            <ac:cxnSpMk id="19" creationId="{0B4FEAEC-3223-262C-F5B9-12D7BE88870E}"/>
          </ac:cxnSpMkLst>
        </pc:cxnChg>
        <pc:cxnChg chg="add mod">
          <ac:chgData name="Wiebe Dijkstra" userId="3e228de1-5d7d-40b0-b1c2-3c4a90e6ed42" providerId="ADAL" clId="{6B5019C2-47AA-A249-ACFE-20A418A996E6}" dt="2022-06-14T12:14:06.009" v="356" actId="1076"/>
          <ac:cxnSpMkLst>
            <pc:docMk/>
            <pc:sldMk cId="1523522710" sldId="795"/>
            <ac:cxnSpMk id="20" creationId="{20C730A1-0010-40D5-9BA1-747119DDCE69}"/>
          </ac:cxnSpMkLst>
        </pc:cxnChg>
      </pc:sldChg>
      <pc:sldChg chg="addSp delSp modSp new del mod addCm delCm">
        <pc:chgData name="Wiebe Dijkstra" userId="3e228de1-5d7d-40b0-b1c2-3c4a90e6ed42" providerId="ADAL" clId="{6B5019C2-47AA-A249-ACFE-20A418A996E6}" dt="2022-06-14T12:43:46.315" v="750" actId="27022"/>
        <pc:sldMkLst>
          <pc:docMk/>
          <pc:sldMk cId="299957422" sldId="796"/>
        </pc:sldMkLst>
        <pc:graphicFrameChg chg="add del modGraphic">
          <ac:chgData name="Wiebe Dijkstra" userId="3e228de1-5d7d-40b0-b1c2-3c4a90e6ed42" providerId="ADAL" clId="{6B5019C2-47AA-A249-ACFE-20A418A996E6}" dt="2022-06-14T12:43:46.315" v="750" actId="27022"/>
          <ac:graphicFrameMkLst>
            <pc:docMk/>
            <pc:sldMk cId="299957422" sldId="796"/>
            <ac:graphicFrameMk id="5" creationId="{5D23DBE4-B223-E320-D1B3-05E3E9A35201}"/>
          </ac:graphicFrameMkLst>
        </pc:graphicFrameChg>
      </pc:sldChg>
      <pc:sldChg chg="addSp delSp modSp add del mod modClrScheme modShow chgLayout">
        <pc:chgData name="Wiebe Dijkstra" userId="3e228de1-5d7d-40b0-b1c2-3c4a90e6ed42" providerId="ADAL" clId="{6B5019C2-47AA-A249-ACFE-20A418A996E6}" dt="2022-06-22T07:11:53.605" v="4512" actId="2696"/>
        <pc:sldMkLst>
          <pc:docMk/>
          <pc:sldMk cId="560183252" sldId="796"/>
        </pc:sldMkLst>
        <pc:spChg chg="mod ord">
          <ac:chgData name="Wiebe Dijkstra" userId="3e228de1-5d7d-40b0-b1c2-3c4a90e6ed42" providerId="ADAL" clId="{6B5019C2-47AA-A249-ACFE-20A418A996E6}" dt="2022-06-21T13:01:47.551" v="1727" actId="700"/>
          <ac:spMkLst>
            <pc:docMk/>
            <pc:sldMk cId="560183252" sldId="796"/>
            <ac:spMk id="2" creationId="{EB1901B6-5C90-8E42-9EC6-9BE19D817F35}"/>
          </ac:spMkLst>
        </pc:spChg>
        <pc:spChg chg="add del mod ord">
          <ac:chgData name="Wiebe Dijkstra" userId="3e228de1-5d7d-40b0-b1c2-3c4a90e6ed42" providerId="ADAL" clId="{6B5019C2-47AA-A249-ACFE-20A418A996E6}" dt="2022-06-21T13:01:47.551" v="1727" actId="700"/>
          <ac:spMkLst>
            <pc:docMk/>
            <pc:sldMk cId="560183252" sldId="796"/>
            <ac:spMk id="3" creationId="{6B83DA97-97DB-13EA-8B4C-8B3FB239EFE1}"/>
          </ac:spMkLst>
        </pc:spChg>
        <pc:spChg chg="mod">
          <ac:chgData name="Wiebe Dijkstra" userId="3e228de1-5d7d-40b0-b1c2-3c4a90e6ed42" providerId="ADAL" clId="{6B5019C2-47AA-A249-ACFE-20A418A996E6}" dt="2022-06-14T14:31:30.679" v="1020" actId="408"/>
          <ac:spMkLst>
            <pc:docMk/>
            <pc:sldMk cId="560183252" sldId="796"/>
            <ac:spMk id="8" creationId="{DE17AAE7-06FB-B64B-8E9A-A269729B8C9C}"/>
          </ac:spMkLst>
        </pc:spChg>
        <pc:spChg chg="add del mod">
          <ac:chgData name="Wiebe Dijkstra" userId="3e228de1-5d7d-40b0-b1c2-3c4a90e6ed42" providerId="ADAL" clId="{6B5019C2-47AA-A249-ACFE-20A418A996E6}" dt="2022-06-14T14:28:03.969" v="930" actId="27803"/>
          <ac:spMkLst>
            <pc:docMk/>
            <pc:sldMk cId="560183252" sldId="796"/>
            <ac:spMk id="19" creationId="{29ADE02D-6298-0DB3-A4DC-D74780CB515C}"/>
          </ac:spMkLst>
        </pc:spChg>
        <pc:spChg chg="add del mod ord">
          <ac:chgData name="Wiebe Dijkstra" userId="3e228de1-5d7d-40b0-b1c2-3c4a90e6ed42" providerId="ADAL" clId="{6B5019C2-47AA-A249-ACFE-20A418A996E6}" dt="2022-06-21T13:01:47.551" v="1727" actId="700"/>
          <ac:spMkLst>
            <pc:docMk/>
            <pc:sldMk cId="560183252" sldId="796"/>
            <ac:spMk id="21" creationId="{777A7292-B36F-0D52-46B0-D40D926A5C70}"/>
          </ac:spMkLst>
        </pc:spChg>
        <pc:spChg chg="mod">
          <ac:chgData name="Wiebe Dijkstra" userId="3e228de1-5d7d-40b0-b1c2-3c4a90e6ed42" providerId="ADAL" clId="{6B5019C2-47AA-A249-ACFE-20A418A996E6}" dt="2022-06-14T14:25:58.301" v="892" actId="2711"/>
          <ac:spMkLst>
            <pc:docMk/>
            <pc:sldMk cId="560183252" sldId="796"/>
            <ac:spMk id="23" creationId="{67E4E0D3-6AE3-95D0-3326-BAF531EAD0D3}"/>
          </ac:spMkLst>
        </pc:spChg>
        <pc:spChg chg="mod">
          <ac:chgData name="Wiebe Dijkstra" userId="3e228de1-5d7d-40b0-b1c2-3c4a90e6ed42" providerId="ADAL" clId="{6B5019C2-47AA-A249-ACFE-20A418A996E6}" dt="2022-06-14T14:23:39.393" v="845" actId="14826"/>
          <ac:spMkLst>
            <pc:docMk/>
            <pc:sldMk cId="560183252" sldId="796"/>
            <ac:spMk id="26" creationId="{4302CCFB-390C-D5DF-B09B-17A848CF8723}"/>
          </ac:spMkLst>
        </pc:spChg>
        <pc:spChg chg="mod topLvl">
          <ac:chgData name="Wiebe Dijkstra" userId="3e228de1-5d7d-40b0-b1c2-3c4a90e6ed42" providerId="ADAL" clId="{6B5019C2-47AA-A249-ACFE-20A418A996E6}" dt="2022-06-14T14:28:26.547" v="938" actId="478"/>
          <ac:spMkLst>
            <pc:docMk/>
            <pc:sldMk cId="560183252" sldId="796"/>
            <ac:spMk id="29" creationId="{3AB9A878-8188-C372-9520-05A7BA899D25}"/>
          </ac:spMkLst>
        </pc:spChg>
        <pc:spChg chg="mod">
          <ac:chgData name="Wiebe Dijkstra" userId="3e228de1-5d7d-40b0-b1c2-3c4a90e6ed42" providerId="ADAL" clId="{6B5019C2-47AA-A249-ACFE-20A418A996E6}" dt="2022-06-14T14:29:10.697" v="974" actId="14826"/>
          <ac:spMkLst>
            <pc:docMk/>
            <pc:sldMk cId="560183252" sldId="796"/>
            <ac:spMk id="32" creationId="{E8A6C48B-49A9-4F35-E21D-63C91CE9FA9A}"/>
          </ac:spMkLst>
        </pc:spChg>
        <pc:spChg chg="mod">
          <ac:chgData name="Wiebe Dijkstra" userId="3e228de1-5d7d-40b0-b1c2-3c4a90e6ed42" providerId="ADAL" clId="{6B5019C2-47AA-A249-ACFE-20A418A996E6}" dt="2022-06-14T14:26:29.582" v="910" actId="14826"/>
          <ac:spMkLst>
            <pc:docMk/>
            <pc:sldMk cId="560183252" sldId="796"/>
            <ac:spMk id="35" creationId="{BDCB9B28-CAA9-978E-B6A5-99B2667B7EF3}"/>
          </ac:spMkLst>
        </pc:spChg>
        <pc:spChg chg="add del mod">
          <ac:chgData name="Wiebe Dijkstra" userId="3e228de1-5d7d-40b0-b1c2-3c4a90e6ed42" providerId="ADAL" clId="{6B5019C2-47AA-A249-ACFE-20A418A996E6}" dt="2022-06-14T14:28:03.969" v="930" actId="27803"/>
          <ac:spMkLst>
            <pc:docMk/>
            <pc:sldMk cId="560183252" sldId="796"/>
            <ac:spMk id="37" creationId="{F3D3F1C2-4401-FDE2-F0ED-1563DBCF2366}"/>
          </ac:spMkLst>
        </pc:spChg>
        <pc:spChg chg="add del mod topLvl">
          <ac:chgData name="Wiebe Dijkstra" userId="3e228de1-5d7d-40b0-b1c2-3c4a90e6ed42" providerId="ADAL" clId="{6B5019C2-47AA-A249-ACFE-20A418A996E6}" dt="2022-06-14T14:28:03.969" v="930" actId="27803"/>
          <ac:spMkLst>
            <pc:docMk/>
            <pc:sldMk cId="560183252" sldId="796"/>
            <ac:spMk id="38" creationId="{6DD29D7F-F34B-C185-D162-B4D5C1F285EC}"/>
          </ac:spMkLst>
        </pc:spChg>
        <pc:spChg chg="add mod">
          <ac:chgData name="Wiebe Dijkstra" userId="3e228de1-5d7d-40b0-b1c2-3c4a90e6ed42" providerId="ADAL" clId="{6B5019C2-47AA-A249-ACFE-20A418A996E6}" dt="2022-06-14T14:28:41.543" v="942" actId="1076"/>
          <ac:spMkLst>
            <pc:docMk/>
            <pc:sldMk cId="560183252" sldId="796"/>
            <ac:spMk id="39" creationId="{4D7A9706-D470-76E8-1C55-F24587BF7976}"/>
          </ac:spMkLst>
        </pc:spChg>
        <pc:spChg chg="mod">
          <ac:chgData name="Wiebe Dijkstra" userId="3e228de1-5d7d-40b0-b1c2-3c4a90e6ed42" providerId="ADAL" clId="{6B5019C2-47AA-A249-ACFE-20A418A996E6}" dt="2022-06-14T14:29:43.929" v="986" actId="14826"/>
          <ac:spMkLst>
            <pc:docMk/>
            <pc:sldMk cId="560183252" sldId="796"/>
            <ac:spMk id="41" creationId="{B82943EF-3FE3-27F6-0CB6-9BD97E5DCC15}"/>
          </ac:spMkLst>
        </pc:spChg>
        <pc:spChg chg="mod">
          <ac:chgData name="Wiebe Dijkstra" userId="3e228de1-5d7d-40b0-b1c2-3c4a90e6ed42" providerId="ADAL" clId="{6B5019C2-47AA-A249-ACFE-20A418A996E6}" dt="2022-06-14T14:30:49.365" v="1014" actId="14826"/>
          <ac:spMkLst>
            <pc:docMk/>
            <pc:sldMk cId="560183252" sldId="796"/>
            <ac:spMk id="44" creationId="{37C8D116-AEF0-3035-4C8C-AFC020A40A97}"/>
          </ac:spMkLst>
        </pc:spChg>
        <pc:grpChg chg="add del mod">
          <ac:chgData name="Wiebe Dijkstra" userId="3e228de1-5d7d-40b0-b1c2-3c4a90e6ed42" providerId="ADAL" clId="{6B5019C2-47AA-A249-ACFE-20A418A996E6}" dt="2022-06-14T14:28:03.969" v="930" actId="27803"/>
          <ac:grpSpMkLst>
            <pc:docMk/>
            <pc:sldMk cId="560183252" sldId="796"/>
            <ac:grpSpMk id="3" creationId="{A7ECDC15-7817-8AC3-5000-BD46484E6891}"/>
          </ac:grpSpMkLst>
        </pc:grpChg>
        <pc:grpChg chg="del mod topLvl">
          <ac:chgData name="Wiebe Dijkstra" userId="3e228de1-5d7d-40b0-b1c2-3c4a90e6ed42" providerId="ADAL" clId="{6B5019C2-47AA-A249-ACFE-20A418A996E6}" dt="2022-06-14T14:22:15.520" v="801" actId="478"/>
          <ac:grpSpMkLst>
            <pc:docMk/>
            <pc:sldMk cId="560183252" sldId="796"/>
            <ac:grpSpMk id="4" creationId="{AE91DAA1-8447-3541-8C49-49390D116360}"/>
          </ac:grpSpMkLst>
        </pc:grpChg>
        <pc:grpChg chg="mod topLvl">
          <ac:chgData name="Wiebe Dijkstra" userId="3e228de1-5d7d-40b0-b1c2-3c4a90e6ed42" providerId="ADAL" clId="{6B5019C2-47AA-A249-ACFE-20A418A996E6}" dt="2022-06-14T14:31:30.679" v="1020" actId="408"/>
          <ac:grpSpMkLst>
            <pc:docMk/>
            <pc:sldMk cId="560183252" sldId="796"/>
            <ac:grpSpMk id="7" creationId="{B0D496A1-798A-8949-B514-40C88E05A014}"/>
          </ac:grpSpMkLst>
        </pc:grpChg>
        <pc:grpChg chg="del mod topLvl">
          <ac:chgData name="Wiebe Dijkstra" userId="3e228de1-5d7d-40b0-b1c2-3c4a90e6ed42" providerId="ADAL" clId="{6B5019C2-47AA-A249-ACFE-20A418A996E6}" dt="2022-06-14T14:22:15.520" v="801" actId="478"/>
          <ac:grpSpMkLst>
            <pc:docMk/>
            <pc:sldMk cId="560183252" sldId="796"/>
            <ac:grpSpMk id="10" creationId="{93734E40-3452-9544-B015-CB1607045C74}"/>
          </ac:grpSpMkLst>
        </pc:grpChg>
        <pc:grpChg chg="del mod topLvl">
          <ac:chgData name="Wiebe Dijkstra" userId="3e228de1-5d7d-40b0-b1c2-3c4a90e6ed42" providerId="ADAL" clId="{6B5019C2-47AA-A249-ACFE-20A418A996E6}" dt="2022-06-14T14:22:15.520" v="801" actId="478"/>
          <ac:grpSpMkLst>
            <pc:docMk/>
            <pc:sldMk cId="560183252" sldId="796"/>
            <ac:grpSpMk id="13" creationId="{59D7F1C2-CBCF-084D-AE36-D1B0CECC86BB}"/>
          </ac:grpSpMkLst>
        </pc:grpChg>
        <pc:grpChg chg="del mod topLvl">
          <ac:chgData name="Wiebe Dijkstra" userId="3e228de1-5d7d-40b0-b1c2-3c4a90e6ed42" providerId="ADAL" clId="{6B5019C2-47AA-A249-ACFE-20A418A996E6}" dt="2022-06-14T14:22:15.520" v="801" actId="478"/>
          <ac:grpSpMkLst>
            <pc:docMk/>
            <pc:sldMk cId="560183252" sldId="796"/>
            <ac:grpSpMk id="16" creationId="{87D1F4C7-7F8E-4E4A-86C0-FB13158BB830}"/>
          </ac:grpSpMkLst>
        </pc:grpChg>
        <pc:grpChg chg="add mod">
          <ac:chgData name="Wiebe Dijkstra" userId="3e228de1-5d7d-40b0-b1c2-3c4a90e6ed42" providerId="ADAL" clId="{6B5019C2-47AA-A249-ACFE-20A418A996E6}" dt="2022-06-14T14:31:30.679" v="1020" actId="408"/>
          <ac:grpSpMkLst>
            <pc:docMk/>
            <pc:sldMk cId="560183252" sldId="796"/>
            <ac:grpSpMk id="20" creationId="{1FCA6EF4-444F-1F01-BF9D-2658BAFD5271}"/>
          </ac:grpSpMkLst>
        </pc:grpChg>
        <pc:grpChg chg="del">
          <ac:chgData name="Wiebe Dijkstra" userId="3e228de1-5d7d-40b0-b1c2-3c4a90e6ed42" providerId="ADAL" clId="{6B5019C2-47AA-A249-ACFE-20A418A996E6}" dt="2022-06-14T14:21:55.407" v="796" actId="165"/>
          <ac:grpSpMkLst>
            <pc:docMk/>
            <pc:sldMk cId="560183252" sldId="796"/>
            <ac:grpSpMk id="22" creationId="{7E00CB7B-F436-AF27-1644-8243C5B325EA}"/>
          </ac:grpSpMkLst>
        </pc:grpChg>
        <pc:grpChg chg="add mod">
          <ac:chgData name="Wiebe Dijkstra" userId="3e228de1-5d7d-40b0-b1c2-3c4a90e6ed42" providerId="ADAL" clId="{6B5019C2-47AA-A249-ACFE-20A418A996E6}" dt="2022-06-14T14:31:30.679" v="1020" actId="408"/>
          <ac:grpSpMkLst>
            <pc:docMk/>
            <pc:sldMk cId="560183252" sldId="796"/>
            <ac:grpSpMk id="25" creationId="{F20D7841-8E12-FB29-0AF9-FA25085E5CFF}"/>
          </ac:grpSpMkLst>
        </pc:grpChg>
        <pc:grpChg chg="add del mod">
          <ac:chgData name="Wiebe Dijkstra" userId="3e228de1-5d7d-40b0-b1c2-3c4a90e6ed42" providerId="ADAL" clId="{6B5019C2-47AA-A249-ACFE-20A418A996E6}" dt="2022-06-14T14:28:26.547" v="938" actId="478"/>
          <ac:grpSpMkLst>
            <pc:docMk/>
            <pc:sldMk cId="560183252" sldId="796"/>
            <ac:grpSpMk id="28" creationId="{391F2541-8EA4-5A48-8F24-B28139050481}"/>
          </ac:grpSpMkLst>
        </pc:grpChg>
        <pc:grpChg chg="add mod">
          <ac:chgData name="Wiebe Dijkstra" userId="3e228de1-5d7d-40b0-b1c2-3c4a90e6ed42" providerId="ADAL" clId="{6B5019C2-47AA-A249-ACFE-20A418A996E6}" dt="2022-06-14T14:31:17.877" v="1018" actId="1076"/>
          <ac:grpSpMkLst>
            <pc:docMk/>
            <pc:sldMk cId="560183252" sldId="796"/>
            <ac:grpSpMk id="31" creationId="{36302D59-089A-4AE4-B110-90B901ECFB3F}"/>
          </ac:grpSpMkLst>
        </pc:grpChg>
        <pc:grpChg chg="add mod">
          <ac:chgData name="Wiebe Dijkstra" userId="3e228de1-5d7d-40b0-b1c2-3c4a90e6ed42" providerId="ADAL" clId="{6B5019C2-47AA-A249-ACFE-20A418A996E6}" dt="2022-06-14T14:26:29.582" v="910" actId="14826"/>
          <ac:grpSpMkLst>
            <pc:docMk/>
            <pc:sldMk cId="560183252" sldId="796"/>
            <ac:grpSpMk id="34" creationId="{D814A494-6961-DB2B-A065-3654E426D6EE}"/>
          </ac:grpSpMkLst>
        </pc:grpChg>
        <pc:grpChg chg="add del mod">
          <ac:chgData name="Wiebe Dijkstra" userId="3e228de1-5d7d-40b0-b1c2-3c4a90e6ed42" providerId="ADAL" clId="{6B5019C2-47AA-A249-ACFE-20A418A996E6}" dt="2022-06-14T14:30:17.570" v="990" actId="478"/>
          <ac:grpSpMkLst>
            <pc:docMk/>
            <pc:sldMk cId="560183252" sldId="796"/>
            <ac:grpSpMk id="40" creationId="{C67F9A41-C740-5374-53D1-198FDF63D911}"/>
          </ac:grpSpMkLst>
        </pc:grpChg>
        <pc:grpChg chg="add mod">
          <ac:chgData name="Wiebe Dijkstra" userId="3e228de1-5d7d-40b0-b1c2-3c4a90e6ed42" providerId="ADAL" clId="{6B5019C2-47AA-A249-ACFE-20A418A996E6}" dt="2022-06-14T14:31:00.984" v="1016" actId="1076"/>
          <ac:grpSpMkLst>
            <pc:docMk/>
            <pc:sldMk cId="560183252" sldId="796"/>
            <ac:grpSpMk id="43" creationId="{BBE50E29-8CB5-55B0-95B3-F2F83E67C07F}"/>
          </ac:grpSpMkLst>
        </pc:grpChg>
        <pc:picChg chg="mod">
          <ac:chgData name="Wiebe Dijkstra" userId="3e228de1-5d7d-40b0-b1c2-3c4a90e6ed42" providerId="ADAL" clId="{6B5019C2-47AA-A249-ACFE-20A418A996E6}" dt="2022-06-14T14:31:30.679" v="1020" actId="408"/>
          <ac:picMkLst>
            <pc:docMk/>
            <pc:sldMk cId="560183252" sldId="796"/>
            <ac:picMk id="9" creationId="{AB8C8337-3D3E-5C42-BC8A-D9DA62926437}"/>
          </ac:picMkLst>
        </pc:picChg>
        <pc:picChg chg="mod">
          <ac:chgData name="Wiebe Dijkstra" userId="3e228de1-5d7d-40b0-b1c2-3c4a90e6ed42" providerId="ADAL" clId="{6B5019C2-47AA-A249-ACFE-20A418A996E6}" dt="2022-06-14T14:25:16.191" v="873" actId="208"/>
          <ac:picMkLst>
            <pc:docMk/>
            <pc:sldMk cId="560183252" sldId="796"/>
            <ac:picMk id="24" creationId="{3D9AAFE0-4226-C336-E9CB-B138EB12361F}"/>
          </ac:picMkLst>
        </pc:picChg>
        <pc:picChg chg="mod">
          <ac:chgData name="Wiebe Dijkstra" userId="3e228de1-5d7d-40b0-b1c2-3c4a90e6ed42" providerId="ADAL" clId="{6B5019C2-47AA-A249-ACFE-20A418A996E6}" dt="2022-06-14T14:23:39.393" v="845" actId="14826"/>
          <ac:picMkLst>
            <pc:docMk/>
            <pc:sldMk cId="560183252" sldId="796"/>
            <ac:picMk id="27" creationId="{03386607-F055-AB33-1E67-71E5E1E60E3D}"/>
          </ac:picMkLst>
        </pc:picChg>
        <pc:picChg chg="add del mod topLvl">
          <ac:chgData name="Wiebe Dijkstra" userId="3e228de1-5d7d-40b0-b1c2-3c4a90e6ed42" providerId="ADAL" clId="{6B5019C2-47AA-A249-ACFE-20A418A996E6}" dt="2022-06-14T14:28:26.547" v="938" actId="478"/>
          <ac:picMkLst>
            <pc:docMk/>
            <pc:sldMk cId="560183252" sldId="796"/>
            <ac:picMk id="30" creationId="{9F09E55E-3EC2-1C7C-758A-AC9BE7A661CC}"/>
          </ac:picMkLst>
        </pc:picChg>
        <pc:picChg chg="mod">
          <ac:chgData name="Wiebe Dijkstra" userId="3e228de1-5d7d-40b0-b1c2-3c4a90e6ed42" providerId="ADAL" clId="{6B5019C2-47AA-A249-ACFE-20A418A996E6}" dt="2022-06-14T14:29:13.980" v="975" actId="207"/>
          <ac:picMkLst>
            <pc:docMk/>
            <pc:sldMk cId="560183252" sldId="796"/>
            <ac:picMk id="33" creationId="{18D638DB-E4A9-1987-D6E0-F5315549704D}"/>
          </ac:picMkLst>
        </pc:picChg>
        <pc:picChg chg="mod">
          <ac:chgData name="Wiebe Dijkstra" userId="3e228de1-5d7d-40b0-b1c2-3c4a90e6ed42" providerId="ADAL" clId="{6B5019C2-47AA-A249-ACFE-20A418A996E6}" dt="2022-06-14T14:26:29.582" v="910" actId="14826"/>
          <ac:picMkLst>
            <pc:docMk/>
            <pc:sldMk cId="560183252" sldId="796"/>
            <ac:picMk id="36" creationId="{A4CB3BE4-1F2B-5D5C-280E-D4FD3D8BAB40}"/>
          </ac:picMkLst>
        </pc:picChg>
        <pc:picChg chg="mod">
          <ac:chgData name="Wiebe Dijkstra" userId="3e228de1-5d7d-40b0-b1c2-3c4a90e6ed42" providerId="ADAL" clId="{6B5019C2-47AA-A249-ACFE-20A418A996E6}" dt="2022-06-14T14:29:43.929" v="986" actId="14826"/>
          <ac:picMkLst>
            <pc:docMk/>
            <pc:sldMk cId="560183252" sldId="796"/>
            <ac:picMk id="42" creationId="{47D00A83-F2A3-9443-9235-C411996585C4}"/>
          </ac:picMkLst>
        </pc:picChg>
        <pc:picChg chg="mod">
          <ac:chgData name="Wiebe Dijkstra" userId="3e228de1-5d7d-40b0-b1c2-3c4a90e6ed42" providerId="ADAL" clId="{6B5019C2-47AA-A249-ACFE-20A418A996E6}" dt="2022-06-14T14:30:52.925" v="1015" actId="207"/>
          <ac:picMkLst>
            <pc:docMk/>
            <pc:sldMk cId="560183252" sldId="796"/>
            <ac:picMk id="45" creationId="{7C8BABC3-6B19-438B-8887-86B5586836F5}"/>
          </ac:picMkLst>
        </pc:picChg>
      </pc:sldChg>
      <pc:sldChg chg="addSp modSp new del mod ord">
        <pc:chgData name="Wiebe Dijkstra" userId="3e228de1-5d7d-40b0-b1c2-3c4a90e6ed42" providerId="ADAL" clId="{6B5019C2-47AA-A249-ACFE-20A418A996E6}" dt="2022-06-14T12:28:05.301" v="595" actId="2696"/>
        <pc:sldMkLst>
          <pc:docMk/>
          <pc:sldMk cId="2598309566" sldId="796"/>
        </pc:sldMkLst>
        <pc:graphicFrameChg chg="add modGraphic">
          <ac:chgData name="Wiebe Dijkstra" userId="3e228de1-5d7d-40b0-b1c2-3c4a90e6ed42" providerId="ADAL" clId="{6B5019C2-47AA-A249-ACFE-20A418A996E6}" dt="2022-06-14T12:26:09.305" v="583" actId="27022"/>
          <ac:graphicFrameMkLst>
            <pc:docMk/>
            <pc:sldMk cId="2598309566" sldId="796"/>
            <ac:graphicFrameMk id="5" creationId="{EB50545D-FE9F-B32F-945D-7D759D4A0D6B}"/>
          </ac:graphicFrameMkLst>
        </pc:graphicFrameChg>
      </pc:sldChg>
      <pc:sldChg chg="addSp modSp new del mod">
        <pc:chgData name="Wiebe Dijkstra" userId="3e228de1-5d7d-40b0-b1c2-3c4a90e6ed42" providerId="ADAL" clId="{6B5019C2-47AA-A249-ACFE-20A418A996E6}" dt="2022-06-14T12:24:41.566" v="581" actId="2696"/>
        <pc:sldMkLst>
          <pc:docMk/>
          <pc:sldMk cId="3294713908" sldId="796"/>
        </pc:sldMkLst>
        <pc:spChg chg="mod">
          <ac:chgData name="Wiebe Dijkstra" userId="3e228de1-5d7d-40b0-b1c2-3c4a90e6ed42" providerId="ADAL" clId="{6B5019C2-47AA-A249-ACFE-20A418A996E6}" dt="2022-06-14T12:24:34.808" v="580" actId="20577"/>
          <ac:spMkLst>
            <pc:docMk/>
            <pc:sldMk cId="3294713908" sldId="796"/>
            <ac:spMk id="2" creationId="{73B3644E-93D6-8F29-2704-AE8BCCD2990A}"/>
          </ac:spMkLst>
        </pc:spChg>
        <pc:graphicFrameChg chg="add modGraphic">
          <ac:chgData name="Wiebe Dijkstra" userId="3e228de1-5d7d-40b0-b1c2-3c4a90e6ed42" providerId="ADAL" clId="{6B5019C2-47AA-A249-ACFE-20A418A996E6}" dt="2022-06-14T12:24:08.813" v="578" actId="27022"/>
          <ac:graphicFrameMkLst>
            <pc:docMk/>
            <pc:sldMk cId="3294713908" sldId="796"/>
            <ac:graphicFrameMk id="5" creationId="{AA1AF82F-15BB-4D25-5ABC-7B95EC108ABE}"/>
          </ac:graphicFrameMkLst>
        </pc:graphicFrameChg>
      </pc:sldChg>
      <pc:sldChg chg="addSp delSp modSp add mod">
        <pc:chgData name="Wiebe Dijkstra" userId="3e228de1-5d7d-40b0-b1c2-3c4a90e6ed42" providerId="ADAL" clId="{6B5019C2-47AA-A249-ACFE-20A418A996E6}" dt="2022-06-15T13:47:00.286" v="1659" actId="14826"/>
        <pc:sldMkLst>
          <pc:docMk/>
          <pc:sldMk cId="1680702220" sldId="797"/>
        </pc:sldMkLst>
        <pc:spChg chg="mod">
          <ac:chgData name="Wiebe Dijkstra" userId="3e228de1-5d7d-40b0-b1c2-3c4a90e6ed42" providerId="ADAL" clId="{6B5019C2-47AA-A249-ACFE-20A418A996E6}" dt="2022-06-15T13:35:34.676" v="1284" actId="12788"/>
          <ac:spMkLst>
            <pc:docMk/>
            <pc:sldMk cId="1680702220" sldId="797"/>
            <ac:spMk id="2" creationId="{F276AC37-8A19-7D4B-BE40-1882B3FA2B59}"/>
          </ac:spMkLst>
        </pc:spChg>
        <pc:spChg chg="del">
          <ac:chgData name="Wiebe Dijkstra" userId="3e228de1-5d7d-40b0-b1c2-3c4a90e6ed42" providerId="ADAL" clId="{6B5019C2-47AA-A249-ACFE-20A418A996E6}" dt="2022-06-15T13:39:54.611" v="1391" actId="478"/>
          <ac:spMkLst>
            <pc:docMk/>
            <pc:sldMk cId="1680702220" sldId="797"/>
            <ac:spMk id="5" creationId="{53F8BCFC-FB63-144A-9BD7-B4FE43B95F7B}"/>
          </ac:spMkLst>
        </pc:spChg>
        <pc:spChg chg="del topLvl">
          <ac:chgData name="Wiebe Dijkstra" userId="3e228de1-5d7d-40b0-b1c2-3c4a90e6ed42" providerId="ADAL" clId="{6B5019C2-47AA-A249-ACFE-20A418A996E6}" dt="2022-06-15T13:39:54.611" v="1391" actId="478"/>
          <ac:spMkLst>
            <pc:docMk/>
            <pc:sldMk cId="1680702220" sldId="797"/>
            <ac:spMk id="8" creationId="{C2736C42-AC0D-3344-AF41-B2FA57A4E3EA}"/>
          </ac:spMkLst>
        </pc:spChg>
        <pc:spChg chg="del topLvl">
          <ac:chgData name="Wiebe Dijkstra" userId="3e228de1-5d7d-40b0-b1c2-3c4a90e6ed42" providerId="ADAL" clId="{6B5019C2-47AA-A249-ACFE-20A418A996E6}" dt="2022-06-15T13:39:54.611" v="1391" actId="478"/>
          <ac:spMkLst>
            <pc:docMk/>
            <pc:sldMk cId="1680702220" sldId="797"/>
            <ac:spMk id="11" creationId="{6C8A7176-CE26-E445-BE84-BED768B9F412}"/>
          </ac:spMkLst>
        </pc:spChg>
        <pc:spChg chg="del topLvl">
          <ac:chgData name="Wiebe Dijkstra" userId="3e228de1-5d7d-40b0-b1c2-3c4a90e6ed42" providerId="ADAL" clId="{6B5019C2-47AA-A249-ACFE-20A418A996E6}" dt="2022-06-15T13:39:54.611" v="1391" actId="478"/>
          <ac:spMkLst>
            <pc:docMk/>
            <pc:sldMk cId="1680702220" sldId="797"/>
            <ac:spMk id="14" creationId="{D34F8AC1-7047-924A-8532-2F8C1F60FF17}"/>
          </ac:spMkLst>
        </pc:spChg>
        <pc:spChg chg="del topLvl">
          <ac:chgData name="Wiebe Dijkstra" userId="3e228de1-5d7d-40b0-b1c2-3c4a90e6ed42" providerId="ADAL" clId="{6B5019C2-47AA-A249-ACFE-20A418A996E6}" dt="2022-06-15T13:39:54.611" v="1391" actId="478"/>
          <ac:spMkLst>
            <pc:docMk/>
            <pc:sldMk cId="1680702220" sldId="797"/>
            <ac:spMk id="17" creationId="{9C3E3DD1-2B25-1B4D-81C0-DABCF19DBAD4}"/>
          </ac:spMkLst>
        </pc:spChg>
        <pc:spChg chg="del topLvl">
          <ac:chgData name="Wiebe Dijkstra" userId="3e228de1-5d7d-40b0-b1c2-3c4a90e6ed42" providerId="ADAL" clId="{6B5019C2-47AA-A249-ACFE-20A418A996E6}" dt="2022-06-15T13:39:54.611" v="1391" actId="478"/>
          <ac:spMkLst>
            <pc:docMk/>
            <pc:sldMk cId="1680702220" sldId="797"/>
            <ac:spMk id="20" creationId="{A9DC652F-ECDD-E54D-BCCC-D475FCF8CAE7}"/>
          </ac:spMkLst>
        </pc:spChg>
        <pc:spChg chg="del topLvl">
          <ac:chgData name="Wiebe Dijkstra" userId="3e228de1-5d7d-40b0-b1c2-3c4a90e6ed42" providerId="ADAL" clId="{6B5019C2-47AA-A249-ACFE-20A418A996E6}" dt="2022-06-15T13:39:54.611" v="1391" actId="478"/>
          <ac:spMkLst>
            <pc:docMk/>
            <pc:sldMk cId="1680702220" sldId="797"/>
            <ac:spMk id="23" creationId="{1D4972DE-61AC-E644-911A-A3899A07F0B4}"/>
          </ac:spMkLst>
        </pc:spChg>
        <pc:spChg chg="del topLvl">
          <ac:chgData name="Wiebe Dijkstra" userId="3e228de1-5d7d-40b0-b1c2-3c4a90e6ed42" providerId="ADAL" clId="{6B5019C2-47AA-A249-ACFE-20A418A996E6}" dt="2022-06-15T13:39:54.611" v="1391" actId="478"/>
          <ac:spMkLst>
            <pc:docMk/>
            <pc:sldMk cId="1680702220" sldId="797"/>
            <ac:spMk id="26" creationId="{09B0EAC8-2E00-0144-AC0C-4934BF52C7C9}"/>
          </ac:spMkLst>
        </pc:spChg>
        <pc:spChg chg="del topLvl">
          <ac:chgData name="Wiebe Dijkstra" userId="3e228de1-5d7d-40b0-b1c2-3c4a90e6ed42" providerId="ADAL" clId="{6B5019C2-47AA-A249-ACFE-20A418A996E6}" dt="2022-06-15T13:39:54.611" v="1391" actId="478"/>
          <ac:spMkLst>
            <pc:docMk/>
            <pc:sldMk cId="1680702220" sldId="797"/>
            <ac:spMk id="29" creationId="{F1DD67E2-9CB9-C447-BFB8-3A9EE0F0EF41}"/>
          </ac:spMkLst>
        </pc:spChg>
        <pc:spChg chg="del topLvl">
          <ac:chgData name="Wiebe Dijkstra" userId="3e228de1-5d7d-40b0-b1c2-3c4a90e6ed42" providerId="ADAL" clId="{6B5019C2-47AA-A249-ACFE-20A418A996E6}" dt="2022-06-15T13:39:54.611" v="1391" actId="478"/>
          <ac:spMkLst>
            <pc:docMk/>
            <pc:sldMk cId="1680702220" sldId="797"/>
            <ac:spMk id="32" creationId="{5544E854-BB22-F940-8340-45718F103C4E}"/>
          </ac:spMkLst>
        </pc:spChg>
        <pc:spChg chg="del topLvl">
          <ac:chgData name="Wiebe Dijkstra" userId="3e228de1-5d7d-40b0-b1c2-3c4a90e6ed42" providerId="ADAL" clId="{6B5019C2-47AA-A249-ACFE-20A418A996E6}" dt="2022-06-15T13:39:54.611" v="1391" actId="478"/>
          <ac:spMkLst>
            <pc:docMk/>
            <pc:sldMk cId="1680702220" sldId="797"/>
            <ac:spMk id="35" creationId="{008CDC60-E257-D743-92A3-EBEDE4554ACD}"/>
          </ac:spMkLst>
        </pc:spChg>
        <pc:spChg chg="del topLvl">
          <ac:chgData name="Wiebe Dijkstra" userId="3e228de1-5d7d-40b0-b1c2-3c4a90e6ed42" providerId="ADAL" clId="{6B5019C2-47AA-A249-ACFE-20A418A996E6}" dt="2022-06-15T13:39:54.611" v="1391" actId="478"/>
          <ac:spMkLst>
            <pc:docMk/>
            <pc:sldMk cId="1680702220" sldId="797"/>
            <ac:spMk id="38" creationId="{0D3EB668-DB9C-F546-BF01-030D4308AD90}"/>
          </ac:spMkLst>
        </pc:spChg>
        <pc:spChg chg="del topLvl">
          <ac:chgData name="Wiebe Dijkstra" userId="3e228de1-5d7d-40b0-b1c2-3c4a90e6ed42" providerId="ADAL" clId="{6B5019C2-47AA-A249-ACFE-20A418A996E6}" dt="2022-06-15T13:25:14.191" v="1105" actId="478"/>
          <ac:spMkLst>
            <pc:docMk/>
            <pc:sldMk cId="1680702220" sldId="797"/>
            <ac:spMk id="41" creationId="{2D335437-5FB0-D146-A075-8A3BF0D6E50C}"/>
          </ac:spMkLst>
        </pc:spChg>
        <pc:spChg chg="mod topLvl">
          <ac:chgData name="Wiebe Dijkstra" userId="3e228de1-5d7d-40b0-b1c2-3c4a90e6ed42" providerId="ADAL" clId="{6B5019C2-47AA-A249-ACFE-20A418A996E6}" dt="2022-06-15T13:42:12.196" v="1508" actId="14826"/>
          <ac:spMkLst>
            <pc:docMk/>
            <pc:sldMk cId="1680702220" sldId="797"/>
            <ac:spMk id="43" creationId="{9E058780-1115-884F-9A6D-0D0C5F15C25A}"/>
          </ac:spMkLst>
        </pc:spChg>
        <pc:spChg chg="del mod topLvl">
          <ac:chgData name="Wiebe Dijkstra" userId="3e228de1-5d7d-40b0-b1c2-3c4a90e6ed42" providerId="ADAL" clId="{6B5019C2-47AA-A249-ACFE-20A418A996E6}" dt="2022-06-15T13:27:16.646" v="1143" actId="478"/>
          <ac:spMkLst>
            <pc:docMk/>
            <pc:sldMk cId="1680702220" sldId="797"/>
            <ac:spMk id="45" creationId="{9644BD72-76EE-544D-A9BA-B1F6F6B398B8}"/>
          </ac:spMkLst>
        </pc:spChg>
        <pc:spChg chg="del mod topLvl">
          <ac:chgData name="Wiebe Dijkstra" userId="3e228de1-5d7d-40b0-b1c2-3c4a90e6ed42" providerId="ADAL" clId="{6B5019C2-47AA-A249-ACFE-20A418A996E6}" dt="2022-06-15T13:27:18.231" v="1144" actId="478"/>
          <ac:spMkLst>
            <pc:docMk/>
            <pc:sldMk cId="1680702220" sldId="797"/>
            <ac:spMk id="47" creationId="{3CC5EE98-68E0-054E-9452-2AB8C567249E}"/>
          </ac:spMkLst>
        </pc:spChg>
        <pc:spChg chg="del mod topLvl">
          <ac:chgData name="Wiebe Dijkstra" userId="3e228de1-5d7d-40b0-b1c2-3c4a90e6ed42" providerId="ADAL" clId="{6B5019C2-47AA-A249-ACFE-20A418A996E6}" dt="2022-06-15T13:27:20.200" v="1145" actId="478"/>
          <ac:spMkLst>
            <pc:docMk/>
            <pc:sldMk cId="1680702220" sldId="797"/>
            <ac:spMk id="49" creationId="{25778224-C559-8C4C-8C02-CD9EF8FA9647}"/>
          </ac:spMkLst>
        </pc:spChg>
        <pc:spChg chg="del topLvl">
          <ac:chgData name="Wiebe Dijkstra" userId="3e228de1-5d7d-40b0-b1c2-3c4a90e6ed42" providerId="ADAL" clId="{6B5019C2-47AA-A249-ACFE-20A418A996E6}" dt="2022-06-15T13:31:50.689" v="1226" actId="478"/>
          <ac:spMkLst>
            <pc:docMk/>
            <pc:sldMk cId="1680702220" sldId="797"/>
            <ac:spMk id="52" creationId="{CC97FE1D-A354-BA4E-9BA0-37208C29C289}"/>
          </ac:spMkLst>
        </pc:spChg>
        <pc:spChg chg="del topLvl">
          <ac:chgData name="Wiebe Dijkstra" userId="3e228de1-5d7d-40b0-b1c2-3c4a90e6ed42" providerId="ADAL" clId="{6B5019C2-47AA-A249-ACFE-20A418A996E6}" dt="2022-06-15T13:31:50.689" v="1226" actId="478"/>
          <ac:spMkLst>
            <pc:docMk/>
            <pc:sldMk cId="1680702220" sldId="797"/>
            <ac:spMk id="55" creationId="{A0A0D2FB-B34C-6741-9576-221E30D55627}"/>
          </ac:spMkLst>
        </pc:spChg>
        <pc:spChg chg="del topLvl">
          <ac:chgData name="Wiebe Dijkstra" userId="3e228de1-5d7d-40b0-b1c2-3c4a90e6ed42" providerId="ADAL" clId="{6B5019C2-47AA-A249-ACFE-20A418A996E6}" dt="2022-06-15T13:31:50.689" v="1226" actId="478"/>
          <ac:spMkLst>
            <pc:docMk/>
            <pc:sldMk cId="1680702220" sldId="797"/>
            <ac:spMk id="58" creationId="{E7C6BB51-AB7C-4A4E-B250-06531B5FA15C}"/>
          </ac:spMkLst>
        </pc:spChg>
        <pc:spChg chg="del topLvl">
          <ac:chgData name="Wiebe Dijkstra" userId="3e228de1-5d7d-40b0-b1c2-3c4a90e6ed42" providerId="ADAL" clId="{6B5019C2-47AA-A249-ACFE-20A418A996E6}" dt="2022-06-15T13:31:50.689" v="1226" actId="478"/>
          <ac:spMkLst>
            <pc:docMk/>
            <pc:sldMk cId="1680702220" sldId="797"/>
            <ac:spMk id="61" creationId="{477BE9B0-59C7-FF4B-BDBD-94CE0886BE43}"/>
          </ac:spMkLst>
        </pc:spChg>
        <pc:spChg chg="del topLvl">
          <ac:chgData name="Wiebe Dijkstra" userId="3e228de1-5d7d-40b0-b1c2-3c4a90e6ed42" providerId="ADAL" clId="{6B5019C2-47AA-A249-ACFE-20A418A996E6}" dt="2022-06-15T13:31:50.689" v="1226" actId="478"/>
          <ac:spMkLst>
            <pc:docMk/>
            <pc:sldMk cId="1680702220" sldId="797"/>
            <ac:spMk id="64" creationId="{593C7673-D158-2142-8305-FA8DBE28465C}"/>
          </ac:spMkLst>
        </pc:spChg>
        <pc:spChg chg="del topLvl">
          <ac:chgData name="Wiebe Dijkstra" userId="3e228de1-5d7d-40b0-b1c2-3c4a90e6ed42" providerId="ADAL" clId="{6B5019C2-47AA-A249-ACFE-20A418A996E6}" dt="2022-06-15T13:31:50.689" v="1226" actId="478"/>
          <ac:spMkLst>
            <pc:docMk/>
            <pc:sldMk cId="1680702220" sldId="797"/>
            <ac:spMk id="67" creationId="{F4AD59BA-E93D-1B49-AC17-0017FDC0E918}"/>
          </ac:spMkLst>
        </pc:spChg>
        <pc:spChg chg="add del mod">
          <ac:chgData name="Wiebe Dijkstra" userId="3e228de1-5d7d-40b0-b1c2-3c4a90e6ed42" providerId="ADAL" clId="{6B5019C2-47AA-A249-ACFE-20A418A996E6}" dt="2022-06-15T13:31:41.337" v="1225" actId="478"/>
          <ac:spMkLst>
            <pc:docMk/>
            <pc:sldMk cId="1680702220" sldId="797"/>
            <ac:spMk id="71" creationId="{4E11EB82-8DCD-83D7-3661-10CCFF8F783E}"/>
          </ac:spMkLst>
        </pc:spChg>
        <pc:spChg chg="mod topLvl">
          <ac:chgData name="Wiebe Dijkstra" userId="3e228de1-5d7d-40b0-b1c2-3c4a90e6ed42" providerId="ADAL" clId="{6B5019C2-47AA-A249-ACFE-20A418A996E6}" dt="2022-06-15T13:42:12.196" v="1508" actId="14826"/>
          <ac:spMkLst>
            <pc:docMk/>
            <pc:sldMk cId="1680702220" sldId="797"/>
            <ac:spMk id="74" creationId="{BF1141D4-1E3D-DE43-BE9E-6D73786116F6}"/>
          </ac:spMkLst>
        </pc:spChg>
        <pc:spChg chg="mod topLvl">
          <ac:chgData name="Wiebe Dijkstra" userId="3e228de1-5d7d-40b0-b1c2-3c4a90e6ed42" providerId="ADAL" clId="{6B5019C2-47AA-A249-ACFE-20A418A996E6}" dt="2022-06-15T13:40:59.391" v="1438" actId="20577"/>
          <ac:spMkLst>
            <pc:docMk/>
            <pc:sldMk cId="1680702220" sldId="797"/>
            <ac:spMk id="75" creationId="{011411F9-3367-1100-ADC3-6BEF5425B131}"/>
          </ac:spMkLst>
        </pc:spChg>
        <pc:spChg chg="mod topLvl">
          <ac:chgData name="Wiebe Dijkstra" userId="3e228de1-5d7d-40b0-b1c2-3c4a90e6ed42" providerId="ADAL" clId="{6B5019C2-47AA-A249-ACFE-20A418A996E6}" dt="2022-06-15T13:42:12.196" v="1508" actId="14826"/>
          <ac:spMkLst>
            <pc:docMk/>
            <pc:sldMk cId="1680702220" sldId="797"/>
            <ac:spMk id="84" creationId="{73AFC4BB-42E9-72AE-3BD3-B3655AEC11EA}"/>
          </ac:spMkLst>
        </pc:spChg>
        <pc:spChg chg="mod topLvl">
          <ac:chgData name="Wiebe Dijkstra" userId="3e228de1-5d7d-40b0-b1c2-3c4a90e6ed42" providerId="ADAL" clId="{6B5019C2-47AA-A249-ACFE-20A418A996E6}" dt="2022-06-15T13:42:12.196" v="1508" actId="14826"/>
          <ac:spMkLst>
            <pc:docMk/>
            <pc:sldMk cId="1680702220" sldId="797"/>
            <ac:spMk id="90" creationId="{CAC23DC5-D38E-8DA2-569C-7BB9D5A910AA}"/>
          </ac:spMkLst>
        </pc:spChg>
        <pc:spChg chg="del topLvl">
          <ac:chgData name="Wiebe Dijkstra" userId="3e228de1-5d7d-40b0-b1c2-3c4a90e6ed42" providerId="ADAL" clId="{6B5019C2-47AA-A249-ACFE-20A418A996E6}" dt="2022-06-15T13:39:54.611" v="1391" actId="478"/>
          <ac:spMkLst>
            <pc:docMk/>
            <pc:sldMk cId="1680702220" sldId="797"/>
            <ac:spMk id="92" creationId="{2639C68E-6A1B-0084-453F-847896E67D99}"/>
          </ac:spMkLst>
        </pc:spChg>
        <pc:spChg chg="mod topLvl">
          <ac:chgData name="Wiebe Dijkstra" userId="3e228de1-5d7d-40b0-b1c2-3c4a90e6ed42" providerId="ADAL" clId="{6B5019C2-47AA-A249-ACFE-20A418A996E6}" dt="2022-06-15T13:42:12.196" v="1508" actId="14826"/>
          <ac:spMkLst>
            <pc:docMk/>
            <pc:sldMk cId="1680702220" sldId="797"/>
            <ac:spMk id="95" creationId="{AD7CEAB8-ADE8-3FD9-E705-F509F6F0D0A3}"/>
          </ac:spMkLst>
        </pc:spChg>
        <pc:spChg chg="mod topLvl">
          <ac:chgData name="Wiebe Dijkstra" userId="3e228de1-5d7d-40b0-b1c2-3c4a90e6ed42" providerId="ADAL" clId="{6B5019C2-47AA-A249-ACFE-20A418A996E6}" dt="2022-06-15T13:42:12.196" v="1508" actId="14826"/>
          <ac:spMkLst>
            <pc:docMk/>
            <pc:sldMk cId="1680702220" sldId="797"/>
            <ac:spMk id="99" creationId="{01890162-F910-684E-24DA-337EDD4E27CA}"/>
          </ac:spMkLst>
        </pc:spChg>
        <pc:spChg chg="mod topLvl">
          <ac:chgData name="Wiebe Dijkstra" userId="3e228de1-5d7d-40b0-b1c2-3c4a90e6ed42" providerId="ADAL" clId="{6B5019C2-47AA-A249-ACFE-20A418A996E6}" dt="2022-06-15T13:42:12.196" v="1508" actId="14826"/>
          <ac:spMkLst>
            <pc:docMk/>
            <pc:sldMk cId="1680702220" sldId="797"/>
            <ac:spMk id="102" creationId="{EAD63831-86ED-AEAE-F903-84B5E68905D0}"/>
          </ac:spMkLst>
        </pc:spChg>
        <pc:spChg chg="add del mod">
          <ac:chgData name="Wiebe Dijkstra" userId="3e228de1-5d7d-40b0-b1c2-3c4a90e6ed42" providerId="ADAL" clId="{6B5019C2-47AA-A249-ACFE-20A418A996E6}" dt="2022-06-15T13:34:26.456" v="1251" actId="478"/>
          <ac:spMkLst>
            <pc:docMk/>
            <pc:sldMk cId="1680702220" sldId="797"/>
            <ac:spMk id="104" creationId="{63D8BE88-FC32-9135-E52E-0C3C30DEB186}"/>
          </ac:spMkLst>
        </pc:spChg>
        <pc:spChg chg="add mod">
          <ac:chgData name="Wiebe Dijkstra" userId="3e228de1-5d7d-40b0-b1c2-3c4a90e6ed42" providerId="ADAL" clId="{6B5019C2-47AA-A249-ACFE-20A418A996E6}" dt="2022-06-15T13:34:39.466" v="1253" actId="12789"/>
          <ac:spMkLst>
            <pc:docMk/>
            <pc:sldMk cId="1680702220" sldId="797"/>
            <ac:spMk id="105" creationId="{CC179D9E-9126-DC31-5417-1F269F5691EC}"/>
          </ac:spMkLst>
        </pc:spChg>
        <pc:spChg chg="add mod">
          <ac:chgData name="Wiebe Dijkstra" userId="3e228de1-5d7d-40b0-b1c2-3c4a90e6ed42" providerId="ADAL" clId="{6B5019C2-47AA-A249-ACFE-20A418A996E6}" dt="2022-06-15T13:34:52.580" v="1256" actId="12789"/>
          <ac:spMkLst>
            <pc:docMk/>
            <pc:sldMk cId="1680702220" sldId="797"/>
            <ac:spMk id="106" creationId="{C5F6FA4B-2C10-9E2B-5144-B96F368A3AB4}"/>
          </ac:spMkLst>
        </pc:spChg>
        <pc:spChg chg="mod">
          <ac:chgData name="Wiebe Dijkstra" userId="3e228de1-5d7d-40b0-b1c2-3c4a90e6ed42" providerId="ADAL" clId="{6B5019C2-47AA-A249-ACFE-20A418A996E6}" dt="2022-06-15T13:47:00.286" v="1659" actId="14826"/>
          <ac:spMkLst>
            <pc:docMk/>
            <pc:sldMk cId="1680702220" sldId="797"/>
            <ac:spMk id="112" creationId="{9E0F081B-89CC-8B20-36CD-D67E2DA325C7}"/>
          </ac:spMkLst>
        </pc:spChg>
        <pc:spChg chg="mod">
          <ac:chgData name="Wiebe Dijkstra" userId="3e228de1-5d7d-40b0-b1c2-3c4a90e6ed42" providerId="ADAL" clId="{6B5019C2-47AA-A249-ACFE-20A418A996E6}" dt="2022-06-15T13:42:12.196" v="1508" actId="14826"/>
          <ac:spMkLst>
            <pc:docMk/>
            <pc:sldMk cId="1680702220" sldId="797"/>
            <ac:spMk id="117" creationId="{CA697E94-D309-D8A9-8639-0CF8C1C62473}"/>
          </ac:spMkLst>
        </pc:spChg>
        <pc:spChg chg="mod">
          <ac:chgData name="Wiebe Dijkstra" userId="3e228de1-5d7d-40b0-b1c2-3c4a90e6ed42" providerId="ADAL" clId="{6B5019C2-47AA-A249-ACFE-20A418A996E6}" dt="2022-06-15T13:42:12.196" v="1508" actId="14826"/>
          <ac:spMkLst>
            <pc:docMk/>
            <pc:sldMk cId="1680702220" sldId="797"/>
            <ac:spMk id="119" creationId="{DE15C207-DB3E-53BC-2795-E6D3087C7ED7}"/>
          </ac:spMkLst>
        </pc:spChg>
        <pc:spChg chg="mod">
          <ac:chgData name="Wiebe Dijkstra" userId="3e228de1-5d7d-40b0-b1c2-3c4a90e6ed42" providerId="ADAL" clId="{6B5019C2-47AA-A249-ACFE-20A418A996E6}" dt="2022-06-15T13:42:12.196" v="1508" actId="14826"/>
          <ac:spMkLst>
            <pc:docMk/>
            <pc:sldMk cId="1680702220" sldId="797"/>
            <ac:spMk id="121" creationId="{8C3F9FA8-FFE4-7DFB-7DCC-C4EA1B02BD1F}"/>
          </ac:spMkLst>
        </pc:spChg>
        <pc:spChg chg="mod">
          <ac:chgData name="Wiebe Dijkstra" userId="3e228de1-5d7d-40b0-b1c2-3c4a90e6ed42" providerId="ADAL" clId="{6B5019C2-47AA-A249-ACFE-20A418A996E6}" dt="2022-06-15T13:42:12.196" v="1508" actId="14826"/>
          <ac:spMkLst>
            <pc:docMk/>
            <pc:sldMk cId="1680702220" sldId="797"/>
            <ac:spMk id="123" creationId="{406E46EA-872A-125B-FD4F-758F5ACDDDBF}"/>
          </ac:spMkLst>
        </pc:spChg>
        <pc:spChg chg="mod">
          <ac:chgData name="Wiebe Dijkstra" userId="3e228de1-5d7d-40b0-b1c2-3c4a90e6ed42" providerId="ADAL" clId="{6B5019C2-47AA-A249-ACFE-20A418A996E6}" dt="2022-06-15T13:42:12.196" v="1508" actId="14826"/>
          <ac:spMkLst>
            <pc:docMk/>
            <pc:sldMk cId="1680702220" sldId="797"/>
            <ac:spMk id="125" creationId="{F4FE07B7-6807-6F3E-16BA-DFEC580A8F87}"/>
          </ac:spMkLst>
        </pc:spChg>
        <pc:spChg chg="mod">
          <ac:chgData name="Wiebe Dijkstra" userId="3e228de1-5d7d-40b0-b1c2-3c4a90e6ed42" providerId="ADAL" clId="{6B5019C2-47AA-A249-ACFE-20A418A996E6}" dt="2022-06-15T13:42:12.196" v="1508" actId="14826"/>
          <ac:spMkLst>
            <pc:docMk/>
            <pc:sldMk cId="1680702220" sldId="797"/>
            <ac:spMk id="127" creationId="{AAD1B195-BCC0-0108-4E80-B4B3A7956C6F}"/>
          </ac:spMkLst>
        </pc:spChg>
        <pc:spChg chg="mod">
          <ac:chgData name="Wiebe Dijkstra" userId="3e228de1-5d7d-40b0-b1c2-3c4a90e6ed42" providerId="ADAL" clId="{6B5019C2-47AA-A249-ACFE-20A418A996E6}" dt="2022-06-15T13:47:00.286" v="1659" actId="14826"/>
          <ac:spMkLst>
            <pc:docMk/>
            <pc:sldMk cId="1680702220" sldId="797"/>
            <ac:spMk id="129" creationId="{7AE5C0C7-88D8-5483-A1FE-28EB148FF269}"/>
          </ac:spMkLst>
        </pc:spChg>
        <pc:spChg chg="mod">
          <ac:chgData name="Wiebe Dijkstra" userId="3e228de1-5d7d-40b0-b1c2-3c4a90e6ed42" providerId="ADAL" clId="{6B5019C2-47AA-A249-ACFE-20A418A996E6}" dt="2022-06-15T13:47:00.286" v="1659" actId="14826"/>
          <ac:spMkLst>
            <pc:docMk/>
            <pc:sldMk cId="1680702220" sldId="797"/>
            <ac:spMk id="131" creationId="{1EA30526-F57C-8A7F-A195-05C7B8411CE7}"/>
          </ac:spMkLst>
        </pc:spChg>
        <pc:spChg chg="mod">
          <ac:chgData name="Wiebe Dijkstra" userId="3e228de1-5d7d-40b0-b1c2-3c4a90e6ed42" providerId="ADAL" clId="{6B5019C2-47AA-A249-ACFE-20A418A996E6}" dt="2022-06-15T13:47:00.286" v="1659" actId="14826"/>
          <ac:spMkLst>
            <pc:docMk/>
            <pc:sldMk cId="1680702220" sldId="797"/>
            <ac:spMk id="133" creationId="{77701B3F-B3A4-71A5-9A42-9B0ED317DAA5}"/>
          </ac:spMkLst>
        </pc:spChg>
        <pc:spChg chg="mod">
          <ac:chgData name="Wiebe Dijkstra" userId="3e228de1-5d7d-40b0-b1c2-3c4a90e6ed42" providerId="ADAL" clId="{6B5019C2-47AA-A249-ACFE-20A418A996E6}" dt="2022-06-15T13:47:00.286" v="1659" actId="14826"/>
          <ac:spMkLst>
            <pc:docMk/>
            <pc:sldMk cId="1680702220" sldId="797"/>
            <ac:spMk id="135" creationId="{2D13A2A8-ECD3-A6E7-1C16-665ABAB0E224}"/>
          </ac:spMkLst>
        </pc:spChg>
        <pc:spChg chg="mod">
          <ac:chgData name="Wiebe Dijkstra" userId="3e228de1-5d7d-40b0-b1c2-3c4a90e6ed42" providerId="ADAL" clId="{6B5019C2-47AA-A249-ACFE-20A418A996E6}" dt="2022-06-15T13:47:00.286" v="1659" actId="14826"/>
          <ac:spMkLst>
            <pc:docMk/>
            <pc:sldMk cId="1680702220" sldId="797"/>
            <ac:spMk id="137" creationId="{23D2E74A-03E9-04AF-101A-E5FF21C1EE67}"/>
          </ac:spMkLst>
        </pc:spChg>
        <pc:spChg chg="mod">
          <ac:chgData name="Wiebe Dijkstra" userId="3e228de1-5d7d-40b0-b1c2-3c4a90e6ed42" providerId="ADAL" clId="{6B5019C2-47AA-A249-ACFE-20A418A996E6}" dt="2022-06-15T13:45:00.407" v="1653" actId="14826"/>
          <ac:spMkLst>
            <pc:docMk/>
            <pc:sldMk cId="1680702220" sldId="797"/>
            <ac:spMk id="145" creationId="{CEF9A60F-D7B5-ABFB-76C2-8CC5231853B9}"/>
          </ac:spMkLst>
        </pc:spChg>
        <pc:spChg chg="mod">
          <ac:chgData name="Wiebe Dijkstra" userId="3e228de1-5d7d-40b0-b1c2-3c4a90e6ed42" providerId="ADAL" clId="{6B5019C2-47AA-A249-ACFE-20A418A996E6}" dt="2022-06-15T13:45:00.407" v="1653" actId="14826"/>
          <ac:spMkLst>
            <pc:docMk/>
            <pc:sldMk cId="1680702220" sldId="797"/>
            <ac:spMk id="147" creationId="{F2E3FA03-A2A5-E4D7-984B-1B6AA3C5B4CE}"/>
          </ac:spMkLst>
        </pc:spChg>
        <pc:spChg chg="mod">
          <ac:chgData name="Wiebe Dijkstra" userId="3e228de1-5d7d-40b0-b1c2-3c4a90e6ed42" providerId="ADAL" clId="{6B5019C2-47AA-A249-ACFE-20A418A996E6}" dt="2022-06-15T13:45:00.407" v="1653" actId="14826"/>
          <ac:spMkLst>
            <pc:docMk/>
            <pc:sldMk cId="1680702220" sldId="797"/>
            <ac:spMk id="149" creationId="{15EA4965-41D3-D7BB-C63D-CB635FC6FFF0}"/>
          </ac:spMkLst>
        </pc:spChg>
        <pc:spChg chg="mod">
          <ac:chgData name="Wiebe Dijkstra" userId="3e228de1-5d7d-40b0-b1c2-3c4a90e6ed42" providerId="ADAL" clId="{6B5019C2-47AA-A249-ACFE-20A418A996E6}" dt="2022-06-15T13:45:00.407" v="1653" actId="14826"/>
          <ac:spMkLst>
            <pc:docMk/>
            <pc:sldMk cId="1680702220" sldId="797"/>
            <ac:spMk id="151" creationId="{033B19A8-DCD9-9CA4-E617-B2DB0EAF8D07}"/>
          </ac:spMkLst>
        </pc:spChg>
        <pc:spChg chg="add del mod">
          <ac:chgData name="Wiebe Dijkstra" userId="3e228de1-5d7d-40b0-b1c2-3c4a90e6ed42" providerId="ADAL" clId="{6B5019C2-47AA-A249-ACFE-20A418A996E6}" dt="2022-06-15T13:45:00.407" v="1653" actId="14826"/>
          <ac:spMkLst>
            <pc:docMk/>
            <pc:sldMk cId="1680702220" sldId="797"/>
            <ac:spMk id="153" creationId="{67BC1956-20A7-ADEE-F930-689128383C6E}"/>
          </ac:spMkLst>
        </pc:spChg>
        <pc:spChg chg="mod">
          <ac:chgData name="Wiebe Dijkstra" userId="3e228de1-5d7d-40b0-b1c2-3c4a90e6ed42" providerId="ADAL" clId="{6B5019C2-47AA-A249-ACFE-20A418A996E6}" dt="2022-06-15T13:45:00.407" v="1653" actId="14826"/>
          <ac:spMkLst>
            <pc:docMk/>
            <pc:sldMk cId="1680702220" sldId="797"/>
            <ac:spMk id="155" creationId="{35FE3C01-81BB-895E-F4D3-1AF906BE4D6A}"/>
          </ac:spMkLst>
        </pc:spChg>
        <pc:grpChg chg="add del mod">
          <ac:chgData name="Wiebe Dijkstra" userId="3e228de1-5d7d-40b0-b1c2-3c4a90e6ed42" providerId="ADAL" clId="{6B5019C2-47AA-A249-ACFE-20A418A996E6}" dt="2022-06-15T13:31:58.575" v="1227" actId="165"/>
          <ac:grpSpMkLst>
            <pc:docMk/>
            <pc:sldMk cId="1680702220" sldId="797"/>
            <ac:grpSpMk id="3" creationId="{01F005FA-D62F-F298-C29C-9573496B3CC8}"/>
          </ac:grpSpMkLst>
        </pc:grpChg>
        <pc:grpChg chg="add mod">
          <ac:chgData name="Wiebe Dijkstra" userId="3e228de1-5d7d-40b0-b1c2-3c4a90e6ed42" providerId="ADAL" clId="{6B5019C2-47AA-A249-ACFE-20A418A996E6}" dt="2022-06-15T13:42:12.196" v="1508" actId="14826"/>
          <ac:grpSpMkLst>
            <pc:docMk/>
            <pc:sldMk cId="1680702220" sldId="797"/>
            <ac:grpSpMk id="3" creationId="{B28233C9-BFF8-9CB6-6AEE-07543D864CD4}"/>
          </ac:grpSpMkLst>
        </pc:grpChg>
        <pc:grpChg chg="del">
          <ac:chgData name="Wiebe Dijkstra" userId="3e228de1-5d7d-40b0-b1c2-3c4a90e6ed42" providerId="ADAL" clId="{6B5019C2-47AA-A249-ACFE-20A418A996E6}" dt="2022-06-15T13:23:57.707" v="1085" actId="165"/>
          <ac:grpSpMkLst>
            <pc:docMk/>
            <pc:sldMk cId="1680702220" sldId="797"/>
            <ac:grpSpMk id="4" creationId="{68DAEF0F-AF88-D344-8223-5077CC731EE0}"/>
          </ac:grpSpMkLst>
        </pc:grpChg>
        <pc:grpChg chg="del">
          <ac:chgData name="Wiebe Dijkstra" userId="3e228de1-5d7d-40b0-b1c2-3c4a90e6ed42" providerId="ADAL" clId="{6B5019C2-47AA-A249-ACFE-20A418A996E6}" dt="2022-06-15T13:23:57.707" v="1085" actId="165"/>
          <ac:grpSpMkLst>
            <pc:docMk/>
            <pc:sldMk cId="1680702220" sldId="797"/>
            <ac:grpSpMk id="6" creationId="{0A78DD99-F6DF-4A44-B835-BDC5D45EC9E4}"/>
          </ac:grpSpMkLst>
        </pc:grpChg>
        <pc:grpChg chg="del">
          <ac:chgData name="Wiebe Dijkstra" userId="3e228de1-5d7d-40b0-b1c2-3c4a90e6ed42" providerId="ADAL" clId="{6B5019C2-47AA-A249-ACFE-20A418A996E6}" dt="2022-06-15T13:23:57.707" v="1085" actId="165"/>
          <ac:grpSpMkLst>
            <pc:docMk/>
            <pc:sldMk cId="1680702220" sldId="797"/>
            <ac:grpSpMk id="9" creationId="{64D8B8BC-619A-5E41-ABE1-07954231E659}"/>
          </ac:grpSpMkLst>
        </pc:grpChg>
        <pc:grpChg chg="del">
          <ac:chgData name="Wiebe Dijkstra" userId="3e228de1-5d7d-40b0-b1c2-3c4a90e6ed42" providerId="ADAL" clId="{6B5019C2-47AA-A249-ACFE-20A418A996E6}" dt="2022-06-15T13:23:57.707" v="1085" actId="165"/>
          <ac:grpSpMkLst>
            <pc:docMk/>
            <pc:sldMk cId="1680702220" sldId="797"/>
            <ac:grpSpMk id="12" creationId="{4780560C-749F-6F49-A9E7-E26C3576EE53}"/>
          </ac:grpSpMkLst>
        </pc:grpChg>
        <pc:grpChg chg="del">
          <ac:chgData name="Wiebe Dijkstra" userId="3e228de1-5d7d-40b0-b1c2-3c4a90e6ed42" providerId="ADAL" clId="{6B5019C2-47AA-A249-ACFE-20A418A996E6}" dt="2022-06-15T13:23:57.707" v="1085" actId="165"/>
          <ac:grpSpMkLst>
            <pc:docMk/>
            <pc:sldMk cId="1680702220" sldId="797"/>
            <ac:grpSpMk id="15" creationId="{FCD517D1-BD37-E74E-A773-909666CB14B0}"/>
          </ac:grpSpMkLst>
        </pc:grpChg>
        <pc:grpChg chg="del">
          <ac:chgData name="Wiebe Dijkstra" userId="3e228de1-5d7d-40b0-b1c2-3c4a90e6ed42" providerId="ADAL" clId="{6B5019C2-47AA-A249-ACFE-20A418A996E6}" dt="2022-06-15T13:23:57.707" v="1085" actId="165"/>
          <ac:grpSpMkLst>
            <pc:docMk/>
            <pc:sldMk cId="1680702220" sldId="797"/>
            <ac:grpSpMk id="18" creationId="{4C801715-6AF4-D442-B03A-99D5F4DD498E}"/>
          </ac:grpSpMkLst>
        </pc:grpChg>
        <pc:grpChg chg="del">
          <ac:chgData name="Wiebe Dijkstra" userId="3e228de1-5d7d-40b0-b1c2-3c4a90e6ed42" providerId="ADAL" clId="{6B5019C2-47AA-A249-ACFE-20A418A996E6}" dt="2022-06-15T13:23:57.707" v="1085" actId="165"/>
          <ac:grpSpMkLst>
            <pc:docMk/>
            <pc:sldMk cId="1680702220" sldId="797"/>
            <ac:grpSpMk id="21" creationId="{C6DDB918-36FB-D14F-BB75-9DC29D674188}"/>
          </ac:grpSpMkLst>
        </pc:grpChg>
        <pc:grpChg chg="del">
          <ac:chgData name="Wiebe Dijkstra" userId="3e228de1-5d7d-40b0-b1c2-3c4a90e6ed42" providerId="ADAL" clId="{6B5019C2-47AA-A249-ACFE-20A418A996E6}" dt="2022-06-15T13:23:57.707" v="1085" actId="165"/>
          <ac:grpSpMkLst>
            <pc:docMk/>
            <pc:sldMk cId="1680702220" sldId="797"/>
            <ac:grpSpMk id="24" creationId="{B6B7ACAA-6D26-B149-92BF-3FFFAF0D5AC0}"/>
          </ac:grpSpMkLst>
        </pc:grpChg>
        <pc:grpChg chg="del">
          <ac:chgData name="Wiebe Dijkstra" userId="3e228de1-5d7d-40b0-b1c2-3c4a90e6ed42" providerId="ADAL" clId="{6B5019C2-47AA-A249-ACFE-20A418A996E6}" dt="2022-06-15T13:23:57.707" v="1085" actId="165"/>
          <ac:grpSpMkLst>
            <pc:docMk/>
            <pc:sldMk cId="1680702220" sldId="797"/>
            <ac:grpSpMk id="27" creationId="{11A7A389-D44F-7242-90F6-AC5F80050D90}"/>
          </ac:grpSpMkLst>
        </pc:grpChg>
        <pc:grpChg chg="del">
          <ac:chgData name="Wiebe Dijkstra" userId="3e228de1-5d7d-40b0-b1c2-3c4a90e6ed42" providerId="ADAL" clId="{6B5019C2-47AA-A249-ACFE-20A418A996E6}" dt="2022-06-15T13:23:57.707" v="1085" actId="165"/>
          <ac:grpSpMkLst>
            <pc:docMk/>
            <pc:sldMk cId="1680702220" sldId="797"/>
            <ac:grpSpMk id="30" creationId="{68CFF4CD-D9DA-6742-A54B-CEFCF69555ED}"/>
          </ac:grpSpMkLst>
        </pc:grpChg>
        <pc:grpChg chg="del">
          <ac:chgData name="Wiebe Dijkstra" userId="3e228de1-5d7d-40b0-b1c2-3c4a90e6ed42" providerId="ADAL" clId="{6B5019C2-47AA-A249-ACFE-20A418A996E6}" dt="2022-06-15T13:23:57.707" v="1085" actId="165"/>
          <ac:grpSpMkLst>
            <pc:docMk/>
            <pc:sldMk cId="1680702220" sldId="797"/>
            <ac:grpSpMk id="33" creationId="{D5873D97-4C56-ED47-A0AA-EBF168712078}"/>
          </ac:grpSpMkLst>
        </pc:grpChg>
        <pc:grpChg chg="del">
          <ac:chgData name="Wiebe Dijkstra" userId="3e228de1-5d7d-40b0-b1c2-3c4a90e6ed42" providerId="ADAL" clId="{6B5019C2-47AA-A249-ACFE-20A418A996E6}" dt="2022-06-15T13:23:57.707" v="1085" actId="165"/>
          <ac:grpSpMkLst>
            <pc:docMk/>
            <pc:sldMk cId="1680702220" sldId="797"/>
            <ac:grpSpMk id="36" creationId="{92D4281E-711E-804C-94B7-81FD84693F14}"/>
          </ac:grpSpMkLst>
        </pc:grpChg>
        <pc:grpChg chg="del">
          <ac:chgData name="Wiebe Dijkstra" userId="3e228de1-5d7d-40b0-b1c2-3c4a90e6ed42" providerId="ADAL" clId="{6B5019C2-47AA-A249-ACFE-20A418A996E6}" dt="2022-06-15T13:23:57.707" v="1085" actId="165"/>
          <ac:grpSpMkLst>
            <pc:docMk/>
            <pc:sldMk cId="1680702220" sldId="797"/>
            <ac:grpSpMk id="50" creationId="{865782E9-2FFE-5546-B182-99EBF5CA18F8}"/>
          </ac:grpSpMkLst>
        </pc:grpChg>
        <pc:grpChg chg="del">
          <ac:chgData name="Wiebe Dijkstra" userId="3e228de1-5d7d-40b0-b1c2-3c4a90e6ed42" providerId="ADAL" clId="{6B5019C2-47AA-A249-ACFE-20A418A996E6}" dt="2022-06-15T13:23:57.707" v="1085" actId="165"/>
          <ac:grpSpMkLst>
            <pc:docMk/>
            <pc:sldMk cId="1680702220" sldId="797"/>
            <ac:grpSpMk id="53" creationId="{DE368E4B-A90E-504A-9587-0EDECCA1E928}"/>
          </ac:grpSpMkLst>
        </pc:grpChg>
        <pc:grpChg chg="del">
          <ac:chgData name="Wiebe Dijkstra" userId="3e228de1-5d7d-40b0-b1c2-3c4a90e6ed42" providerId="ADAL" clId="{6B5019C2-47AA-A249-ACFE-20A418A996E6}" dt="2022-06-15T13:23:57.707" v="1085" actId="165"/>
          <ac:grpSpMkLst>
            <pc:docMk/>
            <pc:sldMk cId="1680702220" sldId="797"/>
            <ac:grpSpMk id="56" creationId="{15FDD2D3-96E8-E34E-AB53-B821483EA3F9}"/>
          </ac:grpSpMkLst>
        </pc:grpChg>
        <pc:grpChg chg="del">
          <ac:chgData name="Wiebe Dijkstra" userId="3e228de1-5d7d-40b0-b1c2-3c4a90e6ed42" providerId="ADAL" clId="{6B5019C2-47AA-A249-ACFE-20A418A996E6}" dt="2022-06-15T13:23:57.707" v="1085" actId="165"/>
          <ac:grpSpMkLst>
            <pc:docMk/>
            <pc:sldMk cId="1680702220" sldId="797"/>
            <ac:grpSpMk id="59" creationId="{E87A9EA7-8F81-8D43-B2D8-36C9FD072C31}"/>
          </ac:grpSpMkLst>
        </pc:grpChg>
        <pc:grpChg chg="del">
          <ac:chgData name="Wiebe Dijkstra" userId="3e228de1-5d7d-40b0-b1c2-3c4a90e6ed42" providerId="ADAL" clId="{6B5019C2-47AA-A249-ACFE-20A418A996E6}" dt="2022-06-15T13:23:57.707" v="1085" actId="165"/>
          <ac:grpSpMkLst>
            <pc:docMk/>
            <pc:sldMk cId="1680702220" sldId="797"/>
            <ac:grpSpMk id="62" creationId="{8879398A-1F28-7B4D-9D42-5A38F166A8F2}"/>
          </ac:grpSpMkLst>
        </pc:grpChg>
        <pc:grpChg chg="del">
          <ac:chgData name="Wiebe Dijkstra" userId="3e228de1-5d7d-40b0-b1c2-3c4a90e6ed42" providerId="ADAL" clId="{6B5019C2-47AA-A249-ACFE-20A418A996E6}" dt="2022-06-15T13:23:57.707" v="1085" actId="165"/>
          <ac:grpSpMkLst>
            <pc:docMk/>
            <pc:sldMk cId="1680702220" sldId="797"/>
            <ac:grpSpMk id="65" creationId="{A226401F-4920-2E41-92C5-B8BD00CD8DB9}"/>
          </ac:grpSpMkLst>
        </pc:grpChg>
        <pc:grpChg chg="add del mod">
          <ac:chgData name="Wiebe Dijkstra" userId="3e228de1-5d7d-40b0-b1c2-3c4a90e6ed42" providerId="ADAL" clId="{6B5019C2-47AA-A249-ACFE-20A418A996E6}" dt="2022-06-15T13:31:58.575" v="1227" actId="165"/>
          <ac:grpSpMkLst>
            <pc:docMk/>
            <pc:sldMk cId="1680702220" sldId="797"/>
            <ac:grpSpMk id="68" creationId="{67093B5F-FF03-C157-09B8-6AF28B8DA685}"/>
          </ac:grpSpMkLst>
        </pc:grpChg>
        <pc:grpChg chg="del">
          <ac:chgData name="Wiebe Dijkstra" userId="3e228de1-5d7d-40b0-b1c2-3c4a90e6ed42" providerId="ADAL" clId="{6B5019C2-47AA-A249-ACFE-20A418A996E6}" dt="2022-06-15T13:23:57.707" v="1085" actId="165"/>
          <ac:grpSpMkLst>
            <pc:docMk/>
            <pc:sldMk cId="1680702220" sldId="797"/>
            <ac:grpSpMk id="73" creationId="{9A8DE9B0-D3BC-1842-86A5-0A2F25C60C03}"/>
          </ac:grpSpMkLst>
        </pc:grpChg>
        <pc:grpChg chg="add del mod">
          <ac:chgData name="Wiebe Dijkstra" userId="3e228de1-5d7d-40b0-b1c2-3c4a90e6ed42" providerId="ADAL" clId="{6B5019C2-47AA-A249-ACFE-20A418A996E6}" dt="2022-06-15T13:40:38.588" v="1419" actId="165"/>
          <ac:grpSpMkLst>
            <pc:docMk/>
            <pc:sldMk cId="1680702220" sldId="797"/>
            <ac:grpSpMk id="73" creationId="{D89CEB58-59FA-C3CE-141A-D97693A99EF8}"/>
          </ac:grpSpMkLst>
        </pc:grpChg>
        <pc:grpChg chg="del">
          <ac:chgData name="Wiebe Dijkstra" userId="3e228de1-5d7d-40b0-b1c2-3c4a90e6ed42" providerId="ADAL" clId="{6B5019C2-47AA-A249-ACFE-20A418A996E6}" dt="2022-06-15T13:23:57.707" v="1085" actId="165"/>
          <ac:grpSpMkLst>
            <pc:docMk/>
            <pc:sldMk cId="1680702220" sldId="797"/>
            <ac:grpSpMk id="75" creationId="{59D91EA6-D4AE-4641-A10F-2C7D340FC6EC}"/>
          </ac:grpSpMkLst>
        </pc:grpChg>
        <pc:grpChg chg="del">
          <ac:chgData name="Wiebe Dijkstra" userId="3e228de1-5d7d-40b0-b1c2-3c4a90e6ed42" providerId="ADAL" clId="{6B5019C2-47AA-A249-ACFE-20A418A996E6}" dt="2022-06-15T13:23:57.707" v="1085" actId="165"/>
          <ac:grpSpMkLst>
            <pc:docMk/>
            <pc:sldMk cId="1680702220" sldId="797"/>
            <ac:grpSpMk id="77" creationId="{F5EAD035-60CE-B240-82ED-1BB1BCDC71C3}"/>
          </ac:grpSpMkLst>
        </pc:grpChg>
        <pc:grpChg chg="mod topLvl">
          <ac:chgData name="Wiebe Dijkstra" userId="3e228de1-5d7d-40b0-b1c2-3c4a90e6ed42" providerId="ADAL" clId="{6B5019C2-47AA-A249-ACFE-20A418A996E6}" dt="2022-06-15T13:45:00.407" v="1653" actId="14826"/>
          <ac:grpSpMkLst>
            <pc:docMk/>
            <pc:sldMk cId="1680702220" sldId="797"/>
            <ac:grpSpMk id="78" creationId="{1B05B86C-EBC8-22C5-6847-0A42EC0F789A}"/>
          </ac:grpSpMkLst>
        </pc:grpChg>
        <pc:grpChg chg="del">
          <ac:chgData name="Wiebe Dijkstra" userId="3e228de1-5d7d-40b0-b1c2-3c4a90e6ed42" providerId="ADAL" clId="{6B5019C2-47AA-A249-ACFE-20A418A996E6}" dt="2022-06-15T13:23:57.707" v="1085" actId="165"/>
          <ac:grpSpMkLst>
            <pc:docMk/>
            <pc:sldMk cId="1680702220" sldId="797"/>
            <ac:grpSpMk id="78" creationId="{A0D0E932-BCB1-9A4D-9DE7-0D085B51E431}"/>
          </ac:grpSpMkLst>
        </pc:grpChg>
        <pc:grpChg chg="mod topLvl">
          <ac:chgData name="Wiebe Dijkstra" userId="3e228de1-5d7d-40b0-b1c2-3c4a90e6ed42" providerId="ADAL" clId="{6B5019C2-47AA-A249-ACFE-20A418A996E6}" dt="2022-06-15T13:47:00.286" v="1659" actId="14826"/>
          <ac:grpSpMkLst>
            <pc:docMk/>
            <pc:sldMk cId="1680702220" sldId="797"/>
            <ac:grpSpMk id="79" creationId="{424E29D7-CF29-D1F7-5C69-8803C5B5DF4A}"/>
          </ac:grpSpMkLst>
        </pc:grpChg>
        <pc:grpChg chg="del">
          <ac:chgData name="Wiebe Dijkstra" userId="3e228de1-5d7d-40b0-b1c2-3c4a90e6ed42" providerId="ADAL" clId="{6B5019C2-47AA-A249-ACFE-20A418A996E6}" dt="2022-06-15T13:23:57.707" v="1085" actId="165"/>
          <ac:grpSpMkLst>
            <pc:docMk/>
            <pc:sldMk cId="1680702220" sldId="797"/>
            <ac:grpSpMk id="79" creationId="{DAE6E776-C599-DF4A-9DE9-5BAC19A1C238}"/>
          </ac:grpSpMkLst>
        </pc:grpChg>
        <pc:grpChg chg="add mod">
          <ac:chgData name="Wiebe Dijkstra" userId="3e228de1-5d7d-40b0-b1c2-3c4a90e6ed42" providerId="ADAL" clId="{6B5019C2-47AA-A249-ACFE-20A418A996E6}" dt="2022-06-15T13:42:12.196" v="1508" actId="14826"/>
          <ac:grpSpMkLst>
            <pc:docMk/>
            <pc:sldMk cId="1680702220" sldId="797"/>
            <ac:grpSpMk id="80" creationId="{1C3750A7-B980-0A96-8742-B5DE1D673541}"/>
          </ac:grpSpMkLst>
        </pc:grpChg>
        <pc:grpChg chg="add mod">
          <ac:chgData name="Wiebe Dijkstra" userId="3e228de1-5d7d-40b0-b1c2-3c4a90e6ed42" providerId="ADAL" clId="{6B5019C2-47AA-A249-ACFE-20A418A996E6}" dt="2022-06-15T13:42:12.196" v="1508" actId="14826"/>
          <ac:grpSpMkLst>
            <pc:docMk/>
            <pc:sldMk cId="1680702220" sldId="797"/>
            <ac:grpSpMk id="81" creationId="{BE9DB802-BEB3-7143-49DD-19B25518D19E}"/>
          </ac:grpSpMkLst>
        </pc:grpChg>
        <pc:grpChg chg="add del mod">
          <ac:chgData name="Wiebe Dijkstra" userId="3e228de1-5d7d-40b0-b1c2-3c4a90e6ed42" providerId="ADAL" clId="{6B5019C2-47AA-A249-ACFE-20A418A996E6}" dt="2022-06-15T13:31:58.575" v="1227" actId="165"/>
          <ac:grpSpMkLst>
            <pc:docMk/>
            <pc:sldMk cId="1680702220" sldId="797"/>
            <ac:grpSpMk id="82" creationId="{99B49358-ED05-F73F-35F2-E0422C6821EB}"/>
          </ac:grpSpMkLst>
        </pc:grpChg>
        <pc:grpChg chg="mod">
          <ac:chgData name="Wiebe Dijkstra" userId="3e228de1-5d7d-40b0-b1c2-3c4a90e6ed42" providerId="ADAL" clId="{6B5019C2-47AA-A249-ACFE-20A418A996E6}" dt="2022-06-15T13:47:00.286" v="1659" actId="14826"/>
          <ac:grpSpMkLst>
            <pc:docMk/>
            <pc:sldMk cId="1680702220" sldId="797"/>
            <ac:grpSpMk id="82" creationId="{9ACD6827-7D1D-E062-095B-8B26FEB73D4E}"/>
          </ac:grpSpMkLst>
        </pc:grpChg>
        <pc:grpChg chg="add mod">
          <ac:chgData name="Wiebe Dijkstra" userId="3e228de1-5d7d-40b0-b1c2-3c4a90e6ed42" providerId="ADAL" clId="{6B5019C2-47AA-A249-ACFE-20A418A996E6}" dt="2022-06-15T13:42:12.196" v="1508" actId="14826"/>
          <ac:grpSpMkLst>
            <pc:docMk/>
            <pc:sldMk cId="1680702220" sldId="797"/>
            <ac:grpSpMk id="85" creationId="{8F04A481-81D7-4831-1E71-92F9AFC00114}"/>
          </ac:grpSpMkLst>
        </pc:grpChg>
        <pc:grpChg chg="add mod">
          <ac:chgData name="Wiebe Dijkstra" userId="3e228de1-5d7d-40b0-b1c2-3c4a90e6ed42" providerId="ADAL" clId="{6B5019C2-47AA-A249-ACFE-20A418A996E6}" dt="2022-06-15T13:42:12.196" v="1508" actId="14826"/>
          <ac:grpSpMkLst>
            <pc:docMk/>
            <pc:sldMk cId="1680702220" sldId="797"/>
            <ac:grpSpMk id="86" creationId="{554AED7C-A479-F3C2-0A9A-5EF770DC414B}"/>
          </ac:grpSpMkLst>
        </pc:grpChg>
        <pc:grpChg chg="add mod">
          <ac:chgData name="Wiebe Dijkstra" userId="3e228de1-5d7d-40b0-b1c2-3c4a90e6ed42" providerId="ADAL" clId="{6B5019C2-47AA-A249-ACFE-20A418A996E6}" dt="2022-06-15T13:42:12.196" v="1508" actId="14826"/>
          <ac:grpSpMkLst>
            <pc:docMk/>
            <pc:sldMk cId="1680702220" sldId="797"/>
            <ac:grpSpMk id="87" creationId="{6B79D860-9DAC-7A71-F792-B6E30A363D8C}"/>
          </ac:grpSpMkLst>
        </pc:grpChg>
        <pc:grpChg chg="add del mod">
          <ac:chgData name="Wiebe Dijkstra" userId="3e228de1-5d7d-40b0-b1c2-3c4a90e6ed42" providerId="ADAL" clId="{6B5019C2-47AA-A249-ACFE-20A418A996E6}" dt="2022-06-15T13:31:58.575" v="1227" actId="165"/>
          <ac:grpSpMkLst>
            <pc:docMk/>
            <pc:sldMk cId="1680702220" sldId="797"/>
            <ac:grpSpMk id="88" creationId="{6FD08F4F-0B15-49F7-4783-4E414A6359ED}"/>
          </ac:grpSpMkLst>
        </pc:grpChg>
        <pc:grpChg chg="mod">
          <ac:chgData name="Wiebe Dijkstra" userId="3e228de1-5d7d-40b0-b1c2-3c4a90e6ed42" providerId="ADAL" clId="{6B5019C2-47AA-A249-ACFE-20A418A996E6}" dt="2022-06-15T13:47:00.286" v="1659" actId="14826"/>
          <ac:grpSpMkLst>
            <pc:docMk/>
            <pc:sldMk cId="1680702220" sldId="797"/>
            <ac:grpSpMk id="88" creationId="{F0EAF97D-3447-413B-A72F-BB7C63F67421}"/>
          </ac:grpSpMkLst>
        </pc:grpChg>
        <pc:grpChg chg="mod">
          <ac:chgData name="Wiebe Dijkstra" userId="3e228de1-5d7d-40b0-b1c2-3c4a90e6ed42" providerId="ADAL" clId="{6B5019C2-47AA-A249-ACFE-20A418A996E6}" dt="2022-06-15T13:47:00.286" v="1659" actId="14826"/>
          <ac:grpSpMkLst>
            <pc:docMk/>
            <pc:sldMk cId="1680702220" sldId="797"/>
            <ac:grpSpMk id="91" creationId="{24B7253B-160F-7313-43F0-8D5E727C280B}"/>
          </ac:grpSpMkLst>
        </pc:grpChg>
        <pc:grpChg chg="del">
          <ac:chgData name="Wiebe Dijkstra" userId="3e228de1-5d7d-40b0-b1c2-3c4a90e6ed42" providerId="ADAL" clId="{6B5019C2-47AA-A249-ACFE-20A418A996E6}" dt="2022-06-15T13:23:57.707" v="1085" actId="165"/>
          <ac:grpSpMkLst>
            <pc:docMk/>
            <pc:sldMk cId="1680702220" sldId="797"/>
            <ac:grpSpMk id="91" creationId="{3E9459DC-DCF9-5B61-00E6-8049E28A5436}"/>
          </ac:grpSpMkLst>
        </pc:grpChg>
        <pc:grpChg chg="del">
          <ac:chgData name="Wiebe Dijkstra" userId="3e228de1-5d7d-40b0-b1c2-3c4a90e6ed42" providerId="ADAL" clId="{6B5019C2-47AA-A249-ACFE-20A418A996E6}" dt="2022-06-15T13:23:57.707" v="1085" actId="165"/>
          <ac:grpSpMkLst>
            <pc:docMk/>
            <pc:sldMk cId="1680702220" sldId="797"/>
            <ac:grpSpMk id="94" creationId="{B772D4CE-F66E-C7DA-234C-EB482ACF50D9}"/>
          </ac:grpSpMkLst>
        </pc:grpChg>
        <pc:grpChg chg="mod">
          <ac:chgData name="Wiebe Dijkstra" userId="3e228de1-5d7d-40b0-b1c2-3c4a90e6ed42" providerId="ADAL" clId="{6B5019C2-47AA-A249-ACFE-20A418A996E6}" dt="2022-06-15T13:47:00.286" v="1659" actId="14826"/>
          <ac:grpSpMkLst>
            <pc:docMk/>
            <pc:sldMk cId="1680702220" sldId="797"/>
            <ac:grpSpMk id="94" creationId="{F5B01BDD-AD52-2C1A-56A8-9EDF04CCC6BF}"/>
          </ac:grpSpMkLst>
        </pc:grpChg>
        <pc:grpChg chg="add del mod">
          <ac:chgData name="Wiebe Dijkstra" userId="3e228de1-5d7d-40b0-b1c2-3c4a90e6ed42" providerId="ADAL" clId="{6B5019C2-47AA-A249-ACFE-20A418A996E6}" dt="2022-06-15T13:31:58.575" v="1227" actId="165"/>
          <ac:grpSpMkLst>
            <pc:docMk/>
            <pc:sldMk cId="1680702220" sldId="797"/>
            <ac:grpSpMk id="97" creationId="{641887CE-AC16-DACB-D2C6-A7CD2486F2EA}"/>
          </ac:grpSpMkLst>
        </pc:grpChg>
        <pc:grpChg chg="mod">
          <ac:chgData name="Wiebe Dijkstra" userId="3e228de1-5d7d-40b0-b1c2-3c4a90e6ed42" providerId="ADAL" clId="{6B5019C2-47AA-A249-ACFE-20A418A996E6}" dt="2022-06-15T13:47:00.286" v="1659" actId="14826"/>
          <ac:grpSpMkLst>
            <pc:docMk/>
            <pc:sldMk cId="1680702220" sldId="797"/>
            <ac:grpSpMk id="97" creationId="{987C0047-8EDF-E4F4-278B-B8D30E7AC181}"/>
          </ac:grpSpMkLst>
        </pc:grpChg>
        <pc:grpChg chg="add del mod">
          <ac:chgData name="Wiebe Dijkstra" userId="3e228de1-5d7d-40b0-b1c2-3c4a90e6ed42" providerId="ADAL" clId="{6B5019C2-47AA-A249-ACFE-20A418A996E6}" dt="2022-06-15T13:31:58.575" v="1227" actId="165"/>
          <ac:grpSpMkLst>
            <pc:docMk/>
            <pc:sldMk cId="1680702220" sldId="797"/>
            <ac:grpSpMk id="100" creationId="{4F83C02B-1ED0-7D09-D184-32A0670D0A5B}"/>
          </ac:grpSpMkLst>
        </pc:grpChg>
        <pc:grpChg chg="mod">
          <ac:chgData name="Wiebe Dijkstra" userId="3e228de1-5d7d-40b0-b1c2-3c4a90e6ed42" providerId="ADAL" clId="{6B5019C2-47AA-A249-ACFE-20A418A996E6}" dt="2022-06-15T13:47:00.286" v="1659" actId="14826"/>
          <ac:grpSpMkLst>
            <pc:docMk/>
            <pc:sldMk cId="1680702220" sldId="797"/>
            <ac:grpSpMk id="100" creationId="{C6B424EC-96B4-47FD-CECC-62B58CB9101C}"/>
          </ac:grpSpMkLst>
        </pc:grpChg>
        <pc:grpChg chg="add mod">
          <ac:chgData name="Wiebe Dijkstra" userId="3e228de1-5d7d-40b0-b1c2-3c4a90e6ed42" providerId="ADAL" clId="{6B5019C2-47AA-A249-ACFE-20A418A996E6}" dt="2022-06-15T13:42:12.196" v="1508" actId="14826"/>
          <ac:grpSpMkLst>
            <pc:docMk/>
            <pc:sldMk cId="1680702220" sldId="797"/>
            <ac:grpSpMk id="103" creationId="{4A6F795E-F153-BDBE-9084-F247D92FEF89}"/>
          </ac:grpSpMkLst>
        </pc:grpChg>
        <pc:grpChg chg="add mod">
          <ac:chgData name="Wiebe Dijkstra" userId="3e228de1-5d7d-40b0-b1c2-3c4a90e6ed42" providerId="ADAL" clId="{6B5019C2-47AA-A249-ACFE-20A418A996E6}" dt="2022-06-15T13:42:12.196" v="1508" actId="14826"/>
          <ac:grpSpMkLst>
            <pc:docMk/>
            <pc:sldMk cId="1680702220" sldId="797"/>
            <ac:grpSpMk id="107" creationId="{CF4219A2-550C-CDC2-8F23-8819F8B7EB5A}"/>
          </ac:grpSpMkLst>
        </pc:grpChg>
        <pc:grpChg chg="add del mod">
          <ac:chgData name="Wiebe Dijkstra" userId="3e228de1-5d7d-40b0-b1c2-3c4a90e6ed42" providerId="ADAL" clId="{6B5019C2-47AA-A249-ACFE-20A418A996E6}" dt="2022-06-15T13:42:12.196" v="1508" actId="14826"/>
          <ac:grpSpMkLst>
            <pc:docMk/>
            <pc:sldMk cId="1680702220" sldId="797"/>
            <ac:grpSpMk id="108" creationId="{4EECA90D-3407-7CE5-68E4-7CE884701644}"/>
          </ac:grpSpMkLst>
        </pc:grpChg>
        <pc:grpChg chg="mod">
          <ac:chgData name="Wiebe Dijkstra" userId="3e228de1-5d7d-40b0-b1c2-3c4a90e6ed42" providerId="ADAL" clId="{6B5019C2-47AA-A249-ACFE-20A418A996E6}" dt="2022-06-15T13:42:12.196" v="1508" actId="14826"/>
          <ac:grpSpMkLst>
            <pc:docMk/>
            <pc:sldMk cId="1680702220" sldId="797"/>
            <ac:grpSpMk id="109" creationId="{53345E08-08F7-BDB3-6689-3B8BBD996882}"/>
          </ac:grpSpMkLst>
        </pc:grpChg>
        <pc:grpChg chg="mod">
          <ac:chgData name="Wiebe Dijkstra" userId="3e228de1-5d7d-40b0-b1c2-3c4a90e6ed42" providerId="ADAL" clId="{6B5019C2-47AA-A249-ACFE-20A418A996E6}" dt="2022-06-15T13:42:12.196" v="1508" actId="14826"/>
          <ac:grpSpMkLst>
            <pc:docMk/>
            <pc:sldMk cId="1680702220" sldId="797"/>
            <ac:grpSpMk id="110" creationId="{4779E979-8550-93F9-A6BF-661A6283BB51}"/>
          </ac:grpSpMkLst>
        </pc:grpChg>
        <pc:grpChg chg="mod">
          <ac:chgData name="Wiebe Dijkstra" userId="3e228de1-5d7d-40b0-b1c2-3c4a90e6ed42" providerId="ADAL" clId="{6B5019C2-47AA-A249-ACFE-20A418A996E6}" dt="2022-06-15T13:42:12.196" v="1508" actId="14826"/>
          <ac:grpSpMkLst>
            <pc:docMk/>
            <pc:sldMk cId="1680702220" sldId="797"/>
            <ac:grpSpMk id="111" creationId="{F2F78BBF-981C-623D-E364-12F38E460BD7}"/>
          </ac:grpSpMkLst>
        </pc:grpChg>
        <pc:grpChg chg="mod">
          <ac:chgData name="Wiebe Dijkstra" userId="3e228de1-5d7d-40b0-b1c2-3c4a90e6ed42" providerId="ADAL" clId="{6B5019C2-47AA-A249-ACFE-20A418A996E6}" dt="2022-06-15T13:42:12.196" v="1508" actId="14826"/>
          <ac:grpSpMkLst>
            <pc:docMk/>
            <pc:sldMk cId="1680702220" sldId="797"/>
            <ac:grpSpMk id="113" creationId="{7809932E-8C8B-AFE3-C0B6-E17182C429B3}"/>
          </ac:grpSpMkLst>
        </pc:grpChg>
        <pc:grpChg chg="mod">
          <ac:chgData name="Wiebe Dijkstra" userId="3e228de1-5d7d-40b0-b1c2-3c4a90e6ed42" providerId="ADAL" clId="{6B5019C2-47AA-A249-ACFE-20A418A996E6}" dt="2022-06-15T13:42:12.196" v="1508" actId="14826"/>
          <ac:grpSpMkLst>
            <pc:docMk/>
            <pc:sldMk cId="1680702220" sldId="797"/>
            <ac:grpSpMk id="114" creationId="{C5F96F39-0F70-CF5A-010D-767870320847}"/>
          </ac:grpSpMkLst>
        </pc:grpChg>
        <pc:grpChg chg="mod">
          <ac:chgData name="Wiebe Dijkstra" userId="3e228de1-5d7d-40b0-b1c2-3c4a90e6ed42" providerId="ADAL" clId="{6B5019C2-47AA-A249-ACFE-20A418A996E6}" dt="2022-06-15T13:42:12.196" v="1508" actId="14826"/>
          <ac:grpSpMkLst>
            <pc:docMk/>
            <pc:sldMk cId="1680702220" sldId="797"/>
            <ac:grpSpMk id="115" creationId="{78385002-A538-D07B-C5C2-4197D8A7852A}"/>
          </ac:grpSpMkLst>
        </pc:grpChg>
        <pc:grpChg chg="mod">
          <ac:chgData name="Wiebe Dijkstra" userId="3e228de1-5d7d-40b0-b1c2-3c4a90e6ed42" providerId="ADAL" clId="{6B5019C2-47AA-A249-ACFE-20A418A996E6}" dt="2022-06-15T13:45:00.407" v="1653" actId="14826"/>
          <ac:grpSpMkLst>
            <pc:docMk/>
            <pc:sldMk cId="1680702220" sldId="797"/>
            <ac:grpSpMk id="138" creationId="{7A081D42-D9CB-B1DD-6101-156FC0F64BEF}"/>
          </ac:grpSpMkLst>
        </pc:grpChg>
        <pc:grpChg chg="add del mod">
          <ac:chgData name="Wiebe Dijkstra" userId="3e228de1-5d7d-40b0-b1c2-3c4a90e6ed42" providerId="ADAL" clId="{6B5019C2-47AA-A249-ACFE-20A418A996E6}" dt="2022-06-15T13:45:00.407" v="1653" actId="14826"/>
          <ac:grpSpMkLst>
            <pc:docMk/>
            <pc:sldMk cId="1680702220" sldId="797"/>
            <ac:grpSpMk id="139" creationId="{62B0649D-D4CE-DD40-D89E-B0C447987E78}"/>
          </ac:grpSpMkLst>
        </pc:grpChg>
        <pc:grpChg chg="mod">
          <ac:chgData name="Wiebe Dijkstra" userId="3e228de1-5d7d-40b0-b1c2-3c4a90e6ed42" providerId="ADAL" clId="{6B5019C2-47AA-A249-ACFE-20A418A996E6}" dt="2022-06-15T13:45:00.407" v="1653" actId="14826"/>
          <ac:grpSpMkLst>
            <pc:docMk/>
            <pc:sldMk cId="1680702220" sldId="797"/>
            <ac:grpSpMk id="140" creationId="{08412741-9676-D99D-BA8E-ED54B5170C85}"/>
          </ac:grpSpMkLst>
        </pc:grpChg>
        <pc:grpChg chg="mod">
          <ac:chgData name="Wiebe Dijkstra" userId="3e228de1-5d7d-40b0-b1c2-3c4a90e6ed42" providerId="ADAL" clId="{6B5019C2-47AA-A249-ACFE-20A418A996E6}" dt="2022-06-15T13:45:00.407" v="1653" actId="14826"/>
          <ac:grpSpMkLst>
            <pc:docMk/>
            <pc:sldMk cId="1680702220" sldId="797"/>
            <ac:grpSpMk id="141" creationId="{9D1721B9-4512-B3A9-4151-D0737A8251FF}"/>
          </ac:grpSpMkLst>
        </pc:grpChg>
        <pc:grpChg chg="mod">
          <ac:chgData name="Wiebe Dijkstra" userId="3e228de1-5d7d-40b0-b1c2-3c4a90e6ed42" providerId="ADAL" clId="{6B5019C2-47AA-A249-ACFE-20A418A996E6}" dt="2022-06-15T13:45:00.407" v="1653" actId="14826"/>
          <ac:grpSpMkLst>
            <pc:docMk/>
            <pc:sldMk cId="1680702220" sldId="797"/>
            <ac:grpSpMk id="142" creationId="{6B07CC70-758A-70A0-C5FB-CDB4593090AD}"/>
          </ac:grpSpMkLst>
        </pc:grpChg>
        <pc:grpChg chg="mod">
          <ac:chgData name="Wiebe Dijkstra" userId="3e228de1-5d7d-40b0-b1c2-3c4a90e6ed42" providerId="ADAL" clId="{6B5019C2-47AA-A249-ACFE-20A418A996E6}" dt="2022-06-15T13:45:00.407" v="1653" actId="14826"/>
          <ac:grpSpMkLst>
            <pc:docMk/>
            <pc:sldMk cId="1680702220" sldId="797"/>
            <ac:grpSpMk id="143" creationId="{5C971737-2762-1BE9-2BC8-C954B84C3121}"/>
          </ac:grpSpMkLst>
        </pc:grpChg>
        <pc:picChg chg="del topLvl">
          <ac:chgData name="Wiebe Dijkstra" userId="3e228de1-5d7d-40b0-b1c2-3c4a90e6ed42" providerId="ADAL" clId="{6B5019C2-47AA-A249-ACFE-20A418A996E6}" dt="2022-06-15T13:39:54.611" v="1391" actId="478"/>
          <ac:picMkLst>
            <pc:docMk/>
            <pc:sldMk cId="1680702220" sldId="797"/>
            <ac:picMk id="7" creationId="{BF2E7EA1-C83D-1046-9B1D-9F43C551DE1F}"/>
          </ac:picMkLst>
        </pc:picChg>
        <pc:picChg chg="del topLvl">
          <ac:chgData name="Wiebe Dijkstra" userId="3e228de1-5d7d-40b0-b1c2-3c4a90e6ed42" providerId="ADAL" clId="{6B5019C2-47AA-A249-ACFE-20A418A996E6}" dt="2022-06-15T13:39:54.611" v="1391" actId="478"/>
          <ac:picMkLst>
            <pc:docMk/>
            <pc:sldMk cId="1680702220" sldId="797"/>
            <ac:picMk id="10" creationId="{09F123A1-AEF5-3948-AC8B-36FB3FAB7DE8}"/>
          </ac:picMkLst>
        </pc:picChg>
        <pc:picChg chg="del topLvl">
          <ac:chgData name="Wiebe Dijkstra" userId="3e228de1-5d7d-40b0-b1c2-3c4a90e6ed42" providerId="ADAL" clId="{6B5019C2-47AA-A249-ACFE-20A418A996E6}" dt="2022-06-15T13:39:54.611" v="1391" actId="478"/>
          <ac:picMkLst>
            <pc:docMk/>
            <pc:sldMk cId="1680702220" sldId="797"/>
            <ac:picMk id="13" creationId="{B9F940B7-B7E7-4947-AE5C-B374AD23E965}"/>
          </ac:picMkLst>
        </pc:picChg>
        <pc:picChg chg="del topLvl">
          <ac:chgData name="Wiebe Dijkstra" userId="3e228de1-5d7d-40b0-b1c2-3c4a90e6ed42" providerId="ADAL" clId="{6B5019C2-47AA-A249-ACFE-20A418A996E6}" dt="2022-06-15T13:39:54.611" v="1391" actId="478"/>
          <ac:picMkLst>
            <pc:docMk/>
            <pc:sldMk cId="1680702220" sldId="797"/>
            <ac:picMk id="16" creationId="{D931F6B1-565B-4F45-86AE-4F252BB591E7}"/>
          </ac:picMkLst>
        </pc:picChg>
        <pc:picChg chg="del topLvl">
          <ac:chgData name="Wiebe Dijkstra" userId="3e228de1-5d7d-40b0-b1c2-3c4a90e6ed42" providerId="ADAL" clId="{6B5019C2-47AA-A249-ACFE-20A418A996E6}" dt="2022-06-15T13:39:54.611" v="1391" actId="478"/>
          <ac:picMkLst>
            <pc:docMk/>
            <pc:sldMk cId="1680702220" sldId="797"/>
            <ac:picMk id="19" creationId="{C48CF5D3-674D-6E44-A561-B3F5AD4F82E6}"/>
          </ac:picMkLst>
        </pc:picChg>
        <pc:picChg chg="del topLvl">
          <ac:chgData name="Wiebe Dijkstra" userId="3e228de1-5d7d-40b0-b1c2-3c4a90e6ed42" providerId="ADAL" clId="{6B5019C2-47AA-A249-ACFE-20A418A996E6}" dt="2022-06-15T13:39:54.611" v="1391" actId="478"/>
          <ac:picMkLst>
            <pc:docMk/>
            <pc:sldMk cId="1680702220" sldId="797"/>
            <ac:picMk id="22" creationId="{D0B35284-DCE2-3248-8C01-BA7748DEB69A}"/>
          </ac:picMkLst>
        </pc:picChg>
        <pc:picChg chg="del topLvl">
          <ac:chgData name="Wiebe Dijkstra" userId="3e228de1-5d7d-40b0-b1c2-3c4a90e6ed42" providerId="ADAL" clId="{6B5019C2-47AA-A249-ACFE-20A418A996E6}" dt="2022-06-15T13:39:54.611" v="1391" actId="478"/>
          <ac:picMkLst>
            <pc:docMk/>
            <pc:sldMk cId="1680702220" sldId="797"/>
            <ac:picMk id="25" creationId="{7CA23D01-EF7D-CE48-846C-C9C85D654903}"/>
          </ac:picMkLst>
        </pc:picChg>
        <pc:picChg chg="del topLvl">
          <ac:chgData name="Wiebe Dijkstra" userId="3e228de1-5d7d-40b0-b1c2-3c4a90e6ed42" providerId="ADAL" clId="{6B5019C2-47AA-A249-ACFE-20A418A996E6}" dt="2022-06-15T13:39:54.611" v="1391" actId="478"/>
          <ac:picMkLst>
            <pc:docMk/>
            <pc:sldMk cId="1680702220" sldId="797"/>
            <ac:picMk id="28" creationId="{E4B6A4B1-B60C-614E-B8C5-CFBCD35EAEDE}"/>
          </ac:picMkLst>
        </pc:picChg>
        <pc:picChg chg="del topLvl">
          <ac:chgData name="Wiebe Dijkstra" userId="3e228de1-5d7d-40b0-b1c2-3c4a90e6ed42" providerId="ADAL" clId="{6B5019C2-47AA-A249-ACFE-20A418A996E6}" dt="2022-06-15T13:39:54.611" v="1391" actId="478"/>
          <ac:picMkLst>
            <pc:docMk/>
            <pc:sldMk cId="1680702220" sldId="797"/>
            <ac:picMk id="31" creationId="{7104D159-789F-6A4D-AC97-B8C1F68633B7}"/>
          </ac:picMkLst>
        </pc:picChg>
        <pc:picChg chg="del topLvl">
          <ac:chgData name="Wiebe Dijkstra" userId="3e228de1-5d7d-40b0-b1c2-3c4a90e6ed42" providerId="ADAL" clId="{6B5019C2-47AA-A249-ACFE-20A418A996E6}" dt="2022-06-15T13:39:54.611" v="1391" actId="478"/>
          <ac:picMkLst>
            <pc:docMk/>
            <pc:sldMk cId="1680702220" sldId="797"/>
            <ac:picMk id="34" creationId="{844BE5BB-DE5A-394C-AD25-9F5F21E7EF8F}"/>
          </ac:picMkLst>
        </pc:picChg>
        <pc:picChg chg="del topLvl">
          <ac:chgData name="Wiebe Dijkstra" userId="3e228de1-5d7d-40b0-b1c2-3c4a90e6ed42" providerId="ADAL" clId="{6B5019C2-47AA-A249-ACFE-20A418A996E6}" dt="2022-06-15T13:39:54.611" v="1391" actId="478"/>
          <ac:picMkLst>
            <pc:docMk/>
            <pc:sldMk cId="1680702220" sldId="797"/>
            <ac:picMk id="37" creationId="{FDF144B1-D113-AA40-9D7F-8EE9481CACF9}"/>
          </ac:picMkLst>
        </pc:picChg>
        <pc:picChg chg="mod topLvl">
          <ac:chgData name="Wiebe Dijkstra" userId="3e228de1-5d7d-40b0-b1c2-3c4a90e6ed42" providerId="ADAL" clId="{6B5019C2-47AA-A249-ACFE-20A418A996E6}" dt="2022-06-15T13:42:12.196" v="1508" actId="14826"/>
          <ac:picMkLst>
            <pc:docMk/>
            <pc:sldMk cId="1680702220" sldId="797"/>
            <ac:picMk id="39" creationId="{A89FBC00-DDAC-2548-A6E6-50808ADC9F0E}"/>
          </ac:picMkLst>
        </pc:picChg>
        <pc:picChg chg="del mod topLvl">
          <ac:chgData name="Wiebe Dijkstra" userId="3e228de1-5d7d-40b0-b1c2-3c4a90e6ed42" providerId="ADAL" clId="{6B5019C2-47AA-A249-ACFE-20A418A996E6}" dt="2022-06-15T13:25:12.369" v="1104" actId="478"/>
          <ac:picMkLst>
            <pc:docMk/>
            <pc:sldMk cId="1680702220" sldId="797"/>
            <ac:picMk id="40" creationId="{50EA0EE4-C458-7E4F-A84B-E23A70AF410A}"/>
          </ac:picMkLst>
        </pc:picChg>
        <pc:picChg chg="mod topLvl">
          <ac:chgData name="Wiebe Dijkstra" userId="3e228de1-5d7d-40b0-b1c2-3c4a90e6ed42" providerId="ADAL" clId="{6B5019C2-47AA-A249-ACFE-20A418A996E6}" dt="2022-06-15T13:42:12.196" v="1508" actId="14826"/>
          <ac:picMkLst>
            <pc:docMk/>
            <pc:sldMk cId="1680702220" sldId="797"/>
            <ac:picMk id="42" creationId="{0FAEE042-BA72-9C48-9FBF-BFB0E0424102}"/>
          </ac:picMkLst>
        </pc:picChg>
        <pc:picChg chg="del mod topLvl">
          <ac:chgData name="Wiebe Dijkstra" userId="3e228de1-5d7d-40b0-b1c2-3c4a90e6ed42" providerId="ADAL" clId="{6B5019C2-47AA-A249-ACFE-20A418A996E6}" dt="2022-06-15T13:27:16.646" v="1143" actId="478"/>
          <ac:picMkLst>
            <pc:docMk/>
            <pc:sldMk cId="1680702220" sldId="797"/>
            <ac:picMk id="44" creationId="{7E76F9AD-0195-5143-ACAC-02A88F30366A}"/>
          </ac:picMkLst>
        </pc:picChg>
        <pc:picChg chg="del mod topLvl">
          <ac:chgData name="Wiebe Dijkstra" userId="3e228de1-5d7d-40b0-b1c2-3c4a90e6ed42" providerId="ADAL" clId="{6B5019C2-47AA-A249-ACFE-20A418A996E6}" dt="2022-06-15T13:27:18.231" v="1144" actId="478"/>
          <ac:picMkLst>
            <pc:docMk/>
            <pc:sldMk cId="1680702220" sldId="797"/>
            <ac:picMk id="46" creationId="{0EF233FA-24CF-E847-8962-D88A201E3A86}"/>
          </ac:picMkLst>
        </pc:picChg>
        <pc:picChg chg="del mod topLvl">
          <ac:chgData name="Wiebe Dijkstra" userId="3e228de1-5d7d-40b0-b1c2-3c4a90e6ed42" providerId="ADAL" clId="{6B5019C2-47AA-A249-ACFE-20A418A996E6}" dt="2022-06-15T13:27:20.200" v="1145" actId="478"/>
          <ac:picMkLst>
            <pc:docMk/>
            <pc:sldMk cId="1680702220" sldId="797"/>
            <ac:picMk id="48" creationId="{36F28615-C9B5-F343-9C90-B99D7C72A68B}"/>
          </ac:picMkLst>
        </pc:picChg>
        <pc:picChg chg="del mod topLvl">
          <ac:chgData name="Wiebe Dijkstra" userId="3e228de1-5d7d-40b0-b1c2-3c4a90e6ed42" providerId="ADAL" clId="{6B5019C2-47AA-A249-ACFE-20A418A996E6}" dt="2022-06-15T13:31:50.689" v="1226" actId="478"/>
          <ac:picMkLst>
            <pc:docMk/>
            <pc:sldMk cId="1680702220" sldId="797"/>
            <ac:picMk id="51" creationId="{02ECCD27-0B70-E34C-9C70-BDB16AE823C0}"/>
          </ac:picMkLst>
        </pc:picChg>
        <pc:picChg chg="del mod topLvl">
          <ac:chgData name="Wiebe Dijkstra" userId="3e228de1-5d7d-40b0-b1c2-3c4a90e6ed42" providerId="ADAL" clId="{6B5019C2-47AA-A249-ACFE-20A418A996E6}" dt="2022-06-15T13:31:50.689" v="1226" actId="478"/>
          <ac:picMkLst>
            <pc:docMk/>
            <pc:sldMk cId="1680702220" sldId="797"/>
            <ac:picMk id="54" creationId="{75288629-5316-7A47-A27B-58F159906E22}"/>
          </ac:picMkLst>
        </pc:picChg>
        <pc:picChg chg="del mod topLvl">
          <ac:chgData name="Wiebe Dijkstra" userId="3e228de1-5d7d-40b0-b1c2-3c4a90e6ed42" providerId="ADAL" clId="{6B5019C2-47AA-A249-ACFE-20A418A996E6}" dt="2022-06-15T13:31:50.689" v="1226" actId="478"/>
          <ac:picMkLst>
            <pc:docMk/>
            <pc:sldMk cId="1680702220" sldId="797"/>
            <ac:picMk id="57" creationId="{72192793-31A0-1148-9A7E-86F8B987B173}"/>
          </ac:picMkLst>
        </pc:picChg>
        <pc:picChg chg="del mod topLvl">
          <ac:chgData name="Wiebe Dijkstra" userId="3e228de1-5d7d-40b0-b1c2-3c4a90e6ed42" providerId="ADAL" clId="{6B5019C2-47AA-A249-ACFE-20A418A996E6}" dt="2022-06-15T13:31:50.689" v="1226" actId="478"/>
          <ac:picMkLst>
            <pc:docMk/>
            <pc:sldMk cId="1680702220" sldId="797"/>
            <ac:picMk id="60" creationId="{679223BB-18C5-5347-A8A2-DDC7131A47F5}"/>
          </ac:picMkLst>
        </pc:picChg>
        <pc:picChg chg="del mod topLvl">
          <ac:chgData name="Wiebe Dijkstra" userId="3e228de1-5d7d-40b0-b1c2-3c4a90e6ed42" providerId="ADAL" clId="{6B5019C2-47AA-A249-ACFE-20A418A996E6}" dt="2022-06-15T13:31:50.689" v="1226" actId="478"/>
          <ac:picMkLst>
            <pc:docMk/>
            <pc:sldMk cId="1680702220" sldId="797"/>
            <ac:picMk id="63" creationId="{B006DAC1-B654-BC4A-BD37-AFDBEC6BD89D}"/>
          </ac:picMkLst>
        </pc:picChg>
        <pc:picChg chg="del mod topLvl">
          <ac:chgData name="Wiebe Dijkstra" userId="3e228de1-5d7d-40b0-b1c2-3c4a90e6ed42" providerId="ADAL" clId="{6B5019C2-47AA-A249-ACFE-20A418A996E6}" dt="2022-06-15T13:31:50.689" v="1226" actId="478"/>
          <ac:picMkLst>
            <pc:docMk/>
            <pc:sldMk cId="1680702220" sldId="797"/>
            <ac:picMk id="66" creationId="{46AAF9D0-8857-0741-8DD0-5C40F56734E8}"/>
          </ac:picMkLst>
        </pc:picChg>
        <pc:picChg chg="del">
          <ac:chgData name="Wiebe Dijkstra" userId="3e228de1-5d7d-40b0-b1c2-3c4a90e6ed42" providerId="ADAL" clId="{6B5019C2-47AA-A249-ACFE-20A418A996E6}" dt="2022-06-15T13:39:54.611" v="1391" actId="478"/>
          <ac:picMkLst>
            <pc:docMk/>
            <pc:sldMk cId="1680702220" sldId="797"/>
            <ac:picMk id="76" creationId="{BFA6E136-80C3-6C4B-BD67-440378C1AFDF}"/>
          </ac:picMkLst>
        </pc:picChg>
        <pc:picChg chg="mod topLvl">
          <ac:chgData name="Wiebe Dijkstra" userId="3e228de1-5d7d-40b0-b1c2-3c4a90e6ed42" providerId="ADAL" clId="{6B5019C2-47AA-A249-ACFE-20A418A996E6}" dt="2022-06-15T13:40:54.710" v="1420" actId="14826"/>
          <ac:picMkLst>
            <pc:docMk/>
            <pc:sldMk cId="1680702220" sldId="797"/>
            <ac:picMk id="77" creationId="{83C236FA-3DC6-B2A1-1AF2-8D7AAC11F0FC}"/>
          </ac:picMkLst>
        </pc:picChg>
        <pc:picChg chg="mod topLvl">
          <ac:chgData name="Wiebe Dijkstra" userId="3e228de1-5d7d-40b0-b1c2-3c4a90e6ed42" providerId="ADAL" clId="{6B5019C2-47AA-A249-ACFE-20A418A996E6}" dt="2022-06-15T13:42:12.196" v="1508" actId="14826"/>
          <ac:picMkLst>
            <pc:docMk/>
            <pc:sldMk cId="1680702220" sldId="797"/>
            <ac:picMk id="83" creationId="{E6EAD18C-018C-6EB2-BE96-984079C4573C}"/>
          </ac:picMkLst>
        </pc:picChg>
        <pc:picChg chg="mod topLvl">
          <ac:chgData name="Wiebe Dijkstra" userId="3e228de1-5d7d-40b0-b1c2-3c4a90e6ed42" providerId="ADAL" clId="{6B5019C2-47AA-A249-ACFE-20A418A996E6}" dt="2022-06-15T13:42:12.196" v="1508" actId="14826"/>
          <ac:picMkLst>
            <pc:docMk/>
            <pc:sldMk cId="1680702220" sldId="797"/>
            <ac:picMk id="89" creationId="{C5644411-A962-3EC5-D168-DF515949E627}"/>
          </ac:picMkLst>
        </pc:picChg>
        <pc:picChg chg="del mod topLvl">
          <ac:chgData name="Wiebe Dijkstra" userId="3e228de1-5d7d-40b0-b1c2-3c4a90e6ed42" providerId="ADAL" clId="{6B5019C2-47AA-A249-ACFE-20A418A996E6}" dt="2022-06-15T13:39:54.611" v="1391" actId="478"/>
          <ac:picMkLst>
            <pc:docMk/>
            <pc:sldMk cId="1680702220" sldId="797"/>
            <ac:picMk id="93" creationId="{11461EF5-E2C1-2FB4-1076-B3C6652BD30E}"/>
          </ac:picMkLst>
        </pc:picChg>
        <pc:picChg chg="mod topLvl">
          <ac:chgData name="Wiebe Dijkstra" userId="3e228de1-5d7d-40b0-b1c2-3c4a90e6ed42" providerId="ADAL" clId="{6B5019C2-47AA-A249-ACFE-20A418A996E6}" dt="2022-06-15T13:42:12.196" v="1508" actId="14826"/>
          <ac:picMkLst>
            <pc:docMk/>
            <pc:sldMk cId="1680702220" sldId="797"/>
            <ac:picMk id="96" creationId="{14EFC58F-3DED-D3DC-3391-13019DB8C4CC}"/>
          </ac:picMkLst>
        </pc:picChg>
        <pc:picChg chg="mod topLvl">
          <ac:chgData name="Wiebe Dijkstra" userId="3e228de1-5d7d-40b0-b1c2-3c4a90e6ed42" providerId="ADAL" clId="{6B5019C2-47AA-A249-ACFE-20A418A996E6}" dt="2022-06-15T13:42:12.196" v="1508" actId="14826"/>
          <ac:picMkLst>
            <pc:docMk/>
            <pc:sldMk cId="1680702220" sldId="797"/>
            <ac:picMk id="98" creationId="{F8A7CA63-C3EB-1AD9-B443-F30B4EBA7EF0}"/>
          </ac:picMkLst>
        </pc:picChg>
        <pc:picChg chg="mod topLvl">
          <ac:chgData name="Wiebe Dijkstra" userId="3e228de1-5d7d-40b0-b1c2-3c4a90e6ed42" providerId="ADAL" clId="{6B5019C2-47AA-A249-ACFE-20A418A996E6}" dt="2022-06-15T13:42:12.196" v="1508" actId="14826"/>
          <ac:picMkLst>
            <pc:docMk/>
            <pc:sldMk cId="1680702220" sldId="797"/>
            <ac:picMk id="101" creationId="{82241BD0-8CC6-7C8A-DAAC-064A914474CD}"/>
          </ac:picMkLst>
        </pc:picChg>
        <pc:picChg chg="mod">
          <ac:chgData name="Wiebe Dijkstra" userId="3e228de1-5d7d-40b0-b1c2-3c4a90e6ed42" providerId="ADAL" clId="{6B5019C2-47AA-A249-ACFE-20A418A996E6}" dt="2022-06-15T13:47:00.286" v="1659" actId="14826"/>
          <ac:picMkLst>
            <pc:docMk/>
            <pc:sldMk cId="1680702220" sldId="797"/>
            <ac:picMk id="104" creationId="{8F40D23B-71EB-4A2B-FDA2-F0B88CC01590}"/>
          </ac:picMkLst>
        </pc:picChg>
        <pc:picChg chg="mod">
          <ac:chgData name="Wiebe Dijkstra" userId="3e228de1-5d7d-40b0-b1c2-3c4a90e6ed42" providerId="ADAL" clId="{6B5019C2-47AA-A249-ACFE-20A418A996E6}" dt="2022-06-15T13:42:12.196" v="1508" actId="14826"/>
          <ac:picMkLst>
            <pc:docMk/>
            <pc:sldMk cId="1680702220" sldId="797"/>
            <ac:picMk id="116" creationId="{5477C848-AD15-4C52-4EA5-A22743DF6D79}"/>
          </ac:picMkLst>
        </pc:picChg>
        <pc:picChg chg="mod">
          <ac:chgData name="Wiebe Dijkstra" userId="3e228de1-5d7d-40b0-b1c2-3c4a90e6ed42" providerId="ADAL" clId="{6B5019C2-47AA-A249-ACFE-20A418A996E6}" dt="2022-06-15T13:42:12.196" v="1508" actId="14826"/>
          <ac:picMkLst>
            <pc:docMk/>
            <pc:sldMk cId="1680702220" sldId="797"/>
            <ac:picMk id="118" creationId="{F70B1B10-2B35-A26E-2C59-125D97492FBF}"/>
          </ac:picMkLst>
        </pc:picChg>
        <pc:picChg chg="mod">
          <ac:chgData name="Wiebe Dijkstra" userId="3e228de1-5d7d-40b0-b1c2-3c4a90e6ed42" providerId="ADAL" clId="{6B5019C2-47AA-A249-ACFE-20A418A996E6}" dt="2022-06-15T13:42:12.196" v="1508" actId="14826"/>
          <ac:picMkLst>
            <pc:docMk/>
            <pc:sldMk cId="1680702220" sldId="797"/>
            <ac:picMk id="120" creationId="{C028D457-1AE9-1764-9928-DD6A9313A532}"/>
          </ac:picMkLst>
        </pc:picChg>
        <pc:picChg chg="mod">
          <ac:chgData name="Wiebe Dijkstra" userId="3e228de1-5d7d-40b0-b1c2-3c4a90e6ed42" providerId="ADAL" clId="{6B5019C2-47AA-A249-ACFE-20A418A996E6}" dt="2022-06-15T13:42:12.196" v="1508" actId="14826"/>
          <ac:picMkLst>
            <pc:docMk/>
            <pc:sldMk cId="1680702220" sldId="797"/>
            <ac:picMk id="122" creationId="{FB8050B3-636F-80CE-F4EA-C6129AC2D915}"/>
          </ac:picMkLst>
        </pc:picChg>
        <pc:picChg chg="mod">
          <ac:chgData name="Wiebe Dijkstra" userId="3e228de1-5d7d-40b0-b1c2-3c4a90e6ed42" providerId="ADAL" clId="{6B5019C2-47AA-A249-ACFE-20A418A996E6}" dt="2022-06-15T13:42:12.196" v="1508" actId="14826"/>
          <ac:picMkLst>
            <pc:docMk/>
            <pc:sldMk cId="1680702220" sldId="797"/>
            <ac:picMk id="124" creationId="{3D60D98F-226F-0E1E-3A08-84226BE10EC5}"/>
          </ac:picMkLst>
        </pc:picChg>
        <pc:picChg chg="mod">
          <ac:chgData name="Wiebe Dijkstra" userId="3e228de1-5d7d-40b0-b1c2-3c4a90e6ed42" providerId="ADAL" clId="{6B5019C2-47AA-A249-ACFE-20A418A996E6}" dt="2022-06-15T13:42:12.196" v="1508" actId="14826"/>
          <ac:picMkLst>
            <pc:docMk/>
            <pc:sldMk cId="1680702220" sldId="797"/>
            <ac:picMk id="126" creationId="{935EEBB3-3820-9845-3312-1F0B185AC764}"/>
          </ac:picMkLst>
        </pc:picChg>
        <pc:picChg chg="mod">
          <ac:chgData name="Wiebe Dijkstra" userId="3e228de1-5d7d-40b0-b1c2-3c4a90e6ed42" providerId="ADAL" clId="{6B5019C2-47AA-A249-ACFE-20A418A996E6}" dt="2022-06-15T13:47:00.286" v="1659" actId="14826"/>
          <ac:picMkLst>
            <pc:docMk/>
            <pc:sldMk cId="1680702220" sldId="797"/>
            <ac:picMk id="128" creationId="{77D058AA-C9B7-DC40-7974-E590AD405D0A}"/>
          </ac:picMkLst>
        </pc:picChg>
        <pc:picChg chg="mod">
          <ac:chgData name="Wiebe Dijkstra" userId="3e228de1-5d7d-40b0-b1c2-3c4a90e6ed42" providerId="ADAL" clId="{6B5019C2-47AA-A249-ACFE-20A418A996E6}" dt="2022-06-15T13:47:00.286" v="1659" actId="14826"/>
          <ac:picMkLst>
            <pc:docMk/>
            <pc:sldMk cId="1680702220" sldId="797"/>
            <ac:picMk id="130" creationId="{F1DED37C-70D6-1D7E-F84C-A13CF445BB07}"/>
          </ac:picMkLst>
        </pc:picChg>
        <pc:picChg chg="mod">
          <ac:chgData name="Wiebe Dijkstra" userId="3e228de1-5d7d-40b0-b1c2-3c4a90e6ed42" providerId="ADAL" clId="{6B5019C2-47AA-A249-ACFE-20A418A996E6}" dt="2022-06-15T13:47:00.286" v="1659" actId="14826"/>
          <ac:picMkLst>
            <pc:docMk/>
            <pc:sldMk cId="1680702220" sldId="797"/>
            <ac:picMk id="132" creationId="{E84DED8D-2A6D-9022-7F64-D96530B86B0D}"/>
          </ac:picMkLst>
        </pc:picChg>
        <pc:picChg chg="mod">
          <ac:chgData name="Wiebe Dijkstra" userId="3e228de1-5d7d-40b0-b1c2-3c4a90e6ed42" providerId="ADAL" clId="{6B5019C2-47AA-A249-ACFE-20A418A996E6}" dt="2022-06-15T13:47:00.286" v="1659" actId="14826"/>
          <ac:picMkLst>
            <pc:docMk/>
            <pc:sldMk cId="1680702220" sldId="797"/>
            <ac:picMk id="134" creationId="{CBFB61C8-872A-2AE5-F08B-3074813B48BC}"/>
          </ac:picMkLst>
        </pc:picChg>
        <pc:picChg chg="mod">
          <ac:chgData name="Wiebe Dijkstra" userId="3e228de1-5d7d-40b0-b1c2-3c4a90e6ed42" providerId="ADAL" clId="{6B5019C2-47AA-A249-ACFE-20A418A996E6}" dt="2022-06-15T13:47:00.286" v="1659" actId="14826"/>
          <ac:picMkLst>
            <pc:docMk/>
            <pc:sldMk cId="1680702220" sldId="797"/>
            <ac:picMk id="136" creationId="{FA57D384-DE56-C99D-E32E-80F885AE1876}"/>
          </ac:picMkLst>
        </pc:picChg>
        <pc:picChg chg="mod">
          <ac:chgData name="Wiebe Dijkstra" userId="3e228de1-5d7d-40b0-b1c2-3c4a90e6ed42" providerId="ADAL" clId="{6B5019C2-47AA-A249-ACFE-20A418A996E6}" dt="2022-06-15T13:45:00.407" v="1653" actId="14826"/>
          <ac:picMkLst>
            <pc:docMk/>
            <pc:sldMk cId="1680702220" sldId="797"/>
            <ac:picMk id="144" creationId="{6CDB183D-09EE-7594-9288-B428B86EFFE1}"/>
          </ac:picMkLst>
        </pc:picChg>
        <pc:picChg chg="mod">
          <ac:chgData name="Wiebe Dijkstra" userId="3e228de1-5d7d-40b0-b1c2-3c4a90e6ed42" providerId="ADAL" clId="{6B5019C2-47AA-A249-ACFE-20A418A996E6}" dt="2022-06-15T13:45:00.407" v="1653" actId="14826"/>
          <ac:picMkLst>
            <pc:docMk/>
            <pc:sldMk cId="1680702220" sldId="797"/>
            <ac:picMk id="146" creationId="{786900B4-F045-8CB4-5EAD-92643EF2C8EE}"/>
          </ac:picMkLst>
        </pc:picChg>
        <pc:picChg chg="mod">
          <ac:chgData name="Wiebe Dijkstra" userId="3e228de1-5d7d-40b0-b1c2-3c4a90e6ed42" providerId="ADAL" clId="{6B5019C2-47AA-A249-ACFE-20A418A996E6}" dt="2022-06-15T13:45:00.407" v="1653" actId="14826"/>
          <ac:picMkLst>
            <pc:docMk/>
            <pc:sldMk cId="1680702220" sldId="797"/>
            <ac:picMk id="148" creationId="{EECC5642-1D96-9227-3677-7C5DAE173377}"/>
          </ac:picMkLst>
        </pc:picChg>
        <pc:picChg chg="mod">
          <ac:chgData name="Wiebe Dijkstra" userId="3e228de1-5d7d-40b0-b1c2-3c4a90e6ed42" providerId="ADAL" clId="{6B5019C2-47AA-A249-ACFE-20A418A996E6}" dt="2022-06-15T13:45:00.407" v="1653" actId="14826"/>
          <ac:picMkLst>
            <pc:docMk/>
            <pc:sldMk cId="1680702220" sldId="797"/>
            <ac:picMk id="150" creationId="{5635DA32-4421-256A-B5D2-8DDD149AD788}"/>
          </ac:picMkLst>
        </pc:picChg>
        <pc:picChg chg="mod">
          <ac:chgData name="Wiebe Dijkstra" userId="3e228de1-5d7d-40b0-b1c2-3c4a90e6ed42" providerId="ADAL" clId="{6B5019C2-47AA-A249-ACFE-20A418A996E6}" dt="2022-06-15T13:45:00.407" v="1653" actId="14826"/>
          <ac:picMkLst>
            <pc:docMk/>
            <pc:sldMk cId="1680702220" sldId="797"/>
            <ac:picMk id="152" creationId="{6E2B0BE1-44E4-7CD1-CBA6-C26AD2CD69A8}"/>
          </ac:picMkLst>
        </pc:picChg>
        <pc:picChg chg="mod">
          <ac:chgData name="Wiebe Dijkstra" userId="3e228de1-5d7d-40b0-b1c2-3c4a90e6ed42" providerId="ADAL" clId="{6B5019C2-47AA-A249-ACFE-20A418A996E6}" dt="2022-06-15T13:45:00.407" v="1653" actId="14826"/>
          <ac:picMkLst>
            <pc:docMk/>
            <pc:sldMk cId="1680702220" sldId="797"/>
            <ac:picMk id="154" creationId="{639807BB-B749-EA30-D832-93DE2CC9B289}"/>
          </ac:picMkLst>
        </pc:picChg>
        <pc:cxnChg chg="add del mod">
          <ac:chgData name="Wiebe Dijkstra" userId="3e228de1-5d7d-40b0-b1c2-3c4a90e6ed42" providerId="ADAL" clId="{6B5019C2-47AA-A249-ACFE-20A418A996E6}" dt="2022-06-15T13:35:00.462" v="1258" actId="478"/>
          <ac:cxnSpMkLst>
            <pc:docMk/>
            <pc:sldMk cId="1680702220" sldId="797"/>
            <ac:cxnSpMk id="70" creationId="{B5DE3E5B-3080-E52B-CED5-06CD6C5ED218}"/>
          </ac:cxnSpMkLst>
        </pc:cxnChg>
        <pc:cxnChg chg="del mod">
          <ac:chgData name="Wiebe Dijkstra" userId="3e228de1-5d7d-40b0-b1c2-3c4a90e6ed42" providerId="ADAL" clId="{6B5019C2-47AA-A249-ACFE-20A418A996E6}" dt="2022-06-15T13:34:57.356" v="1257" actId="478"/>
          <ac:cxnSpMkLst>
            <pc:docMk/>
            <pc:sldMk cId="1680702220" sldId="797"/>
            <ac:cxnSpMk id="112" creationId="{522A1797-248E-3807-69FA-D08A7161F37C}"/>
          </ac:cxnSpMkLst>
        </pc:cxnChg>
        <pc:cxnChg chg="add del mod">
          <ac:chgData name="Wiebe Dijkstra" userId="3e228de1-5d7d-40b0-b1c2-3c4a90e6ed42" providerId="ADAL" clId="{6B5019C2-47AA-A249-ACFE-20A418A996E6}" dt="2022-06-15T13:35:58.391" v="1288" actId="478"/>
          <ac:cxnSpMkLst>
            <pc:docMk/>
            <pc:sldMk cId="1680702220" sldId="797"/>
            <ac:cxnSpMk id="129" creationId="{28EE2700-7251-38A8-C733-92225AA32817}"/>
          </ac:cxnSpMkLst>
        </pc:cxnChg>
      </pc:sldChg>
      <pc:sldChg chg="add ord">
        <pc:chgData name="Wiebe Dijkstra" userId="3e228de1-5d7d-40b0-b1c2-3c4a90e6ed42" providerId="ADAL" clId="{6B5019C2-47AA-A249-ACFE-20A418A996E6}" dt="2022-06-15T13:53:44.163" v="1684" actId="20578"/>
        <pc:sldMkLst>
          <pc:docMk/>
          <pc:sldMk cId="3097755440" sldId="798"/>
        </pc:sldMkLst>
      </pc:sldChg>
      <pc:sldChg chg="addSp delSp modSp new del mod ord modClrScheme chgLayout">
        <pc:chgData name="Wiebe Dijkstra" userId="3e228de1-5d7d-40b0-b1c2-3c4a90e6ed42" providerId="ADAL" clId="{6B5019C2-47AA-A249-ACFE-20A418A996E6}" dt="2022-06-15T14:10:42.170" v="1706" actId="2696"/>
        <pc:sldMkLst>
          <pc:docMk/>
          <pc:sldMk cId="1263669229" sldId="799"/>
        </pc:sldMkLst>
        <pc:spChg chg="add mod">
          <ac:chgData name="Wiebe Dijkstra" userId="3e228de1-5d7d-40b0-b1c2-3c4a90e6ed42" providerId="ADAL" clId="{6B5019C2-47AA-A249-ACFE-20A418A996E6}" dt="2022-06-15T13:53:58.793" v="1687" actId="700"/>
          <ac:spMkLst>
            <pc:docMk/>
            <pc:sldMk cId="1263669229" sldId="799"/>
            <ac:spMk id="2" creationId="{6CAA61F0-D1B6-D6D3-427C-25E751CF5CA0}"/>
          </ac:spMkLst>
        </pc:spChg>
        <pc:spChg chg="add mod">
          <ac:chgData name="Wiebe Dijkstra" userId="3e228de1-5d7d-40b0-b1c2-3c4a90e6ed42" providerId="ADAL" clId="{6B5019C2-47AA-A249-ACFE-20A418A996E6}" dt="2022-06-15T13:53:58.793" v="1687" actId="700"/>
          <ac:spMkLst>
            <pc:docMk/>
            <pc:sldMk cId="1263669229" sldId="799"/>
            <ac:spMk id="3" creationId="{B7834585-81F5-464C-552D-FB4D9C8F25D1}"/>
          </ac:spMkLst>
        </pc:spChg>
        <pc:spChg chg="add del mod">
          <ac:chgData name="Wiebe Dijkstra" userId="3e228de1-5d7d-40b0-b1c2-3c4a90e6ed42" providerId="ADAL" clId="{6B5019C2-47AA-A249-ACFE-20A418A996E6}" dt="2022-06-15T14:10:36.375" v="1703" actId="931"/>
          <ac:spMkLst>
            <pc:docMk/>
            <pc:sldMk cId="1263669229" sldId="799"/>
            <ac:spMk id="4" creationId="{6E7F17A6-F9A4-D866-DACD-53DB6716D186}"/>
          </ac:spMkLst>
        </pc:spChg>
        <pc:spChg chg="add mod">
          <ac:chgData name="Wiebe Dijkstra" userId="3e228de1-5d7d-40b0-b1c2-3c4a90e6ed42" providerId="ADAL" clId="{6B5019C2-47AA-A249-ACFE-20A418A996E6}" dt="2022-06-15T13:53:58.793" v="1687" actId="700"/>
          <ac:spMkLst>
            <pc:docMk/>
            <pc:sldMk cId="1263669229" sldId="799"/>
            <ac:spMk id="5" creationId="{2B469E5C-6D4C-CD23-5BB6-45E8CD6543BD}"/>
          </ac:spMkLst>
        </pc:spChg>
        <pc:spChg chg="add mod">
          <ac:chgData name="Wiebe Dijkstra" userId="3e228de1-5d7d-40b0-b1c2-3c4a90e6ed42" providerId="ADAL" clId="{6B5019C2-47AA-A249-ACFE-20A418A996E6}" dt="2022-06-15T14:10:37.655" v="1704" actId="20577"/>
          <ac:spMkLst>
            <pc:docMk/>
            <pc:sldMk cId="1263669229" sldId="799"/>
            <ac:spMk id="6" creationId="{0DD9AE20-53F6-B7F5-F155-53548D1E7F73}"/>
          </ac:spMkLst>
        </pc:spChg>
        <pc:spChg chg="add mod">
          <ac:chgData name="Wiebe Dijkstra" userId="3e228de1-5d7d-40b0-b1c2-3c4a90e6ed42" providerId="ADAL" clId="{6B5019C2-47AA-A249-ACFE-20A418A996E6}" dt="2022-06-15T14:10:38.468" v="1705" actId="20577"/>
          <ac:spMkLst>
            <pc:docMk/>
            <pc:sldMk cId="1263669229" sldId="799"/>
            <ac:spMk id="7" creationId="{E3D42A33-7CAE-CB77-9EE9-2BE4D23DE6CF}"/>
          </ac:spMkLst>
        </pc:spChg>
        <pc:spChg chg="add mod">
          <ac:chgData name="Wiebe Dijkstra" userId="3e228de1-5d7d-40b0-b1c2-3c4a90e6ed42" providerId="ADAL" clId="{6B5019C2-47AA-A249-ACFE-20A418A996E6}" dt="2022-06-15T13:53:58.793" v="1687" actId="700"/>
          <ac:spMkLst>
            <pc:docMk/>
            <pc:sldMk cId="1263669229" sldId="799"/>
            <ac:spMk id="8" creationId="{8116425F-8653-4DD0-E38D-71DCF2C70C5D}"/>
          </ac:spMkLst>
        </pc:spChg>
        <pc:spChg chg="add mod">
          <ac:chgData name="Wiebe Dijkstra" userId="3e228de1-5d7d-40b0-b1c2-3c4a90e6ed42" providerId="ADAL" clId="{6B5019C2-47AA-A249-ACFE-20A418A996E6}" dt="2022-06-15T13:53:58.800" v="1688" actId="27636"/>
          <ac:spMkLst>
            <pc:docMk/>
            <pc:sldMk cId="1263669229" sldId="799"/>
            <ac:spMk id="9" creationId="{1AD2252F-523C-7C11-2468-2D3B83AD35BF}"/>
          </ac:spMkLst>
        </pc:spChg>
        <pc:picChg chg="add del mod">
          <ac:chgData name="Wiebe Dijkstra" userId="3e228de1-5d7d-40b0-b1c2-3c4a90e6ed42" providerId="ADAL" clId="{6B5019C2-47AA-A249-ACFE-20A418A996E6}" dt="2022-06-15T14:10:36.375" v="1703" actId="931"/>
          <ac:picMkLst>
            <pc:docMk/>
            <pc:sldMk cId="1263669229" sldId="799"/>
            <ac:picMk id="11" creationId="{C776BEA0-B529-49A0-84B3-28B2F943BF29}"/>
          </ac:picMkLst>
        </pc:picChg>
      </pc:sldChg>
      <pc:sldChg chg="addSp delSp modSp new mod">
        <pc:chgData name="Wiebe Dijkstra" userId="3e228de1-5d7d-40b0-b1c2-3c4a90e6ed42" providerId="ADAL" clId="{6B5019C2-47AA-A249-ACFE-20A418A996E6}" dt="2022-06-21T20:13:32.479" v="2491" actId="207"/>
        <pc:sldMkLst>
          <pc:docMk/>
          <pc:sldMk cId="3741832150" sldId="799"/>
        </pc:sldMkLst>
        <pc:spChg chg="del">
          <ac:chgData name="Wiebe Dijkstra" userId="3e228de1-5d7d-40b0-b1c2-3c4a90e6ed42" providerId="ADAL" clId="{6B5019C2-47AA-A249-ACFE-20A418A996E6}" dt="2022-06-15T14:15:44.943" v="1708" actId="931"/>
          <ac:spMkLst>
            <pc:docMk/>
            <pc:sldMk cId="3741832150" sldId="799"/>
            <ac:spMk id="2" creationId="{FADA2DF1-45A2-6CC1-6429-9E9B64109ECC}"/>
          </ac:spMkLst>
        </pc:spChg>
        <pc:spChg chg="mod">
          <ac:chgData name="Wiebe Dijkstra" userId="3e228de1-5d7d-40b0-b1c2-3c4a90e6ed42" providerId="ADAL" clId="{6B5019C2-47AA-A249-ACFE-20A418A996E6}" dt="2022-06-15T14:16:07.252" v="1724" actId="20577"/>
          <ac:spMkLst>
            <pc:docMk/>
            <pc:sldMk cId="3741832150" sldId="799"/>
            <ac:spMk id="5" creationId="{620F5DC5-97E6-7AFD-CF7C-9C45E3C2514E}"/>
          </ac:spMkLst>
        </pc:spChg>
        <pc:spChg chg="mod">
          <ac:chgData name="Wiebe Dijkstra" userId="3e228de1-5d7d-40b0-b1c2-3c4a90e6ed42" providerId="ADAL" clId="{6B5019C2-47AA-A249-ACFE-20A418A996E6}" dt="2022-06-15T14:16:03.542" v="1714" actId="20577"/>
          <ac:spMkLst>
            <pc:docMk/>
            <pc:sldMk cId="3741832150" sldId="799"/>
            <ac:spMk id="6" creationId="{A6995143-217A-2E66-A752-9EF066386F55}"/>
          </ac:spMkLst>
        </pc:spChg>
        <pc:spChg chg="mod">
          <ac:chgData name="Wiebe Dijkstra" userId="3e228de1-5d7d-40b0-b1c2-3c4a90e6ed42" providerId="ADAL" clId="{6B5019C2-47AA-A249-ACFE-20A418A996E6}" dt="2022-06-15T14:15:45.302" v="1709" actId="27636"/>
          <ac:spMkLst>
            <pc:docMk/>
            <pc:sldMk cId="3741832150" sldId="799"/>
            <ac:spMk id="8" creationId="{D9C2F6A6-2B42-2CEE-D9DB-01CEA3E80A91}"/>
          </ac:spMkLst>
        </pc:spChg>
        <pc:spChg chg="mod">
          <ac:chgData name="Wiebe Dijkstra" userId="3e228de1-5d7d-40b0-b1c2-3c4a90e6ed42" providerId="ADAL" clId="{6B5019C2-47AA-A249-ACFE-20A418A996E6}" dt="2022-06-21T20:13:32.479" v="2491" actId="207"/>
          <ac:spMkLst>
            <pc:docMk/>
            <pc:sldMk cId="3741832150" sldId="799"/>
            <ac:spMk id="10" creationId="{78F14EA1-6411-8F5E-D96A-8EEFEB196F1B}"/>
          </ac:spMkLst>
        </pc:spChg>
        <pc:picChg chg="add mod modCrop">
          <ac:chgData name="Wiebe Dijkstra" userId="3e228de1-5d7d-40b0-b1c2-3c4a90e6ed42" providerId="ADAL" clId="{6B5019C2-47AA-A249-ACFE-20A418A996E6}" dt="2022-06-21T20:13:10.169" v="2488" actId="18131"/>
          <ac:picMkLst>
            <pc:docMk/>
            <pc:sldMk cId="3741832150" sldId="799"/>
            <ac:picMk id="12" creationId="{AAB7EB62-9FCA-BC0D-C009-A6CD4E4EC1D1}"/>
          </ac:picMkLst>
        </pc:picChg>
      </pc:sldChg>
      <pc:sldChg chg="addSp delSp modSp new mod modClrScheme modShow chgLayout modNotesTx">
        <pc:chgData name="Wiebe Dijkstra" userId="3e228de1-5d7d-40b0-b1c2-3c4a90e6ed42" providerId="ADAL" clId="{6B5019C2-47AA-A249-ACFE-20A418A996E6}" dt="2022-06-24T14:46:25.913" v="4629" actId="729"/>
        <pc:sldMkLst>
          <pc:docMk/>
          <pc:sldMk cId="193006799" sldId="800"/>
        </pc:sldMkLst>
        <pc:spChg chg="add del mod">
          <ac:chgData name="Wiebe Dijkstra" userId="3e228de1-5d7d-40b0-b1c2-3c4a90e6ed42" providerId="ADAL" clId="{6B5019C2-47AA-A249-ACFE-20A418A996E6}" dt="2022-06-21T20:13:40.612" v="2494"/>
          <ac:spMkLst>
            <pc:docMk/>
            <pc:sldMk cId="193006799" sldId="800"/>
            <ac:spMk id="2" creationId="{8365C7DF-A763-4FF1-2958-D9E2FB1050DC}"/>
          </ac:spMkLst>
        </pc:spChg>
        <pc:spChg chg="del mod ord">
          <ac:chgData name="Wiebe Dijkstra" userId="3e228de1-5d7d-40b0-b1c2-3c4a90e6ed42" providerId="ADAL" clId="{6B5019C2-47AA-A249-ACFE-20A418A996E6}" dt="2022-06-21T13:01:52.655" v="1729" actId="700"/>
          <ac:spMkLst>
            <pc:docMk/>
            <pc:sldMk cId="193006799" sldId="800"/>
            <ac:spMk id="2" creationId="{9E5C53C9-7B8C-04BE-3B34-7F8A8589E5BF}"/>
          </ac:spMkLst>
        </pc:spChg>
        <pc:spChg chg="del mod ord">
          <ac:chgData name="Wiebe Dijkstra" userId="3e228de1-5d7d-40b0-b1c2-3c4a90e6ed42" providerId="ADAL" clId="{6B5019C2-47AA-A249-ACFE-20A418A996E6}" dt="2022-06-21T13:01:52.655" v="1729" actId="700"/>
          <ac:spMkLst>
            <pc:docMk/>
            <pc:sldMk cId="193006799" sldId="800"/>
            <ac:spMk id="3" creationId="{7AD8D312-242C-EC69-B957-82D54CC97673}"/>
          </ac:spMkLst>
        </pc:spChg>
        <pc:spChg chg="add mod ord modVis">
          <ac:chgData name="Wiebe Dijkstra" userId="3e228de1-5d7d-40b0-b1c2-3c4a90e6ed42" providerId="ADAL" clId="{6B5019C2-47AA-A249-ACFE-20A418A996E6}" dt="2022-06-22T06:41:08.384" v="2584" actId="14429"/>
          <ac:spMkLst>
            <pc:docMk/>
            <pc:sldMk cId="193006799" sldId="800"/>
            <ac:spMk id="4" creationId="{D88775EA-CF5A-27F4-AFDA-C88DB3C5A2AB}"/>
          </ac:spMkLst>
        </pc:spChg>
        <pc:spChg chg="add del mod ord">
          <ac:chgData name="Wiebe Dijkstra" userId="3e228de1-5d7d-40b0-b1c2-3c4a90e6ed42" providerId="ADAL" clId="{6B5019C2-47AA-A249-ACFE-20A418A996E6}" dt="2022-06-21T13:02:05.511" v="1761" actId="478"/>
          <ac:spMkLst>
            <pc:docMk/>
            <pc:sldMk cId="193006799" sldId="800"/>
            <ac:spMk id="5" creationId="{40F53ABB-B0FA-07EE-450C-661A1C9D03D2}"/>
          </ac:spMkLst>
        </pc:spChg>
        <pc:spChg chg="add mod topLvl">
          <ac:chgData name="Wiebe Dijkstra" userId="3e228de1-5d7d-40b0-b1c2-3c4a90e6ed42" providerId="ADAL" clId="{6B5019C2-47AA-A249-ACFE-20A418A996E6}" dt="2022-06-22T06:50:55.547" v="3253" actId="20577"/>
          <ac:spMkLst>
            <pc:docMk/>
            <pc:sldMk cId="193006799" sldId="800"/>
            <ac:spMk id="6" creationId="{C82CFBC0-964D-F292-A82D-44450740AD36}"/>
          </ac:spMkLst>
        </pc:spChg>
        <pc:spChg chg="add del mod">
          <ac:chgData name="Wiebe Dijkstra" userId="3e228de1-5d7d-40b0-b1c2-3c4a90e6ed42" providerId="ADAL" clId="{6B5019C2-47AA-A249-ACFE-20A418A996E6}" dt="2022-06-22T06:34:23.735" v="2514" actId="478"/>
          <ac:spMkLst>
            <pc:docMk/>
            <pc:sldMk cId="193006799" sldId="800"/>
            <ac:spMk id="7" creationId="{94E2146E-BD36-DDF9-2BAC-EEBF709ECDB9}"/>
          </ac:spMkLst>
        </pc:spChg>
        <pc:spChg chg="add del mod">
          <ac:chgData name="Wiebe Dijkstra" userId="3e228de1-5d7d-40b0-b1c2-3c4a90e6ed42" providerId="ADAL" clId="{6B5019C2-47AA-A249-ACFE-20A418A996E6}" dt="2022-06-22T06:34:29.628" v="2517" actId="478"/>
          <ac:spMkLst>
            <pc:docMk/>
            <pc:sldMk cId="193006799" sldId="800"/>
            <ac:spMk id="8" creationId="{F4028E6E-6DE9-9EA4-BECC-EC980B61FA93}"/>
          </ac:spMkLst>
        </pc:spChg>
        <pc:spChg chg="add del mod">
          <ac:chgData name="Wiebe Dijkstra" userId="3e228de1-5d7d-40b0-b1c2-3c4a90e6ed42" providerId="ADAL" clId="{6B5019C2-47AA-A249-ACFE-20A418A996E6}" dt="2022-06-22T06:35:03.635" v="2529" actId="478"/>
          <ac:spMkLst>
            <pc:docMk/>
            <pc:sldMk cId="193006799" sldId="800"/>
            <ac:spMk id="21" creationId="{6EAE2DA5-FB33-4D30-8A18-22308E7203FA}"/>
          </ac:spMkLst>
        </pc:spChg>
        <pc:spChg chg="add del mod">
          <ac:chgData name="Wiebe Dijkstra" userId="3e228de1-5d7d-40b0-b1c2-3c4a90e6ed42" providerId="ADAL" clId="{6B5019C2-47AA-A249-ACFE-20A418A996E6}" dt="2022-06-22T06:35:03.635" v="2529" actId="478"/>
          <ac:spMkLst>
            <pc:docMk/>
            <pc:sldMk cId="193006799" sldId="800"/>
            <ac:spMk id="22" creationId="{ED6D3176-F28E-9D3A-3F19-02AD5FC48926}"/>
          </ac:spMkLst>
        </pc:spChg>
        <pc:spChg chg="add del mod">
          <ac:chgData name="Wiebe Dijkstra" userId="3e228de1-5d7d-40b0-b1c2-3c4a90e6ed42" providerId="ADAL" clId="{6B5019C2-47AA-A249-ACFE-20A418A996E6}" dt="2022-06-22T06:35:03.635" v="2529" actId="478"/>
          <ac:spMkLst>
            <pc:docMk/>
            <pc:sldMk cId="193006799" sldId="800"/>
            <ac:spMk id="23" creationId="{93B82F4F-FA05-E5AF-0C3A-04F0DFC73A41}"/>
          </ac:spMkLst>
        </pc:spChg>
        <pc:spChg chg="add del mod">
          <ac:chgData name="Wiebe Dijkstra" userId="3e228de1-5d7d-40b0-b1c2-3c4a90e6ed42" providerId="ADAL" clId="{6B5019C2-47AA-A249-ACFE-20A418A996E6}" dt="2022-06-22T06:34:47.861" v="2524" actId="478"/>
          <ac:spMkLst>
            <pc:docMk/>
            <pc:sldMk cId="193006799" sldId="800"/>
            <ac:spMk id="27" creationId="{303300D0-C093-AE7C-A6D6-4C648098D89F}"/>
          </ac:spMkLst>
        </pc:spChg>
        <pc:spChg chg="add del mod">
          <ac:chgData name="Wiebe Dijkstra" userId="3e228de1-5d7d-40b0-b1c2-3c4a90e6ed42" providerId="ADAL" clId="{6B5019C2-47AA-A249-ACFE-20A418A996E6}" dt="2022-06-22T06:35:03.635" v="2529" actId="478"/>
          <ac:spMkLst>
            <pc:docMk/>
            <pc:sldMk cId="193006799" sldId="800"/>
            <ac:spMk id="28" creationId="{C5B546E6-A64C-D9A0-E83A-4A98B5294CC5}"/>
          </ac:spMkLst>
        </pc:spChg>
        <pc:spChg chg="add del mod">
          <ac:chgData name="Wiebe Dijkstra" userId="3e228de1-5d7d-40b0-b1c2-3c4a90e6ed42" providerId="ADAL" clId="{6B5019C2-47AA-A249-ACFE-20A418A996E6}" dt="2022-06-22T06:35:03.635" v="2529" actId="478"/>
          <ac:spMkLst>
            <pc:docMk/>
            <pc:sldMk cId="193006799" sldId="800"/>
            <ac:spMk id="29" creationId="{6431D389-A7CA-3F42-457D-B4BAA56E60B8}"/>
          </ac:spMkLst>
        </pc:spChg>
        <pc:spChg chg="add del mod">
          <ac:chgData name="Wiebe Dijkstra" userId="3e228de1-5d7d-40b0-b1c2-3c4a90e6ed42" providerId="ADAL" clId="{6B5019C2-47AA-A249-ACFE-20A418A996E6}" dt="2022-06-22T06:35:03.635" v="2529" actId="478"/>
          <ac:spMkLst>
            <pc:docMk/>
            <pc:sldMk cId="193006799" sldId="800"/>
            <ac:spMk id="33" creationId="{B322AF41-F210-FA83-04E4-377F971354DB}"/>
          </ac:spMkLst>
        </pc:spChg>
        <pc:spChg chg="add del mod">
          <ac:chgData name="Wiebe Dijkstra" userId="3e228de1-5d7d-40b0-b1c2-3c4a90e6ed42" providerId="ADAL" clId="{6B5019C2-47AA-A249-ACFE-20A418A996E6}" dt="2022-06-22T06:35:03.635" v="2529" actId="478"/>
          <ac:spMkLst>
            <pc:docMk/>
            <pc:sldMk cId="193006799" sldId="800"/>
            <ac:spMk id="34" creationId="{3CEB56BD-CB54-6BB8-60DD-D7472F88EE8D}"/>
          </ac:spMkLst>
        </pc:spChg>
        <pc:spChg chg="add del mod">
          <ac:chgData name="Wiebe Dijkstra" userId="3e228de1-5d7d-40b0-b1c2-3c4a90e6ed42" providerId="ADAL" clId="{6B5019C2-47AA-A249-ACFE-20A418A996E6}" dt="2022-06-22T06:35:03.635" v="2529" actId="478"/>
          <ac:spMkLst>
            <pc:docMk/>
            <pc:sldMk cId="193006799" sldId="800"/>
            <ac:spMk id="35" creationId="{7948D7E8-6745-40A4-C7E1-B9C9BE2D98DC}"/>
          </ac:spMkLst>
        </pc:spChg>
        <pc:spChg chg="add del mod">
          <ac:chgData name="Wiebe Dijkstra" userId="3e228de1-5d7d-40b0-b1c2-3c4a90e6ed42" providerId="ADAL" clId="{6B5019C2-47AA-A249-ACFE-20A418A996E6}" dt="2022-06-21T13:14:42.504" v="1988"/>
          <ac:spMkLst>
            <pc:docMk/>
            <pc:sldMk cId="193006799" sldId="800"/>
            <ac:spMk id="39" creationId="{FF3595C5-02B0-08C8-70D8-516B493A11C8}"/>
          </ac:spMkLst>
        </pc:spChg>
        <pc:spChg chg="add del mod">
          <ac:chgData name="Wiebe Dijkstra" userId="3e228de1-5d7d-40b0-b1c2-3c4a90e6ed42" providerId="ADAL" clId="{6B5019C2-47AA-A249-ACFE-20A418A996E6}" dt="2022-06-21T13:15:11.796" v="1995"/>
          <ac:spMkLst>
            <pc:docMk/>
            <pc:sldMk cId="193006799" sldId="800"/>
            <ac:spMk id="40" creationId="{6CBB4B94-B48C-692D-3087-8861A5E6084B}"/>
          </ac:spMkLst>
        </pc:spChg>
        <pc:spChg chg="mod topLvl">
          <ac:chgData name="Wiebe Dijkstra" userId="3e228de1-5d7d-40b0-b1c2-3c4a90e6ed42" providerId="ADAL" clId="{6B5019C2-47AA-A249-ACFE-20A418A996E6}" dt="2022-06-22T06:51:07.109" v="3254" actId="20577"/>
          <ac:spMkLst>
            <pc:docMk/>
            <pc:sldMk cId="193006799" sldId="800"/>
            <ac:spMk id="40" creationId="{B42E4BDA-0125-8840-2380-8B55F2A41824}"/>
          </ac:spMkLst>
        </pc:spChg>
        <pc:spChg chg="add del mod">
          <ac:chgData name="Wiebe Dijkstra" userId="3e228de1-5d7d-40b0-b1c2-3c4a90e6ed42" providerId="ADAL" clId="{6B5019C2-47AA-A249-ACFE-20A418A996E6}" dt="2022-06-21T13:15:43.203" v="2002"/>
          <ac:spMkLst>
            <pc:docMk/>
            <pc:sldMk cId="193006799" sldId="800"/>
            <ac:spMk id="41" creationId="{477C04A7-10E5-F178-2C8F-D792337F3560}"/>
          </ac:spMkLst>
        </pc:spChg>
        <pc:spChg chg="add del mod">
          <ac:chgData name="Wiebe Dijkstra" userId="3e228de1-5d7d-40b0-b1c2-3c4a90e6ed42" providerId="ADAL" clId="{6B5019C2-47AA-A249-ACFE-20A418A996E6}" dt="2022-06-22T06:35:03.635" v="2529" actId="478"/>
          <ac:spMkLst>
            <pc:docMk/>
            <pc:sldMk cId="193006799" sldId="800"/>
            <ac:spMk id="44" creationId="{5F51D66C-D14B-014F-40F6-2CE213FCF927}"/>
          </ac:spMkLst>
        </pc:spChg>
        <pc:spChg chg="mod topLvl">
          <ac:chgData name="Wiebe Dijkstra" userId="3e228de1-5d7d-40b0-b1c2-3c4a90e6ed42" providerId="ADAL" clId="{6B5019C2-47AA-A249-ACFE-20A418A996E6}" dt="2022-06-22T06:51:17.365" v="3267" actId="20577"/>
          <ac:spMkLst>
            <pc:docMk/>
            <pc:sldMk cId="193006799" sldId="800"/>
            <ac:spMk id="45" creationId="{BD8142F9-62EA-A2A2-DDB8-C33DCC505821}"/>
          </ac:spMkLst>
        </pc:spChg>
        <pc:spChg chg="mod topLvl">
          <ac:chgData name="Wiebe Dijkstra" userId="3e228de1-5d7d-40b0-b1c2-3c4a90e6ed42" providerId="ADAL" clId="{6B5019C2-47AA-A249-ACFE-20A418A996E6}" dt="2022-06-22T06:43:43.485" v="2750" actId="14826"/>
          <ac:spMkLst>
            <pc:docMk/>
            <pc:sldMk cId="193006799" sldId="800"/>
            <ac:spMk id="48" creationId="{71C81547-6EE7-E7A9-F245-67446EE96CA0}"/>
          </ac:spMkLst>
        </pc:spChg>
        <pc:spChg chg="mod">
          <ac:chgData name="Wiebe Dijkstra" userId="3e228de1-5d7d-40b0-b1c2-3c4a90e6ed42" providerId="ADAL" clId="{6B5019C2-47AA-A249-ACFE-20A418A996E6}" dt="2022-06-22T06:44:06.112" v="2773" actId="14826"/>
          <ac:spMkLst>
            <pc:docMk/>
            <pc:sldMk cId="193006799" sldId="800"/>
            <ac:spMk id="51" creationId="{49EA26C8-3DC4-61B2-EBA2-F36F295A1820}"/>
          </ac:spMkLst>
        </pc:spChg>
        <pc:spChg chg="mod">
          <ac:chgData name="Wiebe Dijkstra" userId="3e228de1-5d7d-40b0-b1c2-3c4a90e6ed42" providerId="ADAL" clId="{6B5019C2-47AA-A249-ACFE-20A418A996E6}" dt="2022-06-22T06:44:40.791" v="2839" actId="14826"/>
          <ac:spMkLst>
            <pc:docMk/>
            <pc:sldMk cId="193006799" sldId="800"/>
            <ac:spMk id="54" creationId="{BA3A5CA0-1595-6D08-9A70-CCB281A61BCD}"/>
          </ac:spMkLst>
        </pc:spChg>
        <pc:spChg chg="mod">
          <ac:chgData name="Wiebe Dijkstra" userId="3e228de1-5d7d-40b0-b1c2-3c4a90e6ed42" providerId="ADAL" clId="{6B5019C2-47AA-A249-ACFE-20A418A996E6}" dt="2022-06-22T06:45:01.094" v="2868" actId="14826"/>
          <ac:spMkLst>
            <pc:docMk/>
            <pc:sldMk cId="193006799" sldId="800"/>
            <ac:spMk id="57" creationId="{D8556D88-D983-5A5A-AB15-BCA8BE09A323}"/>
          </ac:spMkLst>
        </pc:spChg>
        <pc:spChg chg="mod">
          <ac:chgData name="Wiebe Dijkstra" userId="3e228de1-5d7d-40b0-b1c2-3c4a90e6ed42" providerId="ADAL" clId="{6B5019C2-47AA-A249-ACFE-20A418A996E6}" dt="2022-06-22T06:45:46.621" v="2905" actId="14826"/>
          <ac:spMkLst>
            <pc:docMk/>
            <pc:sldMk cId="193006799" sldId="800"/>
            <ac:spMk id="60" creationId="{1A8B5B7A-17B7-26AE-9D57-B2BF11D993EE}"/>
          </ac:spMkLst>
        </pc:spChg>
        <pc:spChg chg="mod">
          <ac:chgData name="Wiebe Dijkstra" userId="3e228de1-5d7d-40b0-b1c2-3c4a90e6ed42" providerId="ADAL" clId="{6B5019C2-47AA-A249-ACFE-20A418A996E6}" dt="2022-06-22T06:46:25.445" v="2989" actId="14826"/>
          <ac:spMkLst>
            <pc:docMk/>
            <pc:sldMk cId="193006799" sldId="800"/>
            <ac:spMk id="63" creationId="{889225CA-459F-2C6F-D1B5-7BE305BB44AD}"/>
          </ac:spMkLst>
        </pc:spChg>
        <pc:spChg chg="mod">
          <ac:chgData name="Wiebe Dijkstra" userId="3e228de1-5d7d-40b0-b1c2-3c4a90e6ed42" providerId="ADAL" clId="{6B5019C2-47AA-A249-ACFE-20A418A996E6}" dt="2022-06-22T06:46:53.022" v="3018" actId="14826"/>
          <ac:spMkLst>
            <pc:docMk/>
            <pc:sldMk cId="193006799" sldId="800"/>
            <ac:spMk id="66" creationId="{7B41E2B3-7F25-9A5E-1E43-9BAB673F0021}"/>
          </ac:spMkLst>
        </pc:spChg>
        <pc:spChg chg="mod">
          <ac:chgData name="Wiebe Dijkstra" userId="3e228de1-5d7d-40b0-b1c2-3c4a90e6ed42" providerId="ADAL" clId="{6B5019C2-47AA-A249-ACFE-20A418A996E6}" dt="2022-06-22T06:50:19.141" v="3204"/>
          <ac:spMkLst>
            <pc:docMk/>
            <pc:sldMk cId="193006799" sldId="800"/>
            <ac:spMk id="69" creationId="{BA409B90-9887-0A14-67F9-4DB1CBC36F08}"/>
          </ac:spMkLst>
        </pc:spChg>
        <pc:spChg chg="mod">
          <ac:chgData name="Wiebe Dijkstra" userId="3e228de1-5d7d-40b0-b1c2-3c4a90e6ed42" providerId="ADAL" clId="{6B5019C2-47AA-A249-ACFE-20A418A996E6}" dt="2022-06-22T06:53:39.393" v="3297"/>
          <ac:spMkLst>
            <pc:docMk/>
            <pc:sldMk cId="193006799" sldId="800"/>
            <ac:spMk id="72" creationId="{0614C16F-FF4E-AB1E-7C1D-9621A6364104}"/>
          </ac:spMkLst>
        </pc:spChg>
        <pc:spChg chg="add mod">
          <ac:chgData name="Wiebe Dijkstra" userId="3e228de1-5d7d-40b0-b1c2-3c4a90e6ed42" providerId="ADAL" clId="{6B5019C2-47AA-A249-ACFE-20A418A996E6}" dt="2022-06-22T06:52:12.971" v="3271" actId="6549"/>
          <ac:spMkLst>
            <pc:docMk/>
            <pc:sldMk cId="193006799" sldId="800"/>
            <ac:spMk id="74" creationId="{13002CD4-80F2-0246-DAA6-56D7F8C5363D}"/>
          </ac:spMkLst>
        </pc:spChg>
        <pc:grpChg chg="add del mod">
          <ac:chgData name="Wiebe Dijkstra" userId="3e228de1-5d7d-40b0-b1c2-3c4a90e6ed42" providerId="ADAL" clId="{6B5019C2-47AA-A249-ACFE-20A418A996E6}" dt="2022-06-22T06:35:31.749" v="2536" actId="165"/>
          <ac:grpSpMkLst>
            <pc:docMk/>
            <pc:sldMk cId="193006799" sldId="800"/>
            <ac:grpSpMk id="2" creationId="{6D9E1441-EC04-7306-72F1-6E4B297D8AD2}"/>
          </ac:grpSpMkLst>
        </pc:grpChg>
        <pc:grpChg chg="add topLvl">
          <ac:chgData name="Wiebe Dijkstra" userId="3e228de1-5d7d-40b0-b1c2-3c4a90e6ed42" providerId="ADAL" clId="{6B5019C2-47AA-A249-ACFE-20A418A996E6}" dt="2022-06-22T06:35:59.129" v="2547" actId="165"/>
          <ac:grpSpMkLst>
            <pc:docMk/>
            <pc:sldMk cId="193006799" sldId="800"/>
            <ac:grpSpMk id="3" creationId="{F90A7A09-C55A-A588-B304-70B7B7BEB993}"/>
          </ac:grpSpMkLst>
        </pc:grpChg>
        <pc:grpChg chg="add mod topLvl">
          <ac:chgData name="Wiebe Dijkstra" userId="3e228de1-5d7d-40b0-b1c2-3c4a90e6ed42" providerId="ADAL" clId="{6B5019C2-47AA-A249-ACFE-20A418A996E6}" dt="2022-06-22T06:42:17.238" v="2589" actId="14826"/>
          <ac:grpSpMkLst>
            <pc:docMk/>
            <pc:sldMk cId="193006799" sldId="800"/>
            <ac:grpSpMk id="5" creationId="{5D99C421-F134-C09E-F75C-02D4F6F7F57E}"/>
          </ac:grpSpMkLst>
        </pc:grpChg>
        <pc:grpChg chg="add mod topLvl">
          <ac:chgData name="Wiebe Dijkstra" userId="3e228de1-5d7d-40b0-b1c2-3c4a90e6ed42" providerId="ADAL" clId="{6B5019C2-47AA-A249-ACFE-20A418A996E6}" dt="2022-06-22T06:43:15.351" v="2711" actId="14826"/>
          <ac:grpSpMkLst>
            <pc:docMk/>
            <pc:sldMk cId="193006799" sldId="800"/>
            <ac:grpSpMk id="9" creationId="{4BAB776A-FB06-75CD-9BA5-6274F4CB25CB}"/>
          </ac:grpSpMkLst>
        </pc:grpChg>
        <pc:grpChg chg="add mod topLvl">
          <ac:chgData name="Wiebe Dijkstra" userId="3e228de1-5d7d-40b0-b1c2-3c4a90e6ed42" providerId="ADAL" clId="{6B5019C2-47AA-A249-ACFE-20A418A996E6}" dt="2022-06-22T06:43:43.485" v="2750" actId="14826"/>
          <ac:grpSpMkLst>
            <pc:docMk/>
            <pc:sldMk cId="193006799" sldId="800"/>
            <ac:grpSpMk id="11" creationId="{ED9BB5CA-72A5-D930-2A4F-665688212462}"/>
          </ac:grpSpMkLst>
        </pc:grpChg>
        <pc:grpChg chg="add del mod">
          <ac:chgData name="Wiebe Dijkstra" userId="3e228de1-5d7d-40b0-b1c2-3c4a90e6ed42" providerId="ADAL" clId="{6B5019C2-47AA-A249-ACFE-20A418A996E6}" dt="2022-06-22T06:35:59.129" v="2547" actId="165"/>
          <ac:grpSpMkLst>
            <pc:docMk/>
            <pc:sldMk cId="193006799" sldId="800"/>
            <ac:grpSpMk id="12" creationId="{370E23EE-F54F-B225-4D61-287835AB4E77}"/>
          </ac:grpSpMkLst>
        </pc:grpChg>
        <pc:grpChg chg="add del mod">
          <ac:chgData name="Wiebe Dijkstra" userId="3e228de1-5d7d-40b0-b1c2-3c4a90e6ed42" providerId="ADAL" clId="{6B5019C2-47AA-A249-ACFE-20A418A996E6}" dt="2022-06-22T06:35:31.749" v="2536" actId="165"/>
          <ac:grpSpMkLst>
            <pc:docMk/>
            <pc:sldMk cId="193006799" sldId="800"/>
            <ac:grpSpMk id="39" creationId="{03512302-BFA1-E354-0153-92C3A0120191}"/>
          </ac:grpSpMkLst>
        </pc:grpChg>
        <pc:grpChg chg="add del mod">
          <ac:chgData name="Wiebe Dijkstra" userId="3e228de1-5d7d-40b0-b1c2-3c4a90e6ed42" providerId="ADAL" clId="{6B5019C2-47AA-A249-ACFE-20A418A996E6}" dt="2022-06-22T06:35:31.749" v="2536" actId="165"/>
          <ac:grpSpMkLst>
            <pc:docMk/>
            <pc:sldMk cId="193006799" sldId="800"/>
            <ac:grpSpMk id="42" creationId="{2B62072A-6A97-BA24-D6C0-128037D43A95}"/>
          </ac:grpSpMkLst>
        </pc:grpChg>
        <pc:grpChg chg="add del mod">
          <ac:chgData name="Wiebe Dijkstra" userId="3e228de1-5d7d-40b0-b1c2-3c4a90e6ed42" providerId="ADAL" clId="{6B5019C2-47AA-A249-ACFE-20A418A996E6}" dt="2022-06-22T06:35:31.749" v="2536" actId="165"/>
          <ac:grpSpMkLst>
            <pc:docMk/>
            <pc:sldMk cId="193006799" sldId="800"/>
            <ac:grpSpMk id="47" creationId="{587A9B69-F39E-2484-87C7-E507FE7D46C1}"/>
          </ac:grpSpMkLst>
        </pc:grpChg>
        <pc:grpChg chg="add mod">
          <ac:chgData name="Wiebe Dijkstra" userId="3e228de1-5d7d-40b0-b1c2-3c4a90e6ed42" providerId="ADAL" clId="{6B5019C2-47AA-A249-ACFE-20A418A996E6}" dt="2022-06-22T06:44:06.112" v="2773" actId="14826"/>
          <ac:grpSpMkLst>
            <pc:docMk/>
            <pc:sldMk cId="193006799" sldId="800"/>
            <ac:grpSpMk id="50" creationId="{7A2DB0E5-69C5-B28A-F3C3-AB3C36CDE4B0}"/>
          </ac:grpSpMkLst>
        </pc:grpChg>
        <pc:grpChg chg="add mod">
          <ac:chgData name="Wiebe Dijkstra" userId="3e228de1-5d7d-40b0-b1c2-3c4a90e6ed42" providerId="ADAL" clId="{6B5019C2-47AA-A249-ACFE-20A418A996E6}" dt="2022-06-22T06:44:40.791" v="2839" actId="14826"/>
          <ac:grpSpMkLst>
            <pc:docMk/>
            <pc:sldMk cId="193006799" sldId="800"/>
            <ac:grpSpMk id="53" creationId="{A5562AEA-A0BC-27FB-606C-0AC8D8EB1754}"/>
          </ac:grpSpMkLst>
        </pc:grpChg>
        <pc:grpChg chg="add mod">
          <ac:chgData name="Wiebe Dijkstra" userId="3e228de1-5d7d-40b0-b1c2-3c4a90e6ed42" providerId="ADAL" clId="{6B5019C2-47AA-A249-ACFE-20A418A996E6}" dt="2022-06-22T06:45:01.094" v="2868" actId="14826"/>
          <ac:grpSpMkLst>
            <pc:docMk/>
            <pc:sldMk cId="193006799" sldId="800"/>
            <ac:grpSpMk id="56" creationId="{085D291D-C186-B3BD-9D9D-F81E3936D646}"/>
          </ac:grpSpMkLst>
        </pc:grpChg>
        <pc:grpChg chg="add mod">
          <ac:chgData name="Wiebe Dijkstra" userId="3e228de1-5d7d-40b0-b1c2-3c4a90e6ed42" providerId="ADAL" clId="{6B5019C2-47AA-A249-ACFE-20A418A996E6}" dt="2022-06-22T06:45:46.621" v="2905" actId="14826"/>
          <ac:grpSpMkLst>
            <pc:docMk/>
            <pc:sldMk cId="193006799" sldId="800"/>
            <ac:grpSpMk id="59" creationId="{69D6D039-7803-61A5-8663-24974E071CAE}"/>
          </ac:grpSpMkLst>
        </pc:grpChg>
        <pc:grpChg chg="add mod">
          <ac:chgData name="Wiebe Dijkstra" userId="3e228de1-5d7d-40b0-b1c2-3c4a90e6ed42" providerId="ADAL" clId="{6B5019C2-47AA-A249-ACFE-20A418A996E6}" dt="2022-06-22T06:46:25.445" v="2989" actId="14826"/>
          <ac:grpSpMkLst>
            <pc:docMk/>
            <pc:sldMk cId="193006799" sldId="800"/>
            <ac:grpSpMk id="62" creationId="{F0DA7D3D-1DB4-0BCF-7C05-C8D68A4088C0}"/>
          </ac:grpSpMkLst>
        </pc:grpChg>
        <pc:grpChg chg="add mod">
          <ac:chgData name="Wiebe Dijkstra" userId="3e228de1-5d7d-40b0-b1c2-3c4a90e6ed42" providerId="ADAL" clId="{6B5019C2-47AA-A249-ACFE-20A418A996E6}" dt="2022-06-22T06:46:53.022" v="3018" actId="14826"/>
          <ac:grpSpMkLst>
            <pc:docMk/>
            <pc:sldMk cId="193006799" sldId="800"/>
            <ac:grpSpMk id="65" creationId="{B880017B-53C8-8B2C-C726-E8F9EE45E024}"/>
          </ac:grpSpMkLst>
        </pc:grpChg>
        <pc:grpChg chg="add mod">
          <ac:chgData name="Wiebe Dijkstra" userId="3e228de1-5d7d-40b0-b1c2-3c4a90e6ed42" providerId="ADAL" clId="{6B5019C2-47AA-A249-ACFE-20A418A996E6}" dt="2022-06-22T06:49:46.978" v="3189" actId="14826"/>
          <ac:grpSpMkLst>
            <pc:docMk/>
            <pc:sldMk cId="193006799" sldId="800"/>
            <ac:grpSpMk id="68" creationId="{EAC5E874-9FDF-37BF-B15C-63ABE2961C5C}"/>
          </ac:grpSpMkLst>
        </pc:grpChg>
        <pc:grpChg chg="add mod">
          <ac:chgData name="Wiebe Dijkstra" userId="3e228de1-5d7d-40b0-b1c2-3c4a90e6ed42" providerId="ADAL" clId="{6B5019C2-47AA-A249-ACFE-20A418A996E6}" dt="2022-06-22T06:50:34.394" v="3205" actId="14826"/>
          <ac:grpSpMkLst>
            <pc:docMk/>
            <pc:sldMk cId="193006799" sldId="800"/>
            <ac:grpSpMk id="71" creationId="{1BEB876A-C47E-4DF9-2404-4EDCDF075070}"/>
          </ac:grpSpMkLst>
        </pc:grpChg>
        <pc:picChg chg="add mod topLvl">
          <ac:chgData name="Wiebe Dijkstra" userId="3e228de1-5d7d-40b0-b1c2-3c4a90e6ed42" providerId="ADAL" clId="{6B5019C2-47AA-A249-ACFE-20A418A996E6}" dt="2022-06-22T06:35:33.892" v="2538" actId="12788"/>
          <ac:picMkLst>
            <pc:docMk/>
            <pc:sldMk cId="193006799" sldId="800"/>
            <ac:picMk id="10" creationId="{38C08C49-3A52-3A0E-B785-4F1008767B19}"/>
          </ac:picMkLst>
        </pc:picChg>
        <pc:picChg chg="add del mod">
          <ac:chgData name="Wiebe Dijkstra" userId="3e228de1-5d7d-40b0-b1c2-3c4a90e6ed42" providerId="ADAL" clId="{6B5019C2-47AA-A249-ACFE-20A418A996E6}" dt="2022-06-21T13:09:20.359" v="1870" actId="478"/>
          <ac:picMkLst>
            <pc:docMk/>
            <pc:sldMk cId="193006799" sldId="800"/>
            <ac:picMk id="12" creationId="{27A8633E-6EBA-8A8F-554E-5414C39D42F0}"/>
          </ac:picMkLst>
        </pc:picChg>
        <pc:picChg chg="add del mod">
          <ac:chgData name="Wiebe Dijkstra" userId="3e228de1-5d7d-40b0-b1c2-3c4a90e6ed42" providerId="ADAL" clId="{6B5019C2-47AA-A249-ACFE-20A418A996E6}" dt="2022-06-21T13:09:20.359" v="1870" actId="478"/>
          <ac:picMkLst>
            <pc:docMk/>
            <pc:sldMk cId="193006799" sldId="800"/>
            <ac:picMk id="14" creationId="{CF7AF134-658C-9EDF-7458-484020EE4BB1}"/>
          </ac:picMkLst>
        </pc:picChg>
        <pc:picChg chg="add mod">
          <ac:chgData name="Wiebe Dijkstra" userId="3e228de1-5d7d-40b0-b1c2-3c4a90e6ed42" providerId="ADAL" clId="{6B5019C2-47AA-A249-ACFE-20A418A996E6}" dt="2022-06-22T06:36:46.788" v="2552" actId="1076"/>
          <ac:picMkLst>
            <pc:docMk/>
            <pc:sldMk cId="193006799" sldId="800"/>
            <ac:picMk id="14" creationId="{DAF6BE08-782C-061A-2035-4FCE82B740E6}"/>
          </ac:picMkLst>
        </pc:picChg>
        <pc:picChg chg="add del mod">
          <ac:chgData name="Wiebe Dijkstra" userId="3e228de1-5d7d-40b0-b1c2-3c4a90e6ed42" providerId="ADAL" clId="{6B5019C2-47AA-A249-ACFE-20A418A996E6}" dt="2022-06-21T13:09:20.359" v="1870" actId="478"/>
          <ac:picMkLst>
            <pc:docMk/>
            <pc:sldMk cId="193006799" sldId="800"/>
            <ac:picMk id="16" creationId="{16C85C60-D75C-FE56-6FE0-EE2732BFCC60}"/>
          </ac:picMkLst>
        </pc:picChg>
        <pc:picChg chg="add del mod">
          <ac:chgData name="Wiebe Dijkstra" userId="3e228de1-5d7d-40b0-b1c2-3c4a90e6ed42" providerId="ADAL" clId="{6B5019C2-47AA-A249-ACFE-20A418A996E6}" dt="2022-06-22T06:34:24.540" v="2515" actId="478"/>
          <ac:picMkLst>
            <pc:docMk/>
            <pc:sldMk cId="193006799" sldId="800"/>
            <ac:picMk id="18" creationId="{A3DAAC1E-911F-9DA3-A094-BB340EBFD941}"/>
          </ac:picMkLst>
        </pc:picChg>
        <pc:picChg chg="add del mod">
          <ac:chgData name="Wiebe Dijkstra" userId="3e228de1-5d7d-40b0-b1c2-3c4a90e6ed42" providerId="ADAL" clId="{6B5019C2-47AA-A249-ACFE-20A418A996E6}" dt="2022-06-22T06:34:25.245" v="2516" actId="478"/>
          <ac:picMkLst>
            <pc:docMk/>
            <pc:sldMk cId="193006799" sldId="800"/>
            <ac:picMk id="20" creationId="{3796E669-EA7F-20D2-14A1-10B239E911B5}"/>
          </ac:picMkLst>
        </pc:picChg>
        <pc:picChg chg="add del mod">
          <ac:chgData name="Wiebe Dijkstra" userId="3e228de1-5d7d-40b0-b1c2-3c4a90e6ed42" providerId="ADAL" clId="{6B5019C2-47AA-A249-ACFE-20A418A996E6}" dt="2022-06-22T06:35:03.635" v="2529" actId="478"/>
          <ac:picMkLst>
            <pc:docMk/>
            <pc:sldMk cId="193006799" sldId="800"/>
            <ac:picMk id="24" creationId="{DFA2CAC6-92AD-FF6D-E440-E00687AB291E}"/>
          </ac:picMkLst>
        </pc:picChg>
        <pc:picChg chg="add del mod">
          <ac:chgData name="Wiebe Dijkstra" userId="3e228de1-5d7d-40b0-b1c2-3c4a90e6ed42" providerId="ADAL" clId="{6B5019C2-47AA-A249-ACFE-20A418A996E6}" dt="2022-06-22T06:35:03.635" v="2529" actId="478"/>
          <ac:picMkLst>
            <pc:docMk/>
            <pc:sldMk cId="193006799" sldId="800"/>
            <ac:picMk id="25" creationId="{3C4DEA6A-22AF-0201-6CD3-8353079087C6}"/>
          </ac:picMkLst>
        </pc:picChg>
        <pc:picChg chg="add del mod">
          <ac:chgData name="Wiebe Dijkstra" userId="3e228de1-5d7d-40b0-b1c2-3c4a90e6ed42" providerId="ADAL" clId="{6B5019C2-47AA-A249-ACFE-20A418A996E6}" dt="2022-06-22T06:34:49.052" v="2525" actId="478"/>
          <ac:picMkLst>
            <pc:docMk/>
            <pc:sldMk cId="193006799" sldId="800"/>
            <ac:picMk id="26" creationId="{3213BB26-2185-A364-3E0C-1D42EDA2FC66}"/>
          </ac:picMkLst>
        </pc:picChg>
        <pc:picChg chg="add del mod">
          <ac:chgData name="Wiebe Dijkstra" userId="3e228de1-5d7d-40b0-b1c2-3c4a90e6ed42" providerId="ADAL" clId="{6B5019C2-47AA-A249-ACFE-20A418A996E6}" dt="2022-06-22T06:35:03.635" v="2529" actId="478"/>
          <ac:picMkLst>
            <pc:docMk/>
            <pc:sldMk cId="193006799" sldId="800"/>
            <ac:picMk id="30" creationId="{1305AF2D-9D08-69E3-0A7E-5D9DEED5359E}"/>
          </ac:picMkLst>
        </pc:picChg>
        <pc:picChg chg="add del mod">
          <ac:chgData name="Wiebe Dijkstra" userId="3e228de1-5d7d-40b0-b1c2-3c4a90e6ed42" providerId="ADAL" clId="{6B5019C2-47AA-A249-ACFE-20A418A996E6}" dt="2022-06-22T06:35:03.635" v="2529" actId="478"/>
          <ac:picMkLst>
            <pc:docMk/>
            <pc:sldMk cId="193006799" sldId="800"/>
            <ac:picMk id="31" creationId="{BA2B9510-E4A7-91BE-E203-D3A5D7EA88C5}"/>
          </ac:picMkLst>
        </pc:picChg>
        <pc:picChg chg="add del mod">
          <ac:chgData name="Wiebe Dijkstra" userId="3e228de1-5d7d-40b0-b1c2-3c4a90e6ed42" providerId="ADAL" clId="{6B5019C2-47AA-A249-ACFE-20A418A996E6}" dt="2022-06-22T06:35:03.635" v="2529" actId="478"/>
          <ac:picMkLst>
            <pc:docMk/>
            <pc:sldMk cId="193006799" sldId="800"/>
            <ac:picMk id="32" creationId="{294BC113-70C8-67EE-AE97-E4D1EDE0D87C}"/>
          </ac:picMkLst>
        </pc:picChg>
        <pc:picChg chg="add del mod">
          <ac:chgData name="Wiebe Dijkstra" userId="3e228de1-5d7d-40b0-b1c2-3c4a90e6ed42" providerId="ADAL" clId="{6B5019C2-47AA-A249-ACFE-20A418A996E6}" dt="2022-06-22T06:35:03.635" v="2529" actId="478"/>
          <ac:picMkLst>
            <pc:docMk/>
            <pc:sldMk cId="193006799" sldId="800"/>
            <ac:picMk id="36" creationId="{7B9AF715-D8F6-81A0-02D4-766BFA5C4F81}"/>
          </ac:picMkLst>
        </pc:picChg>
        <pc:picChg chg="add del mod">
          <ac:chgData name="Wiebe Dijkstra" userId="3e228de1-5d7d-40b0-b1c2-3c4a90e6ed42" providerId="ADAL" clId="{6B5019C2-47AA-A249-ACFE-20A418A996E6}" dt="2022-06-22T06:35:03.635" v="2529" actId="478"/>
          <ac:picMkLst>
            <pc:docMk/>
            <pc:sldMk cId="193006799" sldId="800"/>
            <ac:picMk id="37" creationId="{838941DD-7EC6-8C45-18AB-F2353008AFC3}"/>
          </ac:picMkLst>
        </pc:picChg>
        <pc:picChg chg="add del mod">
          <ac:chgData name="Wiebe Dijkstra" userId="3e228de1-5d7d-40b0-b1c2-3c4a90e6ed42" providerId="ADAL" clId="{6B5019C2-47AA-A249-ACFE-20A418A996E6}" dt="2022-06-22T06:35:03.635" v="2529" actId="478"/>
          <ac:picMkLst>
            <pc:docMk/>
            <pc:sldMk cId="193006799" sldId="800"/>
            <ac:picMk id="38" creationId="{A0EA6E81-4670-0172-5DD5-020BB307F7BD}"/>
          </ac:picMkLst>
        </pc:picChg>
        <pc:picChg chg="mod topLvl">
          <ac:chgData name="Wiebe Dijkstra" userId="3e228de1-5d7d-40b0-b1c2-3c4a90e6ed42" providerId="ADAL" clId="{6B5019C2-47AA-A249-ACFE-20A418A996E6}" dt="2022-06-22T06:42:17.238" v="2589" actId="14826"/>
          <ac:picMkLst>
            <pc:docMk/>
            <pc:sldMk cId="193006799" sldId="800"/>
            <ac:picMk id="41" creationId="{F0667014-A983-10E9-44F1-DB3F1A6D83FC}"/>
          </ac:picMkLst>
        </pc:picChg>
        <pc:picChg chg="add del mod">
          <ac:chgData name="Wiebe Dijkstra" userId="3e228de1-5d7d-40b0-b1c2-3c4a90e6ed42" providerId="ADAL" clId="{6B5019C2-47AA-A249-ACFE-20A418A996E6}" dt="2022-06-22T06:35:03.635" v="2529" actId="478"/>
          <ac:picMkLst>
            <pc:docMk/>
            <pc:sldMk cId="193006799" sldId="800"/>
            <ac:picMk id="43" creationId="{FB5A0340-6DD6-3D07-8F5D-BCCA7B711B9F}"/>
          </ac:picMkLst>
        </pc:picChg>
        <pc:picChg chg="mod topLvl">
          <ac:chgData name="Wiebe Dijkstra" userId="3e228de1-5d7d-40b0-b1c2-3c4a90e6ed42" providerId="ADAL" clId="{6B5019C2-47AA-A249-ACFE-20A418A996E6}" dt="2022-06-22T06:43:15.351" v="2711" actId="14826"/>
          <ac:picMkLst>
            <pc:docMk/>
            <pc:sldMk cId="193006799" sldId="800"/>
            <ac:picMk id="46" creationId="{89F40E7D-F904-22F4-D161-A78B5824269B}"/>
          </ac:picMkLst>
        </pc:picChg>
        <pc:picChg chg="mod topLvl">
          <ac:chgData name="Wiebe Dijkstra" userId="3e228de1-5d7d-40b0-b1c2-3c4a90e6ed42" providerId="ADAL" clId="{6B5019C2-47AA-A249-ACFE-20A418A996E6}" dt="2022-06-22T06:43:46.209" v="2751" actId="207"/>
          <ac:picMkLst>
            <pc:docMk/>
            <pc:sldMk cId="193006799" sldId="800"/>
            <ac:picMk id="49" creationId="{6E291EF4-471B-5946-9CFF-428D0FD67EB8}"/>
          </ac:picMkLst>
        </pc:picChg>
        <pc:picChg chg="mod">
          <ac:chgData name="Wiebe Dijkstra" userId="3e228de1-5d7d-40b0-b1c2-3c4a90e6ed42" providerId="ADAL" clId="{6B5019C2-47AA-A249-ACFE-20A418A996E6}" dt="2022-06-22T06:44:06.112" v="2773" actId="14826"/>
          <ac:picMkLst>
            <pc:docMk/>
            <pc:sldMk cId="193006799" sldId="800"/>
            <ac:picMk id="52" creationId="{EC4E3755-472C-51F9-9DF0-397713495962}"/>
          </ac:picMkLst>
        </pc:picChg>
        <pc:picChg chg="mod">
          <ac:chgData name="Wiebe Dijkstra" userId="3e228de1-5d7d-40b0-b1c2-3c4a90e6ed42" providerId="ADAL" clId="{6B5019C2-47AA-A249-ACFE-20A418A996E6}" dt="2022-06-22T06:44:43.378" v="2840" actId="207"/>
          <ac:picMkLst>
            <pc:docMk/>
            <pc:sldMk cId="193006799" sldId="800"/>
            <ac:picMk id="55" creationId="{7828B1AF-7987-0E53-FC71-FC94A65EC5F9}"/>
          </ac:picMkLst>
        </pc:picChg>
        <pc:picChg chg="mod">
          <ac:chgData name="Wiebe Dijkstra" userId="3e228de1-5d7d-40b0-b1c2-3c4a90e6ed42" providerId="ADAL" clId="{6B5019C2-47AA-A249-ACFE-20A418A996E6}" dt="2022-06-22T06:45:06.408" v="2870" actId="208"/>
          <ac:picMkLst>
            <pc:docMk/>
            <pc:sldMk cId="193006799" sldId="800"/>
            <ac:picMk id="58" creationId="{3B361947-E91A-4AE5-BDB9-4F90F102ED58}"/>
          </ac:picMkLst>
        </pc:picChg>
        <pc:picChg chg="mod">
          <ac:chgData name="Wiebe Dijkstra" userId="3e228de1-5d7d-40b0-b1c2-3c4a90e6ed42" providerId="ADAL" clId="{6B5019C2-47AA-A249-ACFE-20A418A996E6}" dt="2022-06-22T06:45:46.621" v="2905" actId="14826"/>
          <ac:picMkLst>
            <pc:docMk/>
            <pc:sldMk cId="193006799" sldId="800"/>
            <ac:picMk id="61" creationId="{38DDE8EE-1E98-DDC4-31E5-EFDD1D6C83FC}"/>
          </ac:picMkLst>
        </pc:picChg>
        <pc:picChg chg="mod">
          <ac:chgData name="Wiebe Dijkstra" userId="3e228de1-5d7d-40b0-b1c2-3c4a90e6ed42" providerId="ADAL" clId="{6B5019C2-47AA-A249-ACFE-20A418A996E6}" dt="2022-06-22T06:46:28.330" v="2990" actId="207"/>
          <ac:picMkLst>
            <pc:docMk/>
            <pc:sldMk cId="193006799" sldId="800"/>
            <ac:picMk id="64" creationId="{13F259F4-2730-429C-045F-FF85EDDE6088}"/>
          </ac:picMkLst>
        </pc:picChg>
        <pc:picChg chg="mod">
          <ac:chgData name="Wiebe Dijkstra" userId="3e228de1-5d7d-40b0-b1c2-3c4a90e6ed42" providerId="ADAL" clId="{6B5019C2-47AA-A249-ACFE-20A418A996E6}" dt="2022-06-22T06:46:53.022" v="3018" actId="14826"/>
          <ac:picMkLst>
            <pc:docMk/>
            <pc:sldMk cId="193006799" sldId="800"/>
            <ac:picMk id="67" creationId="{9539F24B-48EC-039C-B415-EC24763C5ECA}"/>
          </ac:picMkLst>
        </pc:picChg>
        <pc:picChg chg="mod">
          <ac:chgData name="Wiebe Dijkstra" userId="3e228de1-5d7d-40b0-b1c2-3c4a90e6ed42" providerId="ADAL" clId="{6B5019C2-47AA-A249-ACFE-20A418A996E6}" dt="2022-06-22T06:49:55.492" v="3191" actId="208"/>
          <ac:picMkLst>
            <pc:docMk/>
            <pc:sldMk cId="193006799" sldId="800"/>
            <ac:picMk id="70" creationId="{9816BEE0-C046-C945-C6A9-9F4CB451BB82}"/>
          </ac:picMkLst>
        </pc:picChg>
        <pc:picChg chg="mod">
          <ac:chgData name="Wiebe Dijkstra" userId="3e228de1-5d7d-40b0-b1c2-3c4a90e6ed42" providerId="ADAL" clId="{6B5019C2-47AA-A249-ACFE-20A418A996E6}" dt="2022-06-22T06:50:37.548" v="3206" actId="207"/>
          <ac:picMkLst>
            <pc:docMk/>
            <pc:sldMk cId="193006799" sldId="800"/>
            <ac:picMk id="73" creationId="{FE877A18-4006-FE2D-D582-1B69753C5002}"/>
          </ac:picMkLst>
        </pc:picChg>
      </pc:sldChg>
      <pc:sldChg chg="add del">
        <pc:chgData name="Wiebe Dijkstra" userId="3e228de1-5d7d-40b0-b1c2-3c4a90e6ed42" providerId="ADAL" clId="{6B5019C2-47AA-A249-ACFE-20A418A996E6}" dt="2022-06-21T18:59:48.408" v="2328" actId="2696"/>
        <pc:sldMkLst>
          <pc:docMk/>
          <pc:sldMk cId="650822928" sldId="801"/>
        </pc:sldMkLst>
      </pc:sldChg>
      <pc:sldChg chg="modSp add mod modShow modNotesTx">
        <pc:chgData name="Wiebe Dijkstra" userId="3e228de1-5d7d-40b0-b1c2-3c4a90e6ed42" providerId="ADAL" clId="{6B5019C2-47AA-A249-ACFE-20A418A996E6}" dt="2022-06-24T14:46:28.613" v="4630" actId="729"/>
        <pc:sldMkLst>
          <pc:docMk/>
          <pc:sldMk cId="2718853017" sldId="801"/>
        </pc:sldMkLst>
        <pc:spChg chg="mod">
          <ac:chgData name="Wiebe Dijkstra" userId="3e228de1-5d7d-40b0-b1c2-3c4a90e6ed42" providerId="ADAL" clId="{6B5019C2-47AA-A249-ACFE-20A418A996E6}" dt="2022-06-22T06:53:55.366" v="3312" actId="20577"/>
          <ac:spMkLst>
            <pc:docMk/>
            <pc:sldMk cId="2718853017" sldId="801"/>
            <ac:spMk id="4" creationId="{D88775EA-CF5A-27F4-AFDA-C88DB3C5A2AB}"/>
          </ac:spMkLst>
        </pc:spChg>
        <pc:spChg chg="mod">
          <ac:chgData name="Wiebe Dijkstra" userId="3e228de1-5d7d-40b0-b1c2-3c4a90e6ed42" providerId="ADAL" clId="{6B5019C2-47AA-A249-ACFE-20A418A996E6}" dt="2022-06-22T06:52:46.020" v="3276" actId="208"/>
          <ac:spMkLst>
            <pc:docMk/>
            <pc:sldMk cId="2718853017" sldId="801"/>
            <ac:spMk id="40" creationId="{B42E4BDA-0125-8840-2380-8B55F2A41824}"/>
          </ac:spMkLst>
        </pc:spChg>
        <pc:spChg chg="mod">
          <ac:chgData name="Wiebe Dijkstra" userId="3e228de1-5d7d-40b0-b1c2-3c4a90e6ed42" providerId="ADAL" clId="{6B5019C2-47AA-A249-ACFE-20A418A996E6}" dt="2022-06-22T06:52:51.366" v="3278" actId="208"/>
          <ac:spMkLst>
            <pc:docMk/>
            <pc:sldMk cId="2718853017" sldId="801"/>
            <ac:spMk id="48" creationId="{71C81547-6EE7-E7A9-F245-67446EE96CA0}"/>
          </ac:spMkLst>
        </pc:spChg>
        <pc:spChg chg="mod">
          <ac:chgData name="Wiebe Dijkstra" userId="3e228de1-5d7d-40b0-b1c2-3c4a90e6ed42" providerId="ADAL" clId="{6B5019C2-47AA-A249-ACFE-20A418A996E6}" dt="2022-06-22T06:53:06.731" v="3280" actId="208"/>
          <ac:spMkLst>
            <pc:docMk/>
            <pc:sldMk cId="2718853017" sldId="801"/>
            <ac:spMk id="51" creationId="{49EA26C8-3DC4-61B2-EBA2-F36F295A1820}"/>
          </ac:spMkLst>
        </pc:spChg>
        <pc:spChg chg="mod">
          <ac:chgData name="Wiebe Dijkstra" userId="3e228de1-5d7d-40b0-b1c2-3c4a90e6ed42" providerId="ADAL" clId="{6B5019C2-47AA-A249-ACFE-20A418A996E6}" dt="2022-06-22T06:53:10.233" v="3282" actId="208"/>
          <ac:spMkLst>
            <pc:docMk/>
            <pc:sldMk cId="2718853017" sldId="801"/>
            <ac:spMk id="54" creationId="{BA3A5CA0-1595-6D08-9A70-CCB281A61BCD}"/>
          </ac:spMkLst>
        </pc:spChg>
        <pc:spChg chg="mod">
          <ac:chgData name="Wiebe Dijkstra" userId="3e228de1-5d7d-40b0-b1c2-3c4a90e6ed42" providerId="ADAL" clId="{6B5019C2-47AA-A249-ACFE-20A418A996E6}" dt="2022-06-22T06:53:18.189" v="3284" actId="208"/>
          <ac:spMkLst>
            <pc:docMk/>
            <pc:sldMk cId="2718853017" sldId="801"/>
            <ac:spMk id="69" creationId="{BA409B90-9887-0A14-67F9-4DB1CBC36F08}"/>
          </ac:spMkLst>
        </pc:spChg>
        <pc:spChg chg="mod">
          <ac:chgData name="Wiebe Dijkstra" userId="3e228de1-5d7d-40b0-b1c2-3c4a90e6ed42" providerId="ADAL" clId="{6B5019C2-47AA-A249-ACFE-20A418A996E6}" dt="2022-06-22T06:53:33.500" v="3296" actId="20577"/>
          <ac:spMkLst>
            <pc:docMk/>
            <pc:sldMk cId="2718853017" sldId="801"/>
            <ac:spMk id="72" creationId="{0614C16F-FF4E-AB1E-7C1D-9621A6364104}"/>
          </ac:spMkLst>
        </pc:spChg>
        <pc:picChg chg="mod">
          <ac:chgData name="Wiebe Dijkstra" userId="3e228de1-5d7d-40b0-b1c2-3c4a90e6ed42" providerId="ADAL" clId="{6B5019C2-47AA-A249-ACFE-20A418A996E6}" dt="2022-06-22T06:53:23.762" v="3285" actId="208"/>
          <ac:picMkLst>
            <pc:docMk/>
            <pc:sldMk cId="2718853017" sldId="801"/>
            <ac:picMk id="70" creationId="{9816BEE0-C046-C945-C6A9-9F4CB451BB82}"/>
          </ac:picMkLst>
        </pc:picChg>
      </pc:sldChg>
      <pc:sldChg chg="add del">
        <pc:chgData name="Wiebe Dijkstra" userId="3e228de1-5d7d-40b0-b1c2-3c4a90e6ed42" providerId="ADAL" clId="{6B5019C2-47AA-A249-ACFE-20A418A996E6}" dt="2022-06-22T06:51:39.054" v="3269" actId="2696"/>
        <pc:sldMkLst>
          <pc:docMk/>
          <pc:sldMk cId="3248658145" sldId="801"/>
        </pc:sldMkLst>
      </pc:sldChg>
      <pc:sldChg chg="add">
        <pc:chgData name="Wiebe Dijkstra" userId="3e228de1-5d7d-40b0-b1c2-3c4a90e6ed42" providerId="ADAL" clId="{6B5019C2-47AA-A249-ACFE-20A418A996E6}" dt="2022-06-22T06:59:37.998" v="3701" actId="2890"/>
        <pc:sldMkLst>
          <pc:docMk/>
          <pc:sldMk cId="530521577" sldId="802"/>
        </pc:sldMkLst>
      </pc:sldChg>
      <pc:sldChg chg="addSp delSp modSp add del mod">
        <pc:chgData name="Wiebe Dijkstra" userId="3e228de1-5d7d-40b0-b1c2-3c4a90e6ed42" providerId="ADAL" clId="{6B5019C2-47AA-A249-ACFE-20A418A996E6}" dt="2022-06-22T06:41:23.604" v="2587" actId="2696"/>
        <pc:sldMkLst>
          <pc:docMk/>
          <pc:sldMk cId="971092756" sldId="802"/>
        </pc:sldMkLst>
        <pc:spChg chg="mod">
          <ac:chgData name="Wiebe Dijkstra" userId="3e228de1-5d7d-40b0-b1c2-3c4a90e6ed42" providerId="ADAL" clId="{6B5019C2-47AA-A249-ACFE-20A418A996E6}" dt="2022-06-21T19:01:46.434" v="2367" actId="20577"/>
          <ac:spMkLst>
            <pc:docMk/>
            <pc:sldMk cId="971092756" sldId="802"/>
            <ac:spMk id="4" creationId="{D88775EA-CF5A-27F4-AFDA-C88DB3C5A2AB}"/>
          </ac:spMkLst>
        </pc:spChg>
        <pc:spChg chg="mod">
          <ac:chgData name="Wiebe Dijkstra" userId="3e228de1-5d7d-40b0-b1c2-3c4a90e6ed42" providerId="ADAL" clId="{6B5019C2-47AA-A249-ACFE-20A418A996E6}" dt="2022-06-21T19:01:09.589" v="2338" actId="208"/>
          <ac:spMkLst>
            <pc:docMk/>
            <pc:sldMk cId="971092756" sldId="802"/>
            <ac:spMk id="7" creationId="{94E2146E-BD36-DDF9-2BAC-EEBF709ECDB9}"/>
          </ac:spMkLst>
        </pc:spChg>
        <pc:spChg chg="mod">
          <ac:chgData name="Wiebe Dijkstra" userId="3e228de1-5d7d-40b0-b1c2-3c4a90e6ed42" providerId="ADAL" clId="{6B5019C2-47AA-A249-ACFE-20A418A996E6}" dt="2022-06-21T19:01:09.589" v="2338" actId="208"/>
          <ac:spMkLst>
            <pc:docMk/>
            <pc:sldMk cId="971092756" sldId="802"/>
            <ac:spMk id="21" creationId="{6EAE2DA5-FB33-4D30-8A18-22308E7203FA}"/>
          </ac:spMkLst>
        </pc:spChg>
        <pc:spChg chg="mod">
          <ac:chgData name="Wiebe Dijkstra" userId="3e228de1-5d7d-40b0-b1c2-3c4a90e6ed42" providerId="ADAL" clId="{6B5019C2-47AA-A249-ACFE-20A418A996E6}" dt="2022-06-21T19:01:09.589" v="2338" actId="208"/>
          <ac:spMkLst>
            <pc:docMk/>
            <pc:sldMk cId="971092756" sldId="802"/>
            <ac:spMk id="22" creationId="{ED6D3176-F28E-9D3A-3F19-02AD5FC48926}"/>
          </ac:spMkLst>
        </pc:spChg>
        <pc:spChg chg="mod">
          <ac:chgData name="Wiebe Dijkstra" userId="3e228de1-5d7d-40b0-b1c2-3c4a90e6ed42" providerId="ADAL" clId="{6B5019C2-47AA-A249-ACFE-20A418A996E6}" dt="2022-06-21T19:01:09.589" v="2338" actId="208"/>
          <ac:spMkLst>
            <pc:docMk/>
            <pc:sldMk cId="971092756" sldId="802"/>
            <ac:spMk id="23" creationId="{93B82F4F-FA05-E5AF-0C3A-04F0DFC73A41}"/>
          </ac:spMkLst>
        </pc:spChg>
        <pc:spChg chg="mod">
          <ac:chgData name="Wiebe Dijkstra" userId="3e228de1-5d7d-40b0-b1c2-3c4a90e6ed42" providerId="ADAL" clId="{6B5019C2-47AA-A249-ACFE-20A418A996E6}" dt="2022-06-21T19:01:09.589" v="2338" actId="208"/>
          <ac:spMkLst>
            <pc:docMk/>
            <pc:sldMk cId="971092756" sldId="802"/>
            <ac:spMk id="34" creationId="{3CEB56BD-CB54-6BB8-60DD-D7472F88EE8D}"/>
          </ac:spMkLst>
        </pc:spChg>
        <pc:spChg chg="mod">
          <ac:chgData name="Wiebe Dijkstra" userId="3e228de1-5d7d-40b0-b1c2-3c4a90e6ed42" providerId="ADAL" clId="{6B5019C2-47AA-A249-ACFE-20A418A996E6}" dt="2022-06-21T19:08:24.765" v="2479" actId="20577"/>
          <ac:spMkLst>
            <pc:docMk/>
            <pc:sldMk cId="971092756" sldId="802"/>
            <ac:spMk id="35" creationId="{7948D7E8-6745-40A4-C7E1-B9C9BE2D98DC}"/>
          </ac:spMkLst>
        </pc:spChg>
        <pc:spChg chg="add mod">
          <ac:chgData name="Wiebe Dijkstra" userId="3e228de1-5d7d-40b0-b1c2-3c4a90e6ed42" providerId="ADAL" clId="{6B5019C2-47AA-A249-ACFE-20A418A996E6}" dt="2022-06-21T19:08:32.323" v="2480"/>
          <ac:spMkLst>
            <pc:docMk/>
            <pc:sldMk cId="971092756" sldId="802"/>
            <ac:spMk id="39" creationId="{3CE6AB18-A704-45ED-7E49-C3B261B0A5A7}"/>
          </ac:spMkLst>
        </pc:spChg>
        <pc:picChg chg="mod">
          <ac:chgData name="Wiebe Dijkstra" userId="3e228de1-5d7d-40b0-b1c2-3c4a90e6ed42" providerId="ADAL" clId="{6B5019C2-47AA-A249-ACFE-20A418A996E6}" dt="2022-06-21T19:00:54.916" v="2336" actId="208"/>
          <ac:picMkLst>
            <pc:docMk/>
            <pc:sldMk cId="971092756" sldId="802"/>
            <ac:picMk id="37" creationId="{838941DD-7EC6-8C45-18AB-F2353008AFC3}"/>
          </ac:picMkLst>
        </pc:picChg>
        <pc:picChg chg="del">
          <ac:chgData name="Wiebe Dijkstra" userId="3e228de1-5d7d-40b0-b1c2-3c4a90e6ed42" providerId="ADAL" clId="{6B5019C2-47AA-A249-ACFE-20A418A996E6}" dt="2022-06-21T18:59:50.646" v="2329" actId="478"/>
          <ac:picMkLst>
            <pc:docMk/>
            <pc:sldMk cId="971092756" sldId="802"/>
            <ac:picMk id="43" creationId="{FB5A0340-6DD6-3D07-8F5D-BCCA7B711B9F}"/>
          </ac:picMkLst>
        </pc:picChg>
      </pc:sldChg>
      <pc:sldChg chg="add del">
        <pc:chgData name="Wiebe Dijkstra" userId="3e228de1-5d7d-40b0-b1c2-3c4a90e6ed42" providerId="ADAL" clId="{6B5019C2-47AA-A249-ACFE-20A418A996E6}" dt="2022-06-21T18:59:42.382" v="2326" actId="2890"/>
        <pc:sldMkLst>
          <pc:docMk/>
          <pc:sldMk cId="1369034305" sldId="802"/>
        </pc:sldMkLst>
      </pc:sldChg>
      <pc:sldChg chg="add del">
        <pc:chgData name="Wiebe Dijkstra" userId="3e228de1-5d7d-40b0-b1c2-3c4a90e6ed42" providerId="ADAL" clId="{6B5019C2-47AA-A249-ACFE-20A418A996E6}" dt="2022-06-22T06:41:29.603" v="2588" actId="2696"/>
        <pc:sldMkLst>
          <pc:docMk/>
          <pc:sldMk cId="2371598048" sldId="803"/>
        </pc:sldMkLst>
      </pc:sldChg>
      <pc:sldMasterChg chg="delSldLayout">
        <pc:chgData name="Wiebe Dijkstra" userId="3e228de1-5d7d-40b0-b1c2-3c4a90e6ed42" providerId="ADAL" clId="{6B5019C2-47AA-A249-ACFE-20A418A996E6}" dt="2022-06-14T12:47:03.261" v="791" actId="2696"/>
        <pc:sldMasterMkLst>
          <pc:docMk/>
          <pc:sldMasterMk cId="4264959708" sldId="2147483675"/>
        </pc:sldMasterMkLst>
        <pc:sldLayoutChg chg="del">
          <pc:chgData name="Wiebe Dijkstra" userId="3e228de1-5d7d-40b0-b1c2-3c4a90e6ed42" providerId="ADAL" clId="{6B5019C2-47AA-A249-ACFE-20A418A996E6}" dt="2022-06-14T12:47:03.261" v="791" actId="2696"/>
          <pc:sldLayoutMkLst>
            <pc:docMk/>
            <pc:sldMasterMk cId="4264959708" sldId="2147483675"/>
            <pc:sldLayoutMk cId="3674210813" sldId="2147483703"/>
          </pc:sldLayoutMkLst>
        </pc:sldLayoutChg>
      </pc:sldMasterChg>
      <pc:sldMasterChg chg="delSp mod modSldLayout">
        <pc:chgData name="Wiebe Dijkstra" userId="3e228de1-5d7d-40b0-b1c2-3c4a90e6ed42" providerId="ADAL" clId="{6B5019C2-47AA-A249-ACFE-20A418A996E6}" dt="2022-06-14T12:47:22.411" v="794" actId="478"/>
        <pc:sldMasterMkLst>
          <pc:docMk/>
          <pc:sldMasterMk cId="3770574163" sldId="2147483687"/>
        </pc:sldMasterMkLst>
        <pc:picChg chg="del">
          <ac:chgData name="Wiebe Dijkstra" userId="3e228de1-5d7d-40b0-b1c2-3c4a90e6ed42" providerId="ADAL" clId="{6B5019C2-47AA-A249-ACFE-20A418A996E6}" dt="2022-06-14T12:47:22.411" v="794" actId="478"/>
          <ac:picMkLst>
            <pc:docMk/>
            <pc:sldMasterMk cId="3770574163" sldId="2147483687"/>
            <ac:picMk id="7" creationId="{00000000-0000-0000-0000-000000000000}"/>
          </ac:picMkLst>
        </pc:picChg>
        <pc:sldLayoutChg chg="delSp modSp mod">
          <pc:chgData name="Wiebe Dijkstra" userId="3e228de1-5d7d-40b0-b1c2-3c4a90e6ed42" providerId="ADAL" clId="{6B5019C2-47AA-A249-ACFE-20A418A996E6}" dt="2022-06-14T12:47:15.778" v="793" actId="478"/>
          <pc:sldLayoutMkLst>
            <pc:docMk/>
            <pc:sldMasterMk cId="3770574163" sldId="2147483687"/>
            <pc:sldLayoutMk cId="3590200970" sldId="2147483696"/>
          </pc:sldLayoutMkLst>
          <pc:spChg chg="mod">
            <ac:chgData name="Wiebe Dijkstra" userId="3e228de1-5d7d-40b0-b1c2-3c4a90e6ed42" providerId="ADAL" clId="{6B5019C2-47AA-A249-ACFE-20A418A996E6}" dt="2022-06-14T11:57:37.959" v="123" actId="207"/>
            <ac:spMkLst>
              <pc:docMk/>
              <pc:sldMasterMk cId="3770574163" sldId="2147483687"/>
              <pc:sldLayoutMk cId="3590200970" sldId="2147483696"/>
              <ac:spMk id="1850" creationId="{00000000-0000-0000-0000-000000000000}"/>
            </ac:spMkLst>
          </pc:spChg>
          <pc:spChg chg="mod">
            <ac:chgData name="Wiebe Dijkstra" userId="3e228de1-5d7d-40b0-b1c2-3c4a90e6ed42" providerId="ADAL" clId="{6B5019C2-47AA-A249-ACFE-20A418A996E6}" dt="2022-06-14T11:57:37.959" v="123" actId="207"/>
            <ac:spMkLst>
              <pc:docMk/>
              <pc:sldMasterMk cId="3770574163" sldId="2147483687"/>
              <pc:sldLayoutMk cId="3590200970" sldId="2147483696"/>
              <ac:spMk id="1851" creationId="{00000000-0000-0000-0000-000000000000}"/>
            </ac:spMkLst>
          </pc:spChg>
          <pc:spChg chg="mod">
            <ac:chgData name="Wiebe Dijkstra" userId="3e228de1-5d7d-40b0-b1c2-3c4a90e6ed42" providerId="ADAL" clId="{6B5019C2-47AA-A249-ACFE-20A418A996E6}" dt="2022-06-14T11:57:37.959" v="123" actId="207"/>
            <ac:spMkLst>
              <pc:docMk/>
              <pc:sldMasterMk cId="3770574163" sldId="2147483687"/>
              <pc:sldLayoutMk cId="3590200970" sldId="2147483696"/>
              <ac:spMk id="1852" creationId="{00000000-0000-0000-0000-000000000000}"/>
            </ac:spMkLst>
          </pc:spChg>
          <pc:spChg chg="mod">
            <ac:chgData name="Wiebe Dijkstra" userId="3e228de1-5d7d-40b0-b1c2-3c4a90e6ed42" providerId="ADAL" clId="{6B5019C2-47AA-A249-ACFE-20A418A996E6}" dt="2022-06-14T11:57:37.959" v="123" actId="207"/>
            <ac:spMkLst>
              <pc:docMk/>
              <pc:sldMasterMk cId="3770574163" sldId="2147483687"/>
              <pc:sldLayoutMk cId="3590200970" sldId="2147483696"/>
              <ac:spMk id="1853" creationId="{00000000-0000-0000-0000-000000000000}"/>
            </ac:spMkLst>
          </pc:spChg>
          <pc:spChg chg="mod">
            <ac:chgData name="Wiebe Dijkstra" userId="3e228de1-5d7d-40b0-b1c2-3c4a90e6ed42" providerId="ADAL" clId="{6B5019C2-47AA-A249-ACFE-20A418A996E6}" dt="2022-06-14T11:57:37.959" v="123" actId="207"/>
            <ac:spMkLst>
              <pc:docMk/>
              <pc:sldMasterMk cId="3770574163" sldId="2147483687"/>
              <pc:sldLayoutMk cId="3590200970" sldId="2147483696"/>
              <ac:spMk id="1854" creationId="{00000000-0000-0000-0000-000000000000}"/>
            </ac:spMkLst>
          </pc:spChg>
          <pc:spChg chg="mod">
            <ac:chgData name="Wiebe Dijkstra" userId="3e228de1-5d7d-40b0-b1c2-3c4a90e6ed42" providerId="ADAL" clId="{6B5019C2-47AA-A249-ACFE-20A418A996E6}" dt="2022-06-14T11:57:37.959" v="123" actId="207"/>
            <ac:spMkLst>
              <pc:docMk/>
              <pc:sldMasterMk cId="3770574163" sldId="2147483687"/>
              <pc:sldLayoutMk cId="3590200970" sldId="2147483696"/>
              <ac:spMk id="1855" creationId="{00000000-0000-0000-0000-000000000000}"/>
            </ac:spMkLst>
          </pc:spChg>
          <pc:spChg chg="mod">
            <ac:chgData name="Wiebe Dijkstra" userId="3e228de1-5d7d-40b0-b1c2-3c4a90e6ed42" providerId="ADAL" clId="{6B5019C2-47AA-A249-ACFE-20A418A996E6}" dt="2022-06-14T11:57:37.959" v="123" actId="207"/>
            <ac:spMkLst>
              <pc:docMk/>
              <pc:sldMasterMk cId="3770574163" sldId="2147483687"/>
              <pc:sldLayoutMk cId="3590200970" sldId="2147483696"/>
              <ac:spMk id="1856" creationId="{00000000-0000-0000-0000-000000000000}"/>
            </ac:spMkLst>
          </pc:spChg>
          <pc:spChg chg="mod">
            <ac:chgData name="Wiebe Dijkstra" userId="3e228de1-5d7d-40b0-b1c2-3c4a90e6ed42" providerId="ADAL" clId="{6B5019C2-47AA-A249-ACFE-20A418A996E6}" dt="2022-06-14T11:57:37.959" v="123" actId="207"/>
            <ac:spMkLst>
              <pc:docMk/>
              <pc:sldMasterMk cId="3770574163" sldId="2147483687"/>
              <pc:sldLayoutMk cId="3590200970" sldId="2147483696"/>
              <ac:spMk id="1857" creationId="{00000000-0000-0000-0000-000000000000}"/>
            </ac:spMkLst>
          </pc:spChg>
          <pc:spChg chg="del">
            <ac:chgData name="Wiebe Dijkstra" userId="3e228de1-5d7d-40b0-b1c2-3c4a90e6ed42" providerId="ADAL" clId="{6B5019C2-47AA-A249-ACFE-20A418A996E6}" dt="2022-06-14T12:47:15.778" v="793" actId="478"/>
            <ac:spMkLst>
              <pc:docMk/>
              <pc:sldMasterMk cId="3770574163" sldId="2147483687"/>
              <pc:sldLayoutMk cId="3590200970" sldId="2147483696"/>
              <ac:spMk id="1861" creationId="{00000000-0000-0000-0000-000000000000}"/>
            </ac:spMkLst>
          </pc:spChg>
          <pc:spChg chg="mod">
            <ac:chgData name="Wiebe Dijkstra" userId="3e228de1-5d7d-40b0-b1c2-3c4a90e6ed42" providerId="ADAL" clId="{6B5019C2-47AA-A249-ACFE-20A418A996E6}" dt="2022-06-14T12:45:15.084" v="779" actId="242"/>
            <ac:spMkLst>
              <pc:docMk/>
              <pc:sldMasterMk cId="3770574163" sldId="2147483687"/>
              <pc:sldLayoutMk cId="3590200970" sldId="2147483696"/>
              <ac:spMk id="1928" creationId="{00000000-0000-0000-0000-000000000000}"/>
            </ac:spMkLst>
          </pc:spChg>
          <pc:spChg chg="mod">
            <ac:chgData name="Wiebe Dijkstra" userId="3e228de1-5d7d-40b0-b1c2-3c4a90e6ed42" providerId="ADAL" clId="{6B5019C2-47AA-A249-ACFE-20A418A996E6}" dt="2022-06-14T11:55:40.421" v="113" actId="20577"/>
            <ac:spMkLst>
              <pc:docMk/>
              <pc:sldMasterMk cId="3770574163" sldId="2147483687"/>
              <pc:sldLayoutMk cId="3590200970" sldId="2147483696"/>
              <ac:spMk id="1930" creationId="{00000000-0000-0000-0000-000000000000}"/>
            </ac:spMkLst>
          </pc:spChg>
          <pc:grpChg chg="del">
            <ac:chgData name="Wiebe Dijkstra" userId="3e228de1-5d7d-40b0-b1c2-3c4a90e6ed42" providerId="ADAL" clId="{6B5019C2-47AA-A249-ACFE-20A418A996E6}" dt="2022-06-14T12:47:12.063" v="792" actId="478"/>
            <ac:grpSpMkLst>
              <pc:docMk/>
              <pc:sldMasterMk cId="3770574163" sldId="2147483687"/>
              <pc:sldLayoutMk cId="3590200970" sldId="2147483696"/>
              <ac:grpSpMk id="1849" creationId="{00000000-0000-0000-0000-000000000000}"/>
            </ac:grpSpMkLst>
          </pc:grpChg>
          <pc:grpChg chg="mod">
            <ac:chgData name="Wiebe Dijkstra" userId="3e228de1-5d7d-40b0-b1c2-3c4a90e6ed42" providerId="ADAL" clId="{6B5019C2-47AA-A249-ACFE-20A418A996E6}" dt="2022-06-14T11:57:37.959" v="123" actId="207"/>
            <ac:grpSpMkLst>
              <pc:docMk/>
              <pc:sldMasterMk cId="3770574163" sldId="2147483687"/>
              <pc:sldLayoutMk cId="3590200970" sldId="2147483696"/>
              <ac:grpSpMk id="1858" creationId="{00000000-0000-0000-0000-000000000000}"/>
            </ac:grpSpMkLst>
          </pc:grpChg>
        </pc:sldLayoutChg>
      </pc:sldMasterChg>
    </pc:docChg>
  </pc:docChgLst>
  <pc:docChgLst>
    <pc:chgData name="Laura Janssen" userId="S::lejanssen@tudelft.nl::29c8647f-9adb-43bc-88d2-7669dbe80256" providerId="AD" clId="Web-{D59CCF30-D94F-9486-251F-92BD91F431A2}"/>
    <pc:docChg chg="modSld">
      <pc:chgData name="Laura Janssen" userId="S::lejanssen@tudelft.nl::29c8647f-9adb-43bc-88d2-7669dbe80256" providerId="AD" clId="Web-{D59CCF30-D94F-9486-251F-92BD91F431A2}" dt="2022-06-23T14:30:31.082" v="1"/>
      <pc:docMkLst>
        <pc:docMk/>
      </pc:docMkLst>
      <pc:sldChg chg="addSp">
        <pc:chgData name="Laura Janssen" userId="S::lejanssen@tudelft.nl::29c8647f-9adb-43bc-88d2-7669dbe80256" providerId="AD" clId="Web-{D59CCF30-D94F-9486-251F-92BD91F431A2}" dt="2022-06-23T14:30:31.082" v="1"/>
        <pc:sldMkLst>
          <pc:docMk/>
          <pc:sldMk cId="2609726203" sldId="267"/>
        </pc:sldMkLst>
        <pc:spChg chg="add">
          <ac:chgData name="Laura Janssen" userId="S::lejanssen@tudelft.nl::29c8647f-9adb-43bc-88d2-7669dbe80256" providerId="AD" clId="Web-{D59CCF30-D94F-9486-251F-92BD91F431A2}" dt="2022-06-23T14:30:31.020" v="0"/>
          <ac:spMkLst>
            <pc:docMk/>
            <pc:sldMk cId="2609726203" sldId="267"/>
            <ac:spMk id="2" creationId="{6A0B7165-C42B-2490-B995-6540B14CE606}"/>
          </ac:spMkLst>
        </pc:spChg>
        <pc:spChg chg="add">
          <ac:chgData name="Laura Janssen" userId="S::lejanssen@tudelft.nl::29c8647f-9adb-43bc-88d2-7669dbe80256" providerId="AD" clId="Web-{D59CCF30-D94F-9486-251F-92BD91F431A2}" dt="2022-06-23T14:30:31.082" v="1"/>
          <ac:spMkLst>
            <pc:docMk/>
            <pc:sldMk cId="2609726203" sldId="267"/>
            <ac:spMk id="3" creationId="{175A378F-1957-A925-EBA6-7FB32BA1536F}"/>
          </ac:spMkLst>
        </pc:spChg>
      </pc:sldChg>
    </pc:docChg>
  </pc:docChgLst>
  <pc:docChgLst>
    <pc:chgData name="Wiebe Dijkstra" userId="3e228de1-5d7d-40b0-b1c2-3c4a90e6ed42" providerId="ADAL" clId="{6FDF4FBB-4CA8-2A49-8198-25115901F5BD}"/>
    <pc:docChg chg="undo custSel delSld modSld">
      <pc:chgData name="Wiebe Dijkstra" userId="3e228de1-5d7d-40b0-b1c2-3c4a90e6ed42" providerId="ADAL" clId="{6FDF4FBB-4CA8-2A49-8198-25115901F5BD}" dt="2022-08-22T15:46:19.984" v="73" actId="207"/>
      <pc:docMkLst>
        <pc:docMk/>
      </pc:docMkLst>
      <pc:sldChg chg="addSp delSp modSp mod">
        <pc:chgData name="Wiebe Dijkstra" userId="3e228de1-5d7d-40b0-b1c2-3c4a90e6ed42" providerId="ADAL" clId="{6FDF4FBB-4CA8-2A49-8198-25115901F5BD}" dt="2022-08-22T15:46:19.984" v="73" actId="207"/>
        <pc:sldMkLst>
          <pc:docMk/>
          <pc:sldMk cId="4135360505" sldId="262"/>
        </pc:sldMkLst>
        <pc:spChg chg="mod">
          <ac:chgData name="Wiebe Dijkstra" userId="3e228de1-5d7d-40b0-b1c2-3c4a90e6ed42" providerId="ADAL" clId="{6FDF4FBB-4CA8-2A49-8198-25115901F5BD}" dt="2022-08-22T15:46:10.942" v="71" actId="207"/>
          <ac:spMkLst>
            <pc:docMk/>
            <pc:sldMk cId="4135360505" sldId="262"/>
            <ac:spMk id="3" creationId="{7D7F20B1-494E-86CA-B45D-FD91B8985FD7}"/>
          </ac:spMkLst>
        </pc:spChg>
        <pc:spChg chg="mod">
          <ac:chgData name="Wiebe Dijkstra" userId="3e228de1-5d7d-40b0-b1c2-3c4a90e6ed42" providerId="ADAL" clId="{6FDF4FBB-4CA8-2A49-8198-25115901F5BD}" dt="2022-08-22T15:46:19.984" v="73" actId="207"/>
          <ac:spMkLst>
            <pc:docMk/>
            <pc:sldMk cId="4135360505" sldId="262"/>
            <ac:spMk id="4" creationId="{2D303EAE-0538-2EC1-A273-E6386222EA68}"/>
          </ac:spMkLst>
        </pc:spChg>
        <pc:spChg chg="mod">
          <ac:chgData name="Wiebe Dijkstra" userId="3e228de1-5d7d-40b0-b1c2-3c4a90e6ed42" providerId="ADAL" clId="{6FDF4FBB-4CA8-2A49-8198-25115901F5BD}" dt="2022-08-22T15:44:05.579" v="25"/>
          <ac:spMkLst>
            <pc:docMk/>
            <pc:sldMk cId="4135360505" sldId="262"/>
            <ac:spMk id="15" creationId="{EAECC85C-272C-488C-20AE-AAFF4801E70D}"/>
          </ac:spMkLst>
        </pc:spChg>
        <pc:spChg chg="mod">
          <ac:chgData name="Wiebe Dijkstra" userId="3e228de1-5d7d-40b0-b1c2-3c4a90e6ed42" providerId="ADAL" clId="{6FDF4FBB-4CA8-2A49-8198-25115901F5BD}" dt="2022-08-22T15:44:05.579" v="25"/>
          <ac:spMkLst>
            <pc:docMk/>
            <pc:sldMk cId="4135360505" sldId="262"/>
            <ac:spMk id="16" creationId="{A735BFCC-80D1-1048-9EF3-527C9C36A03D}"/>
          </ac:spMkLst>
        </pc:spChg>
        <pc:spChg chg="mod">
          <ac:chgData name="Wiebe Dijkstra" userId="3e228de1-5d7d-40b0-b1c2-3c4a90e6ed42" providerId="ADAL" clId="{6FDF4FBB-4CA8-2A49-8198-25115901F5BD}" dt="2022-08-22T15:44:05.579" v="25"/>
          <ac:spMkLst>
            <pc:docMk/>
            <pc:sldMk cId="4135360505" sldId="262"/>
            <ac:spMk id="17" creationId="{BA39092B-9618-2663-C6D3-4846D5223DDE}"/>
          </ac:spMkLst>
        </pc:spChg>
        <pc:spChg chg="mod">
          <ac:chgData name="Wiebe Dijkstra" userId="3e228de1-5d7d-40b0-b1c2-3c4a90e6ed42" providerId="ADAL" clId="{6FDF4FBB-4CA8-2A49-8198-25115901F5BD}" dt="2022-08-22T15:44:05.579" v="25"/>
          <ac:spMkLst>
            <pc:docMk/>
            <pc:sldMk cId="4135360505" sldId="262"/>
            <ac:spMk id="18" creationId="{535127FE-9807-670A-5F86-30171685EA26}"/>
          </ac:spMkLst>
        </pc:spChg>
        <pc:spChg chg="mod">
          <ac:chgData name="Wiebe Dijkstra" userId="3e228de1-5d7d-40b0-b1c2-3c4a90e6ed42" providerId="ADAL" clId="{6FDF4FBB-4CA8-2A49-8198-25115901F5BD}" dt="2022-08-22T15:44:05.579" v="25"/>
          <ac:spMkLst>
            <pc:docMk/>
            <pc:sldMk cId="4135360505" sldId="262"/>
            <ac:spMk id="19" creationId="{D04AA7AB-70C8-17A7-D41C-4FC2B2024667}"/>
          </ac:spMkLst>
        </pc:spChg>
        <pc:spChg chg="mod">
          <ac:chgData name="Wiebe Dijkstra" userId="3e228de1-5d7d-40b0-b1c2-3c4a90e6ed42" providerId="ADAL" clId="{6FDF4FBB-4CA8-2A49-8198-25115901F5BD}" dt="2022-08-22T15:44:05.579" v="25"/>
          <ac:spMkLst>
            <pc:docMk/>
            <pc:sldMk cId="4135360505" sldId="262"/>
            <ac:spMk id="20" creationId="{43E22522-ABA1-4BF6-15C5-D0CF7618475B}"/>
          </ac:spMkLst>
        </pc:spChg>
        <pc:spChg chg="mod">
          <ac:chgData name="Wiebe Dijkstra" userId="3e228de1-5d7d-40b0-b1c2-3c4a90e6ed42" providerId="ADAL" clId="{6FDF4FBB-4CA8-2A49-8198-25115901F5BD}" dt="2022-08-22T15:44:05.579" v="25"/>
          <ac:spMkLst>
            <pc:docMk/>
            <pc:sldMk cId="4135360505" sldId="262"/>
            <ac:spMk id="21" creationId="{CCD3888E-06E2-B694-A73F-EE6F7DE8A571}"/>
          </ac:spMkLst>
        </pc:spChg>
        <pc:spChg chg="mod">
          <ac:chgData name="Wiebe Dijkstra" userId="3e228de1-5d7d-40b0-b1c2-3c4a90e6ed42" providerId="ADAL" clId="{6FDF4FBB-4CA8-2A49-8198-25115901F5BD}" dt="2022-08-22T15:44:05.579" v="25"/>
          <ac:spMkLst>
            <pc:docMk/>
            <pc:sldMk cId="4135360505" sldId="262"/>
            <ac:spMk id="22" creationId="{B50C996D-7C42-3674-B6A4-8AB7A850B720}"/>
          </ac:spMkLst>
        </pc:spChg>
        <pc:grpChg chg="add mod">
          <ac:chgData name="Wiebe Dijkstra" userId="3e228de1-5d7d-40b0-b1c2-3c4a90e6ed42" providerId="ADAL" clId="{6FDF4FBB-4CA8-2A49-8198-25115901F5BD}" dt="2022-08-22T15:44:11.193" v="28" actId="1076"/>
          <ac:grpSpMkLst>
            <pc:docMk/>
            <pc:sldMk cId="4135360505" sldId="262"/>
            <ac:grpSpMk id="2" creationId="{CF46AC15-2309-568D-75E0-284F5D9CDA92}"/>
          </ac:grpSpMkLst>
        </pc:grpChg>
        <pc:grpChg chg="del mod modVis">
          <ac:chgData name="Wiebe Dijkstra" userId="3e228de1-5d7d-40b0-b1c2-3c4a90e6ed42" providerId="ADAL" clId="{6FDF4FBB-4CA8-2A49-8198-25115901F5BD}" dt="2022-08-22T15:44:22.507" v="33" actId="478"/>
          <ac:grpSpMkLst>
            <pc:docMk/>
            <pc:sldMk cId="4135360505" sldId="262"/>
            <ac:grpSpMk id="5" creationId="{AAAEB3EC-1A9B-2F4C-541D-0FB840D0C1ED}"/>
          </ac:grpSpMkLst>
        </pc:grpChg>
        <pc:picChg chg="mod">
          <ac:chgData name="Wiebe Dijkstra" userId="3e228de1-5d7d-40b0-b1c2-3c4a90e6ed42" providerId="ADAL" clId="{6FDF4FBB-4CA8-2A49-8198-25115901F5BD}" dt="2022-08-22T15:46:04.932" v="69" actId="14826"/>
          <ac:picMkLst>
            <pc:docMk/>
            <pc:sldMk cId="4135360505" sldId="262"/>
            <ac:picMk id="7" creationId="{B4BD3C49-D5AE-2369-A811-4C2D0A26A95D}"/>
          </ac:picMkLst>
        </pc:picChg>
      </pc:sldChg>
      <pc:sldChg chg="modSp mod">
        <pc:chgData name="Wiebe Dijkstra" userId="3e228de1-5d7d-40b0-b1c2-3c4a90e6ed42" providerId="ADAL" clId="{6FDF4FBB-4CA8-2A49-8198-25115901F5BD}" dt="2022-08-22T15:45:20.277" v="67" actId="20577"/>
        <pc:sldMkLst>
          <pc:docMk/>
          <pc:sldMk cId="1697576676" sldId="265"/>
        </pc:sldMkLst>
        <pc:spChg chg="mod">
          <ac:chgData name="Wiebe Dijkstra" userId="3e228de1-5d7d-40b0-b1c2-3c4a90e6ed42" providerId="ADAL" clId="{6FDF4FBB-4CA8-2A49-8198-25115901F5BD}" dt="2022-08-22T15:45:06.619" v="63" actId="6549"/>
          <ac:spMkLst>
            <pc:docMk/>
            <pc:sldMk cId="1697576676" sldId="265"/>
            <ac:spMk id="5" creationId="{396EE763-80D0-78DB-5825-6DF1E49F2830}"/>
          </ac:spMkLst>
        </pc:spChg>
        <pc:spChg chg="mod">
          <ac:chgData name="Wiebe Dijkstra" userId="3e228de1-5d7d-40b0-b1c2-3c4a90e6ed42" providerId="ADAL" clId="{6FDF4FBB-4CA8-2A49-8198-25115901F5BD}" dt="2022-08-22T15:45:20.277" v="67" actId="20577"/>
          <ac:spMkLst>
            <pc:docMk/>
            <pc:sldMk cId="1697576676" sldId="265"/>
            <ac:spMk id="6" creationId="{F7E2FAFE-3D31-E1CD-D159-0D241F559479}"/>
          </ac:spMkLst>
        </pc:spChg>
        <pc:spChg chg="mod">
          <ac:chgData name="Wiebe Dijkstra" userId="3e228de1-5d7d-40b0-b1c2-3c4a90e6ed42" providerId="ADAL" clId="{6FDF4FBB-4CA8-2A49-8198-25115901F5BD}" dt="2022-08-22T15:44:58.668" v="36"/>
          <ac:spMkLst>
            <pc:docMk/>
            <pc:sldMk cId="1697576676" sldId="265"/>
            <ac:spMk id="10" creationId="{8D64D861-4349-086F-AA6E-49C77561CDBD}"/>
          </ac:spMkLst>
        </pc:spChg>
        <pc:picChg chg="mod">
          <ac:chgData name="Wiebe Dijkstra" userId="3e228de1-5d7d-40b0-b1c2-3c4a90e6ed42" providerId="ADAL" clId="{6FDF4FBB-4CA8-2A49-8198-25115901F5BD}" dt="2022-08-22T15:44:49.466" v="35" actId="14826"/>
          <ac:picMkLst>
            <pc:docMk/>
            <pc:sldMk cId="1697576676" sldId="265"/>
            <ac:picMk id="14" creationId="{E0416EE5-F393-1812-A7FC-9ADE18EB6631}"/>
          </ac:picMkLst>
        </pc:picChg>
      </pc:sldChg>
      <pc:sldChg chg="del">
        <pc:chgData name="Wiebe Dijkstra" userId="3e228de1-5d7d-40b0-b1c2-3c4a90e6ed42" providerId="ADAL" clId="{6FDF4FBB-4CA8-2A49-8198-25115901F5BD}" dt="2022-08-22T15:45:42.434" v="68" actId="2696"/>
        <pc:sldMkLst>
          <pc:docMk/>
          <pc:sldMk cId="839524747" sldId="269"/>
        </pc:sldMkLst>
      </pc:sldChg>
      <pc:sldChg chg="del">
        <pc:chgData name="Wiebe Dijkstra" userId="3e228de1-5d7d-40b0-b1c2-3c4a90e6ed42" providerId="ADAL" clId="{6FDF4FBB-4CA8-2A49-8198-25115901F5BD}" dt="2022-08-22T15:45:42.434" v="68" actId="2696"/>
        <pc:sldMkLst>
          <pc:docMk/>
          <pc:sldMk cId="646285211" sldId="348"/>
        </pc:sldMkLst>
      </pc:sldChg>
      <pc:sldChg chg="del">
        <pc:chgData name="Wiebe Dijkstra" userId="3e228de1-5d7d-40b0-b1c2-3c4a90e6ed42" providerId="ADAL" clId="{6FDF4FBB-4CA8-2A49-8198-25115901F5BD}" dt="2022-08-22T15:45:42.434" v="68" actId="2696"/>
        <pc:sldMkLst>
          <pc:docMk/>
          <pc:sldMk cId="3712051029" sldId="760"/>
        </pc:sldMkLst>
      </pc:sldChg>
      <pc:sldChg chg="del">
        <pc:chgData name="Wiebe Dijkstra" userId="3e228de1-5d7d-40b0-b1c2-3c4a90e6ed42" providerId="ADAL" clId="{6FDF4FBB-4CA8-2A49-8198-25115901F5BD}" dt="2022-08-22T15:45:42.434" v="68" actId="2696"/>
        <pc:sldMkLst>
          <pc:docMk/>
          <pc:sldMk cId="3787422311" sldId="762"/>
        </pc:sldMkLst>
      </pc:sldChg>
      <pc:sldChg chg="del">
        <pc:chgData name="Wiebe Dijkstra" userId="3e228de1-5d7d-40b0-b1c2-3c4a90e6ed42" providerId="ADAL" clId="{6FDF4FBB-4CA8-2A49-8198-25115901F5BD}" dt="2022-08-22T15:45:42.434" v="68" actId="2696"/>
        <pc:sldMkLst>
          <pc:docMk/>
          <pc:sldMk cId="1604206664" sldId="763"/>
        </pc:sldMkLst>
      </pc:sldChg>
      <pc:sldChg chg="del">
        <pc:chgData name="Wiebe Dijkstra" userId="3e228de1-5d7d-40b0-b1c2-3c4a90e6ed42" providerId="ADAL" clId="{6FDF4FBB-4CA8-2A49-8198-25115901F5BD}" dt="2022-08-22T15:45:42.434" v="68" actId="2696"/>
        <pc:sldMkLst>
          <pc:docMk/>
          <pc:sldMk cId="4090554184" sldId="764"/>
        </pc:sldMkLst>
      </pc:sldChg>
      <pc:sldChg chg="del">
        <pc:chgData name="Wiebe Dijkstra" userId="3e228de1-5d7d-40b0-b1c2-3c4a90e6ed42" providerId="ADAL" clId="{6FDF4FBB-4CA8-2A49-8198-25115901F5BD}" dt="2022-08-22T15:45:42.434" v="68" actId="2696"/>
        <pc:sldMkLst>
          <pc:docMk/>
          <pc:sldMk cId="4289056629" sldId="765"/>
        </pc:sldMkLst>
      </pc:sldChg>
      <pc:sldChg chg="del">
        <pc:chgData name="Wiebe Dijkstra" userId="3e228de1-5d7d-40b0-b1c2-3c4a90e6ed42" providerId="ADAL" clId="{6FDF4FBB-4CA8-2A49-8198-25115901F5BD}" dt="2022-08-22T15:45:42.434" v="68" actId="2696"/>
        <pc:sldMkLst>
          <pc:docMk/>
          <pc:sldMk cId="1373410250" sldId="766"/>
        </pc:sldMkLst>
      </pc:sldChg>
      <pc:sldChg chg="del">
        <pc:chgData name="Wiebe Dijkstra" userId="3e228de1-5d7d-40b0-b1c2-3c4a90e6ed42" providerId="ADAL" clId="{6FDF4FBB-4CA8-2A49-8198-25115901F5BD}" dt="2022-08-22T15:45:42.434" v="68" actId="2696"/>
        <pc:sldMkLst>
          <pc:docMk/>
          <pc:sldMk cId="3456024535" sldId="767"/>
        </pc:sldMkLst>
      </pc:sldChg>
      <pc:sldChg chg="del">
        <pc:chgData name="Wiebe Dijkstra" userId="3e228de1-5d7d-40b0-b1c2-3c4a90e6ed42" providerId="ADAL" clId="{6FDF4FBB-4CA8-2A49-8198-25115901F5BD}" dt="2022-08-22T15:45:42.434" v="68" actId="2696"/>
        <pc:sldMkLst>
          <pc:docMk/>
          <pc:sldMk cId="2668722656" sldId="768"/>
        </pc:sldMkLst>
      </pc:sldChg>
      <pc:sldChg chg="del">
        <pc:chgData name="Wiebe Dijkstra" userId="3e228de1-5d7d-40b0-b1c2-3c4a90e6ed42" providerId="ADAL" clId="{6FDF4FBB-4CA8-2A49-8198-25115901F5BD}" dt="2022-08-22T15:45:42.434" v="68" actId="2696"/>
        <pc:sldMkLst>
          <pc:docMk/>
          <pc:sldMk cId="1867864901" sldId="769"/>
        </pc:sldMkLst>
      </pc:sldChg>
      <pc:sldChg chg="del">
        <pc:chgData name="Wiebe Dijkstra" userId="3e228de1-5d7d-40b0-b1c2-3c4a90e6ed42" providerId="ADAL" clId="{6FDF4FBB-4CA8-2A49-8198-25115901F5BD}" dt="2022-08-22T15:45:42.434" v="68" actId="2696"/>
        <pc:sldMkLst>
          <pc:docMk/>
          <pc:sldMk cId="1138744481" sldId="791"/>
        </pc:sldMkLst>
      </pc:sldChg>
      <pc:sldChg chg="del">
        <pc:chgData name="Wiebe Dijkstra" userId="3e228de1-5d7d-40b0-b1c2-3c4a90e6ed42" providerId="ADAL" clId="{6FDF4FBB-4CA8-2A49-8198-25115901F5BD}" dt="2022-08-22T15:45:42.434" v="68" actId="2696"/>
        <pc:sldMkLst>
          <pc:docMk/>
          <pc:sldMk cId="1680702220" sldId="797"/>
        </pc:sldMkLst>
      </pc:sldChg>
      <pc:sldChg chg="del">
        <pc:chgData name="Wiebe Dijkstra" userId="3e228de1-5d7d-40b0-b1c2-3c4a90e6ed42" providerId="ADAL" clId="{6FDF4FBB-4CA8-2A49-8198-25115901F5BD}" dt="2022-08-22T15:45:42.434" v="68" actId="2696"/>
        <pc:sldMkLst>
          <pc:docMk/>
          <pc:sldMk cId="3097755440" sldId="798"/>
        </pc:sldMkLst>
      </pc:sldChg>
      <pc:sldChg chg="modSp mod">
        <pc:chgData name="Wiebe Dijkstra" userId="3e228de1-5d7d-40b0-b1c2-3c4a90e6ed42" providerId="ADAL" clId="{6FDF4FBB-4CA8-2A49-8198-25115901F5BD}" dt="2022-08-22T15:44:28.090" v="34" actId="13244"/>
        <pc:sldMkLst>
          <pc:docMk/>
          <pc:sldMk cId="530521577" sldId="802"/>
        </pc:sldMkLst>
        <pc:spChg chg="mod modVis">
          <ac:chgData name="Wiebe Dijkstra" userId="3e228de1-5d7d-40b0-b1c2-3c4a90e6ed42" providerId="ADAL" clId="{6FDF4FBB-4CA8-2A49-8198-25115901F5BD}" dt="2022-08-22T15:43:50.006" v="19" actId="14429"/>
          <ac:spMkLst>
            <pc:docMk/>
            <pc:sldMk cId="530521577" sldId="802"/>
            <ac:spMk id="2" creationId="{5EB9D0D2-25AE-6C48-F0F5-BDBACF1AE072}"/>
          </ac:spMkLst>
        </pc:spChg>
        <pc:spChg chg="mod modVis">
          <ac:chgData name="Wiebe Dijkstra" userId="3e228de1-5d7d-40b0-b1c2-3c4a90e6ed42" providerId="ADAL" clId="{6FDF4FBB-4CA8-2A49-8198-25115901F5BD}" dt="2022-08-22T15:43:57.124" v="23" actId="14429"/>
          <ac:spMkLst>
            <pc:docMk/>
            <pc:sldMk cId="530521577" sldId="802"/>
            <ac:spMk id="16" creationId="{24E44125-C28D-32D4-B08B-1B38C08DEAAC}"/>
          </ac:spMkLst>
        </pc:spChg>
        <pc:grpChg chg="mod modVis">
          <ac:chgData name="Wiebe Dijkstra" userId="3e228de1-5d7d-40b0-b1c2-3c4a90e6ed42" providerId="ADAL" clId="{6FDF4FBB-4CA8-2A49-8198-25115901F5BD}" dt="2022-08-22T15:43:53.907" v="21" actId="14429"/>
          <ac:grpSpMkLst>
            <pc:docMk/>
            <pc:sldMk cId="530521577" sldId="802"/>
            <ac:grpSpMk id="7" creationId="{5666DA1B-C768-C018-EB41-E15456F7EE50}"/>
          </ac:grpSpMkLst>
        </pc:grpChg>
        <pc:grpChg chg="ord">
          <ac:chgData name="Wiebe Dijkstra" userId="3e228de1-5d7d-40b0-b1c2-3c4a90e6ed42" providerId="ADAL" clId="{6FDF4FBB-4CA8-2A49-8198-25115901F5BD}" dt="2022-08-22T15:44:28.090" v="34" actId="13244"/>
          <ac:grpSpMkLst>
            <pc:docMk/>
            <pc:sldMk cId="530521577" sldId="802"/>
            <ac:grpSpMk id="8" creationId="{13762A6A-8F4A-7F9E-5002-7BD96C1B21CF}"/>
          </ac:grpSpMkLst>
        </pc:grpChg>
      </pc:sldChg>
      <pc:sldChg chg="del">
        <pc:chgData name="Wiebe Dijkstra" userId="3e228de1-5d7d-40b0-b1c2-3c4a90e6ed42" providerId="ADAL" clId="{6FDF4FBB-4CA8-2A49-8198-25115901F5BD}" dt="2022-08-22T15:45:42.434" v="68" actId="2696"/>
        <pc:sldMkLst>
          <pc:docMk/>
          <pc:sldMk cId="1223723601" sldId="828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3" name="Shape 3143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3144" name="Shape 3144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j-lt"/>
        <a:ea typeface="+mj-ea"/>
        <a:cs typeface="+mj-cs"/>
        <a:sym typeface="Calibri"/>
      </a:defRPr>
    </a:lvl1pPr>
    <a:lvl2pPr indent="228600" latinLnBrk="0">
      <a:defRPr sz="1200">
        <a:latin typeface="+mj-lt"/>
        <a:ea typeface="+mj-ea"/>
        <a:cs typeface="+mj-cs"/>
        <a:sym typeface="Calibri"/>
      </a:defRPr>
    </a:lvl2pPr>
    <a:lvl3pPr indent="457200" latinLnBrk="0">
      <a:defRPr sz="1200">
        <a:latin typeface="+mj-lt"/>
        <a:ea typeface="+mj-ea"/>
        <a:cs typeface="+mj-cs"/>
        <a:sym typeface="Calibri"/>
      </a:defRPr>
    </a:lvl3pPr>
    <a:lvl4pPr indent="685800" latinLnBrk="0">
      <a:defRPr sz="1200">
        <a:latin typeface="+mj-lt"/>
        <a:ea typeface="+mj-ea"/>
        <a:cs typeface="+mj-cs"/>
        <a:sym typeface="Calibri"/>
      </a:defRPr>
    </a:lvl4pPr>
    <a:lvl5pPr indent="914400" latinLnBrk="0">
      <a:defRPr sz="1200">
        <a:latin typeface="+mj-lt"/>
        <a:ea typeface="+mj-ea"/>
        <a:cs typeface="+mj-cs"/>
        <a:sym typeface="Calibri"/>
      </a:defRPr>
    </a:lvl5pPr>
    <a:lvl6pPr indent="1143000" latinLnBrk="0">
      <a:defRPr sz="1200">
        <a:latin typeface="+mj-lt"/>
        <a:ea typeface="+mj-ea"/>
        <a:cs typeface="+mj-cs"/>
        <a:sym typeface="Calibri"/>
      </a:defRPr>
    </a:lvl6pPr>
    <a:lvl7pPr indent="1371600" latinLnBrk="0">
      <a:defRPr sz="1200">
        <a:latin typeface="+mj-lt"/>
        <a:ea typeface="+mj-ea"/>
        <a:cs typeface="+mj-cs"/>
        <a:sym typeface="Calibri"/>
      </a:defRPr>
    </a:lvl7pPr>
    <a:lvl8pPr indent="1600200" latinLnBrk="0">
      <a:defRPr sz="1200">
        <a:latin typeface="+mj-lt"/>
        <a:ea typeface="+mj-ea"/>
        <a:cs typeface="+mj-cs"/>
        <a:sym typeface="Calibri"/>
      </a:defRPr>
    </a:lvl8pPr>
    <a:lvl9pPr indent="1828800" latinLnBrk="0">
      <a:defRPr sz="1200">
        <a:latin typeface="+mj-lt"/>
        <a:ea typeface="+mj-ea"/>
        <a:cs typeface="+mj-cs"/>
        <a:sym typeface="Calibri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98860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58789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L" dirty="0"/>
          </a:p>
        </p:txBody>
      </p:sp>
    </p:spTree>
    <p:extLst>
      <p:ext uri="{BB962C8B-B14F-4D97-AF65-F5344CB8AC3E}">
        <p14:creationId xmlns:p14="http://schemas.microsoft.com/office/powerpoint/2010/main" val="286769049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Give each course team member – 3 minutes to write this down (on a post-it)</a:t>
            </a:r>
          </a:p>
        </p:txBody>
      </p:sp>
    </p:spTree>
    <p:extLst>
      <p:ext uri="{BB962C8B-B14F-4D97-AF65-F5344CB8AC3E}">
        <p14:creationId xmlns:p14="http://schemas.microsoft.com/office/powerpoint/2010/main" val="419269865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See also presentation b. Evidence </a:t>
            </a:r>
            <a:r>
              <a:rPr lang="en-US"/>
              <a:t>informed principles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31816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2FDB0-CB38-E54D-8038-9990D704A2FF}" type="datetime1">
              <a:rPr lang="en-US" smtClean="0"/>
              <a:t>9/18/2024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,,k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3A0FA-252E-42AE-9CDC-FB4ADAE4B3F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64420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Yellow 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>
            <a:extLst>
              <a:ext uri="{FF2B5EF4-FFF2-40B4-BE49-F238E27FC236}">
                <a16:creationId xmlns:a16="http://schemas.microsoft.com/office/drawing/2014/main" id="{EC091C66-A822-464B-80B7-A8CF7835BC01}"/>
              </a:ext>
            </a:extLst>
          </p:cNvPr>
          <p:cNvSpPr/>
          <p:nvPr userDrawn="1"/>
        </p:nvSpPr>
        <p:spPr>
          <a:xfrm>
            <a:off x="-10750" y="0"/>
            <a:ext cx="1220275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7511249"/>
      </p:ext>
    </p:extLst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Yellow 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>
            <a:extLst>
              <a:ext uri="{FF2B5EF4-FFF2-40B4-BE49-F238E27FC236}">
                <a16:creationId xmlns:a16="http://schemas.microsoft.com/office/drawing/2014/main" id="{EC091C66-A822-464B-80B7-A8CF7835BC01}"/>
              </a:ext>
            </a:extLst>
          </p:cNvPr>
          <p:cNvSpPr/>
          <p:nvPr userDrawn="1"/>
        </p:nvSpPr>
        <p:spPr>
          <a:xfrm>
            <a:off x="-10750" y="0"/>
            <a:ext cx="1220275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" name="Vertical Text Placeholder 18">
            <a:extLst>
              <a:ext uri="{FF2B5EF4-FFF2-40B4-BE49-F238E27FC236}">
                <a16:creationId xmlns:a16="http://schemas.microsoft.com/office/drawing/2014/main" id="{929DA6A7-4821-EC44-B762-0C008119C762}"/>
              </a:ext>
            </a:extLst>
          </p:cNvPr>
          <p:cNvSpPr>
            <a:spLocks noGrp="1"/>
          </p:cNvSpPr>
          <p:nvPr>
            <p:ph type="body" orient="vert" idx="1" hasCustomPrompt="1"/>
          </p:nvPr>
        </p:nvSpPr>
        <p:spPr>
          <a:xfrm>
            <a:off x="698499" y="718513"/>
            <a:ext cx="10798175" cy="5229851"/>
          </a:xfrm>
        </p:spPr>
        <p:txBody>
          <a:bodyPr anchor="ctr">
            <a:normAutofit/>
          </a:bodyPr>
          <a:lstStyle>
            <a:lvl1pPr marL="0" indent="0" algn="ctr">
              <a:buNone/>
              <a:defRPr sz="6000"/>
            </a:lvl1pPr>
          </a:lstStyle>
          <a:p>
            <a:pPr>
              <a:lnSpc>
                <a:spcPct val="100000"/>
              </a:lnSpc>
            </a:pPr>
            <a:r>
              <a:rPr lang="nl-NL">
                <a:solidFill>
                  <a:schemeClr val="bg1"/>
                </a:solidFill>
                <a:latin typeface="Roboto Slab Medium" pitchFamily="2" charset="0"/>
                <a:ea typeface="Roboto Slab Medium" pitchFamily="2" charset="0"/>
              </a:rPr>
              <a:t>Lorem ipsum </a:t>
            </a:r>
            <a:r>
              <a:rPr lang="nl-NL">
                <a:latin typeface="Roboto Slab Medium" pitchFamily="2" charset="0"/>
                <a:ea typeface="Roboto Slab Medium" pitchFamily="2" charset="0"/>
              </a:rPr>
              <a:t>dolor sit amet, </a:t>
            </a:r>
            <a:br>
              <a:rPr lang="nl-NL">
                <a:latin typeface="Roboto Slab Medium" pitchFamily="2" charset="0"/>
                <a:ea typeface="Roboto Slab Medium" pitchFamily="2" charset="0"/>
              </a:rPr>
            </a:br>
            <a:r>
              <a:rPr lang="en-GB">
                <a:latin typeface="Roboto Slab Medium" pitchFamily="2" charset="0"/>
                <a:ea typeface="Roboto Slab Medium" pitchFamily="2" charset="0"/>
              </a:rPr>
              <a:t>consectetur adipiscing elit, </a:t>
            </a:r>
            <a:br>
              <a:rPr lang="en-GB">
                <a:latin typeface="Roboto Slab Medium" pitchFamily="2" charset="0"/>
                <a:ea typeface="Roboto Slab Medium" pitchFamily="2" charset="0"/>
              </a:rPr>
            </a:br>
            <a:r>
              <a:rPr lang="en-GB">
                <a:latin typeface="Roboto Slab Medium" pitchFamily="2" charset="0"/>
                <a:ea typeface="Roboto Slab Medium" pitchFamily="2" charset="0"/>
              </a:rPr>
              <a:t>sed do eiusmod </a:t>
            </a:r>
            <a:r>
              <a:rPr lang="en-GB">
                <a:solidFill>
                  <a:schemeClr val="tx1"/>
                </a:solidFill>
                <a:latin typeface="Roboto Slab Medium" pitchFamily="2" charset="0"/>
                <a:ea typeface="Roboto Slab Medium" pitchFamily="2" charset="0"/>
              </a:rPr>
              <a:t>tempor </a:t>
            </a:r>
            <a:br>
              <a:rPr lang="en-GB">
                <a:latin typeface="Roboto Slab Medium" pitchFamily="2" charset="0"/>
                <a:ea typeface="Roboto Slab Medium" pitchFamily="2" charset="0"/>
              </a:rPr>
            </a:br>
            <a:r>
              <a:rPr lang="en-GB">
                <a:latin typeface="Roboto Slab Medium" pitchFamily="2" charset="0"/>
                <a:ea typeface="Roboto Slab Medium" pitchFamily="2" charset="0"/>
              </a:rPr>
              <a:t>incididunt </a:t>
            </a:r>
            <a:r>
              <a:rPr lang="en-GB" err="1">
                <a:latin typeface="Roboto Slab Medium" pitchFamily="2" charset="0"/>
                <a:ea typeface="Roboto Slab Medium" pitchFamily="2" charset="0"/>
              </a:rPr>
              <a:t>ut</a:t>
            </a:r>
            <a:r>
              <a:rPr lang="en-GB">
                <a:latin typeface="Roboto Slab Medium" pitchFamily="2" charset="0"/>
                <a:ea typeface="Roboto Slab Medium" pitchFamily="2" charset="0"/>
              </a:rPr>
              <a:t> </a:t>
            </a:r>
            <a:r>
              <a:rPr lang="en-GB">
                <a:solidFill>
                  <a:schemeClr val="bg1"/>
                </a:solidFill>
                <a:latin typeface="Roboto Slab Medium" pitchFamily="2" charset="0"/>
                <a:ea typeface="Roboto Slab Medium" pitchFamily="2" charset="0"/>
              </a:rPr>
              <a:t>labore</a:t>
            </a:r>
            <a:r>
              <a:rPr lang="en-GB">
                <a:latin typeface="Roboto Slab Medium" pitchFamily="2" charset="0"/>
                <a:ea typeface="Roboto Slab Medium" pitchFamily="2" charset="0"/>
              </a:rPr>
              <a:t>.</a:t>
            </a:r>
            <a:endParaRPr lang="nl-NL">
              <a:latin typeface="Roboto Slab Medium" pitchFamily="2" charset="0"/>
              <a:ea typeface="Roboto Slab Medium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5272609"/>
      </p:ext>
    </p:extLst>
  </p:cSld>
  <p:clrMapOvr>
    <a:masterClrMapping/>
  </p:clrMapOvr>
  <p:transition spd="slow">
    <p:push dir="u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with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>
            <a:extLst>
              <a:ext uri="{FF2B5EF4-FFF2-40B4-BE49-F238E27FC236}">
                <a16:creationId xmlns:a16="http://schemas.microsoft.com/office/drawing/2014/main" id="{EC091C66-A822-464B-80B7-A8CF7835BC01}"/>
              </a:ext>
            </a:extLst>
          </p:cNvPr>
          <p:cNvSpPr/>
          <p:nvPr userDrawn="1"/>
        </p:nvSpPr>
        <p:spPr>
          <a:xfrm>
            <a:off x="-10750" y="0"/>
            <a:ext cx="1220275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0959EADC-D120-408F-9FC0-43F7FD2895D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-11113" y="0"/>
            <a:ext cx="12203113" cy="68580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Titel 5">
            <a:extLst>
              <a:ext uri="{FF2B5EF4-FFF2-40B4-BE49-F238E27FC236}">
                <a16:creationId xmlns:a16="http://schemas.microsoft.com/office/drawing/2014/main" id="{D62AED6D-CB72-E9D0-3BB6-951C46F22B0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11315" y="758496"/>
            <a:ext cx="9358256" cy="1621063"/>
          </a:xfrm>
        </p:spPr>
        <p:txBody>
          <a:bodyPr anchor="b">
            <a:normAutofit/>
          </a:bodyPr>
          <a:lstStyle>
            <a:lvl1pPr algn="ctr">
              <a:defRPr sz="5400">
                <a:solidFill>
                  <a:schemeClr val="bg1"/>
                </a:solidFill>
              </a:defRPr>
            </a:lvl1pPr>
          </a:lstStyle>
          <a:p>
            <a:r>
              <a:rPr lang="nl-NL"/>
              <a:t>Plaats hier de titel van </a:t>
            </a:r>
            <a:br>
              <a:rPr lang="nl-NL"/>
            </a:br>
            <a:r>
              <a:rPr lang="nl-NL"/>
              <a:t>de presentatie, max. 2 regels</a:t>
            </a:r>
          </a:p>
        </p:txBody>
      </p:sp>
      <p:sp>
        <p:nvSpPr>
          <p:cNvPr id="13" name="License placeholder">
            <a:extLst>
              <a:ext uri="{FF2B5EF4-FFF2-40B4-BE49-F238E27FC236}">
                <a16:creationId xmlns:a16="http://schemas.microsoft.com/office/drawing/2014/main" id="{090514B6-DDC3-391C-78F9-A9D8735088D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 rot="16200000">
            <a:off x="8576324" y="3242323"/>
            <a:ext cx="6858001" cy="373351"/>
          </a:xfrm>
        </p:spPr>
        <p:txBody>
          <a:bodyPr anchor="ctr">
            <a:noAutofit/>
          </a:bodyPr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Image license</a:t>
            </a:r>
          </a:p>
        </p:txBody>
      </p:sp>
      <p:pic>
        <p:nvPicPr>
          <p:cNvPr id="16" name="By">
            <a:extLst>
              <a:ext uri="{FF2B5EF4-FFF2-40B4-BE49-F238E27FC236}">
                <a16:creationId xmlns:a16="http://schemas.microsoft.com/office/drawing/2014/main" id="{22A9BDF6-31BE-036E-BD8A-CBF8BFE33D8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27711" y="6290187"/>
            <a:ext cx="342677" cy="342677"/>
          </a:xfrm>
          <a:prstGeom prst="rect">
            <a:avLst/>
          </a:prstGeom>
        </p:spPr>
      </p:pic>
      <p:pic>
        <p:nvPicPr>
          <p:cNvPr id="17" name="CC">
            <a:extLst>
              <a:ext uri="{FF2B5EF4-FFF2-40B4-BE49-F238E27FC236}">
                <a16:creationId xmlns:a16="http://schemas.microsoft.com/office/drawing/2014/main" id="{E42E4CA1-F1AB-28DA-B67F-FF7E12027DA8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40458" y="6290187"/>
            <a:ext cx="342677" cy="3426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29046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New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58" name="Group 4"/>
          <p:cNvGrpSpPr/>
          <p:nvPr/>
        </p:nvGrpSpPr>
        <p:grpSpPr>
          <a:xfrm>
            <a:off x="698501" y="5884314"/>
            <a:ext cx="1454912" cy="577167"/>
            <a:chOff x="0" y="0"/>
            <a:chExt cx="1454911" cy="577165"/>
          </a:xfrm>
        </p:grpSpPr>
        <p:sp>
          <p:nvSpPr>
            <p:cNvPr id="1850" name="Freeform 5"/>
            <p:cNvSpPr/>
            <p:nvPr/>
          </p:nvSpPr>
          <p:spPr>
            <a:xfrm>
              <a:off x="289214" y="284162"/>
              <a:ext cx="268376" cy="2930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17530"/>
                  </a:moveTo>
                  <a:cubicBezTo>
                    <a:pt x="13837" y="17530"/>
                    <a:pt x="15525" y="15652"/>
                    <a:pt x="15525" y="13148"/>
                  </a:cubicBezTo>
                  <a:cubicBezTo>
                    <a:pt x="15525" y="0"/>
                    <a:pt x="15525" y="0"/>
                    <a:pt x="15525" y="0"/>
                  </a:cubicBezTo>
                  <a:cubicBezTo>
                    <a:pt x="21600" y="0"/>
                    <a:pt x="21600" y="0"/>
                    <a:pt x="21600" y="0"/>
                  </a:cubicBezTo>
                  <a:cubicBezTo>
                    <a:pt x="21600" y="13461"/>
                    <a:pt x="21600" y="13461"/>
                    <a:pt x="21600" y="13461"/>
                  </a:cubicBezTo>
                  <a:cubicBezTo>
                    <a:pt x="21600" y="19096"/>
                    <a:pt x="16537" y="21600"/>
                    <a:pt x="10800" y="21600"/>
                  </a:cubicBezTo>
                  <a:cubicBezTo>
                    <a:pt x="5063" y="21600"/>
                    <a:pt x="0" y="19096"/>
                    <a:pt x="0" y="1346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6413" y="0"/>
                    <a:pt x="6413" y="0"/>
                    <a:pt x="6413" y="0"/>
                  </a:cubicBezTo>
                  <a:cubicBezTo>
                    <a:pt x="6413" y="13148"/>
                    <a:pt x="6413" y="13148"/>
                    <a:pt x="6413" y="13148"/>
                  </a:cubicBezTo>
                  <a:cubicBezTo>
                    <a:pt x="6413" y="15652"/>
                    <a:pt x="7763" y="17530"/>
                    <a:pt x="10800" y="1753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851" name="Freeform 6"/>
            <p:cNvSpPr/>
            <p:nvPr/>
          </p:nvSpPr>
          <p:spPr>
            <a:xfrm>
              <a:off x="0" y="284162"/>
              <a:ext cx="251958" cy="2847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579" y="21600"/>
                  </a:moveTo>
                  <a:lnTo>
                    <a:pt x="14400" y="21600"/>
                  </a:lnTo>
                  <a:lnTo>
                    <a:pt x="14400" y="4215"/>
                  </a:lnTo>
                  <a:lnTo>
                    <a:pt x="21600" y="4215"/>
                  </a:lnTo>
                  <a:lnTo>
                    <a:pt x="21600" y="0"/>
                  </a:lnTo>
                  <a:lnTo>
                    <a:pt x="0" y="0"/>
                  </a:lnTo>
                  <a:lnTo>
                    <a:pt x="0" y="4215"/>
                  </a:lnTo>
                  <a:lnTo>
                    <a:pt x="7579" y="4215"/>
                  </a:lnTo>
                  <a:lnTo>
                    <a:pt x="7579" y="2160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852" name="Freeform 7"/>
            <p:cNvSpPr/>
            <p:nvPr/>
          </p:nvSpPr>
          <p:spPr>
            <a:xfrm>
              <a:off x="76645" y="-1"/>
              <a:ext cx="266458" cy="2671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165" h="21600" extrusionOk="0">
                  <a:moveTo>
                    <a:pt x="15162" y="12000"/>
                  </a:moveTo>
                  <a:cubicBezTo>
                    <a:pt x="13573" y="12343"/>
                    <a:pt x="11985" y="12000"/>
                    <a:pt x="11985" y="9943"/>
                  </a:cubicBezTo>
                  <a:cubicBezTo>
                    <a:pt x="11985" y="6857"/>
                    <a:pt x="18973" y="4114"/>
                    <a:pt x="19926" y="1371"/>
                  </a:cubicBezTo>
                  <a:cubicBezTo>
                    <a:pt x="20244" y="686"/>
                    <a:pt x="20244" y="0"/>
                    <a:pt x="19926" y="0"/>
                  </a:cubicBezTo>
                  <a:cubicBezTo>
                    <a:pt x="19609" y="0"/>
                    <a:pt x="19926" y="343"/>
                    <a:pt x="19291" y="1029"/>
                  </a:cubicBezTo>
                  <a:cubicBezTo>
                    <a:pt x="16432" y="4114"/>
                    <a:pt x="11668" y="4114"/>
                    <a:pt x="8173" y="5829"/>
                  </a:cubicBezTo>
                  <a:cubicBezTo>
                    <a:pt x="5632" y="6857"/>
                    <a:pt x="-1356" y="10629"/>
                    <a:pt x="232" y="18514"/>
                  </a:cubicBezTo>
                  <a:cubicBezTo>
                    <a:pt x="232" y="18857"/>
                    <a:pt x="550" y="20229"/>
                    <a:pt x="868" y="20229"/>
                  </a:cubicBezTo>
                  <a:cubicBezTo>
                    <a:pt x="868" y="20229"/>
                    <a:pt x="868" y="19543"/>
                    <a:pt x="868" y="18514"/>
                  </a:cubicBezTo>
                  <a:cubicBezTo>
                    <a:pt x="868" y="13714"/>
                    <a:pt x="6268" y="12343"/>
                    <a:pt x="7856" y="9257"/>
                  </a:cubicBezTo>
                  <a:cubicBezTo>
                    <a:pt x="8173" y="8914"/>
                    <a:pt x="8491" y="8571"/>
                    <a:pt x="8491" y="8571"/>
                  </a:cubicBezTo>
                  <a:cubicBezTo>
                    <a:pt x="8491" y="8914"/>
                    <a:pt x="8491" y="8914"/>
                    <a:pt x="8491" y="9257"/>
                  </a:cubicBezTo>
                  <a:cubicBezTo>
                    <a:pt x="7856" y="12000"/>
                    <a:pt x="5315" y="13371"/>
                    <a:pt x="6268" y="15429"/>
                  </a:cubicBezTo>
                  <a:cubicBezTo>
                    <a:pt x="6903" y="17829"/>
                    <a:pt x="9762" y="15771"/>
                    <a:pt x="10397" y="14400"/>
                  </a:cubicBezTo>
                  <a:cubicBezTo>
                    <a:pt x="10715" y="14057"/>
                    <a:pt x="10715" y="13714"/>
                    <a:pt x="11032" y="13714"/>
                  </a:cubicBezTo>
                  <a:cubicBezTo>
                    <a:pt x="11032" y="13714"/>
                    <a:pt x="11032" y="14400"/>
                    <a:pt x="11032" y="14743"/>
                  </a:cubicBezTo>
                  <a:cubicBezTo>
                    <a:pt x="10397" y="17486"/>
                    <a:pt x="10079" y="18857"/>
                    <a:pt x="8173" y="20571"/>
                  </a:cubicBezTo>
                  <a:cubicBezTo>
                    <a:pt x="7538" y="20914"/>
                    <a:pt x="6585" y="21257"/>
                    <a:pt x="6585" y="21600"/>
                  </a:cubicBezTo>
                  <a:cubicBezTo>
                    <a:pt x="6585" y="21600"/>
                    <a:pt x="7220" y="21600"/>
                    <a:pt x="7538" y="21600"/>
                  </a:cubicBezTo>
                  <a:cubicBezTo>
                    <a:pt x="12303" y="21257"/>
                    <a:pt x="16432" y="15086"/>
                    <a:pt x="17703" y="10971"/>
                  </a:cubicBezTo>
                  <a:cubicBezTo>
                    <a:pt x="17703" y="10629"/>
                    <a:pt x="17703" y="10286"/>
                    <a:pt x="17703" y="10286"/>
                  </a:cubicBezTo>
                  <a:cubicBezTo>
                    <a:pt x="17385" y="9943"/>
                    <a:pt x="17385" y="10286"/>
                    <a:pt x="17068" y="10629"/>
                  </a:cubicBezTo>
                  <a:cubicBezTo>
                    <a:pt x="16432" y="10971"/>
                    <a:pt x="15797" y="11657"/>
                    <a:pt x="15162" y="1200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853" name="Freeform 8"/>
            <p:cNvSpPr/>
            <p:nvPr/>
          </p:nvSpPr>
          <p:spPr>
            <a:xfrm>
              <a:off x="901742" y="364991"/>
              <a:ext cx="176182" cy="2121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629" y="9072"/>
                  </a:moveTo>
                  <a:cubicBezTo>
                    <a:pt x="4629" y="5616"/>
                    <a:pt x="6686" y="3024"/>
                    <a:pt x="10800" y="3024"/>
                  </a:cubicBezTo>
                  <a:cubicBezTo>
                    <a:pt x="14914" y="3024"/>
                    <a:pt x="16971" y="5616"/>
                    <a:pt x="16971" y="9072"/>
                  </a:cubicBezTo>
                  <a:lnTo>
                    <a:pt x="4629" y="9072"/>
                  </a:lnTo>
                  <a:close/>
                  <a:moveTo>
                    <a:pt x="21600" y="11664"/>
                  </a:moveTo>
                  <a:cubicBezTo>
                    <a:pt x="21600" y="9504"/>
                    <a:pt x="21600" y="9504"/>
                    <a:pt x="21600" y="9504"/>
                  </a:cubicBezTo>
                  <a:cubicBezTo>
                    <a:pt x="21600" y="3888"/>
                    <a:pt x="18000" y="0"/>
                    <a:pt x="10800" y="0"/>
                  </a:cubicBezTo>
                  <a:cubicBezTo>
                    <a:pt x="3600" y="0"/>
                    <a:pt x="0" y="5184"/>
                    <a:pt x="0" y="10800"/>
                  </a:cubicBezTo>
                  <a:cubicBezTo>
                    <a:pt x="0" y="16848"/>
                    <a:pt x="3086" y="21600"/>
                    <a:pt x="10800" y="21600"/>
                  </a:cubicBezTo>
                  <a:cubicBezTo>
                    <a:pt x="16457" y="21600"/>
                    <a:pt x="20571" y="19008"/>
                    <a:pt x="21086" y="14688"/>
                  </a:cubicBezTo>
                  <a:cubicBezTo>
                    <a:pt x="16457" y="14688"/>
                    <a:pt x="16457" y="14688"/>
                    <a:pt x="16457" y="14688"/>
                  </a:cubicBezTo>
                  <a:cubicBezTo>
                    <a:pt x="15943" y="17712"/>
                    <a:pt x="14400" y="18576"/>
                    <a:pt x="10800" y="18576"/>
                  </a:cubicBezTo>
                  <a:cubicBezTo>
                    <a:pt x="6171" y="18576"/>
                    <a:pt x="4629" y="15120"/>
                    <a:pt x="4629" y="11664"/>
                  </a:cubicBezTo>
                  <a:lnTo>
                    <a:pt x="21600" y="11664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854" name="Rectangle 9"/>
            <p:cNvSpPr/>
            <p:nvPr/>
          </p:nvSpPr>
          <p:spPr>
            <a:xfrm>
              <a:off x="1124020" y="284162"/>
              <a:ext cx="33469" cy="284795"/>
            </a:xfrm>
            <a:prstGeom prst="rect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855" name="Freeform 10"/>
            <p:cNvSpPr/>
            <p:nvPr/>
          </p:nvSpPr>
          <p:spPr>
            <a:xfrm>
              <a:off x="1199165" y="280373"/>
              <a:ext cx="126296" cy="2885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960" y="21600"/>
                  </a:moveTo>
                  <a:cubicBezTo>
                    <a:pt x="12960" y="8894"/>
                    <a:pt x="12960" y="8894"/>
                    <a:pt x="12960" y="8894"/>
                  </a:cubicBezTo>
                  <a:cubicBezTo>
                    <a:pt x="20880" y="8894"/>
                    <a:pt x="20880" y="8894"/>
                    <a:pt x="20880" y="8894"/>
                  </a:cubicBezTo>
                  <a:cubicBezTo>
                    <a:pt x="20880" y="6988"/>
                    <a:pt x="20880" y="6988"/>
                    <a:pt x="20880" y="6988"/>
                  </a:cubicBezTo>
                  <a:cubicBezTo>
                    <a:pt x="12960" y="6988"/>
                    <a:pt x="12960" y="6988"/>
                    <a:pt x="12960" y="6988"/>
                  </a:cubicBezTo>
                  <a:cubicBezTo>
                    <a:pt x="12960" y="4447"/>
                    <a:pt x="12960" y="4447"/>
                    <a:pt x="12960" y="4447"/>
                  </a:cubicBezTo>
                  <a:cubicBezTo>
                    <a:pt x="12960" y="2859"/>
                    <a:pt x="15120" y="2541"/>
                    <a:pt x="18720" y="2541"/>
                  </a:cubicBezTo>
                  <a:cubicBezTo>
                    <a:pt x="19440" y="2541"/>
                    <a:pt x="20880" y="2541"/>
                    <a:pt x="21600" y="2541"/>
                  </a:cubicBezTo>
                  <a:cubicBezTo>
                    <a:pt x="21600" y="318"/>
                    <a:pt x="21600" y="318"/>
                    <a:pt x="21600" y="318"/>
                  </a:cubicBezTo>
                  <a:cubicBezTo>
                    <a:pt x="20160" y="0"/>
                    <a:pt x="18720" y="0"/>
                    <a:pt x="17280" y="0"/>
                  </a:cubicBezTo>
                  <a:cubicBezTo>
                    <a:pt x="10800" y="0"/>
                    <a:pt x="6480" y="1271"/>
                    <a:pt x="6480" y="4129"/>
                  </a:cubicBezTo>
                  <a:cubicBezTo>
                    <a:pt x="6480" y="6988"/>
                    <a:pt x="6480" y="6988"/>
                    <a:pt x="6480" y="6988"/>
                  </a:cubicBezTo>
                  <a:cubicBezTo>
                    <a:pt x="0" y="6988"/>
                    <a:pt x="0" y="6988"/>
                    <a:pt x="0" y="6988"/>
                  </a:cubicBezTo>
                  <a:cubicBezTo>
                    <a:pt x="0" y="8894"/>
                    <a:pt x="0" y="8894"/>
                    <a:pt x="0" y="8894"/>
                  </a:cubicBezTo>
                  <a:cubicBezTo>
                    <a:pt x="6480" y="8894"/>
                    <a:pt x="6480" y="8894"/>
                    <a:pt x="6480" y="8894"/>
                  </a:cubicBezTo>
                  <a:cubicBezTo>
                    <a:pt x="6480" y="21600"/>
                    <a:pt x="6480" y="21600"/>
                    <a:pt x="6480" y="21600"/>
                  </a:cubicBezTo>
                  <a:lnTo>
                    <a:pt x="12960" y="2160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856" name="Freeform 11"/>
            <p:cNvSpPr/>
            <p:nvPr/>
          </p:nvSpPr>
          <p:spPr>
            <a:xfrm>
              <a:off x="1341878" y="318262"/>
              <a:ext cx="113034" cy="2589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4603"/>
                  </a:moveTo>
                  <a:cubicBezTo>
                    <a:pt x="0" y="6728"/>
                    <a:pt x="0" y="6728"/>
                    <a:pt x="0" y="6728"/>
                  </a:cubicBezTo>
                  <a:cubicBezTo>
                    <a:pt x="6400" y="6728"/>
                    <a:pt x="6400" y="6728"/>
                    <a:pt x="6400" y="6728"/>
                  </a:cubicBezTo>
                  <a:cubicBezTo>
                    <a:pt x="6400" y="17351"/>
                    <a:pt x="6400" y="17351"/>
                    <a:pt x="6400" y="17351"/>
                  </a:cubicBezTo>
                  <a:cubicBezTo>
                    <a:pt x="6400" y="19475"/>
                    <a:pt x="6400" y="21600"/>
                    <a:pt x="16800" y="21600"/>
                  </a:cubicBezTo>
                  <a:cubicBezTo>
                    <a:pt x="18400" y="21600"/>
                    <a:pt x="20000" y="21246"/>
                    <a:pt x="21600" y="21246"/>
                  </a:cubicBezTo>
                  <a:cubicBezTo>
                    <a:pt x="21600" y="18767"/>
                    <a:pt x="21600" y="18767"/>
                    <a:pt x="21600" y="18767"/>
                  </a:cubicBezTo>
                  <a:cubicBezTo>
                    <a:pt x="20800" y="19121"/>
                    <a:pt x="19200" y="19121"/>
                    <a:pt x="17600" y="19121"/>
                  </a:cubicBezTo>
                  <a:cubicBezTo>
                    <a:pt x="15200" y="19121"/>
                    <a:pt x="13600" y="18413"/>
                    <a:pt x="13600" y="17351"/>
                  </a:cubicBezTo>
                  <a:cubicBezTo>
                    <a:pt x="13600" y="6728"/>
                    <a:pt x="13600" y="6728"/>
                    <a:pt x="13600" y="6728"/>
                  </a:cubicBezTo>
                  <a:cubicBezTo>
                    <a:pt x="21600" y="6728"/>
                    <a:pt x="21600" y="6728"/>
                    <a:pt x="21600" y="6728"/>
                  </a:cubicBezTo>
                  <a:cubicBezTo>
                    <a:pt x="21600" y="4603"/>
                    <a:pt x="21600" y="4603"/>
                    <a:pt x="21600" y="4603"/>
                  </a:cubicBezTo>
                  <a:cubicBezTo>
                    <a:pt x="13600" y="4603"/>
                    <a:pt x="13600" y="4603"/>
                    <a:pt x="13600" y="4603"/>
                  </a:cubicBezTo>
                  <a:cubicBezTo>
                    <a:pt x="13600" y="0"/>
                    <a:pt x="13600" y="0"/>
                    <a:pt x="13600" y="0"/>
                  </a:cubicBezTo>
                  <a:cubicBezTo>
                    <a:pt x="6400" y="1062"/>
                    <a:pt x="6400" y="1062"/>
                    <a:pt x="6400" y="1062"/>
                  </a:cubicBezTo>
                  <a:cubicBezTo>
                    <a:pt x="6400" y="4603"/>
                    <a:pt x="6400" y="4603"/>
                    <a:pt x="6400" y="4603"/>
                  </a:cubicBezTo>
                  <a:lnTo>
                    <a:pt x="0" y="4603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857" name="Freeform 12"/>
            <p:cNvSpPr/>
            <p:nvPr/>
          </p:nvSpPr>
          <p:spPr>
            <a:xfrm>
              <a:off x="637155" y="284162"/>
              <a:ext cx="226699" cy="2847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cubicBezTo>
                    <a:pt x="9200" y="21600"/>
                    <a:pt x="9200" y="21600"/>
                    <a:pt x="9200" y="21600"/>
                  </a:cubicBezTo>
                  <a:cubicBezTo>
                    <a:pt x="20400" y="21600"/>
                    <a:pt x="21600" y="13863"/>
                    <a:pt x="21600" y="10961"/>
                  </a:cubicBezTo>
                  <a:cubicBezTo>
                    <a:pt x="21600" y="8060"/>
                    <a:pt x="20400" y="0"/>
                    <a:pt x="920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1600"/>
                  </a:lnTo>
                  <a:close/>
                  <a:moveTo>
                    <a:pt x="3600" y="2579"/>
                  </a:moveTo>
                  <a:cubicBezTo>
                    <a:pt x="9200" y="2579"/>
                    <a:pt x="9200" y="2579"/>
                    <a:pt x="9200" y="2579"/>
                  </a:cubicBezTo>
                  <a:cubicBezTo>
                    <a:pt x="15200" y="2579"/>
                    <a:pt x="18000" y="6448"/>
                    <a:pt x="18000" y="10961"/>
                  </a:cubicBezTo>
                  <a:cubicBezTo>
                    <a:pt x="18000" y="15475"/>
                    <a:pt x="15200" y="19021"/>
                    <a:pt x="9200" y="19021"/>
                  </a:cubicBezTo>
                  <a:cubicBezTo>
                    <a:pt x="3600" y="19021"/>
                    <a:pt x="3600" y="19021"/>
                    <a:pt x="3600" y="19021"/>
                  </a:cubicBezTo>
                  <a:lnTo>
                    <a:pt x="3600" y="2579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sp>
        <p:nvSpPr>
          <p:cNvPr id="1859" name="Rechthoek 7"/>
          <p:cNvSpPr/>
          <p:nvPr/>
        </p:nvSpPr>
        <p:spPr>
          <a:xfrm>
            <a:off x="-12033" y="0"/>
            <a:ext cx="12192001" cy="5371383"/>
          </a:xfrm>
          <a:prstGeom prst="rect">
            <a:avLst/>
          </a:prstGeom>
          <a:solidFill>
            <a:schemeClr val="accent2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 sz="16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860" name="Tijdelijke aanduiding voor afbeelding 8"/>
          <p:cNvSpPr>
            <a:spLocks noGrp="1"/>
          </p:cNvSpPr>
          <p:nvPr>
            <p:ph type="pic" idx="21"/>
          </p:nvPr>
        </p:nvSpPr>
        <p:spPr>
          <a:xfrm>
            <a:off x="-600" y="716"/>
            <a:ext cx="12193200" cy="5371384"/>
          </a:xfrm>
          <a:prstGeom prst="rect">
            <a:avLst/>
          </a:prstGeom>
        </p:spPr>
        <p:txBody>
          <a:bodyPr lIns="91439" tIns="45719" rIns="91439" bIns="45719"/>
          <a:lstStyle/>
          <a:p>
            <a:r>
              <a:rPr lang="en-US"/>
              <a:t>Click icon to add picture</a:t>
            </a:r>
            <a:endParaRPr/>
          </a:p>
        </p:txBody>
      </p:sp>
      <p:sp>
        <p:nvSpPr>
          <p:cNvPr id="1926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2702625" y="2770414"/>
            <a:ext cx="6786751" cy="2987465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>
            <a:normAutofit/>
          </a:bodyPr>
          <a:lstStyle>
            <a:lvl1pPr marL="0" indent="0">
              <a:buClrTx/>
              <a:buSzTx/>
              <a:buNone/>
              <a:defRPr sz="100">
                <a:solidFill>
                  <a:schemeClr val="accent1"/>
                </a:solidFill>
              </a:defRPr>
            </a:lvl1pPr>
            <a:lvl2pPr marL="280689" indent="-17164">
              <a:buClrTx/>
              <a:defRPr sz="100">
                <a:solidFill>
                  <a:schemeClr val="accent1"/>
                </a:solidFill>
              </a:defRPr>
            </a:lvl2pPr>
            <a:lvl3pPr>
              <a:buClrTx/>
              <a:buFontTx/>
              <a:defRPr sz="100">
                <a:solidFill>
                  <a:schemeClr val="accent1"/>
                </a:solidFill>
              </a:defRPr>
            </a:lvl3pPr>
            <a:lvl4pPr>
              <a:buClrTx/>
              <a:buFontTx/>
              <a:defRPr sz="100">
                <a:solidFill>
                  <a:schemeClr val="accent1"/>
                </a:solidFill>
              </a:defRPr>
            </a:lvl4pPr>
            <a:lvl5pPr marL="16470" indent="-16470">
              <a:buClrTx/>
              <a:buFontTx/>
              <a:defRPr sz="10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1927" name="Tijdelijke aanduiding voor tekst 78"/>
          <p:cNvSpPr>
            <a:spLocks noGrp="1"/>
          </p:cNvSpPr>
          <p:nvPr>
            <p:ph type="body" sz="half" idx="22" hasCustomPrompt="1"/>
          </p:nvPr>
        </p:nvSpPr>
        <p:spPr>
          <a:xfrm>
            <a:off x="2702627" y="2770414"/>
            <a:ext cx="6514419" cy="2987463"/>
          </a:xfrm>
          <a:prstGeom prst="rect">
            <a:avLst/>
          </a:prstGeom>
          <a:solidFill>
            <a:schemeClr val="accent2"/>
          </a:solidFill>
        </p:spPr>
        <p:txBody>
          <a:bodyPr>
            <a:normAutofit/>
          </a:bodyPr>
          <a:lstStyle>
            <a:lvl1pPr marL="0" indent="0">
              <a:buClrTx/>
              <a:buSzTx/>
              <a:buNone/>
            </a:lvl1pPr>
          </a:lstStyle>
          <a:p>
            <a:r>
              <a:t>  </a:t>
            </a:r>
          </a:p>
        </p:txBody>
      </p:sp>
      <p:sp>
        <p:nvSpPr>
          <p:cNvPr id="1928" name="Tijdelijke aanduiding voor verticale tekst 2"/>
          <p:cNvSpPr>
            <a:spLocks noGrp="1"/>
          </p:cNvSpPr>
          <p:nvPr>
            <p:ph type="body" sz="quarter" idx="23" hasCustomPrompt="1"/>
          </p:nvPr>
        </p:nvSpPr>
        <p:spPr>
          <a:xfrm>
            <a:off x="3086309" y="3917564"/>
            <a:ext cx="6019384" cy="1101408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 algn="ctr">
              <a:buClrTx/>
              <a:buSzTx/>
              <a:buNone/>
              <a:defRPr sz="3400">
                <a:solidFill>
                  <a:srgbClr val="FFFFFF"/>
                </a:solidFill>
                <a:latin typeface="Roboto Slab Regular Regular"/>
                <a:ea typeface="Roboto Slab Regular Regular"/>
                <a:cs typeface="Roboto Slab Regular Regular"/>
                <a:sym typeface="Roboto Slab Regular Regular"/>
              </a:defRPr>
            </a:lvl1pPr>
          </a:lstStyle>
          <a:p>
            <a:r>
              <a:rPr lang="en-US"/>
              <a:t>Chapter title</a:t>
            </a:r>
            <a:endParaRPr/>
          </a:p>
        </p:txBody>
      </p:sp>
      <p:sp>
        <p:nvSpPr>
          <p:cNvPr id="1929" name="Tijdelijke aanduiding voor verticale tekst 2"/>
          <p:cNvSpPr>
            <a:spLocks noGrp="1"/>
          </p:cNvSpPr>
          <p:nvPr>
            <p:ph type="body" sz="quarter" idx="24" hasCustomPrompt="1"/>
          </p:nvPr>
        </p:nvSpPr>
        <p:spPr>
          <a:xfrm>
            <a:off x="5499655" y="3100404"/>
            <a:ext cx="1192690" cy="719402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 algn="ctr" defTabSz="618458">
              <a:spcBef>
                <a:spcPts val="1000"/>
              </a:spcBef>
              <a:buClrTx/>
              <a:buSzTx/>
              <a:buNone/>
              <a:defRPr sz="4300">
                <a:solidFill>
                  <a:srgbClr val="FFFFFF"/>
                </a:solidFill>
                <a:latin typeface="Roboto Slab Bold"/>
                <a:ea typeface="Roboto Slab Bold"/>
                <a:cs typeface="Roboto Slab Bold"/>
                <a:sym typeface="Roboto Slab Bold"/>
              </a:defRPr>
            </a:lvl1pPr>
          </a:lstStyle>
          <a:p>
            <a:r>
              <a:t>xx</a:t>
            </a:r>
          </a:p>
        </p:txBody>
      </p:sp>
      <p:sp>
        <p:nvSpPr>
          <p:cNvPr id="1930" name="Tijdelijke aanduiding voor verticale tekst 2"/>
          <p:cNvSpPr>
            <a:spLocks noGrp="1"/>
          </p:cNvSpPr>
          <p:nvPr>
            <p:ph type="body" sz="quarter" idx="25" hasCustomPrompt="1"/>
          </p:nvPr>
        </p:nvSpPr>
        <p:spPr>
          <a:xfrm>
            <a:off x="3088948" y="5168239"/>
            <a:ext cx="6014106" cy="28093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buClrTx/>
              <a:buSzTx/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Room for a subtitle</a:t>
            </a:r>
            <a:endParaRPr/>
          </a:p>
        </p:txBody>
      </p:sp>
      <p:sp>
        <p:nvSpPr>
          <p:cNvPr id="1931" name="Tijdelijke aanduiding voor tekst 17"/>
          <p:cNvSpPr>
            <a:spLocks noGrp="1"/>
          </p:cNvSpPr>
          <p:nvPr>
            <p:ph type="body" sz="quarter" idx="26" hasCustomPrompt="1"/>
          </p:nvPr>
        </p:nvSpPr>
        <p:spPr>
          <a:xfrm>
            <a:off x="5700000" y="3894066"/>
            <a:ext cx="792001" cy="7201"/>
          </a:xfrm>
          <a:prstGeom prst="rect">
            <a:avLst/>
          </a:prstGeom>
          <a:solidFill>
            <a:srgbClr val="FFFFFF"/>
          </a:solidFill>
        </p:spPr>
        <p:txBody>
          <a:bodyPr>
            <a:normAutofit/>
          </a:bodyPr>
          <a:lstStyle>
            <a:lvl1pPr marL="0" indent="0" defTabSz="287655">
              <a:spcBef>
                <a:spcPts val="400"/>
              </a:spcBef>
              <a:buClrTx/>
              <a:buSzTx/>
              <a:buNone/>
              <a:defRPr sz="640"/>
            </a:lvl1pPr>
          </a:lstStyle>
          <a:p>
            <a:r>
              <a:t>  </a:t>
            </a:r>
          </a:p>
        </p:txBody>
      </p:sp>
      <p:sp>
        <p:nvSpPr>
          <p:cNvPr id="193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289785" y="6246130"/>
            <a:ext cx="182216" cy="172815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  <p:sp>
        <p:nvSpPr>
          <p:cNvPr id="34" name="License placeholder">
            <a:extLst>
              <a:ext uri="{FF2B5EF4-FFF2-40B4-BE49-F238E27FC236}">
                <a16:creationId xmlns:a16="http://schemas.microsoft.com/office/drawing/2014/main" id="{D3968D16-5FE2-95CE-538B-260E763BF5A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 rot="16200000">
            <a:off x="9319634" y="2499013"/>
            <a:ext cx="5371382" cy="373351"/>
          </a:xfrm>
        </p:spPr>
        <p:txBody>
          <a:bodyPr anchor="ctr">
            <a:noAutofit/>
          </a:bodyPr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Image license</a:t>
            </a:r>
          </a:p>
        </p:txBody>
      </p:sp>
    </p:spTree>
    <p:extLst>
      <p:ext uri="{BB962C8B-B14F-4D97-AF65-F5344CB8AC3E}">
        <p14:creationId xmlns:p14="http://schemas.microsoft.com/office/powerpoint/2010/main" val="359020097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2FDB0-CB38-E54D-8038-9990D704A2FF}" type="datetime1">
              <a:rPr lang="en-US" smtClean="0"/>
              <a:t>9/18/2024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,,k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3A0FA-252E-42AE-9CDC-FB4ADAE4B3F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51351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72716" y="1418641"/>
            <a:ext cx="5747084" cy="475832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418641"/>
            <a:ext cx="5747083" cy="475832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6D175-1E24-A244-9C14-1C1B8FC7EE5D}" type="datetime1">
              <a:rPr lang="en-US" smtClean="0"/>
              <a:t>9/18/2024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,,k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3A0FA-252E-42AE-9CDC-FB4ADAE4B3F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19741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, 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0" y="365126"/>
            <a:ext cx="5823285" cy="874128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5999" y="1407694"/>
            <a:ext cx="5823285" cy="508517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7FC8ED3-2B07-24BF-2FEC-CAC44A96CEA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5903913" cy="68580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License placeholder">
            <a:extLst>
              <a:ext uri="{FF2B5EF4-FFF2-40B4-BE49-F238E27FC236}">
                <a16:creationId xmlns:a16="http://schemas.microsoft.com/office/drawing/2014/main" id="{3FD14207-79A6-DC78-CA14-0975EAA41387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 rot="16200000">
            <a:off x="-3242325" y="3242325"/>
            <a:ext cx="6858001" cy="373351"/>
          </a:xfrm>
        </p:spPr>
        <p:txBody>
          <a:bodyPr anchor="ctr">
            <a:noAutofit/>
          </a:bodyPr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Image license</a:t>
            </a:r>
          </a:p>
        </p:txBody>
      </p:sp>
    </p:spTree>
    <p:extLst>
      <p:ext uri="{BB962C8B-B14F-4D97-AF65-F5344CB8AC3E}">
        <p14:creationId xmlns:p14="http://schemas.microsoft.com/office/powerpoint/2010/main" val="6227698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443851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548418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lame tit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>
            <a:extLst>
              <a:ext uri="{FF2B5EF4-FFF2-40B4-BE49-F238E27FC236}">
                <a16:creationId xmlns:a16="http://schemas.microsoft.com/office/drawing/2014/main" id="{EC091C66-A822-464B-80B7-A8CF7835BC01}"/>
              </a:ext>
            </a:extLst>
          </p:cNvPr>
          <p:cNvSpPr/>
          <p:nvPr userDrawn="1"/>
        </p:nvSpPr>
        <p:spPr>
          <a:xfrm>
            <a:off x="-10750" y="0"/>
            <a:ext cx="1220275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0" name="Tijdelijke aanduiding voor tekst 49">
            <a:extLst>
              <a:ext uri="{FF2B5EF4-FFF2-40B4-BE49-F238E27FC236}">
                <a16:creationId xmlns:a16="http://schemas.microsoft.com/office/drawing/2014/main" id="{2ECA0797-017C-7F4F-85C9-1B518C2D7E44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-10751" y="0"/>
            <a:ext cx="12202751" cy="6858000"/>
          </a:xfrm>
          <a:custGeom>
            <a:avLst/>
            <a:gdLst>
              <a:gd name="connsiteX0" fmla="*/ 9196825 w 12202751"/>
              <a:gd name="connsiteY0" fmla="*/ 6253791 h 6858000"/>
              <a:gd name="connsiteX1" fmla="*/ 9228283 w 12202751"/>
              <a:gd name="connsiteY1" fmla="*/ 6260764 h 6858000"/>
              <a:gd name="connsiteX2" fmla="*/ 9319129 w 12202751"/>
              <a:gd name="connsiteY2" fmla="*/ 6797771 h 6858000"/>
              <a:gd name="connsiteX3" fmla="*/ 9315062 w 12202751"/>
              <a:gd name="connsiteY3" fmla="*/ 6858000 h 6858000"/>
              <a:gd name="connsiteX4" fmla="*/ 8712780 w 12202751"/>
              <a:gd name="connsiteY4" fmla="*/ 6858000 h 6858000"/>
              <a:gd name="connsiteX5" fmla="*/ 8752852 w 12202751"/>
              <a:gd name="connsiteY5" fmla="*/ 6786092 h 6858000"/>
              <a:gd name="connsiteX6" fmla="*/ 9165949 w 12202751"/>
              <a:gd name="connsiteY6" fmla="*/ 6254507 h 6858000"/>
              <a:gd name="connsiteX7" fmla="*/ 9196825 w 12202751"/>
              <a:gd name="connsiteY7" fmla="*/ 6253791 h 6858000"/>
              <a:gd name="connsiteX8" fmla="*/ 6322661 w 12202751"/>
              <a:gd name="connsiteY8" fmla="*/ 860036 h 6858000"/>
              <a:gd name="connsiteX9" fmla="*/ 6406295 w 12202751"/>
              <a:gd name="connsiteY9" fmla="*/ 923793 h 6858000"/>
              <a:gd name="connsiteX10" fmla="*/ 6343263 w 12202751"/>
              <a:gd name="connsiteY10" fmla="*/ 1578190 h 6858000"/>
              <a:gd name="connsiteX11" fmla="*/ 3612233 w 12202751"/>
              <a:gd name="connsiteY11" fmla="*/ 6735009 h 6858000"/>
              <a:gd name="connsiteX12" fmla="*/ 3592717 w 12202751"/>
              <a:gd name="connsiteY12" fmla="*/ 6858000 h 6858000"/>
              <a:gd name="connsiteX13" fmla="*/ 0 w 12202751"/>
              <a:gd name="connsiteY13" fmla="*/ 6858000 h 6858000"/>
              <a:gd name="connsiteX14" fmla="*/ 0 w 12202751"/>
              <a:gd name="connsiteY14" fmla="*/ 6632489 h 6858000"/>
              <a:gd name="connsiteX15" fmla="*/ 339610 w 12202751"/>
              <a:gd name="connsiteY15" fmla="*/ 6322172 h 6858000"/>
              <a:gd name="connsiteX16" fmla="*/ 5674132 w 12202751"/>
              <a:gd name="connsiteY16" fmla="*/ 1607274 h 6858000"/>
              <a:gd name="connsiteX17" fmla="*/ 6322661 w 12202751"/>
              <a:gd name="connsiteY17" fmla="*/ 860036 h 6858000"/>
              <a:gd name="connsiteX18" fmla="*/ 11650950 w 12202751"/>
              <a:gd name="connsiteY18" fmla="*/ 0 h 6858000"/>
              <a:gd name="connsiteX19" fmla="*/ 12202751 w 12202751"/>
              <a:gd name="connsiteY19" fmla="*/ 0 h 6858000"/>
              <a:gd name="connsiteX20" fmla="*/ 12202751 w 12202751"/>
              <a:gd name="connsiteY20" fmla="*/ 4442690 h 6858000"/>
              <a:gd name="connsiteX21" fmla="*/ 12090669 w 12202751"/>
              <a:gd name="connsiteY21" fmla="*/ 4422014 h 6858000"/>
              <a:gd name="connsiteX22" fmla="*/ 10571396 w 12202751"/>
              <a:gd name="connsiteY22" fmla="*/ 2213198 h 6858000"/>
              <a:gd name="connsiteX23" fmla="*/ 11525799 w 12202751"/>
              <a:gd name="connsiteY23" fmla="*/ 135882 h 6858000"/>
              <a:gd name="connsiteX24" fmla="*/ 0 w 12202751"/>
              <a:gd name="connsiteY24" fmla="*/ 0 h 6858000"/>
              <a:gd name="connsiteX25" fmla="*/ 2054194 w 12202751"/>
              <a:gd name="connsiteY25" fmla="*/ 0 h 6858000"/>
              <a:gd name="connsiteX26" fmla="*/ 1941123 w 12202751"/>
              <a:gd name="connsiteY26" fmla="*/ 75811 h 6858000"/>
              <a:gd name="connsiteX27" fmla="*/ 206525 w 12202751"/>
              <a:gd name="connsiteY27" fmla="*/ 1437904 h 6858000"/>
              <a:gd name="connsiteX28" fmla="*/ 0 w 12202751"/>
              <a:gd name="connsiteY28" fmla="*/ 1632346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12202751" h="6858000">
                <a:moveTo>
                  <a:pt x="9196825" y="6253791"/>
                </a:moveTo>
                <a:cubicBezTo>
                  <a:pt x="9207202" y="6254820"/>
                  <a:pt x="9217676" y="6257130"/>
                  <a:pt x="9228283" y="6260764"/>
                </a:cubicBezTo>
                <a:cubicBezTo>
                  <a:pt x="9307834" y="6289395"/>
                  <a:pt x="9333091" y="6516346"/>
                  <a:pt x="9319129" y="6797771"/>
                </a:cubicBezTo>
                <a:lnTo>
                  <a:pt x="9315062" y="6858000"/>
                </a:lnTo>
                <a:lnTo>
                  <a:pt x="8712780" y="6858000"/>
                </a:lnTo>
                <a:lnTo>
                  <a:pt x="8752852" y="6786092"/>
                </a:lnTo>
                <a:cubicBezTo>
                  <a:pt x="8924836" y="6476801"/>
                  <a:pt x="9040774" y="6272774"/>
                  <a:pt x="9165949" y="6254507"/>
                </a:cubicBezTo>
                <a:cubicBezTo>
                  <a:pt x="9176167" y="6253017"/>
                  <a:pt x="9186447" y="6252763"/>
                  <a:pt x="9196825" y="6253791"/>
                </a:cubicBezTo>
                <a:close/>
                <a:moveTo>
                  <a:pt x="6322661" y="860036"/>
                </a:moveTo>
                <a:cubicBezTo>
                  <a:pt x="6359190" y="857387"/>
                  <a:pt x="6388114" y="876530"/>
                  <a:pt x="6406295" y="923793"/>
                </a:cubicBezTo>
                <a:cubicBezTo>
                  <a:pt x="6454783" y="1049825"/>
                  <a:pt x="6420842" y="1229178"/>
                  <a:pt x="6343263" y="1578190"/>
                </a:cubicBezTo>
                <a:cubicBezTo>
                  <a:pt x="5856638" y="3709453"/>
                  <a:pt x="3958041" y="5234882"/>
                  <a:pt x="3612233" y="6735009"/>
                </a:cubicBezTo>
                <a:lnTo>
                  <a:pt x="3592717" y="6858000"/>
                </a:lnTo>
                <a:lnTo>
                  <a:pt x="0" y="6858000"/>
                </a:lnTo>
                <a:lnTo>
                  <a:pt x="0" y="6632489"/>
                </a:lnTo>
                <a:lnTo>
                  <a:pt x="339610" y="6322172"/>
                </a:lnTo>
                <a:cubicBezTo>
                  <a:pt x="2196386" y="4691797"/>
                  <a:pt x="4577580" y="3447091"/>
                  <a:pt x="5674132" y="1607274"/>
                </a:cubicBezTo>
                <a:cubicBezTo>
                  <a:pt x="5863233" y="1292194"/>
                  <a:pt x="6164370" y="871513"/>
                  <a:pt x="6322661" y="860036"/>
                </a:cubicBezTo>
                <a:close/>
                <a:moveTo>
                  <a:pt x="11650950" y="0"/>
                </a:moveTo>
                <a:lnTo>
                  <a:pt x="12202751" y="0"/>
                </a:lnTo>
                <a:lnTo>
                  <a:pt x="12202751" y="4442690"/>
                </a:lnTo>
                <a:lnTo>
                  <a:pt x="12090669" y="4422014"/>
                </a:lnTo>
                <a:cubicBezTo>
                  <a:pt x="11211465" y="4223417"/>
                  <a:pt x="10568413" y="3552240"/>
                  <a:pt x="10571396" y="2213198"/>
                </a:cubicBezTo>
                <a:cubicBezTo>
                  <a:pt x="10572439" y="1498198"/>
                  <a:pt x="10939503" y="807920"/>
                  <a:pt x="11525799" y="135882"/>
                </a:cubicBezTo>
                <a:close/>
                <a:moveTo>
                  <a:pt x="0" y="0"/>
                </a:moveTo>
                <a:lnTo>
                  <a:pt x="2054194" y="0"/>
                </a:lnTo>
                <a:lnTo>
                  <a:pt x="1941123" y="75811"/>
                </a:lnTo>
                <a:cubicBezTo>
                  <a:pt x="1355823" y="476321"/>
                  <a:pt x="767225" y="928929"/>
                  <a:pt x="206525" y="1437904"/>
                </a:cubicBezTo>
                <a:lnTo>
                  <a:pt x="0" y="1632346"/>
                </a:lnTo>
                <a:close/>
              </a:path>
            </a:pathLst>
          </a:custGeom>
          <a:solidFill>
            <a:srgbClr val="FFC23D">
              <a:alpha val="97647"/>
            </a:srgbClr>
          </a:solid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nl-NL"/>
              <a:t>  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02935F92-F18E-1145-B28A-5E9648B8B73E}"/>
              </a:ext>
            </a:extLst>
          </p:cNvPr>
          <p:cNvGrpSpPr/>
          <p:nvPr userDrawn="1"/>
        </p:nvGrpSpPr>
        <p:grpSpPr>
          <a:xfrm>
            <a:off x="706029" y="5846401"/>
            <a:ext cx="1419267" cy="563026"/>
            <a:chOff x="3518892" y="2276031"/>
            <a:chExt cx="5154218" cy="2044687"/>
          </a:xfrm>
        </p:grpSpPr>
        <p:sp>
          <p:nvSpPr>
            <p:cNvPr id="17" name="Freeform 5">
              <a:extLst>
                <a:ext uri="{FF2B5EF4-FFF2-40B4-BE49-F238E27FC236}">
                  <a16:creationId xmlns:a16="http://schemas.microsoft.com/office/drawing/2014/main" id="{08752843-470A-D34F-AF13-C436854266AB}"/>
                </a:ext>
              </a:extLst>
            </p:cNvPr>
            <p:cNvSpPr/>
            <p:nvPr userDrawn="1"/>
          </p:nvSpPr>
          <p:spPr>
            <a:xfrm>
              <a:off x="4543471" y="3282713"/>
              <a:ext cx="950757" cy="10380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17530"/>
                  </a:moveTo>
                  <a:cubicBezTo>
                    <a:pt x="13838" y="17530"/>
                    <a:pt x="15525" y="15652"/>
                    <a:pt x="15525" y="13148"/>
                  </a:cubicBezTo>
                  <a:cubicBezTo>
                    <a:pt x="15525" y="0"/>
                    <a:pt x="15525" y="0"/>
                    <a:pt x="15525" y="0"/>
                  </a:cubicBezTo>
                  <a:cubicBezTo>
                    <a:pt x="21600" y="0"/>
                    <a:pt x="21600" y="0"/>
                    <a:pt x="21600" y="0"/>
                  </a:cubicBezTo>
                  <a:cubicBezTo>
                    <a:pt x="21600" y="13461"/>
                    <a:pt x="21600" y="13461"/>
                    <a:pt x="21600" y="13461"/>
                  </a:cubicBezTo>
                  <a:cubicBezTo>
                    <a:pt x="21600" y="19096"/>
                    <a:pt x="16538" y="21600"/>
                    <a:pt x="10800" y="21600"/>
                  </a:cubicBezTo>
                  <a:cubicBezTo>
                    <a:pt x="5062" y="21600"/>
                    <a:pt x="0" y="19096"/>
                    <a:pt x="0" y="1346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6412" y="0"/>
                    <a:pt x="6412" y="0"/>
                    <a:pt x="6412" y="0"/>
                  </a:cubicBezTo>
                  <a:cubicBezTo>
                    <a:pt x="6412" y="13148"/>
                    <a:pt x="6412" y="13148"/>
                    <a:pt x="6412" y="13148"/>
                  </a:cubicBezTo>
                  <a:cubicBezTo>
                    <a:pt x="6412" y="15652"/>
                    <a:pt x="7762" y="17530"/>
                    <a:pt x="10800" y="17530"/>
                  </a:cubicBezTo>
                  <a:close/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45719" rIns="45719"/>
            <a:lstStyle/>
            <a:p>
              <a:endParaRPr>
                <a:solidFill>
                  <a:schemeClr val="tx1"/>
                </a:solidFill>
              </a:endParaRPr>
            </a:p>
          </p:txBody>
        </p:sp>
        <p:sp>
          <p:nvSpPr>
            <p:cNvPr id="18" name="Freeform 6">
              <a:extLst>
                <a:ext uri="{FF2B5EF4-FFF2-40B4-BE49-F238E27FC236}">
                  <a16:creationId xmlns:a16="http://schemas.microsoft.com/office/drawing/2014/main" id="{3BDA2988-86B4-1F4C-B005-AFB638B1B999}"/>
                </a:ext>
              </a:extLst>
            </p:cNvPr>
            <p:cNvSpPr/>
            <p:nvPr userDrawn="1"/>
          </p:nvSpPr>
          <p:spPr>
            <a:xfrm>
              <a:off x="3518892" y="3282713"/>
              <a:ext cx="892593" cy="100892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579" y="21600"/>
                  </a:moveTo>
                  <a:lnTo>
                    <a:pt x="14400" y="21600"/>
                  </a:lnTo>
                  <a:lnTo>
                    <a:pt x="14400" y="4215"/>
                  </a:lnTo>
                  <a:lnTo>
                    <a:pt x="21600" y="4215"/>
                  </a:lnTo>
                  <a:lnTo>
                    <a:pt x="21600" y="0"/>
                  </a:lnTo>
                  <a:lnTo>
                    <a:pt x="0" y="0"/>
                  </a:lnTo>
                  <a:lnTo>
                    <a:pt x="0" y="4215"/>
                  </a:lnTo>
                  <a:lnTo>
                    <a:pt x="7579" y="4215"/>
                  </a:lnTo>
                  <a:lnTo>
                    <a:pt x="7579" y="21600"/>
                  </a:lnTo>
                  <a:close/>
                </a:path>
              </a:pathLst>
            </a:custGeom>
            <a:solidFill>
              <a:srgbClr val="000000"/>
            </a:solidFill>
            <a:ln w="12700">
              <a:miter lim="400000"/>
            </a:ln>
          </p:spPr>
          <p:txBody>
            <a:bodyPr lIns="45719" rIns="45719"/>
            <a:lstStyle/>
            <a:p>
              <a:endParaRPr/>
            </a:p>
          </p:txBody>
        </p:sp>
        <p:sp>
          <p:nvSpPr>
            <p:cNvPr id="19" name="Freeform 7">
              <a:extLst>
                <a:ext uri="{FF2B5EF4-FFF2-40B4-BE49-F238E27FC236}">
                  <a16:creationId xmlns:a16="http://schemas.microsoft.com/office/drawing/2014/main" id="{A548EA1D-581D-0248-AAFC-EC9AE7BC7EC6}"/>
                </a:ext>
              </a:extLst>
            </p:cNvPr>
            <p:cNvSpPr/>
            <p:nvPr userDrawn="1"/>
          </p:nvSpPr>
          <p:spPr>
            <a:xfrm>
              <a:off x="3790419" y="2276031"/>
              <a:ext cx="943961" cy="94628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165" h="21600" extrusionOk="0">
                  <a:moveTo>
                    <a:pt x="15162" y="12000"/>
                  </a:moveTo>
                  <a:cubicBezTo>
                    <a:pt x="13573" y="12343"/>
                    <a:pt x="11985" y="12000"/>
                    <a:pt x="11985" y="9943"/>
                  </a:cubicBezTo>
                  <a:cubicBezTo>
                    <a:pt x="11985" y="6857"/>
                    <a:pt x="18973" y="4114"/>
                    <a:pt x="19926" y="1371"/>
                  </a:cubicBezTo>
                  <a:cubicBezTo>
                    <a:pt x="20244" y="686"/>
                    <a:pt x="20244" y="0"/>
                    <a:pt x="19926" y="0"/>
                  </a:cubicBezTo>
                  <a:cubicBezTo>
                    <a:pt x="19609" y="0"/>
                    <a:pt x="19926" y="343"/>
                    <a:pt x="19291" y="1029"/>
                  </a:cubicBezTo>
                  <a:cubicBezTo>
                    <a:pt x="16432" y="4114"/>
                    <a:pt x="11668" y="4114"/>
                    <a:pt x="8173" y="5829"/>
                  </a:cubicBezTo>
                  <a:cubicBezTo>
                    <a:pt x="5632" y="6857"/>
                    <a:pt x="-1356" y="10629"/>
                    <a:pt x="232" y="18514"/>
                  </a:cubicBezTo>
                  <a:cubicBezTo>
                    <a:pt x="232" y="18857"/>
                    <a:pt x="550" y="20229"/>
                    <a:pt x="868" y="20229"/>
                  </a:cubicBezTo>
                  <a:cubicBezTo>
                    <a:pt x="868" y="20229"/>
                    <a:pt x="868" y="19543"/>
                    <a:pt x="868" y="18514"/>
                  </a:cubicBezTo>
                  <a:cubicBezTo>
                    <a:pt x="868" y="13714"/>
                    <a:pt x="6268" y="12343"/>
                    <a:pt x="7856" y="9257"/>
                  </a:cubicBezTo>
                  <a:cubicBezTo>
                    <a:pt x="8173" y="8914"/>
                    <a:pt x="8491" y="8571"/>
                    <a:pt x="8491" y="8571"/>
                  </a:cubicBezTo>
                  <a:cubicBezTo>
                    <a:pt x="8491" y="8914"/>
                    <a:pt x="8491" y="8914"/>
                    <a:pt x="8491" y="9257"/>
                  </a:cubicBezTo>
                  <a:cubicBezTo>
                    <a:pt x="7856" y="12000"/>
                    <a:pt x="5315" y="13371"/>
                    <a:pt x="6268" y="15429"/>
                  </a:cubicBezTo>
                  <a:cubicBezTo>
                    <a:pt x="6903" y="17829"/>
                    <a:pt x="9762" y="15771"/>
                    <a:pt x="10397" y="14400"/>
                  </a:cubicBezTo>
                  <a:cubicBezTo>
                    <a:pt x="10715" y="14057"/>
                    <a:pt x="10715" y="13714"/>
                    <a:pt x="11032" y="13714"/>
                  </a:cubicBezTo>
                  <a:cubicBezTo>
                    <a:pt x="11032" y="13714"/>
                    <a:pt x="11032" y="14400"/>
                    <a:pt x="11032" y="14743"/>
                  </a:cubicBezTo>
                  <a:cubicBezTo>
                    <a:pt x="10397" y="17486"/>
                    <a:pt x="10079" y="18857"/>
                    <a:pt x="8173" y="20571"/>
                  </a:cubicBezTo>
                  <a:cubicBezTo>
                    <a:pt x="7538" y="20914"/>
                    <a:pt x="6585" y="21257"/>
                    <a:pt x="6585" y="21600"/>
                  </a:cubicBezTo>
                  <a:cubicBezTo>
                    <a:pt x="6585" y="21600"/>
                    <a:pt x="7220" y="21600"/>
                    <a:pt x="7538" y="21600"/>
                  </a:cubicBezTo>
                  <a:cubicBezTo>
                    <a:pt x="12303" y="21257"/>
                    <a:pt x="16432" y="15086"/>
                    <a:pt x="17703" y="10971"/>
                  </a:cubicBezTo>
                  <a:cubicBezTo>
                    <a:pt x="17703" y="10629"/>
                    <a:pt x="17703" y="10286"/>
                    <a:pt x="17703" y="10286"/>
                  </a:cubicBezTo>
                  <a:cubicBezTo>
                    <a:pt x="17385" y="9943"/>
                    <a:pt x="17385" y="10286"/>
                    <a:pt x="17068" y="10629"/>
                  </a:cubicBezTo>
                  <a:cubicBezTo>
                    <a:pt x="16432" y="10971"/>
                    <a:pt x="15797" y="11657"/>
                    <a:pt x="15162" y="12000"/>
                  </a:cubicBezTo>
                  <a:close/>
                </a:path>
              </a:pathLst>
            </a:custGeom>
            <a:solidFill>
              <a:srgbClr val="000000"/>
            </a:solidFill>
            <a:ln w="12700">
              <a:miter lim="400000"/>
            </a:ln>
          </p:spPr>
          <p:txBody>
            <a:bodyPr lIns="45719" rIns="45719"/>
            <a:lstStyle/>
            <a:p>
              <a:endParaRPr/>
            </a:p>
          </p:txBody>
        </p:sp>
        <p:sp>
          <p:nvSpPr>
            <p:cNvPr id="20" name="Freeform 8">
              <a:extLst>
                <a:ext uri="{FF2B5EF4-FFF2-40B4-BE49-F238E27FC236}">
                  <a16:creationId xmlns:a16="http://schemas.microsoft.com/office/drawing/2014/main" id="{1D9A6234-81CF-B14D-83BE-D0DE23F08D59}"/>
                </a:ext>
              </a:extLst>
            </p:cNvPr>
            <p:cNvSpPr/>
            <p:nvPr userDrawn="1"/>
          </p:nvSpPr>
          <p:spPr>
            <a:xfrm>
              <a:off x="6713432" y="3569060"/>
              <a:ext cx="624144" cy="75165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629" y="9072"/>
                  </a:moveTo>
                  <a:cubicBezTo>
                    <a:pt x="4629" y="5616"/>
                    <a:pt x="6686" y="3024"/>
                    <a:pt x="10800" y="3024"/>
                  </a:cubicBezTo>
                  <a:cubicBezTo>
                    <a:pt x="14914" y="3024"/>
                    <a:pt x="16971" y="5616"/>
                    <a:pt x="16971" y="9072"/>
                  </a:cubicBezTo>
                  <a:lnTo>
                    <a:pt x="4629" y="9072"/>
                  </a:lnTo>
                  <a:close/>
                  <a:moveTo>
                    <a:pt x="21600" y="11664"/>
                  </a:moveTo>
                  <a:cubicBezTo>
                    <a:pt x="21600" y="9504"/>
                    <a:pt x="21600" y="9504"/>
                    <a:pt x="21600" y="9504"/>
                  </a:cubicBezTo>
                  <a:cubicBezTo>
                    <a:pt x="21600" y="3888"/>
                    <a:pt x="18000" y="0"/>
                    <a:pt x="10800" y="0"/>
                  </a:cubicBezTo>
                  <a:cubicBezTo>
                    <a:pt x="3600" y="0"/>
                    <a:pt x="0" y="5184"/>
                    <a:pt x="0" y="10800"/>
                  </a:cubicBezTo>
                  <a:cubicBezTo>
                    <a:pt x="0" y="16848"/>
                    <a:pt x="3086" y="21600"/>
                    <a:pt x="10800" y="21600"/>
                  </a:cubicBezTo>
                  <a:cubicBezTo>
                    <a:pt x="16457" y="21600"/>
                    <a:pt x="20571" y="19008"/>
                    <a:pt x="21086" y="14688"/>
                  </a:cubicBezTo>
                  <a:cubicBezTo>
                    <a:pt x="16457" y="14688"/>
                    <a:pt x="16457" y="14688"/>
                    <a:pt x="16457" y="14688"/>
                  </a:cubicBezTo>
                  <a:cubicBezTo>
                    <a:pt x="15943" y="17712"/>
                    <a:pt x="14400" y="18576"/>
                    <a:pt x="10800" y="18576"/>
                  </a:cubicBezTo>
                  <a:cubicBezTo>
                    <a:pt x="6171" y="18576"/>
                    <a:pt x="4629" y="15120"/>
                    <a:pt x="4629" y="11664"/>
                  </a:cubicBezTo>
                  <a:lnTo>
                    <a:pt x="21600" y="11664"/>
                  </a:lnTo>
                  <a:close/>
                </a:path>
              </a:pathLst>
            </a:custGeom>
            <a:solidFill>
              <a:srgbClr val="000000"/>
            </a:solidFill>
            <a:ln w="12700">
              <a:miter lim="400000"/>
            </a:ln>
          </p:spPr>
          <p:txBody>
            <a:bodyPr lIns="45719" rIns="45719"/>
            <a:lstStyle/>
            <a:p>
              <a:endParaRPr/>
            </a:p>
          </p:txBody>
        </p:sp>
        <p:sp>
          <p:nvSpPr>
            <p:cNvPr id="21" name="Rectangle 9">
              <a:extLst>
                <a:ext uri="{FF2B5EF4-FFF2-40B4-BE49-F238E27FC236}">
                  <a16:creationId xmlns:a16="http://schemas.microsoft.com/office/drawing/2014/main" id="{F3D4C85E-D859-3A47-B557-AEBCA8F0A971}"/>
                </a:ext>
              </a:extLst>
            </p:cNvPr>
            <p:cNvSpPr/>
            <p:nvPr userDrawn="1"/>
          </p:nvSpPr>
          <p:spPr>
            <a:xfrm>
              <a:off x="7500883" y="3282713"/>
              <a:ext cx="118566" cy="1008922"/>
            </a:xfrm>
            <a:prstGeom prst="rect">
              <a:avLst/>
            </a:prstGeom>
            <a:solidFill>
              <a:srgbClr val="000000"/>
            </a:solidFill>
            <a:ln w="12700">
              <a:miter lim="400000"/>
            </a:ln>
          </p:spPr>
          <p:txBody>
            <a:bodyPr lIns="45719" rIns="45719"/>
            <a:lstStyle/>
            <a:p>
              <a:endParaRPr/>
            </a:p>
          </p:txBody>
        </p:sp>
        <p:sp>
          <p:nvSpPr>
            <p:cNvPr id="22" name="Freeform 10">
              <a:extLst>
                <a:ext uri="{FF2B5EF4-FFF2-40B4-BE49-F238E27FC236}">
                  <a16:creationId xmlns:a16="http://schemas.microsoft.com/office/drawing/2014/main" id="{CDB89605-6070-AC4A-9D8A-C6B6FE0AA389}"/>
                </a:ext>
              </a:extLst>
            </p:cNvPr>
            <p:cNvSpPr/>
            <p:nvPr userDrawn="1"/>
          </p:nvSpPr>
          <p:spPr>
            <a:xfrm>
              <a:off x="7767094" y="3269291"/>
              <a:ext cx="447416" cy="102234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960" y="21600"/>
                  </a:moveTo>
                  <a:cubicBezTo>
                    <a:pt x="12960" y="8894"/>
                    <a:pt x="12960" y="8894"/>
                    <a:pt x="12960" y="8894"/>
                  </a:cubicBezTo>
                  <a:cubicBezTo>
                    <a:pt x="20880" y="8894"/>
                    <a:pt x="20880" y="8894"/>
                    <a:pt x="20880" y="8894"/>
                  </a:cubicBezTo>
                  <a:cubicBezTo>
                    <a:pt x="20880" y="6988"/>
                    <a:pt x="20880" y="6988"/>
                    <a:pt x="20880" y="6988"/>
                  </a:cubicBezTo>
                  <a:cubicBezTo>
                    <a:pt x="12960" y="6988"/>
                    <a:pt x="12960" y="6988"/>
                    <a:pt x="12960" y="6988"/>
                  </a:cubicBezTo>
                  <a:cubicBezTo>
                    <a:pt x="12960" y="4447"/>
                    <a:pt x="12960" y="4447"/>
                    <a:pt x="12960" y="4447"/>
                  </a:cubicBezTo>
                  <a:cubicBezTo>
                    <a:pt x="12960" y="2859"/>
                    <a:pt x="15120" y="2541"/>
                    <a:pt x="18720" y="2541"/>
                  </a:cubicBezTo>
                  <a:cubicBezTo>
                    <a:pt x="19440" y="2541"/>
                    <a:pt x="20880" y="2541"/>
                    <a:pt x="21600" y="2541"/>
                  </a:cubicBezTo>
                  <a:cubicBezTo>
                    <a:pt x="21600" y="318"/>
                    <a:pt x="21600" y="318"/>
                    <a:pt x="21600" y="318"/>
                  </a:cubicBezTo>
                  <a:cubicBezTo>
                    <a:pt x="20160" y="0"/>
                    <a:pt x="18720" y="0"/>
                    <a:pt x="17280" y="0"/>
                  </a:cubicBezTo>
                  <a:cubicBezTo>
                    <a:pt x="10800" y="0"/>
                    <a:pt x="6480" y="1271"/>
                    <a:pt x="6480" y="4129"/>
                  </a:cubicBezTo>
                  <a:cubicBezTo>
                    <a:pt x="6480" y="6988"/>
                    <a:pt x="6480" y="6988"/>
                    <a:pt x="6480" y="6988"/>
                  </a:cubicBezTo>
                  <a:cubicBezTo>
                    <a:pt x="0" y="6988"/>
                    <a:pt x="0" y="6988"/>
                    <a:pt x="0" y="6988"/>
                  </a:cubicBezTo>
                  <a:cubicBezTo>
                    <a:pt x="0" y="8894"/>
                    <a:pt x="0" y="8894"/>
                    <a:pt x="0" y="8894"/>
                  </a:cubicBezTo>
                  <a:cubicBezTo>
                    <a:pt x="6480" y="8894"/>
                    <a:pt x="6480" y="8894"/>
                    <a:pt x="6480" y="8894"/>
                  </a:cubicBezTo>
                  <a:cubicBezTo>
                    <a:pt x="6480" y="21600"/>
                    <a:pt x="6480" y="21600"/>
                    <a:pt x="6480" y="21600"/>
                  </a:cubicBezTo>
                  <a:lnTo>
                    <a:pt x="12960" y="21600"/>
                  </a:lnTo>
                  <a:close/>
                </a:path>
              </a:pathLst>
            </a:custGeom>
            <a:solidFill>
              <a:srgbClr val="000000"/>
            </a:solidFill>
            <a:ln w="12700">
              <a:miter lim="400000"/>
            </a:ln>
          </p:spPr>
          <p:txBody>
            <a:bodyPr lIns="45719" rIns="45719"/>
            <a:lstStyle/>
            <a:p>
              <a:endParaRPr/>
            </a:p>
          </p:txBody>
        </p:sp>
        <p:sp>
          <p:nvSpPr>
            <p:cNvPr id="23" name="Freeform 11">
              <a:extLst>
                <a:ext uri="{FF2B5EF4-FFF2-40B4-BE49-F238E27FC236}">
                  <a16:creationId xmlns:a16="http://schemas.microsoft.com/office/drawing/2014/main" id="{18BF4C03-963C-7E4D-9900-2632B157AEFE}"/>
                </a:ext>
              </a:extLst>
            </p:cNvPr>
            <p:cNvSpPr/>
            <p:nvPr userDrawn="1"/>
          </p:nvSpPr>
          <p:spPr>
            <a:xfrm>
              <a:off x="8272673" y="3403515"/>
              <a:ext cx="400437" cy="9172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4603"/>
                  </a:moveTo>
                  <a:cubicBezTo>
                    <a:pt x="0" y="6728"/>
                    <a:pt x="0" y="6728"/>
                    <a:pt x="0" y="6728"/>
                  </a:cubicBezTo>
                  <a:cubicBezTo>
                    <a:pt x="6400" y="6728"/>
                    <a:pt x="6400" y="6728"/>
                    <a:pt x="6400" y="6728"/>
                  </a:cubicBezTo>
                  <a:cubicBezTo>
                    <a:pt x="6400" y="17351"/>
                    <a:pt x="6400" y="17351"/>
                    <a:pt x="6400" y="17351"/>
                  </a:cubicBezTo>
                  <a:cubicBezTo>
                    <a:pt x="6400" y="19475"/>
                    <a:pt x="6400" y="21600"/>
                    <a:pt x="16800" y="21600"/>
                  </a:cubicBezTo>
                  <a:cubicBezTo>
                    <a:pt x="18400" y="21600"/>
                    <a:pt x="20000" y="21246"/>
                    <a:pt x="21600" y="21246"/>
                  </a:cubicBezTo>
                  <a:cubicBezTo>
                    <a:pt x="21600" y="18767"/>
                    <a:pt x="21600" y="18767"/>
                    <a:pt x="21600" y="18767"/>
                  </a:cubicBezTo>
                  <a:cubicBezTo>
                    <a:pt x="20800" y="19121"/>
                    <a:pt x="19200" y="19121"/>
                    <a:pt x="17600" y="19121"/>
                  </a:cubicBezTo>
                  <a:cubicBezTo>
                    <a:pt x="15200" y="19121"/>
                    <a:pt x="13600" y="18413"/>
                    <a:pt x="13600" y="17351"/>
                  </a:cubicBezTo>
                  <a:cubicBezTo>
                    <a:pt x="13600" y="6728"/>
                    <a:pt x="13600" y="6728"/>
                    <a:pt x="13600" y="6728"/>
                  </a:cubicBezTo>
                  <a:cubicBezTo>
                    <a:pt x="21600" y="6728"/>
                    <a:pt x="21600" y="6728"/>
                    <a:pt x="21600" y="6728"/>
                  </a:cubicBezTo>
                  <a:cubicBezTo>
                    <a:pt x="21600" y="4603"/>
                    <a:pt x="21600" y="4603"/>
                    <a:pt x="21600" y="4603"/>
                  </a:cubicBezTo>
                  <a:cubicBezTo>
                    <a:pt x="13600" y="4603"/>
                    <a:pt x="13600" y="4603"/>
                    <a:pt x="13600" y="4603"/>
                  </a:cubicBezTo>
                  <a:cubicBezTo>
                    <a:pt x="13600" y="0"/>
                    <a:pt x="13600" y="0"/>
                    <a:pt x="13600" y="0"/>
                  </a:cubicBezTo>
                  <a:cubicBezTo>
                    <a:pt x="6400" y="1062"/>
                    <a:pt x="6400" y="1062"/>
                    <a:pt x="6400" y="1062"/>
                  </a:cubicBezTo>
                  <a:cubicBezTo>
                    <a:pt x="6400" y="4603"/>
                    <a:pt x="6400" y="4603"/>
                    <a:pt x="6400" y="4603"/>
                  </a:cubicBezTo>
                  <a:lnTo>
                    <a:pt x="0" y="4603"/>
                  </a:lnTo>
                  <a:close/>
                </a:path>
              </a:pathLst>
            </a:custGeom>
            <a:solidFill>
              <a:srgbClr val="000000"/>
            </a:solidFill>
            <a:ln w="12700">
              <a:miter lim="400000"/>
            </a:ln>
          </p:spPr>
          <p:txBody>
            <a:bodyPr lIns="45719" rIns="45719"/>
            <a:lstStyle/>
            <a:p>
              <a:endParaRPr/>
            </a:p>
          </p:txBody>
        </p:sp>
        <p:sp>
          <p:nvSpPr>
            <p:cNvPr id="24" name="Freeform 12">
              <a:extLst>
                <a:ext uri="{FF2B5EF4-FFF2-40B4-BE49-F238E27FC236}">
                  <a16:creationId xmlns:a16="http://schemas.microsoft.com/office/drawing/2014/main" id="{82601466-0A2E-794A-99E1-C8FD805F5BB0}"/>
                </a:ext>
              </a:extLst>
            </p:cNvPr>
            <p:cNvSpPr/>
            <p:nvPr userDrawn="1"/>
          </p:nvSpPr>
          <p:spPr>
            <a:xfrm>
              <a:off x="5776098" y="3282713"/>
              <a:ext cx="803111" cy="100892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cubicBezTo>
                    <a:pt x="9200" y="21600"/>
                    <a:pt x="9200" y="21600"/>
                    <a:pt x="9200" y="21600"/>
                  </a:cubicBezTo>
                  <a:cubicBezTo>
                    <a:pt x="20400" y="21600"/>
                    <a:pt x="21600" y="13863"/>
                    <a:pt x="21600" y="10961"/>
                  </a:cubicBezTo>
                  <a:cubicBezTo>
                    <a:pt x="21600" y="8060"/>
                    <a:pt x="20400" y="0"/>
                    <a:pt x="920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1600"/>
                  </a:lnTo>
                  <a:close/>
                  <a:moveTo>
                    <a:pt x="3600" y="2579"/>
                  </a:moveTo>
                  <a:cubicBezTo>
                    <a:pt x="9200" y="2579"/>
                    <a:pt x="9200" y="2579"/>
                    <a:pt x="9200" y="2579"/>
                  </a:cubicBezTo>
                  <a:cubicBezTo>
                    <a:pt x="15200" y="2579"/>
                    <a:pt x="18000" y="6448"/>
                    <a:pt x="18000" y="10961"/>
                  </a:cubicBezTo>
                  <a:cubicBezTo>
                    <a:pt x="18000" y="15475"/>
                    <a:pt x="15200" y="19021"/>
                    <a:pt x="9200" y="19021"/>
                  </a:cubicBezTo>
                  <a:cubicBezTo>
                    <a:pt x="3600" y="19021"/>
                    <a:pt x="3600" y="19021"/>
                    <a:pt x="3600" y="19021"/>
                  </a:cubicBezTo>
                  <a:lnTo>
                    <a:pt x="3600" y="2579"/>
                  </a:lnTo>
                  <a:close/>
                </a:path>
              </a:pathLst>
            </a:custGeom>
            <a:solidFill>
              <a:srgbClr val="000000"/>
            </a:solidFill>
            <a:ln w="12700">
              <a:miter lim="400000"/>
            </a:ln>
          </p:spPr>
          <p:txBody>
            <a:bodyPr lIns="45719" rIns="45719"/>
            <a:lstStyle/>
            <a:p>
              <a:endParaRPr/>
            </a:p>
          </p:txBody>
        </p:sp>
      </p:grpSp>
      <p:sp>
        <p:nvSpPr>
          <p:cNvPr id="6" name="Titel 5"/>
          <p:cNvSpPr>
            <a:spLocks noGrp="1"/>
          </p:cNvSpPr>
          <p:nvPr>
            <p:ph type="title" hasCustomPrompt="1"/>
          </p:nvPr>
        </p:nvSpPr>
        <p:spPr>
          <a:xfrm>
            <a:off x="2153413" y="3879852"/>
            <a:ext cx="9358256" cy="1621063"/>
          </a:xfrm>
        </p:spPr>
        <p:txBody>
          <a:bodyPr anchor="b">
            <a:normAutofit/>
          </a:bodyPr>
          <a:lstStyle>
            <a:lvl1pPr algn="r">
              <a:defRPr sz="4800">
                <a:solidFill>
                  <a:schemeClr val="bg1"/>
                </a:solidFill>
              </a:defRPr>
            </a:lvl1pPr>
          </a:lstStyle>
          <a:p>
            <a:r>
              <a:rPr lang="nl-NL"/>
              <a:t>Plaats hier de titel van </a:t>
            </a:r>
            <a:br>
              <a:rPr lang="nl-NL"/>
            </a:br>
            <a:r>
              <a:rPr lang="nl-NL"/>
              <a:t>de presentatie, max. 2 regels</a:t>
            </a:r>
          </a:p>
        </p:txBody>
      </p:sp>
      <p:sp>
        <p:nvSpPr>
          <p:cNvPr id="40" name="Ondertitel 2">
            <a:extLst>
              <a:ext uri="{FF2B5EF4-FFF2-40B4-BE49-F238E27FC236}">
                <a16:creationId xmlns:a16="http://schemas.microsoft.com/office/drawing/2014/main" id="{DCA2E186-C179-48A4-9379-03A230273DAC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782466" y="5664394"/>
            <a:ext cx="3729203" cy="248472"/>
          </a:xfrm>
        </p:spPr>
        <p:txBody>
          <a:bodyPr anchor="ctr"/>
          <a:lstStyle>
            <a:lvl1pPr marL="0" indent="0" algn="r">
              <a:buNone/>
              <a:defRPr sz="1600" b="1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/>
              <a:t>Naam van de spreker of datum</a:t>
            </a:r>
          </a:p>
        </p:txBody>
      </p:sp>
    </p:spTree>
    <p:extLst>
      <p:ext uri="{BB962C8B-B14F-4D97-AF65-F5344CB8AC3E}">
        <p14:creationId xmlns:p14="http://schemas.microsoft.com/office/powerpoint/2010/main" val="306856649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4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40" grpId="0" build="p" animBg="1">
        <p:tmplLst>
          <p:tmpl lvl="1">
            <p:tnLst>
              <p:par>
                <p:cTn presetID="10" presetClass="entr" presetSubtype="0" fill="hold" nodeType="clickEffect">
                  <p:stCondLst>
                    <p:cond delay="1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50"/>
                        <p:tgtEl>
                          <p:spTgt spid="4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lame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>
            <a:extLst>
              <a:ext uri="{FF2B5EF4-FFF2-40B4-BE49-F238E27FC236}">
                <a16:creationId xmlns:a16="http://schemas.microsoft.com/office/drawing/2014/main" id="{EC091C66-A822-464B-80B7-A8CF7835BC01}"/>
              </a:ext>
            </a:extLst>
          </p:cNvPr>
          <p:cNvSpPr/>
          <p:nvPr userDrawn="1"/>
        </p:nvSpPr>
        <p:spPr>
          <a:xfrm>
            <a:off x="-10750" y="0"/>
            <a:ext cx="1220275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0" name="Tijdelijke aanduiding voor tekst 49">
            <a:extLst>
              <a:ext uri="{FF2B5EF4-FFF2-40B4-BE49-F238E27FC236}">
                <a16:creationId xmlns:a16="http://schemas.microsoft.com/office/drawing/2014/main" id="{2ECA0797-017C-7F4F-85C9-1B518C2D7E44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-10751" y="0"/>
            <a:ext cx="12202751" cy="6858000"/>
          </a:xfrm>
          <a:custGeom>
            <a:avLst/>
            <a:gdLst>
              <a:gd name="connsiteX0" fmla="*/ 9196825 w 12202751"/>
              <a:gd name="connsiteY0" fmla="*/ 6253791 h 6858000"/>
              <a:gd name="connsiteX1" fmla="*/ 9228283 w 12202751"/>
              <a:gd name="connsiteY1" fmla="*/ 6260764 h 6858000"/>
              <a:gd name="connsiteX2" fmla="*/ 9319129 w 12202751"/>
              <a:gd name="connsiteY2" fmla="*/ 6797771 h 6858000"/>
              <a:gd name="connsiteX3" fmla="*/ 9315062 w 12202751"/>
              <a:gd name="connsiteY3" fmla="*/ 6858000 h 6858000"/>
              <a:gd name="connsiteX4" fmla="*/ 8712780 w 12202751"/>
              <a:gd name="connsiteY4" fmla="*/ 6858000 h 6858000"/>
              <a:gd name="connsiteX5" fmla="*/ 8752852 w 12202751"/>
              <a:gd name="connsiteY5" fmla="*/ 6786092 h 6858000"/>
              <a:gd name="connsiteX6" fmla="*/ 9165949 w 12202751"/>
              <a:gd name="connsiteY6" fmla="*/ 6254507 h 6858000"/>
              <a:gd name="connsiteX7" fmla="*/ 9196825 w 12202751"/>
              <a:gd name="connsiteY7" fmla="*/ 6253791 h 6858000"/>
              <a:gd name="connsiteX8" fmla="*/ 6322661 w 12202751"/>
              <a:gd name="connsiteY8" fmla="*/ 860036 h 6858000"/>
              <a:gd name="connsiteX9" fmla="*/ 6406295 w 12202751"/>
              <a:gd name="connsiteY9" fmla="*/ 923793 h 6858000"/>
              <a:gd name="connsiteX10" fmla="*/ 6343263 w 12202751"/>
              <a:gd name="connsiteY10" fmla="*/ 1578190 h 6858000"/>
              <a:gd name="connsiteX11" fmla="*/ 3612233 w 12202751"/>
              <a:gd name="connsiteY11" fmla="*/ 6735009 h 6858000"/>
              <a:gd name="connsiteX12" fmla="*/ 3592717 w 12202751"/>
              <a:gd name="connsiteY12" fmla="*/ 6858000 h 6858000"/>
              <a:gd name="connsiteX13" fmla="*/ 0 w 12202751"/>
              <a:gd name="connsiteY13" fmla="*/ 6858000 h 6858000"/>
              <a:gd name="connsiteX14" fmla="*/ 0 w 12202751"/>
              <a:gd name="connsiteY14" fmla="*/ 6632489 h 6858000"/>
              <a:gd name="connsiteX15" fmla="*/ 339610 w 12202751"/>
              <a:gd name="connsiteY15" fmla="*/ 6322172 h 6858000"/>
              <a:gd name="connsiteX16" fmla="*/ 5674132 w 12202751"/>
              <a:gd name="connsiteY16" fmla="*/ 1607274 h 6858000"/>
              <a:gd name="connsiteX17" fmla="*/ 6322661 w 12202751"/>
              <a:gd name="connsiteY17" fmla="*/ 860036 h 6858000"/>
              <a:gd name="connsiteX18" fmla="*/ 11650950 w 12202751"/>
              <a:gd name="connsiteY18" fmla="*/ 0 h 6858000"/>
              <a:gd name="connsiteX19" fmla="*/ 12202751 w 12202751"/>
              <a:gd name="connsiteY19" fmla="*/ 0 h 6858000"/>
              <a:gd name="connsiteX20" fmla="*/ 12202751 w 12202751"/>
              <a:gd name="connsiteY20" fmla="*/ 4442690 h 6858000"/>
              <a:gd name="connsiteX21" fmla="*/ 12090669 w 12202751"/>
              <a:gd name="connsiteY21" fmla="*/ 4422014 h 6858000"/>
              <a:gd name="connsiteX22" fmla="*/ 10571396 w 12202751"/>
              <a:gd name="connsiteY22" fmla="*/ 2213198 h 6858000"/>
              <a:gd name="connsiteX23" fmla="*/ 11525799 w 12202751"/>
              <a:gd name="connsiteY23" fmla="*/ 135882 h 6858000"/>
              <a:gd name="connsiteX24" fmla="*/ 0 w 12202751"/>
              <a:gd name="connsiteY24" fmla="*/ 0 h 6858000"/>
              <a:gd name="connsiteX25" fmla="*/ 2054194 w 12202751"/>
              <a:gd name="connsiteY25" fmla="*/ 0 h 6858000"/>
              <a:gd name="connsiteX26" fmla="*/ 1941123 w 12202751"/>
              <a:gd name="connsiteY26" fmla="*/ 75811 h 6858000"/>
              <a:gd name="connsiteX27" fmla="*/ 206525 w 12202751"/>
              <a:gd name="connsiteY27" fmla="*/ 1437904 h 6858000"/>
              <a:gd name="connsiteX28" fmla="*/ 0 w 12202751"/>
              <a:gd name="connsiteY28" fmla="*/ 1632346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12202751" h="6858000">
                <a:moveTo>
                  <a:pt x="9196825" y="6253791"/>
                </a:moveTo>
                <a:cubicBezTo>
                  <a:pt x="9207202" y="6254820"/>
                  <a:pt x="9217676" y="6257130"/>
                  <a:pt x="9228283" y="6260764"/>
                </a:cubicBezTo>
                <a:cubicBezTo>
                  <a:pt x="9307834" y="6289395"/>
                  <a:pt x="9333091" y="6516346"/>
                  <a:pt x="9319129" y="6797771"/>
                </a:cubicBezTo>
                <a:lnTo>
                  <a:pt x="9315062" y="6858000"/>
                </a:lnTo>
                <a:lnTo>
                  <a:pt x="8712780" y="6858000"/>
                </a:lnTo>
                <a:lnTo>
                  <a:pt x="8752852" y="6786092"/>
                </a:lnTo>
                <a:cubicBezTo>
                  <a:pt x="8924836" y="6476801"/>
                  <a:pt x="9040774" y="6272774"/>
                  <a:pt x="9165949" y="6254507"/>
                </a:cubicBezTo>
                <a:cubicBezTo>
                  <a:pt x="9176167" y="6253017"/>
                  <a:pt x="9186447" y="6252763"/>
                  <a:pt x="9196825" y="6253791"/>
                </a:cubicBezTo>
                <a:close/>
                <a:moveTo>
                  <a:pt x="6322661" y="860036"/>
                </a:moveTo>
                <a:cubicBezTo>
                  <a:pt x="6359190" y="857387"/>
                  <a:pt x="6388114" y="876530"/>
                  <a:pt x="6406295" y="923793"/>
                </a:cubicBezTo>
                <a:cubicBezTo>
                  <a:pt x="6454783" y="1049825"/>
                  <a:pt x="6420842" y="1229178"/>
                  <a:pt x="6343263" y="1578190"/>
                </a:cubicBezTo>
                <a:cubicBezTo>
                  <a:pt x="5856638" y="3709453"/>
                  <a:pt x="3958041" y="5234882"/>
                  <a:pt x="3612233" y="6735009"/>
                </a:cubicBezTo>
                <a:lnTo>
                  <a:pt x="3592717" y="6858000"/>
                </a:lnTo>
                <a:lnTo>
                  <a:pt x="0" y="6858000"/>
                </a:lnTo>
                <a:lnTo>
                  <a:pt x="0" y="6632489"/>
                </a:lnTo>
                <a:lnTo>
                  <a:pt x="339610" y="6322172"/>
                </a:lnTo>
                <a:cubicBezTo>
                  <a:pt x="2196386" y="4691797"/>
                  <a:pt x="4577580" y="3447091"/>
                  <a:pt x="5674132" y="1607274"/>
                </a:cubicBezTo>
                <a:cubicBezTo>
                  <a:pt x="5863233" y="1292194"/>
                  <a:pt x="6164370" y="871513"/>
                  <a:pt x="6322661" y="860036"/>
                </a:cubicBezTo>
                <a:close/>
                <a:moveTo>
                  <a:pt x="11650950" y="0"/>
                </a:moveTo>
                <a:lnTo>
                  <a:pt x="12202751" y="0"/>
                </a:lnTo>
                <a:lnTo>
                  <a:pt x="12202751" y="4442690"/>
                </a:lnTo>
                <a:lnTo>
                  <a:pt x="12090669" y="4422014"/>
                </a:lnTo>
                <a:cubicBezTo>
                  <a:pt x="11211465" y="4223417"/>
                  <a:pt x="10568413" y="3552240"/>
                  <a:pt x="10571396" y="2213198"/>
                </a:cubicBezTo>
                <a:cubicBezTo>
                  <a:pt x="10572439" y="1498198"/>
                  <a:pt x="10939503" y="807920"/>
                  <a:pt x="11525799" y="135882"/>
                </a:cubicBezTo>
                <a:close/>
                <a:moveTo>
                  <a:pt x="0" y="0"/>
                </a:moveTo>
                <a:lnTo>
                  <a:pt x="2054194" y="0"/>
                </a:lnTo>
                <a:lnTo>
                  <a:pt x="1941123" y="75811"/>
                </a:lnTo>
                <a:cubicBezTo>
                  <a:pt x="1355823" y="476321"/>
                  <a:pt x="767225" y="928929"/>
                  <a:pt x="206525" y="1437904"/>
                </a:cubicBezTo>
                <a:lnTo>
                  <a:pt x="0" y="1632346"/>
                </a:lnTo>
                <a:close/>
              </a:path>
            </a:pathLst>
          </a:custGeom>
          <a:solidFill>
            <a:srgbClr val="FFC23D">
              <a:alpha val="97647"/>
            </a:srgbClr>
          </a:solid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nl-NL"/>
              <a:t>  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B8009707-169A-933F-ADD7-D57A0B8289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2716" y="365126"/>
            <a:ext cx="11646569" cy="87412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746597538"/>
      </p:ext>
    </p:extLst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lame 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>
            <a:extLst>
              <a:ext uri="{FF2B5EF4-FFF2-40B4-BE49-F238E27FC236}">
                <a16:creationId xmlns:a16="http://schemas.microsoft.com/office/drawing/2014/main" id="{EC091C66-A822-464B-80B7-A8CF7835BC01}"/>
              </a:ext>
            </a:extLst>
          </p:cNvPr>
          <p:cNvSpPr/>
          <p:nvPr userDrawn="1"/>
        </p:nvSpPr>
        <p:spPr>
          <a:xfrm>
            <a:off x="-10750" y="0"/>
            <a:ext cx="1220275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0" name="Tijdelijke aanduiding voor tekst 49">
            <a:extLst>
              <a:ext uri="{FF2B5EF4-FFF2-40B4-BE49-F238E27FC236}">
                <a16:creationId xmlns:a16="http://schemas.microsoft.com/office/drawing/2014/main" id="{2ECA0797-017C-7F4F-85C9-1B518C2D7E44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-10751" y="0"/>
            <a:ext cx="12202751" cy="6858000"/>
          </a:xfrm>
          <a:custGeom>
            <a:avLst/>
            <a:gdLst>
              <a:gd name="connsiteX0" fmla="*/ 9196825 w 12202751"/>
              <a:gd name="connsiteY0" fmla="*/ 6253791 h 6858000"/>
              <a:gd name="connsiteX1" fmla="*/ 9228283 w 12202751"/>
              <a:gd name="connsiteY1" fmla="*/ 6260764 h 6858000"/>
              <a:gd name="connsiteX2" fmla="*/ 9319129 w 12202751"/>
              <a:gd name="connsiteY2" fmla="*/ 6797771 h 6858000"/>
              <a:gd name="connsiteX3" fmla="*/ 9315062 w 12202751"/>
              <a:gd name="connsiteY3" fmla="*/ 6858000 h 6858000"/>
              <a:gd name="connsiteX4" fmla="*/ 8712780 w 12202751"/>
              <a:gd name="connsiteY4" fmla="*/ 6858000 h 6858000"/>
              <a:gd name="connsiteX5" fmla="*/ 8752852 w 12202751"/>
              <a:gd name="connsiteY5" fmla="*/ 6786092 h 6858000"/>
              <a:gd name="connsiteX6" fmla="*/ 9165949 w 12202751"/>
              <a:gd name="connsiteY6" fmla="*/ 6254507 h 6858000"/>
              <a:gd name="connsiteX7" fmla="*/ 9196825 w 12202751"/>
              <a:gd name="connsiteY7" fmla="*/ 6253791 h 6858000"/>
              <a:gd name="connsiteX8" fmla="*/ 6322661 w 12202751"/>
              <a:gd name="connsiteY8" fmla="*/ 860036 h 6858000"/>
              <a:gd name="connsiteX9" fmla="*/ 6406295 w 12202751"/>
              <a:gd name="connsiteY9" fmla="*/ 923793 h 6858000"/>
              <a:gd name="connsiteX10" fmla="*/ 6343263 w 12202751"/>
              <a:gd name="connsiteY10" fmla="*/ 1578190 h 6858000"/>
              <a:gd name="connsiteX11" fmla="*/ 3612233 w 12202751"/>
              <a:gd name="connsiteY11" fmla="*/ 6735009 h 6858000"/>
              <a:gd name="connsiteX12" fmla="*/ 3592717 w 12202751"/>
              <a:gd name="connsiteY12" fmla="*/ 6858000 h 6858000"/>
              <a:gd name="connsiteX13" fmla="*/ 0 w 12202751"/>
              <a:gd name="connsiteY13" fmla="*/ 6858000 h 6858000"/>
              <a:gd name="connsiteX14" fmla="*/ 0 w 12202751"/>
              <a:gd name="connsiteY14" fmla="*/ 6632489 h 6858000"/>
              <a:gd name="connsiteX15" fmla="*/ 339610 w 12202751"/>
              <a:gd name="connsiteY15" fmla="*/ 6322172 h 6858000"/>
              <a:gd name="connsiteX16" fmla="*/ 5674132 w 12202751"/>
              <a:gd name="connsiteY16" fmla="*/ 1607274 h 6858000"/>
              <a:gd name="connsiteX17" fmla="*/ 6322661 w 12202751"/>
              <a:gd name="connsiteY17" fmla="*/ 860036 h 6858000"/>
              <a:gd name="connsiteX18" fmla="*/ 11650950 w 12202751"/>
              <a:gd name="connsiteY18" fmla="*/ 0 h 6858000"/>
              <a:gd name="connsiteX19" fmla="*/ 12202751 w 12202751"/>
              <a:gd name="connsiteY19" fmla="*/ 0 h 6858000"/>
              <a:gd name="connsiteX20" fmla="*/ 12202751 w 12202751"/>
              <a:gd name="connsiteY20" fmla="*/ 4442690 h 6858000"/>
              <a:gd name="connsiteX21" fmla="*/ 12090669 w 12202751"/>
              <a:gd name="connsiteY21" fmla="*/ 4422014 h 6858000"/>
              <a:gd name="connsiteX22" fmla="*/ 10571396 w 12202751"/>
              <a:gd name="connsiteY22" fmla="*/ 2213198 h 6858000"/>
              <a:gd name="connsiteX23" fmla="*/ 11525799 w 12202751"/>
              <a:gd name="connsiteY23" fmla="*/ 135882 h 6858000"/>
              <a:gd name="connsiteX24" fmla="*/ 0 w 12202751"/>
              <a:gd name="connsiteY24" fmla="*/ 0 h 6858000"/>
              <a:gd name="connsiteX25" fmla="*/ 2054194 w 12202751"/>
              <a:gd name="connsiteY25" fmla="*/ 0 h 6858000"/>
              <a:gd name="connsiteX26" fmla="*/ 1941123 w 12202751"/>
              <a:gd name="connsiteY26" fmla="*/ 75811 h 6858000"/>
              <a:gd name="connsiteX27" fmla="*/ 206525 w 12202751"/>
              <a:gd name="connsiteY27" fmla="*/ 1437904 h 6858000"/>
              <a:gd name="connsiteX28" fmla="*/ 0 w 12202751"/>
              <a:gd name="connsiteY28" fmla="*/ 1632346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12202751" h="6858000">
                <a:moveTo>
                  <a:pt x="9196825" y="6253791"/>
                </a:moveTo>
                <a:cubicBezTo>
                  <a:pt x="9207202" y="6254820"/>
                  <a:pt x="9217676" y="6257130"/>
                  <a:pt x="9228283" y="6260764"/>
                </a:cubicBezTo>
                <a:cubicBezTo>
                  <a:pt x="9307834" y="6289395"/>
                  <a:pt x="9333091" y="6516346"/>
                  <a:pt x="9319129" y="6797771"/>
                </a:cubicBezTo>
                <a:lnTo>
                  <a:pt x="9315062" y="6858000"/>
                </a:lnTo>
                <a:lnTo>
                  <a:pt x="8712780" y="6858000"/>
                </a:lnTo>
                <a:lnTo>
                  <a:pt x="8752852" y="6786092"/>
                </a:lnTo>
                <a:cubicBezTo>
                  <a:pt x="8924836" y="6476801"/>
                  <a:pt x="9040774" y="6272774"/>
                  <a:pt x="9165949" y="6254507"/>
                </a:cubicBezTo>
                <a:cubicBezTo>
                  <a:pt x="9176167" y="6253017"/>
                  <a:pt x="9186447" y="6252763"/>
                  <a:pt x="9196825" y="6253791"/>
                </a:cubicBezTo>
                <a:close/>
                <a:moveTo>
                  <a:pt x="6322661" y="860036"/>
                </a:moveTo>
                <a:cubicBezTo>
                  <a:pt x="6359190" y="857387"/>
                  <a:pt x="6388114" y="876530"/>
                  <a:pt x="6406295" y="923793"/>
                </a:cubicBezTo>
                <a:cubicBezTo>
                  <a:pt x="6454783" y="1049825"/>
                  <a:pt x="6420842" y="1229178"/>
                  <a:pt x="6343263" y="1578190"/>
                </a:cubicBezTo>
                <a:cubicBezTo>
                  <a:pt x="5856638" y="3709453"/>
                  <a:pt x="3958041" y="5234882"/>
                  <a:pt x="3612233" y="6735009"/>
                </a:cubicBezTo>
                <a:lnTo>
                  <a:pt x="3592717" y="6858000"/>
                </a:lnTo>
                <a:lnTo>
                  <a:pt x="0" y="6858000"/>
                </a:lnTo>
                <a:lnTo>
                  <a:pt x="0" y="6632489"/>
                </a:lnTo>
                <a:lnTo>
                  <a:pt x="339610" y="6322172"/>
                </a:lnTo>
                <a:cubicBezTo>
                  <a:pt x="2196386" y="4691797"/>
                  <a:pt x="4577580" y="3447091"/>
                  <a:pt x="5674132" y="1607274"/>
                </a:cubicBezTo>
                <a:cubicBezTo>
                  <a:pt x="5863233" y="1292194"/>
                  <a:pt x="6164370" y="871513"/>
                  <a:pt x="6322661" y="860036"/>
                </a:cubicBezTo>
                <a:close/>
                <a:moveTo>
                  <a:pt x="11650950" y="0"/>
                </a:moveTo>
                <a:lnTo>
                  <a:pt x="12202751" y="0"/>
                </a:lnTo>
                <a:lnTo>
                  <a:pt x="12202751" y="4442690"/>
                </a:lnTo>
                <a:lnTo>
                  <a:pt x="12090669" y="4422014"/>
                </a:lnTo>
                <a:cubicBezTo>
                  <a:pt x="11211465" y="4223417"/>
                  <a:pt x="10568413" y="3552240"/>
                  <a:pt x="10571396" y="2213198"/>
                </a:cubicBezTo>
                <a:cubicBezTo>
                  <a:pt x="10572439" y="1498198"/>
                  <a:pt x="10939503" y="807920"/>
                  <a:pt x="11525799" y="135882"/>
                </a:cubicBezTo>
                <a:close/>
                <a:moveTo>
                  <a:pt x="0" y="0"/>
                </a:moveTo>
                <a:lnTo>
                  <a:pt x="2054194" y="0"/>
                </a:lnTo>
                <a:lnTo>
                  <a:pt x="1941123" y="75811"/>
                </a:lnTo>
                <a:cubicBezTo>
                  <a:pt x="1355823" y="476321"/>
                  <a:pt x="767225" y="928929"/>
                  <a:pt x="206525" y="1437904"/>
                </a:cubicBezTo>
                <a:lnTo>
                  <a:pt x="0" y="1632346"/>
                </a:lnTo>
                <a:close/>
              </a:path>
            </a:pathLst>
          </a:custGeom>
          <a:solidFill>
            <a:srgbClr val="FFC23D">
              <a:alpha val="97647"/>
            </a:srgbClr>
          </a:solid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nl-NL"/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3460087746"/>
      </p:ext>
    </p:extLst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Yellow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>
            <a:extLst>
              <a:ext uri="{FF2B5EF4-FFF2-40B4-BE49-F238E27FC236}">
                <a16:creationId xmlns:a16="http://schemas.microsoft.com/office/drawing/2014/main" id="{EC091C66-A822-464B-80B7-A8CF7835BC01}"/>
              </a:ext>
            </a:extLst>
          </p:cNvPr>
          <p:cNvSpPr/>
          <p:nvPr userDrawn="1"/>
        </p:nvSpPr>
        <p:spPr>
          <a:xfrm>
            <a:off x="-10750" y="0"/>
            <a:ext cx="1220275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D0BF2A19-C425-9284-54BD-98DCB954DE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2716" y="365126"/>
            <a:ext cx="11646569" cy="87412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5" name="Content Placeholder 2">
            <a:extLst>
              <a:ext uri="{FF2B5EF4-FFF2-40B4-BE49-F238E27FC236}">
                <a16:creationId xmlns:a16="http://schemas.microsoft.com/office/drawing/2014/main" id="{14D1E0A1-0BED-BFFF-A825-368EEC6C85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2715" y="1407695"/>
            <a:ext cx="11646569" cy="476926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30078851"/>
      </p:ext>
    </p:extLst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5" Type="http://schemas.openxmlformats.org/officeDocument/2006/relationships/slideLayout" Target="../slideLayouts/slideLayout10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2716" y="365126"/>
            <a:ext cx="11646569" cy="8741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2715" y="1407695"/>
            <a:ext cx="11646569" cy="47692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2716" y="6356350"/>
            <a:ext cx="247048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93E207-84C0-224A-AC94-749629746D70}" type="datetime1">
              <a:rPr lang="en-US" smtClean="0"/>
              <a:t>9/18/2024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71537" y="6356350"/>
            <a:ext cx="64489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,,k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50404" y="6356350"/>
            <a:ext cx="24688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23A0FA-252E-42AE-9CDC-FB4ADAE4B3F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49597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9" r:id="rId2"/>
    <p:sldLayoutId id="2147483683" r:id="rId3"/>
    <p:sldLayoutId id="2147483681" r:id="rId4"/>
    <p:sldLayoutId id="2147483682" r:id="rId5"/>
  </p:sldLayoutIdLst>
  <p:hf hdr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2"/>
          </a:solidFill>
          <a:latin typeface="Roboto Slab Medium" pitchFamily="2" charset="0"/>
          <a:ea typeface="Roboto Slab Medium" pitchFamily="2" charset="0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20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80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2716" y="365126"/>
            <a:ext cx="11646569" cy="8741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2715" y="1407695"/>
            <a:ext cx="11646569" cy="47692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2716" y="6356350"/>
            <a:ext cx="247048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8059B8-185F-8641-8EBF-0EFDD6C71F44}" type="datetime1">
              <a:rPr lang="en-US" smtClean="0"/>
              <a:t>9/18/2024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71537" y="6356350"/>
            <a:ext cx="64489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,,k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50404" y="6356350"/>
            <a:ext cx="24688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23A0FA-252E-42AE-9CDC-FB4ADAE4B3F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05741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702" r:id="rId2"/>
    <p:sldLayoutId id="2147483698" r:id="rId3"/>
    <p:sldLayoutId id="2147483694" r:id="rId4"/>
    <p:sldLayoutId id="2147483697" r:id="rId5"/>
    <p:sldLayoutId id="2147483695" r:id="rId6"/>
    <p:sldLayoutId id="2147483699" r:id="rId7"/>
    <p:sldLayoutId id="2147483696" r:id="rId8"/>
    <p:sldLayoutId id="2147483703" r:id="rId9"/>
  </p:sldLayoutIdLst>
  <p:hf hdr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Roboto Slab Medium" pitchFamily="2" charset="0"/>
          <a:ea typeface="Roboto Slab Medium" pitchFamily="2" charset="0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unsplash.com/@edznorton?utm_source=unsplash&amp;utm_medium=referral&amp;utm_content=creditCopyText" TargetMode="External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13.xml"/><Relationship Id="rId4" Type="http://schemas.openxmlformats.org/officeDocument/2006/relationships/hyperlink" Target="https://unsplash.com/s/photos/alignment?utm_source=unsplash&amp;utm_medium=referral&amp;utm_content=creditCopyText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unsplash.com/@timmossholder?utm_source=unsplash&amp;utm_medium=referral&amp;utm_content=creditCopyText" TargetMode="External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13.xml"/><Relationship Id="rId4" Type="http://schemas.openxmlformats.org/officeDocument/2006/relationships/hyperlink" Target="https://unsplash.com/s/photos/feedback?utm_source=unsplash&amp;utm_medium=referral&amp;utm_content=creditCopyText" TargetMode="Externa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unsplash.com/es/@omgitsyeshi?utm_source=unsplash&amp;utm_medium=referral&amp;utm_content=creditCopyText" TargetMode="External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13.xml"/><Relationship Id="rId4" Type="http://schemas.openxmlformats.org/officeDocument/2006/relationships/hyperlink" Target="https://unsplash.com/s/photos/reflection?utm_source=unsplash&amp;utm_medium=referral&amp;utm_content=creditCopyText" TargetMode="Externa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svg"/><Relationship Id="rId13" Type="http://schemas.openxmlformats.org/officeDocument/2006/relationships/image" Target="../media/image49.png"/><Relationship Id="rId18" Type="http://schemas.openxmlformats.org/officeDocument/2006/relationships/image" Target="../media/image54.svg"/><Relationship Id="rId26" Type="http://schemas.openxmlformats.org/officeDocument/2006/relationships/image" Target="../media/image62.svg"/><Relationship Id="rId3" Type="http://schemas.openxmlformats.org/officeDocument/2006/relationships/image" Target="../media/image39.png"/><Relationship Id="rId21" Type="http://schemas.openxmlformats.org/officeDocument/2006/relationships/image" Target="../media/image57.png"/><Relationship Id="rId7" Type="http://schemas.openxmlformats.org/officeDocument/2006/relationships/image" Target="../media/image43.png"/><Relationship Id="rId12" Type="http://schemas.openxmlformats.org/officeDocument/2006/relationships/image" Target="../media/image48.svg"/><Relationship Id="rId17" Type="http://schemas.openxmlformats.org/officeDocument/2006/relationships/image" Target="../media/image53.png"/><Relationship Id="rId25" Type="http://schemas.openxmlformats.org/officeDocument/2006/relationships/image" Target="../media/image61.png"/><Relationship Id="rId2" Type="http://schemas.openxmlformats.org/officeDocument/2006/relationships/notesSlide" Target="../notesSlides/notesSlide5.xml"/><Relationship Id="rId16" Type="http://schemas.openxmlformats.org/officeDocument/2006/relationships/image" Target="../media/image52.svg"/><Relationship Id="rId20" Type="http://schemas.openxmlformats.org/officeDocument/2006/relationships/image" Target="../media/image56.sv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42.svg"/><Relationship Id="rId11" Type="http://schemas.openxmlformats.org/officeDocument/2006/relationships/image" Target="../media/image47.png"/><Relationship Id="rId24" Type="http://schemas.openxmlformats.org/officeDocument/2006/relationships/image" Target="../media/image60.svg"/><Relationship Id="rId5" Type="http://schemas.openxmlformats.org/officeDocument/2006/relationships/image" Target="../media/image41.png"/><Relationship Id="rId15" Type="http://schemas.openxmlformats.org/officeDocument/2006/relationships/image" Target="../media/image51.png"/><Relationship Id="rId23" Type="http://schemas.openxmlformats.org/officeDocument/2006/relationships/image" Target="../media/image59.png"/><Relationship Id="rId10" Type="http://schemas.openxmlformats.org/officeDocument/2006/relationships/image" Target="../media/image46.svg"/><Relationship Id="rId19" Type="http://schemas.openxmlformats.org/officeDocument/2006/relationships/image" Target="../media/image55.png"/><Relationship Id="rId4" Type="http://schemas.openxmlformats.org/officeDocument/2006/relationships/image" Target="../media/image40.svg"/><Relationship Id="rId9" Type="http://schemas.openxmlformats.org/officeDocument/2006/relationships/image" Target="../media/image45.png"/><Relationship Id="rId14" Type="http://schemas.openxmlformats.org/officeDocument/2006/relationships/image" Target="../media/image50.svg"/><Relationship Id="rId22" Type="http://schemas.openxmlformats.org/officeDocument/2006/relationships/image" Target="../media/image58.sv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unsplash.com/@lindsayhenwood?utm_source=unsplash&amp;utm_medium=referral&amp;utm_content=creditCopyText" TargetMode="External"/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13.xml"/><Relationship Id="rId4" Type="http://schemas.openxmlformats.org/officeDocument/2006/relationships/hyperlink" Target="https://unsplash.com/s/photos/steps?utm_source=unsplash&amp;utm_medium=referral&amp;utm_content=creditCopyText" TargetMode="Externa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openxmlformats.org/officeDocument/2006/relationships/image" Target="../media/image17.svg"/><Relationship Id="rId3" Type="http://schemas.openxmlformats.org/officeDocument/2006/relationships/image" Target="../media/image7.svg"/><Relationship Id="rId7" Type="http://schemas.openxmlformats.org/officeDocument/2006/relationships/image" Target="../media/image11.svg"/><Relationship Id="rId12" Type="http://schemas.openxmlformats.org/officeDocument/2006/relationships/image" Target="../media/image16.png"/><Relationship Id="rId17" Type="http://schemas.openxmlformats.org/officeDocument/2006/relationships/image" Target="../media/image21.svg"/><Relationship Id="rId2" Type="http://schemas.openxmlformats.org/officeDocument/2006/relationships/image" Target="../media/image6.png"/><Relationship Id="rId16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11" Type="http://schemas.openxmlformats.org/officeDocument/2006/relationships/image" Target="../media/image15.svg"/><Relationship Id="rId5" Type="http://schemas.openxmlformats.org/officeDocument/2006/relationships/image" Target="../media/image9.svg"/><Relationship Id="rId15" Type="http://schemas.openxmlformats.org/officeDocument/2006/relationships/image" Target="../media/image19.svg"/><Relationship Id="rId10" Type="http://schemas.openxmlformats.org/officeDocument/2006/relationships/image" Target="../media/image14.png"/><Relationship Id="rId4" Type="http://schemas.openxmlformats.org/officeDocument/2006/relationships/image" Target="../media/image8.png"/><Relationship Id="rId9" Type="http://schemas.openxmlformats.org/officeDocument/2006/relationships/image" Target="../media/image13.svg"/><Relationship Id="rId14" Type="http://schemas.openxmlformats.org/officeDocument/2006/relationships/image" Target="../media/image1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creativecommons.org/licenses/by/4.0/" TargetMode="External"/><Relationship Id="rId3" Type="http://schemas.openxmlformats.org/officeDocument/2006/relationships/image" Target="../media/image1.png"/><Relationship Id="rId7" Type="http://schemas.openxmlformats.org/officeDocument/2006/relationships/hyperlink" Target="https://www.gillysalmon.com/carpe-diem.html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4.svg"/><Relationship Id="rId5" Type="http://schemas.openxmlformats.org/officeDocument/2006/relationships/image" Target="../media/image3.png"/><Relationship Id="rId4" Type="http://schemas.openxmlformats.org/officeDocument/2006/relationships/image" Target="../media/image2.sv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unsplash.com/@omgitsyeshi?utm_source=unsplash&amp;utm_medium=referral&amp;utm_content=creditCopyText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Relationship Id="rId4" Type="http://schemas.openxmlformats.org/officeDocument/2006/relationships/hyperlink" Target="https://unsplash.com/s/photos/reflection?utm_source=unsplash&amp;utm_medium=referral&amp;utm_content=creditCopyText" TargetMode="Externa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openxmlformats.org/officeDocument/2006/relationships/image" Target="../media/image17.svg"/><Relationship Id="rId3" Type="http://schemas.openxmlformats.org/officeDocument/2006/relationships/image" Target="../media/image7.svg"/><Relationship Id="rId7" Type="http://schemas.openxmlformats.org/officeDocument/2006/relationships/image" Target="../media/image11.svg"/><Relationship Id="rId12" Type="http://schemas.openxmlformats.org/officeDocument/2006/relationships/image" Target="../media/image16.png"/><Relationship Id="rId17" Type="http://schemas.openxmlformats.org/officeDocument/2006/relationships/image" Target="../media/image21.svg"/><Relationship Id="rId2" Type="http://schemas.openxmlformats.org/officeDocument/2006/relationships/image" Target="../media/image6.png"/><Relationship Id="rId16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11" Type="http://schemas.openxmlformats.org/officeDocument/2006/relationships/image" Target="../media/image15.svg"/><Relationship Id="rId5" Type="http://schemas.openxmlformats.org/officeDocument/2006/relationships/image" Target="../media/image9.svg"/><Relationship Id="rId15" Type="http://schemas.openxmlformats.org/officeDocument/2006/relationships/image" Target="../media/image19.svg"/><Relationship Id="rId10" Type="http://schemas.openxmlformats.org/officeDocument/2006/relationships/image" Target="../media/image14.png"/><Relationship Id="rId4" Type="http://schemas.openxmlformats.org/officeDocument/2006/relationships/image" Target="../media/image8.png"/><Relationship Id="rId9" Type="http://schemas.openxmlformats.org/officeDocument/2006/relationships/image" Target="../media/image13.svg"/><Relationship Id="rId14" Type="http://schemas.openxmlformats.org/officeDocument/2006/relationships/image" Target="../media/image18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13" Type="http://schemas.openxmlformats.org/officeDocument/2006/relationships/image" Target="../media/image33.svg"/><Relationship Id="rId3" Type="http://schemas.openxmlformats.org/officeDocument/2006/relationships/image" Target="../media/image23.svg"/><Relationship Id="rId7" Type="http://schemas.openxmlformats.org/officeDocument/2006/relationships/image" Target="../media/image27.svg"/><Relationship Id="rId12" Type="http://schemas.openxmlformats.org/officeDocument/2006/relationships/image" Target="../media/image32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png"/><Relationship Id="rId11" Type="http://schemas.openxmlformats.org/officeDocument/2006/relationships/image" Target="../media/image31.svg"/><Relationship Id="rId5" Type="http://schemas.openxmlformats.org/officeDocument/2006/relationships/image" Target="../media/image25.svg"/><Relationship Id="rId10" Type="http://schemas.openxmlformats.org/officeDocument/2006/relationships/image" Target="../media/image30.png"/><Relationship Id="rId4" Type="http://schemas.openxmlformats.org/officeDocument/2006/relationships/image" Target="../media/image24.png"/><Relationship Id="rId9" Type="http://schemas.openxmlformats.org/officeDocument/2006/relationships/image" Target="../media/image29.sv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unsplash.com/@glenncarstenspeters?utm_source=unsplash&amp;utm_medium=referral&amp;utm_content=creditCopyText" TargetMode="External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13.xml"/><Relationship Id="rId4" Type="http://schemas.openxmlformats.org/officeDocument/2006/relationships/hyperlink" Target="https://unsplash.com/s/photos/notes?utm_source=unsplash&amp;utm_medium=referral&amp;utm_content=creditCopyText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pixabay.com/users/michael_hiraeth-8109749/?utm_source=link-attribution&amp;utm_medium=referral&amp;utm_campaign=image&amp;utm_content=3216744" TargetMode="External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13.xml"/><Relationship Id="rId4" Type="http://schemas.openxmlformats.org/officeDocument/2006/relationships/hyperlink" Target="https://pixabay.com/?utm_source=link-attribution&amp;utm_medium=referral&amp;utm_campaign=image&amp;utm_content=3216744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6">
            <a:extLst>
              <a:ext uri="{FF2B5EF4-FFF2-40B4-BE49-F238E27FC236}">
                <a16:creationId xmlns:a16="http://schemas.microsoft.com/office/drawing/2014/main" id="{F57219D6-0BF6-DA5A-3D7A-9131274181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Instructions for facilitator</a:t>
            </a:r>
          </a:p>
        </p:txBody>
      </p:sp>
      <p:sp>
        <p:nvSpPr>
          <p:cNvPr id="20" name="Content Placeholder 19">
            <a:extLst>
              <a:ext uri="{FF2B5EF4-FFF2-40B4-BE49-F238E27FC236}">
                <a16:creationId xmlns:a16="http://schemas.microsoft.com/office/drawing/2014/main" id="{3DFFB41C-D9E3-97F1-021D-7F79E3047A2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ln>
            <a:solidFill>
              <a:schemeClr val="tx2"/>
            </a:solidFill>
            <a:extLst>
              <a:ext uri="{C807C97D-BFC1-408E-A445-0C87EB9F89A2}">
                <ask:lineSketchStyleProps xmlns:ask="http://schemas.microsoft.com/office/drawing/2018/sketchyshapes">
                  <ask:type>
                    <ask:lineSketchNone/>
                  </ask:type>
                </ask:lineSketchStyleProps>
              </a:ext>
            </a:extLst>
          </a:ln>
        </p:spPr>
        <p:txBody>
          <a:bodyPr/>
          <a:lstStyle/>
          <a:p>
            <a:pPr marL="0" indent="0">
              <a:buNone/>
            </a:pPr>
            <a:r>
              <a:rPr lang="en-US" sz="2800" b="1" dirty="0"/>
              <a:t>To prepare</a:t>
            </a:r>
          </a:p>
          <a:p>
            <a:pPr marL="311150" indent="-311150">
              <a:buFont typeface="Apple Symbols" panose="02000000000000000000" pitchFamily="2" charset="-79"/>
              <a:buChar char="☐"/>
            </a:pPr>
            <a:r>
              <a:rPr lang="en-US" sz="2000" dirty="0"/>
              <a:t>Set up the room, so everyone can work around the storyboard</a:t>
            </a:r>
          </a:p>
          <a:p>
            <a:pPr marL="311150" indent="-311150">
              <a:buFont typeface="Apple Symbols" panose="02000000000000000000" pitchFamily="2" charset="-79"/>
              <a:buChar char="☐"/>
            </a:pPr>
            <a:r>
              <a:rPr lang="en-US" sz="2000" dirty="0"/>
              <a:t>Fill in the blueprint slides (slide 8 &amp; slide 9) </a:t>
            </a:r>
          </a:p>
          <a:p>
            <a:pPr marL="311150" indent="-311150">
              <a:buFont typeface="Apple Symbols" panose="02000000000000000000" pitchFamily="2" charset="-79"/>
              <a:buChar char="☐"/>
            </a:pPr>
            <a:r>
              <a:rPr lang="en-US" sz="2000" dirty="0"/>
              <a:t>Fill in constructive alignment table (slide 12)</a:t>
            </a:r>
          </a:p>
          <a:p>
            <a:pPr marL="311150" indent="-311150">
              <a:buFont typeface="Apple Symbols" panose="02000000000000000000" pitchFamily="2" charset="-79"/>
              <a:buChar char="☐"/>
            </a:pPr>
            <a:r>
              <a:rPr lang="en-US" sz="2000" dirty="0"/>
              <a:t>Fill in the date of the next meeting (slide 18)</a:t>
            </a:r>
          </a:p>
          <a:p>
            <a:pPr marL="311150" indent="-311150">
              <a:buFont typeface="Apple Symbols" panose="02000000000000000000" pitchFamily="2" charset="-79"/>
              <a:buChar char="☐"/>
            </a:pPr>
            <a:r>
              <a:rPr lang="en-US" sz="2000" dirty="0"/>
              <a:t>Check and adjust this presentation to your needs</a:t>
            </a:r>
          </a:p>
        </p:txBody>
      </p:sp>
      <p:sp>
        <p:nvSpPr>
          <p:cNvPr id="21" name="Content Placeholder 20">
            <a:extLst>
              <a:ext uri="{FF2B5EF4-FFF2-40B4-BE49-F238E27FC236}">
                <a16:creationId xmlns:a16="http://schemas.microsoft.com/office/drawing/2014/main" id="{A5B5C317-DC95-0350-EE2D-20B77B8870D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198" y="1418641"/>
            <a:ext cx="5747084" cy="4758322"/>
          </a:xfr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txBody>
          <a:bodyPr/>
          <a:lstStyle/>
          <a:p>
            <a:pPr marL="0" indent="0">
              <a:buNone/>
            </a:pPr>
            <a:r>
              <a:rPr lang="en-US" sz="2800" b="1" dirty="0"/>
              <a:t>List of materials</a:t>
            </a:r>
          </a:p>
          <a:p>
            <a:pPr>
              <a:buFontTx/>
              <a:buChar char="-"/>
            </a:pPr>
            <a:r>
              <a:rPr lang="en-US" sz="2000" dirty="0"/>
              <a:t>(digital) canvas / flip over sheets / big sheets of paper</a:t>
            </a:r>
          </a:p>
          <a:p>
            <a:pPr>
              <a:buFontTx/>
              <a:buChar char="-"/>
            </a:pPr>
            <a:r>
              <a:rPr lang="en-US" sz="2000" dirty="0"/>
              <a:t>Post-its, multiple colors</a:t>
            </a:r>
          </a:p>
          <a:p>
            <a:pPr>
              <a:buFontTx/>
              <a:buChar char="-"/>
            </a:pPr>
            <a:r>
              <a:rPr lang="en-US" sz="2000" dirty="0"/>
              <a:t>Circle stickers (see slides 22 &amp; 23)</a:t>
            </a:r>
          </a:p>
          <a:p>
            <a:pPr>
              <a:buFontTx/>
              <a:buChar char="-"/>
            </a:pPr>
            <a:r>
              <a:rPr lang="en-US" sz="2000" dirty="0"/>
              <a:t>Pens</a:t>
            </a:r>
          </a:p>
          <a:p>
            <a:pPr>
              <a:buFontTx/>
              <a:buChar char="-"/>
            </a:pPr>
            <a:r>
              <a:rPr lang="en-US" sz="2000" dirty="0"/>
              <a:t>Handout’s:</a:t>
            </a:r>
          </a:p>
          <a:p>
            <a:pPr lvl="1">
              <a:buFontTx/>
              <a:buChar char="-"/>
            </a:pPr>
            <a:r>
              <a:rPr lang="en-US" sz="1800" dirty="0"/>
              <a:t>Learning activities</a:t>
            </a:r>
          </a:p>
          <a:p>
            <a:pPr lvl="1">
              <a:buFontTx/>
              <a:buChar char="-"/>
            </a:pPr>
            <a:r>
              <a:rPr lang="en-US" sz="1800" dirty="0"/>
              <a:t>Evidence informed principles (work in progress)</a:t>
            </a:r>
          </a:p>
        </p:txBody>
      </p:sp>
    </p:spTree>
    <p:extLst>
      <p:ext uri="{BB962C8B-B14F-4D97-AF65-F5344CB8AC3E}">
        <p14:creationId xmlns:p14="http://schemas.microsoft.com/office/powerpoint/2010/main" val="2142895942"/>
      </p:ext>
    </p:extLst>
  </p:cSld>
  <p:clrMapOvr>
    <a:masterClrMapping/>
  </p:clrMapOvr>
  <p:transition spd="slow">
    <p:push dir="u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Placeholder 11">
            <a:extLst>
              <a:ext uri="{FF2B5EF4-FFF2-40B4-BE49-F238E27FC236}">
                <a16:creationId xmlns:a16="http://schemas.microsoft.com/office/drawing/2014/main" id="{4E5DE6A8-99B4-263C-F89B-210265085B73}"/>
              </a:ext>
            </a:extLst>
          </p:cNvPr>
          <p:cNvPicPr>
            <a:picLocks noGrp="1" noChangeAspect="1"/>
          </p:cNvPicPr>
          <p:nvPr>
            <p:ph type="pic" idx="2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5"/>
          <a:stretch/>
        </p:blipFill>
        <p:spPr>
          <a:xfrm>
            <a:off x="-600" y="716"/>
            <a:ext cx="12193200" cy="5371384"/>
          </a:xfr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6598307-AB91-D2E0-D745-3854E0BB5CCD}"/>
              </a:ext>
            </a:extLst>
          </p:cNvPr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69940FF-AB61-29CE-E9BC-4749B5597147}"/>
              </a:ext>
            </a:extLst>
          </p:cNvPr>
          <p:cNvSpPr>
            <a:spLocks noGrp="1"/>
          </p:cNvSpPr>
          <p:nvPr>
            <p:ph type="body" sz="half" idx="2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DDC8352-A1EF-9181-A43E-91C29E79743B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 anchor="b"/>
          <a:lstStyle/>
          <a:p>
            <a:r>
              <a:rPr lang="en-US" dirty="0"/>
              <a:t>Constructive alignment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0A291640-1532-44E9-4B7B-C789964EE49C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r>
              <a:rPr lang="en-US" dirty="0"/>
              <a:t>3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6CA3B1EC-A53E-C156-BCB1-C87899837B19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3FD35FA-C8FA-AD31-4AFA-C89DDCB96033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>
            <a:normAutofit fontScale="25000" lnSpcReduction="20000"/>
          </a:bodyPr>
          <a:lstStyle/>
          <a:p>
            <a:endParaRPr lang="en-US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596450AF-1B85-D6E8-1D46-C0FAE80A2AA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>
                <a:solidFill>
                  <a:srgbClr val="59543E"/>
                </a:solidFill>
              </a:rPr>
              <a:t>Photo by </a:t>
            </a:r>
            <a:r>
              <a:rPr lang="en-GB" dirty="0">
                <a:solidFill>
                  <a:srgbClr val="59543E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Edz Norton</a:t>
            </a:r>
            <a:r>
              <a:rPr lang="en-GB" dirty="0">
                <a:solidFill>
                  <a:srgbClr val="59543E"/>
                </a:solidFill>
              </a:rPr>
              <a:t> on </a:t>
            </a:r>
            <a:r>
              <a:rPr lang="en-GB" dirty="0">
                <a:solidFill>
                  <a:srgbClr val="59543E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Unsplash</a:t>
            </a:r>
            <a:endParaRPr lang="en-US" dirty="0">
              <a:solidFill>
                <a:srgbClr val="59543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02945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riangle 10">
            <a:extLst>
              <a:ext uri="{FF2B5EF4-FFF2-40B4-BE49-F238E27FC236}">
                <a16:creationId xmlns:a16="http://schemas.microsoft.com/office/drawing/2014/main" id="{3A27BFB2-6DA7-C82F-9287-C401E139FC03}"/>
              </a:ext>
            </a:extLst>
          </p:cNvPr>
          <p:cNvSpPr/>
          <p:nvPr/>
        </p:nvSpPr>
        <p:spPr>
          <a:xfrm>
            <a:off x="4166108" y="1765300"/>
            <a:ext cx="3859784" cy="3327400"/>
          </a:xfrm>
          <a:custGeom>
            <a:avLst/>
            <a:gdLst>
              <a:gd name="connsiteX0" fmla="*/ 0 w 3859784"/>
              <a:gd name="connsiteY0" fmla="*/ 3327400 h 3327400"/>
              <a:gd name="connsiteX1" fmla="*/ 263752 w 3859784"/>
              <a:gd name="connsiteY1" fmla="*/ 2872655 h 3327400"/>
              <a:gd name="connsiteX2" fmla="*/ 546803 w 3859784"/>
              <a:gd name="connsiteY2" fmla="*/ 2384637 h 3327400"/>
              <a:gd name="connsiteX3" fmla="*/ 849152 w 3859784"/>
              <a:gd name="connsiteY3" fmla="*/ 1863344 h 3327400"/>
              <a:gd name="connsiteX4" fmla="*/ 1209399 w 3859784"/>
              <a:gd name="connsiteY4" fmla="*/ 1242229 h 3327400"/>
              <a:gd name="connsiteX5" fmla="*/ 1531048 w 3859784"/>
              <a:gd name="connsiteY5" fmla="*/ 687663 h 3327400"/>
              <a:gd name="connsiteX6" fmla="*/ 1929892 w 3859784"/>
              <a:gd name="connsiteY6" fmla="*/ 0 h 3327400"/>
              <a:gd name="connsiteX7" fmla="*/ 2193644 w 3859784"/>
              <a:gd name="connsiteY7" fmla="*/ 454745 h 3327400"/>
              <a:gd name="connsiteX8" fmla="*/ 2553890 w 3859784"/>
              <a:gd name="connsiteY8" fmla="*/ 1075859 h 3327400"/>
              <a:gd name="connsiteX9" fmla="*/ 2894838 w 3859784"/>
              <a:gd name="connsiteY9" fmla="*/ 1663700 h 3327400"/>
              <a:gd name="connsiteX10" fmla="*/ 3158590 w 3859784"/>
              <a:gd name="connsiteY10" fmla="*/ 2118445 h 3327400"/>
              <a:gd name="connsiteX11" fmla="*/ 3460940 w 3859784"/>
              <a:gd name="connsiteY11" fmla="*/ 2639737 h 3327400"/>
              <a:gd name="connsiteX12" fmla="*/ 3859784 w 3859784"/>
              <a:gd name="connsiteY12" fmla="*/ 3327400 h 3327400"/>
              <a:gd name="connsiteX13" fmla="*/ 3216487 w 3859784"/>
              <a:gd name="connsiteY13" fmla="*/ 3327400 h 3327400"/>
              <a:gd name="connsiteX14" fmla="*/ 2650385 w 3859784"/>
              <a:gd name="connsiteY14" fmla="*/ 3327400 h 3327400"/>
              <a:gd name="connsiteX15" fmla="*/ 2122881 w 3859784"/>
              <a:gd name="connsiteY15" fmla="*/ 3327400 h 3327400"/>
              <a:gd name="connsiteX16" fmla="*/ 1556780 w 3859784"/>
              <a:gd name="connsiteY16" fmla="*/ 3327400 h 3327400"/>
              <a:gd name="connsiteX17" fmla="*/ 874884 w 3859784"/>
              <a:gd name="connsiteY17" fmla="*/ 3327400 h 3327400"/>
              <a:gd name="connsiteX18" fmla="*/ 0 w 3859784"/>
              <a:gd name="connsiteY18" fmla="*/ 3327400 h 3327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3859784" h="3327400" fill="none" extrusionOk="0">
                <a:moveTo>
                  <a:pt x="0" y="3327400"/>
                </a:moveTo>
                <a:cubicBezTo>
                  <a:pt x="92047" y="3203853"/>
                  <a:pt x="143574" y="3057797"/>
                  <a:pt x="263752" y="2872655"/>
                </a:cubicBezTo>
                <a:cubicBezTo>
                  <a:pt x="383930" y="2687513"/>
                  <a:pt x="494048" y="2524828"/>
                  <a:pt x="546803" y="2384637"/>
                </a:cubicBezTo>
                <a:cubicBezTo>
                  <a:pt x="599557" y="2244446"/>
                  <a:pt x="694435" y="2092616"/>
                  <a:pt x="849152" y="1863344"/>
                </a:cubicBezTo>
                <a:cubicBezTo>
                  <a:pt x="1003869" y="1634072"/>
                  <a:pt x="1039857" y="1538607"/>
                  <a:pt x="1209399" y="1242229"/>
                </a:cubicBezTo>
                <a:cubicBezTo>
                  <a:pt x="1378942" y="945851"/>
                  <a:pt x="1394252" y="923358"/>
                  <a:pt x="1531048" y="687663"/>
                </a:cubicBezTo>
                <a:cubicBezTo>
                  <a:pt x="1667843" y="451968"/>
                  <a:pt x="1815115" y="183076"/>
                  <a:pt x="1929892" y="0"/>
                </a:cubicBezTo>
                <a:cubicBezTo>
                  <a:pt x="2017312" y="109429"/>
                  <a:pt x="2067557" y="226926"/>
                  <a:pt x="2193644" y="454745"/>
                </a:cubicBezTo>
                <a:cubicBezTo>
                  <a:pt x="2319731" y="682564"/>
                  <a:pt x="2435525" y="897267"/>
                  <a:pt x="2553890" y="1075859"/>
                </a:cubicBezTo>
                <a:cubicBezTo>
                  <a:pt x="2672255" y="1254451"/>
                  <a:pt x="2810783" y="1451718"/>
                  <a:pt x="2894838" y="1663700"/>
                </a:cubicBezTo>
                <a:cubicBezTo>
                  <a:pt x="2978892" y="1875682"/>
                  <a:pt x="3074103" y="1925194"/>
                  <a:pt x="3158590" y="2118445"/>
                </a:cubicBezTo>
                <a:cubicBezTo>
                  <a:pt x="3243077" y="2311696"/>
                  <a:pt x="3334348" y="2475883"/>
                  <a:pt x="3460940" y="2639737"/>
                </a:cubicBezTo>
                <a:cubicBezTo>
                  <a:pt x="3587532" y="2803591"/>
                  <a:pt x="3719083" y="3065618"/>
                  <a:pt x="3859784" y="3327400"/>
                </a:cubicBezTo>
                <a:cubicBezTo>
                  <a:pt x="3587396" y="3306253"/>
                  <a:pt x="3528718" y="3349093"/>
                  <a:pt x="3216487" y="3327400"/>
                </a:cubicBezTo>
                <a:cubicBezTo>
                  <a:pt x="2904256" y="3305707"/>
                  <a:pt x="2769446" y="3329764"/>
                  <a:pt x="2650385" y="3327400"/>
                </a:cubicBezTo>
                <a:cubicBezTo>
                  <a:pt x="2531324" y="3325036"/>
                  <a:pt x="2382305" y="3304614"/>
                  <a:pt x="2122881" y="3327400"/>
                </a:cubicBezTo>
                <a:cubicBezTo>
                  <a:pt x="1863457" y="3350186"/>
                  <a:pt x="1771970" y="3318557"/>
                  <a:pt x="1556780" y="3327400"/>
                </a:cubicBezTo>
                <a:cubicBezTo>
                  <a:pt x="1341590" y="3336243"/>
                  <a:pt x="1067716" y="3311853"/>
                  <a:pt x="874884" y="3327400"/>
                </a:cubicBezTo>
                <a:cubicBezTo>
                  <a:pt x="682052" y="3342947"/>
                  <a:pt x="281619" y="3292930"/>
                  <a:pt x="0" y="3327400"/>
                </a:cubicBezTo>
                <a:close/>
              </a:path>
              <a:path w="3859784" h="3327400" stroke="0" extrusionOk="0">
                <a:moveTo>
                  <a:pt x="0" y="3327400"/>
                </a:moveTo>
                <a:cubicBezTo>
                  <a:pt x="108783" y="3114085"/>
                  <a:pt x="224488" y="2997192"/>
                  <a:pt x="302350" y="2806107"/>
                </a:cubicBezTo>
                <a:cubicBezTo>
                  <a:pt x="380212" y="2615022"/>
                  <a:pt x="491506" y="2452753"/>
                  <a:pt x="566102" y="2351363"/>
                </a:cubicBezTo>
                <a:cubicBezTo>
                  <a:pt x="640698" y="2249973"/>
                  <a:pt x="779926" y="2036155"/>
                  <a:pt x="926348" y="1730248"/>
                </a:cubicBezTo>
                <a:cubicBezTo>
                  <a:pt x="1072770" y="1424341"/>
                  <a:pt x="1087444" y="1438834"/>
                  <a:pt x="1228698" y="1208955"/>
                </a:cubicBezTo>
                <a:cubicBezTo>
                  <a:pt x="1369952" y="979076"/>
                  <a:pt x="1436126" y="868009"/>
                  <a:pt x="1531048" y="687663"/>
                </a:cubicBezTo>
                <a:cubicBezTo>
                  <a:pt x="1625969" y="507317"/>
                  <a:pt x="1809729" y="219308"/>
                  <a:pt x="1929892" y="0"/>
                </a:cubicBezTo>
                <a:cubicBezTo>
                  <a:pt x="2052936" y="236807"/>
                  <a:pt x="2115584" y="300471"/>
                  <a:pt x="2212943" y="488019"/>
                </a:cubicBezTo>
                <a:cubicBezTo>
                  <a:pt x="2310302" y="675567"/>
                  <a:pt x="2465704" y="903115"/>
                  <a:pt x="2534591" y="1042585"/>
                </a:cubicBezTo>
                <a:cubicBezTo>
                  <a:pt x="2603478" y="1182055"/>
                  <a:pt x="2706386" y="1349565"/>
                  <a:pt x="2817642" y="1530604"/>
                </a:cubicBezTo>
                <a:cubicBezTo>
                  <a:pt x="2928898" y="1711643"/>
                  <a:pt x="3029710" y="1867198"/>
                  <a:pt x="3100693" y="2018623"/>
                </a:cubicBezTo>
                <a:cubicBezTo>
                  <a:pt x="3171676" y="2170048"/>
                  <a:pt x="3326181" y="2412219"/>
                  <a:pt x="3422342" y="2573189"/>
                </a:cubicBezTo>
                <a:cubicBezTo>
                  <a:pt x="3518503" y="2734159"/>
                  <a:pt x="3786331" y="3128783"/>
                  <a:pt x="3859784" y="3327400"/>
                </a:cubicBezTo>
                <a:cubicBezTo>
                  <a:pt x="3685428" y="3305638"/>
                  <a:pt x="3537964" y="3334750"/>
                  <a:pt x="3332280" y="3327400"/>
                </a:cubicBezTo>
                <a:cubicBezTo>
                  <a:pt x="3126596" y="3320050"/>
                  <a:pt x="2870946" y="3360021"/>
                  <a:pt x="2611787" y="3327400"/>
                </a:cubicBezTo>
                <a:cubicBezTo>
                  <a:pt x="2352628" y="3294779"/>
                  <a:pt x="2282215" y="3312660"/>
                  <a:pt x="2045686" y="3327400"/>
                </a:cubicBezTo>
                <a:cubicBezTo>
                  <a:pt x="1809157" y="3342140"/>
                  <a:pt x="1560586" y="3345492"/>
                  <a:pt x="1402388" y="3327400"/>
                </a:cubicBezTo>
                <a:cubicBezTo>
                  <a:pt x="1244190" y="3309308"/>
                  <a:pt x="854369" y="3296704"/>
                  <a:pt x="681895" y="3327400"/>
                </a:cubicBezTo>
                <a:cubicBezTo>
                  <a:pt x="509421" y="3358096"/>
                  <a:pt x="163042" y="3359820"/>
                  <a:pt x="0" y="3327400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 w="19050">
            <a:solidFill>
              <a:schemeClr val="accent2"/>
            </a:solidFill>
            <a:prstDash val="solid"/>
            <a:extLst>
              <a:ext uri="{C807C97D-BFC1-408E-A445-0C87EB9F89A2}">
                <ask:lineSketchStyleProps xmlns:ask="http://schemas.microsoft.com/office/drawing/2018/sketchyshapes" sd="1219033472">
                  <a:prstGeom prst="triangle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27F68F5E-C51A-7F6E-6790-4640B242F42D}"/>
              </a:ext>
            </a:extLst>
          </p:cNvPr>
          <p:cNvSpPr/>
          <p:nvPr/>
        </p:nvSpPr>
        <p:spPr>
          <a:xfrm>
            <a:off x="5157650" y="826949"/>
            <a:ext cx="1876701" cy="1876701"/>
          </a:xfrm>
          <a:custGeom>
            <a:avLst/>
            <a:gdLst>
              <a:gd name="connsiteX0" fmla="*/ 0 w 1876701"/>
              <a:gd name="connsiteY0" fmla="*/ 0 h 1876701"/>
              <a:gd name="connsiteX1" fmla="*/ 606800 w 1876701"/>
              <a:gd name="connsiteY1" fmla="*/ 0 h 1876701"/>
              <a:gd name="connsiteX2" fmla="*/ 1176066 w 1876701"/>
              <a:gd name="connsiteY2" fmla="*/ 0 h 1876701"/>
              <a:gd name="connsiteX3" fmla="*/ 1876701 w 1876701"/>
              <a:gd name="connsiteY3" fmla="*/ 0 h 1876701"/>
              <a:gd name="connsiteX4" fmla="*/ 1876701 w 1876701"/>
              <a:gd name="connsiteY4" fmla="*/ 606800 h 1876701"/>
              <a:gd name="connsiteX5" fmla="*/ 1876701 w 1876701"/>
              <a:gd name="connsiteY5" fmla="*/ 1194833 h 1876701"/>
              <a:gd name="connsiteX6" fmla="*/ 1876701 w 1876701"/>
              <a:gd name="connsiteY6" fmla="*/ 1876701 h 1876701"/>
              <a:gd name="connsiteX7" fmla="*/ 1251134 w 1876701"/>
              <a:gd name="connsiteY7" fmla="*/ 1876701 h 1876701"/>
              <a:gd name="connsiteX8" fmla="*/ 588033 w 1876701"/>
              <a:gd name="connsiteY8" fmla="*/ 1876701 h 1876701"/>
              <a:gd name="connsiteX9" fmla="*/ 0 w 1876701"/>
              <a:gd name="connsiteY9" fmla="*/ 1876701 h 1876701"/>
              <a:gd name="connsiteX10" fmla="*/ 0 w 1876701"/>
              <a:gd name="connsiteY10" fmla="*/ 1251134 h 1876701"/>
              <a:gd name="connsiteX11" fmla="*/ 0 w 1876701"/>
              <a:gd name="connsiteY11" fmla="*/ 644334 h 1876701"/>
              <a:gd name="connsiteX12" fmla="*/ 0 w 1876701"/>
              <a:gd name="connsiteY12" fmla="*/ 0 h 1876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876701" h="1876701" extrusionOk="0">
                <a:moveTo>
                  <a:pt x="0" y="0"/>
                </a:moveTo>
                <a:cubicBezTo>
                  <a:pt x="160991" y="6567"/>
                  <a:pt x="304922" y="17847"/>
                  <a:pt x="606800" y="0"/>
                </a:cubicBezTo>
                <a:cubicBezTo>
                  <a:pt x="908678" y="-17847"/>
                  <a:pt x="981222" y="-9418"/>
                  <a:pt x="1176066" y="0"/>
                </a:cubicBezTo>
                <a:cubicBezTo>
                  <a:pt x="1370910" y="9418"/>
                  <a:pt x="1627281" y="-1503"/>
                  <a:pt x="1876701" y="0"/>
                </a:cubicBezTo>
                <a:cubicBezTo>
                  <a:pt x="1896908" y="229035"/>
                  <a:pt x="1895281" y="357158"/>
                  <a:pt x="1876701" y="606800"/>
                </a:cubicBezTo>
                <a:cubicBezTo>
                  <a:pt x="1858121" y="856442"/>
                  <a:pt x="1868215" y="951129"/>
                  <a:pt x="1876701" y="1194833"/>
                </a:cubicBezTo>
                <a:cubicBezTo>
                  <a:pt x="1885187" y="1438537"/>
                  <a:pt x="1898181" y="1650357"/>
                  <a:pt x="1876701" y="1876701"/>
                </a:cubicBezTo>
                <a:cubicBezTo>
                  <a:pt x="1684351" y="1851374"/>
                  <a:pt x="1444564" y="1893210"/>
                  <a:pt x="1251134" y="1876701"/>
                </a:cubicBezTo>
                <a:cubicBezTo>
                  <a:pt x="1057704" y="1860192"/>
                  <a:pt x="779090" y="1904032"/>
                  <a:pt x="588033" y="1876701"/>
                </a:cubicBezTo>
                <a:cubicBezTo>
                  <a:pt x="396976" y="1849370"/>
                  <a:pt x="214090" y="1861489"/>
                  <a:pt x="0" y="1876701"/>
                </a:cubicBezTo>
                <a:cubicBezTo>
                  <a:pt x="29536" y="1610818"/>
                  <a:pt x="13809" y="1479465"/>
                  <a:pt x="0" y="1251134"/>
                </a:cubicBezTo>
                <a:cubicBezTo>
                  <a:pt x="-13809" y="1022803"/>
                  <a:pt x="-26842" y="854138"/>
                  <a:pt x="0" y="644334"/>
                </a:cubicBezTo>
                <a:cubicBezTo>
                  <a:pt x="26842" y="434530"/>
                  <a:pt x="-4104" y="253545"/>
                  <a:pt x="0" y="0"/>
                </a:cubicBezTo>
                <a:close/>
              </a:path>
            </a:pathLst>
          </a:custGeom>
          <a:noFill/>
          <a:ln>
            <a:noFill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NL" dirty="0"/>
          </a:p>
        </p:txBody>
      </p:sp>
      <p:sp>
        <p:nvSpPr>
          <p:cNvPr id="2" name="Vertical Text Placeholder 18">
            <a:extLst>
              <a:ext uri="{FF2B5EF4-FFF2-40B4-BE49-F238E27FC236}">
                <a16:creationId xmlns:a16="http://schemas.microsoft.com/office/drawing/2014/main" id="{0A0D48EA-A16A-1C9F-63AB-5BB27E88799C}"/>
              </a:ext>
            </a:extLst>
          </p:cNvPr>
          <p:cNvSpPr txBox="1">
            <a:spLocks/>
          </p:cNvSpPr>
          <p:nvPr/>
        </p:nvSpPr>
        <p:spPr>
          <a:xfrm>
            <a:off x="5157650" y="826949"/>
            <a:ext cx="1876702" cy="772537"/>
          </a:xfrm>
          <a:prstGeom prst="rect">
            <a:avLst/>
          </a:prstGeom>
          <a:noFill/>
          <a:ln w="12700">
            <a:noFill/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vert="horz" lIns="0" tIns="0" rIns="0" bIns="0" anchor="ctr" anchorCtr="0"/>
          <a:lstStyle>
            <a:lvl1pPr marL="0" marR="0" indent="0" algn="ctr" defTabSz="719137" rtl="0" latinLnBrk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bg1"/>
              </a:buClr>
              <a:buSzPct val="100000"/>
              <a:buFontTx/>
              <a:buNone/>
              <a:tabLst/>
              <a:defRPr sz="4400" b="0" i="0" u="none" strike="noStrike" cap="none" spc="0" baseline="0">
                <a:solidFill>
                  <a:schemeClr val="tx1"/>
                </a:solidFill>
                <a:uFillTx/>
                <a:latin typeface="+mj-lt"/>
                <a:ea typeface="Arial"/>
                <a:cs typeface="Arial"/>
                <a:sym typeface="Arial"/>
              </a:defRPr>
            </a:lvl1pPr>
            <a:lvl2pPr marL="0" marR="0" indent="0" algn="ctr" defTabSz="719137" rtl="0" latinLnBrk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bg1"/>
              </a:buClr>
              <a:buSzPct val="100000"/>
              <a:buFontTx/>
              <a:buNone/>
              <a:tabLst/>
              <a:defRPr sz="3600" b="0" i="0" u="none" strike="noStrike" cap="none" spc="0" baseline="0">
                <a:solidFill>
                  <a:schemeClr val="bg1"/>
                </a:solidFill>
                <a:uFillTx/>
                <a:latin typeface="Arial"/>
                <a:ea typeface="Arial"/>
                <a:cs typeface="Arial"/>
                <a:sym typeface="Arial"/>
              </a:defRPr>
            </a:lvl2pPr>
            <a:lvl3pPr marL="0" marR="0" indent="0" algn="ctr" defTabSz="719137" rtl="0" latinLnBrk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Tx/>
              <a:buFont typeface="Arial" panose="020B0604020202020204" pitchFamily="34" charset="0"/>
              <a:buNone/>
              <a:tabLst/>
              <a:defRPr sz="3600" b="0" i="0" u="none" strike="noStrike" cap="none" spc="0" baseline="0">
                <a:solidFill>
                  <a:schemeClr val="bg1"/>
                </a:solidFill>
                <a:uFillTx/>
                <a:latin typeface="Arial"/>
                <a:ea typeface="Arial"/>
                <a:cs typeface="Arial"/>
                <a:sym typeface="Arial"/>
              </a:defRPr>
            </a:lvl3pPr>
            <a:lvl4pPr marL="0" marR="0" indent="0" algn="ctr" defTabSz="719137" rtl="0" latinLnBrk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Tx/>
              <a:buFont typeface="Arial" panose="020B0604020202020204" pitchFamily="34" charset="0"/>
              <a:buNone/>
              <a:tabLst/>
              <a:defRPr sz="3600" b="0" i="0" u="none" strike="noStrike" cap="none" spc="0" baseline="0">
                <a:solidFill>
                  <a:schemeClr val="bg1"/>
                </a:solidFill>
                <a:uFillTx/>
                <a:latin typeface="Arial"/>
                <a:ea typeface="Arial"/>
                <a:cs typeface="Arial"/>
                <a:sym typeface="Arial"/>
              </a:defRPr>
            </a:lvl4pPr>
            <a:lvl5pPr marL="0" marR="0" indent="0" algn="ctr" defTabSz="719137" rtl="0" latinLnBrk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bg1"/>
              </a:buClr>
              <a:buSzPct val="100000"/>
              <a:buFont typeface="Arial" panose="020B0604020202020204" pitchFamily="34" charset="0"/>
              <a:buNone/>
              <a:tabLst/>
              <a:defRPr sz="3600" b="0" i="0" u="none" strike="noStrike" cap="none" spc="0" baseline="0">
                <a:solidFill>
                  <a:schemeClr val="bg1"/>
                </a:solidFill>
                <a:uFillTx/>
                <a:latin typeface="Arial"/>
                <a:ea typeface="Arial"/>
                <a:cs typeface="Arial"/>
                <a:sym typeface="Arial"/>
              </a:defRPr>
            </a:lvl5pPr>
            <a:lvl6pPr marL="0" marR="0" indent="0" algn="ctr" defTabSz="719137" rtl="0" latinLnBrk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bg1"/>
              </a:buClr>
              <a:buSzPct val="100000"/>
              <a:buFont typeface="Arial" panose="020B0604020202020204" pitchFamily="34" charset="0"/>
              <a:buNone/>
              <a:tabLst/>
              <a:defRPr sz="3600" b="0" i="0" u="none" strike="noStrike" cap="none" spc="0" baseline="0">
                <a:solidFill>
                  <a:schemeClr val="bg1"/>
                </a:solidFill>
                <a:uFillTx/>
                <a:latin typeface="Arial"/>
                <a:ea typeface="Arial"/>
                <a:cs typeface="Arial"/>
                <a:sym typeface="Arial"/>
              </a:defRPr>
            </a:lvl6pPr>
            <a:lvl7pPr marL="0" marR="0" indent="0" algn="ctr" defTabSz="719137" rtl="0" latinLnBrk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bg1"/>
              </a:buClr>
              <a:buSzPct val="100000"/>
              <a:buFontTx/>
              <a:buNone/>
              <a:tabLst/>
              <a:defRPr sz="3600" b="0" i="0" u="none" strike="noStrike" cap="none" spc="0" baseline="0">
                <a:solidFill>
                  <a:schemeClr val="bg1"/>
                </a:solidFill>
                <a:uFillTx/>
                <a:latin typeface="Arial"/>
                <a:ea typeface="Arial"/>
                <a:cs typeface="Arial"/>
                <a:sym typeface="Arial"/>
              </a:defRPr>
            </a:lvl7pPr>
            <a:lvl8pPr marL="0" marR="0" indent="0" algn="ctr" defTabSz="719137" rtl="0" latinLnBrk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 sz="3600" b="0" i="0" u="none" strike="noStrike" cap="none" spc="0" baseline="0">
                <a:solidFill>
                  <a:schemeClr val="bg1"/>
                </a:solidFill>
                <a:uFillTx/>
                <a:latin typeface="Arial"/>
                <a:ea typeface="Arial"/>
                <a:cs typeface="Arial"/>
                <a:sym typeface="Arial"/>
              </a:defRPr>
            </a:lvl8pPr>
            <a:lvl9pPr marL="0" marR="0" indent="0" algn="ctr" defTabSz="719137" rtl="0" latinLnBrk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 sz="3600" b="0" i="0" u="none" strike="noStrike" cap="none" spc="0" baseline="0">
                <a:solidFill>
                  <a:schemeClr val="bg1"/>
                </a:solidFill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hangingPunct="1">
              <a:lnSpc>
                <a:spcPct val="100000"/>
              </a:lnSpc>
            </a:pPr>
            <a:r>
              <a:rPr lang="en-US" sz="2800" dirty="0">
                <a:solidFill>
                  <a:sysClr val="windowText" lastClr="000000"/>
                </a:solidFill>
                <a:latin typeface="Roboto Slab Medium" pitchFamily="2" charset="0"/>
                <a:ea typeface="Roboto Slab Medium" pitchFamily="2" charset="0"/>
              </a:rPr>
              <a:t>Learning</a:t>
            </a:r>
            <a:br>
              <a:rPr lang="en-US" sz="2800" dirty="0">
                <a:solidFill>
                  <a:sysClr val="windowText" lastClr="000000"/>
                </a:solidFill>
                <a:latin typeface="Roboto Slab Medium" pitchFamily="2" charset="0"/>
                <a:ea typeface="Roboto Slab Medium" pitchFamily="2" charset="0"/>
              </a:rPr>
            </a:br>
            <a:r>
              <a:rPr lang="en-US" sz="2800" dirty="0">
                <a:solidFill>
                  <a:sysClr val="windowText" lastClr="000000"/>
                </a:solidFill>
                <a:latin typeface="Roboto Slab Medium" pitchFamily="2" charset="0"/>
                <a:ea typeface="Roboto Slab Medium" pitchFamily="2" charset="0"/>
              </a:rPr>
              <a:t>Objectives</a:t>
            </a:r>
            <a:endParaRPr lang="nl-NL" sz="2400" dirty="0">
              <a:solidFill>
                <a:sysClr val="windowText" lastClr="000000"/>
              </a:solidFill>
              <a:latin typeface="Roboto Slab Medium" pitchFamily="2" charset="0"/>
              <a:ea typeface="Roboto Slab Medium" pitchFamily="2" charset="0"/>
            </a:endParaRPr>
          </a:p>
        </p:txBody>
      </p:sp>
      <p:sp>
        <p:nvSpPr>
          <p:cNvPr id="3" name="Vertical Text Placeholder 18">
            <a:extLst>
              <a:ext uri="{FF2B5EF4-FFF2-40B4-BE49-F238E27FC236}">
                <a16:creationId xmlns:a16="http://schemas.microsoft.com/office/drawing/2014/main" id="{689B53A4-D847-EB64-C9D2-018C86A54A65}"/>
              </a:ext>
            </a:extLst>
          </p:cNvPr>
          <p:cNvSpPr txBox="1">
            <a:spLocks/>
          </p:cNvSpPr>
          <p:nvPr/>
        </p:nvSpPr>
        <p:spPr>
          <a:xfrm>
            <a:off x="8156518" y="4710231"/>
            <a:ext cx="2177651" cy="772537"/>
          </a:xfrm>
          <a:prstGeom prst="rect">
            <a:avLst/>
          </a:prstGeom>
          <a:ln w="12700">
            <a:noFill/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vert="horz" lIns="0" tIns="0" rIns="0" bIns="0" anchor="ctr" anchorCtr="0"/>
          <a:lstStyle>
            <a:lvl1pPr marL="0" marR="0" indent="0" algn="ctr" defTabSz="719137" rtl="0" latinLnBrk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bg1"/>
              </a:buClr>
              <a:buSzPct val="100000"/>
              <a:buFontTx/>
              <a:buNone/>
              <a:tabLst/>
              <a:defRPr sz="4400" b="0" i="0" u="none" strike="noStrike" cap="none" spc="0" baseline="0">
                <a:solidFill>
                  <a:schemeClr val="tx1"/>
                </a:solidFill>
                <a:uFillTx/>
                <a:latin typeface="+mj-lt"/>
                <a:ea typeface="Arial"/>
                <a:cs typeface="Arial"/>
                <a:sym typeface="Arial"/>
              </a:defRPr>
            </a:lvl1pPr>
            <a:lvl2pPr marL="0" marR="0" indent="0" algn="ctr" defTabSz="719137" rtl="0" latinLnBrk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bg1"/>
              </a:buClr>
              <a:buSzPct val="100000"/>
              <a:buFontTx/>
              <a:buNone/>
              <a:tabLst/>
              <a:defRPr sz="3600" b="0" i="0" u="none" strike="noStrike" cap="none" spc="0" baseline="0">
                <a:solidFill>
                  <a:schemeClr val="bg1"/>
                </a:solidFill>
                <a:uFillTx/>
                <a:latin typeface="Arial"/>
                <a:ea typeface="Arial"/>
                <a:cs typeface="Arial"/>
                <a:sym typeface="Arial"/>
              </a:defRPr>
            </a:lvl2pPr>
            <a:lvl3pPr marL="0" marR="0" indent="0" algn="ctr" defTabSz="719137" rtl="0" latinLnBrk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Tx/>
              <a:buFont typeface="Arial" panose="020B0604020202020204" pitchFamily="34" charset="0"/>
              <a:buNone/>
              <a:tabLst/>
              <a:defRPr sz="3600" b="0" i="0" u="none" strike="noStrike" cap="none" spc="0" baseline="0">
                <a:solidFill>
                  <a:schemeClr val="bg1"/>
                </a:solidFill>
                <a:uFillTx/>
                <a:latin typeface="Arial"/>
                <a:ea typeface="Arial"/>
                <a:cs typeface="Arial"/>
                <a:sym typeface="Arial"/>
              </a:defRPr>
            </a:lvl3pPr>
            <a:lvl4pPr marL="0" marR="0" indent="0" algn="ctr" defTabSz="719137" rtl="0" latinLnBrk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Tx/>
              <a:buFont typeface="Arial" panose="020B0604020202020204" pitchFamily="34" charset="0"/>
              <a:buNone/>
              <a:tabLst/>
              <a:defRPr sz="3600" b="0" i="0" u="none" strike="noStrike" cap="none" spc="0" baseline="0">
                <a:solidFill>
                  <a:schemeClr val="bg1"/>
                </a:solidFill>
                <a:uFillTx/>
                <a:latin typeface="Arial"/>
                <a:ea typeface="Arial"/>
                <a:cs typeface="Arial"/>
                <a:sym typeface="Arial"/>
              </a:defRPr>
            </a:lvl4pPr>
            <a:lvl5pPr marL="0" marR="0" indent="0" algn="ctr" defTabSz="719137" rtl="0" latinLnBrk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bg1"/>
              </a:buClr>
              <a:buSzPct val="100000"/>
              <a:buFont typeface="Arial" panose="020B0604020202020204" pitchFamily="34" charset="0"/>
              <a:buNone/>
              <a:tabLst/>
              <a:defRPr sz="3600" b="0" i="0" u="none" strike="noStrike" cap="none" spc="0" baseline="0">
                <a:solidFill>
                  <a:schemeClr val="bg1"/>
                </a:solidFill>
                <a:uFillTx/>
                <a:latin typeface="Arial"/>
                <a:ea typeface="Arial"/>
                <a:cs typeface="Arial"/>
                <a:sym typeface="Arial"/>
              </a:defRPr>
            </a:lvl5pPr>
            <a:lvl6pPr marL="0" marR="0" indent="0" algn="ctr" defTabSz="719137" rtl="0" latinLnBrk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bg1"/>
              </a:buClr>
              <a:buSzPct val="100000"/>
              <a:buFont typeface="Arial" panose="020B0604020202020204" pitchFamily="34" charset="0"/>
              <a:buNone/>
              <a:tabLst/>
              <a:defRPr sz="3600" b="0" i="0" u="none" strike="noStrike" cap="none" spc="0" baseline="0">
                <a:solidFill>
                  <a:schemeClr val="bg1"/>
                </a:solidFill>
                <a:uFillTx/>
                <a:latin typeface="Arial"/>
                <a:ea typeface="Arial"/>
                <a:cs typeface="Arial"/>
                <a:sym typeface="Arial"/>
              </a:defRPr>
            </a:lvl6pPr>
            <a:lvl7pPr marL="0" marR="0" indent="0" algn="ctr" defTabSz="719137" rtl="0" latinLnBrk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bg1"/>
              </a:buClr>
              <a:buSzPct val="100000"/>
              <a:buFontTx/>
              <a:buNone/>
              <a:tabLst/>
              <a:defRPr sz="3600" b="0" i="0" u="none" strike="noStrike" cap="none" spc="0" baseline="0">
                <a:solidFill>
                  <a:schemeClr val="bg1"/>
                </a:solidFill>
                <a:uFillTx/>
                <a:latin typeface="Arial"/>
                <a:ea typeface="Arial"/>
                <a:cs typeface="Arial"/>
                <a:sym typeface="Arial"/>
              </a:defRPr>
            </a:lvl7pPr>
            <a:lvl8pPr marL="0" marR="0" indent="0" algn="ctr" defTabSz="719137" rtl="0" latinLnBrk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 sz="3600" b="0" i="0" u="none" strike="noStrike" cap="none" spc="0" baseline="0">
                <a:solidFill>
                  <a:schemeClr val="bg1"/>
                </a:solidFill>
                <a:uFillTx/>
                <a:latin typeface="Arial"/>
                <a:ea typeface="Arial"/>
                <a:cs typeface="Arial"/>
                <a:sym typeface="Arial"/>
              </a:defRPr>
            </a:lvl8pPr>
            <a:lvl9pPr marL="0" marR="0" indent="0" algn="ctr" defTabSz="719137" rtl="0" latinLnBrk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 sz="3600" b="0" i="0" u="none" strike="noStrike" cap="none" spc="0" baseline="0">
                <a:solidFill>
                  <a:schemeClr val="bg1"/>
                </a:solidFill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hangingPunct="1">
              <a:lnSpc>
                <a:spcPct val="100000"/>
              </a:lnSpc>
            </a:pPr>
            <a:r>
              <a:rPr lang="en-US" sz="2800" dirty="0">
                <a:solidFill>
                  <a:sysClr val="windowText" lastClr="000000"/>
                </a:solidFill>
                <a:latin typeface="Roboto Slab Medium" pitchFamily="2" charset="0"/>
                <a:ea typeface="Roboto Slab Medium" pitchFamily="2" charset="0"/>
              </a:rPr>
              <a:t>Assessment</a:t>
            </a:r>
            <a:endParaRPr lang="nl-NL" sz="2400" dirty="0">
              <a:solidFill>
                <a:sysClr val="windowText" lastClr="000000"/>
              </a:solidFill>
              <a:latin typeface="Roboto Slab Medium" pitchFamily="2" charset="0"/>
              <a:ea typeface="Roboto Slab Medium" pitchFamily="2" charset="0"/>
            </a:endParaRPr>
          </a:p>
        </p:txBody>
      </p:sp>
      <p:sp>
        <p:nvSpPr>
          <p:cNvPr id="4" name="Vertical Text Placeholder 18">
            <a:extLst>
              <a:ext uri="{FF2B5EF4-FFF2-40B4-BE49-F238E27FC236}">
                <a16:creationId xmlns:a16="http://schemas.microsoft.com/office/drawing/2014/main" id="{450799D1-BEAA-A4E8-D713-460793F444A2}"/>
              </a:ext>
            </a:extLst>
          </p:cNvPr>
          <p:cNvSpPr txBox="1">
            <a:spLocks/>
          </p:cNvSpPr>
          <p:nvPr/>
        </p:nvSpPr>
        <p:spPr>
          <a:xfrm>
            <a:off x="2289406" y="4706430"/>
            <a:ext cx="1876702" cy="772537"/>
          </a:xfrm>
          <a:prstGeom prst="rect">
            <a:avLst/>
          </a:prstGeom>
          <a:ln w="12700">
            <a:noFill/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vert="horz" lIns="0" tIns="0" rIns="0" bIns="0" anchor="ctr" anchorCtr="0"/>
          <a:lstStyle>
            <a:lvl1pPr marL="0" marR="0" indent="0" algn="ctr" defTabSz="719137" rtl="0" latinLnBrk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bg1"/>
              </a:buClr>
              <a:buSzPct val="100000"/>
              <a:buFontTx/>
              <a:buNone/>
              <a:tabLst/>
              <a:defRPr sz="4400" b="0" i="0" u="none" strike="noStrike" cap="none" spc="0" baseline="0">
                <a:solidFill>
                  <a:schemeClr val="tx1"/>
                </a:solidFill>
                <a:uFillTx/>
                <a:latin typeface="+mj-lt"/>
                <a:ea typeface="Arial"/>
                <a:cs typeface="Arial"/>
                <a:sym typeface="Arial"/>
              </a:defRPr>
            </a:lvl1pPr>
            <a:lvl2pPr marL="0" marR="0" indent="0" algn="ctr" defTabSz="719137" rtl="0" latinLnBrk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bg1"/>
              </a:buClr>
              <a:buSzPct val="100000"/>
              <a:buFontTx/>
              <a:buNone/>
              <a:tabLst/>
              <a:defRPr sz="3600" b="0" i="0" u="none" strike="noStrike" cap="none" spc="0" baseline="0">
                <a:solidFill>
                  <a:schemeClr val="bg1"/>
                </a:solidFill>
                <a:uFillTx/>
                <a:latin typeface="Arial"/>
                <a:ea typeface="Arial"/>
                <a:cs typeface="Arial"/>
                <a:sym typeface="Arial"/>
              </a:defRPr>
            </a:lvl2pPr>
            <a:lvl3pPr marL="0" marR="0" indent="0" algn="ctr" defTabSz="719137" rtl="0" latinLnBrk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Tx/>
              <a:buFont typeface="Arial" panose="020B0604020202020204" pitchFamily="34" charset="0"/>
              <a:buNone/>
              <a:tabLst/>
              <a:defRPr sz="3600" b="0" i="0" u="none" strike="noStrike" cap="none" spc="0" baseline="0">
                <a:solidFill>
                  <a:schemeClr val="bg1"/>
                </a:solidFill>
                <a:uFillTx/>
                <a:latin typeface="Arial"/>
                <a:ea typeface="Arial"/>
                <a:cs typeface="Arial"/>
                <a:sym typeface="Arial"/>
              </a:defRPr>
            </a:lvl3pPr>
            <a:lvl4pPr marL="0" marR="0" indent="0" algn="ctr" defTabSz="719137" rtl="0" latinLnBrk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Tx/>
              <a:buFont typeface="Arial" panose="020B0604020202020204" pitchFamily="34" charset="0"/>
              <a:buNone/>
              <a:tabLst/>
              <a:defRPr sz="3600" b="0" i="0" u="none" strike="noStrike" cap="none" spc="0" baseline="0">
                <a:solidFill>
                  <a:schemeClr val="bg1"/>
                </a:solidFill>
                <a:uFillTx/>
                <a:latin typeface="Arial"/>
                <a:ea typeface="Arial"/>
                <a:cs typeface="Arial"/>
                <a:sym typeface="Arial"/>
              </a:defRPr>
            </a:lvl4pPr>
            <a:lvl5pPr marL="0" marR="0" indent="0" algn="ctr" defTabSz="719137" rtl="0" latinLnBrk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bg1"/>
              </a:buClr>
              <a:buSzPct val="100000"/>
              <a:buFont typeface="Arial" panose="020B0604020202020204" pitchFamily="34" charset="0"/>
              <a:buNone/>
              <a:tabLst/>
              <a:defRPr sz="3600" b="0" i="0" u="none" strike="noStrike" cap="none" spc="0" baseline="0">
                <a:solidFill>
                  <a:schemeClr val="bg1"/>
                </a:solidFill>
                <a:uFillTx/>
                <a:latin typeface="Arial"/>
                <a:ea typeface="Arial"/>
                <a:cs typeface="Arial"/>
                <a:sym typeface="Arial"/>
              </a:defRPr>
            </a:lvl5pPr>
            <a:lvl6pPr marL="0" marR="0" indent="0" algn="ctr" defTabSz="719137" rtl="0" latinLnBrk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bg1"/>
              </a:buClr>
              <a:buSzPct val="100000"/>
              <a:buFont typeface="Arial" panose="020B0604020202020204" pitchFamily="34" charset="0"/>
              <a:buNone/>
              <a:tabLst/>
              <a:defRPr sz="3600" b="0" i="0" u="none" strike="noStrike" cap="none" spc="0" baseline="0">
                <a:solidFill>
                  <a:schemeClr val="bg1"/>
                </a:solidFill>
                <a:uFillTx/>
                <a:latin typeface="Arial"/>
                <a:ea typeface="Arial"/>
                <a:cs typeface="Arial"/>
                <a:sym typeface="Arial"/>
              </a:defRPr>
            </a:lvl6pPr>
            <a:lvl7pPr marL="0" marR="0" indent="0" algn="ctr" defTabSz="719137" rtl="0" latinLnBrk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bg1"/>
              </a:buClr>
              <a:buSzPct val="100000"/>
              <a:buFontTx/>
              <a:buNone/>
              <a:tabLst/>
              <a:defRPr sz="3600" b="0" i="0" u="none" strike="noStrike" cap="none" spc="0" baseline="0">
                <a:solidFill>
                  <a:schemeClr val="bg1"/>
                </a:solidFill>
                <a:uFillTx/>
                <a:latin typeface="Arial"/>
                <a:ea typeface="Arial"/>
                <a:cs typeface="Arial"/>
                <a:sym typeface="Arial"/>
              </a:defRPr>
            </a:lvl7pPr>
            <a:lvl8pPr marL="0" marR="0" indent="0" algn="ctr" defTabSz="719137" rtl="0" latinLnBrk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 sz="3600" b="0" i="0" u="none" strike="noStrike" cap="none" spc="0" baseline="0">
                <a:solidFill>
                  <a:schemeClr val="bg1"/>
                </a:solidFill>
                <a:uFillTx/>
                <a:latin typeface="Arial"/>
                <a:ea typeface="Arial"/>
                <a:cs typeface="Arial"/>
                <a:sym typeface="Arial"/>
              </a:defRPr>
            </a:lvl8pPr>
            <a:lvl9pPr marL="0" marR="0" indent="0" algn="ctr" defTabSz="719137" rtl="0" latinLnBrk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 sz="3600" b="0" i="0" u="none" strike="noStrike" cap="none" spc="0" baseline="0">
                <a:solidFill>
                  <a:schemeClr val="bg1"/>
                </a:solidFill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hangingPunct="1">
              <a:lnSpc>
                <a:spcPct val="100000"/>
              </a:lnSpc>
            </a:pPr>
            <a:r>
              <a:rPr lang="en-US" sz="2800" dirty="0">
                <a:solidFill>
                  <a:sysClr val="windowText" lastClr="000000"/>
                </a:solidFill>
                <a:latin typeface="Roboto Slab Medium" pitchFamily="2" charset="0"/>
                <a:ea typeface="Roboto Slab Medium" pitchFamily="2" charset="0"/>
              </a:rPr>
              <a:t>Learning</a:t>
            </a:r>
            <a:br>
              <a:rPr lang="en-US" sz="2800" dirty="0">
                <a:solidFill>
                  <a:sysClr val="windowText" lastClr="000000"/>
                </a:solidFill>
                <a:latin typeface="Roboto Slab Medium" pitchFamily="2" charset="0"/>
                <a:ea typeface="Roboto Slab Medium" pitchFamily="2" charset="0"/>
              </a:rPr>
            </a:br>
            <a:r>
              <a:rPr lang="en-US" sz="2800" dirty="0">
                <a:solidFill>
                  <a:sysClr val="windowText" lastClr="000000"/>
                </a:solidFill>
                <a:latin typeface="Roboto Slab Medium" pitchFamily="2" charset="0"/>
                <a:ea typeface="Roboto Slab Medium" pitchFamily="2" charset="0"/>
              </a:rPr>
              <a:t>Activities</a:t>
            </a:r>
            <a:endParaRPr lang="nl-NL" sz="2400" dirty="0">
              <a:solidFill>
                <a:sysClr val="windowText" lastClr="000000"/>
              </a:solidFill>
              <a:latin typeface="Roboto Slab Medium" pitchFamily="2" charset="0"/>
              <a:ea typeface="Roboto Slab Medium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70579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16">
            <a:extLst>
              <a:ext uri="{FF2B5EF4-FFF2-40B4-BE49-F238E27FC236}">
                <a16:creationId xmlns:a16="http://schemas.microsoft.com/office/drawing/2014/main" id="{44DEAD09-92F1-76A6-3162-5811A4F048D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3585041"/>
              </p:ext>
            </p:extLst>
          </p:nvPr>
        </p:nvGraphicFramePr>
        <p:xfrm>
          <a:off x="273050" y="711200"/>
          <a:ext cx="11645901" cy="542497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881967">
                  <a:extLst>
                    <a:ext uri="{9D8B030D-6E8A-4147-A177-3AD203B41FA5}">
                      <a16:colId xmlns:a16="http://schemas.microsoft.com/office/drawing/2014/main" val="4047606431"/>
                    </a:ext>
                  </a:extLst>
                </a:gridCol>
                <a:gridCol w="3881967">
                  <a:extLst>
                    <a:ext uri="{9D8B030D-6E8A-4147-A177-3AD203B41FA5}">
                      <a16:colId xmlns:a16="http://schemas.microsoft.com/office/drawing/2014/main" val="3636758088"/>
                    </a:ext>
                  </a:extLst>
                </a:gridCol>
                <a:gridCol w="3881967">
                  <a:extLst>
                    <a:ext uri="{9D8B030D-6E8A-4147-A177-3AD203B41FA5}">
                      <a16:colId xmlns:a16="http://schemas.microsoft.com/office/drawing/2014/main" val="1879224036"/>
                    </a:ext>
                  </a:extLst>
                </a:gridCol>
              </a:tblGrid>
              <a:tr h="624114">
                <a:tc>
                  <a:txBody>
                    <a:bodyPr/>
                    <a:lstStyle/>
                    <a:p>
                      <a:pPr algn="l"/>
                      <a:r>
                        <a:rPr lang="en-US" b="1" dirty="0">
                          <a:solidFill>
                            <a:schemeClr val="accent2"/>
                          </a:solidFill>
                          <a:latin typeface="+mj-lt"/>
                        </a:rPr>
                        <a:t>Learning Objectives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800" b="1" kern="1200" dirty="0">
                          <a:solidFill>
                            <a:schemeClr val="accent2"/>
                          </a:solidFill>
                          <a:latin typeface="+mj-lt"/>
                          <a:ea typeface="+mn-ea"/>
                          <a:cs typeface="+mn-cs"/>
                        </a:rPr>
                        <a:t>Learning Activities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800" b="1" kern="1200" dirty="0">
                          <a:solidFill>
                            <a:schemeClr val="accent2"/>
                          </a:solidFill>
                          <a:latin typeface="+mj-lt"/>
                          <a:ea typeface="+mn-ea"/>
                          <a:cs typeface="+mn-cs"/>
                        </a:rPr>
                        <a:t>Assessment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52975230"/>
                  </a:ext>
                </a:extLst>
              </a:tr>
              <a:tr h="960172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>
                          <a:solidFill>
                            <a:schemeClr val="tx2"/>
                          </a:solidFill>
                        </a:rPr>
                        <a:t>Learning objective 1</a:t>
                      </a:r>
                      <a:endParaRPr lang="en-US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5750" lvl="0" indent="-285750">
                        <a:buFont typeface="Wingdings" pitchFamily="2" charset="2"/>
                        <a:buChar char="§"/>
                      </a:pPr>
                      <a:r>
                        <a:rPr lang="en-US" dirty="0">
                          <a:solidFill>
                            <a:schemeClr val="tx2"/>
                          </a:solidFill>
                        </a:rPr>
                        <a:t>Activity 1</a:t>
                      </a:r>
                    </a:p>
                    <a:p>
                      <a:pPr marL="285750" lvl="0" indent="-285750">
                        <a:buFont typeface="Wingdings" pitchFamily="2" charset="2"/>
                        <a:buChar char="§"/>
                      </a:pPr>
                      <a:r>
                        <a:rPr lang="en-US" dirty="0">
                          <a:solidFill>
                            <a:schemeClr val="tx2"/>
                          </a:solidFill>
                        </a:rPr>
                        <a:t>Activity 2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0">
                      <a:noFill/>
                    </a:lnR>
                    <a:lnT w="6350">
                      <a:solidFill>
                        <a:schemeClr val="tx2"/>
                      </a:solidFill>
                    </a:lnT>
                    <a:lnB w="6350">
                      <a:solidFill>
                        <a:schemeClr val="tx2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285750" lvl="0" indent="-285750">
                        <a:buFont typeface="Wingdings" pitchFamily="2" charset="2"/>
                        <a:buChar char="§"/>
                      </a:pPr>
                      <a:r>
                        <a:rPr lang="en-US" dirty="0">
                          <a:solidFill>
                            <a:schemeClr val="tx2"/>
                          </a:solidFill>
                        </a:rPr>
                        <a:t>Assessment (xx %)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0">
                      <a:noFill/>
                    </a:lnR>
                    <a:lnT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2016456"/>
                  </a:ext>
                </a:extLst>
              </a:tr>
              <a:tr h="960172"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en-US" dirty="0">
                          <a:solidFill>
                            <a:schemeClr val="tx2"/>
                          </a:solidFill>
                        </a:rPr>
                        <a:t>Leaning objective 2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47858853"/>
                  </a:ext>
                </a:extLst>
              </a:tr>
              <a:tr h="96017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en-US" dirty="0">
                          <a:solidFill>
                            <a:schemeClr val="tx2"/>
                          </a:solidFill>
                        </a:rPr>
                        <a:t>Leaning objective 3</a:t>
                      </a:r>
                    </a:p>
                    <a:p>
                      <a:pPr marL="0" indent="0">
                        <a:buFont typeface="Wingdings" pitchFamily="2" charset="2"/>
                        <a:buNone/>
                      </a:pPr>
                      <a:endParaRPr lang="en-US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pitchFamily="2" charset="2"/>
                        <a:buChar char="§"/>
                      </a:pPr>
                      <a:endParaRPr lang="en-US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pitchFamily="2" charset="2"/>
                        <a:buChar char="§"/>
                      </a:pPr>
                      <a:endParaRPr lang="en-US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05760225"/>
                  </a:ext>
                </a:extLst>
              </a:tr>
              <a:tr h="960172">
                <a:tc>
                  <a:txBody>
                    <a:bodyPr/>
                    <a:lstStyle/>
                    <a:p>
                      <a:pPr marL="0" indent="0">
                        <a:buFont typeface="Wingdings" pitchFamily="2" charset="2"/>
                        <a:buNone/>
                      </a:pPr>
                      <a:r>
                        <a:rPr lang="en-US" dirty="0">
                          <a:solidFill>
                            <a:schemeClr val="tx2"/>
                          </a:solidFill>
                        </a:rPr>
                        <a:t>Learning objective 4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pitchFamily="2" charset="2"/>
                        <a:buChar char="§"/>
                      </a:pPr>
                      <a:endParaRPr lang="en-US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pitchFamily="2" charset="2"/>
                        <a:buChar char="§"/>
                      </a:pPr>
                      <a:endParaRPr lang="en-US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58224648"/>
                  </a:ext>
                </a:extLst>
              </a:tr>
              <a:tr h="960172">
                <a:tc>
                  <a:txBody>
                    <a:bodyPr/>
                    <a:lstStyle/>
                    <a:p>
                      <a:pPr marL="0" indent="0">
                        <a:buFont typeface="Wingdings" pitchFamily="2" charset="2"/>
                        <a:buNone/>
                      </a:pPr>
                      <a:r>
                        <a:rPr lang="en-US" dirty="0">
                          <a:solidFill>
                            <a:schemeClr val="tx2"/>
                          </a:solidFill>
                        </a:rPr>
                        <a:t>Learning objective 5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pitchFamily="2" charset="2"/>
                        <a:buChar char="§"/>
                      </a:pPr>
                      <a:endParaRPr lang="en-US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pitchFamily="2" charset="2"/>
                        <a:buChar char="§"/>
                      </a:pPr>
                      <a:endParaRPr lang="en-US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3810975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9287392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Placeholder 13">
            <a:extLst>
              <a:ext uri="{FF2B5EF4-FFF2-40B4-BE49-F238E27FC236}">
                <a16:creationId xmlns:a16="http://schemas.microsoft.com/office/drawing/2014/main" id="{E0416EE5-F393-1812-A7FC-9ADE18EB6631}"/>
              </a:ext>
            </a:extLst>
          </p:cNvPr>
          <p:cNvPicPr>
            <a:picLocks noGrp="1" noChangeAspect="1"/>
          </p:cNvPicPr>
          <p:nvPr>
            <p:ph type="pic" idx="2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720"/>
            <a:ext cx="12192000" cy="5372100"/>
          </a:xfr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15ED29E-EC36-550F-437B-45985AEDD29D}"/>
              </a:ext>
            </a:extLst>
          </p:cNvPr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ACE7DE1-A5B1-8EA0-5175-61DA4F8C0EB7}"/>
              </a:ext>
            </a:extLst>
          </p:cNvPr>
          <p:cNvSpPr>
            <a:spLocks noGrp="1"/>
          </p:cNvSpPr>
          <p:nvPr>
            <p:ph type="body" sz="half" idx="2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96EE763-80D0-78DB-5825-6DF1E49F2830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 anchor="b">
            <a:normAutofit/>
          </a:bodyPr>
          <a:lstStyle/>
          <a:p>
            <a:r>
              <a:rPr lang="en-US" dirty="0"/>
              <a:t>Feedback from others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7E2FAFE-3D31-E1CD-D159-0D241F559479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r>
              <a:rPr lang="en-US" dirty="0"/>
              <a:t>4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694D6B13-324E-BC72-D7DD-55AD392712F2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BEC02321-8FFD-89D2-8692-8A0A01EF9B54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>
            <a:normAutofit fontScale="25000" lnSpcReduction="20000"/>
          </a:bodyPr>
          <a:lstStyle/>
          <a:p>
            <a:endParaRPr lang="en-US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8D64D861-4349-086F-AA6E-49C77561CDB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>
                <a:solidFill>
                  <a:srgbClr val="B1941E"/>
                </a:solidFill>
              </a:rPr>
              <a:t>Photo by </a:t>
            </a:r>
            <a:r>
              <a:rPr lang="en-GB" dirty="0">
                <a:solidFill>
                  <a:srgbClr val="B1941E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Tim Mossholder</a:t>
            </a:r>
            <a:r>
              <a:rPr lang="en-GB" dirty="0">
                <a:solidFill>
                  <a:srgbClr val="B1941E"/>
                </a:solidFill>
              </a:rPr>
              <a:t> on </a:t>
            </a:r>
            <a:r>
              <a:rPr lang="en-GB" dirty="0">
                <a:solidFill>
                  <a:srgbClr val="B1941E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Unsplash</a:t>
            </a:r>
            <a:endParaRPr lang="en-NL" dirty="0">
              <a:solidFill>
                <a:srgbClr val="B1941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74658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3FBE15-BBA6-F594-4229-3C64EAC1A6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2"/>
                </a:solidFill>
              </a:rPr>
              <a:t>Feedback from others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8072980F-309E-3807-1B0B-23DB0E379D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711200" indent="-711200">
              <a:buFont typeface="System Font Regular"/>
              <a:buChar char="→"/>
            </a:pPr>
            <a:r>
              <a:rPr lang="en-US" b="1" dirty="0"/>
              <a:t>Is there feedback from others we need to take into consideration?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sz="2400" i="1" dirty="0"/>
              <a:t>From peers</a:t>
            </a:r>
          </a:p>
          <a:p>
            <a:pPr marL="0" indent="0">
              <a:buNone/>
            </a:pPr>
            <a:r>
              <a:rPr lang="en-US" sz="2400" i="1" dirty="0"/>
              <a:t>From students</a:t>
            </a:r>
          </a:p>
          <a:p>
            <a:pPr marL="0" indent="0">
              <a:buNone/>
            </a:pPr>
            <a:r>
              <a:rPr lang="en-US" sz="2400" i="1" dirty="0"/>
              <a:t>From others</a:t>
            </a:r>
          </a:p>
        </p:txBody>
      </p:sp>
    </p:spTree>
    <p:extLst>
      <p:ext uri="{BB962C8B-B14F-4D97-AF65-F5344CB8AC3E}">
        <p14:creationId xmlns:p14="http://schemas.microsoft.com/office/powerpoint/2010/main" val="92466386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Placeholder 11">
            <a:extLst>
              <a:ext uri="{FF2B5EF4-FFF2-40B4-BE49-F238E27FC236}">
                <a16:creationId xmlns:a16="http://schemas.microsoft.com/office/drawing/2014/main" id="{4E5DE6A8-99B4-263C-F89B-210265085B73}"/>
              </a:ext>
            </a:extLst>
          </p:cNvPr>
          <p:cNvPicPr>
            <a:picLocks noGrp="1" noChangeAspect="1"/>
          </p:cNvPicPr>
          <p:nvPr>
            <p:ph type="pic" idx="2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5"/>
          <a:stretch/>
        </p:blipFill>
        <p:spPr>
          <a:xfrm>
            <a:off x="-600" y="716"/>
            <a:ext cx="12193200" cy="5371384"/>
          </a:xfr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6598307-AB91-D2E0-D745-3854E0BB5CCD}"/>
              </a:ext>
            </a:extLst>
          </p:cNvPr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69940FF-AB61-29CE-E9BC-4749B5597147}"/>
              </a:ext>
            </a:extLst>
          </p:cNvPr>
          <p:cNvSpPr>
            <a:spLocks noGrp="1"/>
          </p:cNvSpPr>
          <p:nvPr>
            <p:ph type="body" sz="half" idx="2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DDC8352-A1EF-9181-A43E-91C29E79743B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 anchor="b"/>
          <a:lstStyle/>
          <a:p>
            <a:r>
              <a:rPr lang="en-US" dirty="0"/>
              <a:t>Evidence informed principles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0A291640-1532-44E9-4B7B-C789964EE49C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r>
              <a:rPr lang="en-US" dirty="0"/>
              <a:t>5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6CA3B1EC-A53E-C156-BCB1-C87899837B19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3FD35FA-C8FA-AD31-4AFA-C89DDCB96033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>
            <a:normAutofit fontScale="25000" lnSpcReduction="20000"/>
          </a:bodyPr>
          <a:lstStyle/>
          <a:p>
            <a:endParaRPr lang="en-US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596450AF-1B85-D6E8-1D46-C0FAE80A2AA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Photo by </a:t>
            </a:r>
            <a:r>
              <a:rPr lang="en-US" dirty="0">
                <a:solidFill>
                  <a:schemeClr val="bg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Yeshi Kangrang</a:t>
            </a:r>
            <a:r>
              <a:rPr lang="en-US" dirty="0">
                <a:solidFill>
                  <a:schemeClr val="bg1"/>
                </a:solidFill>
              </a:rPr>
              <a:t> on </a:t>
            </a:r>
            <a:r>
              <a:rPr lang="en-US" dirty="0">
                <a:solidFill>
                  <a:schemeClr val="bg1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Unsplash</a:t>
            </a:r>
            <a:r>
              <a:rPr lang="en-US" dirty="0">
                <a:solidFill>
                  <a:schemeClr val="bg1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48681143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D88775EA-CF5A-27F4-AFDA-C88DB3C5A2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2"/>
                </a:solidFill>
              </a:rPr>
              <a:t>Evidence informed principles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F90A7A09-C55A-A588-B304-70B7B7BEB993}"/>
              </a:ext>
            </a:extLst>
          </p:cNvPr>
          <p:cNvGrpSpPr/>
          <p:nvPr/>
        </p:nvGrpSpPr>
        <p:grpSpPr>
          <a:xfrm>
            <a:off x="269654" y="1674780"/>
            <a:ext cx="2729723" cy="1359945"/>
            <a:chOff x="272716" y="1674780"/>
            <a:chExt cx="2729723" cy="1359945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C82CFBC0-964D-F292-A82D-44450740AD36}"/>
                </a:ext>
              </a:extLst>
            </p:cNvPr>
            <p:cNvSpPr/>
            <p:nvPr/>
          </p:nvSpPr>
          <p:spPr>
            <a:xfrm>
              <a:off x="272716" y="1674780"/>
              <a:ext cx="2729723" cy="1359945"/>
            </a:xfrm>
            <a:custGeom>
              <a:avLst/>
              <a:gdLst>
                <a:gd name="connsiteX0" fmla="*/ 0 w 2729723"/>
                <a:gd name="connsiteY0" fmla="*/ 0 h 1359945"/>
                <a:gd name="connsiteX1" fmla="*/ 655134 w 2729723"/>
                <a:gd name="connsiteY1" fmla="*/ 0 h 1359945"/>
                <a:gd name="connsiteX2" fmla="*/ 1337564 w 2729723"/>
                <a:gd name="connsiteY2" fmla="*/ 0 h 1359945"/>
                <a:gd name="connsiteX3" fmla="*/ 2047292 w 2729723"/>
                <a:gd name="connsiteY3" fmla="*/ 0 h 1359945"/>
                <a:gd name="connsiteX4" fmla="*/ 2729723 w 2729723"/>
                <a:gd name="connsiteY4" fmla="*/ 0 h 1359945"/>
                <a:gd name="connsiteX5" fmla="*/ 2729723 w 2729723"/>
                <a:gd name="connsiteY5" fmla="*/ 693572 h 1359945"/>
                <a:gd name="connsiteX6" fmla="*/ 2729723 w 2729723"/>
                <a:gd name="connsiteY6" fmla="*/ 1359945 h 1359945"/>
                <a:gd name="connsiteX7" fmla="*/ 1992698 w 2729723"/>
                <a:gd name="connsiteY7" fmla="*/ 1359945 h 1359945"/>
                <a:gd name="connsiteX8" fmla="*/ 1255673 w 2729723"/>
                <a:gd name="connsiteY8" fmla="*/ 1359945 h 1359945"/>
                <a:gd name="connsiteX9" fmla="*/ 0 w 2729723"/>
                <a:gd name="connsiteY9" fmla="*/ 1359945 h 1359945"/>
                <a:gd name="connsiteX10" fmla="*/ 0 w 2729723"/>
                <a:gd name="connsiteY10" fmla="*/ 693572 h 1359945"/>
                <a:gd name="connsiteX11" fmla="*/ 0 w 2729723"/>
                <a:gd name="connsiteY11" fmla="*/ 0 h 13599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729723" h="1359945" fill="none" extrusionOk="0">
                  <a:moveTo>
                    <a:pt x="0" y="0"/>
                  </a:moveTo>
                  <a:cubicBezTo>
                    <a:pt x="279569" y="-6478"/>
                    <a:pt x="511689" y="-550"/>
                    <a:pt x="655134" y="0"/>
                  </a:cubicBezTo>
                  <a:cubicBezTo>
                    <a:pt x="798579" y="550"/>
                    <a:pt x="1186960" y="17573"/>
                    <a:pt x="1337564" y="0"/>
                  </a:cubicBezTo>
                  <a:cubicBezTo>
                    <a:pt x="1488168" y="-17573"/>
                    <a:pt x="1812647" y="10174"/>
                    <a:pt x="2047292" y="0"/>
                  </a:cubicBezTo>
                  <a:cubicBezTo>
                    <a:pt x="2281937" y="-10174"/>
                    <a:pt x="2567899" y="22415"/>
                    <a:pt x="2729723" y="0"/>
                  </a:cubicBezTo>
                  <a:cubicBezTo>
                    <a:pt x="2731546" y="305425"/>
                    <a:pt x="2713675" y="378650"/>
                    <a:pt x="2729723" y="693572"/>
                  </a:cubicBezTo>
                  <a:cubicBezTo>
                    <a:pt x="2745771" y="1008494"/>
                    <a:pt x="2696662" y="1053016"/>
                    <a:pt x="2729723" y="1359945"/>
                  </a:cubicBezTo>
                  <a:cubicBezTo>
                    <a:pt x="2416094" y="1377273"/>
                    <a:pt x="2220005" y="1371114"/>
                    <a:pt x="1992698" y="1359945"/>
                  </a:cubicBezTo>
                  <a:cubicBezTo>
                    <a:pt x="1765391" y="1348776"/>
                    <a:pt x="1437896" y="1328355"/>
                    <a:pt x="1255673" y="1359945"/>
                  </a:cubicBezTo>
                  <a:cubicBezTo>
                    <a:pt x="1073451" y="1391535"/>
                    <a:pt x="274122" y="1412124"/>
                    <a:pt x="0" y="1359945"/>
                  </a:cubicBezTo>
                  <a:cubicBezTo>
                    <a:pt x="22558" y="1127124"/>
                    <a:pt x="33095" y="954979"/>
                    <a:pt x="0" y="693572"/>
                  </a:cubicBezTo>
                  <a:cubicBezTo>
                    <a:pt x="-33095" y="432165"/>
                    <a:pt x="-27411" y="337201"/>
                    <a:pt x="0" y="0"/>
                  </a:cubicBezTo>
                  <a:close/>
                </a:path>
                <a:path w="2729723" h="1359945" stroke="0" extrusionOk="0">
                  <a:moveTo>
                    <a:pt x="0" y="0"/>
                  </a:moveTo>
                  <a:cubicBezTo>
                    <a:pt x="236134" y="2452"/>
                    <a:pt x="353338" y="-13224"/>
                    <a:pt x="655134" y="0"/>
                  </a:cubicBezTo>
                  <a:cubicBezTo>
                    <a:pt x="956930" y="13224"/>
                    <a:pt x="1048418" y="26801"/>
                    <a:pt x="1255673" y="0"/>
                  </a:cubicBezTo>
                  <a:cubicBezTo>
                    <a:pt x="1462928" y="-26801"/>
                    <a:pt x="1826549" y="-34688"/>
                    <a:pt x="1992698" y="0"/>
                  </a:cubicBezTo>
                  <a:cubicBezTo>
                    <a:pt x="2158848" y="34688"/>
                    <a:pt x="2386721" y="-33901"/>
                    <a:pt x="2729723" y="0"/>
                  </a:cubicBezTo>
                  <a:cubicBezTo>
                    <a:pt x="2711470" y="155789"/>
                    <a:pt x="2730567" y="431397"/>
                    <a:pt x="2729723" y="666373"/>
                  </a:cubicBezTo>
                  <a:cubicBezTo>
                    <a:pt x="2728879" y="901349"/>
                    <a:pt x="2703564" y="1129758"/>
                    <a:pt x="2729723" y="1359945"/>
                  </a:cubicBezTo>
                  <a:cubicBezTo>
                    <a:pt x="2414596" y="1359170"/>
                    <a:pt x="2371191" y="1393557"/>
                    <a:pt x="2047292" y="1359945"/>
                  </a:cubicBezTo>
                  <a:cubicBezTo>
                    <a:pt x="1723393" y="1326333"/>
                    <a:pt x="1547512" y="1387547"/>
                    <a:pt x="1310267" y="1359945"/>
                  </a:cubicBezTo>
                  <a:cubicBezTo>
                    <a:pt x="1073022" y="1332343"/>
                    <a:pt x="903226" y="1385422"/>
                    <a:pt x="709728" y="1359945"/>
                  </a:cubicBezTo>
                  <a:cubicBezTo>
                    <a:pt x="516230" y="1334468"/>
                    <a:pt x="216804" y="1346544"/>
                    <a:pt x="0" y="1359945"/>
                  </a:cubicBezTo>
                  <a:cubicBezTo>
                    <a:pt x="16239" y="1174550"/>
                    <a:pt x="17321" y="961776"/>
                    <a:pt x="0" y="679973"/>
                  </a:cubicBezTo>
                  <a:cubicBezTo>
                    <a:pt x="-17321" y="398170"/>
                    <a:pt x="-9622" y="176420"/>
                    <a:pt x="0" y="0"/>
                  </a:cubicBezTo>
                  <a:close/>
                </a:path>
              </a:pathLst>
            </a:custGeom>
            <a:solidFill>
              <a:srgbClr val="00A6D6"/>
            </a:solidFill>
            <a:ln>
              <a:solidFill>
                <a:srgbClr val="00A6D6"/>
              </a:solidFill>
              <a:extLst>
                <a:ext uri="{C807C97D-BFC1-408E-A445-0C87EB9F89A2}">
                  <ask:lineSketchStyleProps xmlns:ask="http://schemas.microsoft.com/office/drawing/2018/sketchyshapes" sd="1219033472">
                    <a:prstGeom prst="rect">
                      <a:avLst/>
                    </a:prstGeom>
                    <ask:type>
                      <ask:lineSketchFreehand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Ins="180000" rtlCol="0" anchor="ctr"/>
            <a:lstStyle/>
            <a:p>
              <a:pPr algn="r"/>
              <a:r>
                <a:rPr lang="en-US">
                  <a:latin typeface="Roboto Slab Medium" pitchFamily="2" charset="0"/>
                  <a:ea typeface="Roboto Slab Medium" pitchFamily="2" charset="0"/>
                </a:rPr>
                <a:t>Activate prior knowledge</a:t>
              </a:r>
            </a:p>
          </p:txBody>
        </p:sp>
        <p:pic>
          <p:nvPicPr>
            <p:cNvPr id="10" name="Graphic 9" descr="Internet Of Things with solid fill">
              <a:extLst>
                <a:ext uri="{FF2B5EF4-FFF2-40B4-BE49-F238E27FC236}">
                  <a16:creationId xmlns:a16="http://schemas.microsoft.com/office/drawing/2014/main" id="{38C08C49-3A52-3A0E-B785-4F1008767B1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339999" y="1897952"/>
              <a:ext cx="914400" cy="914400"/>
            </a:xfrm>
            <a:prstGeom prst="rect">
              <a:avLst/>
            </a:prstGeom>
          </p:spPr>
        </p:pic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5D99C421-F134-C09E-F75C-02D4F6F7F57E}"/>
              </a:ext>
            </a:extLst>
          </p:cNvPr>
          <p:cNvGrpSpPr/>
          <p:nvPr/>
        </p:nvGrpSpPr>
        <p:grpSpPr>
          <a:xfrm>
            <a:off x="3243977" y="1674780"/>
            <a:ext cx="2729723" cy="1359945"/>
            <a:chOff x="3247039" y="1674780"/>
            <a:chExt cx="2729723" cy="1359945"/>
          </a:xfrm>
        </p:grpSpPr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B42E4BDA-0125-8840-2380-8B55F2A41824}"/>
                </a:ext>
              </a:extLst>
            </p:cNvPr>
            <p:cNvSpPr/>
            <p:nvPr/>
          </p:nvSpPr>
          <p:spPr>
            <a:xfrm>
              <a:off x="3247039" y="1674780"/>
              <a:ext cx="2729723" cy="1359945"/>
            </a:xfrm>
            <a:custGeom>
              <a:avLst/>
              <a:gdLst>
                <a:gd name="connsiteX0" fmla="*/ 0 w 2729723"/>
                <a:gd name="connsiteY0" fmla="*/ 0 h 1359945"/>
                <a:gd name="connsiteX1" fmla="*/ 655134 w 2729723"/>
                <a:gd name="connsiteY1" fmla="*/ 0 h 1359945"/>
                <a:gd name="connsiteX2" fmla="*/ 1337564 w 2729723"/>
                <a:gd name="connsiteY2" fmla="*/ 0 h 1359945"/>
                <a:gd name="connsiteX3" fmla="*/ 2047292 w 2729723"/>
                <a:gd name="connsiteY3" fmla="*/ 0 h 1359945"/>
                <a:gd name="connsiteX4" fmla="*/ 2729723 w 2729723"/>
                <a:gd name="connsiteY4" fmla="*/ 0 h 1359945"/>
                <a:gd name="connsiteX5" fmla="*/ 2729723 w 2729723"/>
                <a:gd name="connsiteY5" fmla="*/ 693572 h 1359945"/>
                <a:gd name="connsiteX6" fmla="*/ 2729723 w 2729723"/>
                <a:gd name="connsiteY6" fmla="*/ 1359945 h 1359945"/>
                <a:gd name="connsiteX7" fmla="*/ 1992698 w 2729723"/>
                <a:gd name="connsiteY7" fmla="*/ 1359945 h 1359945"/>
                <a:gd name="connsiteX8" fmla="*/ 1255673 w 2729723"/>
                <a:gd name="connsiteY8" fmla="*/ 1359945 h 1359945"/>
                <a:gd name="connsiteX9" fmla="*/ 0 w 2729723"/>
                <a:gd name="connsiteY9" fmla="*/ 1359945 h 1359945"/>
                <a:gd name="connsiteX10" fmla="*/ 0 w 2729723"/>
                <a:gd name="connsiteY10" fmla="*/ 693572 h 1359945"/>
                <a:gd name="connsiteX11" fmla="*/ 0 w 2729723"/>
                <a:gd name="connsiteY11" fmla="*/ 0 h 13599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729723" h="1359945" fill="none" extrusionOk="0">
                  <a:moveTo>
                    <a:pt x="0" y="0"/>
                  </a:moveTo>
                  <a:cubicBezTo>
                    <a:pt x="279569" y="-6478"/>
                    <a:pt x="511689" y="-550"/>
                    <a:pt x="655134" y="0"/>
                  </a:cubicBezTo>
                  <a:cubicBezTo>
                    <a:pt x="798579" y="550"/>
                    <a:pt x="1186960" y="17573"/>
                    <a:pt x="1337564" y="0"/>
                  </a:cubicBezTo>
                  <a:cubicBezTo>
                    <a:pt x="1488168" y="-17573"/>
                    <a:pt x="1812647" y="10174"/>
                    <a:pt x="2047292" y="0"/>
                  </a:cubicBezTo>
                  <a:cubicBezTo>
                    <a:pt x="2281937" y="-10174"/>
                    <a:pt x="2567899" y="22415"/>
                    <a:pt x="2729723" y="0"/>
                  </a:cubicBezTo>
                  <a:cubicBezTo>
                    <a:pt x="2731546" y="305425"/>
                    <a:pt x="2713675" y="378650"/>
                    <a:pt x="2729723" y="693572"/>
                  </a:cubicBezTo>
                  <a:cubicBezTo>
                    <a:pt x="2745771" y="1008494"/>
                    <a:pt x="2696662" y="1053016"/>
                    <a:pt x="2729723" y="1359945"/>
                  </a:cubicBezTo>
                  <a:cubicBezTo>
                    <a:pt x="2416094" y="1377273"/>
                    <a:pt x="2220005" y="1371114"/>
                    <a:pt x="1992698" y="1359945"/>
                  </a:cubicBezTo>
                  <a:cubicBezTo>
                    <a:pt x="1765391" y="1348776"/>
                    <a:pt x="1437896" y="1328355"/>
                    <a:pt x="1255673" y="1359945"/>
                  </a:cubicBezTo>
                  <a:cubicBezTo>
                    <a:pt x="1073451" y="1391535"/>
                    <a:pt x="274122" y="1412124"/>
                    <a:pt x="0" y="1359945"/>
                  </a:cubicBezTo>
                  <a:cubicBezTo>
                    <a:pt x="22558" y="1127124"/>
                    <a:pt x="33095" y="954979"/>
                    <a:pt x="0" y="693572"/>
                  </a:cubicBezTo>
                  <a:cubicBezTo>
                    <a:pt x="-33095" y="432165"/>
                    <a:pt x="-27411" y="337201"/>
                    <a:pt x="0" y="0"/>
                  </a:cubicBezTo>
                  <a:close/>
                </a:path>
                <a:path w="2729723" h="1359945" stroke="0" extrusionOk="0">
                  <a:moveTo>
                    <a:pt x="0" y="0"/>
                  </a:moveTo>
                  <a:cubicBezTo>
                    <a:pt x="236134" y="2452"/>
                    <a:pt x="353338" y="-13224"/>
                    <a:pt x="655134" y="0"/>
                  </a:cubicBezTo>
                  <a:cubicBezTo>
                    <a:pt x="956930" y="13224"/>
                    <a:pt x="1048418" y="26801"/>
                    <a:pt x="1255673" y="0"/>
                  </a:cubicBezTo>
                  <a:cubicBezTo>
                    <a:pt x="1462928" y="-26801"/>
                    <a:pt x="1826549" y="-34688"/>
                    <a:pt x="1992698" y="0"/>
                  </a:cubicBezTo>
                  <a:cubicBezTo>
                    <a:pt x="2158848" y="34688"/>
                    <a:pt x="2386721" y="-33901"/>
                    <a:pt x="2729723" y="0"/>
                  </a:cubicBezTo>
                  <a:cubicBezTo>
                    <a:pt x="2711470" y="155789"/>
                    <a:pt x="2730567" y="431397"/>
                    <a:pt x="2729723" y="666373"/>
                  </a:cubicBezTo>
                  <a:cubicBezTo>
                    <a:pt x="2728879" y="901349"/>
                    <a:pt x="2703564" y="1129758"/>
                    <a:pt x="2729723" y="1359945"/>
                  </a:cubicBezTo>
                  <a:cubicBezTo>
                    <a:pt x="2414596" y="1359170"/>
                    <a:pt x="2371191" y="1393557"/>
                    <a:pt x="2047292" y="1359945"/>
                  </a:cubicBezTo>
                  <a:cubicBezTo>
                    <a:pt x="1723393" y="1326333"/>
                    <a:pt x="1547512" y="1387547"/>
                    <a:pt x="1310267" y="1359945"/>
                  </a:cubicBezTo>
                  <a:cubicBezTo>
                    <a:pt x="1073022" y="1332343"/>
                    <a:pt x="903226" y="1385422"/>
                    <a:pt x="709728" y="1359945"/>
                  </a:cubicBezTo>
                  <a:cubicBezTo>
                    <a:pt x="516230" y="1334468"/>
                    <a:pt x="216804" y="1346544"/>
                    <a:pt x="0" y="1359945"/>
                  </a:cubicBezTo>
                  <a:cubicBezTo>
                    <a:pt x="16239" y="1174550"/>
                    <a:pt x="17321" y="961776"/>
                    <a:pt x="0" y="679973"/>
                  </a:cubicBezTo>
                  <a:cubicBezTo>
                    <a:pt x="-17321" y="398170"/>
                    <a:pt x="-9622" y="176420"/>
                    <a:pt x="0" y="0"/>
                  </a:cubicBezTo>
                  <a:close/>
                </a:path>
              </a:pathLst>
            </a:custGeom>
            <a:solidFill>
              <a:srgbClr val="0C2340"/>
            </a:solidFill>
            <a:ln>
              <a:solidFill>
                <a:srgbClr val="0C2340"/>
              </a:solidFill>
              <a:extLst>
                <a:ext uri="{C807C97D-BFC1-408E-A445-0C87EB9F89A2}">
                  <ask:lineSketchStyleProps xmlns:ask="http://schemas.microsoft.com/office/drawing/2018/sketchyshapes" sd="1219033472">
                    <a:prstGeom prst="rect">
                      <a:avLst/>
                    </a:prstGeom>
                    <ask:type>
                      <ask:lineSketchFreehand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Ins="180000" rtlCol="0" anchor="ctr"/>
            <a:lstStyle/>
            <a:p>
              <a:pPr algn="r"/>
              <a:r>
                <a:rPr lang="en-US" dirty="0">
                  <a:latin typeface="Roboto Slab Medium" pitchFamily="2" charset="0"/>
                  <a:ea typeface="Roboto Slab Medium" pitchFamily="2" charset="0"/>
                </a:rPr>
                <a:t>Provide clear,</a:t>
              </a:r>
              <a:br>
                <a:rPr lang="en-US" dirty="0">
                  <a:latin typeface="Roboto Slab Medium" pitchFamily="2" charset="0"/>
                  <a:ea typeface="Roboto Slab Medium" pitchFamily="2" charset="0"/>
                </a:rPr>
              </a:br>
              <a:r>
                <a:rPr lang="en-US" dirty="0">
                  <a:latin typeface="Roboto Slab Medium" pitchFamily="2" charset="0"/>
                  <a:ea typeface="Roboto Slab Medium" pitchFamily="2" charset="0"/>
                </a:rPr>
                <a:t>challenging</a:t>
              </a:r>
            </a:p>
            <a:p>
              <a:pPr algn="r"/>
              <a:r>
                <a:rPr lang="en-US" dirty="0">
                  <a:latin typeface="Roboto Slab Medium" pitchFamily="2" charset="0"/>
                  <a:ea typeface="Roboto Slab Medium" pitchFamily="2" charset="0"/>
                </a:rPr>
                <a:t>instruction</a:t>
              </a:r>
            </a:p>
          </p:txBody>
        </p:sp>
        <p:pic>
          <p:nvPicPr>
            <p:cNvPr id="41" name="Graphic 40" descr="Teacher with solid fill">
              <a:extLst>
                <a:ext uri="{FF2B5EF4-FFF2-40B4-BE49-F238E27FC236}">
                  <a16:creationId xmlns:a16="http://schemas.microsoft.com/office/drawing/2014/main" id="{F0667014-A983-10E9-44F1-DB3F1A6D83F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rcRect/>
            <a:stretch/>
          </p:blipFill>
          <p:spPr>
            <a:xfrm>
              <a:off x="3314322" y="1897952"/>
              <a:ext cx="914400" cy="914400"/>
            </a:xfrm>
            <a:prstGeom prst="rect">
              <a:avLst/>
            </a:prstGeom>
          </p:spPr>
        </p:pic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4BAB776A-FB06-75CD-9BA5-6274F4CB25CB}"/>
              </a:ext>
            </a:extLst>
          </p:cNvPr>
          <p:cNvGrpSpPr/>
          <p:nvPr/>
        </p:nvGrpSpPr>
        <p:grpSpPr>
          <a:xfrm>
            <a:off x="6218300" y="1674780"/>
            <a:ext cx="2729723" cy="1359945"/>
            <a:chOff x="6221362" y="1674780"/>
            <a:chExt cx="2729723" cy="1359945"/>
          </a:xfrm>
          <a:solidFill>
            <a:srgbClr val="00B8C8"/>
          </a:solidFill>
        </p:grpSpPr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BD8142F9-62EA-A2A2-DDB8-C33DCC505821}"/>
                </a:ext>
              </a:extLst>
            </p:cNvPr>
            <p:cNvSpPr/>
            <p:nvPr/>
          </p:nvSpPr>
          <p:spPr>
            <a:xfrm>
              <a:off x="6221362" y="1674780"/>
              <a:ext cx="2729723" cy="1359945"/>
            </a:xfrm>
            <a:custGeom>
              <a:avLst/>
              <a:gdLst>
                <a:gd name="connsiteX0" fmla="*/ 0 w 2729723"/>
                <a:gd name="connsiteY0" fmla="*/ 0 h 1359945"/>
                <a:gd name="connsiteX1" fmla="*/ 655134 w 2729723"/>
                <a:gd name="connsiteY1" fmla="*/ 0 h 1359945"/>
                <a:gd name="connsiteX2" fmla="*/ 1337564 w 2729723"/>
                <a:gd name="connsiteY2" fmla="*/ 0 h 1359945"/>
                <a:gd name="connsiteX3" fmla="*/ 2047292 w 2729723"/>
                <a:gd name="connsiteY3" fmla="*/ 0 h 1359945"/>
                <a:gd name="connsiteX4" fmla="*/ 2729723 w 2729723"/>
                <a:gd name="connsiteY4" fmla="*/ 0 h 1359945"/>
                <a:gd name="connsiteX5" fmla="*/ 2729723 w 2729723"/>
                <a:gd name="connsiteY5" fmla="*/ 693572 h 1359945"/>
                <a:gd name="connsiteX6" fmla="*/ 2729723 w 2729723"/>
                <a:gd name="connsiteY6" fmla="*/ 1359945 h 1359945"/>
                <a:gd name="connsiteX7" fmla="*/ 1992698 w 2729723"/>
                <a:gd name="connsiteY7" fmla="*/ 1359945 h 1359945"/>
                <a:gd name="connsiteX8" fmla="*/ 1255673 w 2729723"/>
                <a:gd name="connsiteY8" fmla="*/ 1359945 h 1359945"/>
                <a:gd name="connsiteX9" fmla="*/ 0 w 2729723"/>
                <a:gd name="connsiteY9" fmla="*/ 1359945 h 1359945"/>
                <a:gd name="connsiteX10" fmla="*/ 0 w 2729723"/>
                <a:gd name="connsiteY10" fmla="*/ 693572 h 1359945"/>
                <a:gd name="connsiteX11" fmla="*/ 0 w 2729723"/>
                <a:gd name="connsiteY11" fmla="*/ 0 h 13599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729723" h="1359945" fill="none" extrusionOk="0">
                  <a:moveTo>
                    <a:pt x="0" y="0"/>
                  </a:moveTo>
                  <a:cubicBezTo>
                    <a:pt x="279569" y="-6478"/>
                    <a:pt x="511689" y="-550"/>
                    <a:pt x="655134" y="0"/>
                  </a:cubicBezTo>
                  <a:cubicBezTo>
                    <a:pt x="798579" y="550"/>
                    <a:pt x="1186960" y="17573"/>
                    <a:pt x="1337564" y="0"/>
                  </a:cubicBezTo>
                  <a:cubicBezTo>
                    <a:pt x="1488168" y="-17573"/>
                    <a:pt x="1812647" y="10174"/>
                    <a:pt x="2047292" y="0"/>
                  </a:cubicBezTo>
                  <a:cubicBezTo>
                    <a:pt x="2281937" y="-10174"/>
                    <a:pt x="2567899" y="22415"/>
                    <a:pt x="2729723" y="0"/>
                  </a:cubicBezTo>
                  <a:cubicBezTo>
                    <a:pt x="2731546" y="305425"/>
                    <a:pt x="2713675" y="378650"/>
                    <a:pt x="2729723" y="693572"/>
                  </a:cubicBezTo>
                  <a:cubicBezTo>
                    <a:pt x="2745771" y="1008494"/>
                    <a:pt x="2696662" y="1053016"/>
                    <a:pt x="2729723" y="1359945"/>
                  </a:cubicBezTo>
                  <a:cubicBezTo>
                    <a:pt x="2416094" y="1377273"/>
                    <a:pt x="2220005" y="1371114"/>
                    <a:pt x="1992698" y="1359945"/>
                  </a:cubicBezTo>
                  <a:cubicBezTo>
                    <a:pt x="1765391" y="1348776"/>
                    <a:pt x="1437896" y="1328355"/>
                    <a:pt x="1255673" y="1359945"/>
                  </a:cubicBezTo>
                  <a:cubicBezTo>
                    <a:pt x="1073451" y="1391535"/>
                    <a:pt x="274122" y="1412124"/>
                    <a:pt x="0" y="1359945"/>
                  </a:cubicBezTo>
                  <a:cubicBezTo>
                    <a:pt x="22558" y="1127124"/>
                    <a:pt x="33095" y="954979"/>
                    <a:pt x="0" y="693572"/>
                  </a:cubicBezTo>
                  <a:cubicBezTo>
                    <a:pt x="-33095" y="432165"/>
                    <a:pt x="-27411" y="337201"/>
                    <a:pt x="0" y="0"/>
                  </a:cubicBezTo>
                  <a:close/>
                </a:path>
                <a:path w="2729723" h="1359945" stroke="0" extrusionOk="0">
                  <a:moveTo>
                    <a:pt x="0" y="0"/>
                  </a:moveTo>
                  <a:cubicBezTo>
                    <a:pt x="236134" y="2452"/>
                    <a:pt x="353338" y="-13224"/>
                    <a:pt x="655134" y="0"/>
                  </a:cubicBezTo>
                  <a:cubicBezTo>
                    <a:pt x="956930" y="13224"/>
                    <a:pt x="1048418" y="26801"/>
                    <a:pt x="1255673" y="0"/>
                  </a:cubicBezTo>
                  <a:cubicBezTo>
                    <a:pt x="1462928" y="-26801"/>
                    <a:pt x="1826549" y="-34688"/>
                    <a:pt x="1992698" y="0"/>
                  </a:cubicBezTo>
                  <a:cubicBezTo>
                    <a:pt x="2158848" y="34688"/>
                    <a:pt x="2386721" y="-33901"/>
                    <a:pt x="2729723" y="0"/>
                  </a:cubicBezTo>
                  <a:cubicBezTo>
                    <a:pt x="2711470" y="155789"/>
                    <a:pt x="2730567" y="431397"/>
                    <a:pt x="2729723" y="666373"/>
                  </a:cubicBezTo>
                  <a:cubicBezTo>
                    <a:pt x="2728879" y="901349"/>
                    <a:pt x="2703564" y="1129758"/>
                    <a:pt x="2729723" y="1359945"/>
                  </a:cubicBezTo>
                  <a:cubicBezTo>
                    <a:pt x="2414596" y="1359170"/>
                    <a:pt x="2371191" y="1393557"/>
                    <a:pt x="2047292" y="1359945"/>
                  </a:cubicBezTo>
                  <a:cubicBezTo>
                    <a:pt x="1723393" y="1326333"/>
                    <a:pt x="1547512" y="1387547"/>
                    <a:pt x="1310267" y="1359945"/>
                  </a:cubicBezTo>
                  <a:cubicBezTo>
                    <a:pt x="1073022" y="1332343"/>
                    <a:pt x="903226" y="1385422"/>
                    <a:pt x="709728" y="1359945"/>
                  </a:cubicBezTo>
                  <a:cubicBezTo>
                    <a:pt x="516230" y="1334468"/>
                    <a:pt x="216804" y="1346544"/>
                    <a:pt x="0" y="1359945"/>
                  </a:cubicBezTo>
                  <a:cubicBezTo>
                    <a:pt x="16239" y="1174550"/>
                    <a:pt x="17321" y="961776"/>
                    <a:pt x="0" y="679973"/>
                  </a:cubicBezTo>
                  <a:cubicBezTo>
                    <a:pt x="-17321" y="398170"/>
                    <a:pt x="-9622" y="176420"/>
                    <a:pt x="0" y="0"/>
                  </a:cubicBezTo>
                  <a:close/>
                </a:path>
              </a:pathLst>
            </a:custGeom>
            <a:grpFill/>
            <a:ln>
              <a:solidFill>
                <a:srgbClr val="00B8C8"/>
              </a:solidFill>
              <a:extLst>
                <a:ext uri="{C807C97D-BFC1-408E-A445-0C87EB9F89A2}">
                  <ask:lineSketchStyleProps xmlns:ask="http://schemas.microsoft.com/office/drawing/2018/sketchyshapes" sd="1219033472">
                    <a:prstGeom prst="rect">
                      <a:avLst/>
                    </a:prstGeom>
                    <ask:type>
                      <ask:lineSketchFreehand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Ins="180000" rtlCol="0" anchor="ctr"/>
            <a:lstStyle/>
            <a:p>
              <a:pPr algn="r"/>
              <a:r>
                <a:rPr lang="en-US">
                  <a:latin typeface="Roboto Slab Medium" pitchFamily="2" charset="0"/>
                  <a:ea typeface="Roboto Slab Medium" pitchFamily="2" charset="0"/>
                </a:rPr>
                <a:t>Use (worked)</a:t>
              </a:r>
              <a:br>
                <a:rPr lang="en-US">
                  <a:latin typeface="Roboto Slab Medium" pitchFamily="2" charset="0"/>
                  <a:ea typeface="Roboto Slab Medium" pitchFamily="2" charset="0"/>
                </a:rPr>
              </a:br>
              <a:r>
                <a:rPr lang="en-US">
                  <a:latin typeface="Roboto Slab Medium" pitchFamily="2" charset="0"/>
                  <a:ea typeface="Roboto Slab Medium" pitchFamily="2" charset="0"/>
                </a:rPr>
                <a:t>examples</a:t>
              </a:r>
            </a:p>
          </p:txBody>
        </p:sp>
        <p:pic>
          <p:nvPicPr>
            <p:cNvPr id="46" name="Graphic 45" descr="Bridge scene with solid fill">
              <a:extLst>
                <a:ext uri="{FF2B5EF4-FFF2-40B4-BE49-F238E27FC236}">
                  <a16:creationId xmlns:a16="http://schemas.microsoft.com/office/drawing/2014/main" id="{89F40E7D-F904-22F4-D161-A78B5824269B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rcRect/>
            <a:stretch/>
          </p:blipFill>
          <p:spPr>
            <a:xfrm>
              <a:off x="6288645" y="1897952"/>
              <a:ext cx="914400" cy="914400"/>
            </a:xfrm>
            <a:prstGeom prst="rect">
              <a:avLst/>
            </a:prstGeom>
          </p:spPr>
        </p:pic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ED9BB5CA-72A5-D930-2A4F-665688212462}"/>
              </a:ext>
            </a:extLst>
          </p:cNvPr>
          <p:cNvGrpSpPr/>
          <p:nvPr/>
        </p:nvGrpSpPr>
        <p:grpSpPr>
          <a:xfrm>
            <a:off x="9192623" y="1674780"/>
            <a:ext cx="2729723" cy="1359945"/>
            <a:chOff x="9195685" y="1674780"/>
            <a:chExt cx="2729723" cy="1359945"/>
          </a:xfrm>
        </p:grpSpPr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71C81547-6EE7-E7A9-F245-67446EE96CA0}"/>
                </a:ext>
              </a:extLst>
            </p:cNvPr>
            <p:cNvSpPr/>
            <p:nvPr/>
          </p:nvSpPr>
          <p:spPr>
            <a:xfrm>
              <a:off x="9195685" y="1674780"/>
              <a:ext cx="2729723" cy="1359945"/>
            </a:xfrm>
            <a:custGeom>
              <a:avLst/>
              <a:gdLst>
                <a:gd name="connsiteX0" fmla="*/ 0 w 2729723"/>
                <a:gd name="connsiteY0" fmla="*/ 0 h 1359945"/>
                <a:gd name="connsiteX1" fmla="*/ 655134 w 2729723"/>
                <a:gd name="connsiteY1" fmla="*/ 0 h 1359945"/>
                <a:gd name="connsiteX2" fmla="*/ 1337564 w 2729723"/>
                <a:gd name="connsiteY2" fmla="*/ 0 h 1359945"/>
                <a:gd name="connsiteX3" fmla="*/ 2047292 w 2729723"/>
                <a:gd name="connsiteY3" fmla="*/ 0 h 1359945"/>
                <a:gd name="connsiteX4" fmla="*/ 2729723 w 2729723"/>
                <a:gd name="connsiteY4" fmla="*/ 0 h 1359945"/>
                <a:gd name="connsiteX5" fmla="*/ 2729723 w 2729723"/>
                <a:gd name="connsiteY5" fmla="*/ 693572 h 1359945"/>
                <a:gd name="connsiteX6" fmla="*/ 2729723 w 2729723"/>
                <a:gd name="connsiteY6" fmla="*/ 1359945 h 1359945"/>
                <a:gd name="connsiteX7" fmla="*/ 1992698 w 2729723"/>
                <a:gd name="connsiteY7" fmla="*/ 1359945 h 1359945"/>
                <a:gd name="connsiteX8" fmla="*/ 1255673 w 2729723"/>
                <a:gd name="connsiteY8" fmla="*/ 1359945 h 1359945"/>
                <a:gd name="connsiteX9" fmla="*/ 0 w 2729723"/>
                <a:gd name="connsiteY9" fmla="*/ 1359945 h 1359945"/>
                <a:gd name="connsiteX10" fmla="*/ 0 w 2729723"/>
                <a:gd name="connsiteY10" fmla="*/ 693572 h 1359945"/>
                <a:gd name="connsiteX11" fmla="*/ 0 w 2729723"/>
                <a:gd name="connsiteY11" fmla="*/ 0 h 13599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729723" h="1359945" fill="none" extrusionOk="0">
                  <a:moveTo>
                    <a:pt x="0" y="0"/>
                  </a:moveTo>
                  <a:cubicBezTo>
                    <a:pt x="279569" y="-6478"/>
                    <a:pt x="511689" y="-550"/>
                    <a:pt x="655134" y="0"/>
                  </a:cubicBezTo>
                  <a:cubicBezTo>
                    <a:pt x="798579" y="550"/>
                    <a:pt x="1186960" y="17573"/>
                    <a:pt x="1337564" y="0"/>
                  </a:cubicBezTo>
                  <a:cubicBezTo>
                    <a:pt x="1488168" y="-17573"/>
                    <a:pt x="1812647" y="10174"/>
                    <a:pt x="2047292" y="0"/>
                  </a:cubicBezTo>
                  <a:cubicBezTo>
                    <a:pt x="2281937" y="-10174"/>
                    <a:pt x="2567899" y="22415"/>
                    <a:pt x="2729723" y="0"/>
                  </a:cubicBezTo>
                  <a:cubicBezTo>
                    <a:pt x="2731546" y="305425"/>
                    <a:pt x="2713675" y="378650"/>
                    <a:pt x="2729723" y="693572"/>
                  </a:cubicBezTo>
                  <a:cubicBezTo>
                    <a:pt x="2745771" y="1008494"/>
                    <a:pt x="2696662" y="1053016"/>
                    <a:pt x="2729723" y="1359945"/>
                  </a:cubicBezTo>
                  <a:cubicBezTo>
                    <a:pt x="2416094" y="1377273"/>
                    <a:pt x="2220005" y="1371114"/>
                    <a:pt x="1992698" y="1359945"/>
                  </a:cubicBezTo>
                  <a:cubicBezTo>
                    <a:pt x="1765391" y="1348776"/>
                    <a:pt x="1437896" y="1328355"/>
                    <a:pt x="1255673" y="1359945"/>
                  </a:cubicBezTo>
                  <a:cubicBezTo>
                    <a:pt x="1073451" y="1391535"/>
                    <a:pt x="274122" y="1412124"/>
                    <a:pt x="0" y="1359945"/>
                  </a:cubicBezTo>
                  <a:cubicBezTo>
                    <a:pt x="22558" y="1127124"/>
                    <a:pt x="33095" y="954979"/>
                    <a:pt x="0" y="693572"/>
                  </a:cubicBezTo>
                  <a:cubicBezTo>
                    <a:pt x="-33095" y="432165"/>
                    <a:pt x="-27411" y="337201"/>
                    <a:pt x="0" y="0"/>
                  </a:cubicBezTo>
                  <a:close/>
                </a:path>
                <a:path w="2729723" h="1359945" stroke="0" extrusionOk="0">
                  <a:moveTo>
                    <a:pt x="0" y="0"/>
                  </a:moveTo>
                  <a:cubicBezTo>
                    <a:pt x="236134" y="2452"/>
                    <a:pt x="353338" y="-13224"/>
                    <a:pt x="655134" y="0"/>
                  </a:cubicBezTo>
                  <a:cubicBezTo>
                    <a:pt x="956930" y="13224"/>
                    <a:pt x="1048418" y="26801"/>
                    <a:pt x="1255673" y="0"/>
                  </a:cubicBezTo>
                  <a:cubicBezTo>
                    <a:pt x="1462928" y="-26801"/>
                    <a:pt x="1826549" y="-34688"/>
                    <a:pt x="1992698" y="0"/>
                  </a:cubicBezTo>
                  <a:cubicBezTo>
                    <a:pt x="2158848" y="34688"/>
                    <a:pt x="2386721" y="-33901"/>
                    <a:pt x="2729723" y="0"/>
                  </a:cubicBezTo>
                  <a:cubicBezTo>
                    <a:pt x="2711470" y="155789"/>
                    <a:pt x="2730567" y="431397"/>
                    <a:pt x="2729723" y="666373"/>
                  </a:cubicBezTo>
                  <a:cubicBezTo>
                    <a:pt x="2728879" y="901349"/>
                    <a:pt x="2703564" y="1129758"/>
                    <a:pt x="2729723" y="1359945"/>
                  </a:cubicBezTo>
                  <a:cubicBezTo>
                    <a:pt x="2414596" y="1359170"/>
                    <a:pt x="2371191" y="1393557"/>
                    <a:pt x="2047292" y="1359945"/>
                  </a:cubicBezTo>
                  <a:cubicBezTo>
                    <a:pt x="1723393" y="1326333"/>
                    <a:pt x="1547512" y="1387547"/>
                    <a:pt x="1310267" y="1359945"/>
                  </a:cubicBezTo>
                  <a:cubicBezTo>
                    <a:pt x="1073022" y="1332343"/>
                    <a:pt x="903226" y="1385422"/>
                    <a:pt x="709728" y="1359945"/>
                  </a:cubicBezTo>
                  <a:cubicBezTo>
                    <a:pt x="516230" y="1334468"/>
                    <a:pt x="216804" y="1346544"/>
                    <a:pt x="0" y="1359945"/>
                  </a:cubicBezTo>
                  <a:cubicBezTo>
                    <a:pt x="16239" y="1174550"/>
                    <a:pt x="17321" y="961776"/>
                    <a:pt x="0" y="679973"/>
                  </a:cubicBezTo>
                  <a:cubicBezTo>
                    <a:pt x="-17321" y="398170"/>
                    <a:pt x="-9622" y="176420"/>
                    <a:pt x="0" y="0"/>
                  </a:cubicBezTo>
                  <a:close/>
                </a:path>
              </a:pathLst>
            </a:custGeom>
            <a:solidFill>
              <a:srgbClr val="0076C2"/>
            </a:solidFill>
            <a:ln>
              <a:solidFill>
                <a:srgbClr val="0076C2"/>
              </a:solidFill>
              <a:extLst>
                <a:ext uri="{C807C97D-BFC1-408E-A445-0C87EB9F89A2}">
                  <ask:lineSketchStyleProps xmlns:ask="http://schemas.microsoft.com/office/drawing/2018/sketchyshapes" sd="1219033472">
                    <a:prstGeom prst="rect">
                      <a:avLst/>
                    </a:prstGeom>
                    <ask:type>
                      <ask:lineSketchFreehand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Ins="180000" rtlCol="0" anchor="ctr"/>
            <a:lstStyle/>
            <a:p>
              <a:pPr algn="r"/>
              <a:r>
                <a:rPr lang="en-US">
                  <a:latin typeface="Roboto Slab Medium" pitchFamily="2" charset="0"/>
                  <a:ea typeface="Roboto Slab Medium" pitchFamily="2" charset="0"/>
                </a:rPr>
                <a:t>Combine</a:t>
              </a:r>
            </a:p>
            <a:p>
              <a:pPr algn="r"/>
              <a:r>
                <a:rPr lang="en-US">
                  <a:latin typeface="Roboto Slab Medium" pitchFamily="2" charset="0"/>
                  <a:ea typeface="Roboto Slab Medium" pitchFamily="2" charset="0"/>
                </a:rPr>
                <a:t>words and</a:t>
              </a:r>
            </a:p>
            <a:p>
              <a:pPr algn="r"/>
              <a:r>
                <a:rPr lang="en-US">
                  <a:latin typeface="Roboto Slab Medium" pitchFamily="2" charset="0"/>
                  <a:ea typeface="Roboto Slab Medium" pitchFamily="2" charset="0"/>
                </a:rPr>
                <a:t>images</a:t>
              </a:r>
            </a:p>
          </p:txBody>
        </p:sp>
        <p:pic>
          <p:nvPicPr>
            <p:cNvPr id="49" name="Graphic 48">
              <a:extLst>
                <a:ext uri="{FF2B5EF4-FFF2-40B4-BE49-F238E27FC236}">
                  <a16:creationId xmlns:a16="http://schemas.microsoft.com/office/drawing/2014/main" id="{6E291EF4-471B-5946-9CFF-428D0FD67EB8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rcRect/>
            <a:stretch/>
          </p:blipFill>
          <p:spPr>
            <a:xfrm>
              <a:off x="9262968" y="1897952"/>
              <a:ext cx="914400" cy="914400"/>
            </a:xfrm>
            <a:prstGeom prst="rect">
              <a:avLst/>
            </a:prstGeom>
          </p:spPr>
        </p:pic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7A2DB0E5-69C5-B28A-F3C3-AB3C36CDE4B0}"/>
              </a:ext>
            </a:extLst>
          </p:cNvPr>
          <p:cNvGrpSpPr/>
          <p:nvPr/>
        </p:nvGrpSpPr>
        <p:grpSpPr>
          <a:xfrm>
            <a:off x="269654" y="3257897"/>
            <a:ext cx="2729723" cy="1359945"/>
            <a:chOff x="272716" y="1674780"/>
            <a:chExt cx="2729723" cy="1359945"/>
          </a:xfrm>
        </p:grpSpPr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49EA26C8-3DC4-61B2-EBA2-F36F295A1820}"/>
                </a:ext>
              </a:extLst>
            </p:cNvPr>
            <p:cNvSpPr/>
            <p:nvPr/>
          </p:nvSpPr>
          <p:spPr>
            <a:xfrm>
              <a:off x="272716" y="1674780"/>
              <a:ext cx="2729723" cy="1359945"/>
            </a:xfrm>
            <a:custGeom>
              <a:avLst/>
              <a:gdLst>
                <a:gd name="connsiteX0" fmla="*/ 0 w 2729723"/>
                <a:gd name="connsiteY0" fmla="*/ 0 h 1359945"/>
                <a:gd name="connsiteX1" fmla="*/ 655134 w 2729723"/>
                <a:gd name="connsiteY1" fmla="*/ 0 h 1359945"/>
                <a:gd name="connsiteX2" fmla="*/ 1337564 w 2729723"/>
                <a:gd name="connsiteY2" fmla="*/ 0 h 1359945"/>
                <a:gd name="connsiteX3" fmla="*/ 2047292 w 2729723"/>
                <a:gd name="connsiteY3" fmla="*/ 0 h 1359945"/>
                <a:gd name="connsiteX4" fmla="*/ 2729723 w 2729723"/>
                <a:gd name="connsiteY4" fmla="*/ 0 h 1359945"/>
                <a:gd name="connsiteX5" fmla="*/ 2729723 w 2729723"/>
                <a:gd name="connsiteY5" fmla="*/ 693572 h 1359945"/>
                <a:gd name="connsiteX6" fmla="*/ 2729723 w 2729723"/>
                <a:gd name="connsiteY6" fmla="*/ 1359945 h 1359945"/>
                <a:gd name="connsiteX7" fmla="*/ 1992698 w 2729723"/>
                <a:gd name="connsiteY7" fmla="*/ 1359945 h 1359945"/>
                <a:gd name="connsiteX8" fmla="*/ 1255673 w 2729723"/>
                <a:gd name="connsiteY8" fmla="*/ 1359945 h 1359945"/>
                <a:gd name="connsiteX9" fmla="*/ 0 w 2729723"/>
                <a:gd name="connsiteY9" fmla="*/ 1359945 h 1359945"/>
                <a:gd name="connsiteX10" fmla="*/ 0 w 2729723"/>
                <a:gd name="connsiteY10" fmla="*/ 693572 h 1359945"/>
                <a:gd name="connsiteX11" fmla="*/ 0 w 2729723"/>
                <a:gd name="connsiteY11" fmla="*/ 0 h 13599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729723" h="1359945" fill="none" extrusionOk="0">
                  <a:moveTo>
                    <a:pt x="0" y="0"/>
                  </a:moveTo>
                  <a:cubicBezTo>
                    <a:pt x="279569" y="-6478"/>
                    <a:pt x="511689" y="-550"/>
                    <a:pt x="655134" y="0"/>
                  </a:cubicBezTo>
                  <a:cubicBezTo>
                    <a:pt x="798579" y="550"/>
                    <a:pt x="1186960" y="17573"/>
                    <a:pt x="1337564" y="0"/>
                  </a:cubicBezTo>
                  <a:cubicBezTo>
                    <a:pt x="1488168" y="-17573"/>
                    <a:pt x="1812647" y="10174"/>
                    <a:pt x="2047292" y="0"/>
                  </a:cubicBezTo>
                  <a:cubicBezTo>
                    <a:pt x="2281937" y="-10174"/>
                    <a:pt x="2567899" y="22415"/>
                    <a:pt x="2729723" y="0"/>
                  </a:cubicBezTo>
                  <a:cubicBezTo>
                    <a:pt x="2731546" y="305425"/>
                    <a:pt x="2713675" y="378650"/>
                    <a:pt x="2729723" y="693572"/>
                  </a:cubicBezTo>
                  <a:cubicBezTo>
                    <a:pt x="2745771" y="1008494"/>
                    <a:pt x="2696662" y="1053016"/>
                    <a:pt x="2729723" y="1359945"/>
                  </a:cubicBezTo>
                  <a:cubicBezTo>
                    <a:pt x="2416094" y="1377273"/>
                    <a:pt x="2220005" y="1371114"/>
                    <a:pt x="1992698" y="1359945"/>
                  </a:cubicBezTo>
                  <a:cubicBezTo>
                    <a:pt x="1765391" y="1348776"/>
                    <a:pt x="1437896" y="1328355"/>
                    <a:pt x="1255673" y="1359945"/>
                  </a:cubicBezTo>
                  <a:cubicBezTo>
                    <a:pt x="1073451" y="1391535"/>
                    <a:pt x="274122" y="1412124"/>
                    <a:pt x="0" y="1359945"/>
                  </a:cubicBezTo>
                  <a:cubicBezTo>
                    <a:pt x="22558" y="1127124"/>
                    <a:pt x="33095" y="954979"/>
                    <a:pt x="0" y="693572"/>
                  </a:cubicBezTo>
                  <a:cubicBezTo>
                    <a:pt x="-33095" y="432165"/>
                    <a:pt x="-27411" y="337201"/>
                    <a:pt x="0" y="0"/>
                  </a:cubicBezTo>
                  <a:close/>
                </a:path>
                <a:path w="2729723" h="1359945" stroke="0" extrusionOk="0">
                  <a:moveTo>
                    <a:pt x="0" y="0"/>
                  </a:moveTo>
                  <a:cubicBezTo>
                    <a:pt x="236134" y="2452"/>
                    <a:pt x="353338" y="-13224"/>
                    <a:pt x="655134" y="0"/>
                  </a:cubicBezTo>
                  <a:cubicBezTo>
                    <a:pt x="956930" y="13224"/>
                    <a:pt x="1048418" y="26801"/>
                    <a:pt x="1255673" y="0"/>
                  </a:cubicBezTo>
                  <a:cubicBezTo>
                    <a:pt x="1462928" y="-26801"/>
                    <a:pt x="1826549" y="-34688"/>
                    <a:pt x="1992698" y="0"/>
                  </a:cubicBezTo>
                  <a:cubicBezTo>
                    <a:pt x="2158848" y="34688"/>
                    <a:pt x="2386721" y="-33901"/>
                    <a:pt x="2729723" y="0"/>
                  </a:cubicBezTo>
                  <a:cubicBezTo>
                    <a:pt x="2711470" y="155789"/>
                    <a:pt x="2730567" y="431397"/>
                    <a:pt x="2729723" y="666373"/>
                  </a:cubicBezTo>
                  <a:cubicBezTo>
                    <a:pt x="2728879" y="901349"/>
                    <a:pt x="2703564" y="1129758"/>
                    <a:pt x="2729723" y="1359945"/>
                  </a:cubicBezTo>
                  <a:cubicBezTo>
                    <a:pt x="2414596" y="1359170"/>
                    <a:pt x="2371191" y="1393557"/>
                    <a:pt x="2047292" y="1359945"/>
                  </a:cubicBezTo>
                  <a:cubicBezTo>
                    <a:pt x="1723393" y="1326333"/>
                    <a:pt x="1547512" y="1387547"/>
                    <a:pt x="1310267" y="1359945"/>
                  </a:cubicBezTo>
                  <a:cubicBezTo>
                    <a:pt x="1073022" y="1332343"/>
                    <a:pt x="903226" y="1385422"/>
                    <a:pt x="709728" y="1359945"/>
                  </a:cubicBezTo>
                  <a:cubicBezTo>
                    <a:pt x="516230" y="1334468"/>
                    <a:pt x="216804" y="1346544"/>
                    <a:pt x="0" y="1359945"/>
                  </a:cubicBezTo>
                  <a:cubicBezTo>
                    <a:pt x="16239" y="1174550"/>
                    <a:pt x="17321" y="961776"/>
                    <a:pt x="0" y="679973"/>
                  </a:cubicBezTo>
                  <a:cubicBezTo>
                    <a:pt x="-17321" y="398170"/>
                    <a:pt x="-9622" y="176420"/>
                    <a:pt x="0" y="0"/>
                  </a:cubicBezTo>
                  <a:close/>
                </a:path>
              </a:pathLst>
            </a:custGeom>
            <a:solidFill>
              <a:srgbClr val="6F1D77"/>
            </a:solidFill>
            <a:ln>
              <a:solidFill>
                <a:srgbClr val="6F1D77"/>
              </a:solidFill>
              <a:extLst>
                <a:ext uri="{C807C97D-BFC1-408E-A445-0C87EB9F89A2}">
                  <ask:lineSketchStyleProps xmlns:ask="http://schemas.microsoft.com/office/drawing/2018/sketchyshapes" sd="1219033472">
                    <a:prstGeom prst="rect">
                      <a:avLst/>
                    </a:prstGeom>
                    <ask:type>
                      <ask:lineSketchFreehand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Ins="180000" rtlCol="0" anchor="ctr"/>
            <a:lstStyle/>
            <a:p>
              <a:pPr algn="r"/>
              <a:r>
                <a:rPr lang="en-US" dirty="0">
                  <a:latin typeface="Roboto Slab Medium" pitchFamily="2" charset="0"/>
                  <a:ea typeface="Roboto Slab Medium" pitchFamily="2" charset="0"/>
                </a:rPr>
                <a:t>Use active</a:t>
              </a:r>
            </a:p>
            <a:p>
              <a:pPr algn="r"/>
              <a:r>
                <a:rPr lang="en-US" dirty="0">
                  <a:latin typeface="Roboto Slab Medium" pitchFamily="2" charset="0"/>
                  <a:ea typeface="Roboto Slab Medium" pitchFamily="2" charset="0"/>
                </a:rPr>
                <a:t>learning </a:t>
              </a:r>
            </a:p>
            <a:p>
              <a:pPr algn="r"/>
              <a:r>
                <a:rPr lang="en-US" dirty="0">
                  <a:latin typeface="Roboto Slab Medium" pitchFamily="2" charset="0"/>
                  <a:ea typeface="Roboto Slab Medium" pitchFamily="2" charset="0"/>
                </a:rPr>
                <a:t>strategies</a:t>
              </a:r>
            </a:p>
          </p:txBody>
        </p:sp>
        <p:pic>
          <p:nvPicPr>
            <p:cNvPr id="52" name="Graphic 51" descr="Head with gears with solid fill">
              <a:extLst>
                <a:ext uri="{FF2B5EF4-FFF2-40B4-BE49-F238E27FC236}">
                  <a16:creationId xmlns:a16="http://schemas.microsoft.com/office/drawing/2014/main" id="{EC4E3755-472C-51F9-9DF0-397713495962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rcRect/>
            <a:stretch/>
          </p:blipFill>
          <p:spPr>
            <a:xfrm>
              <a:off x="339999" y="1897952"/>
              <a:ext cx="914400" cy="914400"/>
            </a:xfrm>
            <a:prstGeom prst="rect">
              <a:avLst/>
            </a:prstGeom>
          </p:spPr>
        </p:pic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A5562AEA-A0BC-27FB-606C-0AC8D8EB1754}"/>
              </a:ext>
            </a:extLst>
          </p:cNvPr>
          <p:cNvGrpSpPr/>
          <p:nvPr/>
        </p:nvGrpSpPr>
        <p:grpSpPr>
          <a:xfrm>
            <a:off x="3243977" y="3257897"/>
            <a:ext cx="2729723" cy="1359945"/>
            <a:chOff x="3247039" y="1674780"/>
            <a:chExt cx="2729723" cy="1359945"/>
          </a:xfrm>
        </p:grpSpPr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BA3A5CA0-1595-6D08-9A70-CCB281A61BCD}"/>
                </a:ext>
              </a:extLst>
            </p:cNvPr>
            <p:cNvSpPr/>
            <p:nvPr/>
          </p:nvSpPr>
          <p:spPr>
            <a:xfrm>
              <a:off x="3247039" y="1674780"/>
              <a:ext cx="2729723" cy="1359945"/>
            </a:xfrm>
            <a:custGeom>
              <a:avLst/>
              <a:gdLst>
                <a:gd name="connsiteX0" fmla="*/ 0 w 2729723"/>
                <a:gd name="connsiteY0" fmla="*/ 0 h 1359945"/>
                <a:gd name="connsiteX1" fmla="*/ 655134 w 2729723"/>
                <a:gd name="connsiteY1" fmla="*/ 0 h 1359945"/>
                <a:gd name="connsiteX2" fmla="*/ 1337564 w 2729723"/>
                <a:gd name="connsiteY2" fmla="*/ 0 h 1359945"/>
                <a:gd name="connsiteX3" fmla="*/ 2047292 w 2729723"/>
                <a:gd name="connsiteY3" fmla="*/ 0 h 1359945"/>
                <a:gd name="connsiteX4" fmla="*/ 2729723 w 2729723"/>
                <a:gd name="connsiteY4" fmla="*/ 0 h 1359945"/>
                <a:gd name="connsiteX5" fmla="*/ 2729723 w 2729723"/>
                <a:gd name="connsiteY5" fmla="*/ 693572 h 1359945"/>
                <a:gd name="connsiteX6" fmla="*/ 2729723 w 2729723"/>
                <a:gd name="connsiteY6" fmla="*/ 1359945 h 1359945"/>
                <a:gd name="connsiteX7" fmla="*/ 1992698 w 2729723"/>
                <a:gd name="connsiteY7" fmla="*/ 1359945 h 1359945"/>
                <a:gd name="connsiteX8" fmla="*/ 1255673 w 2729723"/>
                <a:gd name="connsiteY8" fmla="*/ 1359945 h 1359945"/>
                <a:gd name="connsiteX9" fmla="*/ 0 w 2729723"/>
                <a:gd name="connsiteY9" fmla="*/ 1359945 h 1359945"/>
                <a:gd name="connsiteX10" fmla="*/ 0 w 2729723"/>
                <a:gd name="connsiteY10" fmla="*/ 693572 h 1359945"/>
                <a:gd name="connsiteX11" fmla="*/ 0 w 2729723"/>
                <a:gd name="connsiteY11" fmla="*/ 0 h 13599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729723" h="1359945" fill="none" extrusionOk="0">
                  <a:moveTo>
                    <a:pt x="0" y="0"/>
                  </a:moveTo>
                  <a:cubicBezTo>
                    <a:pt x="279569" y="-6478"/>
                    <a:pt x="511689" y="-550"/>
                    <a:pt x="655134" y="0"/>
                  </a:cubicBezTo>
                  <a:cubicBezTo>
                    <a:pt x="798579" y="550"/>
                    <a:pt x="1186960" y="17573"/>
                    <a:pt x="1337564" y="0"/>
                  </a:cubicBezTo>
                  <a:cubicBezTo>
                    <a:pt x="1488168" y="-17573"/>
                    <a:pt x="1812647" y="10174"/>
                    <a:pt x="2047292" y="0"/>
                  </a:cubicBezTo>
                  <a:cubicBezTo>
                    <a:pt x="2281937" y="-10174"/>
                    <a:pt x="2567899" y="22415"/>
                    <a:pt x="2729723" y="0"/>
                  </a:cubicBezTo>
                  <a:cubicBezTo>
                    <a:pt x="2731546" y="305425"/>
                    <a:pt x="2713675" y="378650"/>
                    <a:pt x="2729723" y="693572"/>
                  </a:cubicBezTo>
                  <a:cubicBezTo>
                    <a:pt x="2745771" y="1008494"/>
                    <a:pt x="2696662" y="1053016"/>
                    <a:pt x="2729723" y="1359945"/>
                  </a:cubicBezTo>
                  <a:cubicBezTo>
                    <a:pt x="2416094" y="1377273"/>
                    <a:pt x="2220005" y="1371114"/>
                    <a:pt x="1992698" y="1359945"/>
                  </a:cubicBezTo>
                  <a:cubicBezTo>
                    <a:pt x="1765391" y="1348776"/>
                    <a:pt x="1437896" y="1328355"/>
                    <a:pt x="1255673" y="1359945"/>
                  </a:cubicBezTo>
                  <a:cubicBezTo>
                    <a:pt x="1073451" y="1391535"/>
                    <a:pt x="274122" y="1412124"/>
                    <a:pt x="0" y="1359945"/>
                  </a:cubicBezTo>
                  <a:cubicBezTo>
                    <a:pt x="22558" y="1127124"/>
                    <a:pt x="33095" y="954979"/>
                    <a:pt x="0" y="693572"/>
                  </a:cubicBezTo>
                  <a:cubicBezTo>
                    <a:pt x="-33095" y="432165"/>
                    <a:pt x="-27411" y="337201"/>
                    <a:pt x="0" y="0"/>
                  </a:cubicBezTo>
                  <a:close/>
                </a:path>
                <a:path w="2729723" h="1359945" stroke="0" extrusionOk="0">
                  <a:moveTo>
                    <a:pt x="0" y="0"/>
                  </a:moveTo>
                  <a:cubicBezTo>
                    <a:pt x="236134" y="2452"/>
                    <a:pt x="353338" y="-13224"/>
                    <a:pt x="655134" y="0"/>
                  </a:cubicBezTo>
                  <a:cubicBezTo>
                    <a:pt x="956930" y="13224"/>
                    <a:pt x="1048418" y="26801"/>
                    <a:pt x="1255673" y="0"/>
                  </a:cubicBezTo>
                  <a:cubicBezTo>
                    <a:pt x="1462928" y="-26801"/>
                    <a:pt x="1826549" y="-34688"/>
                    <a:pt x="1992698" y="0"/>
                  </a:cubicBezTo>
                  <a:cubicBezTo>
                    <a:pt x="2158848" y="34688"/>
                    <a:pt x="2386721" y="-33901"/>
                    <a:pt x="2729723" y="0"/>
                  </a:cubicBezTo>
                  <a:cubicBezTo>
                    <a:pt x="2711470" y="155789"/>
                    <a:pt x="2730567" y="431397"/>
                    <a:pt x="2729723" y="666373"/>
                  </a:cubicBezTo>
                  <a:cubicBezTo>
                    <a:pt x="2728879" y="901349"/>
                    <a:pt x="2703564" y="1129758"/>
                    <a:pt x="2729723" y="1359945"/>
                  </a:cubicBezTo>
                  <a:cubicBezTo>
                    <a:pt x="2414596" y="1359170"/>
                    <a:pt x="2371191" y="1393557"/>
                    <a:pt x="2047292" y="1359945"/>
                  </a:cubicBezTo>
                  <a:cubicBezTo>
                    <a:pt x="1723393" y="1326333"/>
                    <a:pt x="1547512" y="1387547"/>
                    <a:pt x="1310267" y="1359945"/>
                  </a:cubicBezTo>
                  <a:cubicBezTo>
                    <a:pt x="1073022" y="1332343"/>
                    <a:pt x="903226" y="1385422"/>
                    <a:pt x="709728" y="1359945"/>
                  </a:cubicBezTo>
                  <a:cubicBezTo>
                    <a:pt x="516230" y="1334468"/>
                    <a:pt x="216804" y="1346544"/>
                    <a:pt x="0" y="1359945"/>
                  </a:cubicBezTo>
                  <a:cubicBezTo>
                    <a:pt x="16239" y="1174550"/>
                    <a:pt x="17321" y="961776"/>
                    <a:pt x="0" y="679973"/>
                  </a:cubicBezTo>
                  <a:cubicBezTo>
                    <a:pt x="-17321" y="398170"/>
                    <a:pt x="-9622" y="176420"/>
                    <a:pt x="0" y="0"/>
                  </a:cubicBezTo>
                  <a:close/>
                </a:path>
              </a:pathLst>
            </a:custGeom>
            <a:solidFill>
              <a:srgbClr val="EF60A3"/>
            </a:solidFill>
            <a:ln>
              <a:solidFill>
                <a:srgbClr val="EF60A3"/>
              </a:solidFill>
              <a:extLst>
                <a:ext uri="{C807C97D-BFC1-408E-A445-0C87EB9F89A2}">
                  <ask:lineSketchStyleProps xmlns:ask="http://schemas.microsoft.com/office/drawing/2018/sketchyshapes" sd="1219033472">
                    <a:prstGeom prst="rect">
                      <a:avLst/>
                    </a:prstGeom>
                    <ask:type>
                      <ask:lineSketchFreehand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Ins="180000" rtlCol="0" anchor="ctr"/>
            <a:lstStyle/>
            <a:p>
              <a:pPr algn="r"/>
              <a:r>
                <a:rPr lang="en-US">
                  <a:latin typeface="Roboto Slab Medium" pitchFamily="2" charset="0"/>
                  <a:ea typeface="Roboto Slab Medium" pitchFamily="2" charset="0"/>
                </a:rPr>
                <a:t>Check for</a:t>
              </a:r>
            </a:p>
            <a:p>
              <a:pPr algn="r"/>
              <a:r>
                <a:rPr lang="en-US">
                  <a:latin typeface="Roboto Slab Medium" pitchFamily="2" charset="0"/>
                  <a:ea typeface="Roboto Slab Medium" pitchFamily="2" charset="0"/>
                </a:rPr>
                <a:t>under-</a:t>
              </a:r>
              <a:br>
                <a:rPr lang="en-US">
                  <a:latin typeface="Roboto Slab Medium" pitchFamily="2" charset="0"/>
                  <a:ea typeface="Roboto Slab Medium" pitchFamily="2" charset="0"/>
                </a:rPr>
              </a:br>
              <a:r>
                <a:rPr lang="en-US">
                  <a:latin typeface="Roboto Slab Medium" pitchFamily="2" charset="0"/>
                  <a:ea typeface="Roboto Slab Medium" pitchFamily="2" charset="0"/>
                </a:rPr>
                <a:t>standing</a:t>
              </a:r>
            </a:p>
          </p:txBody>
        </p:sp>
        <p:pic>
          <p:nvPicPr>
            <p:cNvPr id="55" name="Graphic 54">
              <a:extLst>
                <a:ext uri="{FF2B5EF4-FFF2-40B4-BE49-F238E27FC236}">
                  <a16:creationId xmlns:a16="http://schemas.microsoft.com/office/drawing/2014/main" id="{7828B1AF-7987-0E53-FC71-FC94A65EC5F9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rcRect/>
            <a:stretch/>
          </p:blipFill>
          <p:spPr>
            <a:xfrm>
              <a:off x="3314322" y="1899573"/>
              <a:ext cx="914400" cy="911157"/>
            </a:xfrm>
            <a:prstGeom prst="rect">
              <a:avLst/>
            </a:prstGeom>
          </p:spPr>
        </p:pic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085D291D-C186-B3BD-9D9D-F81E3936D646}"/>
              </a:ext>
            </a:extLst>
          </p:cNvPr>
          <p:cNvGrpSpPr/>
          <p:nvPr/>
        </p:nvGrpSpPr>
        <p:grpSpPr>
          <a:xfrm>
            <a:off x="6218300" y="3257897"/>
            <a:ext cx="2729723" cy="1359945"/>
            <a:chOff x="6221362" y="1674780"/>
            <a:chExt cx="2729723" cy="1359945"/>
          </a:xfrm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D8556D88-D983-5A5A-AB15-BCA8BE09A323}"/>
                </a:ext>
              </a:extLst>
            </p:cNvPr>
            <p:cNvSpPr/>
            <p:nvPr/>
          </p:nvSpPr>
          <p:spPr>
            <a:xfrm>
              <a:off x="6221362" y="1674780"/>
              <a:ext cx="2729723" cy="1359945"/>
            </a:xfrm>
            <a:custGeom>
              <a:avLst/>
              <a:gdLst>
                <a:gd name="connsiteX0" fmla="*/ 0 w 2729723"/>
                <a:gd name="connsiteY0" fmla="*/ 0 h 1359945"/>
                <a:gd name="connsiteX1" fmla="*/ 655134 w 2729723"/>
                <a:gd name="connsiteY1" fmla="*/ 0 h 1359945"/>
                <a:gd name="connsiteX2" fmla="*/ 1337564 w 2729723"/>
                <a:gd name="connsiteY2" fmla="*/ 0 h 1359945"/>
                <a:gd name="connsiteX3" fmla="*/ 2047292 w 2729723"/>
                <a:gd name="connsiteY3" fmla="*/ 0 h 1359945"/>
                <a:gd name="connsiteX4" fmla="*/ 2729723 w 2729723"/>
                <a:gd name="connsiteY4" fmla="*/ 0 h 1359945"/>
                <a:gd name="connsiteX5" fmla="*/ 2729723 w 2729723"/>
                <a:gd name="connsiteY5" fmla="*/ 693572 h 1359945"/>
                <a:gd name="connsiteX6" fmla="*/ 2729723 w 2729723"/>
                <a:gd name="connsiteY6" fmla="*/ 1359945 h 1359945"/>
                <a:gd name="connsiteX7" fmla="*/ 1992698 w 2729723"/>
                <a:gd name="connsiteY7" fmla="*/ 1359945 h 1359945"/>
                <a:gd name="connsiteX8" fmla="*/ 1255673 w 2729723"/>
                <a:gd name="connsiteY8" fmla="*/ 1359945 h 1359945"/>
                <a:gd name="connsiteX9" fmla="*/ 0 w 2729723"/>
                <a:gd name="connsiteY9" fmla="*/ 1359945 h 1359945"/>
                <a:gd name="connsiteX10" fmla="*/ 0 w 2729723"/>
                <a:gd name="connsiteY10" fmla="*/ 693572 h 1359945"/>
                <a:gd name="connsiteX11" fmla="*/ 0 w 2729723"/>
                <a:gd name="connsiteY11" fmla="*/ 0 h 13599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729723" h="1359945" fill="none" extrusionOk="0">
                  <a:moveTo>
                    <a:pt x="0" y="0"/>
                  </a:moveTo>
                  <a:cubicBezTo>
                    <a:pt x="279569" y="-6478"/>
                    <a:pt x="511689" y="-550"/>
                    <a:pt x="655134" y="0"/>
                  </a:cubicBezTo>
                  <a:cubicBezTo>
                    <a:pt x="798579" y="550"/>
                    <a:pt x="1186960" y="17573"/>
                    <a:pt x="1337564" y="0"/>
                  </a:cubicBezTo>
                  <a:cubicBezTo>
                    <a:pt x="1488168" y="-17573"/>
                    <a:pt x="1812647" y="10174"/>
                    <a:pt x="2047292" y="0"/>
                  </a:cubicBezTo>
                  <a:cubicBezTo>
                    <a:pt x="2281937" y="-10174"/>
                    <a:pt x="2567899" y="22415"/>
                    <a:pt x="2729723" y="0"/>
                  </a:cubicBezTo>
                  <a:cubicBezTo>
                    <a:pt x="2731546" y="305425"/>
                    <a:pt x="2713675" y="378650"/>
                    <a:pt x="2729723" y="693572"/>
                  </a:cubicBezTo>
                  <a:cubicBezTo>
                    <a:pt x="2745771" y="1008494"/>
                    <a:pt x="2696662" y="1053016"/>
                    <a:pt x="2729723" y="1359945"/>
                  </a:cubicBezTo>
                  <a:cubicBezTo>
                    <a:pt x="2416094" y="1377273"/>
                    <a:pt x="2220005" y="1371114"/>
                    <a:pt x="1992698" y="1359945"/>
                  </a:cubicBezTo>
                  <a:cubicBezTo>
                    <a:pt x="1765391" y="1348776"/>
                    <a:pt x="1437896" y="1328355"/>
                    <a:pt x="1255673" y="1359945"/>
                  </a:cubicBezTo>
                  <a:cubicBezTo>
                    <a:pt x="1073451" y="1391535"/>
                    <a:pt x="274122" y="1412124"/>
                    <a:pt x="0" y="1359945"/>
                  </a:cubicBezTo>
                  <a:cubicBezTo>
                    <a:pt x="22558" y="1127124"/>
                    <a:pt x="33095" y="954979"/>
                    <a:pt x="0" y="693572"/>
                  </a:cubicBezTo>
                  <a:cubicBezTo>
                    <a:pt x="-33095" y="432165"/>
                    <a:pt x="-27411" y="337201"/>
                    <a:pt x="0" y="0"/>
                  </a:cubicBezTo>
                  <a:close/>
                </a:path>
                <a:path w="2729723" h="1359945" stroke="0" extrusionOk="0">
                  <a:moveTo>
                    <a:pt x="0" y="0"/>
                  </a:moveTo>
                  <a:cubicBezTo>
                    <a:pt x="236134" y="2452"/>
                    <a:pt x="353338" y="-13224"/>
                    <a:pt x="655134" y="0"/>
                  </a:cubicBezTo>
                  <a:cubicBezTo>
                    <a:pt x="956930" y="13224"/>
                    <a:pt x="1048418" y="26801"/>
                    <a:pt x="1255673" y="0"/>
                  </a:cubicBezTo>
                  <a:cubicBezTo>
                    <a:pt x="1462928" y="-26801"/>
                    <a:pt x="1826549" y="-34688"/>
                    <a:pt x="1992698" y="0"/>
                  </a:cubicBezTo>
                  <a:cubicBezTo>
                    <a:pt x="2158848" y="34688"/>
                    <a:pt x="2386721" y="-33901"/>
                    <a:pt x="2729723" y="0"/>
                  </a:cubicBezTo>
                  <a:cubicBezTo>
                    <a:pt x="2711470" y="155789"/>
                    <a:pt x="2730567" y="431397"/>
                    <a:pt x="2729723" y="666373"/>
                  </a:cubicBezTo>
                  <a:cubicBezTo>
                    <a:pt x="2728879" y="901349"/>
                    <a:pt x="2703564" y="1129758"/>
                    <a:pt x="2729723" y="1359945"/>
                  </a:cubicBezTo>
                  <a:cubicBezTo>
                    <a:pt x="2414596" y="1359170"/>
                    <a:pt x="2371191" y="1393557"/>
                    <a:pt x="2047292" y="1359945"/>
                  </a:cubicBezTo>
                  <a:cubicBezTo>
                    <a:pt x="1723393" y="1326333"/>
                    <a:pt x="1547512" y="1387547"/>
                    <a:pt x="1310267" y="1359945"/>
                  </a:cubicBezTo>
                  <a:cubicBezTo>
                    <a:pt x="1073022" y="1332343"/>
                    <a:pt x="903226" y="1385422"/>
                    <a:pt x="709728" y="1359945"/>
                  </a:cubicBezTo>
                  <a:cubicBezTo>
                    <a:pt x="516230" y="1334468"/>
                    <a:pt x="216804" y="1346544"/>
                    <a:pt x="0" y="1359945"/>
                  </a:cubicBezTo>
                  <a:cubicBezTo>
                    <a:pt x="16239" y="1174550"/>
                    <a:pt x="17321" y="961776"/>
                    <a:pt x="0" y="679973"/>
                  </a:cubicBezTo>
                  <a:cubicBezTo>
                    <a:pt x="-17321" y="398170"/>
                    <a:pt x="-9622" y="176420"/>
                    <a:pt x="0" y="0"/>
                  </a:cubicBezTo>
                  <a:close/>
                </a:path>
              </a:pathLst>
            </a:custGeom>
            <a:solidFill>
              <a:srgbClr val="A50034"/>
            </a:solidFill>
            <a:ln>
              <a:solidFill>
                <a:srgbClr val="A50034"/>
              </a:solidFill>
              <a:extLst>
                <a:ext uri="{C807C97D-BFC1-408E-A445-0C87EB9F89A2}">
                  <ask:lineSketchStyleProps xmlns:ask="http://schemas.microsoft.com/office/drawing/2018/sketchyshapes" sd="1219033472">
                    <a:prstGeom prst="rect">
                      <a:avLst/>
                    </a:prstGeom>
                    <ask:type>
                      <ask:lineSketchFreehand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Ins="180000" rtlCol="0" anchor="ctr"/>
            <a:lstStyle/>
            <a:p>
              <a:pPr algn="r"/>
              <a:r>
                <a:rPr lang="en-US">
                  <a:latin typeface="Roboto Slab Medium" pitchFamily="2" charset="0"/>
                  <a:ea typeface="Roboto Slab Medium" pitchFamily="2" charset="0"/>
                </a:rPr>
                <a:t>Provide</a:t>
              </a:r>
              <a:br>
                <a:rPr lang="en-US">
                  <a:latin typeface="Roboto Slab Medium" pitchFamily="2" charset="0"/>
                  <a:ea typeface="Roboto Slab Medium" pitchFamily="2" charset="0"/>
                </a:rPr>
              </a:br>
              <a:r>
                <a:rPr lang="en-US">
                  <a:latin typeface="Roboto Slab Medium" pitchFamily="2" charset="0"/>
                  <a:ea typeface="Roboto Slab Medium" pitchFamily="2" charset="0"/>
                </a:rPr>
                <a:t>scaffolds</a:t>
              </a:r>
            </a:p>
          </p:txBody>
        </p:sp>
        <p:pic>
          <p:nvPicPr>
            <p:cNvPr id="58" name="Graphic 57">
              <a:extLst>
                <a:ext uri="{FF2B5EF4-FFF2-40B4-BE49-F238E27FC236}">
                  <a16:creationId xmlns:a16="http://schemas.microsoft.com/office/drawing/2014/main" id="{3B361947-E91A-4AE5-BDB9-4F90F102ED58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6"/>
                </a:ext>
              </a:extLst>
            </a:blip>
            <a:srcRect/>
            <a:stretch/>
          </p:blipFill>
          <p:spPr>
            <a:xfrm>
              <a:off x="6288645" y="1897952"/>
              <a:ext cx="914400" cy="914400"/>
            </a:xfrm>
            <a:prstGeom prst="rect">
              <a:avLst/>
            </a:prstGeom>
          </p:spPr>
        </p:pic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69D6D039-7803-61A5-8663-24974E071CAE}"/>
              </a:ext>
            </a:extLst>
          </p:cNvPr>
          <p:cNvGrpSpPr/>
          <p:nvPr/>
        </p:nvGrpSpPr>
        <p:grpSpPr>
          <a:xfrm>
            <a:off x="9192623" y="3257897"/>
            <a:ext cx="2729723" cy="1359945"/>
            <a:chOff x="9195685" y="1674780"/>
            <a:chExt cx="2729723" cy="1359945"/>
          </a:xfrm>
        </p:grpSpPr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id="{1A8B5B7A-17B7-26AE-9D57-B2BF11D993EE}"/>
                </a:ext>
              </a:extLst>
            </p:cNvPr>
            <p:cNvSpPr/>
            <p:nvPr/>
          </p:nvSpPr>
          <p:spPr>
            <a:xfrm>
              <a:off x="9195685" y="1674780"/>
              <a:ext cx="2729723" cy="1359945"/>
            </a:xfrm>
            <a:custGeom>
              <a:avLst/>
              <a:gdLst>
                <a:gd name="connsiteX0" fmla="*/ 0 w 2729723"/>
                <a:gd name="connsiteY0" fmla="*/ 0 h 1359945"/>
                <a:gd name="connsiteX1" fmla="*/ 655134 w 2729723"/>
                <a:gd name="connsiteY1" fmla="*/ 0 h 1359945"/>
                <a:gd name="connsiteX2" fmla="*/ 1337564 w 2729723"/>
                <a:gd name="connsiteY2" fmla="*/ 0 h 1359945"/>
                <a:gd name="connsiteX3" fmla="*/ 2047292 w 2729723"/>
                <a:gd name="connsiteY3" fmla="*/ 0 h 1359945"/>
                <a:gd name="connsiteX4" fmla="*/ 2729723 w 2729723"/>
                <a:gd name="connsiteY4" fmla="*/ 0 h 1359945"/>
                <a:gd name="connsiteX5" fmla="*/ 2729723 w 2729723"/>
                <a:gd name="connsiteY5" fmla="*/ 693572 h 1359945"/>
                <a:gd name="connsiteX6" fmla="*/ 2729723 w 2729723"/>
                <a:gd name="connsiteY6" fmla="*/ 1359945 h 1359945"/>
                <a:gd name="connsiteX7" fmla="*/ 1992698 w 2729723"/>
                <a:gd name="connsiteY7" fmla="*/ 1359945 h 1359945"/>
                <a:gd name="connsiteX8" fmla="*/ 1255673 w 2729723"/>
                <a:gd name="connsiteY8" fmla="*/ 1359945 h 1359945"/>
                <a:gd name="connsiteX9" fmla="*/ 0 w 2729723"/>
                <a:gd name="connsiteY9" fmla="*/ 1359945 h 1359945"/>
                <a:gd name="connsiteX10" fmla="*/ 0 w 2729723"/>
                <a:gd name="connsiteY10" fmla="*/ 693572 h 1359945"/>
                <a:gd name="connsiteX11" fmla="*/ 0 w 2729723"/>
                <a:gd name="connsiteY11" fmla="*/ 0 h 13599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729723" h="1359945" fill="none" extrusionOk="0">
                  <a:moveTo>
                    <a:pt x="0" y="0"/>
                  </a:moveTo>
                  <a:cubicBezTo>
                    <a:pt x="279569" y="-6478"/>
                    <a:pt x="511689" y="-550"/>
                    <a:pt x="655134" y="0"/>
                  </a:cubicBezTo>
                  <a:cubicBezTo>
                    <a:pt x="798579" y="550"/>
                    <a:pt x="1186960" y="17573"/>
                    <a:pt x="1337564" y="0"/>
                  </a:cubicBezTo>
                  <a:cubicBezTo>
                    <a:pt x="1488168" y="-17573"/>
                    <a:pt x="1812647" y="10174"/>
                    <a:pt x="2047292" y="0"/>
                  </a:cubicBezTo>
                  <a:cubicBezTo>
                    <a:pt x="2281937" y="-10174"/>
                    <a:pt x="2567899" y="22415"/>
                    <a:pt x="2729723" y="0"/>
                  </a:cubicBezTo>
                  <a:cubicBezTo>
                    <a:pt x="2731546" y="305425"/>
                    <a:pt x="2713675" y="378650"/>
                    <a:pt x="2729723" y="693572"/>
                  </a:cubicBezTo>
                  <a:cubicBezTo>
                    <a:pt x="2745771" y="1008494"/>
                    <a:pt x="2696662" y="1053016"/>
                    <a:pt x="2729723" y="1359945"/>
                  </a:cubicBezTo>
                  <a:cubicBezTo>
                    <a:pt x="2416094" y="1377273"/>
                    <a:pt x="2220005" y="1371114"/>
                    <a:pt x="1992698" y="1359945"/>
                  </a:cubicBezTo>
                  <a:cubicBezTo>
                    <a:pt x="1765391" y="1348776"/>
                    <a:pt x="1437896" y="1328355"/>
                    <a:pt x="1255673" y="1359945"/>
                  </a:cubicBezTo>
                  <a:cubicBezTo>
                    <a:pt x="1073451" y="1391535"/>
                    <a:pt x="274122" y="1412124"/>
                    <a:pt x="0" y="1359945"/>
                  </a:cubicBezTo>
                  <a:cubicBezTo>
                    <a:pt x="22558" y="1127124"/>
                    <a:pt x="33095" y="954979"/>
                    <a:pt x="0" y="693572"/>
                  </a:cubicBezTo>
                  <a:cubicBezTo>
                    <a:pt x="-33095" y="432165"/>
                    <a:pt x="-27411" y="337201"/>
                    <a:pt x="0" y="0"/>
                  </a:cubicBezTo>
                  <a:close/>
                </a:path>
                <a:path w="2729723" h="1359945" stroke="0" extrusionOk="0">
                  <a:moveTo>
                    <a:pt x="0" y="0"/>
                  </a:moveTo>
                  <a:cubicBezTo>
                    <a:pt x="236134" y="2452"/>
                    <a:pt x="353338" y="-13224"/>
                    <a:pt x="655134" y="0"/>
                  </a:cubicBezTo>
                  <a:cubicBezTo>
                    <a:pt x="956930" y="13224"/>
                    <a:pt x="1048418" y="26801"/>
                    <a:pt x="1255673" y="0"/>
                  </a:cubicBezTo>
                  <a:cubicBezTo>
                    <a:pt x="1462928" y="-26801"/>
                    <a:pt x="1826549" y="-34688"/>
                    <a:pt x="1992698" y="0"/>
                  </a:cubicBezTo>
                  <a:cubicBezTo>
                    <a:pt x="2158848" y="34688"/>
                    <a:pt x="2386721" y="-33901"/>
                    <a:pt x="2729723" y="0"/>
                  </a:cubicBezTo>
                  <a:cubicBezTo>
                    <a:pt x="2711470" y="155789"/>
                    <a:pt x="2730567" y="431397"/>
                    <a:pt x="2729723" y="666373"/>
                  </a:cubicBezTo>
                  <a:cubicBezTo>
                    <a:pt x="2728879" y="901349"/>
                    <a:pt x="2703564" y="1129758"/>
                    <a:pt x="2729723" y="1359945"/>
                  </a:cubicBezTo>
                  <a:cubicBezTo>
                    <a:pt x="2414596" y="1359170"/>
                    <a:pt x="2371191" y="1393557"/>
                    <a:pt x="2047292" y="1359945"/>
                  </a:cubicBezTo>
                  <a:cubicBezTo>
                    <a:pt x="1723393" y="1326333"/>
                    <a:pt x="1547512" y="1387547"/>
                    <a:pt x="1310267" y="1359945"/>
                  </a:cubicBezTo>
                  <a:cubicBezTo>
                    <a:pt x="1073022" y="1332343"/>
                    <a:pt x="903226" y="1385422"/>
                    <a:pt x="709728" y="1359945"/>
                  </a:cubicBezTo>
                  <a:cubicBezTo>
                    <a:pt x="516230" y="1334468"/>
                    <a:pt x="216804" y="1346544"/>
                    <a:pt x="0" y="1359945"/>
                  </a:cubicBezTo>
                  <a:cubicBezTo>
                    <a:pt x="16239" y="1174550"/>
                    <a:pt x="17321" y="961776"/>
                    <a:pt x="0" y="679973"/>
                  </a:cubicBezTo>
                  <a:cubicBezTo>
                    <a:pt x="-17321" y="398170"/>
                    <a:pt x="-9622" y="176420"/>
                    <a:pt x="0" y="0"/>
                  </a:cubicBezTo>
                  <a:close/>
                </a:path>
              </a:pathLst>
            </a:custGeom>
            <a:solidFill>
              <a:srgbClr val="E03C31"/>
            </a:solidFill>
            <a:ln>
              <a:solidFill>
                <a:srgbClr val="E03C31"/>
              </a:solidFill>
              <a:extLst>
                <a:ext uri="{C807C97D-BFC1-408E-A445-0C87EB9F89A2}">
                  <ask:lineSketchStyleProps xmlns:ask="http://schemas.microsoft.com/office/drawing/2018/sketchyshapes" sd="1219033472">
                    <a:prstGeom prst="rect">
                      <a:avLst/>
                    </a:prstGeom>
                    <ask:type>
                      <ask:lineSketchFreehand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Ins="180000" rtlCol="0" anchor="ctr"/>
            <a:lstStyle/>
            <a:p>
              <a:pPr algn="r"/>
              <a:r>
                <a:rPr lang="en-US">
                  <a:latin typeface="Roboto Slab Medium" pitchFamily="2" charset="0"/>
                  <a:ea typeface="Roboto Slab Medium" pitchFamily="2" charset="0"/>
                </a:rPr>
                <a:t>Space</a:t>
              </a:r>
              <a:br>
                <a:rPr lang="en-US">
                  <a:latin typeface="Roboto Slab Medium" pitchFamily="2" charset="0"/>
                  <a:ea typeface="Roboto Slab Medium" pitchFamily="2" charset="0"/>
                </a:rPr>
              </a:br>
              <a:r>
                <a:rPr lang="en-US">
                  <a:latin typeface="Roboto Slab Medium" pitchFamily="2" charset="0"/>
                  <a:ea typeface="Roboto Slab Medium" pitchFamily="2" charset="0"/>
                </a:rPr>
                <a:t>practice</a:t>
              </a:r>
              <a:br>
                <a:rPr lang="en-US">
                  <a:latin typeface="Roboto Slab Medium" pitchFamily="2" charset="0"/>
                  <a:ea typeface="Roboto Slab Medium" pitchFamily="2" charset="0"/>
                </a:rPr>
              </a:br>
              <a:r>
                <a:rPr lang="en-US">
                  <a:latin typeface="Roboto Slab Medium" pitchFamily="2" charset="0"/>
                  <a:ea typeface="Roboto Slab Medium" pitchFamily="2" charset="0"/>
                </a:rPr>
                <a:t>over time</a:t>
              </a:r>
            </a:p>
          </p:txBody>
        </p:sp>
        <p:pic>
          <p:nvPicPr>
            <p:cNvPr id="61" name="Graphic 60" descr="Monthly calendar with solid fill">
              <a:extLst>
                <a:ext uri="{FF2B5EF4-FFF2-40B4-BE49-F238E27FC236}">
                  <a16:creationId xmlns:a16="http://schemas.microsoft.com/office/drawing/2014/main" id="{38DDE8EE-1E98-DDC4-31E5-EFDD1D6C83FC}"/>
                </a:ext>
              </a:extLst>
            </p:cNvPr>
            <p:cNvPicPr>
              <a:picLocks noChangeAspect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8"/>
                </a:ext>
              </a:extLst>
            </a:blip>
            <a:srcRect/>
            <a:stretch/>
          </p:blipFill>
          <p:spPr>
            <a:xfrm>
              <a:off x="9262968" y="1897952"/>
              <a:ext cx="914400" cy="914400"/>
            </a:xfrm>
            <a:prstGeom prst="rect">
              <a:avLst/>
            </a:prstGeom>
          </p:spPr>
        </p:pic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F0DA7D3D-1DB4-0BCF-7C05-C8D68A4088C0}"/>
              </a:ext>
            </a:extLst>
          </p:cNvPr>
          <p:cNvGrpSpPr/>
          <p:nvPr/>
        </p:nvGrpSpPr>
        <p:grpSpPr>
          <a:xfrm>
            <a:off x="269654" y="4841014"/>
            <a:ext cx="2729723" cy="1359945"/>
            <a:chOff x="272716" y="1674780"/>
            <a:chExt cx="2729723" cy="1359945"/>
          </a:xfrm>
        </p:grpSpPr>
        <p:sp>
          <p:nvSpPr>
            <p:cNvPr id="63" name="Rectangle 62">
              <a:extLst>
                <a:ext uri="{FF2B5EF4-FFF2-40B4-BE49-F238E27FC236}">
                  <a16:creationId xmlns:a16="http://schemas.microsoft.com/office/drawing/2014/main" id="{889225CA-459F-2C6F-D1B5-7BE305BB44AD}"/>
                </a:ext>
              </a:extLst>
            </p:cNvPr>
            <p:cNvSpPr/>
            <p:nvPr/>
          </p:nvSpPr>
          <p:spPr>
            <a:xfrm>
              <a:off x="272716" y="1674780"/>
              <a:ext cx="2729723" cy="1359945"/>
            </a:xfrm>
            <a:custGeom>
              <a:avLst/>
              <a:gdLst>
                <a:gd name="connsiteX0" fmla="*/ 0 w 2729723"/>
                <a:gd name="connsiteY0" fmla="*/ 0 h 1359945"/>
                <a:gd name="connsiteX1" fmla="*/ 655134 w 2729723"/>
                <a:gd name="connsiteY1" fmla="*/ 0 h 1359945"/>
                <a:gd name="connsiteX2" fmla="*/ 1337564 w 2729723"/>
                <a:gd name="connsiteY2" fmla="*/ 0 h 1359945"/>
                <a:gd name="connsiteX3" fmla="*/ 2047292 w 2729723"/>
                <a:gd name="connsiteY3" fmla="*/ 0 h 1359945"/>
                <a:gd name="connsiteX4" fmla="*/ 2729723 w 2729723"/>
                <a:gd name="connsiteY4" fmla="*/ 0 h 1359945"/>
                <a:gd name="connsiteX5" fmla="*/ 2729723 w 2729723"/>
                <a:gd name="connsiteY5" fmla="*/ 693572 h 1359945"/>
                <a:gd name="connsiteX6" fmla="*/ 2729723 w 2729723"/>
                <a:gd name="connsiteY6" fmla="*/ 1359945 h 1359945"/>
                <a:gd name="connsiteX7" fmla="*/ 1992698 w 2729723"/>
                <a:gd name="connsiteY7" fmla="*/ 1359945 h 1359945"/>
                <a:gd name="connsiteX8" fmla="*/ 1255673 w 2729723"/>
                <a:gd name="connsiteY8" fmla="*/ 1359945 h 1359945"/>
                <a:gd name="connsiteX9" fmla="*/ 0 w 2729723"/>
                <a:gd name="connsiteY9" fmla="*/ 1359945 h 1359945"/>
                <a:gd name="connsiteX10" fmla="*/ 0 w 2729723"/>
                <a:gd name="connsiteY10" fmla="*/ 693572 h 1359945"/>
                <a:gd name="connsiteX11" fmla="*/ 0 w 2729723"/>
                <a:gd name="connsiteY11" fmla="*/ 0 h 13599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729723" h="1359945" fill="none" extrusionOk="0">
                  <a:moveTo>
                    <a:pt x="0" y="0"/>
                  </a:moveTo>
                  <a:cubicBezTo>
                    <a:pt x="279569" y="-6478"/>
                    <a:pt x="511689" y="-550"/>
                    <a:pt x="655134" y="0"/>
                  </a:cubicBezTo>
                  <a:cubicBezTo>
                    <a:pt x="798579" y="550"/>
                    <a:pt x="1186960" y="17573"/>
                    <a:pt x="1337564" y="0"/>
                  </a:cubicBezTo>
                  <a:cubicBezTo>
                    <a:pt x="1488168" y="-17573"/>
                    <a:pt x="1812647" y="10174"/>
                    <a:pt x="2047292" y="0"/>
                  </a:cubicBezTo>
                  <a:cubicBezTo>
                    <a:pt x="2281937" y="-10174"/>
                    <a:pt x="2567899" y="22415"/>
                    <a:pt x="2729723" y="0"/>
                  </a:cubicBezTo>
                  <a:cubicBezTo>
                    <a:pt x="2731546" y="305425"/>
                    <a:pt x="2713675" y="378650"/>
                    <a:pt x="2729723" y="693572"/>
                  </a:cubicBezTo>
                  <a:cubicBezTo>
                    <a:pt x="2745771" y="1008494"/>
                    <a:pt x="2696662" y="1053016"/>
                    <a:pt x="2729723" y="1359945"/>
                  </a:cubicBezTo>
                  <a:cubicBezTo>
                    <a:pt x="2416094" y="1377273"/>
                    <a:pt x="2220005" y="1371114"/>
                    <a:pt x="1992698" y="1359945"/>
                  </a:cubicBezTo>
                  <a:cubicBezTo>
                    <a:pt x="1765391" y="1348776"/>
                    <a:pt x="1437896" y="1328355"/>
                    <a:pt x="1255673" y="1359945"/>
                  </a:cubicBezTo>
                  <a:cubicBezTo>
                    <a:pt x="1073451" y="1391535"/>
                    <a:pt x="274122" y="1412124"/>
                    <a:pt x="0" y="1359945"/>
                  </a:cubicBezTo>
                  <a:cubicBezTo>
                    <a:pt x="22558" y="1127124"/>
                    <a:pt x="33095" y="954979"/>
                    <a:pt x="0" y="693572"/>
                  </a:cubicBezTo>
                  <a:cubicBezTo>
                    <a:pt x="-33095" y="432165"/>
                    <a:pt x="-27411" y="337201"/>
                    <a:pt x="0" y="0"/>
                  </a:cubicBezTo>
                  <a:close/>
                </a:path>
                <a:path w="2729723" h="1359945" stroke="0" extrusionOk="0">
                  <a:moveTo>
                    <a:pt x="0" y="0"/>
                  </a:moveTo>
                  <a:cubicBezTo>
                    <a:pt x="236134" y="2452"/>
                    <a:pt x="353338" y="-13224"/>
                    <a:pt x="655134" y="0"/>
                  </a:cubicBezTo>
                  <a:cubicBezTo>
                    <a:pt x="956930" y="13224"/>
                    <a:pt x="1048418" y="26801"/>
                    <a:pt x="1255673" y="0"/>
                  </a:cubicBezTo>
                  <a:cubicBezTo>
                    <a:pt x="1462928" y="-26801"/>
                    <a:pt x="1826549" y="-34688"/>
                    <a:pt x="1992698" y="0"/>
                  </a:cubicBezTo>
                  <a:cubicBezTo>
                    <a:pt x="2158848" y="34688"/>
                    <a:pt x="2386721" y="-33901"/>
                    <a:pt x="2729723" y="0"/>
                  </a:cubicBezTo>
                  <a:cubicBezTo>
                    <a:pt x="2711470" y="155789"/>
                    <a:pt x="2730567" y="431397"/>
                    <a:pt x="2729723" y="666373"/>
                  </a:cubicBezTo>
                  <a:cubicBezTo>
                    <a:pt x="2728879" y="901349"/>
                    <a:pt x="2703564" y="1129758"/>
                    <a:pt x="2729723" y="1359945"/>
                  </a:cubicBezTo>
                  <a:cubicBezTo>
                    <a:pt x="2414596" y="1359170"/>
                    <a:pt x="2371191" y="1393557"/>
                    <a:pt x="2047292" y="1359945"/>
                  </a:cubicBezTo>
                  <a:cubicBezTo>
                    <a:pt x="1723393" y="1326333"/>
                    <a:pt x="1547512" y="1387547"/>
                    <a:pt x="1310267" y="1359945"/>
                  </a:cubicBezTo>
                  <a:cubicBezTo>
                    <a:pt x="1073022" y="1332343"/>
                    <a:pt x="903226" y="1385422"/>
                    <a:pt x="709728" y="1359945"/>
                  </a:cubicBezTo>
                  <a:cubicBezTo>
                    <a:pt x="516230" y="1334468"/>
                    <a:pt x="216804" y="1346544"/>
                    <a:pt x="0" y="1359945"/>
                  </a:cubicBezTo>
                  <a:cubicBezTo>
                    <a:pt x="16239" y="1174550"/>
                    <a:pt x="17321" y="961776"/>
                    <a:pt x="0" y="679973"/>
                  </a:cubicBezTo>
                  <a:cubicBezTo>
                    <a:pt x="-17321" y="398170"/>
                    <a:pt x="-9622" y="176420"/>
                    <a:pt x="0" y="0"/>
                  </a:cubicBezTo>
                  <a:close/>
                </a:path>
              </a:pathLst>
            </a:custGeom>
            <a:solidFill>
              <a:srgbClr val="EB6842"/>
            </a:solidFill>
            <a:ln>
              <a:solidFill>
                <a:srgbClr val="EB6842"/>
              </a:solidFill>
              <a:extLst>
                <a:ext uri="{C807C97D-BFC1-408E-A445-0C87EB9F89A2}">
                  <ask:lineSketchStyleProps xmlns:ask="http://schemas.microsoft.com/office/drawing/2018/sketchyshapes" sd="1219033472">
                    <a:prstGeom prst="rect">
                      <a:avLst/>
                    </a:prstGeom>
                    <ask:type>
                      <ask:lineSketchFreehand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Ins="180000" rtlCol="0" anchor="ctr"/>
            <a:lstStyle/>
            <a:p>
              <a:pPr algn="r"/>
              <a:r>
                <a:rPr lang="en-US">
                  <a:latin typeface="Roboto Slab Medium" pitchFamily="2" charset="0"/>
                  <a:ea typeface="Roboto Slab Medium" pitchFamily="2" charset="0"/>
                </a:rPr>
                <a:t>Interleave </a:t>
              </a:r>
              <a:br>
                <a:rPr lang="en-US">
                  <a:latin typeface="Roboto Slab Medium" pitchFamily="2" charset="0"/>
                  <a:ea typeface="Roboto Slab Medium" pitchFamily="2" charset="0"/>
                </a:rPr>
              </a:br>
              <a:r>
                <a:rPr lang="en-US">
                  <a:latin typeface="Roboto Slab Medium" pitchFamily="2" charset="0"/>
                  <a:ea typeface="Roboto Slab Medium" pitchFamily="2" charset="0"/>
                </a:rPr>
                <a:t>with</a:t>
              </a:r>
              <a:br>
                <a:rPr lang="en-US">
                  <a:latin typeface="Roboto Slab Medium" pitchFamily="2" charset="0"/>
                  <a:ea typeface="Roboto Slab Medium" pitchFamily="2" charset="0"/>
                </a:rPr>
              </a:br>
              <a:r>
                <a:rPr lang="en-US">
                  <a:latin typeface="Roboto Slab Medium" pitchFamily="2" charset="0"/>
                  <a:ea typeface="Roboto Slab Medium" pitchFamily="2" charset="0"/>
                </a:rPr>
                <a:t>strategies</a:t>
              </a:r>
            </a:p>
          </p:txBody>
        </p:sp>
        <p:pic>
          <p:nvPicPr>
            <p:cNvPr id="64" name="Graphic 63">
              <a:extLst>
                <a:ext uri="{FF2B5EF4-FFF2-40B4-BE49-F238E27FC236}">
                  <a16:creationId xmlns:a16="http://schemas.microsoft.com/office/drawing/2014/main" id="{13F259F4-2730-429C-045F-FF85EDDE6088}"/>
                </a:ext>
              </a:extLst>
            </p:cNvPr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20"/>
                </a:ext>
              </a:extLst>
            </a:blip>
            <a:srcRect/>
            <a:stretch/>
          </p:blipFill>
          <p:spPr>
            <a:xfrm>
              <a:off x="369182" y="1897952"/>
              <a:ext cx="856034" cy="914400"/>
            </a:xfrm>
            <a:prstGeom prst="rect">
              <a:avLst/>
            </a:prstGeom>
          </p:spPr>
        </p:pic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B880017B-53C8-8B2C-C726-E8F9EE45E024}"/>
              </a:ext>
            </a:extLst>
          </p:cNvPr>
          <p:cNvGrpSpPr/>
          <p:nvPr/>
        </p:nvGrpSpPr>
        <p:grpSpPr>
          <a:xfrm>
            <a:off x="3243977" y="4841014"/>
            <a:ext cx="2729723" cy="1359945"/>
            <a:chOff x="3247039" y="1674780"/>
            <a:chExt cx="2729723" cy="1359945"/>
          </a:xfrm>
        </p:grpSpPr>
        <p:sp>
          <p:nvSpPr>
            <p:cNvPr id="66" name="Rectangle 65">
              <a:extLst>
                <a:ext uri="{FF2B5EF4-FFF2-40B4-BE49-F238E27FC236}">
                  <a16:creationId xmlns:a16="http://schemas.microsoft.com/office/drawing/2014/main" id="{7B41E2B3-7F25-9A5E-1E43-9BAB673F0021}"/>
                </a:ext>
              </a:extLst>
            </p:cNvPr>
            <p:cNvSpPr/>
            <p:nvPr/>
          </p:nvSpPr>
          <p:spPr>
            <a:xfrm>
              <a:off x="3247039" y="1674780"/>
              <a:ext cx="2729723" cy="1359945"/>
            </a:xfrm>
            <a:custGeom>
              <a:avLst/>
              <a:gdLst>
                <a:gd name="connsiteX0" fmla="*/ 0 w 2729723"/>
                <a:gd name="connsiteY0" fmla="*/ 0 h 1359945"/>
                <a:gd name="connsiteX1" fmla="*/ 655134 w 2729723"/>
                <a:gd name="connsiteY1" fmla="*/ 0 h 1359945"/>
                <a:gd name="connsiteX2" fmla="*/ 1337564 w 2729723"/>
                <a:gd name="connsiteY2" fmla="*/ 0 h 1359945"/>
                <a:gd name="connsiteX3" fmla="*/ 2047292 w 2729723"/>
                <a:gd name="connsiteY3" fmla="*/ 0 h 1359945"/>
                <a:gd name="connsiteX4" fmla="*/ 2729723 w 2729723"/>
                <a:gd name="connsiteY4" fmla="*/ 0 h 1359945"/>
                <a:gd name="connsiteX5" fmla="*/ 2729723 w 2729723"/>
                <a:gd name="connsiteY5" fmla="*/ 693572 h 1359945"/>
                <a:gd name="connsiteX6" fmla="*/ 2729723 w 2729723"/>
                <a:gd name="connsiteY6" fmla="*/ 1359945 h 1359945"/>
                <a:gd name="connsiteX7" fmla="*/ 1992698 w 2729723"/>
                <a:gd name="connsiteY7" fmla="*/ 1359945 h 1359945"/>
                <a:gd name="connsiteX8" fmla="*/ 1255673 w 2729723"/>
                <a:gd name="connsiteY8" fmla="*/ 1359945 h 1359945"/>
                <a:gd name="connsiteX9" fmla="*/ 0 w 2729723"/>
                <a:gd name="connsiteY9" fmla="*/ 1359945 h 1359945"/>
                <a:gd name="connsiteX10" fmla="*/ 0 w 2729723"/>
                <a:gd name="connsiteY10" fmla="*/ 693572 h 1359945"/>
                <a:gd name="connsiteX11" fmla="*/ 0 w 2729723"/>
                <a:gd name="connsiteY11" fmla="*/ 0 h 13599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729723" h="1359945" fill="none" extrusionOk="0">
                  <a:moveTo>
                    <a:pt x="0" y="0"/>
                  </a:moveTo>
                  <a:cubicBezTo>
                    <a:pt x="279569" y="-6478"/>
                    <a:pt x="511689" y="-550"/>
                    <a:pt x="655134" y="0"/>
                  </a:cubicBezTo>
                  <a:cubicBezTo>
                    <a:pt x="798579" y="550"/>
                    <a:pt x="1186960" y="17573"/>
                    <a:pt x="1337564" y="0"/>
                  </a:cubicBezTo>
                  <a:cubicBezTo>
                    <a:pt x="1488168" y="-17573"/>
                    <a:pt x="1812647" y="10174"/>
                    <a:pt x="2047292" y="0"/>
                  </a:cubicBezTo>
                  <a:cubicBezTo>
                    <a:pt x="2281937" y="-10174"/>
                    <a:pt x="2567899" y="22415"/>
                    <a:pt x="2729723" y="0"/>
                  </a:cubicBezTo>
                  <a:cubicBezTo>
                    <a:pt x="2731546" y="305425"/>
                    <a:pt x="2713675" y="378650"/>
                    <a:pt x="2729723" y="693572"/>
                  </a:cubicBezTo>
                  <a:cubicBezTo>
                    <a:pt x="2745771" y="1008494"/>
                    <a:pt x="2696662" y="1053016"/>
                    <a:pt x="2729723" y="1359945"/>
                  </a:cubicBezTo>
                  <a:cubicBezTo>
                    <a:pt x="2416094" y="1377273"/>
                    <a:pt x="2220005" y="1371114"/>
                    <a:pt x="1992698" y="1359945"/>
                  </a:cubicBezTo>
                  <a:cubicBezTo>
                    <a:pt x="1765391" y="1348776"/>
                    <a:pt x="1437896" y="1328355"/>
                    <a:pt x="1255673" y="1359945"/>
                  </a:cubicBezTo>
                  <a:cubicBezTo>
                    <a:pt x="1073451" y="1391535"/>
                    <a:pt x="274122" y="1412124"/>
                    <a:pt x="0" y="1359945"/>
                  </a:cubicBezTo>
                  <a:cubicBezTo>
                    <a:pt x="22558" y="1127124"/>
                    <a:pt x="33095" y="954979"/>
                    <a:pt x="0" y="693572"/>
                  </a:cubicBezTo>
                  <a:cubicBezTo>
                    <a:pt x="-33095" y="432165"/>
                    <a:pt x="-27411" y="337201"/>
                    <a:pt x="0" y="0"/>
                  </a:cubicBezTo>
                  <a:close/>
                </a:path>
                <a:path w="2729723" h="1359945" stroke="0" extrusionOk="0">
                  <a:moveTo>
                    <a:pt x="0" y="0"/>
                  </a:moveTo>
                  <a:cubicBezTo>
                    <a:pt x="236134" y="2452"/>
                    <a:pt x="353338" y="-13224"/>
                    <a:pt x="655134" y="0"/>
                  </a:cubicBezTo>
                  <a:cubicBezTo>
                    <a:pt x="956930" y="13224"/>
                    <a:pt x="1048418" y="26801"/>
                    <a:pt x="1255673" y="0"/>
                  </a:cubicBezTo>
                  <a:cubicBezTo>
                    <a:pt x="1462928" y="-26801"/>
                    <a:pt x="1826549" y="-34688"/>
                    <a:pt x="1992698" y="0"/>
                  </a:cubicBezTo>
                  <a:cubicBezTo>
                    <a:pt x="2158848" y="34688"/>
                    <a:pt x="2386721" y="-33901"/>
                    <a:pt x="2729723" y="0"/>
                  </a:cubicBezTo>
                  <a:cubicBezTo>
                    <a:pt x="2711470" y="155789"/>
                    <a:pt x="2730567" y="431397"/>
                    <a:pt x="2729723" y="666373"/>
                  </a:cubicBezTo>
                  <a:cubicBezTo>
                    <a:pt x="2728879" y="901349"/>
                    <a:pt x="2703564" y="1129758"/>
                    <a:pt x="2729723" y="1359945"/>
                  </a:cubicBezTo>
                  <a:cubicBezTo>
                    <a:pt x="2414596" y="1359170"/>
                    <a:pt x="2371191" y="1393557"/>
                    <a:pt x="2047292" y="1359945"/>
                  </a:cubicBezTo>
                  <a:cubicBezTo>
                    <a:pt x="1723393" y="1326333"/>
                    <a:pt x="1547512" y="1387547"/>
                    <a:pt x="1310267" y="1359945"/>
                  </a:cubicBezTo>
                  <a:cubicBezTo>
                    <a:pt x="1073022" y="1332343"/>
                    <a:pt x="903226" y="1385422"/>
                    <a:pt x="709728" y="1359945"/>
                  </a:cubicBezTo>
                  <a:cubicBezTo>
                    <a:pt x="516230" y="1334468"/>
                    <a:pt x="216804" y="1346544"/>
                    <a:pt x="0" y="1359945"/>
                  </a:cubicBezTo>
                  <a:cubicBezTo>
                    <a:pt x="16239" y="1174550"/>
                    <a:pt x="17321" y="961776"/>
                    <a:pt x="0" y="679973"/>
                  </a:cubicBezTo>
                  <a:cubicBezTo>
                    <a:pt x="-17321" y="398170"/>
                    <a:pt x="-9622" y="176420"/>
                    <a:pt x="0" y="0"/>
                  </a:cubicBezTo>
                  <a:close/>
                </a:path>
              </a:pathLst>
            </a:custGeom>
            <a:solidFill>
              <a:srgbClr val="FFB81D"/>
            </a:solidFill>
            <a:ln>
              <a:solidFill>
                <a:srgbClr val="FFB81D"/>
              </a:solidFill>
              <a:extLst>
                <a:ext uri="{C807C97D-BFC1-408E-A445-0C87EB9F89A2}">
                  <ask:lineSketchStyleProps xmlns:ask="http://schemas.microsoft.com/office/drawing/2018/sketchyshapes" sd="1219033472">
                    <a:prstGeom prst="rect">
                      <a:avLst/>
                    </a:prstGeom>
                    <ask:type>
                      <ask:lineSketchFreehand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Ins="180000" rtlCol="0" anchor="ctr"/>
            <a:lstStyle/>
            <a:p>
              <a:pPr algn="r"/>
              <a:r>
                <a:rPr lang="en-US" dirty="0">
                  <a:latin typeface="Roboto Slab Medium" pitchFamily="2" charset="0"/>
                  <a:ea typeface="Roboto Slab Medium" pitchFamily="2" charset="0"/>
                </a:rPr>
                <a:t>Assessment</a:t>
              </a:r>
              <a:br>
                <a:rPr lang="en-US" dirty="0">
                  <a:latin typeface="Roboto Slab Medium" pitchFamily="2" charset="0"/>
                  <a:ea typeface="Roboto Slab Medium" pitchFamily="2" charset="0"/>
                </a:rPr>
              </a:br>
              <a:r>
                <a:rPr lang="en-US" dirty="0">
                  <a:latin typeface="Roboto Slab Medium" pitchFamily="2" charset="0"/>
                  <a:ea typeface="Roboto Slab Medium" pitchFamily="2" charset="0"/>
                </a:rPr>
                <a:t>as learning</a:t>
              </a:r>
              <a:br>
                <a:rPr lang="en-US" dirty="0">
                  <a:latin typeface="Roboto Slab Medium" pitchFamily="2" charset="0"/>
                  <a:ea typeface="Roboto Slab Medium" pitchFamily="2" charset="0"/>
                </a:rPr>
              </a:br>
              <a:r>
                <a:rPr lang="en-US" dirty="0">
                  <a:latin typeface="Roboto Slab Medium" pitchFamily="2" charset="0"/>
                  <a:ea typeface="Roboto Slab Medium" pitchFamily="2" charset="0"/>
                </a:rPr>
                <a:t>strategy</a:t>
              </a:r>
            </a:p>
          </p:txBody>
        </p:sp>
        <p:pic>
          <p:nvPicPr>
            <p:cNvPr id="67" name="Graphic 66" descr="Clipboard Mixed with solid fill">
              <a:extLst>
                <a:ext uri="{FF2B5EF4-FFF2-40B4-BE49-F238E27FC236}">
                  <a16:creationId xmlns:a16="http://schemas.microsoft.com/office/drawing/2014/main" id="{9539F24B-48EC-039C-B415-EC24763C5ECA}"/>
                </a:ext>
              </a:extLst>
            </p:cNvPr>
            <p:cNvPicPr>
              <a:picLocks noChangeAspect="1"/>
            </p:cNvPicPr>
            <p:nvPr/>
          </p:nvPicPr>
          <p:blipFill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22"/>
                </a:ext>
              </a:extLst>
            </a:blip>
            <a:srcRect/>
            <a:stretch/>
          </p:blipFill>
          <p:spPr>
            <a:xfrm>
              <a:off x="3314322" y="1897952"/>
              <a:ext cx="914400" cy="914400"/>
            </a:xfrm>
            <a:prstGeom prst="rect">
              <a:avLst/>
            </a:prstGeom>
          </p:spPr>
        </p:pic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EAC5E874-9FDF-37BF-B15C-63ABE2961C5C}"/>
              </a:ext>
            </a:extLst>
          </p:cNvPr>
          <p:cNvGrpSpPr/>
          <p:nvPr/>
        </p:nvGrpSpPr>
        <p:grpSpPr>
          <a:xfrm>
            <a:off x="6218300" y="4841014"/>
            <a:ext cx="2729723" cy="1359945"/>
            <a:chOff x="6221362" y="1674780"/>
            <a:chExt cx="2729723" cy="1359945"/>
          </a:xfrm>
        </p:grpSpPr>
        <p:sp>
          <p:nvSpPr>
            <p:cNvPr id="69" name="Rectangle 68">
              <a:extLst>
                <a:ext uri="{FF2B5EF4-FFF2-40B4-BE49-F238E27FC236}">
                  <a16:creationId xmlns:a16="http://schemas.microsoft.com/office/drawing/2014/main" id="{BA409B90-9887-0A14-67F9-4DB1CBC36F08}"/>
                </a:ext>
              </a:extLst>
            </p:cNvPr>
            <p:cNvSpPr/>
            <p:nvPr/>
          </p:nvSpPr>
          <p:spPr>
            <a:xfrm>
              <a:off x="6221362" y="1674780"/>
              <a:ext cx="2729723" cy="1359945"/>
            </a:xfrm>
            <a:custGeom>
              <a:avLst/>
              <a:gdLst>
                <a:gd name="connsiteX0" fmla="*/ 0 w 2729723"/>
                <a:gd name="connsiteY0" fmla="*/ 0 h 1359945"/>
                <a:gd name="connsiteX1" fmla="*/ 655134 w 2729723"/>
                <a:gd name="connsiteY1" fmla="*/ 0 h 1359945"/>
                <a:gd name="connsiteX2" fmla="*/ 1337564 w 2729723"/>
                <a:gd name="connsiteY2" fmla="*/ 0 h 1359945"/>
                <a:gd name="connsiteX3" fmla="*/ 2047292 w 2729723"/>
                <a:gd name="connsiteY3" fmla="*/ 0 h 1359945"/>
                <a:gd name="connsiteX4" fmla="*/ 2729723 w 2729723"/>
                <a:gd name="connsiteY4" fmla="*/ 0 h 1359945"/>
                <a:gd name="connsiteX5" fmla="*/ 2729723 w 2729723"/>
                <a:gd name="connsiteY5" fmla="*/ 693572 h 1359945"/>
                <a:gd name="connsiteX6" fmla="*/ 2729723 w 2729723"/>
                <a:gd name="connsiteY6" fmla="*/ 1359945 h 1359945"/>
                <a:gd name="connsiteX7" fmla="*/ 1992698 w 2729723"/>
                <a:gd name="connsiteY7" fmla="*/ 1359945 h 1359945"/>
                <a:gd name="connsiteX8" fmla="*/ 1255673 w 2729723"/>
                <a:gd name="connsiteY8" fmla="*/ 1359945 h 1359945"/>
                <a:gd name="connsiteX9" fmla="*/ 0 w 2729723"/>
                <a:gd name="connsiteY9" fmla="*/ 1359945 h 1359945"/>
                <a:gd name="connsiteX10" fmla="*/ 0 w 2729723"/>
                <a:gd name="connsiteY10" fmla="*/ 693572 h 1359945"/>
                <a:gd name="connsiteX11" fmla="*/ 0 w 2729723"/>
                <a:gd name="connsiteY11" fmla="*/ 0 h 13599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729723" h="1359945" fill="none" extrusionOk="0">
                  <a:moveTo>
                    <a:pt x="0" y="0"/>
                  </a:moveTo>
                  <a:cubicBezTo>
                    <a:pt x="279569" y="-6478"/>
                    <a:pt x="511689" y="-550"/>
                    <a:pt x="655134" y="0"/>
                  </a:cubicBezTo>
                  <a:cubicBezTo>
                    <a:pt x="798579" y="550"/>
                    <a:pt x="1186960" y="17573"/>
                    <a:pt x="1337564" y="0"/>
                  </a:cubicBezTo>
                  <a:cubicBezTo>
                    <a:pt x="1488168" y="-17573"/>
                    <a:pt x="1812647" y="10174"/>
                    <a:pt x="2047292" y="0"/>
                  </a:cubicBezTo>
                  <a:cubicBezTo>
                    <a:pt x="2281937" y="-10174"/>
                    <a:pt x="2567899" y="22415"/>
                    <a:pt x="2729723" y="0"/>
                  </a:cubicBezTo>
                  <a:cubicBezTo>
                    <a:pt x="2731546" y="305425"/>
                    <a:pt x="2713675" y="378650"/>
                    <a:pt x="2729723" y="693572"/>
                  </a:cubicBezTo>
                  <a:cubicBezTo>
                    <a:pt x="2745771" y="1008494"/>
                    <a:pt x="2696662" y="1053016"/>
                    <a:pt x="2729723" y="1359945"/>
                  </a:cubicBezTo>
                  <a:cubicBezTo>
                    <a:pt x="2416094" y="1377273"/>
                    <a:pt x="2220005" y="1371114"/>
                    <a:pt x="1992698" y="1359945"/>
                  </a:cubicBezTo>
                  <a:cubicBezTo>
                    <a:pt x="1765391" y="1348776"/>
                    <a:pt x="1437896" y="1328355"/>
                    <a:pt x="1255673" y="1359945"/>
                  </a:cubicBezTo>
                  <a:cubicBezTo>
                    <a:pt x="1073451" y="1391535"/>
                    <a:pt x="274122" y="1412124"/>
                    <a:pt x="0" y="1359945"/>
                  </a:cubicBezTo>
                  <a:cubicBezTo>
                    <a:pt x="22558" y="1127124"/>
                    <a:pt x="33095" y="954979"/>
                    <a:pt x="0" y="693572"/>
                  </a:cubicBezTo>
                  <a:cubicBezTo>
                    <a:pt x="-33095" y="432165"/>
                    <a:pt x="-27411" y="337201"/>
                    <a:pt x="0" y="0"/>
                  </a:cubicBezTo>
                  <a:close/>
                </a:path>
                <a:path w="2729723" h="1359945" stroke="0" extrusionOk="0">
                  <a:moveTo>
                    <a:pt x="0" y="0"/>
                  </a:moveTo>
                  <a:cubicBezTo>
                    <a:pt x="236134" y="2452"/>
                    <a:pt x="353338" y="-13224"/>
                    <a:pt x="655134" y="0"/>
                  </a:cubicBezTo>
                  <a:cubicBezTo>
                    <a:pt x="956930" y="13224"/>
                    <a:pt x="1048418" y="26801"/>
                    <a:pt x="1255673" y="0"/>
                  </a:cubicBezTo>
                  <a:cubicBezTo>
                    <a:pt x="1462928" y="-26801"/>
                    <a:pt x="1826549" y="-34688"/>
                    <a:pt x="1992698" y="0"/>
                  </a:cubicBezTo>
                  <a:cubicBezTo>
                    <a:pt x="2158848" y="34688"/>
                    <a:pt x="2386721" y="-33901"/>
                    <a:pt x="2729723" y="0"/>
                  </a:cubicBezTo>
                  <a:cubicBezTo>
                    <a:pt x="2711470" y="155789"/>
                    <a:pt x="2730567" y="431397"/>
                    <a:pt x="2729723" y="666373"/>
                  </a:cubicBezTo>
                  <a:cubicBezTo>
                    <a:pt x="2728879" y="901349"/>
                    <a:pt x="2703564" y="1129758"/>
                    <a:pt x="2729723" y="1359945"/>
                  </a:cubicBezTo>
                  <a:cubicBezTo>
                    <a:pt x="2414596" y="1359170"/>
                    <a:pt x="2371191" y="1393557"/>
                    <a:pt x="2047292" y="1359945"/>
                  </a:cubicBezTo>
                  <a:cubicBezTo>
                    <a:pt x="1723393" y="1326333"/>
                    <a:pt x="1547512" y="1387547"/>
                    <a:pt x="1310267" y="1359945"/>
                  </a:cubicBezTo>
                  <a:cubicBezTo>
                    <a:pt x="1073022" y="1332343"/>
                    <a:pt x="903226" y="1385422"/>
                    <a:pt x="709728" y="1359945"/>
                  </a:cubicBezTo>
                  <a:cubicBezTo>
                    <a:pt x="516230" y="1334468"/>
                    <a:pt x="216804" y="1346544"/>
                    <a:pt x="0" y="1359945"/>
                  </a:cubicBezTo>
                  <a:cubicBezTo>
                    <a:pt x="16239" y="1174550"/>
                    <a:pt x="17321" y="961776"/>
                    <a:pt x="0" y="679973"/>
                  </a:cubicBezTo>
                  <a:cubicBezTo>
                    <a:pt x="-17321" y="398170"/>
                    <a:pt x="-9622" y="176420"/>
                    <a:pt x="0" y="0"/>
                  </a:cubicBezTo>
                  <a:close/>
                </a:path>
              </a:pathLst>
            </a:custGeom>
            <a:solidFill>
              <a:srgbClr val="6CC24A"/>
            </a:solidFill>
            <a:ln>
              <a:solidFill>
                <a:srgbClr val="6CC24A"/>
              </a:solidFill>
              <a:extLst>
                <a:ext uri="{C807C97D-BFC1-408E-A445-0C87EB9F89A2}">
                  <ask:lineSketchStyleProps xmlns:ask="http://schemas.microsoft.com/office/drawing/2018/sketchyshapes" sd="1219033472">
                    <a:prstGeom prst="rect">
                      <a:avLst/>
                    </a:prstGeom>
                    <ask:type>
                      <ask:lineSketchFreehand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Ins="180000" rtlCol="0" anchor="ctr"/>
            <a:lstStyle/>
            <a:p>
              <a:pPr algn="r"/>
              <a:r>
                <a:rPr lang="en-US" dirty="0">
                  <a:latin typeface="Roboto Slab Medium" pitchFamily="2" charset="0"/>
                  <a:ea typeface="Roboto Slab Medium" pitchFamily="2" charset="0"/>
                </a:rPr>
                <a:t>Feedback that</a:t>
              </a:r>
              <a:br>
                <a:rPr lang="en-US" dirty="0">
                  <a:latin typeface="Roboto Slab Medium" pitchFamily="2" charset="0"/>
                  <a:ea typeface="Roboto Slab Medium" pitchFamily="2" charset="0"/>
                </a:rPr>
              </a:br>
              <a:r>
                <a:rPr lang="en-US" dirty="0">
                  <a:latin typeface="Roboto Slab Medium" pitchFamily="2" charset="0"/>
                  <a:ea typeface="Roboto Slab Medium" pitchFamily="2" charset="0"/>
                </a:rPr>
                <a:t>stimulates</a:t>
              </a:r>
            </a:p>
            <a:p>
              <a:pPr algn="r"/>
              <a:r>
                <a:rPr lang="en-US" dirty="0">
                  <a:latin typeface="Roboto Slab Medium" pitchFamily="2" charset="0"/>
                  <a:ea typeface="Roboto Slab Medium" pitchFamily="2" charset="0"/>
                </a:rPr>
                <a:t>thinking</a:t>
              </a:r>
            </a:p>
          </p:txBody>
        </p:sp>
        <p:pic>
          <p:nvPicPr>
            <p:cNvPr id="70" name="Graphic 69">
              <a:extLst>
                <a:ext uri="{FF2B5EF4-FFF2-40B4-BE49-F238E27FC236}">
                  <a16:creationId xmlns:a16="http://schemas.microsoft.com/office/drawing/2014/main" id="{9816BEE0-C046-C945-C6A9-9F4CB451BB82}"/>
                </a:ext>
              </a:extLst>
            </p:cNvPr>
            <p:cNvPicPr>
              <a:picLocks noChangeAspect="1"/>
            </p:cNvPicPr>
            <p:nvPr/>
          </p:nvPicPr>
          <p:blipFill>
            <a:blip r:embed="rId2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24"/>
                </a:ext>
              </a:extLst>
            </a:blip>
            <a:srcRect/>
            <a:stretch/>
          </p:blipFill>
          <p:spPr>
            <a:xfrm>
              <a:off x="6288645" y="1897952"/>
              <a:ext cx="914400" cy="914400"/>
            </a:xfrm>
            <a:prstGeom prst="rect">
              <a:avLst/>
            </a:prstGeom>
          </p:spPr>
        </p:pic>
      </p:grpSp>
      <p:grpSp>
        <p:nvGrpSpPr>
          <p:cNvPr id="71" name="Group 70">
            <a:extLst>
              <a:ext uri="{FF2B5EF4-FFF2-40B4-BE49-F238E27FC236}">
                <a16:creationId xmlns:a16="http://schemas.microsoft.com/office/drawing/2014/main" id="{1BEB876A-C47E-4DF9-2404-4EDCDF075070}"/>
              </a:ext>
            </a:extLst>
          </p:cNvPr>
          <p:cNvGrpSpPr/>
          <p:nvPr/>
        </p:nvGrpSpPr>
        <p:grpSpPr>
          <a:xfrm>
            <a:off x="9192623" y="4841014"/>
            <a:ext cx="2729723" cy="1359945"/>
            <a:chOff x="9195685" y="1674780"/>
            <a:chExt cx="2729723" cy="1359945"/>
          </a:xfrm>
        </p:grpSpPr>
        <p:sp>
          <p:nvSpPr>
            <p:cNvPr id="72" name="Rectangle 71">
              <a:extLst>
                <a:ext uri="{FF2B5EF4-FFF2-40B4-BE49-F238E27FC236}">
                  <a16:creationId xmlns:a16="http://schemas.microsoft.com/office/drawing/2014/main" id="{0614C16F-FF4E-AB1E-7C1D-9621A6364104}"/>
                </a:ext>
              </a:extLst>
            </p:cNvPr>
            <p:cNvSpPr/>
            <p:nvPr/>
          </p:nvSpPr>
          <p:spPr>
            <a:xfrm>
              <a:off x="9195685" y="1674780"/>
              <a:ext cx="2729723" cy="1359945"/>
            </a:xfrm>
            <a:custGeom>
              <a:avLst/>
              <a:gdLst>
                <a:gd name="connsiteX0" fmla="*/ 0 w 2729723"/>
                <a:gd name="connsiteY0" fmla="*/ 0 h 1359945"/>
                <a:gd name="connsiteX1" fmla="*/ 655134 w 2729723"/>
                <a:gd name="connsiteY1" fmla="*/ 0 h 1359945"/>
                <a:gd name="connsiteX2" fmla="*/ 1337564 w 2729723"/>
                <a:gd name="connsiteY2" fmla="*/ 0 h 1359945"/>
                <a:gd name="connsiteX3" fmla="*/ 2047292 w 2729723"/>
                <a:gd name="connsiteY3" fmla="*/ 0 h 1359945"/>
                <a:gd name="connsiteX4" fmla="*/ 2729723 w 2729723"/>
                <a:gd name="connsiteY4" fmla="*/ 0 h 1359945"/>
                <a:gd name="connsiteX5" fmla="*/ 2729723 w 2729723"/>
                <a:gd name="connsiteY5" fmla="*/ 693572 h 1359945"/>
                <a:gd name="connsiteX6" fmla="*/ 2729723 w 2729723"/>
                <a:gd name="connsiteY6" fmla="*/ 1359945 h 1359945"/>
                <a:gd name="connsiteX7" fmla="*/ 1992698 w 2729723"/>
                <a:gd name="connsiteY7" fmla="*/ 1359945 h 1359945"/>
                <a:gd name="connsiteX8" fmla="*/ 1255673 w 2729723"/>
                <a:gd name="connsiteY8" fmla="*/ 1359945 h 1359945"/>
                <a:gd name="connsiteX9" fmla="*/ 0 w 2729723"/>
                <a:gd name="connsiteY9" fmla="*/ 1359945 h 1359945"/>
                <a:gd name="connsiteX10" fmla="*/ 0 w 2729723"/>
                <a:gd name="connsiteY10" fmla="*/ 693572 h 1359945"/>
                <a:gd name="connsiteX11" fmla="*/ 0 w 2729723"/>
                <a:gd name="connsiteY11" fmla="*/ 0 h 13599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729723" h="1359945" fill="none" extrusionOk="0">
                  <a:moveTo>
                    <a:pt x="0" y="0"/>
                  </a:moveTo>
                  <a:cubicBezTo>
                    <a:pt x="279569" y="-6478"/>
                    <a:pt x="511689" y="-550"/>
                    <a:pt x="655134" y="0"/>
                  </a:cubicBezTo>
                  <a:cubicBezTo>
                    <a:pt x="798579" y="550"/>
                    <a:pt x="1186960" y="17573"/>
                    <a:pt x="1337564" y="0"/>
                  </a:cubicBezTo>
                  <a:cubicBezTo>
                    <a:pt x="1488168" y="-17573"/>
                    <a:pt x="1812647" y="10174"/>
                    <a:pt x="2047292" y="0"/>
                  </a:cubicBezTo>
                  <a:cubicBezTo>
                    <a:pt x="2281937" y="-10174"/>
                    <a:pt x="2567899" y="22415"/>
                    <a:pt x="2729723" y="0"/>
                  </a:cubicBezTo>
                  <a:cubicBezTo>
                    <a:pt x="2731546" y="305425"/>
                    <a:pt x="2713675" y="378650"/>
                    <a:pt x="2729723" y="693572"/>
                  </a:cubicBezTo>
                  <a:cubicBezTo>
                    <a:pt x="2745771" y="1008494"/>
                    <a:pt x="2696662" y="1053016"/>
                    <a:pt x="2729723" y="1359945"/>
                  </a:cubicBezTo>
                  <a:cubicBezTo>
                    <a:pt x="2416094" y="1377273"/>
                    <a:pt x="2220005" y="1371114"/>
                    <a:pt x="1992698" y="1359945"/>
                  </a:cubicBezTo>
                  <a:cubicBezTo>
                    <a:pt x="1765391" y="1348776"/>
                    <a:pt x="1437896" y="1328355"/>
                    <a:pt x="1255673" y="1359945"/>
                  </a:cubicBezTo>
                  <a:cubicBezTo>
                    <a:pt x="1073451" y="1391535"/>
                    <a:pt x="274122" y="1412124"/>
                    <a:pt x="0" y="1359945"/>
                  </a:cubicBezTo>
                  <a:cubicBezTo>
                    <a:pt x="22558" y="1127124"/>
                    <a:pt x="33095" y="954979"/>
                    <a:pt x="0" y="693572"/>
                  </a:cubicBezTo>
                  <a:cubicBezTo>
                    <a:pt x="-33095" y="432165"/>
                    <a:pt x="-27411" y="337201"/>
                    <a:pt x="0" y="0"/>
                  </a:cubicBezTo>
                  <a:close/>
                </a:path>
                <a:path w="2729723" h="1359945" stroke="0" extrusionOk="0">
                  <a:moveTo>
                    <a:pt x="0" y="0"/>
                  </a:moveTo>
                  <a:cubicBezTo>
                    <a:pt x="236134" y="2452"/>
                    <a:pt x="353338" y="-13224"/>
                    <a:pt x="655134" y="0"/>
                  </a:cubicBezTo>
                  <a:cubicBezTo>
                    <a:pt x="956930" y="13224"/>
                    <a:pt x="1048418" y="26801"/>
                    <a:pt x="1255673" y="0"/>
                  </a:cubicBezTo>
                  <a:cubicBezTo>
                    <a:pt x="1462928" y="-26801"/>
                    <a:pt x="1826549" y="-34688"/>
                    <a:pt x="1992698" y="0"/>
                  </a:cubicBezTo>
                  <a:cubicBezTo>
                    <a:pt x="2158848" y="34688"/>
                    <a:pt x="2386721" y="-33901"/>
                    <a:pt x="2729723" y="0"/>
                  </a:cubicBezTo>
                  <a:cubicBezTo>
                    <a:pt x="2711470" y="155789"/>
                    <a:pt x="2730567" y="431397"/>
                    <a:pt x="2729723" y="666373"/>
                  </a:cubicBezTo>
                  <a:cubicBezTo>
                    <a:pt x="2728879" y="901349"/>
                    <a:pt x="2703564" y="1129758"/>
                    <a:pt x="2729723" y="1359945"/>
                  </a:cubicBezTo>
                  <a:cubicBezTo>
                    <a:pt x="2414596" y="1359170"/>
                    <a:pt x="2371191" y="1393557"/>
                    <a:pt x="2047292" y="1359945"/>
                  </a:cubicBezTo>
                  <a:cubicBezTo>
                    <a:pt x="1723393" y="1326333"/>
                    <a:pt x="1547512" y="1387547"/>
                    <a:pt x="1310267" y="1359945"/>
                  </a:cubicBezTo>
                  <a:cubicBezTo>
                    <a:pt x="1073022" y="1332343"/>
                    <a:pt x="903226" y="1385422"/>
                    <a:pt x="709728" y="1359945"/>
                  </a:cubicBezTo>
                  <a:cubicBezTo>
                    <a:pt x="516230" y="1334468"/>
                    <a:pt x="216804" y="1346544"/>
                    <a:pt x="0" y="1359945"/>
                  </a:cubicBezTo>
                  <a:cubicBezTo>
                    <a:pt x="16239" y="1174550"/>
                    <a:pt x="17321" y="961776"/>
                    <a:pt x="0" y="679973"/>
                  </a:cubicBezTo>
                  <a:cubicBezTo>
                    <a:pt x="-17321" y="398170"/>
                    <a:pt x="-9622" y="176420"/>
                    <a:pt x="0" y="0"/>
                  </a:cubicBezTo>
                  <a:close/>
                </a:path>
              </a:pathLst>
            </a:custGeom>
            <a:solidFill>
              <a:srgbClr val="029B77"/>
            </a:solidFill>
            <a:ln>
              <a:solidFill>
                <a:srgbClr val="029B77"/>
              </a:solidFill>
              <a:extLst>
                <a:ext uri="{C807C97D-BFC1-408E-A445-0C87EB9F89A2}">
                  <ask:lineSketchStyleProps xmlns:ask="http://schemas.microsoft.com/office/drawing/2018/sketchyshapes" sd="1219033472">
                    <a:prstGeom prst="rect">
                      <a:avLst/>
                    </a:prstGeom>
                    <ask:type>
                      <ask:lineSketchFreehand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Ins="180000" rtlCol="0" anchor="ctr"/>
            <a:lstStyle/>
            <a:p>
              <a:pPr algn="r"/>
              <a:r>
                <a:rPr lang="en-US">
                  <a:latin typeface="Roboto Slab Medium" pitchFamily="2" charset="0"/>
                  <a:ea typeface="Roboto Slab Medium" pitchFamily="2" charset="0"/>
                </a:rPr>
                <a:t>Teach effective</a:t>
              </a:r>
            </a:p>
            <a:p>
              <a:pPr algn="r"/>
              <a:r>
                <a:rPr lang="en-US">
                  <a:latin typeface="Roboto Slab Medium" pitchFamily="2" charset="0"/>
                  <a:ea typeface="Roboto Slab Medium" pitchFamily="2" charset="0"/>
                </a:rPr>
                <a:t>learning</a:t>
              </a:r>
            </a:p>
            <a:p>
              <a:pPr algn="r"/>
              <a:r>
                <a:rPr lang="en-US">
                  <a:latin typeface="Roboto Slab Medium" pitchFamily="2" charset="0"/>
                  <a:ea typeface="Roboto Slab Medium" pitchFamily="2" charset="0"/>
                </a:rPr>
                <a:t>strategies</a:t>
              </a:r>
            </a:p>
          </p:txBody>
        </p:sp>
        <p:pic>
          <p:nvPicPr>
            <p:cNvPr id="73" name="Graphic 72">
              <a:extLst>
                <a:ext uri="{FF2B5EF4-FFF2-40B4-BE49-F238E27FC236}">
                  <a16:creationId xmlns:a16="http://schemas.microsoft.com/office/drawing/2014/main" id="{FE877A18-4006-FE2D-D582-1B69753C5002}"/>
                </a:ext>
              </a:extLst>
            </p:cNvPr>
            <p:cNvPicPr>
              <a:picLocks noChangeAspect="1"/>
            </p:cNvPicPr>
            <p:nvPr/>
          </p:nvPicPr>
          <p:blipFill>
            <a:blip r:embed="rId2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26"/>
                </a:ext>
              </a:extLst>
            </a:blip>
            <a:srcRect/>
            <a:stretch/>
          </p:blipFill>
          <p:spPr>
            <a:xfrm>
              <a:off x="9262968" y="1897952"/>
              <a:ext cx="914400" cy="9144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9300679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Placeholder 11">
            <a:extLst>
              <a:ext uri="{FF2B5EF4-FFF2-40B4-BE49-F238E27FC236}">
                <a16:creationId xmlns:a16="http://schemas.microsoft.com/office/drawing/2014/main" id="{AAB7EB62-9FCA-BC0D-C009-A6CD4E4EC1D1}"/>
              </a:ext>
            </a:extLst>
          </p:cNvPr>
          <p:cNvPicPr>
            <a:picLocks noGrp="1" noChangeAspect="1"/>
          </p:cNvPicPr>
          <p:nvPr>
            <p:ph type="pic" idx="2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5" b="-14"/>
          <a:stretch/>
        </p:blipFill>
        <p:spPr>
          <a:xfrm>
            <a:off x="-600" y="716"/>
            <a:ext cx="12193200" cy="5371384"/>
          </a:xfr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1C767D5-908F-34D0-1467-00265B5B6FE5}"/>
              </a:ext>
            </a:extLst>
          </p:cNvPr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B3A865E-A77B-49A7-AE71-9007F6D1A908}"/>
              </a:ext>
            </a:extLst>
          </p:cNvPr>
          <p:cNvSpPr>
            <a:spLocks noGrp="1"/>
          </p:cNvSpPr>
          <p:nvPr>
            <p:ph type="body" sz="half" idx="2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20F5DC5-97E6-7AFD-CF7C-9C45E3C2514E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r>
              <a:rPr lang="en-US"/>
              <a:t>Next steps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A6995143-217A-2E66-A752-9EF066386F55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r>
              <a:rPr lang="en-US" dirty="0"/>
              <a:t>6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5C5D8B06-A980-F906-D24F-DFBD4854EFB2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D9C2F6A6-2B42-2CEE-D9DB-01CEA3E80A91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>
            <a:normAutofit fontScale="25000" lnSpcReduction="20000"/>
          </a:bodyPr>
          <a:lstStyle/>
          <a:p>
            <a:endParaRPr lang="en-US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78F14EA1-6411-8F5E-D96A-8EEFEB196F1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/>
              <a:t>Photo by </a:t>
            </a:r>
            <a:r>
              <a:rPr lang="en-US">
                <a:hlinkClick r:id="rId3"/>
              </a:rPr>
              <a:t>Lindsay Henwood</a:t>
            </a:r>
            <a:r>
              <a:rPr lang="en-US"/>
              <a:t> on </a:t>
            </a:r>
            <a:r>
              <a:rPr lang="en-US">
                <a:hlinkClick r:id="rId4"/>
              </a:rPr>
              <a:t>Unsplash</a:t>
            </a:r>
            <a:r>
              <a:rPr lang="en-US"/>
              <a:t> </a:t>
            </a:r>
            <a:endParaRPr lang="en-US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183215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3FBE15-BBA6-F594-4229-3C64EAC1A6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2"/>
                </a:solidFill>
              </a:rPr>
              <a:t>Preparation for next meeting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8072980F-309E-3807-1B0B-23DB0E379D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711200" indent="-711200">
              <a:buFont typeface="System Font Regular"/>
              <a:buChar char="→"/>
            </a:pPr>
            <a:r>
              <a:rPr lang="en-US" b="1" dirty="0">
                <a:solidFill>
                  <a:schemeClr val="tx2"/>
                </a:solidFill>
              </a:rPr>
              <a:t>Process feedback</a:t>
            </a:r>
          </a:p>
          <a:p>
            <a:pPr marL="711200" indent="-711200">
              <a:buFont typeface="System Font Regular"/>
              <a:buChar char="→"/>
            </a:pPr>
            <a:r>
              <a:rPr lang="en-US" b="1" dirty="0">
                <a:solidFill>
                  <a:schemeClr val="tx2"/>
                </a:solidFill>
              </a:rPr>
              <a:t>Finalize the storyboard</a:t>
            </a:r>
          </a:p>
          <a:p>
            <a:pPr marL="711200" indent="-711200">
              <a:buFont typeface="System Font Regular"/>
              <a:buChar char="→"/>
            </a:pPr>
            <a:endParaRPr lang="en-US" b="1" dirty="0">
              <a:solidFill>
                <a:schemeClr val="tx2"/>
              </a:solidFill>
            </a:endParaRPr>
          </a:p>
          <a:p>
            <a:pPr marL="711200" indent="-711200">
              <a:buFont typeface="System Font Regular"/>
              <a:buChar char="→"/>
            </a:pPr>
            <a:endParaRPr lang="en-US" b="1" dirty="0">
              <a:solidFill>
                <a:schemeClr val="tx2"/>
              </a:solidFill>
            </a:endParaRPr>
          </a:p>
          <a:p>
            <a:pPr marL="711200" indent="-711200">
              <a:buFont typeface="System Font Regular"/>
              <a:buChar char="→"/>
            </a:pPr>
            <a:endParaRPr lang="en-US" b="1" dirty="0">
              <a:solidFill>
                <a:schemeClr val="tx2"/>
              </a:solidFill>
            </a:endParaRPr>
          </a:p>
          <a:p>
            <a:pPr marL="711200" indent="-711200">
              <a:buFont typeface="System Font Regular"/>
              <a:buChar char="→"/>
            </a:pPr>
            <a:endParaRPr lang="en-US" b="1" dirty="0">
              <a:solidFill>
                <a:schemeClr val="tx2"/>
              </a:solidFill>
            </a:endParaRPr>
          </a:p>
          <a:p>
            <a:pPr marL="711200" indent="-711200">
              <a:buFont typeface="System Font Regular"/>
              <a:buChar char="→"/>
            </a:pPr>
            <a:endParaRPr lang="en-US" b="1" dirty="0">
              <a:solidFill>
                <a:schemeClr val="tx2"/>
              </a:solidFill>
            </a:endParaRPr>
          </a:p>
          <a:p>
            <a:pPr marL="0" indent="0">
              <a:buNone/>
            </a:pPr>
            <a:r>
              <a:rPr lang="en-US" i="1" dirty="0">
                <a:solidFill>
                  <a:schemeClr val="tx2"/>
                </a:solidFill>
              </a:rPr>
              <a:t>Next meeting: Prototyping or Planning </a:t>
            </a:r>
            <a:r>
              <a:rPr lang="en-US" i="1" dirty="0">
                <a:latin typeface="Arial"/>
                <a:cs typeface="Arial"/>
              </a:rPr>
              <a:t>on </a:t>
            </a:r>
            <a:r>
              <a:rPr lang="en-US" b="1" i="1" dirty="0">
                <a:latin typeface="Arial"/>
                <a:cs typeface="Arial"/>
              </a:rPr>
              <a:t>[INSERT DATE]</a:t>
            </a:r>
            <a:endParaRPr lang="en-US" i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980772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E4175A0-6E95-B35F-0E06-EF6AC16FB9E8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5427422-6F3B-3E59-293F-DF3237B03B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The 8 steps of DARE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3BF33B33-EDD9-7D7B-8DA8-EA69C8052846}"/>
              </a:ext>
            </a:extLst>
          </p:cNvPr>
          <p:cNvGrpSpPr/>
          <p:nvPr/>
        </p:nvGrpSpPr>
        <p:grpSpPr>
          <a:xfrm>
            <a:off x="1915065" y="1831430"/>
            <a:ext cx="1876702" cy="1876701"/>
            <a:chOff x="1915065" y="1831430"/>
            <a:chExt cx="1876702" cy="1876701"/>
          </a:xfrm>
          <a:solidFill>
            <a:schemeClr val="accent2">
              <a:lumMod val="60000"/>
              <a:lumOff val="40000"/>
            </a:schemeClr>
          </a:solidFill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35CB11BF-3C57-78ED-7AF8-68E344B0616B}"/>
                </a:ext>
              </a:extLst>
            </p:cNvPr>
            <p:cNvSpPr/>
            <p:nvPr/>
          </p:nvSpPr>
          <p:spPr>
            <a:xfrm>
              <a:off x="1915066" y="1831430"/>
              <a:ext cx="1876701" cy="1876701"/>
            </a:xfrm>
            <a:custGeom>
              <a:avLst/>
              <a:gdLst>
                <a:gd name="connsiteX0" fmla="*/ 0 w 1876701"/>
                <a:gd name="connsiteY0" fmla="*/ 0 h 1876701"/>
                <a:gd name="connsiteX1" fmla="*/ 606800 w 1876701"/>
                <a:gd name="connsiteY1" fmla="*/ 0 h 1876701"/>
                <a:gd name="connsiteX2" fmla="*/ 1232367 w 1876701"/>
                <a:gd name="connsiteY2" fmla="*/ 0 h 1876701"/>
                <a:gd name="connsiteX3" fmla="*/ 1876701 w 1876701"/>
                <a:gd name="connsiteY3" fmla="*/ 0 h 1876701"/>
                <a:gd name="connsiteX4" fmla="*/ 1876701 w 1876701"/>
                <a:gd name="connsiteY4" fmla="*/ 644334 h 1876701"/>
                <a:gd name="connsiteX5" fmla="*/ 1876701 w 1876701"/>
                <a:gd name="connsiteY5" fmla="*/ 1213600 h 1876701"/>
                <a:gd name="connsiteX6" fmla="*/ 1876701 w 1876701"/>
                <a:gd name="connsiteY6" fmla="*/ 1876701 h 1876701"/>
                <a:gd name="connsiteX7" fmla="*/ 1213600 w 1876701"/>
                <a:gd name="connsiteY7" fmla="*/ 1876701 h 1876701"/>
                <a:gd name="connsiteX8" fmla="*/ 550499 w 1876701"/>
                <a:gd name="connsiteY8" fmla="*/ 1876701 h 1876701"/>
                <a:gd name="connsiteX9" fmla="*/ 0 w 1876701"/>
                <a:gd name="connsiteY9" fmla="*/ 1876701 h 1876701"/>
                <a:gd name="connsiteX10" fmla="*/ 0 w 1876701"/>
                <a:gd name="connsiteY10" fmla="*/ 1269901 h 1876701"/>
                <a:gd name="connsiteX11" fmla="*/ 0 w 1876701"/>
                <a:gd name="connsiteY11" fmla="*/ 644334 h 1876701"/>
                <a:gd name="connsiteX12" fmla="*/ 0 w 1876701"/>
                <a:gd name="connsiteY12" fmla="*/ 0 h 18767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876701" h="1876701" fill="none" extrusionOk="0">
                  <a:moveTo>
                    <a:pt x="0" y="0"/>
                  </a:moveTo>
                  <a:cubicBezTo>
                    <a:pt x="288682" y="-21481"/>
                    <a:pt x="468977" y="5727"/>
                    <a:pt x="606800" y="0"/>
                  </a:cubicBezTo>
                  <a:cubicBezTo>
                    <a:pt x="744623" y="-5727"/>
                    <a:pt x="1003712" y="-18241"/>
                    <a:pt x="1232367" y="0"/>
                  </a:cubicBezTo>
                  <a:cubicBezTo>
                    <a:pt x="1461022" y="18241"/>
                    <a:pt x="1590157" y="28601"/>
                    <a:pt x="1876701" y="0"/>
                  </a:cubicBezTo>
                  <a:cubicBezTo>
                    <a:pt x="1897649" y="276821"/>
                    <a:pt x="1888444" y="331356"/>
                    <a:pt x="1876701" y="644334"/>
                  </a:cubicBezTo>
                  <a:cubicBezTo>
                    <a:pt x="1864958" y="957312"/>
                    <a:pt x="1891313" y="1038509"/>
                    <a:pt x="1876701" y="1213600"/>
                  </a:cubicBezTo>
                  <a:cubicBezTo>
                    <a:pt x="1862089" y="1388691"/>
                    <a:pt x="1882635" y="1581356"/>
                    <a:pt x="1876701" y="1876701"/>
                  </a:cubicBezTo>
                  <a:cubicBezTo>
                    <a:pt x="1630907" y="1877735"/>
                    <a:pt x="1462166" y="1864459"/>
                    <a:pt x="1213600" y="1876701"/>
                  </a:cubicBezTo>
                  <a:cubicBezTo>
                    <a:pt x="965034" y="1888943"/>
                    <a:pt x="832603" y="1867061"/>
                    <a:pt x="550499" y="1876701"/>
                  </a:cubicBezTo>
                  <a:cubicBezTo>
                    <a:pt x="268395" y="1886341"/>
                    <a:pt x="157271" y="1868421"/>
                    <a:pt x="0" y="1876701"/>
                  </a:cubicBezTo>
                  <a:cubicBezTo>
                    <a:pt x="9087" y="1747793"/>
                    <a:pt x="-56" y="1449382"/>
                    <a:pt x="0" y="1269901"/>
                  </a:cubicBezTo>
                  <a:cubicBezTo>
                    <a:pt x="56" y="1090420"/>
                    <a:pt x="-3548" y="859485"/>
                    <a:pt x="0" y="644334"/>
                  </a:cubicBezTo>
                  <a:cubicBezTo>
                    <a:pt x="3548" y="429183"/>
                    <a:pt x="219" y="310025"/>
                    <a:pt x="0" y="0"/>
                  </a:cubicBezTo>
                  <a:close/>
                </a:path>
                <a:path w="1876701" h="1876701" stroke="0" extrusionOk="0">
                  <a:moveTo>
                    <a:pt x="0" y="0"/>
                  </a:moveTo>
                  <a:cubicBezTo>
                    <a:pt x="160991" y="6567"/>
                    <a:pt x="304922" y="17847"/>
                    <a:pt x="606800" y="0"/>
                  </a:cubicBezTo>
                  <a:cubicBezTo>
                    <a:pt x="908678" y="-17847"/>
                    <a:pt x="981222" y="-9418"/>
                    <a:pt x="1176066" y="0"/>
                  </a:cubicBezTo>
                  <a:cubicBezTo>
                    <a:pt x="1370910" y="9418"/>
                    <a:pt x="1627281" y="-1503"/>
                    <a:pt x="1876701" y="0"/>
                  </a:cubicBezTo>
                  <a:cubicBezTo>
                    <a:pt x="1896908" y="229035"/>
                    <a:pt x="1895281" y="357158"/>
                    <a:pt x="1876701" y="606800"/>
                  </a:cubicBezTo>
                  <a:cubicBezTo>
                    <a:pt x="1858121" y="856442"/>
                    <a:pt x="1868215" y="951129"/>
                    <a:pt x="1876701" y="1194833"/>
                  </a:cubicBezTo>
                  <a:cubicBezTo>
                    <a:pt x="1885187" y="1438537"/>
                    <a:pt x="1898181" y="1650357"/>
                    <a:pt x="1876701" y="1876701"/>
                  </a:cubicBezTo>
                  <a:cubicBezTo>
                    <a:pt x="1684351" y="1851374"/>
                    <a:pt x="1444564" y="1893210"/>
                    <a:pt x="1251134" y="1876701"/>
                  </a:cubicBezTo>
                  <a:cubicBezTo>
                    <a:pt x="1057704" y="1860192"/>
                    <a:pt x="779090" y="1904032"/>
                    <a:pt x="588033" y="1876701"/>
                  </a:cubicBezTo>
                  <a:cubicBezTo>
                    <a:pt x="396976" y="1849370"/>
                    <a:pt x="214090" y="1861489"/>
                    <a:pt x="0" y="1876701"/>
                  </a:cubicBezTo>
                  <a:cubicBezTo>
                    <a:pt x="29536" y="1610818"/>
                    <a:pt x="13809" y="1479465"/>
                    <a:pt x="0" y="1251134"/>
                  </a:cubicBezTo>
                  <a:cubicBezTo>
                    <a:pt x="-13809" y="1022803"/>
                    <a:pt x="-26842" y="854138"/>
                    <a:pt x="0" y="644334"/>
                  </a:cubicBezTo>
                  <a:cubicBezTo>
                    <a:pt x="26842" y="434530"/>
                    <a:pt x="-4104" y="253545"/>
                    <a:pt x="0" y="0"/>
                  </a:cubicBezTo>
                  <a:close/>
                </a:path>
              </a:pathLst>
            </a:custGeom>
            <a:grpFill/>
            <a:ln>
              <a:extLst>
                <a:ext uri="{C807C97D-BFC1-408E-A445-0C87EB9F89A2}">
                  <ask:lineSketchStyleProps xmlns:ask="http://schemas.microsoft.com/office/drawing/2018/sketchyshapes" sd="1219033472">
                    <a:prstGeom prst="rect">
                      <a:avLst/>
                    </a:prstGeom>
                    <ask:type>
                      <ask:lineSketchFreehand/>
                    </ask:type>
                  </ask:lineSketchStyleProps>
                </a:ext>
              </a:extLst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NL"/>
            </a:p>
          </p:txBody>
        </p:sp>
        <p:pic>
          <p:nvPicPr>
            <p:cNvPr id="7" name="Graphic 6" descr="Rocket with solid fill">
              <a:extLst>
                <a:ext uri="{FF2B5EF4-FFF2-40B4-BE49-F238E27FC236}">
                  <a16:creationId xmlns:a16="http://schemas.microsoft.com/office/drawing/2014/main" id="{5810DEB9-8139-9717-59A2-FF60B20714B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2393846" y="2516038"/>
              <a:ext cx="919141" cy="919141"/>
            </a:xfrm>
            <a:prstGeom prst="rect">
              <a:avLst/>
            </a:prstGeom>
          </p:spPr>
        </p:pic>
        <p:sp>
          <p:nvSpPr>
            <p:cNvPr id="8" name="Vertical Text Placeholder 18">
              <a:extLst>
                <a:ext uri="{FF2B5EF4-FFF2-40B4-BE49-F238E27FC236}">
                  <a16:creationId xmlns:a16="http://schemas.microsoft.com/office/drawing/2014/main" id="{E1A2F363-7814-684C-9E09-D2404A89D3C9}"/>
                </a:ext>
              </a:extLst>
            </p:cNvPr>
            <p:cNvSpPr txBox="1">
              <a:spLocks/>
            </p:cNvSpPr>
            <p:nvPr/>
          </p:nvSpPr>
          <p:spPr>
            <a:xfrm>
              <a:off x="1915065" y="1905048"/>
              <a:ext cx="1876702" cy="772537"/>
            </a:xfrm>
            <a:prstGeom prst="rect">
              <a:avLst/>
            </a:prstGeom>
            <a:noFill/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vert="horz" lIns="0" tIns="0" rIns="0" bIns="0" anchor="ctr" anchorCtr="0"/>
            <a:lstStyle>
              <a:lvl1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4400" b="0" i="0" u="none" strike="noStrike" cap="none" spc="0" baseline="0">
                  <a:solidFill>
                    <a:schemeClr val="tx1"/>
                  </a:solidFill>
                  <a:uFillTx/>
                  <a:latin typeface="+mj-lt"/>
                  <a:ea typeface="Arial"/>
                  <a:cs typeface="Arial"/>
                  <a:sym typeface="Arial"/>
                </a:defRPr>
              </a:lvl1pPr>
              <a:lvl2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2pPr>
              <a:lvl3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3pPr>
              <a:lvl4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4pPr>
              <a:lvl5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5pPr>
              <a:lvl6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6pPr>
              <a:lvl7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7pPr>
              <a:lvl8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8pPr>
              <a:lvl9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hangingPunct="1">
                <a:lnSpc>
                  <a:spcPct val="100000"/>
                </a:lnSpc>
              </a:pPr>
              <a:r>
                <a:rPr lang="en-US" sz="2000">
                  <a:latin typeface="Roboto Slab Medium" pitchFamily="2" charset="0"/>
                  <a:ea typeface="Roboto Slab Medium" pitchFamily="2" charset="0"/>
                </a:rPr>
                <a:t>Kick-Off</a:t>
              </a:r>
              <a:endParaRPr lang="nl-NL" sz="2000">
                <a:latin typeface="Roboto Slab Medium" pitchFamily="2" charset="0"/>
                <a:ea typeface="Roboto Slab Medium" pitchFamily="2" charset="0"/>
              </a:endParaRP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F61BE85A-4905-1C98-8722-BBD1BFE3A2D4}"/>
              </a:ext>
            </a:extLst>
          </p:cNvPr>
          <p:cNvGrpSpPr/>
          <p:nvPr/>
        </p:nvGrpSpPr>
        <p:grpSpPr>
          <a:xfrm>
            <a:off x="3976777" y="1843005"/>
            <a:ext cx="1876702" cy="1876701"/>
            <a:chOff x="3976777" y="1843005"/>
            <a:chExt cx="1876702" cy="1876701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20E3CBF7-F53C-15FD-6AA6-992166D4C6AF}"/>
                </a:ext>
              </a:extLst>
            </p:cNvPr>
            <p:cNvSpPr/>
            <p:nvPr/>
          </p:nvSpPr>
          <p:spPr>
            <a:xfrm>
              <a:off x="3976778" y="1843005"/>
              <a:ext cx="1876701" cy="1876701"/>
            </a:xfrm>
            <a:custGeom>
              <a:avLst/>
              <a:gdLst>
                <a:gd name="connsiteX0" fmla="*/ 0 w 1876701"/>
                <a:gd name="connsiteY0" fmla="*/ 0 h 1876701"/>
                <a:gd name="connsiteX1" fmla="*/ 606800 w 1876701"/>
                <a:gd name="connsiteY1" fmla="*/ 0 h 1876701"/>
                <a:gd name="connsiteX2" fmla="*/ 1232367 w 1876701"/>
                <a:gd name="connsiteY2" fmla="*/ 0 h 1876701"/>
                <a:gd name="connsiteX3" fmla="*/ 1876701 w 1876701"/>
                <a:gd name="connsiteY3" fmla="*/ 0 h 1876701"/>
                <a:gd name="connsiteX4" fmla="*/ 1876701 w 1876701"/>
                <a:gd name="connsiteY4" fmla="*/ 644334 h 1876701"/>
                <a:gd name="connsiteX5" fmla="*/ 1876701 w 1876701"/>
                <a:gd name="connsiteY5" fmla="*/ 1213600 h 1876701"/>
                <a:gd name="connsiteX6" fmla="*/ 1876701 w 1876701"/>
                <a:gd name="connsiteY6" fmla="*/ 1876701 h 1876701"/>
                <a:gd name="connsiteX7" fmla="*/ 1213600 w 1876701"/>
                <a:gd name="connsiteY7" fmla="*/ 1876701 h 1876701"/>
                <a:gd name="connsiteX8" fmla="*/ 550499 w 1876701"/>
                <a:gd name="connsiteY8" fmla="*/ 1876701 h 1876701"/>
                <a:gd name="connsiteX9" fmla="*/ 0 w 1876701"/>
                <a:gd name="connsiteY9" fmla="*/ 1876701 h 1876701"/>
                <a:gd name="connsiteX10" fmla="*/ 0 w 1876701"/>
                <a:gd name="connsiteY10" fmla="*/ 1269901 h 1876701"/>
                <a:gd name="connsiteX11" fmla="*/ 0 w 1876701"/>
                <a:gd name="connsiteY11" fmla="*/ 644334 h 1876701"/>
                <a:gd name="connsiteX12" fmla="*/ 0 w 1876701"/>
                <a:gd name="connsiteY12" fmla="*/ 0 h 18767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876701" h="1876701" fill="none" extrusionOk="0">
                  <a:moveTo>
                    <a:pt x="0" y="0"/>
                  </a:moveTo>
                  <a:cubicBezTo>
                    <a:pt x="288682" y="-21481"/>
                    <a:pt x="468977" y="5727"/>
                    <a:pt x="606800" y="0"/>
                  </a:cubicBezTo>
                  <a:cubicBezTo>
                    <a:pt x="744623" y="-5727"/>
                    <a:pt x="1003712" y="-18241"/>
                    <a:pt x="1232367" y="0"/>
                  </a:cubicBezTo>
                  <a:cubicBezTo>
                    <a:pt x="1461022" y="18241"/>
                    <a:pt x="1590157" y="28601"/>
                    <a:pt x="1876701" y="0"/>
                  </a:cubicBezTo>
                  <a:cubicBezTo>
                    <a:pt x="1897649" y="276821"/>
                    <a:pt x="1888444" y="331356"/>
                    <a:pt x="1876701" y="644334"/>
                  </a:cubicBezTo>
                  <a:cubicBezTo>
                    <a:pt x="1864958" y="957312"/>
                    <a:pt x="1891313" y="1038509"/>
                    <a:pt x="1876701" y="1213600"/>
                  </a:cubicBezTo>
                  <a:cubicBezTo>
                    <a:pt x="1862089" y="1388691"/>
                    <a:pt x="1882635" y="1581356"/>
                    <a:pt x="1876701" y="1876701"/>
                  </a:cubicBezTo>
                  <a:cubicBezTo>
                    <a:pt x="1630907" y="1877735"/>
                    <a:pt x="1462166" y="1864459"/>
                    <a:pt x="1213600" y="1876701"/>
                  </a:cubicBezTo>
                  <a:cubicBezTo>
                    <a:pt x="965034" y="1888943"/>
                    <a:pt x="832603" y="1867061"/>
                    <a:pt x="550499" y="1876701"/>
                  </a:cubicBezTo>
                  <a:cubicBezTo>
                    <a:pt x="268395" y="1886341"/>
                    <a:pt x="157271" y="1868421"/>
                    <a:pt x="0" y="1876701"/>
                  </a:cubicBezTo>
                  <a:cubicBezTo>
                    <a:pt x="9087" y="1747793"/>
                    <a:pt x="-56" y="1449382"/>
                    <a:pt x="0" y="1269901"/>
                  </a:cubicBezTo>
                  <a:cubicBezTo>
                    <a:pt x="56" y="1090420"/>
                    <a:pt x="-3548" y="859485"/>
                    <a:pt x="0" y="644334"/>
                  </a:cubicBezTo>
                  <a:cubicBezTo>
                    <a:pt x="3548" y="429183"/>
                    <a:pt x="219" y="310025"/>
                    <a:pt x="0" y="0"/>
                  </a:cubicBezTo>
                  <a:close/>
                </a:path>
                <a:path w="1876701" h="1876701" stroke="0" extrusionOk="0">
                  <a:moveTo>
                    <a:pt x="0" y="0"/>
                  </a:moveTo>
                  <a:cubicBezTo>
                    <a:pt x="160991" y="6567"/>
                    <a:pt x="304922" y="17847"/>
                    <a:pt x="606800" y="0"/>
                  </a:cubicBezTo>
                  <a:cubicBezTo>
                    <a:pt x="908678" y="-17847"/>
                    <a:pt x="981222" y="-9418"/>
                    <a:pt x="1176066" y="0"/>
                  </a:cubicBezTo>
                  <a:cubicBezTo>
                    <a:pt x="1370910" y="9418"/>
                    <a:pt x="1627281" y="-1503"/>
                    <a:pt x="1876701" y="0"/>
                  </a:cubicBezTo>
                  <a:cubicBezTo>
                    <a:pt x="1896908" y="229035"/>
                    <a:pt x="1895281" y="357158"/>
                    <a:pt x="1876701" y="606800"/>
                  </a:cubicBezTo>
                  <a:cubicBezTo>
                    <a:pt x="1858121" y="856442"/>
                    <a:pt x="1868215" y="951129"/>
                    <a:pt x="1876701" y="1194833"/>
                  </a:cubicBezTo>
                  <a:cubicBezTo>
                    <a:pt x="1885187" y="1438537"/>
                    <a:pt x="1898181" y="1650357"/>
                    <a:pt x="1876701" y="1876701"/>
                  </a:cubicBezTo>
                  <a:cubicBezTo>
                    <a:pt x="1684351" y="1851374"/>
                    <a:pt x="1444564" y="1893210"/>
                    <a:pt x="1251134" y="1876701"/>
                  </a:cubicBezTo>
                  <a:cubicBezTo>
                    <a:pt x="1057704" y="1860192"/>
                    <a:pt x="779090" y="1904032"/>
                    <a:pt x="588033" y="1876701"/>
                  </a:cubicBezTo>
                  <a:cubicBezTo>
                    <a:pt x="396976" y="1849370"/>
                    <a:pt x="214090" y="1861489"/>
                    <a:pt x="0" y="1876701"/>
                  </a:cubicBezTo>
                  <a:cubicBezTo>
                    <a:pt x="29536" y="1610818"/>
                    <a:pt x="13809" y="1479465"/>
                    <a:pt x="0" y="1251134"/>
                  </a:cubicBezTo>
                  <a:cubicBezTo>
                    <a:pt x="-13809" y="1022803"/>
                    <a:pt x="-26842" y="854138"/>
                    <a:pt x="0" y="644334"/>
                  </a:cubicBezTo>
                  <a:cubicBezTo>
                    <a:pt x="26842" y="434530"/>
                    <a:pt x="-4104" y="253545"/>
                    <a:pt x="0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tx1"/>
              </a:solidFill>
              <a:extLst>
                <a:ext uri="{C807C97D-BFC1-408E-A445-0C87EB9F89A2}">
                  <ask:lineSketchStyleProps xmlns:ask="http://schemas.microsoft.com/office/drawing/2018/sketchyshapes" sd="1219033472">
                    <a:prstGeom prst="rect">
                      <a:avLst/>
                    </a:prstGeom>
                    <ask:type>
                      <ask:lineSketchFreehand/>
                    </ask:type>
                  </ask:lineSketchStyleProps>
                </a:ext>
              </a:extLst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NL"/>
            </a:p>
          </p:txBody>
        </p:sp>
        <p:sp>
          <p:nvSpPr>
            <p:cNvPr id="11" name="Vertical Text Placeholder 18">
              <a:extLst>
                <a:ext uri="{FF2B5EF4-FFF2-40B4-BE49-F238E27FC236}">
                  <a16:creationId xmlns:a16="http://schemas.microsoft.com/office/drawing/2014/main" id="{4CA3FA1C-EC14-BDD6-C13A-091FB5DCA092}"/>
                </a:ext>
              </a:extLst>
            </p:cNvPr>
            <p:cNvSpPr txBox="1">
              <a:spLocks/>
            </p:cNvSpPr>
            <p:nvPr/>
          </p:nvSpPr>
          <p:spPr>
            <a:xfrm>
              <a:off x="3976777" y="1905048"/>
              <a:ext cx="1876702" cy="772537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vert="horz" lIns="0" tIns="0" rIns="0" bIns="0" anchor="ctr" anchorCtr="0"/>
            <a:lstStyle>
              <a:lvl1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4400" b="0" i="0" u="none" strike="noStrike" cap="none" spc="0" baseline="0">
                  <a:solidFill>
                    <a:schemeClr val="tx1"/>
                  </a:solidFill>
                  <a:uFillTx/>
                  <a:latin typeface="+mj-lt"/>
                  <a:ea typeface="Arial"/>
                  <a:cs typeface="Arial"/>
                  <a:sym typeface="Arial"/>
                </a:defRPr>
              </a:lvl1pPr>
              <a:lvl2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2pPr>
              <a:lvl3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3pPr>
              <a:lvl4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4pPr>
              <a:lvl5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5pPr>
              <a:lvl6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6pPr>
              <a:lvl7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7pPr>
              <a:lvl8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8pPr>
              <a:lvl9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hangingPunct="1">
                <a:lnSpc>
                  <a:spcPct val="100000"/>
                </a:lnSpc>
              </a:pPr>
              <a:r>
                <a:rPr lang="en-US" sz="2000">
                  <a:solidFill>
                    <a:sysClr val="windowText" lastClr="000000"/>
                  </a:solidFill>
                  <a:latin typeface="Roboto Slab Medium" pitchFamily="2" charset="0"/>
                  <a:ea typeface="Roboto Slab Medium" pitchFamily="2" charset="0"/>
                </a:rPr>
                <a:t>Blueprint</a:t>
              </a:r>
              <a:endParaRPr lang="nl-NL" sz="1800">
                <a:solidFill>
                  <a:sysClr val="windowText" lastClr="000000"/>
                </a:solidFill>
                <a:latin typeface="Roboto Slab Medium" pitchFamily="2" charset="0"/>
                <a:ea typeface="Roboto Slab Medium" pitchFamily="2" charset="0"/>
              </a:endParaRPr>
            </a:p>
          </p:txBody>
        </p:sp>
        <p:pic>
          <p:nvPicPr>
            <p:cNvPr id="12" name="Graphic 11" descr="Blueprint outline">
              <a:extLst>
                <a:ext uri="{FF2B5EF4-FFF2-40B4-BE49-F238E27FC236}">
                  <a16:creationId xmlns:a16="http://schemas.microsoft.com/office/drawing/2014/main" id="{B5380B4A-9196-F56B-41DC-D537CBE2224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4300153" y="2360633"/>
              <a:ext cx="1229950" cy="1229950"/>
            </a:xfrm>
            <a:prstGeom prst="rect">
              <a:avLst/>
            </a:prstGeom>
          </p:spPr>
        </p:pic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16ABEDCE-2645-4DA7-38AC-3CDEF6688F66}"/>
              </a:ext>
            </a:extLst>
          </p:cNvPr>
          <p:cNvGrpSpPr/>
          <p:nvPr/>
        </p:nvGrpSpPr>
        <p:grpSpPr>
          <a:xfrm>
            <a:off x="6047117" y="1843005"/>
            <a:ext cx="1876702" cy="1876701"/>
            <a:chOff x="6047117" y="1843005"/>
            <a:chExt cx="1876702" cy="1876701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BB1FC14A-30C4-B83E-7F40-2000BCC49AC0}"/>
                </a:ext>
              </a:extLst>
            </p:cNvPr>
            <p:cNvSpPr/>
            <p:nvPr/>
          </p:nvSpPr>
          <p:spPr>
            <a:xfrm>
              <a:off x="6047118" y="1843005"/>
              <a:ext cx="1876701" cy="1876701"/>
            </a:xfrm>
            <a:custGeom>
              <a:avLst/>
              <a:gdLst>
                <a:gd name="connsiteX0" fmla="*/ 0 w 1876701"/>
                <a:gd name="connsiteY0" fmla="*/ 0 h 1876701"/>
                <a:gd name="connsiteX1" fmla="*/ 606800 w 1876701"/>
                <a:gd name="connsiteY1" fmla="*/ 0 h 1876701"/>
                <a:gd name="connsiteX2" fmla="*/ 1232367 w 1876701"/>
                <a:gd name="connsiteY2" fmla="*/ 0 h 1876701"/>
                <a:gd name="connsiteX3" fmla="*/ 1876701 w 1876701"/>
                <a:gd name="connsiteY3" fmla="*/ 0 h 1876701"/>
                <a:gd name="connsiteX4" fmla="*/ 1876701 w 1876701"/>
                <a:gd name="connsiteY4" fmla="*/ 644334 h 1876701"/>
                <a:gd name="connsiteX5" fmla="*/ 1876701 w 1876701"/>
                <a:gd name="connsiteY5" fmla="*/ 1213600 h 1876701"/>
                <a:gd name="connsiteX6" fmla="*/ 1876701 w 1876701"/>
                <a:gd name="connsiteY6" fmla="*/ 1876701 h 1876701"/>
                <a:gd name="connsiteX7" fmla="*/ 1213600 w 1876701"/>
                <a:gd name="connsiteY7" fmla="*/ 1876701 h 1876701"/>
                <a:gd name="connsiteX8" fmla="*/ 550499 w 1876701"/>
                <a:gd name="connsiteY8" fmla="*/ 1876701 h 1876701"/>
                <a:gd name="connsiteX9" fmla="*/ 0 w 1876701"/>
                <a:gd name="connsiteY9" fmla="*/ 1876701 h 1876701"/>
                <a:gd name="connsiteX10" fmla="*/ 0 w 1876701"/>
                <a:gd name="connsiteY10" fmla="*/ 1269901 h 1876701"/>
                <a:gd name="connsiteX11" fmla="*/ 0 w 1876701"/>
                <a:gd name="connsiteY11" fmla="*/ 644334 h 1876701"/>
                <a:gd name="connsiteX12" fmla="*/ 0 w 1876701"/>
                <a:gd name="connsiteY12" fmla="*/ 0 h 18767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876701" h="1876701" fill="none" extrusionOk="0">
                  <a:moveTo>
                    <a:pt x="0" y="0"/>
                  </a:moveTo>
                  <a:cubicBezTo>
                    <a:pt x="288682" y="-21481"/>
                    <a:pt x="468977" y="5727"/>
                    <a:pt x="606800" y="0"/>
                  </a:cubicBezTo>
                  <a:cubicBezTo>
                    <a:pt x="744623" y="-5727"/>
                    <a:pt x="1003712" y="-18241"/>
                    <a:pt x="1232367" y="0"/>
                  </a:cubicBezTo>
                  <a:cubicBezTo>
                    <a:pt x="1461022" y="18241"/>
                    <a:pt x="1590157" y="28601"/>
                    <a:pt x="1876701" y="0"/>
                  </a:cubicBezTo>
                  <a:cubicBezTo>
                    <a:pt x="1897649" y="276821"/>
                    <a:pt x="1888444" y="331356"/>
                    <a:pt x="1876701" y="644334"/>
                  </a:cubicBezTo>
                  <a:cubicBezTo>
                    <a:pt x="1864958" y="957312"/>
                    <a:pt x="1891313" y="1038509"/>
                    <a:pt x="1876701" y="1213600"/>
                  </a:cubicBezTo>
                  <a:cubicBezTo>
                    <a:pt x="1862089" y="1388691"/>
                    <a:pt x="1882635" y="1581356"/>
                    <a:pt x="1876701" y="1876701"/>
                  </a:cubicBezTo>
                  <a:cubicBezTo>
                    <a:pt x="1630907" y="1877735"/>
                    <a:pt x="1462166" y="1864459"/>
                    <a:pt x="1213600" y="1876701"/>
                  </a:cubicBezTo>
                  <a:cubicBezTo>
                    <a:pt x="965034" y="1888943"/>
                    <a:pt x="832603" y="1867061"/>
                    <a:pt x="550499" y="1876701"/>
                  </a:cubicBezTo>
                  <a:cubicBezTo>
                    <a:pt x="268395" y="1886341"/>
                    <a:pt x="157271" y="1868421"/>
                    <a:pt x="0" y="1876701"/>
                  </a:cubicBezTo>
                  <a:cubicBezTo>
                    <a:pt x="9087" y="1747793"/>
                    <a:pt x="-56" y="1449382"/>
                    <a:pt x="0" y="1269901"/>
                  </a:cubicBezTo>
                  <a:cubicBezTo>
                    <a:pt x="56" y="1090420"/>
                    <a:pt x="-3548" y="859485"/>
                    <a:pt x="0" y="644334"/>
                  </a:cubicBezTo>
                  <a:cubicBezTo>
                    <a:pt x="3548" y="429183"/>
                    <a:pt x="219" y="310025"/>
                    <a:pt x="0" y="0"/>
                  </a:cubicBezTo>
                  <a:close/>
                </a:path>
                <a:path w="1876701" h="1876701" stroke="0" extrusionOk="0">
                  <a:moveTo>
                    <a:pt x="0" y="0"/>
                  </a:moveTo>
                  <a:cubicBezTo>
                    <a:pt x="160991" y="6567"/>
                    <a:pt x="304922" y="17847"/>
                    <a:pt x="606800" y="0"/>
                  </a:cubicBezTo>
                  <a:cubicBezTo>
                    <a:pt x="908678" y="-17847"/>
                    <a:pt x="981222" y="-9418"/>
                    <a:pt x="1176066" y="0"/>
                  </a:cubicBezTo>
                  <a:cubicBezTo>
                    <a:pt x="1370910" y="9418"/>
                    <a:pt x="1627281" y="-1503"/>
                    <a:pt x="1876701" y="0"/>
                  </a:cubicBezTo>
                  <a:cubicBezTo>
                    <a:pt x="1896908" y="229035"/>
                    <a:pt x="1895281" y="357158"/>
                    <a:pt x="1876701" y="606800"/>
                  </a:cubicBezTo>
                  <a:cubicBezTo>
                    <a:pt x="1858121" y="856442"/>
                    <a:pt x="1868215" y="951129"/>
                    <a:pt x="1876701" y="1194833"/>
                  </a:cubicBezTo>
                  <a:cubicBezTo>
                    <a:pt x="1885187" y="1438537"/>
                    <a:pt x="1898181" y="1650357"/>
                    <a:pt x="1876701" y="1876701"/>
                  </a:cubicBezTo>
                  <a:cubicBezTo>
                    <a:pt x="1684351" y="1851374"/>
                    <a:pt x="1444564" y="1893210"/>
                    <a:pt x="1251134" y="1876701"/>
                  </a:cubicBezTo>
                  <a:cubicBezTo>
                    <a:pt x="1057704" y="1860192"/>
                    <a:pt x="779090" y="1904032"/>
                    <a:pt x="588033" y="1876701"/>
                  </a:cubicBezTo>
                  <a:cubicBezTo>
                    <a:pt x="396976" y="1849370"/>
                    <a:pt x="214090" y="1861489"/>
                    <a:pt x="0" y="1876701"/>
                  </a:cubicBezTo>
                  <a:cubicBezTo>
                    <a:pt x="29536" y="1610818"/>
                    <a:pt x="13809" y="1479465"/>
                    <a:pt x="0" y="1251134"/>
                  </a:cubicBezTo>
                  <a:cubicBezTo>
                    <a:pt x="-13809" y="1022803"/>
                    <a:pt x="-26842" y="854138"/>
                    <a:pt x="0" y="644334"/>
                  </a:cubicBezTo>
                  <a:cubicBezTo>
                    <a:pt x="26842" y="434530"/>
                    <a:pt x="-4104" y="253545"/>
                    <a:pt x="0" y="0"/>
                  </a:cubicBezTo>
                  <a:close/>
                </a:path>
              </a:pathLst>
            </a:custGeom>
            <a:solidFill>
              <a:srgbClr val="FFD577"/>
            </a:solidFill>
            <a:ln>
              <a:extLst>
                <a:ext uri="{C807C97D-BFC1-408E-A445-0C87EB9F89A2}">
                  <ask:lineSketchStyleProps xmlns:ask="http://schemas.microsoft.com/office/drawing/2018/sketchyshapes" sd="1219033472">
                    <a:prstGeom prst="rect">
                      <a:avLst/>
                    </a:prstGeom>
                    <ask:type>
                      <ask:lineSketchFreehand/>
                    </ask:type>
                  </ask:lineSketchStyleProps>
                </a:ext>
              </a:extLst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NL"/>
            </a:p>
          </p:txBody>
        </p:sp>
        <p:sp>
          <p:nvSpPr>
            <p:cNvPr id="15" name="Vertical Text Placeholder 18">
              <a:extLst>
                <a:ext uri="{FF2B5EF4-FFF2-40B4-BE49-F238E27FC236}">
                  <a16:creationId xmlns:a16="http://schemas.microsoft.com/office/drawing/2014/main" id="{4B2F4B92-93DF-873F-431E-AE9B1B61DBB9}"/>
                </a:ext>
              </a:extLst>
            </p:cNvPr>
            <p:cNvSpPr txBox="1">
              <a:spLocks/>
            </p:cNvSpPr>
            <p:nvPr/>
          </p:nvSpPr>
          <p:spPr>
            <a:xfrm>
              <a:off x="6047117" y="1905048"/>
              <a:ext cx="1876702" cy="772537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vert="horz" lIns="0" tIns="0" rIns="0" bIns="0" anchor="ctr" anchorCtr="0"/>
            <a:lstStyle>
              <a:lvl1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4400" b="0" i="0" u="none" strike="noStrike" cap="none" spc="0" baseline="0">
                  <a:solidFill>
                    <a:schemeClr val="tx1"/>
                  </a:solidFill>
                  <a:uFillTx/>
                  <a:latin typeface="+mj-lt"/>
                  <a:ea typeface="Arial"/>
                  <a:cs typeface="Arial"/>
                  <a:sym typeface="Arial"/>
                </a:defRPr>
              </a:lvl1pPr>
              <a:lvl2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2pPr>
              <a:lvl3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3pPr>
              <a:lvl4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4pPr>
              <a:lvl5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5pPr>
              <a:lvl6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6pPr>
              <a:lvl7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7pPr>
              <a:lvl8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8pPr>
              <a:lvl9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hangingPunct="1">
                <a:lnSpc>
                  <a:spcPct val="100000"/>
                </a:lnSpc>
              </a:pPr>
              <a:r>
                <a:rPr lang="en-US" sz="2000">
                  <a:latin typeface="Roboto Slab Medium" pitchFamily="2" charset="0"/>
                  <a:ea typeface="Roboto Slab Medium" pitchFamily="2" charset="0"/>
                </a:rPr>
                <a:t>Storyboard</a:t>
              </a:r>
              <a:endParaRPr lang="nl-NL" sz="2000">
                <a:latin typeface="Roboto Slab Medium" pitchFamily="2" charset="0"/>
                <a:ea typeface="Roboto Slab Medium" pitchFamily="2" charset="0"/>
              </a:endParaRPr>
            </a:p>
          </p:txBody>
        </p:sp>
        <p:pic>
          <p:nvPicPr>
            <p:cNvPr id="16" name="Graphic 15" descr="Clapper board outline">
              <a:extLst>
                <a:ext uri="{FF2B5EF4-FFF2-40B4-BE49-F238E27FC236}">
                  <a16:creationId xmlns:a16="http://schemas.microsoft.com/office/drawing/2014/main" id="{05ED94B7-EF10-5E3C-0FEC-04BF6CC7E87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6370493" y="2360633"/>
              <a:ext cx="1229950" cy="1229950"/>
            </a:xfrm>
            <a:prstGeom prst="rect">
              <a:avLst/>
            </a:prstGeom>
          </p:spPr>
        </p:pic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B5CA2A21-3224-0E50-4EFA-3B637516A9F2}"/>
              </a:ext>
            </a:extLst>
          </p:cNvPr>
          <p:cNvGrpSpPr/>
          <p:nvPr/>
        </p:nvGrpSpPr>
        <p:grpSpPr>
          <a:xfrm>
            <a:off x="8121769" y="1843005"/>
            <a:ext cx="1876702" cy="1876701"/>
            <a:chOff x="8121769" y="1843005"/>
            <a:chExt cx="1876702" cy="1876701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123A294A-0512-C876-335C-A9D5B27794A4}"/>
                </a:ext>
              </a:extLst>
            </p:cNvPr>
            <p:cNvSpPr/>
            <p:nvPr/>
          </p:nvSpPr>
          <p:spPr>
            <a:xfrm>
              <a:off x="8121770" y="1843005"/>
              <a:ext cx="1876701" cy="1876701"/>
            </a:xfrm>
            <a:custGeom>
              <a:avLst/>
              <a:gdLst>
                <a:gd name="connsiteX0" fmla="*/ 0 w 1876701"/>
                <a:gd name="connsiteY0" fmla="*/ 0 h 1876701"/>
                <a:gd name="connsiteX1" fmla="*/ 606800 w 1876701"/>
                <a:gd name="connsiteY1" fmla="*/ 0 h 1876701"/>
                <a:gd name="connsiteX2" fmla="*/ 1232367 w 1876701"/>
                <a:gd name="connsiteY2" fmla="*/ 0 h 1876701"/>
                <a:gd name="connsiteX3" fmla="*/ 1876701 w 1876701"/>
                <a:gd name="connsiteY3" fmla="*/ 0 h 1876701"/>
                <a:gd name="connsiteX4" fmla="*/ 1876701 w 1876701"/>
                <a:gd name="connsiteY4" fmla="*/ 644334 h 1876701"/>
                <a:gd name="connsiteX5" fmla="*/ 1876701 w 1876701"/>
                <a:gd name="connsiteY5" fmla="*/ 1213600 h 1876701"/>
                <a:gd name="connsiteX6" fmla="*/ 1876701 w 1876701"/>
                <a:gd name="connsiteY6" fmla="*/ 1876701 h 1876701"/>
                <a:gd name="connsiteX7" fmla="*/ 1213600 w 1876701"/>
                <a:gd name="connsiteY7" fmla="*/ 1876701 h 1876701"/>
                <a:gd name="connsiteX8" fmla="*/ 550499 w 1876701"/>
                <a:gd name="connsiteY8" fmla="*/ 1876701 h 1876701"/>
                <a:gd name="connsiteX9" fmla="*/ 0 w 1876701"/>
                <a:gd name="connsiteY9" fmla="*/ 1876701 h 1876701"/>
                <a:gd name="connsiteX10" fmla="*/ 0 w 1876701"/>
                <a:gd name="connsiteY10" fmla="*/ 1269901 h 1876701"/>
                <a:gd name="connsiteX11" fmla="*/ 0 w 1876701"/>
                <a:gd name="connsiteY11" fmla="*/ 644334 h 1876701"/>
                <a:gd name="connsiteX12" fmla="*/ 0 w 1876701"/>
                <a:gd name="connsiteY12" fmla="*/ 0 h 18767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876701" h="1876701" fill="none" extrusionOk="0">
                  <a:moveTo>
                    <a:pt x="0" y="0"/>
                  </a:moveTo>
                  <a:cubicBezTo>
                    <a:pt x="288682" y="-21481"/>
                    <a:pt x="468977" y="5727"/>
                    <a:pt x="606800" y="0"/>
                  </a:cubicBezTo>
                  <a:cubicBezTo>
                    <a:pt x="744623" y="-5727"/>
                    <a:pt x="1003712" y="-18241"/>
                    <a:pt x="1232367" y="0"/>
                  </a:cubicBezTo>
                  <a:cubicBezTo>
                    <a:pt x="1461022" y="18241"/>
                    <a:pt x="1590157" y="28601"/>
                    <a:pt x="1876701" y="0"/>
                  </a:cubicBezTo>
                  <a:cubicBezTo>
                    <a:pt x="1897649" y="276821"/>
                    <a:pt x="1888444" y="331356"/>
                    <a:pt x="1876701" y="644334"/>
                  </a:cubicBezTo>
                  <a:cubicBezTo>
                    <a:pt x="1864958" y="957312"/>
                    <a:pt x="1891313" y="1038509"/>
                    <a:pt x="1876701" y="1213600"/>
                  </a:cubicBezTo>
                  <a:cubicBezTo>
                    <a:pt x="1862089" y="1388691"/>
                    <a:pt x="1882635" y="1581356"/>
                    <a:pt x="1876701" y="1876701"/>
                  </a:cubicBezTo>
                  <a:cubicBezTo>
                    <a:pt x="1630907" y="1877735"/>
                    <a:pt x="1462166" y="1864459"/>
                    <a:pt x="1213600" y="1876701"/>
                  </a:cubicBezTo>
                  <a:cubicBezTo>
                    <a:pt x="965034" y="1888943"/>
                    <a:pt x="832603" y="1867061"/>
                    <a:pt x="550499" y="1876701"/>
                  </a:cubicBezTo>
                  <a:cubicBezTo>
                    <a:pt x="268395" y="1886341"/>
                    <a:pt x="157271" y="1868421"/>
                    <a:pt x="0" y="1876701"/>
                  </a:cubicBezTo>
                  <a:cubicBezTo>
                    <a:pt x="9087" y="1747793"/>
                    <a:pt x="-56" y="1449382"/>
                    <a:pt x="0" y="1269901"/>
                  </a:cubicBezTo>
                  <a:cubicBezTo>
                    <a:pt x="56" y="1090420"/>
                    <a:pt x="-3548" y="859485"/>
                    <a:pt x="0" y="644334"/>
                  </a:cubicBezTo>
                  <a:cubicBezTo>
                    <a:pt x="3548" y="429183"/>
                    <a:pt x="219" y="310025"/>
                    <a:pt x="0" y="0"/>
                  </a:cubicBezTo>
                  <a:close/>
                </a:path>
                <a:path w="1876701" h="1876701" stroke="0" extrusionOk="0">
                  <a:moveTo>
                    <a:pt x="0" y="0"/>
                  </a:moveTo>
                  <a:cubicBezTo>
                    <a:pt x="160991" y="6567"/>
                    <a:pt x="304922" y="17847"/>
                    <a:pt x="606800" y="0"/>
                  </a:cubicBezTo>
                  <a:cubicBezTo>
                    <a:pt x="908678" y="-17847"/>
                    <a:pt x="981222" y="-9418"/>
                    <a:pt x="1176066" y="0"/>
                  </a:cubicBezTo>
                  <a:cubicBezTo>
                    <a:pt x="1370910" y="9418"/>
                    <a:pt x="1627281" y="-1503"/>
                    <a:pt x="1876701" y="0"/>
                  </a:cubicBezTo>
                  <a:cubicBezTo>
                    <a:pt x="1896908" y="229035"/>
                    <a:pt x="1895281" y="357158"/>
                    <a:pt x="1876701" y="606800"/>
                  </a:cubicBezTo>
                  <a:cubicBezTo>
                    <a:pt x="1858121" y="856442"/>
                    <a:pt x="1868215" y="951129"/>
                    <a:pt x="1876701" y="1194833"/>
                  </a:cubicBezTo>
                  <a:cubicBezTo>
                    <a:pt x="1885187" y="1438537"/>
                    <a:pt x="1898181" y="1650357"/>
                    <a:pt x="1876701" y="1876701"/>
                  </a:cubicBezTo>
                  <a:cubicBezTo>
                    <a:pt x="1684351" y="1851374"/>
                    <a:pt x="1444564" y="1893210"/>
                    <a:pt x="1251134" y="1876701"/>
                  </a:cubicBezTo>
                  <a:cubicBezTo>
                    <a:pt x="1057704" y="1860192"/>
                    <a:pt x="779090" y="1904032"/>
                    <a:pt x="588033" y="1876701"/>
                  </a:cubicBezTo>
                  <a:cubicBezTo>
                    <a:pt x="396976" y="1849370"/>
                    <a:pt x="214090" y="1861489"/>
                    <a:pt x="0" y="1876701"/>
                  </a:cubicBezTo>
                  <a:cubicBezTo>
                    <a:pt x="29536" y="1610818"/>
                    <a:pt x="13809" y="1479465"/>
                    <a:pt x="0" y="1251134"/>
                  </a:cubicBezTo>
                  <a:cubicBezTo>
                    <a:pt x="-13809" y="1022803"/>
                    <a:pt x="-26842" y="854138"/>
                    <a:pt x="0" y="644334"/>
                  </a:cubicBezTo>
                  <a:cubicBezTo>
                    <a:pt x="26842" y="434530"/>
                    <a:pt x="-4104" y="253545"/>
                    <a:pt x="0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extLst>
                <a:ext uri="{C807C97D-BFC1-408E-A445-0C87EB9F89A2}">
                  <ask:lineSketchStyleProps xmlns:ask="http://schemas.microsoft.com/office/drawing/2018/sketchyshapes" sd="1219033472">
                    <a:prstGeom prst="rect">
                      <a:avLst/>
                    </a:prstGeom>
                    <ask:type>
                      <ask:lineSketchFreehand/>
                    </ask:type>
                  </ask:lineSketchStyleProps>
                </a:ext>
              </a:extLst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NL"/>
            </a:p>
          </p:txBody>
        </p:sp>
        <p:sp>
          <p:nvSpPr>
            <p:cNvPr id="19" name="Vertical Text Placeholder 18">
              <a:extLst>
                <a:ext uri="{FF2B5EF4-FFF2-40B4-BE49-F238E27FC236}">
                  <a16:creationId xmlns:a16="http://schemas.microsoft.com/office/drawing/2014/main" id="{2FA4A092-C1EF-A91B-ADA8-E427DF2EF7D9}"/>
                </a:ext>
              </a:extLst>
            </p:cNvPr>
            <p:cNvSpPr txBox="1">
              <a:spLocks/>
            </p:cNvSpPr>
            <p:nvPr/>
          </p:nvSpPr>
          <p:spPr>
            <a:xfrm>
              <a:off x="8121769" y="1905048"/>
              <a:ext cx="1876702" cy="772537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vert="horz" lIns="0" tIns="0" rIns="0" bIns="0" anchor="ctr" anchorCtr="0"/>
            <a:lstStyle>
              <a:lvl1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4400" b="0" i="0" u="none" strike="noStrike" cap="none" spc="0" baseline="0">
                  <a:solidFill>
                    <a:schemeClr val="tx1"/>
                  </a:solidFill>
                  <a:uFillTx/>
                  <a:latin typeface="+mj-lt"/>
                  <a:ea typeface="Arial"/>
                  <a:cs typeface="Arial"/>
                  <a:sym typeface="Arial"/>
                </a:defRPr>
              </a:lvl1pPr>
              <a:lvl2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2pPr>
              <a:lvl3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3pPr>
              <a:lvl4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4pPr>
              <a:lvl5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5pPr>
              <a:lvl6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6pPr>
              <a:lvl7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7pPr>
              <a:lvl8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8pPr>
              <a:lvl9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hangingPunct="1">
                <a:lnSpc>
                  <a:spcPct val="100000"/>
                </a:lnSpc>
              </a:pPr>
              <a:r>
                <a:rPr lang="en-US" sz="2000">
                  <a:latin typeface="Roboto Slab Medium" pitchFamily="2" charset="0"/>
                  <a:ea typeface="Roboto Slab Medium" pitchFamily="2" charset="0"/>
                </a:rPr>
                <a:t>Prototypes</a:t>
              </a:r>
              <a:endParaRPr lang="nl-NL" sz="2000">
                <a:latin typeface="Roboto Slab Medium" pitchFamily="2" charset="0"/>
                <a:ea typeface="Roboto Slab Medium" pitchFamily="2" charset="0"/>
              </a:endParaRPr>
            </a:p>
          </p:txBody>
        </p:sp>
        <p:pic>
          <p:nvPicPr>
            <p:cNvPr id="20" name="Graphic 19" descr="Cube outline">
              <a:extLst>
                <a:ext uri="{FF2B5EF4-FFF2-40B4-BE49-F238E27FC236}">
                  <a16:creationId xmlns:a16="http://schemas.microsoft.com/office/drawing/2014/main" id="{BFE8A0D9-3E68-BCF6-B4E8-79CF0E68E902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8602920" y="2518408"/>
              <a:ext cx="914400" cy="914400"/>
            </a:xfrm>
            <a:prstGeom prst="rect">
              <a:avLst/>
            </a:prstGeom>
          </p:spPr>
        </p:pic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0C4DFD49-94B2-48AE-C7FC-C5C423453A67}"/>
              </a:ext>
            </a:extLst>
          </p:cNvPr>
          <p:cNvGrpSpPr/>
          <p:nvPr/>
        </p:nvGrpSpPr>
        <p:grpSpPr>
          <a:xfrm>
            <a:off x="1915065" y="3917658"/>
            <a:ext cx="1876702" cy="1876701"/>
            <a:chOff x="1915065" y="3917658"/>
            <a:chExt cx="1876702" cy="1876701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1F158C1D-6436-AEAD-004F-57626818A849}"/>
                </a:ext>
              </a:extLst>
            </p:cNvPr>
            <p:cNvSpPr/>
            <p:nvPr/>
          </p:nvSpPr>
          <p:spPr>
            <a:xfrm>
              <a:off x="1915065" y="3917658"/>
              <a:ext cx="1876701" cy="1876701"/>
            </a:xfrm>
            <a:custGeom>
              <a:avLst/>
              <a:gdLst>
                <a:gd name="connsiteX0" fmla="*/ 0 w 1876701"/>
                <a:gd name="connsiteY0" fmla="*/ 0 h 1876701"/>
                <a:gd name="connsiteX1" fmla="*/ 606800 w 1876701"/>
                <a:gd name="connsiteY1" fmla="*/ 0 h 1876701"/>
                <a:gd name="connsiteX2" fmla="*/ 1232367 w 1876701"/>
                <a:gd name="connsiteY2" fmla="*/ 0 h 1876701"/>
                <a:gd name="connsiteX3" fmla="*/ 1876701 w 1876701"/>
                <a:gd name="connsiteY3" fmla="*/ 0 h 1876701"/>
                <a:gd name="connsiteX4" fmla="*/ 1876701 w 1876701"/>
                <a:gd name="connsiteY4" fmla="*/ 644334 h 1876701"/>
                <a:gd name="connsiteX5" fmla="*/ 1876701 w 1876701"/>
                <a:gd name="connsiteY5" fmla="*/ 1213600 h 1876701"/>
                <a:gd name="connsiteX6" fmla="*/ 1876701 w 1876701"/>
                <a:gd name="connsiteY6" fmla="*/ 1876701 h 1876701"/>
                <a:gd name="connsiteX7" fmla="*/ 1213600 w 1876701"/>
                <a:gd name="connsiteY7" fmla="*/ 1876701 h 1876701"/>
                <a:gd name="connsiteX8" fmla="*/ 550499 w 1876701"/>
                <a:gd name="connsiteY8" fmla="*/ 1876701 h 1876701"/>
                <a:gd name="connsiteX9" fmla="*/ 0 w 1876701"/>
                <a:gd name="connsiteY9" fmla="*/ 1876701 h 1876701"/>
                <a:gd name="connsiteX10" fmla="*/ 0 w 1876701"/>
                <a:gd name="connsiteY10" fmla="*/ 1269901 h 1876701"/>
                <a:gd name="connsiteX11" fmla="*/ 0 w 1876701"/>
                <a:gd name="connsiteY11" fmla="*/ 644334 h 1876701"/>
                <a:gd name="connsiteX12" fmla="*/ 0 w 1876701"/>
                <a:gd name="connsiteY12" fmla="*/ 0 h 18767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876701" h="1876701" fill="none" extrusionOk="0">
                  <a:moveTo>
                    <a:pt x="0" y="0"/>
                  </a:moveTo>
                  <a:cubicBezTo>
                    <a:pt x="288682" y="-21481"/>
                    <a:pt x="468977" y="5727"/>
                    <a:pt x="606800" y="0"/>
                  </a:cubicBezTo>
                  <a:cubicBezTo>
                    <a:pt x="744623" y="-5727"/>
                    <a:pt x="1003712" y="-18241"/>
                    <a:pt x="1232367" y="0"/>
                  </a:cubicBezTo>
                  <a:cubicBezTo>
                    <a:pt x="1461022" y="18241"/>
                    <a:pt x="1590157" y="28601"/>
                    <a:pt x="1876701" y="0"/>
                  </a:cubicBezTo>
                  <a:cubicBezTo>
                    <a:pt x="1897649" y="276821"/>
                    <a:pt x="1888444" y="331356"/>
                    <a:pt x="1876701" y="644334"/>
                  </a:cubicBezTo>
                  <a:cubicBezTo>
                    <a:pt x="1864958" y="957312"/>
                    <a:pt x="1891313" y="1038509"/>
                    <a:pt x="1876701" y="1213600"/>
                  </a:cubicBezTo>
                  <a:cubicBezTo>
                    <a:pt x="1862089" y="1388691"/>
                    <a:pt x="1882635" y="1581356"/>
                    <a:pt x="1876701" y="1876701"/>
                  </a:cubicBezTo>
                  <a:cubicBezTo>
                    <a:pt x="1630907" y="1877735"/>
                    <a:pt x="1462166" y="1864459"/>
                    <a:pt x="1213600" y="1876701"/>
                  </a:cubicBezTo>
                  <a:cubicBezTo>
                    <a:pt x="965034" y="1888943"/>
                    <a:pt x="832603" y="1867061"/>
                    <a:pt x="550499" y="1876701"/>
                  </a:cubicBezTo>
                  <a:cubicBezTo>
                    <a:pt x="268395" y="1886341"/>
                    <a:pt x="157271" y="1868421"/>
                    <a:pt x="0" y="1876701"/>
                  </a:cubicBezTo>
                  <a:cubicBezTo>
                    <a:pt x="9087" y="1747793"/>
                    <a:pt x="-56" y="1449382"/>
                    <a:pt x="0" y="1269901"/>
                  </a:cubicBezTo>
                  <a:cubicBezTo>
                    <a:pt x="56" y="1090420"/>
                    <a:pt x="-3548" y="859485"/>
                    <a:pt x="0" y="644334"/>
                  </a:cubicBezTo>
                  <a:cubicBezTo>
                    <a:pt x="3548" y="429183"/>
                    <a:pt x="219" y="310025"/>
                    <a:pt x="0" y="0"/>
                  </a:cubicBezTo>
                  <a:close/>
                </a:path>
                <a:path w="1876701" h="1876701" stroke="0" extrusionOk="0">
                  <a:moveTo>
                    <a:pt x="0" y="0"/>
                  </a:moveTo>
                  <a:cubicBezTo>
                    <a:pt x="160991" y="6567"/>
                    <a:pt x="304922" y="17847"/>
                    <a:pt x="606800" y="0"/>
                  </a:cubicBezTo>
                  <a:cubicBezTo>
                    <a:pt x="908678" y="-17847"/>
                    <a:pt x="981222" y="-9418"/>
                    <a:pt x="1176066" y="0"/>
                  </a:cubicBezTo>
                  <a:cubicBezTo>
                    <a:pt x="1370910" y="9418"/>
                    <a:pt x="1627281" y="-1503"/>
                    <a:pt x="1876701" y="0"/>
                  </a:cubicBezTo>
                  <a:cubicBezTo>
                    <a:pt x="1896908" y="229035"/>
                    <a:pt x="1895281" y="357158"/>
                    <a:pt x="1876701" y="606800"/>
                  </a:cubicBezTo>
                  <a:cubicBezTo>
                    <a:pt x="1858121" y="856442"/>
                    <a:pt x="1868215" y="951129"/>
                    <a:pt x="1876701" y="1194833"/>
                  </a:cubicBezTo>
                  <a:cubicBezTo>
                    <a:pt x="1885187" y="1438537"/>
                    <a:pt x="1898181" y="1650357"/>
                    <a:pt x="1876701" y="1876701"/>
                  </a:cubicBezTo>
                  <a:cubicBezTo>
                    <a:pt x="1684351" y="1851374"/>
                    <a:pt x="1444564" y="1893210"/>
                    <a:pt x="1251134" y="1876701"/>
                  </a:cubicBezTo>
                  <a:cubicBezTo>
                    <a:pt x="1057704" y="1860192"/>
                    <a:pt x="779090" y="1904032"/>
                    <a:pt x="588033" y="1876701"/>
                  </a:cubicBezTo>
                  <a:cubicBezTo>
                    <a:pt x="396976" y="1849370"/>
                    <a:pt x="214090" y="1861489"/>
                    <a:pt x="0" y="1876701"/>
                  </a:cubicBezTo>
                  <a:cubicBezTo>
                    <a:pt x="29536" y="1610818"/>
                    <a:pt x="13809" y="1479465"/>
                    <a:pt x="0" y="1251134"/>
                  </a:cubicBezTo>
                  <a:cubicBezTo>
                    <a:pt x="-13809" y="1022803"/>
                    <a:pt x="-26842" y="854138"/>
                    <a:pt x="0" y="644334"/>
                  </a:cubicBezTo>
                  <a:cubicBezTo>
                    <a:pt x="26842" y="434530"/>
                    <a:pt x="-4104" y="253545"/>
                    <a:pt x="0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extLst>
                <a:ext uri="{C807C97D-BFC1-408E-A445-0C87EB9F89A2}">
                  <ask:lineSketchStyleProps xmlns:ask="http://schemas.microsoft.com/office/drawing/2018/sketchyshapes" sd="1219033472">
                    <a:prstGeom prst="rect">
                      <a:avLst/>
                    </a:prstGeom>
                    <ask:type>
                      <ask:lineSketchFreehand/>
                    </ask:type>
                  </ask:lineSketchStyleProps>
                </a:ext>
              </a:extLst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NL"/>
            </a:p>
          </p:txBody>
        </p:sp>
        <p:sp>
          <p:nvSpPr>
            <p:cNvPr id="23" name="Vertical Text Placeholder 18">
              <a:extLst>
                <a:ext uri="{FF2B5EF4-FFF2-40B4-BE49-F238E27FC236}">
                  <a16:creationId xmlns:a16="http://schemas.microsoft.com/office/drawing/2014/main" id="{60F44A5D-7E4F-6AE4-145C-330116FEB2EB}"/>
                </a:ext>
              </a:extLst>
            </p:cNvPr>
            <p:cNvSpPr txBox="1">
              <a:spLocks/>
            </p:cNvSpPr>
            <p:nvPr/>
          </p:nvSpPr>
          <p:spPr>
            <a:xfrm>
              <a:off x="1915065" y="3988327"/>
              <a:ext cx="1876702" cy="772537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vert="horz" lIns="0" tIns="0" rIns="0" bIns="0" anchor="ctr" anchorCtr="0"/>
            <a:lstStyle>
              <a:lvl1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4400" b="0" i="0" u="none" strike="noStrike" cap="none" spc="0" baseline="0">
                  <a:solidFill>
                    <a:schemeClr val="tx1"/>
                  </a:solidFill>
                  <a:uFillTx/>
                  <a:latin typeface="+mj-lt"/>
                  <a:ea typeface="Arial"/>
                  <a:cs typeface="Arial"/>
                  <a:sym typeface="Arial"/>
                </a:defRPr>
              </a:lvl1pPr>
              <a:lvl2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2pPr>
              <a:lvl3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3pPr>
              <a:lvl4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4pPr>
              <a:lvl5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5pPr>
              <a:lvl6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6pPr>
              <a:lvl7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7pPr>
              <a:lvl8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8pPr>
              <a:lvl9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hangingPunct="1">
                <a:lnSpc>
                  <a:spcPct val="100000"/>
                </a:lnSpc>
              </a:pPr>
              <a:r>
                <a:rPr lang="en-US" sz="2000">
                  <a:latin typeface="Roboto Slab Medium" pitchFamily="2" charset="0"/>
                  <a:ea typeface="Roboto Slab Medium" pitchFamily="2" charset="0"/>
                </a:rPr>
                <a:t>Planning</a:t>
              </a:r>
              <a:endParaRPr lang="nl-NL" sz="2000">
                <a:latin typeface="Roboto Slab Medium" pitchFamily="2" charset="0"/>
                <a:ea typeface="Roboto Slab Medium" pitchFamily="2" charset="0"/>
              </a:endParaRPr>
            </a:p>
          </p:txBody>
        </p:sp>
        <p:pic>
          <p:nvPicPr>
            <p:cNvPr id="24" name="Graphic 23" descr="Gantt Chart with solid fill">
              <a:extLst>
                <a:ext uri="{FF2B5EF4-FFF2-40B4-BE49-F238E27FC236}">
                  <a16:creationId xmlns:a16="http://schemas.microsoft.com/office/drawing/2014/main" id="{29E0FC08-C642-D10A-5122-3883E2B70619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p:blipFill>
          <p:spPr>
            <a:xfrm>
              <a:off x="2467148" y="4660752"/>
              <a:ext cx="772537" cy="772537"/>
            </a:xfrm>
            <a:prstGeom prst="rect">
              <a:avLst/>
            </a:prstGeom>
          </p:spPr>
        </p:pic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2E475991-F0F6-BFBE-B564-091962E74CD5}"/>
              </a:ext>
            </a:extLst>
          </p:cNvPr>
          <p:cNvGrpSpPr/>
          <p:nvPr/>
        </p:nvGrpSpPr>
        <p:grpSpPr>
          <a:xfrm>
            <a:off x="3976777" y="3917658"/>
            <a:ext cx="1876702" cy="1876701"/>
            <a:chOff x="3976777" y="3917658"/>
            <a:chExt cx="1876702" cy="1876701"/>
          </a:xfrm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9FE1BDB3-8272-36EB-0B14-4712F0267072}"/>
                </a:ext>
              </a:extLst>
            </p:cNvPr>
            <p:cNvSpPr/>
            <p:nvPr/>
          </p:nvSpPr>
          <p:spPr>
            <a:xfrm>
              <a:off x="3976778" y="3917658"/>
              <a:ext cx="1876701" cy="1876701"/>
            </a:xfrm>
            <a:custGeom>
              <a:avLst/>
              <a:gdLst>
                <a:gd name="connsiteX0" fmla="*/ 0 w 1876701"/>
                <a:gd name="connsiteY0" fmla="*/ 0 h 1876701"/>
                <a:gd name="connsiteX1" fmla="*/ 606800 w 1876701"/>
                <a:gd name="connsiteY1" fmla="*/ 0 h 1876701"/>
                <a:gd name="connsiteX2" fmla="*/ 1232367 w 1876701"/>
                <a:gd name="connsiteY2" fmla="*/ 0 h 1876701"/>
                <a:gd name="connsiteX3" fmla="*/ 1876701 w 1876701"/>
                <a:gd name="connsiteY3" fmla="*/ 0 h 1876701"/>
                <a:gd name="connsiteX4" fmla="*/ 1876701 w 1876701"/>
                <a:gd name="connsiteY4" fmla="*/ 644334 h 1876701"/>
                <a:gd name="connsiteX5" fmla="*/ 1876701 w 1876701"/>
                <a:gd name="connsiteY5" fmla="*/ 1213600 h 1876701"/>
                <a:gd name="connsiteX6" fmla="*/ 1876701 w 1876701"/>
                <a:gd name="connsiteY6" fmla="*/ 1876701 h 1876701"/>
                <a:gd name="connsiteX7" fmla="*/ 1213600 w 1876701"/>
                <a:gd name="connsiteY7" fmla="*/ 1876701 h 1876701"/>
                <a:gd name="connsiteX8" fmla="*/ 550499 w 1876701"/>
                <a:gd name="connsiteY8" fmla="*/ 1876701 h 1876701"/>
                <a:gd name="connsiteX9" fmla="*/ 0 w 1876701"/>
                <a:gd name="connsiteY9" fmla="*/ 1876701 h 1876701"/>
                <a:gd name="connsiteX10" fmla="*/ 0 w 1876701"/>
                <a:gd name="connsiteY10" fmla="*/ 1269901 h 1876701"/>
                <a:gd name="connsiteX11" fmla="*/ 0 w 1876701"/>
                <a:gd name="connsiteY11" fmla="*/ 644334 h 1876701"/>
                <a:gd name="connsiteX12" fmla="*/ 0 w 1876701"/>
                <a:gd name="connsiteY12" fmla="*/ 0 h 18767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876701" h="1876701" fill="none" extrusionOk="0">
                  <a:moveTo>
                    <a:pt x="0" y="0"/>
                  </a:moveTo>
                  <a:cubicBezTo>
                    <a:pt x="288682" y="-21481"/>
                    <a:pt x="468977" y="5727"/>
                    <a:pt x="606800" y="0"/>
                  </a:cubicBezTo>
                  <a:cubicBezTo>
                    <a:pt x="744623" y="-5727"/>
                    <a:pt x="1003712" y="-18241"/>
                    <a:pt x="1232367" y="0"/>
                  </a:cubicBezTo>
                  <a:cubicBezTo>
                    <a:pt x="1461022" y="18241"/>
                    <a:pt x="1590157" y="28601"/>
                    <a:pt x="1876701" y="0"/>
                  </a:cubicBezTo>
                  <a:cubicBezTo>
                    <a:pt x="1897649" y="276821"/>
                    <a:pt x="1888444" y="331356"/>
                    <a:pt x="1876701" y="644334"/>
                  </a:cubicBezTo>
                  <a:cubicBezTo>
                    <a:pt x="1864958" y="957312"/>
                    <a:pt x="1891313" y="1038509"/>
                    <a:pt x="1876701" y="1213600"/>
                  </a:cubicBezTo>
                  <a:cubicBezTo>
                    <a:pt x="1862089" y="1388691"/>
                    <a:pt x="1882635" y="1581356"/>
                    <a:pt x="1876701" y="1876701"/>
                  </a:cubicBezTo>
                  <a:cubicBezTo>
                    <a:pt x="1630907" y="1877735"/>
                    <a:pt x="1462166" y="1864459"/>
                    <a:pt x="1213600" y="1876701"/>
                  </a:cubicBezTo>
                  <a:cubicBezTo>
                    <a:pt x="965034" y="1888943"/>
                    <a:pt x="832603" y="1867061"/>
                    <a:pt x="550499" y="1876701"/>
                  </a:cubicBezTo>
                  <a:cubicBezTo>
                    <a:pt x="268395" y="1886341"/>
                    <a:pt x="157271" y="1868421"/>
                    <a:pt x="0" y="1876701"/>
                  </a:cubicBezTo>
                  <a:cubicBezTo>
                    <a:pt x="9087" y="1747793"/>
                    <a:pt x="-56" y="1449382"/>
                    <a:pt x="0" y="1269901"/>
                  </a:cubicBezTo>
                  <a:cubicBezTo>
                    <a:pt x="56" y="1090420"/>
                    <a:pt x="-3548" y="859485"/>
                    <a:pt x="0" y="644334"/>
                  </a:cubicBezTo>
                  <a:cubicBezTo>
                    <a:pt x="3548" y="429183"/>
                    <a:pt x="219" y="310025"/>
                    <a:pt x="0" y="0"/>
                  </a:cubicBezTo>
                  <a:close/>
                </a:path>
                <a:path w="1876701" h="1876701" stroke="0" extrusionOk="0">
                  <a:moveTo>
                    <a:pt x="0" y="0"/>
                  </a:moveTo>
                  <a:cubicBezTo>
                    <a:pt x="160991" y="6567"/>
                    <a:pt x="304922" y="17847"/>
                    <a:pt x="606800" y="0"/>
                  </a:cubicBezTo>
                  <a:cubicBezTo>
                    <a:pt x="908678" y="-17847"/>
                    <a:pt x="981222" y="-9418"/>
                    <a:pt x="1176066" y="0"/>
                  </a:cubicBezTo>
                  <a:cubicBezTo>
                    <a:pt x="1370910" y="9418"/>
                    <a:pt x="1627281" y="-1503"/>
                    <a:pt x="1876701" y="0"/>
                  </a:cubicBezTo>
                  <a:cubicBezTo>
                    <a:pt x="1896908" y="229035"/>
                    <a:pt x="1895281" y="357158"/>
                    <a:pt x="1876701" y="606800"/>
                  </a:cubicBezTo>
                  <a:cubicBezTo>
                    <a:pt x="1858121" y="856442"/>
                    <a:pt x="1868215" y="951129"/>
                    <a:pt x="1876701" y="1194833"/>
                  </a:cubicBezTo>
                  <a:cubicBezTo>
                    <a:pt x="1885187" y="1438537"/>
                    <a:pt x="1898181" y="1650357"/>
                    <a:pt x="1876701" y="1876701"/>
                  </a:cubicBezTo>
                  <a:cubicBezTo>
                    <a:pt x="1684351" y="1851374"/>
                    <a:pt x="1444564" y="1893210"/>
                    <a:pt x="1251134" y="1876701"/>
                  </a:cubicBezTo>
                  <a:cubicBezTo>
                    <a:pt x="1057704" y="1860192"/>
                    <a:pt x="779090" y="1904032"/>
                    <a:pt x="588033" y="1876701"/>
                  </a:cubicBezTo>
                  <a:cubicBezTo>
                    <a:pt x="396976" y="1849370"/>
                    <a:pt x="214090" y="1861489"/>
                    <a:pt x="0" y="1876701"/>
                  </a:cubicBezTo>
                  <a:cubicBezTo>
                    <a:pt x="29536" y="1610818"/>
                    <a:pt x="13809" y="1479465"/>
                    <a:pt x="0" y="1251134"/>
                  </a:cubicBezTo>
                  <a:cubicBezTo>
                    <a:pt x="-13809" y="1022803"/>
                    <a:pt x="-26842" y="854138"/>
                    <a:pt x="0" y="644334"/>
                  </a:cubicBezTo>
                  <a:cubicBezTo>
                    <a:pt x="26842" y="434530"/>
                    <a:pt x="-4104" y="253545"/>
                    <a:pt x="0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extLst>
                <a:ext uri="{C807C97D-BFC1-408E-A445-0C87EB9F89A2}">
                  <ask:lineSketchStyleProps xmlns:ask="http://schemas.microsoft.com/office/drawing/2018/sketchyshapes" sd="1219033472">
                    <a:prstGeom prst="rect">
                      <a:avLst/>
                    </a:prstGeom>
                    <ask:type>
                      <ask:lineSketchFreehand/>
                    </ask:type>
                  </ask:lineSketchStyleProps>
                </a:ext>
              </a:extLst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NL"/>
            </a:p>
          </p:txBody>
        </p:sp>
        <p:sp>
          <p:nvSpPr>
            <p:cNvPr id="27" name="Vertical Text Placeholder 18">
              <a:extLst>
                <a:ext uri="{FF2B5EF4-FFF2-40B4-BE49-F238E27FC236}">
                  <a16:creationId xmlns:a16="http://schemas.microsoft.com/office/drawing/2014/main" id="{FA929373-5645-49AA-C8BD-30BBC770FFF2}"/>
                </a:ext>
              </a:extLst>
            </p:cNvPr>
            <p:cNvSpPr txBox="1">
              <a:spLocks/>
            </p:cNvSpPr>
            <p:nvPr/>
          </p:nvSpPr>
          <p:spPr>
            <a:xfrm>
              <a:off x="3976777" y="3988327"/>
              <a:ext cx="1876702" cy="772537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vert="horz" lIns="0" tIns="0" rIns="0" bIns="0" anchor="ctr" anchorCtr="0"/>
            <a:lstStyle>
              <a:lvl1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4400" b="0" i="0" u="none" strike="noStrike" cap="none" spc="0" baseline="0">
                  <a:solidFill>
                    <a:schemeClr val="tx1"/>
                  </a:solidFill>
                  <a:uFillTx/>
                  <a:latin typeface="+mj-lt"/>
                  <a:ea typeface="Arial"/>
                  <a:cs typeface="Arial"/>
                  <a:sym typeface="Arial"/>
                </a:defRPr>
              </a:lvl1pPr>
              <a:lvl2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2pPr>
              <a:lvl3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3pPr>
              <a:lvl4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4pPr>
              <a:lvl5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5pPr>
              <a:lvl6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6pPr>
              <a:lvl7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7pPr>
              <a:lvl8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8pPr>
              <a:lvl9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hangingPunct="1">
                <a:lnSpc>
                  <a:spcPct val="100000"/>
                </a:lnSpc>
              </a:pPr>
              <a:r>
                <a:rPr lang="en-US" sz="2000">
                  <a:latin typeface="Roboto Slab Medium" pitchFamily="2" charset="0"/>
                  <a:ea typeface="Roboto Slab Medium" pitchFamily="2" charset="0"/>
                </a:rPr>
                <a:t>Development</a:t>
              </a:r>
              <a:endParaRPr lang="nl-NL" sz="2000">
                <a:latin typeface="Roboto Slab Medium" pitchFamily="2" charset="0"/>
                <a:ea typeface="Roboto Slab Medium" pitchFamily="2" charset="0"/>
              </a:endParaRPr>
            </a:p>
          </p:txBody>
        </p:sp>
        <p:pic>
          <p:nvPicPr>
            <p:cNvPr id="28" name="Graphic 27" descr="Arrow circle with solid fill">
              <a:extLst>
                <a:ext uri="{FF2B5EF4-FFF2-40B4-BE49-F238E27FC236}">
                  <a16:creationId xmlns:a16="http://schemas.microsoft.com/office/drawing/2014/main" id="{C080CF55-40B3-0011-3084-7B6FDACD20F5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/>
            </a:stretch>
          </p:blipFill>
          <p:spPr>
            <a:xfrm>
              <a:off x="4457928" y="4589820"/>
              <a:ext cx="914400" cy="914400"/>
            </a:xfrm>
            <a:prstGeom prst="rect">
              <a:avLst/>
            </a:prstGeom>
          </p:spPr>
        </p:pic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967D5B7C-D052-2977-18CF-275D33537222}"/>
              </a:ext>
            </a:extLst>
          </p:cNvPr>
          <p:cNvGrpSpPr/>
          <p:nvPr/>
        </p:nvGrpSpPr>
        <p:grpSpPr>
          <a:xfrm>
            <a:off x="6038491" y="3917658"/>
            <a:ext cx="1893954" cy="1876701"/>
            <a:chOff x="6038491" y="3917658"/>
            <a:chExt cx="1893954" cy="1876701"/>
          </a:xfrm>
        </p:grpSpPr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8C1B1AA7-D0EB-497B-D1E3-2C18E0988254}"/>
                </a:ext>
              </a:extLst>
            </p:cNvPr>
            <p:cNvSpPr/>
            <p:nvPr/>
          </p:nvSpPr>
          <p:spPr>
            <a:xfrm>
              <a:off x="6038491" y="3917658"/>
              <a:ext cx="1876701" cy="1876701"/>
            </a:xfrm>
            <a:custGeom>
              <a:avLst/>
              <a:gdLst>
                <a:gd name="connsiteX0" fmla="*/ 0 w 1876701"/>
                <a:gd name="connsiteY0" fmla="*/ 0 h 1876701"/>
                <a:gd name="connsiteX1" fmla="*/ 606800 w 1876701"/>
                <a:gd name="connsiteY1" fmla="*/ 0 h 1876701"/>
                <a:gd name="connsiteX2" fmla="*/ 1232367 w 1876701"/>
                <a:gd name="connsiteY2" fmla="*/ 0 h 1876701"/>
                <a:gd name="connsiteX3" fmla="*/ 1876701 w 1876701"/>
                <a:gd name="connsiteY3" fmla="*/ 0 h 1876701"/>
                <a:gd name="connsiteX4" fmla="*/ 1876701 w 1876701"/>
                <a:gd name="connsiteY4" fmla="*/ 644334 h 1876701"/>
                <a:gd name="connsiteX5" fmla="*/ 1876701 w 1876701"/>
                <a:gd name="connsiteY5" fmla="*/ 1213600 h 1876701"/>
                <a:gd name="connsiteX6" fmla="*/ 1876701 w 1876701"/>
                <a:gd name="connsiteY6" fmla="*/ 1876701 h 1876701"/>
                <a:gd name="connsiteX7" fmla="*/ 1213600 w 1876701"/>
                <a:gd name="connsiteY7" fmla="*/ 1876701 h 1876701"/>
                <a:gd name="connsiteX8" fmla="*/ 550499 w 1876701"/>
                <a:gd name="connsiteY8" fmla="*/ 1876701 h 1876701"/>
                <a:gd name="connsiteX9" fmla="*/ 0 w 1876701"/>
                <a:gd name="connsiteY9" fmla="*/ 1876701 h 1876701"/>
                <a:gd name="connsiteX10" fmla="*/ 0 w 1876701"/>
                <a:gd name="connsiteY10" fmla="*/ 1269901 h 1876701"/>
                <a:gd name="connsiteX11" fmla="*/ 0 w 1876701"/>
                <a:gd name="connsiteY11" fmla="*/ 644334 h 1876701"/>
                <a:gd name="connsiteX12" fmla="*/ 0 w 1876701"/>
                <a:gd name="connsiteY12" fmla="*/ 0 h 18767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876701" h="1876701" fill="none" extrusionOk="0">
                  <a:moveTo>
                    <a:pt x="0" y="0"/>
                  </a:moveTo>
                  <a:cubicBezTo>
                    <a:pt x="288682" y="-21481"/>
                    <a:pt x="468977" y="5727"/>
                    <a:pt x="606800" y="0"/>
                  </a:cubicBezTo>
                  <a:cubicBezTo>
                    <a:pt x="744623" y="-5727"/>
                    <a:pt x="1003712" y="-18241"/>
                    <a:pt x="1232367" y="0"/>
                  </a:cubicBezTo>
                  <a:cubicBezTo>
                    <a:pt x="1461022" y="18241"/>
                    <a:pt x="1590157" y="28601"/>
                    <a:pt x="1876701" y="0"/>
                  </a:cubicBezTo>
                  <a:cubicBezTo>
                    <a:pt x="1897649" y="276821"/>
                    <a:pt x="1888444" y="331356"/>
                    <a:pt x="1876701" y="644334"/>
                  </a:cubicBezTo>
                  <a:cubicBezTo>
                    <a:pt x="1864958" y="957312"/>
                    <a:pt x="1891313" y="1038509"/>
                    <a:pt x="1876701" y="1213600"/>
                  </a:cubicBezTo>
                  <a:cubicBezTo>
                    <a:pt x="1862089" y="1388691"/>
                    <a:pt x="1882635" y="1581356"/>
                    <a:pt x="1876701" y="1876701"/>
                  </a:cubicBezTo>
                  <a:cubicBezTo>
                    <a:pt x="1630907" y="1877735"/>
                    <a:pt x="1462166" y="1864459"/>
                    <a:pt x="1213600" y="1876701"/>
                  </a:cubicBezTo>
                  <a:cubicBezTo>
                    <a:pt x="965034" y="1888943"/>
                    <a:pt x="832603" y="1867061"/>
                    <a:pt x="550499" y="1876701"/>
                  </a:cubicBezTo>
                  <a:cubicBezTo>
                    <a:pt x="268395" y="1886341"/>
                    <a:pt x="157271" y="1868421"/>
                    <a:pt x="0" y="1876701"/>
                  </a:cubicBezTo>
                  <a:cubicBezTo>
                    <a:pt x="9087" y="1747793"/>
                    <a:pt x="-56" y="1449382"/>
                    <a:pt x="0" y="1269901"/>
                  </a:cubicBezTo>
                  <a:cubicBezTo>
                    <a:pt x="56" y="1090420"/>
                    <a:pt x="-3548" y="859485"/>
                    <a:pt x="0" y="644334"/>
                  </a:cubicBezTo>
                  <a:cubicBezTo>
                    <a:pt x="3548" y="429183"/>
                    <a:pt x="219" y="310025"/>
                    <a:pt x="0" y="0"/>
                  </a:cubicBezTo>
                  <a:close/>
                </a:path>
                <a:path w="1876701" h="1876701" stroke="0" extrusionOk="0">
                  <a:moveTo>
                    <a:pt x="0" y="0"/>
                  </a:moveTo>
                  <a:cubicBezTo>
                    <a:pt x="160991" y="6567"/>
                    <a:pt x="304922" y="17847"/>
                    <a:pt x="606800" y="0"/>
                  </a:cubicBezTo>
                  <a:cubicBezTo>
                    <a:pt x="908678" y="-17847"/>
                    <a:pt x="981222" y="-9418"/>
                    <a:pt x="1176066" y="0"/>
                  </a:cubicBezTo>
                  <a:cubicBezTo>
                    <a:pt x="1370910" y="9418"/>
                    <a:pt x="1627281" y="-1503"/>
                    <a:pt x="1876701" y="0"/>
                  </a:cubicBezTo>
                  <a:cubicBezTo>
                    <a:pt x="1896908" y="229035"/>
                    <a:pt x="1895281" y="357158"/>
                    <a:pt x="1876701" y="606800"/>
                  </a:cubicBezTo>
                  <a:cubicBezTo>
                    <a:pt x="1858121" y="856442"/>
                    <a:pt x="1868215" y="951129"/>
                    <a:pt x="1876701" y="1194833"/>
                  </a:cubicBezTo>
                  <a:cubicBezTo>
                    <a:pt x="1885187" y="1438537"/>
                    <a:pt x="1898181" y="1650357"/>
                    <a:pt x="1876701" y="1876701"/>
                  </a:cubicBezTo>
                  <a:cubicBezTo>
                    <a:pt x="1684351" y="1851374"/>
                    <a:pt x="1444564" y="1893210"/>
                    <a:pt x="1251134" y="1876701"/>
                  </a:cubicBezTo>
                  <a:cubicBezTo>
                    <a:pt x="1057704" y="1860192"/>
                    <a:pt x="779090" y="1904032"/>
                    <a:pt x="588033" y="1876701"/>
                  </a:cubicBezTo>
                  <a:cubicBezTo>
                    <a:pt x="396976" y="1849370"/>
                    <a:pt x="214090" y="1861489"/>
                    <a:pt x="0" y="1876701"/>
                  </a:cubicBezTo>
                  <a:cubicBezTo>
                    <a:pt x="29536" y="1610818"/>
                    <a:pt x="13809" y="1479465"/>
                    <a:pt x="0" y="1251134"/>
                  </a:cubicBezTo>
                  <a:cubicBezTo>
                    <a:pt x="-13809" y="1022803"/>
                    <a:pt x="-26842" y="854138"/>
                    <a:pt x="0" y="644334"/>
                  </a:cubicBezTo>
                  <a:cubicBezTo>
                    <a:pt x="26842" y="434530"/>
                    <a:pt x="-4104" y="253545"/>
                    <a:pt x="0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extLst>
                <a:ext uri="{C807C97D-BFC1-408E-A445-0C87EB9F89A2}">
                  <ask:lineSketchStyleProps xmlns:ask="http://schemas.microsoft.com/office/drawing/2018/sketchyshapes" sd="1219033472">
                    <a:prstGeom prst="rect">
                      <a:avLst/>
                    </a:prstGeom>
                    <ask:type>
                      <ask:lineSketchFreehand/>
                    </ask:type>
                  </ask:lineSketchStyleProps>
                </a:ext>
              </a:extLst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NL"/>
            </a:p>
          </p:txBody>
        </p:sp>
        <p:sp>
          <p:nvSpPr>
            <p:cNvPr id="31" name="Vertical Text Placeholder 18">
              <a:extLst>
                <a:ext uri="{FF2B5EF4-FFF2-40B4-BE49-F238E27FC236}">
                  <a16:creationId xmlns:a16="http://schemas.microsoft.com/office/drawing/2014/main" id="{575E95CE-7575-7520-11AE-5E56A6181169}"/>
                </a:ext>
              </a:extLst>
            </p:cNvPr>
            <p:cNvSpPr txBox="1">
              <a:spLocks/>
            </p:cNvSpPr>
            <p:nvPr/>
          </p:nvSpPr>
          <p:spPr>
            <a:xfrm>
              <a:off x="6055743" y="3988327"/>
              <a:ext cx="1876702" cy="772537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vert="horz" lIns="0" tIns="0" rIns="0" bIns="0" anchor="ctr" anchorCtr="0"/>
            <a:lstStyle>
              <a:lvl1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4400" b="0" i="0" u="none" strike="noStrike" cap="none" spc="0" baseline="0">
                  <a:solidFill>
                    <a:schemeClr val="tx1"/>
                  </a:solidFill>
                  <a:uFillTx/>
                  <a:latin typeface="+mj-lt"/>
                  <a:ea typeface="Arial"/>
                  <a:cs typeface="Arial"/>
                  <a:sym typeface="Arial"/>
                </a:defRPr>
              </a:lvl1pPr>
              <a:lvl2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2pPr>
              <a:lvl3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3pPr>
              <a:lvl4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4pPr>
              <a:lvl5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5pPr>
              <a:lvl6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6pPr>
              <a:lvl7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7pPr>
              <a:lvl8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8pPr>
              <a:lvl9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hangingPunct="1">
                <a:lnSpc>
                  <a:spcPct val="100000"/>
                </a:lnSpc>
              </a:pPr>
              <a:r>
                <a:rPr lang="en-US" sz="2000">
                  <a:latin typeface="Roboto Slab Medium" pitchFamily="2" charset="0"/>
                  <a:ea typeface="Roboto Slab Medium" pitchFamily="2" charset="0"/>
                </a:rPr>
                <a:t>Run</a:t>
              </a:r>
              <a:endParaRPr lang="nl-NL" sz="2000">
                <a:latin typeface="Roboto Slab Medium" pitchFamily="2" charset="0"/>
                <a:ea typeface="Roboto Slab Medium" pitchFamily="2" charset="0"/>
              </a:endParaRPr>
            </a:p>
          </p:txBody>
        </p:sp>
        <p:pic>
          <p:nvPicPr>
            <p:cNvPr id="32" name="Graphic 31" descr="Shoe footprints with solid fill">
              <a:extLst>
                <a:ext uri="{FF2B5EF4-FFF2-40B4-BE49-F238E27FC236}">
                  <a16:creationId xmlns:a16="http://schemas.microsoft.com/office/drawing/2014/main" id="{789BF74E-34F2-8E7F-28A5-CED493E0349E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tretch>
              <a:fillRect/>
            </a:stretch>
          </p:blipFill>
          <p:spPr>
            <a:xfrm>
              <a:off x="6536894" y="4589820"/>
              <a:ext cx="914400" cy="914400"/>
            </a:xfrm>
            <a:prstGeom prst="rect">
              <a:avLst/>
            </a:prstGeom>
          </p:spPr>
        </p:pic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3E1CD26D-C5E9-EB0C-317A-B16C08644FFC}"/>
              </a:ext>
            </a:extLst>
          </p:cNvPr>
          <p:cNvGrpSpPr/>
          <p:nvPr/>
        </p:nvGrpSpPr>
        <p:grpSpPr>
          <a:xfrm>
            <a:off x="8108830" y="3917658"/>
            <a:ext cx="1902581" cy="1876701"/>
            <a:chOff x="8108830" y="3917658"/>
            <a:chExt cx="1902581" cy="1876701"/>
          </a:xfrm>
        </p:grpSpPr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EF46FB2-D04D-C35F-BEA7-A5278A5C4923}"/>
                </a:ext>
              </a:extLst>
            </p:cNvPr>
            <p:cNvSpPr/>
            <p:nvPr/>
          </p:nvSpPr>
          <p:spPr>
            <a:xfrm>
              <a:off x="8108830" y="3917658"/>
              <a:ext cx="1876701" cy="1876701"/>
            </a:xfrm>
            <a:custGeom>
              <a:avLst/>
              <a:gdLst>
                <a:gd name="connsiteX0" fmla="*/ 0 w 1876701"/>
                <a:gd name="connsiteY0" fmla="*/ 0 h 1876701"/>
                <a:gd name="connsiteX1" fmla="*/ 606800 w 1876701"/>
                <a:gd name="connsiteY1" fmla="*/ 0 h 1876701"/>
                <a:gd name="connsiteX2" fmla="*/ 1232367 w 1876701"/>
                <a:gd name="connsiteY2" fmla="*/ 0 h 1876701"/>
                <a:gd name="connsiteX3" fmla="*/ 1876701 w 1876701"/>
                <a:gd name="connsiteY3" fmla="*/ 0 h 1876701"/>
                <a:gd name="connsiteX4" fmla="*/ 1876701 w 1876701"/>
                <a:gd name="connsiteY4" fmla="*/ 644334 h 1876701"/>
                <a:gd name="connsiteX5" fmla="*/ 1876701 w 1876701"/>
                <a:gd name="connsiteY5" fmla="*/ 1213600 h 1876701"/>
                <a:gd name="connsiteX6" fmla="*/ 1876701 w 1876701"/>
                <a:gd name="connsiteY6" fmla="*/ 1876701 h 1876701"/>
                <a:gd name="connsiteX7" fmla="*/ 1213600 w 1876701"/>
                <a:gd name="connsiteY7" fmla="*/ 1876701 h 1876701"/>
                <a:gd name="connsiteX8" fmla="*/ 550499 w 1876701"/>
                <a:gd name="connsiteY8" fmla="*/ 1876701 h 1876701"/>
                <a:gd name="connsiteX9" fmla="*/ 0 w 1876701"/>
                <a:gd name="connsiteY9" fmla="*/ 1876701 h 1876701"/>
                <a:gd name="connsiteX10" fmla="*/ 0 w 1876701"/>
                <a:gd name="connsiteY10" fmla="*/ 1269901 h 1876701"/>
                <a:gd name="connsiteX11" fmla="*/ 0 w 1876701"/>
                <a:gd name="connsiteY11" fmla="*/ 644334 h 1876701"/>
                <a:gd name="connsiteX12" fmla="*/ 0 w 1876701"/>
                <a:gd name="connsiteY12" fmla="*/ 0 h 18767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876701" h="1876701" fill="none" extrusionOk="0">
                  <a:moveTo>
                    <a:pt x="0" y="0"/>
                  </a:moveTo>
                  <a:cubicBezTo>
                    <a:pt x="288682" y="-21481"/>
                    <a:pt x="468977" y="5727"/>
                    <a:pt x="606800" y="0"/>
                  </a:cubicBezTo>
                  <a:cubicBezTo>
                    <a:pt x="744623" y="-5727"/>
                    <a:pt x="1003712" y="-18241"/>
                    <a:pt x="1232367" y="0"/>
                  </a:cubicBezTo>
                  <a:cubicBezTo>
                    <a:pt x="1461022" y="18241"/>
                    <a:pt x="1590157" y="28601"/>
                    <a:pt x="1876701" y="0"/>
                  </a:cubicBezTo>
                  <a:cubicBezTo>
                    <a:pt x="1897649" y="276821"/>
                    <a:pt x="1888444" y="331356"/>
                    <a:pt x="1876701" y="644334"/>
                  </a:cubicBezTo>
                  <a:cubicBezTo>
                    <a:pt x="1864958" y="957312"/>
                    <a:pt x="1891313" y="1038509"/>
                    <a:pt x="1876701" y="1213600"/>
                  </a:cubicBezTo>
                  <a:cubicBezTo>
                    <a:pt x="1862089" y="1388691"/>
                    <a:pt x="1882635" y="1581356"/>
                    <a:pt x="1876701" y="1876701"/>
                  </a:cubicBezTo>
                  <a:cubicBezTo>
                    <a:pt x="1630907" y="1877735"/>
                    <a:pt x="1462166" y="1864459"/>
                    <a:pt x="1213600" y="1876701"/>
                  </a:cubicBezTo>
                  <a:cubicBezTo>
                    <a:pt x="965034" y="1888943"/>
                    <a:pt x="832603" y="1867061"/>
                    <a:pt x="550499" y="1876701"/>
                  </a:cubicBezTo>
                  <a:cubicBezTo>
                    <a:pt x="268395" y="1886341"/>
                    <a:pt x="157271" y="1868421"/>
                    <a:pt x="0" y="1876701"/>
                  </a:cubicBezTo>
                  <a:cubicBezTo>
                    <a:pt x="9087" y="1747793"/>
                    <a:pt x="-56" y="1449382"/>
                    <a:pt x="0" y="1269901"/>
                  </a:cubicBezTo>
                  <a:cubicBezTo>
                    <a:pt x="56" y="1090420"/>
                    <a:pt x="-3548" y="859485"/>
                    <a:pt x="0" y="644334"/>
                  </a:cubicBezTo>
                  <a:cubicBezTo>
                    <a:pt x="3548" y="429183"/>
                    <a:pt x="219" y="310025"/>
                    <a:pt x="0" y="0"/>
                  </a:cubicBezTo>
                  <a:close/>
                </a:path>
                <a:path w="1876701" h="1876701" stroke="0" extrusionOk="0">
                  <a:moveTo>
                    <a:pt x="0" y="0"/>
                  </a:moveTo>
                  <a:cubicBezTo>
                    <a:pt x="160991" y="6567"/>
                    <a:pt x="304922" y="17847"/>
                    <a:pt x="606800" y="0"/>
                  </a:cubicBezTo>
                  <a:cubicBezTo>
                    <a:pt x="908678" y="-17847"/>
                    <a:pt x="981222" y="-9418"/>
                    <a:pt x="1176066" y="0"/>
                  </a:cubicBezTo>
                  <a:cubicBezTo>
                    <a:pt x="1370910" y="9418"/>
                    <a:pt x="1627281" y="-1503"/>
                    <a:pt x="1876701" y="0"/>
                  </a:cubicBezTo>
                  <a:cubicBezTo>
                    <a:pt x="1896908" y="229035"/>
                    <a:pt x="1895281" y="357158"/>
                    <a:pt x="1876701" y="606800"/>
                  </a:cubicBezTo>
                  <a:cubicBezTo>
                    <a:pt x="1858121" y="856442"/>
                    <a:pt x="1868215" y="951129"/>
                    <a:pt x="1876701" y="1194833"/>
                  </a:cubicBezTo>
                  <a:cubicBezTo>
                    <a:pt x="1885187" y="1438537"/>
                    <a:pt x="1898181" y="1650357"/>
                    <a:pt x="1876701" y="1876701"/>
                  </a:cubicBezTo>
                  <a:cubicBezTo>
                    <a:pt x="1684351" y="1851374"/>
                    <a:pt x="1444564" y="1893210"/>
                    <a:pt x="1251134" y="1876701"/>
                  </a:cubicBezTo>
                  <a:cubicBezTo>
                    <a:pt x="1057704" y="1860192"/>
                    <a:pt x="779090" y="1904032"/>
                    <a:pt x="588033" y="1876701"/>
                  </a:cubicBezTo>
                  <a:cubicBezTo>
                    <a:pt x="396976" y="1849370"/>
                    <a:pt x="214090" y="1861489"/>
                    <a:pt x="0" y="1876701"/>
                  </a:cubicBezTo>
                  <a:cubicBezTo>
                    <a:pt x="29536" y="1610818"/>
                    <a:pt x="13809" y="1479465"/>
                    <a:pt x="0" y="1251134"/>
                  </a:cubicBezTo>
                  <a:cubicBezTo>
                    <a:pt x="-13809" y="1022803"/>
                    <a:pt x="-26842" y="854138"/>
                    <a:pt x="0" y="644334"/>
                  </a:cubicBezTo>
                  <a:cubicBezTo>
                    <a:pt x="26842" y="434530"/>
                    <a:pt x="-4104" y="253545"/>
                    <a:pt x="0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extLst>
                <a:ext uri="{C807C97D-BFC1-408E-A445-0C87EB9F89A2}">
                  <ask:lineSketchStyleProps xmlns:ask="http://schemas.microsoft.com/office/drawing/2018/sketchyshapes" sd="1219033472">
                    <a:prstGeom prst="rect">
                      <a:avLst/>
                    </a:prstGeom>
                    <ask:type>
                      <ask:lineSketchFreehand/>
                    </ask:type>
                  </ask:lineSketchStyleProps>
                </a:ext>
              </a:extLst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NL"/>
            </a:p>
          </p:txBody>
        </p:sp>
        <p:sp>
          <p:nvSpPr>
            <p:cNvPr id="35" name="Vertical Text Placeholder 18">
              <a:extLst>
                <a:ext uri="{FF2B5EF4-FFF2-40B4-BE49-F238E27FC236}">
                  <a16:creationId xmlns:a16="http://schemas.microsoft.com/office/drawing/2014/main" id="{9FE17EB4-23B1-F038-BB87-212D08682EB1}"/>
                </a:ext>
              </a:extLst>
            </p:cNvPr>
            <p:cNvSpPr txBox="1">
              <a:spLocks/>
            </p:cNvSpPr>
            <p:nvPr/>
          </p:nvSpPr>
          <p:spPr>
            <a:xfrm>
              <a:off x="8134709" y="3988327"/>
              <a:ext cx="1876702" cy="772537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vert="horz" lIns="0" tIns="0" rIns="0" bIns="0" anchor="ctr" anchorCtr="0"/>
            <a:lstStyle>
              <a:lvl1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4400" b="0" i="0" u="none" strike="noStrike" cap="none" spc="0" baseline="0">
                  <a:solidFill>
                    <a:schemeClr val="tx1"/>
                  </a:solidFill>
                  <a:uFillTx/>
                  <a:latin typeface="+mj-lt"/>
                  <a:ea typeface="Arial"/>
                  <a:cs typeface="Arial"/>
                  <a:sym typeface="Arial"/>
                </a:defRPr>
              </a:lvl1pPr>
              <a:lvl2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2pPr>
              <a:lvl3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3pPr>
              <a:lvl4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4pPr>
              <a:lvl5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5pPr>
              <a:lvl6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6pPr>
              <a:lvl7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7pPr>
              <a:lvl8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8pPr>
              <a:lvl9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hangingPunct="1">
                <a:lnSpc>
                  <a:spcPct val="100000"/>
                </a:lnSpc>
              </a:pPr>
              <a:r>
                <a:rPr lang="en-US" sz="2000">
                  <a:latin typeface="Roboto Slab Medium" pitchFamily="2" charset="0"/>
                  <a:ea typeface="Roboto Slab Medium" pitchFamily="2" charset="0"/>
                </a:rPr>
                <a:t>Evaluation</a:t>
              </a:r>
              <a:endParaRPr lang="nl-NL" sz="2000">
                <a:latin typeface="Roboto Slab Medium" pitchFamily="2" charset="0"/>
                <a:ea typeface="Roboto Slab Medium" pitchFamily="2" charset="0"/>
              </a:endParaRPr>
            </a:p>
          </p:txBody>
        </p:sp>
        <p:pic>
          <p:nvPicPr>
            <p:cNvPr id="36" name="Graphic 35" descr="Checklist outline">
              <a:extLst>
                <a:ext uri="{FF2B5EF4-FFF2-40B4-BE49-F238E27FC236}">
                  <a16:creationId xmlns:a16="http://schemas.microsoft.com/office/drawing/2014/main" id="{7ACCDD70-D7F9-DE46-935E-D84BE8F10F15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7"/>
                </a:ext>
              </a:extLst>
            </a:blip>
            <a:stretch>
              <a:fillRect/>
            </a:stretch>
          </p:blipFill>
          <p:spPr>
            <a:xfrm>
              <a:off x="8615860" y="4589820"/>
              <a:ext cx="914400" cy="9144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151495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5EB9D0D2-25AE-6C48-F0F5-BDBACF1AE072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5666DA1B-C768-C018-EB41-E15456F7EE50}"/>
              </a:ext>
            </a:extLst>
          </p:cNvPr>
          <p:cNvGrpSpPr/>
          <p:nvPr/>
        </p:nvGrpSpPr>
        <p:grpSpPr>
          <a:xfrm>
            <a:off x="2078200" y="1166841"/>
            <a:ext cx="8035600" cy="4524315"/>
            <a:chOff x="3838036" y="1166841"/>
            <a:chExt cx="8035600" cy="4524315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2059159E-209E-35C2-B6F4-75DC97FDEE71}"/>
                </a:ext>
              </a:extLst>
            </p:cNvPr>
            <p:cNvGrpSpPr/>
            <p:nvPr/>
          </p:nvGrpSpPr>
          <p:grpSpPr>
            <a:xfrm>
              <a:off x="3838036" y="2947571"/>
              <a:ext cx="2050965" cy="962857"/>
              <a:chOff x="240458" y="6290187"/>
              <a:chExt cx="729930" cy="342677"/>
            </a:xfrm>
          </p:grpSpPr>
          <p:pic>
            <p:nvPicPr>
              <p:cNvPr id="3" name="By">
                <a:extLst>
                  <a:ext uri="{FF2B5EF4-FFF2-40B4-BE49-F238E27FC236}">
                    <a16:creationId xmlns:a16="http://schemas.microsoft.com/office/drawing/2014/main" id="{A4C18CE7-F3A4-F9C9-BCD7-4DA66967AD2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>
                <a:off x="627711" y="6290187"/>
                <a:ext cx="342677" cy="342677"/>
              </a:xfrm>
              <a:prstGeom prst="rect">
                <a:avLst/>
              </a:prstGeom>
            </p:spPr>
          </p:pic>
          <p:pic>
            <p:nvPicPr>
              <p:cNvPr id="4" name="CC">
                <a:extLst>
                  <a:ext uri="{FF2B5EF4-FFF2-40B4-BE49-F238E27FC236}">
                    <a16:creationId xmlns:a16="http://schemas.microsoft.com/office/drawing/2014/main" id="{165D6E88-1E64-4F27-D6D7-1346D9A5BCD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tretch>
                <a:fillRect/>
              </a:stretch>
            </p:blipFill>
            <p:spPr>
              <a:xfrm>
                <a:off x="240458" y="6290187"/>
                <a:ext cx="342677" cy="342677"/>
              </a:xfrm>
              <a:prstGeom prst="rect">
                <a:avLst/>
              </a:prstGeom>
            </p:spPr>
          </p:pic>
        </p:grp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E59E7C64-84DC-549E-E2A2-81E1BFA65207}"/>
                </a:ext>
              </a:extLst>
            </p:cNvPr>
            <p:cNvSpPr/>
            <p:nvPr/>
          </p:nvSpPr>
          <p:spPr>
            <a:xfrm>
              <a:off x="6303000" y="1166841"/>
              <a:ext cx="5570636" cy="4524315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/>
              <a:r>
                <a:rPr lang="en-US" sz="2400" dirty="0">
                  <a:solidFill>
                    <a:schemeClr val="bg1"/>
                  </a:solidFill>
                  <a:latin typeface="Roboto Slab Medium" pitchFamily="2" charset="0"/>
                  <a:ea typeface="Roboto Slab Medium" pitchFamily="2" charset="0"/>
                </a:rPr>
                <a:t>DARE is inspired by the </a:t>
              </a:r>
              <a:r>
                <a:rPr lang="en-US" sz="2400" dirty="0">
                  <a:solidFill>
                    <a:schemeClr val="bg1"/>
                  </a:solidFill>
                  <a:latin typeface="Roboto Slab Medium" pitchFamily="2" charset="0"/>
                  <a:ea typeface="Roboto Slab Medium" pitchFamily="2" charset="0"/>
                  <a:hlinkClick r:id="rId7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Carpe Diem Design Approach by Gilly Salmon </a:t>
              </a:r>
              <a:r>
                <a:rPr lang="en-US" sz="2400" dirty="0">
                  <a:solidFill>
                    <a:schemeClr val="bg1"/>
                  </a:solidFill>
                  <a:latin typeface="Roboto Slab Medium" pitchFamily="2" charset="0"/>
                  <a:ea typeface="Roboto Slab Medium" pitchFamily="2" charset="0"/>
                </a:rPr>
                <a:t>and adapted based on insights of (re)designing over 100 blended courses.</a:t>
              </a:r>
            </a:p>
            <a:p>
              <a:pPr algn="just"/>
              <a:endParaRPr lang="en-US" sz="2400" dirty="0">
                <a:solidFill>
                  <a:schemeClr val="bg1"/>
                </a:solidFill>
                <a:latin typeface="Roboto Slab Medium" pitchFamily="2" charset="0"/>
                <a:ea typeface="Roboto Slab Medium" pitchFamily="2" charset="0"/>
              </a:endParaRPr>
            </a:p>
            <a:p>
              <a:pPr algn="just"/>
              <a:r>
                <a:rPr lang="en-US" sz="2400" dirty="0">
                  <a:solidFill>
                    <a:schemeClr val="bg1"/>
                  </a:solidFill>
                  <a:latin typeface="Roboto Slab Medium" pitchFamily="2" charset="0"/>
                  <a:ea typeface="Roboto Slab Medium" pitchFamily="2" charset="0"/>
                </a:rPr>
                <a:t>Except where otherwise noted this presentation is available under a </a:t>
              </a:r>
              <a:r>
                <a:rPr lang="en-US" sz="2400" dirty="0">
                  <a:solidFill>
                    <a:schemeClr val="bg1"/>
                  </a:solidFill>
                  <a:latin typeface="Roboto Slab Medium" pitchFamily="2" charset="0"/>
                  <a:ea typeface="Roboto Slab Medium" pitchFamily="2" charset="0"/>
                  <a:hlinkClick r:id="rId8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Creative Commons Attribution 4.0 </a:t>
              </a:r>
              <a:r>
                <a:rPr lang="en-US" sz="2400" dirty="0">
                  <a:solidFill>
                    <a:schemeClr val="bg1"/>
                  </a:solidFill>
                  <a:latin typeface="Roboto Slab Medium" pitchFamily="2" charset="0"/>
                  <a:ea typeface="Roboto Slab Medium" pitchFamily="2" charset="0"/>
                </a:rPr>
                <a:t>international license. Please attribute Delft University of Technology. </a:t>
              </a:r>
              <a:endParaRPr lang="en-GB" sz="2400" dirty="0">
                <a:solidFill>
                  <a:schemeClr val="bg1"/>
                </a:solidFill>
                <a:latin typeface="Roboto Slab Medium" pitchFamily="2" charset="0"/>
                <a:ea typeface="Roboto Slab Medium" pitchFamily="2" charset="0"/>
              </a:endParaRPr>
            </a:p>
          </p:txBody>
        </p:sp>
      </p:grpSp>
      <p:grpSp>
        <p:nvGrpSpPr>
          <p:cNvPr id="8" name="Group 4">
            <a:extLst>
              <a:ext uri="{FF2B5EF4-FFF2-40B4-BE49-F238E27FC236}">
                <a16:creationId xmlns:a16="http://schemas.microsoft.com/office/drawing/2014/main" id="{13762A6A-8F4A-7F9E-5002-7BD96C1B21CF}"/>
              </a:ext>
            </a:extLst>
          </p:cNvPr>
          <p:cNvGrpSpPr/>
          <p:nvPr/>
        </p:nvGrpSpPr>
        <p:grpSpPr>
          <a:xfrm>
            <a:off x="698501" y="5884314"/>
            <a:ext cx="1454912" cy="577167"/>
            <a:chOff x="0" y="0"/>
            <a:chExt cx="1454911" cy="577165"/>
          </a:xfrm>
          <a:solidFill>
            <a:schemeClr val="bg1"/>
          </a:solidFill>
        </p:grpSpPr>
        <p:sp>
          <p:nvSpPr>
            <p:cNvPr id="9" name="Freeform 5">
              <a:extLst>
                <a:ext uri="{FF2B5EF4-FFF2-40B4-BE49-F238E27FC236}">
                  <a16:creationId xmlns:a16="http://schemas.microsoft.com/office/drawing/2014/main" id="{568A0C6B-261A-33F1-71B9-AC399A4FD98B}"/>
                </a:ext>
              </a:extLst>
            </p:cNvPr>
            <p:cNvSpPr/>
            <p:nvPr/>
          </p:nvSpPr>
          <p:spPr>
            <a:xfrm>
              <a:off x="289214" y="284162"/>
              <a:ext cx="268376" cy="2930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17530"/>
                  </a:moveTo>
                  <a:cubicBezTo>
                    <a:pt x="13837" y="17530"/>
                    <a:pt x="15525" y="15652"/>
                    <a:pt x="15525" y="13148"/>
                  </a:cubicBezTo>
                  <a:cubicBezTo>
                    <a:pt x="15525" y="0"/>
                    <a:pt x="15525" y="0"/>
                    <a:pt x="15525" y="0"/>
                  </a:cubicBezTo>
                  <a:cubicBezTo>
                    <a:pt x="21600" y="0"/>
                    <a:pt x="21600" y="0"/>
                    <a:pt x="21600" y="0"/>
                  </a:cubicBezTo>
                  <a:cubicBezTo>
                    <a:pt x="21600" y="13461"/>
                    <a:pt x="21600" y="13461"/>
                    <a:pt x="21600" y="13461"/>
                  </a:cubicBezTo>
                  <a:cubicBezTo>
                    <a:pt x="21600" y="19096"/>
                    <a:pt x="16537" y="21600"/>
                    <a:pt x="10800" y="21600"/>
                  </a:cubicBezTo>
                  <a:cubicBezTo>
                    <a:pt x="5063" y="21600"/>
                    <a:pt x="0" y="19096"/>
                    <a:pt x="0" y="1346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6413" y="0"/>
                    <a:pt x="6413" y="0"/>
                    <a:pt x="6413" y="0"/>
                  </a:cubicBezTo>
                  <a:cubicBezTo>
                    <a:pt x="6413" y="13148"/>
                    <a:pt x="6413" y="13148"/>
                    <a:pt x="6413" y="13148"/>
                  </a:cubicBezTo>
                  <a:cubicBezTo>
                    <a:pt x="6413" y="15652"/>
                    <a:pt x="7763" y="17530"/>
                    <a:pt x="10800" y="1753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0" name="Freeform 6">
              <a:extLst>
                <a:ext uri="{FF2B5EF4-FFF2-40B4-BE49-F238E27FC236}">
                  <a16:creationId xmlns:a16="http://schemas.microsoft.com/office/drawing/2014/main" id="{027CFD87-39A2-EDD0-1C18-4579B10C671F}"/>
                </a:ext>
              </a:extLst>
            </p:cNvPr>
            <p:cNvSpPr/>
            <p:nvPr/>
          </p:nvSpPr>
          <p:spPr>
            <a:xfrm>
              <a:off x="0" y="284162"/>
              <a:ext cx="251958" cy="2847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579" y="21600"/>
                  </a:moveTo>
                  <a:lnTo>
                    <a:pt x="14400" y="21600"/>
                  </a:lnTo>
                  <a:lnTo>
                    <a:pt x="14400" y="4215"/>
                  </a:lnTo>
                  <a:lnTo>
                    <a:pt x="21600" y="4215"/>
                  </a:lnTo>
                  <a:lnTo>
                    <a:pt x="21600" y="0"/>
                  </a:lnTo>
                  <a:lnTo>
                    <a:pt x="0" y="0"/>
                  </a:lnTo>
                  <a:lnTo>
                    <a:pt x="0" y="4215"/>
                  </a:lnTo>
                  <a:lnTo>
                    <a:pt x="7579" y="4215"/>
                  </a:lnTo>
                  <a:lnTo>
                    <a:pt x="7579" y="21600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1" name="Freeform 7">
              <a:extLst>
                <a:ext uri="{FF2B5EF4-FFF2-40B4-BE49-F238E27FC236}">
                  <a16:creationId xmlns:a16="http://schemas.microsoft.com/office/drawing/2014/main" id="{AE3EE624-2C8A-5AC0-A122-F0E42054A1C2}"/>
                </a:ext>
              </a:extLst>
            </p:cNvPr>
            <p:cNvSpPr/>
            <p:nvPr/>
          </p:nvSpPr>
          <p:spPr>
            <a:xfrm>
              <a:off x="76645" y="-1"/>
              <a:ext cx="266458" cy="2671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165" h="21600" extrusionOk="0">
                  <a:moveTo>
                    <a:pt x="15162" y="12000"/>
                  </a:moveTo>
                  <a:cubicBezTo>
                    <a:pt x="13573" y="12343"/>
                    <a:pt x="11985" y="12000"/>
                    <a:pt x="11985" y="9943"/>
                  </a:cubicBezTo>
                  <a:cubicBezTo>
                    <a:pt x="11985" y="6857"/>
                    <a:pt x="18973" y="4114"/>
                    <a:pt x="19926" y="1371"/>
                  </a:cubicBezTo>
                  <a:cubicBezTo>
                    <a:pt x="20244" y="686"/>
                    <a:pt x="20244" y="0"/>
                    <a:pt x="19926" y="0"/>
                  </a:cubicBezTo>
                  <a:cubicBezTo>
                    <a:pt x="19609" y="0"/>
                    <a:pt x="19926" y="343"/>
                    <a:pt x="19291" y="1029"/>
                  </a:cubicBezTo>
                  <a:cubicBezTo>
                    <a:pt x="16432" y="4114"/>
                    <a:pt x="11668" y="4114"/>
                    <a:pt x="8173" y="5829"/>
                  </a:cubicBezTo>
                  <a:cubicBezTo>
                    <a:pt x="5632" y="6857"/>
                    <a:pt x="-1356" y="10629"/>
                    <a:pt x="232" y="18514"/>
                  </a:cubicBezTo>
                  <a:cubicBezTo>
                    <a:pt x="232" y="18857"/>
                    <a:pt x="550" y="20229"/>
                    <a:pt x="868" y="20229"/>
                  </a:cubicBezTo>
                  <a:cubicBezTo>
                    <a:pt x="868" y="20229"/>
                    <a:pt x="868" y="19543"/>
                    <a:pt x="868" y="18514"/>
                  </a:cubicBezTo>
                  <a:cubicBezTo>
                    <a:pt x="868" y="13714"/>
                    <a:pt x="6268" y="12343"/>
                    <a:pt x="7856" y="9257"/>
                  </a:cubicBezTo>
                  <a:cubicBezTo>
                    <a:pt x="8173" y="8914"/>
                    <a:pt x="8491" y="8571"/>
                    <a:pt x="8491" y="8571"/>
                  </a:cubicBezTo>
                  <a:cubicBezTo>
                    <a:pt x="8491" y="8914"/>
                    <a:pt x="8491" y="8914"/>
                    <a:pt x="8491" y="9257"/>
                  </a:cubicBezTo>
                  <a:cubicBezTo>
                    <a:pt x="7856" y="12000"/>
                    <a:pt x="5315" y="13371"/>
                    <a:pt x="6268" y="15429"/>
                  </a:cubicBezTo>
                  <a:cubicBezTo>
                    <a:pt x="6903" y="17829"/>
                    <a:pt x="9762" y="15771"/>
                    <a:pt x="10397" y="14400"/>
                  </a:cubicBezTo>
                  <a:cubicBezTo>
                    <a:pt x="10715" y="14057"/>
                    <a:pt x="10715" y="13714"/>
                    <a:pt x="11032" y="13714"/>
                  </a:cubicBezTo>
                  <a:cubicBezTo>
                    <a:pt x="11032" y="13714"/>
                    <a:pt x="11032" y="14400"/>
                    <a:pt x="11032" y="14743"/>
                  </a:cubicBezTo>
                  <a:cubicBezTo>
                    <a:pt x="10397" y="17486"/>
                    <a:pt x="10079" y="18857"/>
                    <a:pt x="8173" y="20571"/>
                  </a:cubicBezTo>
                  <a:cubicBezTo>
                    <a:pt x="7538" y="20914"/>
                    <a:pt x="6585" y="21257"/>
                    <a:pt x="6585" y="21600"/>
                  </a:cubicBezTo>
                  <a:cubicBezTo>
                    <a:pt x="6585" y="21600"/>
                    <a:pt x="7220" y="21600"/>
                    <a:pt x="7538" y="21600"/>
                  </a:cubicBezTo>
                  <a:cubicBezTo>
                    <a:pt x="12303" y="21257"/>
                    <a:pt x="16432" y="15086"/>
                    <a:pt x="17703" y="10971"/>
                  </a:cubicBezTo>
                  <a:cubicBezTo>
                    <a:pt x="17703" y="10629"/>
                    <a:pt x="17703" y="10286"/>
                    <a:pt x="17703" y="10286"/>
                  </a:cubicBezTo>
                  <a:cubicBezTo>
                    <a:pt x="17385" y="9943"/>
                    <a:pt x="17385" y="10286"/>
                    <a:pt x="17068" y="10629"/>
                  </a:cubicBezTo>
                  <a:cubicBezTo>
                    <a:pt x="16432" y="10971"/>
                    <a:pt x="15797" y="11657"/>
                    <a:pt x="15162" y="1200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2" name="Freeform 8">
              <a:extLst>
                <a:ext uri="{FF2B5EF4-FFF2-40B4-BE49-F238E27FC236}">
                  <a16:creationId xmlns:a16="http://schemas.microsoft.com/office/drawing/2014/main" id="{A594FC71-49BC-C28F-3997-09F899FD4A21}"/>
                </a:ext>
              </a:extLst>
            </p:cNvPr>
            <p:cNvSpPr/>
            <p:nvPr/>
          </p:nvSpPr>
          <p:spPr>
            <a:xfrm>
              <a:off x="901742" y="364991"/>
              <a:ext cx="176182" cy="2121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629" y="9072"/>
                  </a:moveTo>
                  <a:cubicBezTo>
                    <a:pt x="4629" y="5616"/>
                    <a:pt x="6686" y="3024"/>
                    <a:pt x="10800" y="3024"/>
                  </a:cubicBezTo>
                  <a:cubicBezTo>
                    <a:pt x="14914" y="3024"/>
                    <a:pt x="16971" y="5616"/>
                    <a:pt x="16971" y="9072"/>
                  </a:cubicBezTo>
                  <a:lnTo>
                    <a:pt x="4629" y="9072"/>
                  </a:lnTo>
                  <a:close/>
                  <a:moveTo>
                    <a:pt x="21600" y="11664"/>
                  </a:moveTo>
                  <a:cubicBezTo>
                    <a:pt x="21600" y="9504"/>
                    <a:pt x="21600" y="9504"/>
                    <a:pt x="21600" y="9504"/>
                  </a:cubicBezTo>
                  <a:cubicBezTo>
                    <a:pt x="21600" y="3888"/>
                    <a:pt x="18000" y="0"/>
                    <a:pt x="10800" y="0"/>
                  </a:cubicBezTo>
                  <a:cubicBezTo>
                    <a:pt x="3600" y="0"/>
                    <a:pt x="0" y="5184"/>
                    <a:pt x="0" y="10800"/>
                  </a:cubicBezTo>
                  <a:cubicBezTo>
                    <a:pt x="0" y="16848"/>
                    <a:pt x="3086" y="21600"/>
                    <a:pt x="10800" y="21600"/>
                  </a:cubicBezTo>
                  <a:cubicBezTo>
                    <a:pt x="16457" y="21600"/>
                    <a:pt x="20571" y="19008"/>
                    <a:pt x="21086" y="14688"/>
                  </a:cubicBezTo>
                  <a:cubicBezTo>
                    <a:pt x="16457" y="14688"/>
                    <a:pt x="16457" y="14688"/>
                    <a:pt x="16457" y="14688"/>
                  </a:cubicBezTo>
                  <a:cubicBezTo>
                    <a:pt x="15943" y="17712"/>
                    <a:pt x="14400" y="18576"/>
                    <a:pt x="10800" y="18576"/>
                  </a:cubicBezTo>
                  <a:cubicBezTo>
                    <a:pt x="6171" y="18576"/>
                    <a:pt x="4629" y="15120"/>
                    <a:pt x="4629" y="11664"/>
                  </a:cubicBezTo>
                  <a:lnTo>
                    <a:pt x="21600" y="11664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3" name="Rectangle 9">
              <a:extLst>
                <a:ext uri="{FF2B5EF4-FFF2-40B4-BE49-F238E27FC236}">
                  <a16:creationId xmlns:a16="http://schemas.microsoft.com/office/drawing/2014/main" id="{346B5A26-E97F-E81C-BBD3-4207E627B9B5}"/>
                </a:ext>
              </a:extLst>
            </p:cNvPr>
            <p:cNvSpPr/>
            <p:nvPr/>
          </p:nvSpPr>
          <p:spPr>
            <a:xfrm>
              <a:off x="1124020" y="284162"/>
              <a:ext cx="33469" cy="284795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4" name="Freeform 10">
              <a:extLst>
                <a:ext uri="{FF2B5EF4-FFF2-40B4-BE49-F238E27FC236}">
                  <a16:creationId xmlns:a16="http://schemas.microsoft.com/office/drawing/2014/main" id="{017CD2E9-BBCD-6561-F374-FF93E321981D}"/>
                </a:ext>
              </a:extLst>
            </p:cNvPr>
            <p:cNvSpPr/>
            <p:nvPr/>
          </p:nvSpPr>
          <p:spPr>
            <a:xfrm>
              <a:off x="1199165" y="280373"/>
              <a:ext cx="126296" cy="2885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960" y="21600"/>
                  </a:moveTo>
                  <a:cubicBezTo>
                    <a:pt x="12960" y="8894"/>
                    <a:pt x="12960" y="8894"/>
                    <a:pt x="12960" y="8894"/>
                  </a:cubicBezTo>
                  <a:cubicBezTo>
                    <a:pt x="20880" y="8894"/>
                    <a:pt x="20880" y="8894"/>
                    <a:pt x="20880" y="8894"/>
                  </a:cubicBezTo>
                  <a:cubicBezTo>
                    <a:pt x="20880" y="6988"/>
                    <a:pt x="20880" y="6988"/>
                    <a:pt x="20880" y="6988"/>
                  </a:cubicBezTo>
                  <a:cubicBezTo>
                    <a:pt x="12960" y="6988"/>
                    <a:pt x="12960" y="6988"/>
                    <a:pt x="12960" y="6988"/>
                  </a:cubicBezTo>
                  <a:cubicBezTo>
                    <a:pt x="12960" y="4447"/>
                    <a:pt x="12960" y="4447"/>
                    <a:pt x="12960" y="4447"/>
                  </a:cubicBezTo>
                  <a:cubicBezTo>
                    <a:pt x="12960" y="2859"/>
                    <a:pt x="15120" y="2541"/>
                    <a:pt x="18720" y="2541"/>
                  </a:cubicBezTo>
                  <a:cubicBezTo>
                    <a:pt x="19440" y="2541"/>
                    <a:pt x="20880" y="2541"/>
                    <a:pt x="21600" y="2541"/>
                  </a:cubicBezTo>
                  <a:cubicBezTo>
                    <a:pt x="21600" y="318"/>
                    <a:pt x="21600" y="318"/>
                    <a:pt x="21600" y="318"/>
                  </a:cubicBezTo>
                  <a:cubicBezTo>
                    <a:pt x="20160" y="0"/>
                    <a:pt x="18720" y="0"/>
                    <a:pt x="17280" y="0"/>
                  </a:cubicBezTo>
                  <a:cubicBezTo>
                    <a:pt x="10800" y="0"/>
                    <a:pt x="6480" y="1271"/>
                    <a:pt x="6480" y="4129"/>
                  </a:cubicBezTo>
                  <a:cubicBezTo>
                    <a:pt x="6480" y="6988"/>
                    <a:pt x="6480" y="6988"/>
                    <a:pt x="6480" y="6988"/>
                  </a:cubicBezTo>
                  <a:cubicBezTo>
                    <a:pt x="0" y="6988"/>
                    <a:pt x="0" y="6988"/>
                    <a:pt x="0" y="6988"/>
                  </a:cubicBezTo>
                  <a:cubicBezTo>
                    <a:pt x="0" y="8894"/>
                    <a:pt x="0" y="8894"/>
                    <a:pt x="0" y="8894"/>
                  </a:cubicBezTo>
                  <a:cubicBezTo>
                    <a:pt x="6480" y="8894"/>
                    <a:pt x="6480" y="8894"/>
                    <a:pt x="6480" y="8894"/>
                  </a:cubicBezTo>
                  <a:cubicBezTo>
                    <a:pt x="6480" y="21600"/>
                    <a:pt x="6480" y="21600"/>
                    <a:pt x="6480" y="21600"/>
                  </a:cubicBezTo>
                  <a:lnTo>
                    <a:pt x="12960" y="21600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5" name="Freeform 11">
              <a:extLst>
                <a:ext uri="{FF2B5EF4-FFF2-40B4-BE49-F238E27FC236}">
                  <a16:creationId xmlns:a16="http://schemas.microsoft.com/office/drawing/2014/main" id="{AD7CAF14-8836-B7CD-E953-2DEFD441E04E}"/>
                </a:ext>
              </a:extLst>
            </p:cNvPr>
            <p:cNvSpPr/>
            <p:nvPr/>
          </p:nvSpPr>
          <p:spPr>
            <a:xfrm>
              <a:off x="1341878" y="318262"/>
              <a:ext cx="113034" cy="2589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4603"/>
                  </a:moveTo>
                  <a:cubicBezTo>
                    <a:pt x="0" y="6728"/>
                    <a:pt x="0" y="6728"/>
                    <a:pt x="0" y="6728"/>
                  </a:cubicBezTo>
                  <a:cubicBezTo>
                    <a:pt x="6400" y="6728"/>
                    <a:pt x="6400" y="6728"/>
                    <a:pt x="6400" y="6728"/>
                  </a:cubicBezTo>
                  <a:cubicBezTo>
                    <a:pt x="6400" y="17351"/>
                    <a:pt x="6400" y="17351"/>
                    <a:pt x="6400" y="17351"/>
                  </a:cubicBezTo>
                  <a:cubicBezTo>
                    <a:pt x="6400" y="19475"/>
                    <a:pt x="6400" y="21600"/>
                    <a:pt x="16800" y="21600"/>
                  </a:cubicBezTo>
                  <a:cubicBezTo>
                    <a:pt x="18400" y="21600"/>
                    <a:pt x="20000" y="21246"/>
                    <a:pt x="21600" y="21246"/>
                  </a:cubicBezTo>
                  <a:cubicBezTo>
                    <a:pt x="21600" y="18767"/>
                    <a:pt x="21600" y="18767"/>
                    <a:pt x="21600" y="18767"/>
                  </a:cubicBezTo>
                  <a:cubicBezTo>
                    <a:pt x="20800" y="19121"/>
                    <a:pt x="19200" y="19121"/>
                    <a:pt x="17600" y="19121"/>
                  </a:cubicBezTo>
                  <a:cubicBezTo>
                    <a:pt x="15200" y="19121"/>
                    <a:pt x="13600" y="18413"/>
                    <a:pt x="13600" y="17351"/>
                  </a:cubicBezTo>
                  <a:cubicBezTo>
                    <a:pt x="13600" y="6728"/>
                    <a:pt x="13600" y="6728"/>
                    <a:pt x="13600" y="6728"/>
                  </a:cubicBezTo>
                  <a:cubicBezTo>
                    <a:pt x="21600" y="6728"/>
                    <a:pt x="21600" y="6728"/>
                    <a:pt x="21600" y="6728"/>
                  </a:cubicBezTo>
                  <a:cubicBezTo>
                    <a:pt x="21600" y="4603"/>
                    <a:pt x="21600" y="4603"/>
                    <a:pt x="21600" y="4603"/>
                  </a:cubicBezTo>
                  <a:cubicBezTo>
                    <a:pt x="13600" y="4603"/>
                    <a:pt x="13600" y="4603"/>
                    <a:pt x="13600" y="4603"/>
                  </a:cubicBezTo>
                  <a:cubicBezTo>
                    <a:pt x="13600" y="0"/>
                    <a:pt x="13600" y="0"/>
                    <a:pt x="13600" y="0"/>
                  </a:cubicBezTo>
                  <a:cubicBezTo>
                    <a:pt x="6400" y="1062"/>
                    <a:pt x="6400" y="1062"/>
                    <a:pt x="6400" y="1062"/>
                  </a:cubicBezTo>
                  <a:cubicBezTo>
                    <a:pt x="6400" y="4603"/>
                    <a:pt x="6400" y="4603"/>
                    <a:pt x="6400" y="4603"/>
                  </a:cubicBezTo>
                  <a:lnTo>
                    <a:pt x="0" y="4603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6" name="Freeform 12">
              <a:extLst>
                <a:ext uri="{FF2B5EF4-FFF2-40B4-BE49-F238E27FC236}">
                  <a16:creationId xmlns:a16="http://schemas.microsoft.com/office/drawing/2014/main" id="{24E44125-C28D-32D4-B08B-1B38C08DEAAC}"/>
                </a:ext>
              </a:extLst>
            </p:cNvPr>
            <p:cNvSpPr/>
            <p:nvPr/>
          </p:nvSpPr>
          <p:spPr>
            <a:xfrm>
              <a:off x="637155" y="284162"/>
              <a:ext cx="226699" cy="2847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cubicBezTo>
                    <a:pt x="9200" y="21600"/>
                    <a:pt x="9200" y="21600"/>
                    <a:pt x="9200" y="21600"/>
                  </a:cubicBezTo>
                  <a:cubicBezTo>
                    <a:pt x="20400" y="21600"/>
                    <a:pt x="21600" y="13863"/>
                    <a:pt x="21600" y="10961"/>
                  </a:cubicBezTo>
                  <a:cubicBezTo>
                    <a:pt x="21600" y="8060"/>
                    <a:pt x="20400" y="0"/>
                    <a:pt x="920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1600"/>
                  </a:lnTo>
                  <a:close/>
                  <a:moveTo>
                    <a:pt x="3600" y="2579"/>
                  </a:moveTo>
                  <a:cubicBezTo>
                    <a:pt x="9200" y="2579"/>
                    <a:pt x="9200" y="2579"/>
                    <a:pt x="9200" y="2579"/>
                  </a:cubicBezTo>
                  <a:cubicBezTo>
                    <a:pt x="15200" y="2579"/>
                    <a:pt x="18000" y="6448"/>
                    <a:pt x="18000" y="10961"/>
                  </a:cubicBezTo>
                  <a:cubicBezTo>
                    <a:pt x="18000" y="15475"/>
                    <a:pt x="15200" y="19021"/>
                    <a:pt x="9200" y="19021"/>
                  </a:cubicBezTo>
                  <a:cubicBezTo>
                    <a:pt x="3600" y="19021"/>
                    <a:pt x="3600" y="19021"/>
                    <a:pt x="3600" y="19021"/>
                  </a:cubicBezTo>
                  <a:lnTo>
                    <a:pt x="3600" y="2579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530521577"/>
      </p:ext>
    </p:extLst>
  </p:cSld>
  <p:clrMapOvr>
    <a:masterClrMapping/>
  </p:clrMapOvr>
  <p:transition spd="slow"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B4BD3C49-D5AE-2369-A811-4C2D0A26A95D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1113" y="0"/>
            <a:ext cx="12203113" cy="6858000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7D7F20B1-494E-86CA-B45D-FD91B8985F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60382" y="257753"/>
            <a:ext cx="10753977" cy="1621063"/>
          </a:xfrm>
        </p:spPr>
        <p:txBody>
          <a:bodyPr anchor="ctr">
            <a:normAutofit/>
          </a:bodyPr>
          <a:lstStyle/>
          <a:p>
            <a:pPr algn="r"/>
            <a:r>
              <a:rPr lang="en-US" sz="6000" dirty="0"/>
              <a:t>Storyboard review</a:t>
            </a:r>
            <a:endParaRPr lang="en-US" sz="6600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D303EAE-0538-2EC1-A273-E6386222EA6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Photo by </a:t>
            </a:r>
            <a:r>
              <a:rPr lang="en-US" dirty="0">
                <a:solidFill>
                  <a:schemeClr val="bg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Yeshi Kangrang</a:t>
            </a:r>
            <a:r>
              <a:rPr lang="en-US" dirty="0">
                <a:solidFill>
                  <a:schemeClr val="bg1"/>
                </a:solidFill>
              </a:rPr>
              <a:t> on </a:t>
            </a:r>
            <a:r>
              <a:rPr lang="en-US" dirty="0">
                <a:solidFill>
                  <a:schemeClr val="bg1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Unsplash</a:t>
            </a:r>
            <a:r>
              <a:rPr lang="en-US" dirty="0">
                <a:solidFill>
                  <a:schemeClr val="bg1"/>
                </a:solidFill>
              </a:rPr>
              <a:t> </a:t>
            </a:r>
            <a:endParaRPr lang="en-NL" dirty="0">
              <a:solidFill>
                <a:schemeClr val="bg1"/>
              </a:solidFill>
            </a:endParaRPr>
          </a:p>
        </p:txBody>
      </p:sp>
      <p:grpSp>
        <p:nvGrpSpPr>
          <p:cNvPr id="2" name="Group 4">
            <a:extLst>
              <a:ext uri="{FF2B5EF4-FFF2-40B4-BE49-F238E27FC236}">
                <a16:creationId xmlns:a16="http://schemas.microsoft.com/office/drawing/2014/main" id="{CF46AC15-2309-568D-75E0-284F5D9CDA92}"/>
              </a:ext>
            </a:extLst>
          </p:cNvPr>
          <p:cNvGrpSpPr/>
          <p:nvPr/>
        </p:nvGrpSpPr>
        <p:grpSpPr>
          <a:xfrm>
            <a:off x="704974" y="5867696"/>
            <a:ext cx="1454912" cy="577167"/>
            <a:chOff x="0" y="0"/>
            <a:chExt cx="1454911" cy="577165"/>
          </a:xfrm>
          <a:solidFill>
            <a:schemeClr val="bg1"/>
          </a:solidFill>
        </p:grpSpPr>
        <p:sp>
          <p:nvSpPr>
            <p:cNvPr id="15" name="Freeform 5">
              <a:extLst>
                <a:ext uri="{FF2B5EF4-FFF2-40B4-BE49-F238E27FC236}">
                  <a16:creationId xmlns:a16="http://schemas.microsoft.com/office/drawing/2014/main" id="{EAECC85C-272C-488C-20AE-AAFF4801E70D}"/>
                </a:ext>
              </a:extLst>
            </p:cNvPr>
            <p:cNvSpPr/>
            <p:nvPr/>
          </p:nvSpPr>
          <p:spPr>
            <a:xfrm>
              <a:off x="289214" y="284162"/>
              <a:ext cx="268376" cy="2930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17530"/>
                  </a:moveTo>
                  <a:cubicBezTo>
                    <a:pt x="13837" y="17530"/>
                    <a:pt x="15525" y="15652"/>
                    <a:pt x="15525" y="13148"/>
                  </a:cubicBezTo>
                  <a:cubicBezTo>
                    <a:pt x="15525" y="0"/>
                    <a:pt x="15525" y="0"/>
                    <a:pt x="15525" y="0"/>
                  </a:cubicBezTo>
                  <a:cubicBezTo>
                    <a:pt x="21600" y="0"/>
                    <a:pt x="21600" y="0"/>
                    <a:pt x="21600" y="0"/>
                  </a:cubicBezTo>
                  <a:cubicBezTo>
                    <a:pt x="21600" y="13461"/>
                    <a:pt x="21600" y="13461"/>
                    <a:pt x="21600" y="13461"/>
                  </a:cubicBezTo>
                  <a:cubicBezTo>
                    <a:pt x="21600" y="19096"/>
                    <a:pt x="16537" y="21600"/>
                    <a:pt x="10800" y="21600"/>
                  </a:cubicBezTo>
                  <a:cubicBezTo>
                    <a:pt x="5063" y="21600"/>
                    <a:pt x="0" y="19096"/>
                    <a:pt x="0" y="1346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6413" y="0"/>
                    <a:pt x="6413" y="0"/>
                    <a:pt x="6413" y="0"/>
                  </a:cubicBezTo>
                  <a:cubicBezTo>
                    <a:pt x="6413" y="13148"/>
                    <a:pt x="6413" y="13148"/>
                    <a:pt x="6413" y="13148"/>
                  </a:cubicBezTo>
                  <a:cubicBezTo>
                    <a:pt x="6413" y="15652"/>
                    <a:pt x="7763" y="17530"/>
                    <a:pt x="10800" y="1753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6" name="Freeform 6">
              <a:extLst>
                <a:ext uri="{FF2B5EF4-FFF2-40B4-BE49-F238E27FC236}">
                  <a16:creationId xmlns:a16="http://schemas.microsoft.com/office/drawing/2014/main" id="{A735BFCC-80D1-1048-9EF3-527C9C36A03D}"/>
                </a:ext>
              </a:extLst>
            </p:cNvPr>
            <p:cNvSpPr/>
            <p:nvPr/>
          </p:nvSpPr>
          <p:spPr>
            <a:xfrm>
              <a:off x="0" y="284162"/>
              <a:ext cx="251958" cy="2847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579" y="21600"/>
                  </a:moveTo>
                  <a:lnTo>
                    <a:pt x="14400" y="21600"/>
                  </a:lnTo>
                  <a:lnTo>
                    <a:pt x="14400" y="4215"/>
                  </a:lnTo>
                  <a:lnTo>
                    <a:pt x="21600" y="4215"/>
                  </a:lnTo>
                  <a:lnTo>
                    <a:pt x="21600" y="0"/>
                  </a:lnTo>
                  <a:lnTo>
                    <a:pt x="0" y="0"/>
                  </a:lnTo>
                  <a:lnTo>
                    <a:pt x="0" y="4215"/>
                  </a:lnTo>
                  <a:lnTo>
                    <a:pt x="7579" y="4215"/>
                  </a:lnTo>
                  <a:lnTo>
                    <a:pt x="7579" y="21600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7" name="Freeform 7">
              <a:extLst>
                <a:ext uri="{FF2B5EF4-FFF2-40B4-BE49-F238E27FC236}">
                  <a16:creationId xmlns:a16="http://schemas.microsoft.com/office/drawing/2014/main" id="{BA39092B-9618-2663-C6D3-4846D5223DDE}"/>
                </a:ext>
              </a:extLst>
            </p:cNvPr>
            <p:cNvSpPr/>
            <p:nvPr/>
          </p:nvSpPr>
          <p:spPr>
            <a:xfrm>
              <a:off x="76645" y="-1"/>
              <a:ext cx="266458" cy="2671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165" h="21600" extrusionOk="0">
                  <a:moveTo>
                    <a:pt x="15162" y="12000"/>
                  </a:moveTo>
                  <a:cubicBezTo>
                    <a:pt x="13573" y="12343"/>
                    <a:pt x="11985" y="12000"/>
                    <a:pt x="11985" y="9943"/>
                  </a:cubicBezTo>
                  <a:cubicBezTo>
                    <a:pt x="11985" y="6857"/>
                    <a:pt x="18973" y="4114"/>
                    <a:pt x="19926" y="1371"/>
                  </a:cubicBezTo>
                  <a:cubicBezTo>
                    <a:pt x="20244" y="686"/>
                    <a:pt x="20244" y="0"/>
                    <a:pt x="19926" y="0"/>
                  </a:cubicBezTo>
                  <a:cubicBezTo>
                    <a:pt x="19609" y="0"/>
                    <a:pt x="19926" y="343"/>
                    <a:pt x="19291" y="1029"/>
                  </a:cubicBezTo>
                  <a:cubicBezTo>
                    <a:pt x="16432" y="4114"/>
                    <a:pt x="11668" y="4114"/>
                    <a:pt x="8173" y="5829"/>
                  </a:cubicBezTo>
                  <a:cubicBezTo>
                    <a:pt x="5632" y="6857"/>
                    <a:pt x="-1356" y="10629"/>
                    <a:pt x="232" y="18514"/>
                  </a:cubicBezTo>
                  <a:cubicBezTo>
                    <a:pt x="232" y="18857"/>
                    <a:pt x="550" y="20229"/>
                    <a:pt x="868" y="20229"/>
                  </a:cubicBezTo>
                  <a:cubicBezTo>
                    <a:pt x="868" y="20229"/>
                    <a:pt x="868" y="19543"/>
                    <a:pt x="868" y="18514"/>
                  </a:cubicBezTo>
                  <a:cubicBezTo>
                    <a:pt x="868" y="13714"/>
                    <a:pt x="6268" y="12343"/>
                    <a:pt x="7856" y="9257"/>
                  </a:cubicBezTo>
                  <a:cubicBezTo>
                    <a:pt x="8173" y="8914"/>
                    <a:pt x="8491" y="8571"/>
                    <a:pt x="8491" y="8571"/>
                  </a:cubicBezTo>
                  <a:cubicBezTo>
                    <a:pt x="8491" y="8914"/>
                    <a:pt x="8491" y="8914"/>
                    <a:pt x="8491" y="9257"/>
                  </a:cubicBezTo>
                  <a:cubicBezTo>
                    <a:pt x="7856" y="12000"/>
                    <a:pt x="5315" y="13371"/>
                    <a:pt x="6268" y="15429"/>
                  </a:cubicBezTo>
                  <a:cubicBezTo>
                    <a:pt x="6903" y="17829"/>
                    <a:pt x="9762" y="15771"/>
                    <a:pt x="10397" y="14400"/>
                  </a:cubicBezTo>
                  <a:cubicBezTo>
                    <a:pt x="10715" y="14057"/>
                    <a:pt x="10715" y="13714"/>
                    <a:pt x="11032" y="13714"/>
                  </a:cubicBezTo>
                  <a:cubicBezTo>
                    <a:pt x="11032" y="13714"/>
                    <a:pt x="11032" y="14400"/>
                    <a:pt x="11032" y="14743"/>
                  </a:cubicBezTo>
                  <a:cubicBezTo>
                    <a:pt x="10397" y="17486"/>
                    <a:pt x="10079" y="18857"/>
                    <a:pt x="8173" y="20571"/>
                  </a:cubicBezTo>
                  <a:cubicBezTo>
                    <a:pt x="7538" y="20914"/>
                    <a:pt x="6585" y="21257"/>
                    <a:pt x="6585" y="21600"/>
                  </a:cubicBezTo>
                  <a:cubicBezTo>
                    <a:pt x="6585" y="21600"/>
                    <a:pt x="7220" y="21600"/>
                    <a:pt x="7538" y="21600"/>
                  </a:cubicBezTo>
                  <a:cubicBezTo>
                    <a:pt x="12303" y="21257"/>
                    <a:pt x="16432" y="15086"/>
                    <a:pt x="17703" y="10971"/>
                  </a:cubicBezTo>
                  <a:cubicBezTo>
                    <a:pt x="17703" y="10629"/>
                    <a:pt x="17703" y="10286"/>
                    <a:pt x="17703" y="10286"/>
                  </a:cubicBezTo>
                  <a:cubicBezTo>
                    <a:pt x="17385" y="9943"/>
                    <a:pt x="17385" y="10286"/>
                    <a:pt x="17068" y="10629"/>
                  </a:cubicBezTo>
                  <a:cubicBezTo>
                    <a:pt x="16432" y="10971"/>
                    <a:pt x="15797" y="11657"/>
                    <a:pt x="15162" y="1200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8" name="Freeform 8">
              <a:extLst>
                <a:ext uri="{FF2B5EF4-FFF2-40B4-BE49-F238E27FC236}">
                  <a16:creationId xmlns:a16="http://schemas.microsoft.com/office/drawing/2014/main" id="{535127FE-9807-670A-5F86-30171685EA26}"/>
                </a:ext>
              </a:extLst>
            </p:cNvPr>
            <p:cNvSpPr/>
            <p:nvPr/>
          </p:nvSpPr>
          <p:spPr>
            <a:xfrm>
              <a:off x="901742" y="364991"/>
              <a:ext cx="176182" cy="2121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629" y="9072"/>
                  </a:moveTo>
                  <a:cubicBezTo>
                    <a:pt x="4629" y="5616"/>
                    <a:pt x="6686" y="3024"/>
                    <a:pt x="10800" y="3024"/>
                  </a:cubicBezTo>
                  <a:cubicBezTo>
                    <a:pt x="14914" y="3024"/>
                    <a:pt x="16971" y="5616"/>
                    <a:pt x="16971" y="9072"/>
                  </a:cubicBezTo>
                  <a:lnTo>
                    <a:pt x="4629" y="9072"/>
                  </a:lnTo>
                  <a:close/>
                  <a:moveTo>
                    <a:pt x="21600" y="11664"/>
                  </a:moveTo>
                  <a:cubicBezTo>
                    <a:pt x="21600" y="9504"/>
                    <a:pt x="21600" y="9504"/>
                    <a:pt x="21600" y="9504"/>
                  </a:cubicBezTo>
                  <a:cubicBezTo>
                    <a:pt x="21600" y="3888"/>
                    <a:pt x="18000" y="0"/>
                    <a:pt x="10800" y="0"/>
                  </a:cubicBezTo>
                  <a:cubicBezTo>
                    <a:pt x="3600" y="0"/>
                    <a:pt x="0" y="5184"/>
                    <a:pt x="0" y="10800"/>
                  </a:cubicBezTo>
                  <a:cubicBezTo>
                    <a:pt x="0" y="16848"/>
                    <a:pt x="3086" y="21600"/>
                    <a:pt x="10800" y="21600"/>
                  </a:cubicBezTo>
                  <a:cubicBezTo>
                    <a:pt x="16457" y="21600"/>
                    <a:pt x="20571" y="19008"/>
                    <a:pt x="21086" y="14688"/>
                  </a:cubicBezTo>
                  <a:cubicBezTo>
                    <a:pt x="16457" y="14688"/>
                    <a:pt x="16457" y="14688"/>
                    <a:pt x="16457" y="14688"/>
                  </a:cubicBezTo>
                  <a:cubicBezTo>
                    <a:pt x="15943" y="17712"/>
                    <a:pt x="14400" y="18576"/>
                    <a:pt x="10800" y="18576"/>
                  </a:cubicBezTo>
                  <a:cubicBezTo>
                    <a:pt x="6171" y="18576"/>
                    <a:pt x="4629" y="15120"/>
                    <a:pt x="4629" y="11664"/>
                  </a:cubicBezTo>
                  <a:lnTo>
                    <a:pt x="21600" y="11664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9" name="Rectangle 9">
              <a:extLst>
                <a:ext uri="{FF2B5EF4-FFF2-40B4-BE49-F238E27FC236}">
                  <a16:creationId xmlns:a16="http://schemas.microsoft.com/office/drawing/2014/main" id="{D04AA7AB-70C8-17A7-D41C-4FC2B2024667}"/>
                </a:ext>
              </a:extLst>
            </p:cNvPr>
            <p:cNvSpPr/>
            <p:nvPr/>
          </p:nvSpPr>
          <p:spPr>
            <a:xfrm>
              <a:off x="1124020" y="284162"/>
              <a:ext cx="33469" cy="284795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0" name="Freeform 10">
              <a:extLst>
                <a:ext uri="{FF2B5EF4-FFF2-40B4-BE49-F238E27FC236}">
                  <a16:creationId xmlns:a16="http://schemas.microsoft.com/office/drawing/2014/main" id="{43E22522-ABA1-4BF6-15C5-D0CF7618475B}"/>
                </a:ext>
              </a:extLst>
            </p:cNvPr>
            <p:cNvSpPr/>
            <p:nvPr/>
          </p:nvSpPr>
          <p:spPr>
            <a:xfrm>
              <a:off x="1199165" y="280373"/>
              <a:ext cx="126296" cy="2885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960" y="21600"/>
                  </a:moveTo>
                  <a:cubicBezTo>
                    <a:pt x="12960" y="8894"/>
                    <a:pt x="12960" y="8894"/>
                    <a:pt x="12960" y="8894"/>
                  </a:cubicBezTo>
                  <a:cubicBezTo>
                    <a:pt x="20880" y="8894"/>
                    <a:pt x="20880" y="8894"/>
                    <a:pt x="20880" y="8894"/>
                  </a:cubicBezTo>
                  <a:cubicBezTo>
                    <a:pt x="20880" y="6988"/>
                    <a:pt x="20880" y="6988"/>
                    <a:pt x="20880" y="6988"/>
                  </a:cubicBezTo>
                  <a:cubicBezTo>
                    <a:pt x="12960" y="6988"/>
                    <a:pt x="12960" y="6988"/>
                    <a:pt x="12960" y="6988"/>
                  </a:cubicBezTo>
                  <a:cubicBezTo>
                    <a:pt x="12960" y="4447"/>
                    <a:pt x="12960" y="4447"/>
                    <a:pt x="12960" y="4447"/>
                  </a:cubicBezTo>
                  <a:cubicBezTo>
                    <a:pt x="12960" y="2859"/>
                    <a:pt x="15120" y="2541"/>
                    <a:pt x="18720" y="2541"/>
                  </a:cubicBezTo>
                  <a:cubicBezTo>
                    <a:pt x="19440" y="2541"/>
                    <a:pt x="20880" y="2541"/>
                    <a:pt x="21600" y="2541"/>
                  </a:cubicBezTo>
                  <a:cubicBezTo>
                    <a:pt x="21600" y="318"/>
                    <a:pt x="21600" y="318"/>
                    <a:pt x="21600" y="318"/>
                  </a:cubicBezTo>
                  <a:cubicBezTo>
                    <a:pt x="20160" y="0"/>
                    <a:pt x="18720" y="0"/>
                    <a:pt x="17280" y="0"/>
                  </a:cubicBezTo>
                  <a:cubicBezTo>
                    <a:pt x="10800" y="0"/>
                    <a:pt x="6480" y="1271"/>
                    <a:pt x="6480" y="4129"/>
                  </a:cubicBezTo>
                  <a:cubicBezTo>
                    <a:pt x="6480" y="6988"/>
                    <a:pt x="6480" y="6988"/>
                    <a:pt x="6480" y="6988"/>
                  </a:cubicBezTo>
                  <a:cubicBezTo>
                    <a:pt x="0" y="6988"/>
                    <a:pt x="0" y="6988"/>
                    <a:pt x="0" y="6988"/>
                  </a:cubicBezTo>
                  <a:cubicBezTo>
                    <a:pt x="0" y="8894"/>
                    <a:pt x="0" y="8894"/>
                    <a:pt x="0" y="8894"/>
                  </a:cubicBezTo>
                  <a:cubicBezTo>
                    <a:pt x="6480" y="8894"/>
                    <a:pt x="6480" y="8894"/>
                    <a:pt x="6480" y="8894"/>
                  </a:cubicBezTo>
                  <a:cubicBezTo>
                    <a:pt x="6480" y="21600"/>
                    <a:pt x="6480" y="21600"/>
                    <a:pt x="6480" y="21600"/>
                  </a:cubicBezTo>
                  <a:lnTo>
                    <a:pt x="12960" y="21600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1" name="Freeform 11">
              <a:extLst>
                <a:ext uri="{FF2B5EF4-FFF2-40B4-BE49-F238E27FC236}">
                  <a16:creationId xmlns:a16="http://schemas.microsoft.com/office/drawing/2014/main" id="{CCD3888E-06E2-B694-A73F-EE6F7DE8A571}"/>
                </a:ext>
              </a:extLst>
            </p:cNvPr>
            <p:cNvSpPr/>
            <p:nvPr/>
          </p:nvSpPr>
          <p:spPr>
            <a:xfrm>
              <a:off x="1341878" y="318262"/>
              <a:ext cx="113034" cy="2589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4603"/>
                  </a:moveTo>
                  <a:cubicBezTo>
                    <a:pt x="0" y="6728"/>
                    <a:pt x="0" y="6728"/>
                    <a:pt x="0" y="6728"/>
                  </a:cubicBezTo>
                  <a:cubicBezTo>
                    <a:pt x="6400" y="6728"/>
                    <a:pt x="6400" y="6728"/>
                    <a:pt x="6400" y="6728"/>
                  </a:cubicBezTo>
                  <a:cubicBezTo>
                    <a:pt x="6400" y="17351"/>
                    <a:pt x="6400" y="17351"/>
                    <a:pt x="6400" y="17351"/>
                  </a:cubicBezTo>
                  <a:cubicBezTo>
                    <a:pt x="6400" y="19475"/>
                    <a:pt x="6400" y="21600"/>
                    <a:pt x="16800" y="21600"/>
                  </a:cubicBezTo>
                  <a:cubicBezTo>
                    <a:pt x="18400" y="21600"/>
                    <a:pt x="20000" y="21246"/>
                    <a:pt x="21600" y="21246"/>
                  </a:cubicBezTo>
                  <a:cubicBezTo>
                    <a:pt x="21600" y="18767"/>
                    <a:pt x="21600" y="18767"/>
                    <a:pt x="21600" y="18767"/>
                  </a:cubicBezTo>
                  <a:cubicBezTo>
                    <a:pt x="20800" y="19121"/>
                    <a:pt x="19200" y="19121"/>
                    <a:pt x="17600" y="19121"/>
                  </a:cubicBezTo>
                  <a:cubicBezTo>
                    <a:pt x="15200" y="19121"/>
                    <a:pt x="13600" y="18413"/>
                    <a:pt x="13600" y="17351"/>
                  </a:cubicBezTo>
                  <a:cubicBezTo>
                    <a:pt x="13600" y="6728"/>
                    <a:pt x="13600" y="6728"/>
                    <a:pt x="13600" y="6728"/>
                  </a:cubicBezTo>
                  <a:cubicBezTo>
                    <a:pt x="21600" y="6728"/>
                    <a:pt x="21600" y="6728"/>
                    <a:pt x="21600" y="6728"/>
                  </a:cubicBezTo>
                  <a:cubicBezTo>
                    <a:pt x="21600" y="4603"/>
                    <a:pt x="21600" y="4603"/>
                    <a:pt x="21600" y="4603"/>
                  </a:cubicBezTo>
                  <a:cubicBezTo>
                    <a:pt x="13600" y="4603"/>
                    <a:pt x="13600" y="4603"/>
                    <a:pt x="13600" y="4603"/>
                  </a:cubicBezTo>
                  <a:cubicBezTo>
                    <a:pt x="13600" y="0"/>
                    <a:pt x="13600" y="0"/>
                    <a:pt x="13600" y="0"/>
                  </a:cubicBezTo>
                  <a:cubicBezTo>
                    <a:pt x="6400" y="1062"/>
                    <a:pt x="6400" y="1062"/>
                    <a:pt x="6400" y="1062"/>
                  </a:cubicBezTo>
                  <a:cubicBezTo>
                    <a:pt x="6400" y="4603"/>
                    <a:pt x="6400" y="4603"/>
                    <a:pt x="6400" y="4603"/>
                  </a:cubicBezTo>
                  <a:lnTo>
                    <a:pt x="0" y="4603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2" name="Freeform 12">
              <a:extLst>
                <a:ext uri="{FF2B5EF4-FFF2-40B4-BE49-F238E27FC236}">
                  <a16:creationId xmlns:a16="http://schemas.microsoft.com/office/drawing/2014/main" id="{B50C996D-7C42-3674-B6A4-8AB7A850B720}"/>
                </a:ext>
              </a:extLst>
            </p:cNvPr>
            <p:cNvSpPr/>
            <p:nvPr/>
          </p:nvSpPr>
          <p:spPr>
            <a:xfrm>
              <a:off x="637155" y="284162"/>
              <a:ext cx="226699" cy="2847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cubicBezTo>
                    <a:pt x="9200" y="21600"/>
                    <a:pt x="9200" y="21600"/>
                    <a:pt x="9200" y="21600"/>
                  </a:cubicBezTo>
                  <a:cubicBezTo>
                    <a:pt x="20400" y="21600"/>
                    <a:pt x="21600" y="13863"/>
                    <a:pt x="21600" y="10961"/>
                  </a:cubicBezTo>
                  <a:cubicBezTo>
                    <a:pt x="21600" y="8060"/>
                    <a:pt x="20400" y="0"/>
                    <a:pt x="920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1600"/>
                  </a:lnTo>
                  <a:close/>
                  <a:moveTo>
                    <a:pt x="3600" y="2579"/>
                  </a:moveTo>
                  <a:cubicBezTo>
                    <a:pt x="9200" y="2579"/>
                    <a:pt x="9200" y="2579"/>
                    <a:pt x="9200" y="2579"/>
                  </a:cubicBezTo>
                  <a:cubicBezTo>
                    <a:pt x="15200" y="2579"/>
                    <a:pt x="18000" y="6448"/>
                    <a:pt x="18000" y="10961"/>
                  </a:cubicBezTo>
                  <a:cubicBezTo>
                    <a:pt x="18000" y="15475"/>
                    <a:pt x="15200" y="19021"/>
                    <a:pt x="9200" y="19021"/>
                  </a:cubicBezTo>
                  <a:cubicBezTo>
                    <a:pt x="3600" y="19021"/>
                    <a:pt x="3600" y="19021"/>
                    <a:pt x="3600" y="19021"/>
                  </a:cubicBezTo>
                  <a:lnTo>
                    <a:pt x="3600" y="2579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4135360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E4175A0-6E95-B35F-0E06-EF6AC16FB9E8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5427422-6F3B-3E59-293F-DF3237B03B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The 8 steps of DARE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3BF33B33-EDD9-7D7B-8DA8-EA69C8052846}"/>
              </a:ext>
            </a:extLst>
          </p:cNvPr>
          <p:cNvGrpSpPr/>
          <p:nvPr/>
        </p:nvGrpSpPr>
        <p:grpSpPr>
          <a:xfrm>
            <a:off x="1915065" y="1831430"/>
            <a:ext cx="1876702" cy="1876701"/>
            <a:chOff x="1915065" y="1831430"/>
            <a:chExt cx="1876702" cy="1876701"/>
          </a:xfrm>
          <a:solidFill>
            <a:schemeClr val="accent2">
              <a:lumMod val="60000"/>
              <a:lumOff val="40000"/>
            </a:schemeClr>
          </a:solidFill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35CB11BF-3C57-78ED-7AF8-68E344B0616B}"/>
                </a:ext>
              </a:extLst>
            </p:cNvPr>
            <p:cNvSpPr/>
            <p:nvPr/>
          </p:nvSpPr>
          <p:spPr>
            <a:xfrm>
              <a:off x="1915066" y="1831430"/>
              <a:ext cx="1876701" cy="1876701"/>
            </a:xfrm>
            <a:custGeom>
              <a:avLst/>
              <a:gdLst>
                <a:gd name="connsiteX0" fmla="*/ 0 w 1876701"/>
                <a:gd name="connsiteY0" fmla="*/ 0 h 1876701"/>
                <a:gd name="connsiteX1" fmla="*/ 606800 w 1876701"/>
                <a:gd name="connsiteY1" fmla="*/ 0 h 1876701"/>
                <a:gd name="connsiteX2" fmla="*/ 1232367 w 1876701"/>
                <a:gd name="connsiteY2" fmla="*/ 0 h 1876701"/>
                <a:gd name="connsiteX3" fmla="*/ 1876701 w 1876701"/>
                <a:gd name="connsiteY3" fmla="*/ 0 h 1876701"/>
                <a:gd name="connsiteX4" fmla="*/ 1876701 w 1876701"/>
                <a:gd name="connsiteY4" fmla="*/ 644334 h 1876701"/>
                <a:gd name="connsiteX5" fmla="*/ 1876701 w 1876701"/>
                <a:gd name="connsiteY5" fmla="*/ 1213600 h 1876701"/>
                <a:gd name="connsiteX6" fmla="*/ 1876701 w 1876701"/>
                <a:gd name="connsiteY6" fmla="*/ 1876701 h 1876701"/>
                <a:gd name="connsiteX7" fmla="*/ 1213600 w 1876701"/>
                <a:gd name="connsiteY7" fmla="*/ 1876701 h 1876701"/>
                <a:gd name="connsiteX8" fmla="*/ 550499 w 1876701"/>
                <a:gd name="connsiteY8" fmla="*/ 1876701 h 1876701"/>
                <a:gd name="connsiteX9" fmla="*/ 0 w 1876701"/>
                <a:gd name="connsiteY9" fmla="*/ 1876701 h 1876701"/>
                <a:gd name="connsiteX10" fmla="*/ 0 w 1876701"/>
                <a:gd name="connsiteY10" fmla="*/ 1269901 h 1876701"/>
                <a:gd name="connsiteX11" fmla="*/ 0 w 1876701"/>
                <a:gd name="connsiteY11" fmla="*/ 644334 h 1876701"/>
                <a:gd name="connsiteX12" fmla="*/ 0 w 1876701"/>
                <a:gd name="connsiteY12" fmla="*/ 0 h 18767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876701" h="1876701" fill="none" extrusionOk="0">
                  <a:moveTo>
                    <a:pt x="0" y="0"/>
                  </a:moveTo>
                  <a:cubicBezTo>
                    <a:pt x="288682" y="-21481"/>
                    <a:pt x="468977" y="5727"/>
                    <a:pt x="606800" y="0"/>
                  </a:cubicBezTo>
                  <a:cubicBezTo>
                    <a:pt x="744623" y="-5727"/>
                    <a:pt x="1003712" y="-18241"/>
                    <a:pt x="1232367" y="0"/>
                  </a:cubicBezTo>
                  <a:cubicBezTo>
                    <a:pt x="1461022" y="18241"/>
                    <a:pt x="1590157" y="28601"/>
                    <a:pt x="1876701" y="0"/>
                  </a:cubicBezTo>
                  <a:cubicBezTo>
                    <a:pt x="1897649" y="276821"/>
                    <a:pt x="1888444" y="331356"/>
                    <a:pt x="1876701" y="644334"/>
                  </a:cubicBezTo>
                  <a:cubicBezTo>
                    <a:pt x="1864958" y="957312"/>
                    <a:pt x="1891313" y="1038509"/>
                    <a:pt x="1876701" y="1213600"/>
                  </a:cubicBezTo>
                  <a:cubicBezTo>
                    <a:pt x="1862089" y="1388691"/>
                    <a:pt x="1882635" y="1581356"/>
                    <a:pt x="1876701" y="1876701"/>
                  </a:cubicBezTo>
                  <a:cubicBezTo>
                    <a:pt x="1630907" y="1877735"/>
                    <a:pt x="1462166" y="1864459"/>
                    <a:pt x="1213600" y="1876701"/>
                  </a:cubicBezTo>
                  <a:cubicBezTo>
                    <a:pt x="965034" y="1888943"/>
                    <a:pt x="832603" y="1867061"/>
                    <a:pt x="550499" y="1876701"/>
                  </a:cubicBezTo>
                  <a:cubicBezTo>
                    <a:pt x="268395" y="1886341"/>
                    <a:pt x="157271" y="1868421"/>
                    <a:pt x="0" y="1876701"/>
                  </a:cubicBezTo>
                  <a:cubicBezTo>
                    <a:pt x="9087" y="1747793"/>
                    <a:pt x="-56" y="1449382"/>
                    <a:pt x="0" y="1269901"/>
                  </a:cubicBezTo>
                  <a:cubicBezTo>
                    <a:pt x="56" y="1090420"/>
                    <a:pt x="-3548" y="859485"/>
                    <a:pt x="0" y="644334"/>
                  </a:cubicBezTo>
                  <a:cubicBezTo>
                    <a:pt x="3548" y="429183"/>
                    <a:pt x="219" y="310025"/>
                    <a:pt x="0" y="0"/>
                  </a:cubicBezTo>
                  <a:close/>
                </a:path>
                <a:path w="1876701" h="1876701" stroke="0" extrusionOk="0">
                  <a:moveTo>
                    <a:pt x="0" y="0"/>
                  </a:moveTo>
                  <a:cubicBezTo>
                    <a:pt x="160991" y="6567"/>
                    <a:pt x="304922" y="17847"/>
                    <a:pt x="606800" y="0"/>
                  </a:cubicBezTo>
                  <a:cubicBezTo>
                    <a:pt x="908678" y="-17847"/>
                    <a:pt x="981222" y="-9418"/>
                    <a:pt x="1176066" y="0"/>
                  </a:cubicBezTo>
                  <a:cubicBezTo>
                    <a:pt x="1370910" y="9418"/>
                    <a:pt x="1627281" y="-1503"/>
                    <a:pt x="1876701" y="0"/>
                  </a:cubicBezTo>
                  <a:cubicBezTo>
                    <a:pt x="1896908" y="229035"/>
                    <a:pt x="1895281" y="357158"/>
                    <a:pt x="1876701" y="606800"/>
                  </a:cubicBezTo>
                  <a:cubicBezTo>
                    <a:pt x="1858121" y="856442"/>
                    <a:pt x="1868215" y="951129"/>
                    <a:pt x="1876701" y="1194833"/>
                  </a:cubicBezTo>
                  <a:cubicBezTo>
                    <a:pt x="1885187" y="1438537"/>
                    <a:pt x="1898181" y="1650357"/>
                    <a:pt x="1876701" y="1876701"/>
                  </a:cubicBezTo>
                  <a:cubicBezTo>
                    <a:pt x="1684351" y="1851374"/>
                    <a:pt x="1444564" y="1893210"/>
                    <a:pt x="1251134" y="1876701"/>
                  </a:cubicBezTo>
                  <a:cubicBezTo>
                    <a:pt x="1057704" y="1860192"/>
                    <a:pt x="779090" y="1904032"/>
                    <a:pt x="588033" y="1876701"/>
                  </a:cubicBezTo>
                  <a:cubicBezTo>
                    <a:pt x="396976" y="1849370"/>
                    <a:pt x="214090" y="1861489"/>
                    <a:pt x="0" y="1876701"/>
                  </a:cubicBezTo>
                  <a:cubicBezTo>
                    <a:pt x="29536" y="1610818"/>
                    <a:pt x="13809" y="1479465"/>
                    <a:pt x="0" y="1251134"/>
                  </a:cubicBezTo>
                  <a:cubicBezTo>
                    <a:pt x="-13809" y="1022803"/>
                    <a:pt x="-26842" y="854138"/>
                    <a:pt x="0" y="644334"/>
                  </a:cubicBezTo>
                  <a:cubicBezTo>
                    <a:pt x="26842" y="434530"/>
                    <a:pt x="-4104" y="253545"/>
                    <a:pt x="0" y="0"/>
                  </a:cubicBezTo>
                  <a:close/>
                </a:path>
              </a:pathLst>
            </a:custGeom>
            <a:grpFill/>
            <a:ln>
              <a:extLst>
                <a:ext uri="{C807C97D-BFC1-408E-A445-0C87EB9F89A2}">
                  <ask:lineSketchStyleProps xmlns:ask="http://schemas.microsoft.com/office/drawing/2018/sketchyshapes" sd="1219033472">
                    <a:prstGeom prst="rect">
                      <a:avLst/>
                    </a:prstGeom>
                    <ask:type>
                      <ask:lineSketchFreehand/>
                    </ask:type>
                  </ask:lineSketchStyleProps>
                </a:ext>
              </a:extLst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NL"/>
            </a:p>
          </p:txBody>
        </p:sp>
        <p:pic>
          <p:nvPicPr>
            <p:cNvPr id="7" name="Graphic 6" descr="Rocket with solid fill">
              <a:extLst>
                <a:ext uri="{FF2B5EF4-FFF2-40B4-BE49-F238E27FC236}">
                  <a16:creationId xmlns:a16="http://schemas.microsoft.com/office/drawing/2014/main" id="{5810DEB9-8139-9717-59A2-FF60B20714B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2393846" y="2516038"/>
              <a:ext cx="919141" cy="919141"/>
            </a:xfrm>
            <a:prstGeom prst="rect">
              <a:avLst/>
            </a:prstGeom>
          </p:spPr>
        </p:pic>
        <p:sp>
          <p:nvSpPr>
            <p:cNvPr id="8" name="Vertical Text Placeholder 18">
              <a:extLst>
                <a:ext uri="{FF2B5EF4-FFF2-40B4-BE49-F238E27FC236}">
                  <a16:creationId xmlns:a16="http://schemas.microsoft.com/office/drawing/2014/main" id="{E1A2F363-7814-684C-9E09-D2404A89D3C9}"/>
                </a:ext>
              </a:extLst>
            </p:cNvPr>
            <p:cNvSpPr txBox="1">
              <a:spLocks/>
            </p:cNvSpPr>
            <p:nvPr/>
          </p:nvSpPr>
          <p:spPr>
            <a:xfrm>
              <a:off x="1915065" y="1905048"/>
              <a:ext cx="1876702" cy="772537"/>
            </a:xfrm>
            <a:prstGeom prst="rect">
              <a:avLst/>
            </a:prstGeom>
            <a:noFill/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vert="horz" lIns="0" tIns="0" rIns="0" bIns="0" anchor="ctr" anchorCtr="0"/>
            <a:lstStyle>
              <a:lvl1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4400" b="0" i="0" u="none" strike="noStrike" cap="none" spc="0" baseline="0">
                  <a:solidFill>
                    <a:schemeClr val="tx1"/>
                  </a:solidFill>
                  <a:uFillTx/>
                  <a:latin typeface="+mj-lt"/>
                  <a:ea typeface="Arial"/>
                  <a:cs typeface="Arial"/>
                  <a:sym typeface="Arial"/>
                </a:defRPr>
              </a:lvl1pPr>
              <a:lvl2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2pPr>
              <a:lvl3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3pPr>
              <a:lvl4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4pPr>
              <a:lvl5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5pPr>
              <a:lvl6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6pPr>
              <a:lvl7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7pPr>
              <a:lvl8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8pPr>
              <a:lvl9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hangingPunct="1">
                <a:lnSpc>
                  <a:spcPct val="100000"/>
                </a:lnSpc>
              </a:pPr>
              <a:r>
                <a:rPr lang="en-US" sz="2000">
                  <a:latin typeface="Roboto Slab Medium" pitchFamily="2" charset="0"/>
                  <a:ea typeface="Roboto Slab Medium" pitchFamily="2" charset="0"/>
                </a:rPr>
                <a:t>Kick-Off</a:t>
              </a:r>
              <a:endParaRPr lang="nl-NL" sz="2000">
                <a:latin typeface="Roboto Slab Medium" pitchFamily="2" charset="0"/>
                <a:ea typeface="Roboto Slab Medium" pitchFamily="2" charset="0"/>
              </a:endParaRP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F61BE85A-4905-1C98-8722-BBD1BFE3A2D4}"/>
              </a:ext>
            </a:extLst>
          </p:cNvPr>
          <p:cNvGrpSpPr/>
          <p:nvPr/>
        </p:nvGrpSpPr>
        <p:grpSpPr>
          <a:xfrm>
            <a:off x="3976777" y="1843005"/>
            <a:ext cx="1876702" cy="1876701"/>
            <a:chOff x="3976777" y="1843005"/>
            <a:chExt cx="1876702" cy="1876701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20E3CBF7-F53C-15FD-6AA6-992166D4C6AF}"/>
                </a:ext>
              </a:extLst>
            </p:cNvPr>
            <p:cNvSpPr/>
            <p:nvPr/>
          </p:nvSpPr>
          <p:spPr>
            <a:xfrm>
              <a:off x="3976778" y="1843005"/>
              <a:ext cx="1876701" cy="1876701"/>
            </a:xfrm>
            <a:custGeom>
              <a:avLst/>
              <a:gdLst>
                <a:gd name="connsiteX0" fmla="*/ 0 w 1876701"/>
                <a:gd name="connsiteY0" fmla="*/ 0 h 1876701"/>
                <a:gd name="connsiteX1" fmla="*/ 606800 w 1876701"/>
                <a:gd name="connsiteY1" fmla="*/ 0 h 1876701"/>
                <a:gd name="connsiteX2" fmla="*/ 1232367 w 1876701"/>
                <a:gd name="connsiteY2" fmla="*/ 0 h 1876701"/>
                <a:gd name="connsiteX3" fmla="*/ 1876701 w 1876701"/>
                <a:gd name="connsiteY3" fmla="*/ 0 h 1876701"/>
                <a:gd name="connsiteX4" fmla="*/ 1876701 w 1876701"/>
                <a:gd name="connsiteY4" fmla="*/ 644334 h 1876701"/>
                <a:gd name="connsiteX5" fmla="*/ 1876701 w 1876701"/>
                <a:gd name="connsiteY5" fmla="*/ 1213600 h 1876701"/>
                <a:gd name="connsiteX6" fmla="*/ 1876701 w 1876701"/>
                <a:gd name="connsiteY6" fmla="*/ 1876701 h 1876701"/>
                <a:gd name="connsiteX7" fmla="*/ 1213600 w 1876701"/>
                <a:gd name="connsiteY7" fmla="*/ 1876701 h 1876701"/>
                <a:gd name="connsiteX8" fmla="*/ 550499 w 1876701"/>
                <a:gd name="connsiteY8" fmla="*/ 1876701 h 1876701"/>
                <a:gd name="connsiteX9" fmla="*/ 0 w 1876701"/>
                <a:gd name="connsiteY9" fmla="*/ 1876701 h 1876701"/>
                <a:gd name="connsiteX10" fmla="*/ 0 w 1876701"/>
                <a:gd name="connsiteY10" fmla="*/ 1269901 h 1876701"/>
                <a:gd name="connsiteX11" fmla="*/ 0 w 1876701"/>
                <a:gd name="connsiteY11" fmla="*/ 644334 h 1876701"/>
                <a:gd name="connsiteX12" fmla="*/ 0 w 1876701"/>
                <a:gd name="connsiteY12" fmla="*/ 0 h 18767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876701" h="1876701" fill="none" extrusionOk="0">
                  <a:moveTo>
                    <a:pt x="0" y="0"/>
                  </a:moveTo>
                  <a:cubicBezTo>
                    <a:pt x="288682" y="-21481"/>
                    <a:pt x="468977" y="5727"/>
                    <a:pt x="606800" y="0"/>
                  </a:cubicBezTo>
                  <a:cubicBezTo>
                    <a:pt x="744623" y="-5727"/>
                    <a:pt x="1003712" y="-18241"/>
                    <a:pt x="1232367" y="0"/>
                  </a:cubicBezTo>
                  <a:cubicBezTo>
                    <a:pt x="1461022" y="18241"/>
                    <a:pt x="1590157" y="28601"/>
                    <a:pt x="1876701" y="0"/>
                  </a:cubicBezTo>
                  <a:cubicBezTo>
                    <a:pt x="1897649" y="276821"/>
                    <a:pt x="1888444" y="331356"/>
                    <a:pt x="1876701" y="644334"/>
                  </a:cubicBezTo>
                  <a:cubicBezTo>
                    <a:pt x="1864958" y="957312"/>
                    <a:pt x="1891313" y="1038509"/>
                    <a:pt x="1876701" y="1213600"/>
                  </a:cubicBezTo>
                  <a:cubicBezTo>
                    <a:pt x="1862089" y="1388691"/>
                    <a:pt x="1882635" y="1581356"/>
                    <a:pt x="1876701" y="1876701"/>
                  </a:cubicBezTo>
                  <a:cubicBezTo>
                    <a:pt x="1630907" y="1877735"/>
                    <a:pt x="1462166" y="1864459"/>
                    <a:pt x="1213600" y="1876701"/>
                  </a:cubicBezTo>
                  <a:cubicBezTo>
                    <a:pt x="965034" y="1888943"/>
                    <a:pt x="832603" y="1867061"/>
                    <a:pt x="550499" y="1876701"/>
                  </a:cubicBezTo>
                  <a:cubicBezTo>
                    <a:pt x="268395" y="1886341"/>
                    <a:pt x="157271" y="1868421"/>
                    <a:pt x="0" y="1876701"/>
                  </a:cubicBezTo>
                  <a:cubicBezTo>
                    <a:pt x="9087" y="1747793"/>
                    <a:pt x="-56" y="1449382"/>
                    <a:pt x="0" y="1269901"/>
                  </a:cubicBezTo>
                  <a:cubicBezTo>
                    <a:pt x="56" y="1090420"/>
                    <a:pt x="-3548" y="859485"/>
                    <a:pt x="0" y="644334"/>
                  </a:cubicBezTo>
                  <a:cubicBezTo>
                    <a:pt x="3548" y="429183"/>
                    <a:pt x="219" y="310025"/>
                    <a:pt x="0" y="0"/>
                  </a:cubicBezTo>
                  <a:close/>
                </a:path>
                <a:path w="1876701" h="1876701" stroke="0" extrusionOk="0">
                  <a:moveTo>
                    <a:pt x="0" y="0"/>
                  </a:moveTo>
                  <a:cubicBezTo>
                    <a:pt x="160991" y="6567"/>
                    <a:pt x="304922" y="17847"/>
                    <a:pt x="606800" y="0"/>
                  </a:cubicBezTo>
                  <a:cubicBezTo>
                    <a:pt x="908678" y="-17847"/>
                    <a:pt x="981222" y="-9418"/>
                    <a:pt x="1176066" y="0"/>
                  </a:cubicBezTo>
                  <a:cubicBezTo>
                    <a:pt x="1370910" y="9418"/>
                    <a:pt x="1627281" y="-1503"/>
                    <a:pt x="1876701" y="0"/>
                  </a:cubicBezTo>
                  <a:cubicBezTo>
                    <a:pt x="1896908" y="229035"/>
                    <a:pt x="1895281" y="357158"/>
                    <a:pt x="1876701" y="606800"/>
                  </a:cubicBezTo>
                  <a:cubicBezTo>
                    <a:pt x="1858121" y="856442"/>
                    <a:pt x="1868215" y="951129"/>
                    <a:pt x="1876701" y="1194833"/>
                  </a:cubicBezTo>
                  <a:cubicBezTo>
                    <a:pt x="1885187" y="1438537"/>
                    <a:pt x="1898181" y="1650357"/>
                    <a:pt x="1876701" y="1876701"/>
                  </a:cubicBezTo>
                  <a:cubicBezTo>
                    <a:pt x="1684351" y="1851374"/>
                    <a:pt x="1444564" y="1893210"/>
                    <a:pt x="1251134" y="1876701"/>
                  </a:cubicBezTo>
                  <a:cubicBezTo>
                    <a:pt x="1057704" y="1860192"/>
                    <a:pt x="779090" y="1904032"/>
                    <a:pt x="588033" y="1876701"/>
                  </a:cubicBezTo>
                  <a:cubicBezTo>
                    <a:pt x="396976" y="1849370"/>
                    <a:pt x="214090" y="1861489"/>
                    <a:pt x="0" y="1876701"/>
                  </a:cubicBezTo>
                  <a:cubicBezTo>
                    <a:pt x="29536" y="1610818"/>
                    <a:pt x="13809" y="1479465"/>
                    <a:pt x="0" y="1251134"/>
                  </a:cubicBezTo>
                  <a:cubicBezTo>
                    <a:pt x="-13809" y="1022803"/>
                    <a:pt x="-26842" y="854138"/>
                    <a:pt x="0" y="644334"/>
                  </a:cubicBezTo>
                  <a:cubicBezTo>
                    <a:pt x="26842" y="434530"/>
                    <a:pt x="-4104" y="253545"/>
                    <a:pt x="0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tx1"/>
              </a:solidFill>
              <a:extLst>
                <a:ext uri="{C807C97D-BFC1-408E-A445-0C87EB9F89A2}">
                  <ask:lineSketchStyleProps xmlns:ask="http://schemas.microsoft.com/office/drawing/2018/sketchyshapes" sd="1219033472">
                    <a:prstGeom prst="rect">
                      <a:avLst/>
                    </a:prstGeom>
                    <ask:type>
                      <ask:lineSketchFreehand/>
                    </ask:type>
                  </ask:lineSketchStyleProps>
                </a:ext>
              </a:extLst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NL"/>
            </a:p>
          </p:txBody>
        </p:sp>
        <p:sp>
          <p:nvSpPr>
            <p:cNvPr id="11" name="Vertical Text Placeholder 18">
              <a:extLst>
                <a:ext uri="{FF2B5EF4-FFF2-40B4-BE49-F238E27FC236}">
                  <a16:creationId xmlns:a16="http://schemas.microsoft.com/office/drawing/2014/main" id="{4CA3FA1C-EC14-BDD6-C13A-091FB5DCA092}"/>
                </a:ext>
              </a:extLst>
            </p:cNvPr>
            <p:cNvSpPr txBox="1">
              <a:spLocks/>
            </p:cNvSpPr>
            <p:nvPr/>
          </p:nvSpPr>
          <p:spPr>
            <a:xfrm>
              <a:off x="3976777" y="1905048"/>
              <a:ext cx="1876702" cy="772537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vert="horz" lIns="0" tIns="0" rIns="0" bIns="0" anchor="ctr" anchorCtr="0"/>
            <a:lstStyle>
              <a:lvl1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4400" b="0" i="0" u="none" strike="noStrike" cap="none" spc="0" baseline="0">
                  <a:solidFill>
                    <a:schemeClr val="tx1"/>
                  </a:solidFill>
                  <a:uFillTx/>
                  <a:latin typeface="+mj-lt"/>
                  <a:ea typeface="Arial"/>
                  <a:cs typeface="Arial"/>
                  <a:sym typeface="Arial"/>
                </a:defRPr>
              </a:lvl1pPr>
              <a:lvl2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2pPr>
              <a:lvl3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3pPr>
              <a:lvl4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4pPr>
              <a:lvl5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5pPr>
              <a:lvl6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6pPr>
              <a:lvl7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7pPr>
              <a:lvl8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8pPr>
              <a:lvl9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hangingPunct="1">
                <a:lnSpc>
                  <a:spcPct val="100000"/>
                </a:lnSpc>
              </a:pPr>
              <a:r>
                <a:rPr lang="en-US" sz="2000">
                  <a:solidFill>
                    <a:sysClr val="windowText" lastClr="000000"/>
                  </a:solidFill>
                  <a:latin typeface="Roboto Slab Medium" pitchFamily="2" charset="0"/>
                  <a:ea typeface="Roboto Slab Medium" pitchFamily="2" charset="0"/>
                </a:rPr>
                <a:t>Blueprint</a:t>
              </a:r>
              <a:endParaRPr lang="nl-NL" sz="1800">
                <a:solidFill>
                  <a:sysClr val="windowText" lastClr="000000"/>
                </a:solidFill>
                <a:latin typeface="Roboto Slab Medium" pitchFamily="2" charset="0"/>
                <a:ea typeface="Roboto Slab Medium" pitchFamily="2" charset="0"/>
              </a:endParaRPr>
            </a:p>
          </p:txBody>
        </p:sp>
        <p:pic>
          <p:nvPicPr>
            <p:cNvPr id="12" name="Graphic 11" descr="Blueprint outline">
              <a:extLst>
                <a:ext uri="{FF2B5EF4-FFF2-40B4-BE49-F238E27FC236}">
                  <a16:creationId xmlns:a16="http://schemas.microsoft.com/office/drawing/2014/main" id="{B5380B4A-9196-F56B-41DC-D537CBE2224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4300153" y="2360633"/>
              <a:ext cx="1229950" cy="1229950"/>
            </a:xfrm>
            <a:prstGeom prst="rect">
              <a:avLst/>
            </a:prstGeom>
          </p:spPr>
        </p:pic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16ABEDCE-2645-4DA7-38AC-3CDEF6688F66}"/>
              </a:ext>
            </a:extLst>
          </p:cNvPr>
          <p:cNvGrpSpPr/>
          <p:nvPr/>
        </p:nvGrpSpPr>
        <p:grpSpPr>
          <a:xfrm>
            <a:off x="6047117" y="1843005"/>
            <a:ext cx="1876702" cy="1876701"/>
            <a:chOff x="6047117" y="1843005"/>
            <a:chExt cx="1876702" cy="1876701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BB1FC14A-30C4-B83E-7F40-2000BCC49AC0}"/>
                </a:ext>
              </a:extLst>
            </p:cNvPr>
            <p:cNvSpPr/>
            <p:nvPr/>
          </p:nvSpPr>
          <p:spPr>
            <a:xfrm>
              <a:off x="6047118" y="1843005"/>
              <a:ext cx="1876701" cy="1876701"/>
            </a:xfrm>
            <a:custGeom>
              <a:avLst/>
              <a:gdLst>
                <a:gd name="connsiteX0" fmla="*/ 0 w 1876701"/>
                <a:gd name="connsiteY0" fmla="*/ 0 h 1876701"/>
                <a:gd name="connsiteX1" fmla="*/ 606800 w 1876701"/>
                <a:gd name="connsiteY1" fmla="*/ 0 h 1876701"/>
                <a:gd name="connsiteX2" fmla="*/ 1232367 w 1876701"/>
                <a:gd name="connsiteY2" fmla="*/ 0 h 1876701"/>
                <a:gd name="connsiteX3" fmla="*/ 1876701 w 1876701"/>
                <a:gd name="connsiteY3" fmla="*/ 0 h 1876701"/>
                <a:gd name="connsiteX4" fmla="*/ 1876701 w 1876701"/>
                <a:gd name="connsiteY4" fmla="*/ 644334 h 1876701"/>
                <a:gd name="connsiteX5" fmla="*/ 1876701 w 1876701"/>
                <a:gd name="connsiteY5" fmla="*/ 1213600 h 1876701"/>
                <a:gd name="connsiteX6" fmla="*/ 1876701 w 1876701"/>
                <a:gd name="connsiteY6" fmla="*/ 1876701 h 1876701"/>
                <a:gd name="connsiteX7" fmla="*/ 1213600 w 1876701"/>
                <a:gd name="connsiteY7" fmla="*/ 1876701 h 1876701"/>
                <a:gd name="connsiteX8" fmla="*/ 550499 w 1876701"/>
                <a:gd name="connsiteY8" fmla="*/ 1876701 h 1876701"/>
                <a:gd name="connsiteX9" fmla="*/ 0 w 1876701"/>
                <a:gd name="connsiteY9" fmla="*/ 1876701 h 1876701"/>
                <a:gd name="connsiteX10" fmla="*/ 0 w 1876701"/>
                <a:gd name="connsiteY10" fmla="*/ 1269901 h 1876701"/>
                <a:gd name="connsiteX11" fmla="*/ 0 w 1876701"/>
                <a:gd name="connsiteY11" fmla="*/ 644334 h 1876701"/>
                <a:gd name="connsiteX12" fmla="*/ 0 w 1876701"/>
                <a:gd name="connsiteY12" fmla="*/ 0 h 18767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876701" h="1876701" fill="none" extrusionOk="0">
                  <a:moveTo>
                    <a:pt x="0" y="0"/>
                  </a:moveTo>
                  <a:cubicBezTo>
                    <a:pt x="288682" y="-21481"/>
                    <a:pt x="468977" y="5727"/>
                    <a:pt x="606800" y="0"/>
                  </a:cubicBezTo>
                  <a:cubicBezTo>
                    <a:pt x="744623" y="-5727"/>
                    <a:pt x="1003712" y="-18241"/>
                    <a:pt x="1232367" y="0"/>
                  </a:cubicBezTo>
                  <a:cubicBezTo>
                    <a:pt x="1461022" y="18241"/>
                    <a:pt x="1590157" y="28601"/>
                    <a:pt x="1876701" y="0"/>
                  </a:cubicBezTo>
                  <a:cubicBezTo>
                    <a:pt x="1897649" y="276821"/>
                    <a:pt x="1888444" y="331356"/>
                    <a:pt x="1876701" y="644334"/>
                  </a:cubicBezTo>
                  <a:cubicBezTo>
                    <a:pt x="1864958" y="957312"/>
                    <a:pt x="1891313" y="1038509"/>
                    <a:pt x="1876701" y="1213600"/>
                  </a:cubicBezTo>
                  <a:cubicBezTo>
                    <a:pt x="1862089" y="1388691"/>
                    <a:pt x="1882635" y="1581356"/>
                    <a:pt x="1876701" y="1876701"/>
                  </a:cubicBezTo>
                  <a:cubicBezTo>
                    <a:pt x="1630907" y="1877735"/>
                    <a:pt x="1462166" y="1864459"/>
                    <a:pt x="1213600" y="1876701"/>
                  </a:cubicBezTo>
                  <a:cubicBezTo>
                    <a:pt x="965034" y="1888943"/>
                    <a:pt x="832603" y="1867061"/>
                    <a:pt x="550499" y="1876701"/>
                  </a:cubicBezTo>
                  <a:cubicBezTo>
                    <a:pt x="268395" y="1886341"/>
                    <a:pt x="157271" y="1868421"/>
                    <a:pt x="0" y="1876701"/>
                  </a:cubicBezTo>
                  <a:cubicBezTo>
                    <a:pt x="9087" y="1747793"/>
                    <a:pt x="-56" y="1449382"/>
                    <a:pt x="0" y="1269901"/>
                  </a:cubicBezTo>
                  <a:cubicBezTo>
                    <a:pt x="56" y="1090420"/>
                    <a:pt x="-3548" y="859485"/>
                    <a:pt x="0" y="644334"/>
                  </a:cubicBezTo>
                  <a:cubicBezTo>
                    <a:pt x="3548" y="429183"/>
                    <a:pt x="219" y="310025"/>
                    <a:pt x="0" y="0"/>
                  </a:cubicBezTo>
                  <a:close/>
                </a:path>
                <a:path w="1876701" h="1876701" stroke="0" extrusionOk="0">
                  <a:moveTo>
                    <a:pt x="0" y="0"/>
                  </a:moveTo>
                  <a:cubicBezTo>
                    <a:pt x="160991" y="6567"/>
                    <a:pt x="304922" y="17847"/>
                    <a:pt x="606800" y="0"/>
                  </a:cubicBezTo>
                  <a:cubicBezTo>
                    <a:pt x="908678" y="-17847"/>
                    <a:pt x="981222" y="-9418"/>
                    <a:pt x="1176066" y="0"/>
                  </a:cubicBezTo>
                  <a:cubicBezTo>
                    <a:pt x="1370910" y="9418"/>
                    <a:pt x="1627281" y="-1503"/>
                    <a:pt x="1876701" y="0"/>
                  </a:cubicBezTo>
                  <a:cubicBezTo>
                    <a:pt x="1896908" y="229035"/>
                    <a:pt x="1895281" y="357158"/>
                    <a:pt x="1876701" y="606800"/>
                  </a:cubicBezTo>
                  <a:cubicBezTo>
                    <a:pt x="1858121" y="856442"/>
                    <a:pt x="1868215" y="951129"/>
                    <a:pt x="1876701" y="1194833"/>
                  </a:cubicBezTo>
                  <a:cubicBezTo>
                    <a:pt x="1885187" y="1438537"/>
                    <a:pt x="1898181" y="1650357"/>
                    <a:pt x="1876701" y="1876701"/>
                  </a:cubicBezTo>
                  <a:cubicBezTo>
                    <a:pt x="1684351" y="1851374"/>
                    <a:pt x="1444564" y="1893210"/>
                    <a:pt x="1251134" y="1876701"/>
                  </a:cubicBezTo>
                  <a:cubicBezTo>
                    <a:pt x="1057704" y="1860192"/>
                    <a:pt x="779090" y="1904032"/>
                    <a:pt x="588033" y="1876701"/>
                  </a:cubicBezTo>
                  <a:cubicBezTo>
                    <a:pt x="396976" y="1849370"/>
                    <a:pt x="214090" y="1861489"/>
                    <a:pt x="0" y="1876701"/>
                  </a:cubicBezTo>
                  <a:cubicBezTo>
                    <a:pt x="29536" y="1610818"/>
                    <a:pt x="13809" y="1479465"/>
                    <a:pt x="0" y="1251134"/>
                  </a:cubicBezTo>
                  <a:cubicBezTo>
                    <a:pt x="-13809" y="1022803"/>
                    <a:pt x="-26842" y="854138"/>
                    <a:pt x="0" y="644334"/>
                  </a:cubicBezTo>
                  <a:cubicBezTo>
                    <a:pt x="26842" y="434530"/>
                    <a:pt x="-4104" y="253545"/>
                    <a:pt x="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extLst>
                <a:ext uri="{C807C97D-BFC1-408E-A445-0C87EB9F89A2}">
                  <ask:lineSketchStyleProps xmlns:ask="http://schemas.microsoft.com/office/drawing/2018/sketchyshapes" sd="1219033472">
                    <a:prstGeom prst="rect">
                      <a:avLst/>
                    </a:prstGeom>
                    <ask:type>
                      <ask:lineSketchFreehand/>
                    </ask:type>
                  </ask:lineSketchStyleProps>
                </a:ext>
              </a:extLst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NL"/>
            </a:p>
          </p:txBody>
        </p:sp>
        <p:sp>
          <p:nvSpPr>
            <p:cNvPr id="15" name="Vertical Text Placeholder 18">
              <a:extLst>
                <a:ext uri="{FF2B5EF4-FFF2-40B4-BE49-F238E27FC236}">
                  <a16:creationId xmlns:a16="http://schemas.microsoft.com/office/drawing/2014/main" id="{4B2F4B92-93DF-873F-431E-AE9B1B61DBB9}"/>
                </a:ext>
              </a:extLst>
            </p:cNvPr>
            <p:cNvSpPr txBox="1">
              <a:spLocks/>
            </p:cNvSpPr>
            <p:nvPr/>
          </p:nvSpPr>
          <p:spPr>
            <a:xfrm>
              <a:off x="6047117" y="1905048"/>
              <a:ext cx="1876702" cy="772537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vert="horz" lIns="0" tIns="0" rIns="0" bIns="0" anchor="ctr" anchorCtr="0"/>
            <a:lstStyle>
              <a:lvl1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4400" b="0" i="0" u="none" strike="noStrike" cap="none" spc="0" baseline="0">
                  <a:solidFill>
                    <a:schemeClr val="tx1"/>
                  </a:solidFill>
                  <a:uFillTx/>
                  <a:latin typeface="+mj-lt"/>
                  <a:ea typeface="Arial"/>
                  <a:cs typeface="Arial"/>
                  <a:sym typeface="Arial"/>
                </a:defRPr>
              </a:lvl1pPr>
              <a:lvl2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2pPr>
              <a:lvl3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3pPr>
              <a:lvl4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4pPr>
              <a:lvl5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5pPr>
              <a:lvl6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6pPr>
              <a:lvl7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7pPr>
              <a:lvl8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8pPr>
              <a:lvl9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hangingPunct="1">
                <a:lnSpc>
                  <a:spcPct val="100000"/>
                </a:lnSpc>
              </a:pPr>
              <a:r>
                <a:rPr lang="en-US" sz="2000">
                  <a:latin typeface="Roboto Slab Medium" pitchFamily="2" charset="0"/>
                  <a:ea typeface="Roboto Slab Medium" pitchFamily="2" charset="0"/>
                </a:rPr>
                <a:t>Storyboard</a:t>
              </a:r>
              <a:endParaRPr lang="nl-NL" sz="2000">
                <a:latin typeface="Roboto Slab Medium" pitchFamily="2" charset="0"/>
                <a:ea typeface="Roboto Slab Medium" pitchFamily="2" charset="0"/>
              </a:endParaRPr>
            </a:p>
          </p:txBody>
        </p:sp>
        <p:pic>
          <p:nvPicPr>
            <p:cNvPr id="16" name="Graphic 15" descr="Clapper board outline">
              <a:extLst>
                <a:ext uri="{FF2B5EF4-FFF2-40B4-BE49-F238E27FC236}">
                  <a16:creationId xmlns:a16="http://schemas.microsoft.com/office/drawing/2014/main" id="{05ED94B7-EF10-5E3C-0FEC-04BF6CC7E87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6370493" y="2360633"/>
              <a:ext cx="1229950" cy="1229950"/>
            </a:xfrm>
            <a:prstGeom prst="rect">
              <a:avLst/>
            </a:prstGeom>
          </p:spPr>
        </p:pic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B5CA2A21-3224-0E50-4EFA-3B637516A9F2}"/>
              </a:ext>
            </a:extLst>
          </p:cNvPr>
          <p:cNvGrpSpPr/>
          <p:nvPr/>
        </p:nvGrpSpPr>
        <p:grpSpPr>
          <a:xfrm>
            <a:off x="8121769" y="1843005"/>
            <a:ext cx="1876702" cy="1876701"/>
            <a:chOff x="8121769" y="1843005"/>
            <a:chExt cx="1876702" cy="1876701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123A294A-0512-C876-335C-A9D5B27794A4}"/>
                </a:ext>
              </a:extLst>
            </p:cNvPr>
            <p:cNvSpPr/>
            <p:nvPr/>
          </p:nvSpPr>
          <p:spPr>
            <a:xfrm>
              <a:off x="8121770" y="1843005"/>
              <a:ext cx="1876701" cy="1876701"/>
            </a:xfrm>
            <a:custGeom>
              <a:avLst/>
              <a:gdLst>
                <a:gd name="connsiteX0" fmla="*/ 0 w 1876701"/>
                <a:gd name="connsiteY0" fmla="*/ 0 h 1876701"/>
                <a:gd name="connsiteX1" fmla="*/ 606800 w 1876701"/>
                <a:gd name="connsiteY1" fmla="*/ 0 h 1876701"/>
                <a:gd name="connsiteX2" fmla="*/ 1232367 w 1876701"/>
                <a:gd name="connsiteY2" fmla="*/ 0 h 1876701"/>
                <a:gd name="connsiteX3" fmla="*/ 1876701 w 1876701"/>
                <a:gd name="connsiteY3" fmla="*/ 0 h 1876701"/>
                <a:gd name="connsiteX4" fmla="*/ 1876701 w 1876701"/>
                <a:gd name="connsiteY4" fmla="*/ 644334 h 1876701"/>
                <a:gd name="connsiteX5" fmla="*/ 1876701 w 1876701"/>
                <a:gd name="connsiteY5" fmla="*/ 1213600 h 1876701"/>
                <a:gd name="connsiteX6" fmla="*/ 1876701 w 1876701"/>
                <a:gd name="connsiteY6" fmla="*/ 1876701 h 1876701"/>
                <a:gd name="connsiteX7" fmla="*/ 1213600 w 1876701"/>
                <a:gd name="connsiteY7" fmla="*/ 1876701 h 1876701"/>
                <a:gd name="connsiteX8" fmla="*/ 550499 w 1876701"/>
                <a:gd name="connsiteY8" fmla="*/ 1876701 h 1876701"/>
                <a:gd name="connsiteX9" fmla="*/ 0 w 1876701"/>
                <a:gd name="connsiteY9" fmla="*/ 1876701 h 1876701"/>
                <a:gd name="connsiteX10" fmla="*/ 0 w 1876701"/>
                <a:gd name="connsiteY10" fmla="*/ 1269901 h 1876701"/>
                <a:gd name="connsiteX11" fmla="*/ 0 w 1876701"/>
                <a:gd name="connsiteY11" fmla="*/ 644334 h 1876701"/>
                <a:gd name="connsiteX12" fmla="*/ 0 w 1876701"/>
                <a:gd name="connsiteY12" fmla="*/ 0 h 18767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876701" h="1876701" fill="none" extrusionOk="0">
                  <a:moveTo>
                    <a:pt x="0" y="0"/>
                  </a:moveTo>
                  <a:cubicBezTo>
                    <a:pt x="288682" y="-21481"/>
                    <a:pt x="468977" y="5727"/>
                    <a:pt x="606800" y="0"/>
                  </a:cubicBezTo>
                  <a:cubicBezTo>
                    <a:pt x="744623" y="-5727"/>
                    <a:pt x="1003712" y="-18241"/>
                    <a:pt x="1232367" y="0"/>
                  </a:cubicBezTo>
                  <a:cubicBezTo>
                    <a:pt x="1461022" y="18241"/>
                    <a:pt x="1590157" y="28601"/>
                    <a:pt x="1876701" y="0"/>
                  </a:cubicBezTo>
                  <a:cubicBezTo>
                    <a:pt x="1897649" y="276821"/>
                    <a:pt x="1888444" y="331356"/>
                    <a:pt x="1876701" y="644334"/>
                  </a:cubicBezTo>
                  <a:cubicBezTo>
                    <a:pt x="1864958" y="957312"/>
                    <a:pt x="1891313" y="1038509"/>
                    <a:pt x="1876701" y="1213600"/>
                  </a:cubicBezTo>
                  <a:cubicBezTo>
                    <a:pt x="1862089" y="1388691"/>
                    <a:pt x="1882635" y="1581356"/>
                    <a:pt x="1876701" y="1876701"/>
                  </a:cubicBezTo>
                  <a:cubicBezTo>
                    <a:pt x="1630907" y="1877735"/>
                    <a:pt x="1462166" y="1864459"/>
                    <a:pt x="1213600" y="1876701"/>
                  </a:cubicBezTo>
                  <a:cubicBezTo>
                    <a:pt x="965034" y="1888943"/>
                    <a:pt x="832603" y="1867061"/>
                    <a:pt x="550499" y="1876701"/>
                  </a:cubicBezTo>
                  <a:cubicBezTo>
                    <a:pt x="268395" y="1886341"/>
                    <a:pt x="157271" y="1868421"/>
                    <a:pt x="0" y="1876701"/>
                  </a:cubicBezTo>
                  <a:cubicBezTo>
                    <a:pt x="9087" y="1747793"/>
                    <a:pt x="-56" y="1449382"/>
                    <a:pt x="0" y="1269901"/>
                  </a:cubicBezTo>
                  <a:cubicBezTo>
                    <a:pt x="56" y="1090420"/>
                    <a:pt x="-3548" y="859485"/>
                    <a:pt x="0" y="644334"/>
                  </a:cubicBezTo>
                  <a:cubicBezTo>
                    <a:pt x="3548" y="429183"/>
                    <a:pt x="219" y="310025"/>
                    <a:pt x="0" y="0"/>
                  </a:cubicBezTo>
                  <a:close/>
                </a:path>
                <a:path w="1876701" h="1876701" stroke="0" extrusionOk="0">
                  <a:moveTo>
                    <a:pt x="0" y="0"/>
                  </a:moveTo>
                  <a:cubicBezTo>
                    <a:pt x="160991" y="6567"/>
                    <a:pt x="304922" y="17847"/>
                    <a:pt x="606800" y="0"/>
                  </a:cubicBezTo>
                  <a:cubicBezTo>
                    <a:pt x="908678" y="-17847"/>
                    <a:pt x="981222" y="-9418"/>
                    <a:pt x="1176066" y="0"/>
                  </a:cubicBezTo>
                  <a:cubicBezTo>
                    <a:pt x="1370910" y="9418"/>
                    <a:pt x="1627281" y="-1503"/>
                    <a:pt x="1876701" y="0"/>
                  </a:cubicBezTo>
                  <a:cubicBezTo>
                    <a:pt x="1896908" y="229035"/>
                    <a:pt x="1895281" y="357158"/>
                    <a:pt x="1876701" y="606800"/>
                  </a:cubicBezTo>
                  <a:cubicBezTo>
                    <a:pt x="1858121" y="856442"/>
                    <a:pt x="1868215" y="951129"/>
                    <a:pt x="1876701" y="1194833"/>
                  </a:cubicBezTo>
                  <a:cubicBezTo>
                    <a:pt x="1885187" y="1438537"/>
                    <a:pt x="1898181" y="1650357"/>
                    <a:pt x="1876701" y="1876701"/>
                  </a:cubicBezTo>
                  <a:cubicBezTo>
                    <a:pt x="1684351" y="1851374"/>
                    <a:pt x="1444564" y="1893210"/>
                    <a:pt x="1251134" y="1876701"/>
                  </a:cubicBezTo>
                  <a:cubicBezTo>
                    <a:pt x="1057704" y="1860192"/>
                    <a:pt x="779090" y="1904032"/>
                    <a:pt x="588033" y="1876701"/>
                  </a:cubicBezTo>
                  <a:cubicBezTo>
                    <a:pt x="396976" y="1849370"/>
                    <a:pt x="214090" y="1861489"/>
                    <a:pt x="0" y="1876701"/>
                  </a:cubicBezTo>
                  <a:cubicBezTo>
                    <a:pt x="29536" y="1610818"/>
                    <a:pt x="13809" y="1479465"/>
                    <a:pt x="0" y="1251134"/>
                  </a:cubicBezTo>
                  <a:cubicBezTo>
                    <a:pt x="-13809" y="1022803"/>
                    <a:pt x="-26842" y="854138"/>
                    <a:pt x="0" y="644334"/>
                  </a:cubicBezTo>
                  <a:cubicBezTo>
                    <a:pt x="26842" y="434530"/>
                    <a:pt x="-4104" y="253545"/>
                    <a:pt x="0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extLst>
                <a:ext uri="{C807C97D-BFC1-408E-A445-0C87EB9F89A2}">
                  <ask:lineSketchStyleProps xmlns:ask="http://schemas.microsoft.com/office/drawing/2018/sketchyshapes" sd="1219033472">
                    <a:prstGeom prst="rect">
                      <a:avLst/>
                    </a:prstGeom>
                    <ask:type>
                      <ask:lineSketchFreehand/>
                    </ask:type>
                  </ask:lineSketchStyleProps>
                </a:ext>
              </a:extLst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NL"/>
            </a:p>
          </p:txBody>
        </p:sp>
        <p:sp>
          <p:nvSpPr>
            <p:cNvPr id="19" name="Vertical Text Placeholder 18">
              <a:extLst>
                <a:ext uri="{FF2B5EF4-FFF2-40B4-BE49-F238E27FC236}">
                  <a16:creationId xmlns:a16="http://schemas.microsoft.com/office/drawing/2014/main" id="{2FA4A092-C1EF-A91B-ADA8-E427DF2EF7D9}"/>
                </a:ext>
              </a:extLst>
            </p:cNvPr>
            <p:cNvSpPr txBox="1">
              <a:spLocks/>
            </p:cNvSpPr>
            <p:nvPr/>
          </p:nvSpPr>
          <p:spPr>
            <a:xfrm>
              <a:off x="8121769" y="1905048"/>
              <a:ext cx="1876702" cy="772537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vert="horz" lIns="0" tIns="0" rIns="0" bIns="0" anchor="ctr" anchorCtr="0"/>
            <a:lstStyle>
              <a:lvl1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4400" b="0" i="0" u="none" strike="noStrike" cap="none" spc="0" baseline="0">
                  <a:solidFill>
                    <a:schemeClr val="tx1"/>
                  </a:solidFill>
                  <a:uFillTx/>
                  <a:latin typeface="+mj-lt"/>
                  <a:ea typeface="Arial"/>
                  <a:cs typeface="Arial"/>
                  <a:sym typeface="Arial"/>
                </a:defRPr>
              </a:lvl1pPr>
              <a:lvl2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2pPr>
              <a:lvl3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3pPr>
              <a:lvl4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4pPr>
              <a:lvl5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5pPr>
              <a:lvl6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6pPr>
              <a:lvl7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7pPr>
              <a:lvl8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8pPr>
              <a:lvl9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hangingPunct="1">
                <a:lnSpc>
                  <a:spcPct val="100000"/>
                </a:lnSpc>
              </a:pPr>
              <a:r>
                <a:rPr lang="en-US" sz="2000">
                  <a:latin typeface="Roboto Slab Medium" pitchFamily="2" charset="0"/>
                  <a:ea typeface="Roboto Slab Medium" pitchFamily="2" charset="0"/>
                </a:rPr>
                <a:t>Prototypes</a:t>
              </a:r>
              <a:endParaRPr lang="nl-NL" sz="2000">
                <a:latin typeface="Roboto Slab Medium" pitchFamily="2" charset="0"/>
                <a:ea typeface="Roboto Slab Medium" pitchFamily="2" charset="0"/>
              </a:endParaRPr>
            </a:p>
          </p:txBody>
        </p:sp>
        <p:pic>
          <p:nvPicPr>
            <p:cNvPr id="20" name="Graphic 19" descr="Cube outline">
              <a:extLst>
                <a:ext uri="{FF2B5EF4-FFF2-40B4-BE49-F238E27FC236}">
                  <a16:creationId xmlns:a16="http://schemas.microsoft.com/office/drawing/2014/main" id="{BFE8A0D9-3E68-BCF6-B4E8-79CF0E68E902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8602920" y="2518408"/>
              <a:ext cx="914400" cy="914400"/>
            </a:xfrm>
            <a:prstGeom prst="rect">
              <a:avLst/>
            </a:prstGeom>
          </p:spPr>
        </p:pic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0C4DFD49-94B2-48AE-C7FC-C5C423453A67}"/>
              </a:ext>
            </a:extLst>
          </p:cNvPr>
          <p:cNvGrpSpPr/>
          <p:nvPr/>
        </p:nvGrpSpPr>
        <p:grpSpPr>
          <a:xfrm>
            <a:off x="1915065" y="3917658"/>
            <a:ext cx="1876702" cy="1876701"/>
            <a:chOff x="1915065" y="3917658"/>
            <a:chExt cx="1876702" cy="1876701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1F158C1D-6436-AEAD-004F-57626818A849}"/>
                </a:ext>
              </a:extLst>
            </p:cNvPr>
            <p:cNvSpPr/>
            <p:nvPr/>
          </p:nvSpPr>
          <p:spPr>
            <a:xfrm>
              <a:off x="1915065" y="3917658"/>
              <a:ext cx="1876701" cy="1876701"/>
            </a:xfrm>
            <a:custGeom>
              <a:avLst/>
              <a:gdLst>
                <a:gd name="connsiteX0" fmla="*/ 0 w 1876701"/>
                <a:gd name="connsiteY0" fmla="*/ 0 h 1876701"/>
                <a:gd name="connsiteX1" fmla="*/ 606800 w 1876701"/>
                <a:gd name="connsiteY1" fmla="*/ 0 h 1876701"/>
                <a:gd name="connsiteX2" fmla="*/ 1232367 w 1876701"/>
                <a:gd name="connsiteY2" fmla="*/ 0 h 1876701"/>
                <a:gd name="connsiteX3" fmla="*/ 1876701 w 1876701"/>
                <a:gd name="connsiteY3" fmla="*/ 0 h 1876701"/>
                <a:gd name="connsiteX4" fmla="*/ 1876701 w 1876701"/>
                <a:gd name="connsiteY4" fmla="*/ 644334 h 1876701"/>
                <a:gd name="connsiteX5" fmla="*/ 1876701 w 1876701"/>
                <a:gd name="connsiteY5" fmla="*/ 1213600 h 1876701"/>
                <a:gd name="connsiteX6" fmla="*/ 1876701 w 1876701"/>
                <a:gd name="connsiteY6" fmla="*/ 1876701 h 1876701"/>
                <a:gd name="connsiteX7" fmla="*/ 1213600 w 1876701"/>
                <a:gd name="connsiteY7" fmla="*/ 1876701 h 1876701"/>
                <a:gd name="connsiteX8" fmla="*/ 550499 w 1876701"/>
                <a:gd name="connsiteY8" fmla="*/ 1876701 h 1876701"/>
                <a:gd name="connsiteX9" fmla="*/ 0 w 1876701"/>
                <a:gd name="connsiteY9" fmla="*/ 1876701 h 1876701"/>
                <a:gd name="connsiteX10" fmla="*/ 0 w 1876701"/>
                <a:gd name="connsiteY10" fmla="*/ 1269901 h 1876701"/>
                <a:gd name="connsiteX11" fmla="*/ 0 w 1876701"/>
                <a:gd name="connsiteY11" fmla="*/ 644334 h 1876701"/>
                <a:gd name="connsiteX12" fmla="*/ 0 w 1876701"/>
                <a:gd name="connsiteY12" fmla="*/ 0 h 18767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876701" h="1876701" fill="none" extrusionOk="0">
                  <a:moveTo>
                    <a:pt x="0" y="0"/>
                  </a:moveTo>
                  <a:cubicBezTo>
                    <a:pt x="288682" y="-21481"/>
                    <a:pt x="468977" y="5727"/>
                    <a:pt x="606800" y="0"/>
                  </a:cubicBezTo>
                  <a:cubicBezTo>
                    <a:pt x="744623" y="-5727"/>
                    <a:pt x="1003712" y="-18241"/>
                    <a:pt x="1232367" y="0"/>
                  </a:cubicBezTo>
                  <a:cubicBezTo>
                    <a:pt x="1461022" y="18241"/>
                    <a:pt x="1590157" y="28601"/>
                    <a:pt x="1876701" y="0"/>
                  </a:cubicBezTo>
                  <a:cubicBezTo>
                    <a:pt x="1897649" y="276821"/>
                    <a:pt x="1888444" y="331356"/>
                    <a:pt x="1876701" y="644334"/>
                  </a:cubicBezTo>
                  <a:cubicBezTo>
                    <a:pt x="1864958" y="957312"/>
                    <a:pt x="1891313" y="1038509"/>
                    <a:pt x="1876701" y="1213600"/>
                  </a:cubicBezTo>
                  <a:cubicBezTo>
                    <a:pt x="1862089" y="1388691"/>
                    <a:pt x="1882635" y="1581356"/>
                    <a:pt x="1876701" y="1876701"/>
                  </a:cubicBezTo>
                  <a:cubicBezTo>
                    <a:pt x="1630907" y="1877735"/>
                    <a:pt x="1462166" y="1864459"/>
                    <a:pt x="1213600" y="1876701"/>
                  </a:cubicBezTo>
                  <a:cubicBezTo>
                    <a:pt x="965034" y="1888943"/>
                    <a:pt x="832603" y="1867061"/>
                    <a:pt x="550499" y="1876701"/>
                  </a:cubicBezTo>
                  <a:cubicBezTo>
                    <a:pt x="268395" y="1886341"/>
                    <a:pt x="157271" y="1868421"/>
                    <a:pt x="0" y="1876701"/>
                  </a:cubicBezTo>
                  <a:cubicBezTo>
                    <a:pt x="9087" y="1747793"/>
                    <a:pt x="-56" y="1449382"/>
                    <a:pt x="0" y="1269901"/>
                  </a:cubicBezTo>
                  <a:cubicBezTo>
                    <a:pt x="56" y="1090420"/>
                    <a:pt x="-3548" y="859485"/>
                    <a:pt x="0" y="644334"/>
                  </a:cubicBezTo>
                  <a:cubicBezTo>
                    <a:pt x="3548" y="429183"/>
                    <a:pt x="219" y="310025"/>
                    <a:pt x="0" y="0"/>
                  </a:cubicBezTo>
                  <a:close/>
                </a:path>
                <a:path w="1876701" h="1876701" stroke="0" extrusionOk="0">
                  <a:moveTo>
                    <a:pt x="0" y="0"/>
                  </a:moveTo>
                  <a:cubicBezTo>
                    <a:pt x="160991" y="6567"/>
                    <a:pt x="304922" y="17847"/>
                    <a:pt x="606800" y="0"/>
                  </a:cubicBezTo>
                  <a:cubicBezTo>
                    <a:pt x="908678" y="-17847"/>
                    <a:pt x="981222" y="-9418"/>
                    <a:pt x="1176066" y="0"/>
                  </a:cubicBezTo>
                  <a:cubicBezTo>
                    <a:pt x="1370910" y="9418"/>
                    <a:pt x="1627281" y="-1503"/>
                    <a:pt x="1876701" y="0"/>
                  </a:cubicBezTo>
                  <a:cubicBezTo>
                    <a:pt x="1896908" y="229035"/>
                    <a:pt x="1895281" y="357158"/>
                    <a:pt x="1876701" y="606800"/>
                  </a:cubicBezTo>
                  <a:cubicBezTo>
                    <a:pt x="1858121" y="856442"/>
                    <a:pt x="1868215" y="951129"/>
                    <a:pt x="1876701" y="1194833"/>
                  </a:cubicBezTo>
                  <a:cubicBezTo>
                    <a:pt x="1885187" y="1438537"/>
                    <a:pt x="1898181" y="1650357"/>
                    <a:pt x="1876701" y="1876701"/>
                  </a:cubicBezTo>
                  <a:cubicBezTo>
                    <a:pt x="1684351" y="1851374"/>
                    <a:pt x="1444564" y="1893210"/>
                    <a:pt x="1251134" y="1876701"/>
                  </a:cubicBezTo>
                  <a:cubicBezTo>
                    <a:pt x="1057704" y="1860192"/>
                    <a:pt x="779090" y="1904032"/>
                    <a:pt x="588033" y="1876701"/>
                  </a:cubicBezTo>
                  <a:cubicBezTo>
                    <a:pt x="396976" y="1849370"/>
                    <a:pt x="214090" y="1861489"/>
                    <a:pt x="0" y="1876701"/>
                  </a:cubicBezTo>
                  <a:cubicBezTo>
                    <a:pt x="29536" y="1610818"/>
                    <a:pt x="13809" y="1479465"/>
                    <a:pt x="0" y="1251134"/>
                  </a:cubicBezTo>
                  <a:cubicBezTo>
                    <a:pt x="-13809" y="1022803"/>
                    <a:pt x="-26842" y="854138"/>
                    <a:pt x="0" y="644334"/>
                  </a:cubicBezTo>
                  <a:cubicBezTo>
                    <a:pt x="26842" y="434530"/>
                    <a:pt x="-4104" y="253545"/>
                    <a:pt x="0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extLst>
                <a:ext uri="{C807C97D-BFC1-408E-A445-0C87EB9F89A2}">
                  <ask:lineSketchStyleProps xmlns:ask="http://schemas.microsoft.com/office/drawing/2018/sketchyshapes" sd="1219033472">
                    <a:prstGeom prst="rect">
                      <a:avLst/>
                    </a:prstGeom>
                    <ask:type>
                      <ask:lineSketchFreehand/>
                    </ask:type>
                  </ask:lineSketchStyleProps>
                </a:ext>
              </a:extLst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NL"/>
            </a:p>
          </p:txBody>
        </p:sp>
        <p:sp>
          <p:nvSpPr>
            <p:cNvPr id="23" name="Vertical Text Placeholder 18">
              <a:extLst>
                <a:ext uri="{FF2B5EF4-FFF2-40B4-BE49-F238E27FC236}">
                  <a16:creationId xmlns:a16="http://schemas.microsoft.com/office/drawing/2014/main" id="{60F44A5D-7E4F-6AE4-145C-330116FEB2EB}"/>
                </a:ext>
              </a:extLst>
            </p:cNvPr>
            <p:cNvSpPr txBox="1">
              <a:spLocks/>
            </p:cNvSpPr>
            <p:nvPr/>
          </p:nvSpPr>
          <p:spPr>
            <a:xfrm>
              <a:off x="1915065" y="3988327"/>
              <a:ext cx="1876702" cy="772537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vert="horz" lIns="0" tIns="0" rIns="0" bIns="0" anchor="ctr" anchorCtr="0"/>
            <a:lstStyle>
              <a:lvl1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4400" b="0" i="0" u="none" strike="noStrike" cap="none" spc="0" baseline="0">
                  <a:solidFill>
                    <a:schemeClr val="tx1"/>
                  </a:solidFill>
                  <a:uFillTx/>
                  <a:latin typeface="+mj-lt"/>
                  <a:ea typeface="Arial"/>
                  <a:cs typeface="Arial"/>
                  <a:sym typeface="Arial"/>
                </a:defRPr>
              </a:lvl1pPr>
              <a:lvl2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2pPr>
              <a:lvl3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3pPr>
              <a:lvl4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4pPr>
              <a:lvl5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5pPr>
              <a:lvl6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6pPr>
              <a:lvl7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7pPr>
              <a:lvl8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8pPr>
              <a:lvl9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hangingPunct="1">
                <a:lnSpc>
                  <a:spcPct val="100000"/>
                </a:lnSpc>
              </a:pPr>
              <a:r>
                <a:rPr lang="en-US" sz="2000">
                  <a:latin typeface="Roboto Slab Medium" pitchFamily="2" charset="0"/>
                  <a:ea typeface="Roboto Slab Medium" pitchFamily="2" charset="0"/>
                </a:rPr>
                <a:t>Planning</a:t>
              </a:r>
              <a:endParaRPr lang="nl-NL" sz="2000">
                <a:latin typeface="Roboto Slab Medium" pitchFamily="2" charset="0"/>
                <a:ea typeface="Roboto Slab Medium" pitchFamily="2" charset="0"/>
              </a:endParaRPr>
            </a:p>
          </p:txBody>
        </p:sp>
        <p:pic>
          <p:nvPicPr>
            <p:cNvPr id="24" name="Graphic 23" descr="Gantt Chart with solid fill">
              <a:extLst>
                <a:ext uri="{FF2B5EF4-FFF2-40B4-BE49-F238E27FC236}">
                  <a16:creationId xmlns:a16="http://schemas.microsoft.com/office/drawing/2014/main" id="{29E0FC08-C642-D10A-5122-3883E2B70619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p:blipFill>
          <p:spPr>
            <a:xfrm>
              <a:off x="2467148" y="4660752"/>
              <a:ext cx="772537" cy="772537"/>
            </a:xfrm>
            <a:prstGeom prst="rect">
              <a:avLst/>
            </a:prstGeom>
          </p:spPr>
        </p:pic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2E475991-F0F6-BFBE-B564-091962E74CD5}"/>
              </a:ext>
            </a:extLst>
          </p:cNvPr>
          <p:cNvGrpSpPr/>
          <p:nvPr/>
        </p:nvGrpSpPr>
        <p:grpSpPr>
          <a:xfrm>
            <a:off x="3976777" y="3917658"/>
            <a:ext cx="1876702" cy="1876701"/>
            <a:chOff x="3976777" y="3917658"/>
            <a:chExt cx="1876702" cy="1876701"/>
          </a:xfrm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9FE1BDB3-8272-36EB-0B14-4712F0267072}"/>
                </a:ext>
              </a:extLst>
            </p:cNvPr>
            <p:cNvSpPr/>
            <p:nvPr/>
          </p:nvSpPr>
          <p:spPr>
            <a:xfrm>
              <a:off x="3976778" y="3917658"/>
              <a:ext cx="1876701" cy="1876701"/>
            </a:xfrm>
            <a:custGeom>
              <a:avLst/>
              <a:gdLst>
                <a:gd name="connsiteX0" fmla="*/ 0 w 1876701"/>
                <a:gd name="connsiteY0" fmla="*/ 0 h 1876701"/>
                <a:gd name="connsiteX1" fmla="*/ 606800 w 1876701"/>
                <a:gd name="connsiteY1" fmla="*/ 0 h 1876701"/>
                <a:gd name="connsiteX2" fmla="*/ 1232367 w 1876701"/>
                <a:gd name="connsiteY2" fmla="*/ 0 h 1876701"/>
                <a:gd name="connsiteX3" fmla="*/ 1876701 w 1876701"/>
                <a:gd name="connsiteY3" fmla="*/ 0 h 1876701"/>
                <a:gd name="connsiteX4" fmla="*/ 1876701 w 1876701"/>
                <a:gd name="connsiteY4" fmla="*/ 644334 h 1876701"/>
                <a:gd name="connsiteX5" fmla="*/ 1876701 w 1876701"/>
                <a:gd name="connsiteY5" fmla="*/ 1213600 h 1876701"/>
                <a:gd name="connsiteX6" fmla="*/ 1876701 w 1876701"/>
                <a:gd name="connsiteY6" fmla="*/ 1876701 h 1876701"/>
                <a:gd name="connsiteX7" fmla="*/ 1213600 w 1876701"/>
                <a:gd name="connsiteY7" fmla="*/ 1876701 h 1876701"/>
                <a:gd name="connsiteX8" fmla="*/ 550499 w 1876701"/>
                <a:gd name="connsiteY8" fmla="*/ 1876701 h 1876701"/>
                <a:gd name="connsiteX9" fmla="*/ 0 w 1876701"/>
                <a:gd name="connsiteY9" fmla="*/ 1876701 h 1876701"/>
                <a:gd name="connsiteX10" fmla="*/ 0 w 1876701"/>
                <a:gd name="connsiteY10" fmla="*/ 1269901 h 1876701"/>
                <a:gd name="connsiteX11" fmla="*/ 0 w 1876701"/>
                <a:gd name="connsiteY11" fmla="*/ 644334 h 1876701"/>
                <a:gd name="connsiteX12" fmla="*/ 0 w 1876701"/>
                <a:gd name="connsiteY12" fmla="*/ 0 h 18767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876701" h="1876701" fill="none" extrusionOk="0">
                  <a:moveTo>
                    <a:pt x="0" y="0"/>
                  </a:moveTo>
                  <a:cubicBezTo>
                    <a:pt x="288682" y="-21481"/>
                    <a:pt x="468977" y="5727"/>
                    <a:pt x="606800" y="0"/>
                  </a:cubicBezTo>
                  <a:cubicBezTo>
                    <a:pt x="744623" y="-5727"/>
                    <a:pt x="1003712" y="-18241"/>
                    <a:pt x="1232367" y="0"/>
                  </a:cubicBezTo>
                  <a:cubicBezTo>
                    <a:pt x="1461022" y="18241"/>
                    <a:pt x="1590157" y="28601"/>
                    <a:pt x="1876701" y="0"/>
                  </a:cubicBezTo>
                  <a:cubicBezTo>
                    <a:pt x="1897649" y="276821"/>
                    <a:pt x="1888444" y="331356"/>
                    <a:pt x="1876701" y="644334"/>
                  </a:cubicBezTo>
                  <a:cubicBezTo>
                    <a:pt x="1864958" y="957312"/>
                    <a:pt x="1891313" y="1038509"/>
                    <a:pt x="1876701" y="1213600"/>
                  </a:cubicBezTo>
                  <a:cubicBezTo>
                    <a:pt x="1862089" y="1388691"/>
                    <a:pt x="1882635" y="1581356"/>
                    <a:pt x="1876701" y="1876701"/>
                  </a:cubicBezTo>
                  <a:cubicBezTo>
                    <a:pt x="1630907" y="1877735"/>
                    <a:pt x="1462166" y="1864459"/>
                    <a:pt x="1213600" y="1876701"/>
                  </a:cubicBezTo>
                  <a:cubicBezTo>
                    <a:pt x="965034" y="1888943"/>
                    <a:pt x="832603" y="1867061"/>
                    <a:pt x="550499" y="1876701"/>
                  </a:cubicBezTo>
                  <a:cubicBezTo>
                    <a:pt x="268395" y="1886341"/>
                    <a:pt x="157271" y="1868421"/>
                    <a:pt x="0" y="1876701"/>
                  </a:cubicBezTo>
                  <a:cubicBezTo>
                    <a:pt x="9087" y="1747793"/>
                    <a:pt x="-56" y="1449382"/>
                    <a:pt x="0" y="1269901"/>
                  </a:cubicBezTo>
                  <a:cubicBezTo>
                    <a:pt x="56" y="1090420"/>
                    <a:pt x="-3548" y="859485"/>
                    <a:pt x="0" y="644334"/>
                  </a:cubicBezTo>
                  <a:cubicBezTo>
                    <a:pt x="3548" y="429183"/>
                    <a:pt x="219" y="310025"/>
                    <a:pt x="0" y="0"/>
                  </a:cubicBezTo>
                  <a:close/>
                </a:path>
                <a:path w="1876701" h="1876701" stroke="0" extrusionOk="0">
                  <a:moveTo>
                    <a:pt x="0" y="0"/>
                  </a:moveTo>
                  <a:cubicBezTo>
                    <a:pt x="160991" y="6567"/>
                    <a:pt x="304922" y="17847"/>
                    <a:pt x="606800" y="0"/>
                  </a:cubicBezTo>
                  <a:cubicBezTo>
                    <a:pt x="908678" y="-17847"/>
                    <a:pt x="981222" y="-9418"/>
                    <a:pt x="1176066" y="0"/>
                  </a:cubicBezTo>
                  <a:cubicBezTo>
                    <a:pt x="1370910" y="9418"/>
                    <a:pt x="1627281" y="-1503"/>
                    <a:pt x="1876701" y="0"/>
                  </a:cubicBezTo>
                  <a:cubicBezTo>
                    <a:pt x="1896908" y="229035"/>
                    <a:pt x="1895281" y="357158"/>
                    <a:pt x="1876701" y="606800"/>
                  </a:cubicBezTo>
                  <a:cubicBezTo>
                    <a:pt x="1858121" y="856442"/>
                    <a:pt x="1868215" y="951129"/>
                    <a:pt x="1876701" y="1194833"/>
                  </a:cubicBezTo>
                  <a:cubicBezTo>
                    <a:pt x="1885187" y="1438537"/>
                    <a:pt x="1898181" y="1650357"/>
                    <a:pt x="1876701" y="1876701"/>
                  </a:cubicBezTo>
                  <a:cubicBezTo>
                    <a:pt x="1684351" y="1851374"/>
                    <a:pt x="1444564" y="1893210"/>
                    <a:pt x="1251134" y="1876701"/>
                  </a:cubicBezTo>
                  <a:cubicBezTo>
                    <a:pt x="1057704" y="1860192"/>
                    <a:pt x="779090" y="1904032"/>
                    <a:pt x="588033" y="1876701"/>
                  </a:cubicBezTo>
                  <a:cubicBezTo>
                    <a:pt x="396976" y="1849370"/>
                    <a:pt x="214090" y="1861489"/>
                    <a:pt x="0" y="1876701"/>
                  </a:cubicBezTo>
                  <a:cubicBezTo>
                    <a:pt x="29536" y="1610818"/>
                    <a:pt x="13809" y="1479465"/>
                    <a:pt x="0" y="1251134"/>
                  </a:cubicBezTo>
                  <a:cubicBezTo>
                    <a:pt x="-13809" y="1022803"/>
                    <a:pt x="-26842" y="854138"/>
                    <a:pt x="0" y="644334"/>
                  </a:cubicBezTo>
                  <a:cubicBezTo>
                    <a:pt x="26842" y="434530"/>
                    <a:pt x="-4104" y="253545"/>
                    <a:pt x="0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extLst>
                <a:ext uri="{C807C97D-BFC1-408E-A445-0C87EB9F89A2}">
                  <ask:lineSketchStyleProps xmlns:ask="http://schemas.microsoft.com/office/drawing/2018/sketchyshapes" sd="1219033472">
                    <a:prstGeom prst="rect">
                      <a:avLst/>
                    </a:prstGeom>
                    <ask:type>
                      <ask:lineSketchFreehand/>
                    </ask:type>
                  </ask:lineSketchStyleProps>
                </a:ext>
              </a:extLst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NL"/>
            </a:p>
          </p:txBody>
        </p:sp>
        <p:sp>
          <p:nvSpPr>
            <p:cNvPr id="27" name="Vertical Text Placeholder 18">
              <a:extLst>
                <a:ext uri="{FF2B5EF4-FFF2-40B4-BE49-F238E27FC236}">
                  <a16:creationId xmlns:a16="http://schemas.microsoft.com/office/drawing/2014/main" id="{FA929373-5645-49AA-C8BD-30BBC770FFF2}"/>
                </a:ext>
              </a:extLst>
            </p:cNvPr>
            <p:cNvSpPr txBox="1">
              <a:spLocks/>
            </p:cNvSpPr>
            <p:nvPr/>
          </p:nvSpPr>
          <p:spPr>
            <a:xfrm>
              <a:off x="3976777" y="3988327"/>
              <a:ext cx="1876702" cy="772537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vert="horz" lIns="0" tIns="0" rIns="0" bIns="0" anchor="ctr" anchorCtr="0"/>
            <a:lstStyle>
              <a:lvl1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4400" b="0" i="0" u="none" strike="noStrike" cap="none" spc="0" baseline="0">
                  <a:solidFill>
                    <a:schemeClr val="tx1"/>
                  </a:solidFill>
                  <a:uFillTx/>
                  <a:latin typeface="+mj-lt"/>
                  <a:ea typeface="Arial"/>
                  <a:cs typeface="Arial"/>
                  <a:sym typeface="Arial"/>
                </a:defRPr>
              </a:lvl1pPr>
              <a:lvl2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2pPr>
              <a:lvl3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3pPr>
              <a:lvl4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4pPr>
              <a:lvl5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5pPr>
              <a:lvl6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6pPr>
              <a:lvl7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7pPr>
              <a:lvl8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8pPr>
              <a:lvl9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hangingPunct="1">
                <a:lnSpc>
                  <a:spcPct val="100000"/>
                </a:lnSpc>
              </a:pPr>
              <a:r>
                <a:rPr lang="en-US" sz="2000">
                  <a:latin typeface="Roboto Slab Medium" pitchFamily="2" charset="0"/>
                  <a:ea typeface="Roboto Slab Medium" pitchFamily="2" charset="0"/>
                </a:rPr>
                <a:t>Development</a:t>
              </a:r>
              <a:endParaRPr lang="nl-NL" sz="2000">
                <a:latin typeface="Roboto Slab Medium" pitchFamily="2" charset="0"/>
                <a:ea typeface="Roboto Slab Medium" pitchFamily="2" charset="0"/>
              </a:endParaRPr>
            </a:p>
          </p:txBody>
        </p:sp>
        <p:pic>
          <p:nvPicPr>
            <p:cNvPr id="28" name="Graphic 27" descr="Arrow circle with solid fill">
              <a:extLst>
                <a:ext uri="{FF2B5EF4-FFF2-40B4-BE49-F238E27FC236}">
                  <a16:creationId xmlns:a16="http://schemas.microsoft.com/office/drawing/2014/main" id="{C080CF55-40B3-0011-3084-7B6FDACD20F5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/>
            </a:stretch>
          </p:blipFill>
          <p:spPr>
            <a:xfrm>
              <a:off x="4457928" y="4589820"/>
              <a:ext cx="914400" cy="914400"/>
            </a:xfrm>
            <a:prstGeom prst="rect">
              <a:avLst/>
            </a:prstGeom>
          </p:spPr>
        </p:pic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967D5B7C-D052-2977-18CF-275D33537222}"/>
              </a:ext>
            </a:extLst>
          </p:cNvPr>
          <p:cNvGrpSpPr/>
          <p:nvPr/>
        </p:nvGrpSpPr>
        <p:grpSpPr>
          <a:xfrm>
            <a:off x="6038491" y="3917658"/>
            <a:ext cx="1893954" cy="1876701"/>
            <a:chOff x="6038491" y="3917658"/>
            <a:chExt cx="1893954" cy="1876701"/>
          </a:xfrm>
        </p:grpSpPr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8C1B1AA7-D0EB-497B-D1E3-2C18E0988254}"/>
                </a:ext>
              </a:extLst>
            </p:cNvPr>
            <p:cNvSpPr/>
            <p:nvPr/>
          </p:nvSpPr>
          <p:spPr>
            <a:xfrm>
              <a:off x="6038491" y="3917658"/>
              <a:ext cx="1876701" cy="1876701"/>
            </a:xfrm>
            <a:custGeom>
              <a:avLst/>
              <a:gdLst>
                <a:gd name="connsiteX0" fmla="*/ 0 w 1876701"/>
                <a:gd name="connsiteY0" fmla="*/ 0 h 1876701"/>
                <a:gd name="connsiteX1" fmla="*/ 606800 w 1876701"/>
                <a:gd name="connsiteY1" fmla="*/ 0 h 1876701"/>
                <a:gd name="connsiteX2" fmla="*/ 1232367 w 1876701"/>
                <a:gd name="connsiteY2" fmla="*/ 0 h 1876701"/>
                <a:gd name="connsiteX3" fmla="*/ 1876701 w 1876701"/>
                <a:gd name="connsiteY3" fmla="*/ 0 h 1876701"/>
                <a:gd name="connsiteX4" fmla="*/ 1876701 w 1876701"/>
                <a:gd name="connsiteY4" fmla="*/ 644334 h 1876701"/>
                <a:gd name="connsiteX5" fmla="*/ 1876701 w 1876701"/>
                <a:gd name="connsiteY5" fmla="*/ 1213600 h 1876701"/>
                <a:gd name="connsiteX6" fmla="*/ 1876701 w 1876701"/>
                <a:gd name="connsiteY6" fmla="*/ 1876701 h 1876701"/>
                <a:gd name="connsiteX7" fmla="*/ 1213600 w 1876701"/>
                <a:gd name="connsiteY7" fmla="*/ 1876701 h 1876701"/>
                <a:gd name="connsiteX8" fmla="*/ 550499 w 1876701"/>
                <a:gd name="connsiteY8" fmla="*/ 1876701 h 1876701"/>
                <a:gd name="connsiteX9" fmla="*/ 0 w 1876701"/>
                <a:gd name="connsiteY9" fmla="*/ 1876701 h 1876701"/>
                <a:gd name="connsiteX10" fmla="*/ 0 w 1876701"/>
                <a:gd name="connsiteY10" fmla="*/ 1269901 h 1876701"/>
                <a:gd name="connsiteX11" fmla="*/ 0 w 1876701"/>
                <a:gd name="connsiteY11" fmla="*/ 644334 h 1876701"/>
                <a:gd name="connsiteX12" fmla="*/ 0 w 1876701"/>
                <a:gd name="connsiteY12" fmla="*/ 0 h 18767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876701" h="1876701" fill="none" extrusionOk="0">
                  <a:moveTo>
                    <a:pt x="0" y="0"/>
                  </a:moveTo>
                  <a:cubicBezTo>
                    <a:pt x="288682" y="-21481"/>
                    <a:pt x="468977" y="5727"/>
                    <a:pt x="606800" y="0"/>
                  </a:cubicBezTo>
                  <a:cubicBezTo>
                    <a:pt x="744623" y="-5727"/>
                    <a:pt x="1003712" y="-18241"/>
                    <a:pt x="1232367" y="0"/>
                  </a:cubicBezTo>
                  <a:cubicBezTo>
                    <a:pt x="1461022" y="18241"/>
                    <a:pt x="1590157" y="28601"/>
                    <a:pt x="1876701" y="0"/>
                  </a:cubicBezTo>
                  <a:cubicBezTo>
                    <a:pt x="1897649" y="276821"/>
                    <a:pt x="1888444" y="331356"/>
                    <a:pt x="1876701" y="644334"/>
                  </a:cubicBezTo>
                  <a:cubicBezTo>
                    <a:pt x="1864958" y="957312"/>
                    <a:pt x="1891313" y="1038509"/>
                    <a:pt x="1876701" y="1213600"/>
                  </a:cubicBezTo>
                  <a:cubicBezTo>
                    <a:pt x="1862089" y="1388691"/>
                    <a:pt x="1882635" y="1581356"/>
                    <a:pt x="1876701" y="1876701"/>
                  </a:cubicBezTo>
                  <a:cubicBezTo>
                    <a:pt x="1630907" y="1877735"/>
                    <a:pt x="1462166" y="1864459"/>
                    <a:pt x="1213600" y="1876701"/>
                  </a:cubicBezTo>
                  <a:cubicBezTo>
                    <a:pt x="965034" y="1888943"/>
                    <a:pt x="832603" y="1867061"/>
                    <a:pt x="550499" y="1876701"/>
                  </a:cubicBezTo>
                  <a:cubicBezTo>
                    <a:pt x="268395" y="1886341"/>
                    <a:pt x="157271" y="1868421"/>
                    <a:pt x="0" y="1876701"/>
                  </a:cubicBezTo>
                  <a:cubicBezTo>
                    <a:pt x="9087" y="1747793"/>
                    <a:pt x="-56" y="1449382"/>
                    <a:pt x="0" y="1269901"/>
                  </a:cubicBezTo>
                  <a:cubicBezTo>
                    <a:pt x="56" y="1090420"/>
                    <a:pt x="-3548" y="859485"/>
                    <a:pt x="0" y="644334"/>
                  </a:cubicBezTo>
                  <a:cubicBezTo>
                    <a:pt x="3548" y="429183"/>
                    <a:pt x="219" y="310025"/>
                    <a:pt x="0" y="0"/>
                  </a:cubicBezTo>
                  <a:close/>
                </a:path>
                <a:path w="1876701" h="1876701" stroke="0" extrusionOk="0">
                  <a:moveTo>
                    <a:pt x="0" y="0"/>
                  </a:moveTo>
                  <a:cubicBezTo>
                    <a:pt x="160991" y="6567"/>
                    <a:pt x="304922" y="17847"/>
                    <a:pt x="606800" y="0"/>
                  </a:cubicBezTo>
                  <a:cubicBezTo>
                    <a:pt x="908678" y="-17847"/>
                    <a:pt x="981222" y="-9418"/>
                    <a:pt x="1176066" y="0"/>
                  </a:cubicBezTo>
                  <a:cubicBezTo>
                    <a:pt x="1370910" y="9418"/>
                    <a:pt x="1627281" y="-1503"/>
                    <a:pt x="1876701" y="0"/>
                  </a:cubicBezTo>
                  <a:cubicBezTo>
                    <a:pt x="1896908" y="229035"/>
                    <a:pt x="1895281" y="357158"/>
                    <a:pt x="1876701" y="606800"/>
                  </a:cubicBezTo>
                  <a:cubicBezTo>
                    <a:pt x="1858121" y="856442"/>
                    <a:pt x="1868215" y="951129"/>
                    <a:pt x="1876701" y="1194833"/>
                  </a:cubicBezTo>
                  <a:cubicBezTo>
                    <a:pt x="1885187" y="1438537"/>
                    <a:pt x="1898181" y="1650357"/>
                    <a:pt x="1876701" y="1876701"/>
                  </a:cubicBezTo>
                  <a:cubicBezTo>
                    <a:pt x="1684351" y="1851374"/>
                    <a:pt x="1444564" y="1893210"/>
                    <a:pt x="1251134" y="1876701"/>
                  </a:cubicBezTo>
                  <a:cubicBezTo>
                    <a:pt x="1057704" y="1860192"/>
                    <a:pt x="779090" y="1904032"/>
                    <a:pt x="588033" y="1876701"/>
                  </a:cubicBezTo>
                  <a:cubicBezTo>
                    <a:pt x="396976" y="1849370"/>
                    <a:pt x="214090" y="1861489"/>
                    <a:pt x="0" y="1876701"/>
                  </a:cubicBezTo>
                  <a:cubicBezTo>
                    <a:pt x="29536" y="1610818"/>
                    <a:pt x="13809" y="1479465"/>
                    <a:pt x="0" y="1251134"/>
                  </a:cubicBezTo>
                  <a:cubicBezTo>
                    <a:pt x="-13809" y="1022803"/>
                    <a:pt x="-26842" y="854138"/>
                    <a:pt x="0" y="644334"/>
                  </a:cubicBezTo>
                  <a:cubicBezTo>
                    <a:pt x="26842" y="434530"/>
                    <a:pt x="-4104" y="253545"/>
                    <a:pt x="0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extLst>
                <a:ext uri="{C807C97D-BFC1-408E-A445-0C87EB9F89A2}">
                  <ask:lineSketchStyleProps xmlns:ask="http://schemas.microsoft.com/office/drawing/2018/sketchyshapes" sd="1219033472">
                    <a:prstGeom prst="rect">
                      <a:avLst/>
                    </a:prstGeom>
                    <ask:type>
                      <ask:lineSketchFreehand/>
                    </ask:type>
                  </ask:lineSketchStyleProps>
                </a:ext>
              </a:extLst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NL"/>
            </a:p>
          </p:txBody>
        </p:sp>
        <p:sp>
          <p:nvSpPr>
            <p:cNvPr id="31" name="Vertical Text Placeholder 18">
              <a:extLst>
                <a:ext uri="{FF2B5EF4-FFF2-40B4-BE49-F238E27FC236}">
                  <a16:creationId xmlns:a16="http://schemas.microsoft.com/office/drawing/2014/main" id="{575E95CE-7575-7520-11AE-5E56A6181169}"/>
                </a:ext>
              </a:extLst>
            </p:cNvPr>
            <p:cNvSpPr txBox="1">
              <a:spLocks/>
            </p:cNvSpPr>
            <p:nvPr/>
          </p:nvSpPr>
          <p:spPr>
            <a:xfrm>
              <a:off x="6055743" y="3988327"/>
              <a:ext cx="1876702" cy="772537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vert="horz" lIns="0" tIns="0" rIns="0" bIns="0" anchor="ctr" anchorCtr="0"/>
            <a:lstStyle>
              <a:lvl1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4400" b="0" i="0" u="none" strike="noStrike" cap="none" spc="0" baseline="0">
                  <a:solidFill>
                    <a:schemeClr val="tx1"/>
                  </a:solidFill>
                  <a:uFillTx/>
                  <a:latin typeface="+mj-lt"/>
                  <a:ea typeface="Arial"/>
                  <a:cs typeface="Arial"/>
                  <a:sym typeface="Arial"/>
                </a:defRPr>
              </a:lvl1pPr>
              <a:lvl2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2pPr>
              <a:lvl3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3pPr>
              <a:lvl4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4pPr>
              <a:lvl5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5pPr>
              <a:lvl6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6pPr>
              <a:lvl7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7pPr>
              <a:lvl8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8pPr>
              <a:lvl9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hangingPunct="1">
                <a:lnSpc>
                  <a:spcPct val="100000"/>
                </a:lnSpc>
              </a:pPr>
              <a:r>
                <a:rPr lang="en-US" sz="2000">
                  <a:latin typeface="Roboto Slab Medium" pitchFamily="2" charset="0"/>
                  <a:ea typeface="Roboto Slab Medium" pitchFamily="2" charset="0"/>
                </a:rPr>
                <a:t>Run</a:t>
              </a:r>
              <a:endParaRPr lang="nl-NL" sz="2000">
                <a:latin typeface="Roboto Slab Medium" pitchFamily="2" charset="0"/>
                <a:ea typeface="Roboto Slab Medium" pitchFamily="2" charset="0"/>
              </a:endParaRPr>
            </a:p>
          </p:txBody>
        </p:sp>
        <p:pic>
          <p:nvPicPr>
            <p:cNvPr id="32" name="Graphic 31" descr="Shoe footprints with solid fill">
              <a:extLst>
                <a:ext uri="{FF2B5EF4-FFF2-40B4-BE49-F238E27FC236}">
                  <a16:creationId xmlns:a16="http://schemas.microsoft.com/office/drawing/2014/main" id="{789BF74E-34F2-8E7F-28A5-CED493E0349E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tretch>
              <a:fillRect/>
            </a:stretch>
          </p:blipFill>
          <p:spPr>
            <a:xfrm>
              <a:off x="6536894" y="4589820"/>
              <a:ext cx="914400" cy="914400"/>
            </a:xfrm>
            <a:prstGeom prst="rect">
              <a:avLst/>
            </a:prstGeom>
          </p:spPr>
        </p:pic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3E1CD26D-C5E9-EB0C-317A-B16C08644FFC}"/>
              </a:ext>
            </a:extLst>
          </p:cNvPr>
          <p:cNvGrpSpPr/>
          <p:nvPr/>
        </p:nvGrpSpPr>
        <p:grpSpPr>
          <a:xfrm>
            <a:off x="8108830" y="3917658"/>
            <a:ext cx="1902581" cy="1876701"/>
            <a:chOff x="8108830" y="3917658"/>
            <a:chExt cx="1902581" cy="1876701"/>
          </a:xfrm>
        </p:grpSpPr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EF46FB2-D04D-C35F-BEA7-A5278A5C4923}"/>
                </a:ext>
              </a:extLst>
            </p:cNvPr>
            <p:cNvSpPr/>
            <p:nvPr/>
          </p:nvSpPr>
          <p:spPr>
            <a:xfrm>
              <a:off x="8108830" y="3917658"/>
              <a:ext cx="1876701" cy="1876701"/>
            </a:xfrm>
            <a:custGeom>
              <a:avLst/>
              <a:gdLst>
                <a:gd name="connsiteX0" fmla="*/ 0 w 1876701"/>
                <a:gd name="connsiteY0" fmla="*/ 0 h 1876701"/>
                <a:gd name="connsiteX1" fmla="*/ 606800 w 1876701"/>
                <a:gd name="connsiteY1" fmla="*/ 0 h 1876701"/>
                <a:gd name="connsiteX2" fmla="*/ 1232367 w 1876701"/>
                <a:gd name="connsiteY2" fmla="*/ 0 h 1876701"/>
                <a:gd name="connsiteX3" fmla="*/ 1876701 w 1876701"/>
                <a:gd name="connsiteY3" fmla="*/ 0 h 1876701"/>
                <a:gd name="connsiteX4" fmla="*/ 1876701 w 1876701"/>
                <a:gd name="connsiteY4" fmla="*/ 644334 h 1876701"/>
                <a:gd name="connsiteX5" fmla="*/ 1876701 w 1876701"/>
                <a:gd name="connsiteY5" fmla="*/ 1213600 h 1876701"/>
                <a:gd name="connsiteX6" fmla="*/ 1876701 w 1876701"/>
                <a:gd name="connsiteY6" fmla="*/ 1876701 h 1876701"/>
                <a:gd name="connsiteX7" fmla="*/ 1213600 w 1876701"/>
                <a:gd name="connsiteY7" fmla="*/ 1876701 h 1876701"/>
                <a:gd name="connsiteX8" fmla="*/ 550499 w 1876701"/>
                <a:gd name="connsiteY8" fmla="*/ 1876701 h 1876701"/>
                <a:gd name="connsiteX9" fmla="*/ 0 w 1876701"/>
                <a:gd name="connsiteY9" fmla="*/ 1876701 h 1876701"/>
                <a:gd name="connsiteX10" fmla="*/ 0 w 1876701"/>
                <a:gd name="connsiteY10" fmla="*/ 1269901 h 1876701"/>
                <a:gd name="connsiteX11" fmla="*/ 0 w 1876701"/>
                <a:gd name="connsiteY11" fmla="*/ 644334 h 1876701"/>
                <a:gd name="connsiteX12" fmla="*/ 0 w 1876701"/>
                <a:gd name="connsiteY12" fmla="*/ 0 h 18767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876701" h="1876701" fill="none" extrusionOk="0">
                  <a:moveTo>
                    <a:pt x="0" y="0"/>
                  </a:moveTo>
                  <a:cubicBezTo>
                    <a:pt x="288682" y="-21481"/>
                    <a:pt x="468977" y="5727"/>
                    <a:pt x="606800" y="0"/>
                  </a:cubicBezTo>
                  <a:cubicBezTo>
                    <a:pt x="744623" y="-5727"/>
                    <a:pt x="1003712" y="-18241"/>
                    <a:pt x="1232367" y="0"/>
                  </a:cubicBezTo>
                  <a:cubicBezTo>
                    <a:pt x="1461022" y="18241"/>
                    <a:pt x="1590157" y="28601"/>
                    <a:pt x="1876701" y="0"/>
                  </a:cubicBezTo>
                  <a:cubicBezTo>
                    <a:pt x="1897649" y="276821"/>
                    <a:pt x="1888444" y="331356"/>
                    <a:pt x="1876701" y="644334"/>
                  </a:cubicBezTo>
                  <a:cubicBezTo>
                    <a:pt x="1864958" y="957312"/>
                    <a:pt x="1891313" y="1038509"/>
                    <a:pt x="1876701" y="1213600"/>
                  </a:cubicBezTo>
                  <a:cubicBezTo>
                    <a:pt x="1862089" y="1388691"/>
                    <a:pt x="1882635" y="1581356"/>
                    <a:pt x="1876701" y="1876701"/>
                  </a:cubicBezTo>
                  <a:cubicBezTo>
                    <a:pt x="1630907" y="1877735"/>
                    <a:pt x="1462166" y="1864459"/>
                    <a:pt x="1213600" y="1876701"/>
                  </a:cubicBezTo>
                  <a:cubicBezTo>
                    <a:pt x="965034" y="1888943"/>
                    <a:pt x="832603" y="1867061"/>
                    <a:pt x="550499" y="1876701"/>
                  </a:cubicBezTo>
                  <a:cubicBezTo>
                    <a:pt x="268395" y="1886341"/>
                    <a:pt x="157271" y="1868421"/>
                    <a:pt x="0" y="1876701"/>
                  </a:cubicBezTo>
                  <a:cubicBezTo>
                    <a:pt x="9087" y="1747793"/>
                    <a:pt x="-56" y="1449382"/>
                    <a:pt x="0" y="1269901"/>
                  </a:cubicBezTo>
                  <a:cubicBezTo>
                    <a:pt x="56" y="1090420"/>
                    <a:pt x="-3548" y="859485"/>
                    <a:pt x="0" y="644334"/>
                  </a:cubicBezTo>
                  <a:cubicBezTo>
                    <a:pt x="3548" y="429183"/>
                    <a:pt x="219" y="310025"/>
                    <a:pt x="0" y="0"/>
                  </a:cubicBezTo>
                  <a:close/>
                </a:path>
                <a:path w="1876701" h="1876701" stroke="0" extrusionOk="0">
                  <a:moveTo>
                    <a:pt x="0" y="0"/>
                  </a:moveTo>
                  <a:cubicBezTo>
                    <a:pt x="160991" y="6567"/>
                    <a:pt x="304922" y="17847"/>
                    <a:pt x="606800" y="0"/>
                  </a:cubicBezTo>
                  <a:cubicBezTo>
                    <a:pt x="908678" y="-17847"/>
                    <a:pt x="981222" y="-9418"/>
                    <a:pt x="1176066" y="0"/>
                  </a:cubicBezTo>
                  <a:cubicBezTo>
                    <a:pt x="1370910" y="9418"/>
                    <a:pt x="1627281" y="-1503"/>
                    <a:pt x="1876701" y="0"/>
                  </a:cubicBezTo>
                  <a:cubicBezTo>
                    <a:pt x="1896908" y="229035"/>
                    <a:pt x="1895281" y="357158"/>
                    <a:pt x="1876701" y="606800"/>
                  </a:cubicBezTo>
                  <a:cubicBezTo>
                    <a:pt x="1858121" y="856442"/>
                    <a:pt x="1868215" y="951129"/>
                    <a:pt x="1876701" y="1194833"/>
                  </a:cubicBezTo>
                  <a:cubicBezTo>
                    <a:pt x="1885187" y="1438537"/>
                    <a:pt x="1898181" y="1650357"/>
                    <a:pt x="1876701" y="1876701"/>
                  </a:cubicBezTo>
                  <a:cubicBezTo>
                    <a:pt x="1684351" y="1851374"/>
                    <a:pt x="1444564" y="1893210"/>
                    <a:pt x="1251134" y="1876701"/>
                  </a:cubicBezTo>
                  <a:cubicBezTo>
                    <a:pt x="1057704" y="1860192"/>
                    <a:pt x="779090" y="1904032"/>
                    <a:pt x="588033" y="1876701"/>
                  </a:cubicBezTo>
                  <a:cubicBezTo>
                    <a:pt x="396976" y="1849370"/>
                    <a:pt x="214090" y="1861489"/>
                    <a:pt x="0" y="1876701"/>
                  </a:cubicBezTo>
                  <a:cubicBezTo>
                    <a:pt x="29536" y="1610818"/>
                    <a:pt x="13809" y="1479465"/>
                    <a:pt x="0" y="1251134"/>
                  </a:cubicBezTo>
                  <a:cubicBezTo>
                    <a:pt x="-13809" y="1022803"/>
                    <a:pt x="-26842" y="854138"/>
                    <a:pt x="0" y="644334"/>
                  </a:cubicBezTo>
                  <a:cubicBezTo>
                    <a:pt x="26842" y="434530"/>
                    <a:pt x="-4104" y="253545"/>
                    <a:pt x="0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extLst>
                <a:ext uri="{C807C97D-BFC1-408E-A445-0C87EB9F89A2}">
                  <ask:lineSketchStyleProps xmlns:ask="http://schemas.microsoft.com/office/drawing/2018/sketchyshapes" sd="1219033472">
                    <a:prstGeom prst="rect">
                      <a:avLst/>
                    </a:prstGeom>
                    <ask:type>
                      <ask:lineSketchFreehand/>
                    </ask:type>
                  </ask:lineSketchStyleProps>
                </a:ext>
              </a:extLst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NL"/>
            </a:p>
          </p:txBody>
        </p:sp>
        <p:sp>
          <p:nvSpPr>
            <p:cNvPr id="35" name="Vertical Text Placeholder 18">
              <a:extLst>
                <a:ext uri="{FF2B5EF4-FFF2-40B4-BE49-F238E27FC236}">
                  <a16:creationId xmlns:a16="http://schemas.microsoft.com/office/drawing/2014/main" id="{9FE17EB4-23B1-F038-BB87-212D08682EB1}"/>
                </a:ext>
              </a:extLst>
            </p:cNvPr>
            <p:cNvSpPr txBox="1">
              <a:spLocks/>
            </p:cNvSpPr>
            <p:nvPr/>
          </p:nvSpPr>
          <p:spPr>
            <a:xfrm>
              <a:off x="8134709" y="3988327"/>
              <a:ext cx="1876702" cy="772537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vert="horz" lIns="0" tIns="0" rIns="0" bIns="0" anchor="ctr" anchorCtr="0"/>
            <a:lstStyle>
              <a:lvl1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4400" b="0" i="0" u="none" strike="noStrike" cap="none" spc="0" baseline="0">
                  <a:solidFill>
                    <a:schemeClr val="tx1"/>
                  </a:solidFill>
                  <a:uFillTx/>
                  <a:latin typeface="+mj-lt"/>
                  <a:ea typeface="Arial"/>
                  <a:cs typeface="Arial"/>
                  <a:sym typeface="Arial"/>
                </a:defRPr>
              </a:lvl1pPr>
              <a:lvl2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2pPr>
              <a:lvl3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3pPr>
              <a:lvl4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4pPr>
              <a:lvl5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5pPr>
              <a:lvl6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6pPr>
              <a:lvl7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7pPr>
              <a:lvl8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8pPr>
              <a:lvl9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hangingPunct="1">
                <a:lnSpc>
                  <a:spcPct val="100000"/>
                </a:lnSpc>
              </a:pPr>
              <a:r>
                <a:rPr lang="en-US" sz="2000">
                  <a:latin typeface="Roboto Slab Medium" pitchFamily="2" charset="0"/>
                  <a:ea typeface="Roboto Slab Medium" pitchFamily="2" charset="0"/>
                </a:rPr>
                <a:t>Evaluation</a:t>
              </a:r>
              <a:endParaRPr lang="nl-NL" sz="2000">
                <a:latin typeface="Roboto Slab Medium" pitchFamily="2" charset="0"/>
                <a:ea typeface="Roboto Slab Medium" pitchFamily="2" charset="0"/>
              </a:endParaRPr>
            </a:p>
          </p:txBody>
        </p:sp>
        <p:pic>
          <p:nvPicPr>
            <p:cNvPr id="36" name="Graphic 35" descr="Checklist outline">
              <a:extLst>
                <a:ext uri="{FF2B5EF4-FFF2-40B4-BE49-F238E27FC236}">
                  <a16:creationId xmlns:a16="http://schemas.microsoft.com/office/drawing/2014/main" id="{7ACCDD70-D7F9-DE46-935E-D84BE8F10F15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7"/>
                </a:ext>
              </a:extLst>
            </a:blip>
            <a:stretch>
              <a:fillRect/>
            </a:stretch>
          </p:blipFill>
          <p:spPr>
            <a:xfrm>
              <a:off x="8615860" y="4589820"/>
              <a:ext cx="914400" cy="9144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1279497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EFE4C00-07D6-8D22-30E6-95581031827B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FB67076-1E43-CD0E-F45B-8162B3536C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chemeClr val="bg1"/>
                </a:solidFill>
              </a:rPr>
              <a:t>Agenda</a:t>
            </a:r>
          </a:p>
        </p:txBody>
      </p:sp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ADE116F3-E52B-EF79-2B81-1FD7A3FCB435}"/>
              </a:ext>
            </a:extLst>
          </p:cNvPr>
          <p:cNvSpPr txBox="1">
            <a:spLocks/>
          </p:cNvSpPr>
          <p:nvPr/>
        </p:nvSpPr>
        <p:spPr>
          <a:xfrm>
            <a:off x="6554567" y="1407695"/>
            <a:ext cx="2795949" cy="47692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11A45B7-ED65-13A1-4AEA-A49A025E91B7}"/>
              </a:ext>
            </a:extLst>
          </p:cNvPr>
          <p:cNvSpPr txBox="1"/>
          <p:nvPr/>
        </p:nvSpPr>
        <p:spPr>
          <a:xfrm>
            <a:off x="1693215" y="2109311"/>
            <a:ext cx="242566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>
                <a:latin typeface="+mj-lt"/>
              </a:rPr>
              <a:t>Note keeping</a:t>
            </a:r>
          </a:p>
        </p:txBody>
      </p:sp>
      <p:pic>
        <p:nvPicPr>
          <p:cNvPr id="23" name="Graphic 22" descr="Badge 1 outline">
            <a:extLst>
              <a:ext uri="{FF2B5EF4-FFF2-40B4-BE49-F238E27FC236}">
                <a16:creationId xmlns:a16="http://schemas.microsoft.com/office/drawing/2014/main" id="{312D8DCF-39F3-D092-66E4-66A9037A57C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655992" y="1996849"/>
            <a:ext cx="748145" cy="748145"/>
          </a:xfrm>
          <a:prstGeom prst="rect">
            <a:avLst/>
          </a:prstGeom>
        </p:spPr>
      </p:pic>
      <p:pic>
        <p:nvPicPr>
          <p:cNvPr id="24" name="Graphic 23" descr="Badge outline">
            <a:extLst>
              <a:ext uri="{FF2B5EF4-FFF2-40B4-BE49-F238E27FC236}">
                <a16:creationId xmlns:a16="http://schemas.microsoft.com/office/drawing/2014/main" id="{5E554DFC-97D0-40D0-A36C-288C55BAEBD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655992" y="2929921"/>
            <a:ext cx="748145" cy="748145"/>
          </a:xfrm>
          <a:prstGeom prst="rect">
            <a:avLst/>
          </a:prstGeom>
        </p:spPr>
      </p:pic>
      <p:pic>
        <p:nvPicPr>
          <p:cNvPr id="25" name="Graphic 24" descr="Badge 3 outline">
            <a:extLst>
              <a:ext uri="{FF2B5EF4-FFF2-40B4-BE49-F238E27FC236}">
                <a16:creationId xmlns:a16="http://schemas.microsoft.com/office/drawing/2014/main" id="{3E1AA38B-050B-385A-3C3A-78C89FF9516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/>
        </p:blipFill>
        <p:spPr>
          <a:xfrm>
            <a:off x="655992" y="3862993"/>
            <a:ext cx="748145" cy="748145"/>
          </a:xfrm>
          <a:prstGeom prst="rect">
            <a:avLst/>
          </a:prstGeom>
        </p:spPr>
      </p:pic>
      <p:pic>
        <p:nvPicPr>
          <p:cNvPr id="26" name="Graphic 25" descr="Badge 4 outline">
            <a:extLst>
              <a:ext uri="{FF2B5EF4-FFF2-40B4-BE49-F238E27FC236}">
                <a16:creationId xmlns:a16="http://schemas.microsoft.com/office/drawing/2014/main" id="{7D9EA3B8-7441-E1E0-372D-4EBE98590BAE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rcRect/>
          <a:stretch/>
        </p:blipFill>
        <p:spPr>
          <a:xfrm>
            <a:off x="6052125" y="2013335"/>
            <a:ext cx="748145" cy="748145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4C3AEE71-1613-B428-1951-A76E0DB54FB7}"/>
              </a:ext>
            </a:extLst>
          </p:cNvPr>
          <p:cNvSpPr txBox="1"/>
          <p:nvPr/>
        </p:nvSpPr>
        <p:spPr>
          <a:xfrm>
            <a:off x="1693214" y="3042384"/>
            <a:ext cx="28793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latin typeface="+mj-lt"/>
              </a:rPr>
              <a:t>Blueprint check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156ACB9-644F-E8D0-8100-3C15273AA199}"/>
              </a:ext>
            </a:extLst>
          </p:cNvPr>
          <p:cNvSpPr txBox="1"/>
          <p:nvPr/>
        </p:nvSpPr>
        <p:spPr>
          <a:xfrm>
            <a:off x="1693212" y="3980919"/>
            <a:ext cx="2345514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latin typeface="+mj-lt"/>
              </a:rPr>
              <a:t>Constructive</a:t>
            </a:r>
          </a:p>
          <a:p>
            <a:r>
              <a:rPr lang="en-US" sz="2800" dirty="0">
                <a:latin typeface="+mj-lt"/>
              </a:rPr>
              <a:t>alignment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DD7DA69-9A1A-ECF8-E787-DF2A4CE189A0}"/>
              </a:ext>
            </a:extLst>
          </p:cNvPr>
          <p:cNvSpPr txBox="1"/>
          <p:nvPr/>
        </p:nvSpPr>
        <p:spPr>
          <a:xfrm>
            <a:off x="6997950" y="2125527"/>
            <a:ext cx="387157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latin typeface="+mj-lt"/>
              </a:rPr>
              <a:t>Feedback from others</a:t>
            </a:r>
          </a:p>
        </p:txBody>
      </p:sp>
      <p:pic>
        <p:nvPicPr>
          <p:cNvPr id="5" name="Graphic 4" descr="Badge 5 outline">
            <a:extLst>
              <a:ext uri="{FF2B5EF4-FFF2-40B4-BE49-F238E27FC236}">
                <a16:creationId xmlns:a16="http://schemas.microsoft.com/office/drawing/2014/main" id="{87861EBD-0B3A-5611-DDE3-125EBA13035A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rcRect/>
          <a:stretch/>
        </p:blipFill>
        <p:spPr>
          <a:xfrm>
            <a:off x="6030029" y="2929921"/>
            <a:ext cx="748145" cy="748145"/>
          </a:xfrm>
          <a:prstGeom prst="rect">
            <a:avLst/>
          </a:prstGeom>
        </p:spPr>
      </p:pic>
      <p:pic>
        <p:nvPicPr>
          <p:cNvPr id="7" name="Graphic 6" descr="Badge 6 outline">
            <a:extLst>
              <a:ext uri="{FF2B5EF4-FFF2-40B4-BE49-F238E27FC236}">
                <a16:creationId xmlns:a16="http://schemas.microsoft.com/office/drawing/2014/main" id="{70CC57F4-3651-823C-03B6-4750FD868F17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rcRect/>
          <a:stretch/>
        </p:blipFill>
        <p:spPr>
          <a:xfrm>
            <a:off x="6030029" y="3862993"/>
            <a:ext cx="748145" cy="748145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844BBC46-6196-CC91-D8D4-6668B0533A5F}"/>
              </a:ext>
            </a:extLst>
          </p:cNvPr>
          <p:cNvSpPr txBox="1"/>
          <p:nvPr/>
        </p:nvSpPr>
        <p:spPr>
          <a:xfrm>
            <a:off x="6997949" y="3058600"/>
            <a:ext cx="51940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latin typeface="+mj-lt"/>
              </a:rPr>
              <a:t>Evidence informed principles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8482D4C-A1A4-8426-D9A6-AEA163F8C269}"/>
              </a:ext>
            </a:extLst>
          </p:cNvPr>
          <p:cNvSpPr txBox="1"/>
          <p:nvPr/>
        </p:nvSpPr>
        <p:spPr>
          <a:xfrm>
            <a:off x="6997947" y="3991674"/>
            <a:ext cx="196239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latin typeface="+mj-lt"/>
              </a:rPr>
              <a:t>Next steps</a:t>
            </a:r>
          </a:p>
        </p:txBody>
      </p:sp>
    </p:spTree>
    <p:extLst>
      <p:ext uri="{BB962C8B-B14F-4D97-AF65-F5344CB8AC3E}">
        <p14:creationId xmlns:p14="http://schemas.microsoft.com/office/powerpoint/2010/main" val="20683722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Placeholder 11">
            <a:extLst>
              <a:ext uri="{FF2B5EF4-FFF2-40B4-BE49-F238E27FC236}">
                <a16:creationId xmlns:a16="http://schemas.microsoft.com/office/drawing/2014/main" id="{46FB0528-30BE-0525-3E07-22D3EB533603}"/>
              </a:ext>
            </a:extLst>
          </p:cNvPr>
          <p:cNvPicPr>
            <a:picLocks noGrp="1" noChangeAspect="1"/>
          </p:cNvPicPr>
          <p:nvPr>
            <p:ph type="pic" idx="2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15ED29E-EC36-550F-437B-45985AEDD29D}"/>
              </a:ext>
            </a:extLst>
          </p:cNvPr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ACE7DE1-A5B1-8EA0-5175-61DA4F8C0EB7}"/>
              </a:ext>
            </a:extLst>
          </p:cNvPr>
          <p:cNvSpPr>
            <a:spLocks noGrp="1"/>
          </p:cNvSpPr>
          <p:nvPr>
            <p:ph type="body" sz="half" idx="2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96EE763-80D0-78DB-5825-6DF1E49F2830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 anchor="b"/>
          <a:lstStyle/>
          <a:p>
            <a:r>
              <a:rPr lang="en-US"/>
              <a:t>Note keeping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7E2FAFE-3D31-E1CD-D159-0D241F559479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r>
              <a:rPr lang="en-US"/>
              <a:t>1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694D6B13-324E-BC72-D7DD-55AD392712F2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lang="en-US"/>
              <a:t>Who will take notes?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BEC02321-8FFD-89D2-8692-8A0A01EF9B54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>
            <a:normAutofit fontScale="25000" lnSpcReduction="20000"/>
          </a:bodyPr>
          <a:lstStyle/>
          <a:p>
            <a:endParaRPr lang="en-US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8D64D861-4349-086F-AA6E-49C77561CDB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>
                <a:solidFill>
                  <a:schemeClr val="accent2">
                    <a:lumMod val="75000"/>
                  </a:schemeClr>
                </a:solidFill>
              </a:rPr>
              <a:t>Photo by </a:t>
            </a:r>
            <a:r>
              <a:rPr lang="en-US">
                <a:solidFill>
                  <a:schemeClr val="accent2">
                    <a:lumMod val="75000"/>
                  </a:schemeClr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Glenn Carstens-Peters</a:t>
            </a:r>
            <a:r>
              <a:rPr lang="en-US">
                <a:solidFill>
                  <a:schemeClr val="accent2">
                    <a:lumMod val="75000"/>
                  </a:schemeClr>
                </a:solidFill>
              </a:rPr>
              <a:t> on </a:t>
            </a:r>
            <a:r>
              <a:rPr lang="en-US">
                <a:solidFill>
                  <a:schemeClr val="accent2">
                    <a:lumMod val="75000"/>
                  </a:schemeClr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Unsplash</a:t>
            </a:r>
            <a:r>
              <a:rPr lang="en-US">
                <a:solidFill>
                  <a:schemeClr val="accent2">
                    <a:lumMod val="75000"/>
                  </a:schemeClr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998718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Placeholder 11">
            <a:extLst>
              <a:ext uri="{FF2B5EF4-FFF2-40B4-BE49-F238E27FC236}">
                <a16:creationId xmlns:a16="http://schemas.microsoft.com/office/drawing/2014/main" id="{4E5DE6A8-99B4-263C-F89B-210265085B73}"/>
              </a:ext>
            </a:extLst>
          </p:cNvPr>
          <p:cNvPicPr>
            <a:picLocks noGrp="1" noChangeAspect="1"/>
          </p:cNvPicPr>
          <p:nvPr>
            <p:ph type="pic" idx="2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600" y="716"/>
            <a:ext cx="12193200" cy="5371384"/>
          </a:xfr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6598307-AB91-D2E0-D745-3854E0BB5CCD}"/>
              </a:ext>
            </a:extLst>
          </p:cNvPr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69940FF-AB61-29CE-E9BC-4749B5597147}"/>
              </a:ext>
            </a:extLst>
          </p:cNvPr>
          <p:cNvSpPr>
            <a:spLocks noGrp="1"/>
          </p:cNvSpPr>
          <p:nvPr>
            <p:ph type="body" sz="half" idx="2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DDC8352-A1EF-9181-A43E-91C29E79743B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 anchor="b"/>
          <a:lstStyle/>
          <a:p>
            <a:r>
              <a:rPr lang="en-US" dirty="0"/>
              <a:t>Blueprint check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0A291640-1532-44E9-4B7B-C789964EE49C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r>
              <a:rPr lang="en-US" dirty="0"/>
              <a:t>2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6CA3B1EC-A53E-C156-BCB1-C87899837B19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3FD35FA-C8FA-AD31-4AFA-C89DDCB96033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>
            <a:normAutofit fontScale="25000" lnSpcReduction="20000"/>
          </a:bodyPr>
          <a:lstStyle/>
          <a:p>
            <a:endParaRPr lang="en-US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596450AF-1B85-D6E8-1D46-C0FAE80A2AA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NL" dirty="0">
                <a:solidFill>
                  <a:schemeClr val="bg1"/>
                </a:solidFill>
              </a:rPr>
              <a:t>Image by </a:t>
            </a:r>
            <a:r>
              <a:rPr lang="en-NL" dirty="0">
                <a:solidFill>
                  <a:schemeClr val="bg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Michael L. Hiraeth</a:t>
            </a:r>
            <a:r>
              <a:rPr lang="en-NL" dirty="0">
                <a:solidFill>
                  <a:schemeClr val="bg1"/>
                </a:solidFill>
              </a:rPr>
              <a:t> from </a:t>
            </a:r>
            <a:r>
              <a:rPr lang="en-NL" dirty="0">
                <a:solidFill>
                  <a:schemeClr val="bg1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Pixabay</a:t>
            </a:r>
            <a:r>
              <a:rPr lang="en-NL" dirty="0">
                <a:solidFill>
                  <a:schemeClr val="bg1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279388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>
            <a:extLst>
              <a:ext uri="{FF2B5EF4-FFF2-40B4-BE49-F238E27FC236}">
                <a16:creationId xmlns:a16="http://schemas.microsoft.com/office/drawing/2014/main" id="{C2C63785-33BB-BB88-BC8C-D55DBDB978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Blueprint</a:t>
            </a:r>
          </a:p>
        </p:txBody>
      </p:sp>
      <p:graphicFrame>
        <p:nvGraphicFramePr>
          <p:cNvPr id="16" name="Table 16">
            <a:extLst>
              <a:ext uri="{FF2B5EF4-FFF2-40B4-BE49-F238E27FC236}">
                <a16:creationId xmlns:a16="http://schemas.microsoft.com/office/drawing/2014/main" id="{1AA6AA1E-F462-2B9B-16F4-E4CA29C3E21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88469072"/>
              </p:ext>
            </p:extLst>
          </p:nvPr>
        </p:nvGraphicFramePr>
        <p:xfrm>
          <a:off x="273050" y="1408113"/>
          <a:ext cx="11645900" cy="37728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949652">
                  <a:extLst>
                    <a:ext uri="{9D8B030D-6E8A-4147-A177-3AD203B41FA5}">
                      <a16:colId xmlns:a16="http://schemas.microsoft.com/office/drawing/2014/main" val="4047606431"/>
                    </a:ext>
                  </a:extLst>
                </a:gridCol>
                <a:gridCol w="8696248">
                  <a:extLst>
                    <a:ext uri="{9D8B030D-6E8A-4147-A177-3AD203B41FA5}">
                      <a16:colId xmlns:a16="http://schemas.microsoft.com/office/drawing/2014/main" val="3636758088"/>
                    </a:ext>
                  </a:extLst>
                </a:gridCol>
              </a:tblGrid>
              <a:tr h="648000">
                <a:tc>
                  <a:txBody>
                    <a:bodyPr/>
                    <a:lstStyle/>
                    <a:p>
                      <a:r>
                        <a:rPr lang="en-US" b="1" dirty="0">
                          <a:solidFill>
                            <a:schemeClr val="tx2"/>
                          </a:solidFill>
                          <a:latin typeface="+mj-lt"/>
                        </a:rPr>
                        <a:t>Title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>
                        <a:solidFill>
                          <a:schemeClr val="tx2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52975230"/>
                  </a:ext>
                </a:extLst>
              </a:tr>
              <a:tr h="648000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b="1" dirty="0">
                          <a:solidFill>
                            <a:schemeClr val="tx2"/>
                          </a:solidFill>
                          <a:latin typeface="+mj-lt"/>
                        </a:rPr>
                        <a:t>Mission statement</a:t>
                      </a:r>
                    </a:p>
                  </a:txBody>
                  <a:tcPr anchor="ctr">
                    <a:lnL w="0">
                      <a:noFill/>
                    </a:lnL>
                    <a:lnR w="0">
                      <a:noFill/>
                    </a:lnR>
                    <a:lnT w="6350">
                      <a:solidFill>
                        <a:schemeClr val="tx2"/>
                      </a:solidFill>
                    </a:lnT>
                    <a:lnB w="6350">
                      <a:solidFill>
                        <a:schemeClr val="tx2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endParaRPr lang="en-US">
                        <a:solidFill>
                          <a:schemeClr val="tx2"/>
                        </a:solidFill>
                      </a:endParaRPr>
                    </a:p>
                  </a:txBody>
                  <a:tcPr anchor="ctr">
                    <a:lnL w="0">
                      <a:noFill/>
                    </a:lnL>
                    <a:lnR w="0">
                      <a:noFill/>
                    </a:lnR>
                    <a:lnT w="6350">
                      <a:solidFill>
                        <a:schemeClr val="tx2"/>
                      </a:solidFill>
                    </a:lnT>
                    <a:lnB w="6350">
                      <a:solidFill>
                        <a:schemeClr val="tx2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2016456"/>
                  </a:ext>
                </a:extLst>
              </a:tr>
              <a:tr h="648000">
                <a:tc>
                  <a:txBody>
                    <a:bodyPr/>
                    <a:lstStyle/>
                    <a:p>
                      <a:r>
                        <a:rPr lang="en-US" b="1" dirty="0">
                          <a:solidFill>
                            <a:schemeClr val="tx2"/>
                          </a:solidFill>
                          <a:latin typeface="+mj-lt"/>
                        </a:rPr>
                        <a:t>Target audience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>
                        <a:solidFill>
                          <a:schemeClr val="tx2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47858853"/>
                  </a:ext>
                </a:extLst>
              </a:tr>
              <a:tr h="648000">
                <a:tc>
                  <a:txBody>
                    <a:bodyPr/>
                    <a:lstStyle/>
                    <a:p>
                      <a:r>
                        <a:rPr lang="en-US" b="1" dirty="0">
                          <a:solidFill>
                            <a:schemeClr val="tx2"/>
                          </a:solidFill>
                          <a:latin typeface="+mj-lt"/>
                        </a:rPr>
                        <a:t>Position in the curriculum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pitchFamily="2" charset="2"/>
                        <a:buChar char="§"/>
                      </a:pPr>
                      <a:r>
                        <a:rPr lang="en-US" dirty="0">
                          <a:solidFill>
                            <a:schemeClr val="tx2"/>
                          </a:solidFill>
                        </a:rPr>
                        <a:t>Contributes to final attainments</a:t>
                      </a:r>
                    </a:p>
                    <a:p>
                      <a:pPr marL="285750" indent="-285750">
                        <a:buFont typeface="Wingdings" pitchFamily="2" charset="2"/>
                        <a:buChar char="§"/>
                      </a:pPr>
                      <a:r>
                        <a:rPr lang="en-US" dirty="0">
                          <a:solidFill>
                            <a:schemeClr val="tx2"/>
                          </a:solidFill>
                        </a:rPr>
                        <a:t>Previous courses</a:t>
                      </a:r>
                    </a:p>
                    <a:p>
                      <a:pPr marL="285750" indent="-285750">
                        <a:buFont typeface="Wingdings" pitchFamily="2" charset="2"/>
                        <a:buChar char="§"/>
                      </a:pPr>
                      <a:r>
                        <a:rPr lang="en-US" dirty="0">
                          <a:solidFill>
                            <a:schemeClr val="tx2"/>
                          </a:solidFill>
                        </a:rPr>
                        <a:t>Following courses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58224648"/>
                  </a:ext>
                </a:extLst>
              </a:tr>
              <a:tr h="648000">
                <a:tc>
                  <a:txBody>
                    <a:bodyPr/>
                    <a:lstStyle/>
                    <a:p>
                      <a:r>
                        <a:rPr lang="en-US" b="1" dirty="0">
                          <a:solidFill>
                            <a:schemeClr val="tx2"/>
                          </a:solidFill>
                          <a:latin typeface="+mj-lt"/>
                        </a:rPr>
                        <a:t>Improvements last year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pitchFamily="2" charset="2"/>
                        <a:buChar char="§"/>
                      </a:pPr>
                      <a:r>
                        <a:rPr lang="en-US" dirty="0">
                          <a:solidFill>
                            <a:schemeClr val="tx2"/>
                          </a:solidFill>
                        </a:rPr>
                        <a:t>Point 1</a:t>
                      </a:r>
                    </a:p>
                    <a:p>
                      <a:pPr marL="285750" indent="-285750">
                        <a:buFont typeface="Wingdings" pitchFamily="2" charset="2"/>
                        <a:buChar char="§"/>
                      </a:pPr>
                      <a:r>
                        <a:rPr lang="en-US" dirty="0">
                          <a:solidFill>
                            <a:schemeClr val="tx2"/>
                          </a:solidFill>
                        </a:rPr>
                        <a:t>Point 2</a:t>
                      </a:r>
                    </a:p>
                    <a:p>
                      <a:pPr marL="285750" indent="-285750">
                        <a:buFont typeface="Wingdings" pitchFamily="2" charset="2"/>
                        <a:buChar char="§"/>
                      </a:pPr>
                      <a:r>
                        <a:rPr lang="en-US" dirty="0">
                          <a:solidFill>
                            <a:schemeClr val="tx2"/>
                          </a:solidFill>
                        </a:rPr>
                        <a:t>Point 3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0202478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96476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>
            <a:extLst>
              <a:ext uri="{FF2B5EF4-FFF2-40B4-BE49-F238E27FC236}">
                <a16:creationId xmlns:a16="http://schemas.microsoft.com/office/drawing/2014/main" id="{C2C63785-33BB-BB88-BC8C-D55DBDB978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Blueprint</a:t>
            </a:r>
          </a:p>
        </p:txBody>
      </p:sp>
      <p:graphicFrame>
        <p:nvGraphicFramePr>
          <p:cNvPr id="16" name="Table 16">
            <a:extLst>
              <a:ext uri="{FF2B5EF4-FFF2-40B4-BE49-F238E27FC236}">
                <a16:creationId xmlns:a16="http://schemas.microsoft.com/office/drawing/2014/main" id="{1AA6AA1E-F462-2B9B-16F4-E4CA29C3E21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60764445"/>
              </p:ext>
            </p:extLst>
          </p:nvPr>
        </p:nvGraphicFramePr>
        <p:xfrm>
          <a:off x="273050" y="1408113"/>
          <a:ext cx="11645900" cy="3399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949652">
                  <a:extLst>
                    <a:ext uri="{9D8B030D-6E8A-4147-A177-3AD203B41FA5}">
                      <a16:colId xmlns:a16="http://schemas.microsoft.com/office/drawing/2014/main" val="4047606431"/>
                    </a:ext>
                  </a:extLst>
                </a:gridCol>
                <a:gridCol w="8696248">
                  <a:extLst>
                    <a:ext uri="{9D8B030D-6E8A-4147-A177-3AD203B41FA5}">
                      <a16:colId xmlns:a16="http://schemas.microsoft.com/office/drawing/2014/main" val="3636758088"/>
                    </a:ext>
                  </a:extLst>
                </a:gridCol>
              </a:tblGrid>
              <a:tr h="648000">
                <a:tc>
                  <a:txBody>
                    <a:bodyPr/>
                    <a:lstStyle/>
                    <a:p>
                      <a:r>
                        <a:rPr lang="en-US" b="1" dirty="0">
                          <a:solidFill>
                            <a:schemeClr val="tx2"/>
                          </a:solidFill>
                          <a:latin typeface="+mj-lt"/>
                        </a:rPr>
                        <a:t>Look and feel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pitchFamily="2" charset="2"/>
                        <a:buChar char="§"/>
                      </a:pPr>
                      <a:r>
                        <a:rPr lang="en-US" dirty="0">
                          <a:solidFill>
                            <a:schemeClr val="tx2"/>
                          </a:solidFill>
                        </a:rPr>
                        <a:t>Keyword 1 </a:t>
                      </a:r>
                      <a:r>
                        <a:rPr lang="en-US" dirty="0">
                          <a:solidFill>
                            <a:schemeClr val="tx2"/>
                          </a:solidFill>
                          <a:sym typeface="Wingdings" pitchFamily="2" charset="2"/>
                        </a:rPr>
                        <a:t> What does this mean</a:t>
                      </a:r>
                    </a:p>
                    <a:p>
                      <a:pPr marL="285750" indent="-285750">
                        <a:buFont typeface="Wingdings" pitchFamily="2" charset="2"/>
                        <a:buChar char="§"/>
                      </a:pPr>
                      <a:r>
                        <a:rPr lang="en-US" dirty="0">
                          <a:solidFill>
                            <a:schemeClr val="tx2"/>
                          </a:solidFill>
                          <a:sym typeface="Wingdings" pitchFamily="2" charset="2"/>
                        </a:rPr>
                        <a:t>Keyword 2  What does this mean</a:t>
                      </a:r>
                    </a:p>
                    <a:p>
                      <a:pPr marL="285750" indent="-285750">
                        <a:buFont typeface="Wingdings" pitchFamily="2" charset="2"/>
                        <a:buChar char="§"/>
                      </a:pPr>
                      <a:r>
                        <a:rPr lang="en-US" dirty="0">
                          <a:solidFill>
                            <a:schemeClr val="tx2"/>
                          </a:solidFill>
                          <a:sym typeface="Wingdings" pitchFamily="2" charset="2"/>
                        </a:rPr>
                        <a:t>Keyword 3  What does this mean</a:t>
                      </a:r>
                    </a:p>
                    <a:p>
                      <a:pPr marL="285750" indent="-285750">
                        <a:buFont typeface="Wingdings" pitchFamily="2" charset="2"/>
                        <a:buChar char="§"/>
                      </a:pPr>
                      <a:r>
                        <a:rPr lang="en-US" dirty="0">
                          <a:solidFill>
                            <a:schemeClr val="tx2"/>
                          </a:solidFill>
                          <a:sym typeface="Wingdings" pitchFamily="2" charset="2"/>
                        </a:rPr>
                        <a:t>…</a:t>
                      </a:r>
                      <a:endParaRPr lang="en-US" dirty="0">
                        <a:solidFill>
                          <a:schemeClr val="tx2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35368631"/>
                  </a:ext>
                </a:extLst>
              </a:tr>
              <a:tr h="648000">
                <a:tc>
                  <a:txBody>
                    <a:bodyPr/>
                    <a:lstStyle/>
                    <a:p>
                      <a:r>
                        <a:rPr lang="en-US" b="1" dirty="0">
                          <a:solidFill>
                            <a:schemeClr val="tx2"/>
                          </a:solidFill>
                          <a:latin typeface="+mj-lt"/>
                        </a:rPr>
                        <a:t>Mastery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Wingdings" pitchFamily="2" charset="2"/>
                        <a:buNone/>
                      </a:pPr>
                      <a:r>
                        <a:rPr lang="en-US" dirty="0">
                          <a:solidFill>
                            <a:schemeClr val="tx2"/>
                          </a:solidFill>
                        </a:rPr>
                        <a:t>How can students demonstrate they master the course?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9305016"/>
                  </a:ext>
                </a:extLst>
              </a:tr>
              <a:tr h="648000">
                <a:tc>
                  <a:txBody>
                    <a:bodyPr/>
                    <a:lstStyle/>
                    <a:p>
                      <a:r>
                        <a:rPr lang="en-US" b="1" dirty="0">
                          <a:solidFill>
                            <a:schemeClr val="tx2"/>
                          </a:solidFill>
                          <a:latin typeface="+mj-lt"/>
                        </a:rPr>
                        <a:t>Learning Objectives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pitchFamily="2" charset="2"/>
                        <a:buChar char="§"/>
                      </a:pPr>
                      <a:r>
                        <a:rPr lang="en-US" dirty="0">
                          <a:solidFill>
                            <a:schemeClr val="tx2"/>
                          </a:solidFill>
                        </a:rPr>
                        <a:t>LO 1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en-US" dirty="0">
                          <a:solidFill>
                            <a:schemeClr val="tx2"/>
                          </a:solidFill>
                        </a:rPr>
                        <a:t>LO 2</a:t>
                      </a:r>
                    </a:p>
                    <a:p>
                      <a:pPr marL="285750" indent="-285750">
                        <a:buFont typeface="Wingdings" pitchFamily="2" charset="2"/>
                        <a:buChar char="§"/>
                      </a:pPr>
                      <a:r>
                        <a:rPr lang="en-US" dirty="0">
                          <a:solidFill>
                            <a:schemeClr val="tx2"/>
                          </a:solidFill>
                        </a:rPr>
                        <a:t>LO 3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8634343"/>
                  </a:ext>
                </a:extLst>
              </a:tr>
              <a:tr h="648000">
                <a:tc>
                  <a:txBody>
                    <a:bodyPr/>
                    <a:lstStyle/>
                    <a:p>
                      <a:r>
                        <a:rPr lang="en-US" b="1" dirty="0">
                          <a:solidFill>
                            <a:schemeClr val="tx2"/>
                          </a:solidFill>
                          <a:latin typeface="+mj-lt"/>
                        </a:rPr>
                        <a:t>After one year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en-US" dirty="0">
                          <a:solidFill>
                            <a:schemeClr val="tx2"/>
                          </a:solidFill>
                        </a:rPr>
                        <a:t>What will your students say after one year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8121324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75502586"/>
      </p:ext>
    </p:extLst>
  </p:cSld>
  <p:clrMapOvr>
    <a:masterClrMapping/>
  </p:clrMapOvr>
</p:sld>
</file>

<file path=ppt/theme/theme1.xml><?xml version="1.0" encoding="utf-8"?>
<a:theme xmlns:a="http://schemas.openxmlformats.org/drawingml/2006/main" name="Carpe Diem BLD">
  <a:themeElements>
    <a:clrScheme name="Carpe Diem BLD">
      <a:dk1>
        <a:sysClr val="windowText" lastClr="000000"/>
      </a:dk1>
      <a:lt1>
        <a:sysClr val="window" lastClr="FFFFFF"/>
      </a:lt1>
      <a:dk2>
        <a:srgbClr val="0C2340"/>
      </a:dk2>
      <a:lt2>
        <a:srgbClr val="E7E6E6"/>
      </a:lt2>
      <a:accent1>
        <a:srgbClr val="00A6D6"/>
      </a:accent1>
      <a:accent2>
        <a:srgbClr val="FFB81C"/>
      </a:accent2>
      <a:accent3>
        <a:srgbClr val="6F1D77"/>
      </a:accent3>
      <a:accent4>
        <a:srgbClr val="E03C31"/>
      </a:accent4>
      <a:accent5>
        <a:srgbClr val="009B77"/>
      </a:accent5>
      <a:accent6>
        <a:srgbClr val="0076C2"/>
      </a:accent6>
      <a:hlink>
        <a:srgbClr val="00A6D6"/>
      </a:hlink>
      <a:folHlink>
        <a:srgbClr val="6F1D77"/>
      </a:folHlink>
    </a:clrScheme>
    <a:fontScheme name="Carpe Diem BLD">
      <a:majorFont>
        <a:latin typeface="Roboto Slab"/>
        <a:ea typeface=""/>
        <a:cs typeface=""/>
      </a:majorFont>
      <a:minorFont>
        <a:latin typeface="Arial"/>
        <a:ea typeface=""/>
        <a:cs typeface=""/>
      </a:minorFont>
    </a:fontScheme>
    <a:fmtScheme name="Subtle Solids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Splash screens">
  <a:themeElements>
    <a:clrScheme name="Carpe Diem BLD">
      <a:dk1>
        <a:sysClr val="windowText" lastClr="000000"/>
      </a:dk1>
      <a:lt1>
        <a:sysClr val="window" lastClr="FFFFFF"/>
      </a:lt1>
      <a:dk2>
        <a:srgbClr val="0C2340"/>
      </a:dk2>
      <a:lt2>
        <a:srgbClr val="E7E6E6"/>
      </a:lt2>
      <a:accent1>
        <a:srgbClr val="00A6D6"/>
      </a:accent1>
      <a:accent2>
        <a:srgbClr val="FFB81C"/>
      </a:accent2>
      <a:accent3>
        <a:srgbClr val="6F1D77"/>
      </a:accent3>
      <a:accent4>
        <a:srgbClr val="E03C31"/>
      </a:accent4>
      <a:accent5>
        <a:srgbClr val="009B77"/>
      </a:accent5>
      <a:accent6>
        <a:srgbClr val="0076C2"/>
      </a:accent6>
      <a:hlink>
        <a:srgbClr val="00A6D6"/>
      </a:hlink>
      <a:folHlink>
        <a:srgbClr val="6F1D77"/>
      </a:folHlink>
    </a:clrScheme>
    <a:fontScheme name="Carpe Diem BLD">
      <a:majorFont>
        <a:latin typeface="Roboto Slab"/>
        <a:ea typeface=""/>
        <a:cs typeface=""/>
      </a:majorFont>
      <a:minorFont>
        <a:latin typeface="Arial"/>
        <a:ea typeface=""/>
        <a:cs typeface=""/>
      </a:minorFont>
    </a:fontScheme>
    <a:fmtScheme name="Subtle Solids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U Delft">
  <a:themeElements>
    <a:clrScheme name="TU Delf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A6D6"/>
      </a:accent1>
      <a:accent2>
        <a:srgbClr val="017188"/>
      </a:accent2>
      <a:accent3>
        <a:srgbClr val="EB7246"/>
      </a:accent3>
      <a:accent4>
        <a:srgbClr val="00A390"/>
      </a:accent4>
      <a:accent5>
        <a:srgbClr val="F1BE3E"/>
      </a:accent5>
      <a:accent6>
        <a:srgbClr val="C3312F"/>
      </a:accent6>
      <a:hlink>
        <a:srgbClr val="0000FF"/>
      </a:hlink>
      <a:folHlink>
        <a:srgbClr val="FF00FF"/>
      </a:folHlink>
    </a:clrScheme>
    <a:fontScheme name="TU Delft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TU Delf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e1bc955a-f0df-4e13-8233-156708be1c7f">
      <UserInfo>
        <DisplayName>Giorgos Kontoes</DisplayName>
        <AccountId>732</AccountId>
        <AccountType/>
      </UserInfo>
    </SharedWithUsers>
    <FolderType xmlns="eb322a20-2d1e-44df-876a-7e4c63c23e42" xsi:nil="true"/>
    <TeamsChannelId xmlns="eb322a20-2d1e-44df-876a-7e4c63c23e42" xsi:nil="true"/>
    <TaxCatchAll xmlns="e1bc955a-f0df-4e13-8233-156708be1c7f" xsi:nil="true"/>
    <NotebookType xmlns="eb322a20-2d1e-44df-876a-7e4c63c23e42" xsi:nil="true"/>
    <CultureName xmlns="eb322a20-2d1e-44df-876a-7e4c63c23e42" xsi:nil="true"/>
    <AppVersion xmlns="eb322a20-2d1e-44df-876a-7e4c63c23e42" xsi:nil="true"/>
    <lcf76f155ced4ddcb4097134ff3c332f xmlns="eb322a20-2d1e-44df-876a-7e4c63c23e42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EC322C1BAC0E4459C9B03859DA723EB" ma:contentTypeVersion="23" ma:contentTypeDescription="Create a new document." ma:contentTypeScope="" ma:versionID="da82a928ae8b8e1b1a2cb0aa56228397">
  <xsd:schema xmlns:xsd="http://www.w3.org/2001/XMLSchema" xmlns:xs="http://www.w3.org/2001/XMLSchema" xmlns:p="http://schemas.microsoft.com/office/2006/metadata/properties" xmlns:ns2="eb322a20-2d1e-44df-876a-7e4c63c23e42" xmlns:ns3="e1bc955a-f0df-4e13-8233-156708be1c7f" targetNamespace="http://schemas.microsoft.com/office/2006/metadata/properties" ma:root="true" ma:fieldsID="22e31c71630c345d216592992c412cc6" ns2:_="" ns3:_="">
    <xsd:import namespace="eb322a20-2d1e-44df-876a-7e4c63c23e42"/>
    <xsd:import namespace="e1bc955a-f0df-4e13-8233-156708be1c7f"/>
    <xsd:element name="properties">
      <xsd:complexType>
        <xsd:sequence>
          <xsd:element name="documentManagement">
            <xsd:complexType>
              <xsd:all>
                <xsd:element ref="ns2:NotebookType" minOccurs="0"/>
                <xsd:element ref="ns2:FolderType" minOccurs="0"/>
                <xsd:element ref="ns2:CultureName" minOccurs="0"/>
                <xsd:element ref="ns2:AppVersion" minOccurs="0"/>
                <xsd:element ref="ns2:TeamsChannelId" minOccurs="0"/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Location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b322a20-2d1e-44df-876a-7e4c63c23e42" elementFormDefault="qualified">
    <xsd:import namespace="http://schemas.microsoft.com/office/2006/documentManagement/types"/>
    <xsd:import namespace="http://schemas.microsoft.com/office/infopath/2007/PartnerControls"/>
    <xsd:element name="NotebookType" ma:index="8" nillable="true" ma:displayName="Notebook Type" ma:internalName="NotebookType">
      <xsd:simpleType>
        <xsd:restriction base="dms:Text"/>
      </xsd:simpleType>
    </xsd:element>
    <xsd:element name="FolderType" ma:index="9" nillable="true" ma:displayName="Folder Type" ma:internalName="FolderType">
      <xsd:simpleType>
        <xsd:restriction base="dms:Text"/>
      </xsd:simpleType>
    </xsd:element>
    <xsd:element name="CultureName" ma:index="10" nillable="true" ma:displayName="Culture Name" ma:internalName="CultureName">
      <xsd:simpleType>
        <xsd:restriction base="dms:Text"/>
      </xsd:simpleType>
    </xsd:element>
    <xsd:element name="AppVersion" ma:index="11" nillable="true" ma:displayName="App Version" ma:internalName="AppVersion">
      <xsd:simpleType>
        <xsd:restriction base="dms:Text"/>
      </xsd:simpleType>
    </xsd:element>
    <xsd:element name="TeamsChannelId" ma:index="12" nillable="true" ma:displayName="Teams Channel Id" ma:internalName="TeamsChannelId">
      <xsd:simpleType>
        <xsd:restriction base="dms:Text"/>
      </xsd:simpleType>
    </xsd:element>
    <xsd:element name="MediaServiceMetadata" ma:index="13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4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22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23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5" nillable="true" ma:taxonomy="true" ma:internalName="lcf76f155ced4ddcb4097134ff3c332f" ma:taxonomyFieldName="MediaServiceImageTags" ma:displayName="Image Tags" ma:readOnly="false" ma:fieldId="{5cf76f15-5ced-4ddc-b409-7134ff3c332f}" ma:taxonomyMulti="true" ma:sspId="0d2f2e1c-c095-4710-afda-8e7acdb0334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7" nillable="true" ma:displayName="Location" ma:indexed="true" ma:internalName="MediaServiceLocation" ma:readOnly="true">
      <xsd:simpleType>
        <xsd:restriction base="dms:Text"/>
      </xsd:simpleType>
    </xsd:element>
    <xsd:element name="MediaServiceObjectDetectorVersions" ma:index="28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9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1bc955a-f0df-4e13-8233-156708be1c7f" elementFormDefault="qualified">
    <xsd:import namespace="http://schemas.microsoft.com/office/2006/documentManagement/types"/>
    <xsd:import namespace="http://schemas.microsoft.com/office/infopath/2007/PartnerControls"/>
    <xsd:element name="SharedWithUsers" ma:index="2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6" nillable="true" ma:displayName="Taxonomy Catch All Column" ma:hidden="true" ma:list="{b4b981be-2499-45ff-a11a-1bc5468851a1}" ma:internalName="TaxCatchAll" ma:showField="CatchAllData" ma:web="e1bc955a-f0df-4e13-8233-156708be1c7f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F2EC280-D4BD-4A1A-ADA5-612003BA70F3}">
  <ds:schemaRefs>
    <ds:schemaRef ds:uri="http://schemas.openxmlformats.org/package/2006/metadata/core-properties"/>
    <ds:schemaRef ds:uri="http://purl.org/dc/terms/"/>
    <ds:schemaRef ds:uri="http://purl.org/dc/dcmitype/"/>
    <ds:schemaRef ds:uri="http://purl.org/dc/elements/1.1/"/>
    <ds:schemaRef ds:uri="http://schemas.microsoft.com/office/2006/metadata/properties"/>
    <ds:schemaRef ds:uri="http://schemas.microsoft.com/office/2006/documentManagement/types"/>
    <ds:schemaRef ds:uri="eb322a20-2d1e-44df-876a-7e4c63c23e42"/>
    <ds:schemaRef ds:uri="http://schemas.microsoft.com/office/infopath/2007/PartnerControls"/>
    <ds:schemaRef ds:uri="e1bc955a-f0df-4e13-8233-156708be1c7f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3ECA8B1E-58B5-4732-AC34-1E099618AFF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b322a20-2d1e-44df-876a-7e4c63c23e42"/>
    <ds:schemaRef ds:uri="e1bc955a-f0df-4e13-8233-156708be1c7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357F544C-4EA6-42D2-B10E-804023A44CA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Basic stramien Powerpoint (compact)(1)</Template>
  <TotalTime>106</TotalTime>
  <Words>506</Words>
  <Application>Microsoft Office PowerPoint</Application>
  <PresentationFormat>Breedbeeld</PresentationFormat>
  <Paragraphs>144</Paragraphs>
  <Slides>19</Slides>
  <Notes>5</Notes>
  <HiddenSlides>1</HiddenSlides>
  <MMClips>0</MMClips>
  <ScaleCrop>false</ScaleCrop>
  <HeadingPairs>
    <vt:vector size="6" baseType="variant">
      <vt:variant>
        <vt:lpstr>Gebruikte lettertypen</vt:lpstr>
      </vt:variant>
      <vt:variant>
        <vt:i4>8</vt:i4>
      </vt:variant>
      <vt:variant>
        <vt:lpstr>Thema</vt:lpstr>
      </vt:variant>
      <vt:variant>
        <vt:i4>2</vt:i4>
      </vt:variant>
      <vt:variant>
        <vt:lpstr>Diatitels</vt:lpstr>
      </vt:variant>
      <vt:variant>
        <vt:i4>19</vt:i4>
      </vt:variant>
    </vt:vector>
  </HeadingPairs>
  <TitlesOfParts>
    <vt:vector size="29" baseType="lpstr">
      <vt:lpstr>Arial</vt:lpstr>
      <vt:lpstr>Roboto Slab Medium</vt:lpstr>
      <vt:lpstr>Calibri</vt:lpstr>
      <vt:lpstr>Roboto Slab Regular Regular</vt:lpstr>
      <vt:lpstr>System Font Regular</vt:lpstr>
      <vt:lpstr>Wingdings</vt:lpstr>
      <vt:lpstr>Apple Symbols</vt:lpstr>
      <vt:lpstr>Roboto Slab Bold</vt:lpstr>
      <vt:lpstr>Carpe Diem BLD</vt:lpstr>
      <vt:lpstr>Splash screens</vt:lpstr>
      <vt:lpstr>Instructions for facilitator</vt:lpstr>
      <vt:lpstr>PowerPoint-presentatie</vt:lpstr>
      <vt:lpstr>Storyboard review</vt:lpstr>
      <vt:lpstr>The 8 steps of DARE</vt:lpstr>
      <vt:lpstr>Agenda</vt:lpstr>
      <vt:lpstr>PowerPoint-presentatie</vt:lpstr>
      <vt:lpstr>PowerPoint-presentatie</vt:lpstr>
      <vt:lpstr>Blueprint</vt:lpstr>
      <vt:lpstr>Blueprint</vt:lpstr>
      <vt:lpstr>PowerPoint-presentatie</vt:lpstr>
      <vt:lpstr>PowerPoint-presentatie</vt:lpstr>
      <vt:lpstr>PowerPoint-presentatie</vt:lpstr>
      <vt:lpstr>PowerPoint-presentatie</vt:lpstr>
      <vt:lpstr>Feedback from others</vt:lpstr>
      <vt:lpstr>PowerPoint-presentatie</vt:lpstr>
      <vt:lpstr>Evidence informed principles</vt:lpstr>
      <vt:lpstr>PowerPoint-presentatie</vt:lpstr>
      <vt:lpstr>Preparation for next meeting</vt:lpstr>
      <vt:lpstr>The 8 steps of DARE</vt:lpstr>
    </vt:vector>
  </TitlesOfParts>
  <Company>TU Delft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Wiebe Dijkstra</dc:creator>
  <cp:lastModifiedBy>Robbert Winkel</cp:lastModifiedBy>
  <cp:revision>3</cp:revision>
  <dcterms:created xsi:type="dcterms:W3CDTF">2022-06-08T13:49:48Z</dcterms:created>
  <dcterms:modified xsi:type="dcterms:W3CDTF">2024-09-18T08:59:37Z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0x010100EEC322C1BAC0E4459C9B03859DA723EB</vt:lpwstr>
  </property>
  <property fmtid="{D5CDD505-2E9C-101B-9397-08002B2CF9AE}" pid="3" name="MediaServiceImageTags">
    <vt:lpwstr/>
  </property>
</Properties>
</file>