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30275213" cy="4280376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656"/>
    <a:srgbClr val="FFD243"/>
    <a:srgbClr val="FFFFFF"/>
    <a:srgbClr val="EAA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0E3C7-209D-4598-92E1-B859A71827C8}" v="68" dt="2021-03-25T17:33:16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49" autoAdjust="0"/>
    <p:restoredTop sz="94660"/>
  </p:normalViewPr>
  <p:slideViewPr>
    <p:cSldViewPr snapToGrid="0">
      <p:cViewPr varScale="1">
        <p:scale>
          <a:sx n="19" d="100"/>
          <a:sy n="19" d="100"/>
        </p:scale>
        <p:origin x="378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kouvelas" userId="42010392b84a2793" providerId="LiveId" clId="{77F0E3C7-209D-4598-92E1-B859A71827C8}"/>
    <pc:docChg chg="undo redo custSel modSld">
      <pc:chgData name="nikos kouvelas" userId="42010392b84a2793" providerId="LiveId" clId="{77F0E3C7-209D-4598-92E1-B859A71827C8}" dt="2021-03-25T17:57:20.479" v="4900" actId="14100"/>
      <pc:docMkLst>
        <pc:docMk/>
      </pc:docMkLst>
      <pc:sldChg chg="addSp delSp modSp mod setBg">
        <pc:chgData name="nikos kouvelas" userId="42010392b84a2793" providerId="LiveId" clId="{77F0E3C7-209D-4598-92E1-B859A71827C8}" dt="2021-03-25T17:57:20.479" v="4900" actId="14100"/>
        <pc:sldMkLst>
          <pc:docMk/>
          <pc:sldMk cId="3338127231" sldId="256"/>
        </pc:sldMkLst>
        <pc:spChg chg="add mod">
          <ac:chgData name="nikos kouvelas" userId="42010392b84a2793" providerId="LiveId" clId="{77F0E3C7-209D-4598-92E1-B859A71827C8}" dt="2021-03-25T13:04:48.639" v="145" actId="2085"/>
          <ac:spMkLst>
            <pc:docMk/>
            <pc:sldMk cId="3338127231" sldId="256"/>
            <ac:spMk id="2" creationId="{A14ECE6B-2A43-408E-ADE7-F898DF8B5DEB}"/>
          </ac:spMkLst>
        </pc:spChg>
        <pc:spChg chg="mod">
          <ac:chgData name="nikos kouvelas" userId="42010392b84a2793" providerId="LiveId" clId="{77F0E3C7-209D-4598-92E1-B859A71827C8}" dt="2021-03-25T17:56:44.272" v="4897" actId="113"/>
          <ac:spMkLst>
            <pc:docMk/>
            <pc:sldMk cId="3338127231" sldId="256"/>
            <ac:spMk id="5" creationId="{683EC93E-9386-4A1C-BDAA-B896E839F54C}"/>
          </ac:spMkLst>
        </pc:spChg>
        <pc:spChg chg="mod">
          <ac:chgData name="nikos kouvelas" userId="42010392b84a2793" providerId="LiveId" clId="{77F0E3C7-209D-4598-92E1-B859A71827C8}" dt="2021-03-25T17:30:35.983" v="4748" actId="14100"/>
          <ac:spMkLst>
            <pc:docMk/>
            <pc:sldMk cId="3338127231" sldId="256"/>
            <ac:spMk id="6" creationId="{5454BA2C-2CC4-4DCD-B8EA-D34683E943BD}"/>
          </ac:spMkLst>
        </pc:spChg>
        <pc:spChg chg="mod">
          <ac:chgData name="nikos kouvelas" userId="42010392b84a2793" providerId="LiveId" clId="{77F0E3C7-209D-4598-92E1-B859A71827C8}" dt="2021-03-25T17:30:22.665" v="4746" actId="1076"/>
          <ac:spMkLst>
            <pc:docMk/>
            <pc:sldMk cId="3338127231" sldId="256"/>
            <ac:spMk id="7" creationId="{FEF5DD2C-3E8B-44F1-9F1E-E45B4BF764CE}"/>
          </ac:spMkLst>
        </pc:spChg>
        <pc:spChg chg="mod">
          <ac:chgData name="nikos kouvelas" userId="42010392b84a2793" providerId="LiveId" clId="{77F0E3C7-209D-4598-92E1-B859A71827C8}" dt="2021-03-25T17:31:12.629" v="4774" actId="1076"/>
          <ac:spMkLst>
            <pc:docMk/>
            <pc:sldMk cId="3338127231" sldId="256"/>
            <ac:spMk id="9" creationId="{E56DAF35-8691-433F-849F-421AE02896D0}"/>
          </ac:spMkLst>
        </pc:spChg>
        <pc:spChg chg="del mod">
          <ac:chgData name="nikos kouvelas" userId="42010392b84a2793" providerId="LiveId" clId="{77F0E3C7-209D-4598-92E1-B859A71827C8}" dt="2021-03-25T14:00:34.007" v="1126" actId="478"/>
          <ac:spMkLst>
            <pc:docMk/>
            <pc:sldMk cId="3338127231" sldId="256"/>
            <ac:spMk id="11" creationId="{CD9E141F-41A8-4CD9-9C60-05E46952855F}"/>
          </ac:spMkLst>
        </pc:spChg>
        <pc:spChg chg="del mod">
          <ac:chgData name="nikos kouvelas" userId="42010392b84a2793" providerId="LiveId" clId="{77F0E3C7-209D-4598-92E1-B859A71827C8}" dt="2021-03-25T14:00:36.988" v="1128" actId="478"/>
          <ac:spMkLst>
            <pc:docMk/>
            <pc:sldMk cId="3338127231" sldId="256"/>
            <ac:spMk id="16" creationId="{8FEF820E-2656-4EFB-9844-75DAC1A4DDC3}"/>
          </ac:spMkLst>
        </pc:spChg>
        <pc:spChg chg="del mod">
          <ac:chgData name="nikos kouvelas" userId="42010392b84a2793" providerId="LiveId" clId="{77F0E3C7-209D-4598-92E1-B859A71827C8}" dt="2021-03-25T14:00:30.067" v="1123" actId="478"/>
          <ac:spMkLst>
            <pc:docMk/>
            <pc:sldMk cId="3338127231" sldId="256"/>
            <ac:spMk id="18" creationId="{014C197C-F48A-4637-A704-CFDDA5A2D60E}"/>
          </ac:spMkLst>
        </pc:spChg>
        <pc:spChg chg="del">
          <ac:chgData name="nikos kouvelas" userId="42010392b84a2793" providerId="LiveId" clId="{77F0E3C7-209D-4598-92E1-B859A71827C8}" dt="2021-03-25T14:00:35.778" v="1127" actId="478"/>
          <ac:spMkLst>
            <pc:docMk/>
            <pc:sldMk cId="3338127231" sldId="256"/>
            <ac:spMk id="19" creationId="{B60317C7-DA30-477A-81D0-8D1487239A30}"/>
          </ac:spMkLst>
        </pc:spChg>
        <pc:spChg chg="del mod">
          <ac:chgData name="nikos kouvelas" userId="42010392b84a2793" providerId="LiveId" clId="{77F0E3C7-209D-4598-92E1-B859A71827C8}" dt="2021-03-25T14:12:02.967" v="1527" actId="478"/>
          <ac:spMkLst>
            <pc:docMk/>
            <pc:sldMk cId="3338127231" sldId="256"/>
            <ac:spMk id="21" creationId="{6A5BDEC1-3EA7-4871-9E6C-D1CB03D3B3D9}"/>
          </ac:spMkLst>
        </pc:spChg>
        <pc:spChg chg="del mod">
          <ac:chgData name="nikos kouvelas" userId="42010392b84a2793" providerId="LiveId" clId="{77F0E3C7-209D-4598-92E1-B859A71827C8}" dt="2021-03-25T14:00:39.813" v="1131" actId="478"/>
          <ac:spMkLst>
            <pc:docMk/>
            <pc:sldMk cId="3338127231" sldId="256"/>
            <ac:spMk id="33" creationId="{EA350F9B-818B-4DF4-8169-DF3AC94C76DB}"/>
          </ac:spMkLst>
        </pc:spChg>
        <pc:spChg chg="add del mod">
          <ac:chgData name="nikos kouvelas" userId="42010392b84a2793" providerId="LiveId" clId="{77F0E3C7-209D-4598-92E1-B859A71827C8}" dt="2021-03-25T14:03:40.731" v="1190" actId="478"/>
          <ac:spMkLst>
            <pc:docMk/>
            <pc:sldMk cId="3338127231" sldId="256"/>
            <ac:spMk id="40" creationId="{911F6C38-4D48-46A9-892D-249988256B9A}"/>
          </ac:spMkLst>
        </pc:spChg>
        <pc:spChg chg="add mod">
          <ac:chgData name="nikos kouvelas" userId="42010392b84a2793" providerId="LiveId" clId="{77F0E3C7-209D-4598-92E1-B859A71827C8}" dt="2021-03-25T17:06:22.065" v="3728" actId="1036"/>
          <ac:spMkLst>
            <pc:docMk/>
            <pc:sldMk cId="3338127231" sldId="256"/>
            <ac:spMk id="42" creationId="{2327829B-C0AD-48F0-AAC5-70942B3A6FD3}"/>
          </ac:spMkLst>
        </pc:spChg>
        <pc:spChg chg="del">
          <ac:chgData name="nikos kouvelas" userId="42010392b84a2793" providerId="LiveId" clId="{77F0E3C7-209D-4598-92E1-B859A71827C8}" dt="2021-03-25T14:00:52.356" v="1155" actId="478"/>
          <ac:spMkLst>
            <pc:docMk/>
            <pc:sldMk cId="3338127231" sldId="256"/>
            <ac:spMk id="44" creationId="{8D3AC578-59D3-4B2B-8177-BF9B0312BC13}"/>
          </ac:spMkLst>
        </pc:spChg>
        <pc:spChg chg="del">
          <ac:chgData name="nikos kouvelas" userId="42010392b84a2793" providerId="LiveId" clId="{77F0E3C7-209D-4598-92E1-B859A71827C8}" dt="2021-03-25T14:01:05.820" v="1170" actId="478"/>
          <ac:spMkLst>
            <pc:docMk/>
            <pc:sldMk cId="3338127231" sldId="256"/>
            <ac:spMk id="51" creationId="{16B967E1-E133-463B-B4A1-0C2C64CFE1E5}"/>
          </ac:spMkLst>
        </pc:spChg>
        <pc:spChg chg="del mod">
          <ac:chgData name="nikos kouvelas" userId="42010392b84a2793" providerId="LiveId" clId="{77F0E3C7-209D-4598-92E1-B859A71827C8}" dt="2021-03-25T14:00:31.922" v="1125" actId="478"/>
          <ac:spMkLst>
            <pc:docMk/>
            <pc:sldMk cId="3338127231" sldId="256"/>
            <ac:spMk id="52" creationId="{E696DB69-D4D0-47AA-9E00-A1F5EEAAB5AE}"/>
          </ac:spMkLst>
        </pc:spChg>
        <pc:spChg chg="del">
          <ac:chgData name="nikos kouvelas" userId="42010392b84a2793" providerId="LiveId" clId="{77F0E3C7-209D-4598-92E1-B859A71827C8}" dt="2021-03-25T14:01:04.590" v="1169" actId="478"/>
          <ac:spMkLst>
            <pc:docMk/>
            <pc:sldMk cId="3338127231" sldId="256"/>
            <ac:spMk id="53" creationId="{4FFC9FD9-1E14-4CD2-AA1C-2C9B4DEBFB33}"/>
          </ac:spMkLst>
        </pc:spChg>
        <pc:spChg chg="del mod">
          <ac:chgData name="nikos kouvelas" userId="42010392b84a2793" providerId="LiveId" clId="{77F0E3C7-209D-4598-92E1-B859A71827C8}" dt="2021-03-25T14:01:03.171" v="1168" actId="478"/>
          <ac:spMkLst>
            <pc:docMk/>
            <pc:sldMk cId="3338127231" sldId="256"/>
            <ac:spMk id="54" creationId="{38A20B84-E080-48CF-AFFA-0C060C213343}"/>
          </ac:spMkLst>
        </pc:spChg>
        <pc:spChg chg="add mod">
          <ac:chgData name="nikos kouvelas" userId="42010392b84a2793" providerId="LiveId" clId="{77F0E3C7-209D-4598-92E1-B859A71827C8}" dt="2021-03-25T17:05:36.406" v="3688" actId="1035"/>
          <ac:spMkLst>
            <pc:docMk/>
            <pc:sldMk cId="3338127231" sldId="256"/>
            <ac:spMk id="56" creationId="{6A783A45-1752-4110-9637-95794DDE6E2A}"/>
          </ac:spMkLst>
        </pc:spChg>
        <pc:spChg chg="add mod">
          <ac:chgData name="nikos kouvelas" userId="42010392b84a2793" providerId="LiveId" clId="{77F0E3C7-209D-4598-92E1-B859A71827C8}" dt="2021-03-25T17:31:16.769" v="4775" actId="14100"/>
          <ac:spMkLst>
            <pc:docMk/>
            <pc:sldMk cId="3338127231" sldId="256"/>
            <ac:spMk id="57" creationId="{EC3E1EBC-CF29-442A-98AF-2360AC0F8E8C}"/>
          </ac:spMkLst>
        </pc:spChg>
        <pc:spChg chg="del">
          <ac:chgData name="nikos kouvelas" userId="42010392b84a2793" providerId="LiveId" clId="{77F0E3C7-209D-4598-92E1-B859A71827C8}" dt="2021-03-25T14:00:50.733" v="1153" actId="478"/>
          <ac:spMkLst>
            <pc:docMk/>
            <pc:sldMk cId="3338127231" sldId="256"/>
            <ac:spMk id="59" creationId="{A40DD26E-3C48-4D54-9AFA-415E813BCBB2}"/>
          </ac:spMkLst>
        </pc:spChg>
        <pc:spChg chg="del">
          <ac:chgData name="nikos kouvelas" userId="42010392b84a2793" providerId="LiveId" clId="{77F0E3C7-209D-4598-92E1-B859A71827C8}" dt="2021-03-25T14:00:47.242" v="1145" actId="478"/>
          <ac:spMkLst>
            <pc:docMk/>
            <pc:sldMk cId="3338127231" sldId="256"/>
            <ac:spMk id="61" creationId="{8535679A-47E5-4418-9E80-1218B9BC222F}"/>
          </ac:spMkLst>
        </pc:spChg>
        <pc:spChg chg="add mod">
          <ac:chgData name="nikos kouvelas" userId="42010392b84a2793" providerId="LiveId" clId="{77F0E3C7-209D-4598-92E1-B859A71827C8}" dt="2021-03-25T17:06:22.065" v="3728" actId="1036"/>
          <ac:spMkLst>
            <pc:docMk/>
            <pc:sldMk cId="3338127231" sldId="256"/>
            <ac:spMk id="63" creationId="{5C9962F8-E900-40C4-9DD0-8EEBE23F48A4}"/>
          </ac:spMkLst>
        </pc:spChg>
        <pc:spChg chg="add mod">
          <ac:chgData name="nikos kouvelas" userId="42010392b84a2793" providerId="LiveId" clId="{77F0E3C7-209D-4598-92E1-B859A71827C8}" dt="2021-03-25T17:05:50.805" v="3689" actId="1076"/>
          <ac:spMkLst>
            <pc:docMk/>
            <pc:sldMk cId="3338127231" sldId="256"/>
            <ac:spMk id="64" creationId="{6B1A5EAE-230C-4C4C-A112-BAEF5C7F90AF}"/>
          </ac:spMkLst>
        </pc:spChg>
        <pc:spChg chg="del mod">
          <ac:chgData name="nikos kouvelas" userId="42010392b84a2793" providerId="LiveId" clId="{77F0E3C7-209D-4598-92E1-B859A71827C8}" dt="2021-03-25T14:01:01.106" v="1166" actId="478"/>
          <ac:spMkLst>
            <pc:docMk/>
            <pc:sldMk cId="3338127231" sldId="256"/>
            <ac:spMk id="65" creationId="{7FABFD82-514C-4FA8-8092-EAA0427E37C4}"/>
          </ac:spMkLst>
        </pc:spChg>
        <pc:spChg chg="add mod">
          <ac:chgData name="nikos kouvelas" userId="42010392b84a2793" providerId="LiveId" clId="{77F0E3C7-209D-4598-92E1-B859A71827C8}" dt="2021-03-25T17:30:50.415" v="4772" actId="1035"/>
          <ac:spMkLst>
            <pc:docMk/>
            <pc:sldMk cId="3338127231" sldId="256"/>
            <ac:spMk id="68" creationId="{9A80DC9A-31EF-4958-992D-B38F0D51AEB8}"/>
          </ac:spMkLst>
        </pc:spChg>
        <pc:spChg chg="add mod">
          <ac:chgData name="nikos kouvelas" userId="42010392b84a2793" providerId="LiveId" clId="{77F0E3C7-209D-4598-92E1-B859A71827C8}" dt="2021-03-25T17:30:50.415" v="4772" actId="1035"/>
          <ac:spMkLst>
            <pc:docMk/>
            <pc:sldMk cId="3338127231" sldId="256"/>
            <ac:spMk id="70" creationId="{78A91F9A-DAB2-4BB2-92DB-1201D0788341}"/>
          </ac:spMkLst>
        </pc:spChg>
        <pc:spChg chg="add mod">
          <ac:chgData name="nikos kouvelas" userId="42010392b84a2793" providerId="LiveId" clId="{77F0E3C7-209D-4598-92E1-B859A71827C8}" dt="2021-03-25T17:40:42.463" v="4889" actId="20577"/>
          <ac:spMkLst>
            <pc:docMk/>
            <pc:sldMk cId="3338127231" sldId="256"/>
            <ac:spMk id="71" creationId="{BFB6938E-CF18-4E35-B805-6308E8003AC5}"/>
          </ac:spMkLst>
        </pc:spChg>
        <pc:spChg chg="del mod">
          <ac:chgData name="nikos kouvelas" userId="42010392b84a2793" providerId="LiveId" clId="{77F0E3C7-209D-4598-92E1-B859A71827C8}" dt="2021-03-25T14:00:58.576" v="1163" actId="478"/>
          <ac:spMkLst>
            <pc:docMk/>
            <pc:sldMk cId="3338127231" sldId="256"/>
            <ac:spMk id="73" creationId="{E5DDA7C3-55F6-418B-8D3F-21894276B8E4}"/>
          </ac:spMkLst>
        </pc:spChg>
        <pc:spChg chg="add mod">
          <ac:chgData name="nikos kouvelas" userId="42010392b84a2793" providerId="LiveId" clId="{77F0E3C7-209D-4598-92E1-B859A71827C8}" dt="2021-03-25T17:30:31.848" v="4747" actId="1076"/>
          <ac:spMkLst>
            <pc:docMk/>
            <pc:sldMk cId="3338127231" sldId="256"/>
            <ac:spMk id="74" creationId="{DDA60E60-8117-4D08-A63C-1E50EAB4B99B}"/>
          </ac:spMkLst>
        </pc:spChg>
        <pc:spChg chg="add mod ord">
          <ac:chgData name="nikos kouvelas" userId="42010392b84a2793" providerId="LiveId" clId="{77F0E3C7-209D-4598-92E1-B859A71827C8}" dt="2021-03-25T17:30:31.848" v="4747" actId="1076"/>
          <ac:spMkLst>
            <pc:docMk/>
            <pc:sldMk cId="3338127231" sldId="256"/>
            <ac:spMk id="77" creationId="{07007DA2-8798-4ACE-8269-4CF094ACC041}"/>
          </ac:spMkLst>
        </pc:spChg>
        <pc:spChg chg="add mod">
          <ac:chgData name="nikos kouvelas" userId="42010392b84a2793" providerId="LiveId" clId="{77F0E3C7-209D-4598-92E1-B859A71827C8}" dt="2021-03-25T17:32:52.867" v="4804" actId="1036"/>
          <ac:spMkLst>
            <pc:docMk/>
            <pc:sldMk cId="3338127231" sldId="256"/>
            <ac:spMk id="78" creationId="{54C2FC85-650C-4428-A7B6-DEF98201E95A}"/>
          </ac:spMkLst>
        </pc:spChg>
        <pc:spChg chg="add mod">
          <ac:chgData name="nikos kouvelas" userId="42010392b84a2793" providerId="LiveId" clId="{77F0E3C7-209D-4598-92E1-B859A71827C8}" dt="2021-03-25T17:32:38.215" v="4795" actId="1076"/>
          <ac:spMkLst>
            <pc:docMk/>
            <pc:sldMk cId="3338127231" sldId="256"/>
            <ac:spMk id="80" creationId="{F64F0EBC-2620-4BD4-9F58-BAB64271BF3F}"/>
          </ac:spMkLst>
        </pc:spChg>
        <pc:spChg chg="add mod">
          <ac:chgData name="nikos kouvelas" userId="42010392b84a2793" providerId="LiveId" clId="{77F0E3C7-209D-4598-92E1-B859A71827C8}" dt="2021-03-25T17:32:52.867" v="4804" actId="1036"/>
          <ac:spMkLst>
            <pc:docMk/>
            <pc:sldMk cId="3338127231" sldId="256"/>
            <ac:spMk id="83" creationId="{2409B007-92D9-4FA9-B3FD-4990945E1420}"/>
          </ac:spMkLst>
        </pc:spChg>
        <pc:spChg chg="del">
          <ac:chgData name="nikos kouvelas" userId="42010392b84a2793" providerId="LiveId" clId="{77F0E3C7-209D-4598-92E1-B859A71827C8}" dt="2021-03-25T14:00:43.740" v="1137" actId="478"/>
          <ac:spMkLst>
            <pc:docMk/>
            <pc:sldMk cId="3338127231" sldId="256"/>
            <ac:spMk id="84" creationId="{468B06C7-8D31-478C-9D94-AF4336D7583A}"/>
          </ac:spMkLst>
        </pc:spChg>
        <pc:spChg chg="add mod ord">
          <ac:chgData name="nikos kouvelas" userId="42010392b84a2793" providerId="LiveId" clId="{77F0E3C7-209D-4598-92E1-B859A71827C8}" dt="2021-03-25T17:40:28.225" v="4879" actId="1076"/>
          <ac:spMkLst>
            <pc:docMk/>
            <pc:sldMk cId="3338127231" sldId="256"/>
            <ac:spMk id="85" creationId="{DEC2C39A-84D3-4EA6-90FE-707868653B96}"/>
          </ac:spMkLst>
        </pc:spChg>
        <pc:spChg chg="add mod">
          <ac:chgData name="nikos kouvelas" userId="42010392b84a2793" providerId="LiveId" clId="{77F0E3C7-209D-4598-92E1-B859A71827C8}" dt="2021-03-25T17:32:52.867" v="4804" actId="1036"/>
          <ac:spMkLst>
            <pc:docMk/>
            <pc:sldMk cId="3338127231" sldId="256"/>
            <ac:spMk id="86" creationId="{3EDC3D42-BC07-4B4D-B359-8EB8B9602CF3}"/>
          </ac:spMkLst>
        </pc:spChg>
        <pc:spChg chg="add del mod">
          <ac:chgData name="nikos kouvelas" userId="42010392b84a2793" providerId="LiveId" clId="{77F0E3C7-209D-4598-92E1-B859A71827C8}" dt="2021-03-25T17:32:52.867" v="4804" actId="1036"/>
          <ac:spMkLst>
            <pc:docMk/>
            <pc:sldMk cId="3338127231" sldId="256"/>
            <ac:spMk id="87" creationId="{866666DF-4E2D-41FD-B71D-D4D0FAAE4CFA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88" creationId="{0F5718D8-B833-4ABB-B3DE-F9573A80546C}"/>
          </ac:spMkLst>
        </pc:spChg>
        <pc:spChg chg="add mod">
          <ac:chgData name="nikos kouvelas" userId="42010392b84a2793" providerId="LiveId" clId="{77F0E3C7-209D-4598-92E1-B859A71827C8}" dt="2021-03-25T17:34:10.694" v="4832" actId="1076"/>
          <ac:spMkLst>
            <pc:docMk/>
            <pc:sldMk cId="3338127231" sldId="256"/>
            <ac:spMk id="89" creationId="{BD674D6E-8A2F-49D8-96DE-FC8B64593E92}"/>
          </ac:spMkLst>
        </pc:spChg>
        <pc:spChg chg="add mod">
          <ac:chgData name="nikos kouvelas" userId="42010392b84a2793" providerId="LiveId" clId="{77F0E3C7-209D-4598-92E1-B859A71827C8}" dt="2021-03-25T16:09:58.676" v="3141" actId="14100"/>
          <ac:spMkLst>
            <pc:docMk/>
            <pc:sldMk cId="3338127231" sldId="256"/>
            <ac:spMk id="90" creationId="{94A40E73-C840-47D6-9523-16426436E08D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101" creationId="{A304EB93-A424-4024-921A-7F4D2EDBD49D}"/>
          </ac:spMkLst>
        </pc:spChg>
        <pc:spChg chg="add mod">
          <ac:chgData name="nikos kouvelas" userId="42010392b84a2793" providerId="LiveId" clId="{77F0E3C7-209D-4598-92E1-B859A71827C8}" dt="2021-03-25T17:32:52.867" v="4804" actId="1036"/>
          <ac:spMkLst>
            <pc:docMk/>
            <pc:sldMk cId="3338127231" sldId="256"/>
            <ac:spMk id="102" creationId="{427CED18-DDE0-440E-804E-8127C3DA0E5D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103" creationId="{24F176EF-CB68-4098-A483-2566E64B2556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104" creationId="{D05CBFBC-5182-482E-936A-A595D045E52B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111" creationId="{A2A1FA7B-CD0B-488A-B8C7-36452DE9293C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112" creationId="{F12329EF-3CCE-40A5-A6B1-E9B99865BD95}"/>
          </ac:spMkLst>
        </pc:spChg>
        <pc:spChg chg="add mod">
          <ac:chgData name="nikos kouvelas" userId="42010392b84a2793" providerId="LiveId" clId="{77F0E3C7-209D-4598-92E1-B859A71827C8}" dt="2021-03-25T17:33:52.149" v="4831" actId="1036"/>
          <ac:spMkLst>
            <pc:docMk/>
            <pc:sldMk cId="3338127231" sldId="256"/>
            <ac:spMk id="113" creationId="{8F3B23C1-DA60-4A6D-B412-149B45FA9A40}"/>
          </ac:spMkLst>
        </pc:spChg>
        <pc:spChg chg="add mod">
          <ac:chgData name="nikos kouvelas" userId="42010392b84a2793" providerId="LiveId" clId="{77F0E3C7-209D-4598-92E1-B859A71827C8}" dt="2021-03-25T17:36:02.290" v="4858" actId="14100"/>
          <ac:spMkLst>
            <pc:docMk/>
            <pc:sldMk cId="3338127231" sldId="256"/>
            <ac:spMk id="114" creationId="{22884C34-E4D5-4278-B71E-6C4D1114CBD4}"/>
          </ac:spMkLst>
        </pc:spChg>
        <pc:spChg chg="add mod">
          <ac:chgData name="nikos kouvelas" userId="42010392b84a2793" providerId="LiveId" clId="{77F0E3C7-209D-4598-92E1-B859A71827C8}" dt="2021-03-25T17:40:02.780" v="4874" actId="1036"/>
          <ac:spMkLst>
            <pc:docMk/>
            <pc:sldMk cId="3338127231" sldId="256"/>
            <ac:spMk id="115" creationId="{0E7D160A-9864-4C9D-8095-71B5B12C1B84}"/>
          </ac:spMkLst>
        </pc:spChg>
        <pc:spChg chg="add mod">
          <ac:chgData name="nikos kouvelas" userId="42010392b84a2793" providerId="LiveId" clId="{77F0E3C7-209D-4598-92E1-B859A71827C8}" dt="2021-03-25T17:36:05.414" v="4859" actId="14100"/>
          <ac:spMkLst>
            <pc:docMk/>
            <pc:sldMk cId="3338127231" sldId="256"/>
            <ac:spMk id="124" creationId="{3CE68BEA-D4AA-4CD9-9C32-CC21B2077AA7}"/>
          </ac:spMkLst>
        </pc:spChg>
        <pc:spChg chg="add mod">
          <ac:chgData name="nikos kouvelas" userId="42010392b84a2793" providerId="LiveId" clId="{77F0E3C7-209D-4598-92E1-B859A71827C8}" dt="2021-03-25T17:13:21.182" v="4138" actId="1076"/>
          <ac:spMkLst>
            <pc:docMk/>
            <pc:sldMk cId="3338127231" sldId="256"/>
            <ac:spMk id="125" creationId="{ECB496D7-85C2-4A9D-9857-91F70F62ED78}"/>
          </ac:spMkLst>
        </pc:spChg>
        <pc:spChg chg="add mod ord">
          <ac:chgData name="nikos kouvelas" userId="42010392b84a2793" providerId="LiveId" clId="{77F0E3C7-209D-4598-92E1-B859A71827C8}" dt="2021-03-25T17:36:10.181" v="4860" actId="14100"/>
          <ac:spMkLst>
            <pc:docMk/>
            <pc:sldMk cId="3338127231" sldId="256"/>
            <ac:spMk id="126" creationId="{2A24FAF6-2D0C-4B8F-9B8A-2B88BD1E5BEF}"/>
          </ac:spMkLst>
        </pc:spChg>
        <pc:spChg chg="add mod ord">
          <ac:chgData name="nikos kouvelas" userId="42010392b84a2793" providerId="LiveId" clId="{77F0E3C7-209D-4598-92E1-B859A71827C8}" dt="2021-03-25T17:57:15.257" v="4899" actId="14100"/>
          <ac:spMkLst>
            <pc:docMk/>
            <pc:sldMk cId="3338127231" sldId="256"/>
            <ac:spMk id="127" creationId="{EC443612-71FE-4750-BAD1-D7694491595E}"/>
          </ac:spMkLst>
        </pc:spChg>
        <pc:spChg chg="add mod">
          <ac:chgData name="nikos kouvelas" userId="42010392b84a2793" providerId="LiveId" clId="{77F0E3C7-209D-4598-92E1-B859A71827C8}" dt="2021-03-25T17:40:07.016" v="4875" actId="1036"/>
          <ac:spMkLst>
            <pc:docMk/>
            <pc:sldMk cId="3338127231" sldId="256"/>
            <ac:spMk id="128" creationId="{ECA5A830-DC74-40E2-AF33-474ED141DC3F}"/>
          </ac:spMkLst>
        </pc:spChg>
        <pc:spChg chg="add mod">
          <ac:chgData name="nikos kouvelas" userId="42010392b84a2793" providerId="LiveId" clId="{77F0E3C7-209D-4598-92E1-B859A71827C8}" dt="2021-03-25T17:57:20.479" v="4900" actId="14100"/>
          <ac:spMkLst>
            <pc:docMk/>
            <pc:sldMk cId="3338127231" sldId="256"/>
            <ac:spMk id="129" creationId="{970A207D-A5BF-4E3D-AA7E-27224341C16A}"/>
          </ac:spMkLst>
        </pc:spChg>
        <pc:spChg chg="add mod">
          <ac:chgData name="nikos kouvelas" userId="42010392b84a2793" providerId="LiveId" clId="{77F0E3C7-209D-4598-92E1-B859A71827C8}" dt="2021-03-25T17:31:38.843" v="4778" actId="571"/>
          <ac:spMkLst>
            <pc:docMk/>
            <pc:sldMk cId="3338127231" sldId="256"/>
            <ac:spMk id="131" creationId="{A8616920-383A-4B15-A971-ACE9D2D246AE}"/>
          </ac:spMkLst>
        </pc:spChg>
        <pc:spChg chg="add mod">
          <ac:chgData name="nikos kouvelas" userId="42010392b84a2793" providerId="LiveId" clId="{77F0E3C7-209D-4598-92E1-B859A71827C8}" dt="2021-03-25T17:32:44.069" v="4797" actId="571"/>
          <ac:spMkLst>
            <pc:docMk/>
            <pc:sldMk cId="3338127231" sldId="256"/>
            <ac:spMk id="132" creationId="{87D3525A-61F0-45F3-B588-53E8B470D545}"/>
          </ac:spMkLst>
        </pc:spChg>
        <pc:spChg chg="add mod">
          <ac:chgData name="nikos kouvelas" userId="42010392b84a2793" providerId="LiveId" clId="{77F0E3C7-209D-4598-92E1-B859A71827C8}" dt="2021-03-25T17:32:44.069" v="4797" actId="571"/>
          <ac:spMkLst>
            <pc:docMk/>
            <pc:sldMk cId="3338127231" sldId="256"/>
            <ac:spMk id="133" creationId="{952A7547-400B-43BE-A024-B77C7B7A92FA}"/>
          </ac:spMkLst>
        </pc:spChg>
        <pc:graphicFrameChg chg="add del mod">
          <ac:chgData name="nikos kouvelas" userId="42010392b84a2793" providerId="LiveId" clId="{77F0E3C7-209D-4598-92E1-B859A71827C8}" dt="2021-03-25T13:29:54.588" v="386" actId="478"/>
          <ac:graphicFrameMkLst>
            <pc:docMk/>
            <pc:sldMk cId="3338127231" sldId="256"/>
            <ac:graphicFrameMk id="26" creationId="{9AC47669-4B2E-4086-A31F-52FF0C24B7BC}"/>
          </ac:graphicFrameMkLst>
        </pc:graphicFrameChg>
        <pc:picChg chg="mod ord">
          <ac:chgData name="nikos kouvelas" userId="42010392b84a2793" providerId="LiveId" clId="{77F0E3C7-209D-4598-92E1-B859A71827C8}" dt="2021-03-25T17:15:09.325" v="4257" actId="14100"/>
          <ac:picMkLst>
            <pc:docMk/>
            <pc:sldMk cId="3338127231" sldId="256"/>
            <ac:picMk id="3" creationId="{22E42464-98A5-4911-886A-8B07A828A084}"/>
          </ac:picMkLst>
        </pc:picChg>
        <pc:picChg chg="del">
          <ac:chgData name="nikos kouvelas" userId="42010392b84a2793" providerId="LiveId" clId="{77F0E3C7-209D-4598-92E1-B859A71827C8}" dt="2021-03-25T13:20:20.092" v="322" actId="478"/>
          <ac:picMkLst>
            <pc:docMk/>
            <pc:sldMk cId="3338127231" sldId="256"/>
            <ac:picMk id="4" creationId="{20EFD3BA-1FC3-4F32-8F62-D04797176AD8}"/>
          </ac:picMkLst>
        </pc:picChg>
        <pc:picChg chg="del">
          <ac:chgData name="nikos kouvelas" userId="42010392b84a2793" providerId="LiveId" clId="{77F0E3C7-209D-4598-92E1-B859A71827C8}" dt="2021-03-25T13:22:26.260" v="325" actId="478"/>
          <ac:picMkLst>
            <pc:docMk/>
            <pc:sldMk cId="3338127231" sldId="256"/>
            <ac:picMk id="10" creationId="{EFDDD50F-8B9E-4FF7-A971-AD42B2FFE387}"/>
          </ac:picMkLst>
        </pc:picChg>
        <pc:picChg chg="del">
          <ac:chgData name="nikos kouvelas" userId="42010392b84a2793" providerId="LiveId" clId="{77F0E3C7-209D-4598-92E1-B859A71827C8}" dt="2021-03-25T13:22:27.412" v="326" actId="478"/>
          <ac:picMkLst>
            <pc:docMk/>
            <pc:sldMk cId="3338127231" sldId="256"/>
            <ac:picMk id="12" creationId="{D624BEA2-0892-4A71-817C-DA277FD776E1}"/>
          </ac:picMkLst>
        </pc:picChg>
        <pc:picChg chg="del mod">
          <ac:chgData name="nikos kouvelas" userId="42010392b84a2793" providerId="LiveId" clId="{77F0E3C7-209D-4598-92E1-B859A71827C8}" dt="2021-03-25T14:00:42.748" v="1136" actId="478"/>
          <ac:picMkLst>
            <pc:docMk/>
            <pc:sldMk cId="3338127231" sldId="256"/>
            <ac:picMk id="13" creationId="{B5A1B682-4BED-4D0E-8663-98F224BC0EB7}"/>
          </ac:picMkLst>
        </pc:picChg>
        <pc:picChg chg="del">
          <ac:chgData name="nikos kouvelas" userId="42010392b84a2793" providerId="LiveId" clId="{77F0E3C7-209D-4598-92E1-B859A71827C8}" dt="2021-03-25T14:00:44.436" v="1138" actId="478"/>
          <ac:picMkLst>
            <pc:docMk/>
            <pc:sldMk cId="3338127231" sldId="256"/>
            <ac:picMk id="14" creationId="{0C554571-B989-4E48-80CB-333432AD14E5}"/>
          </ac:picMkLst>
        </pc:picChg>
        <pc:picChg chg="del mod">
          <ac:chgData name="nikos kouvelas" userId="42010392b84a2793" providerId="LiveId" clId="{77F0E3C7-209D-4598-92E1-B859A71827C8}" dt="2021-03-25T14:00:49.731" v="1152" actId="478"/>
          <ac:picMkLst>
            <pc:docMk/>
            <pc:sldMk cId="3338127231" sldId="256"/>
            <ac:picMk id="15" creationId="{8E89C085-0309-429A-BF61-CD9DC6EA9D29}"/>
          </ac:picMkLst>
        </pc:picChg>
        <pc:picChg chg="del">
          <ac:chgData name="nikos kouvelas" userId="42010392b84a2793" providerId="LiveId" clId="{77F0E3C7-209D-4598-92E1-B859A71827C8}" dt="2021-03-25T13:20:20.906" v="323" actId="478"/>
          <ac:picMkLst>
            <pc:docMk/>
            <pc:sldMk cId="3338127231" sldId="256"/>
            <ac:picMk id="17" creationId="{1ED76AA2-5A62-472B-A60E-3A59240EDD39}"/>
          </ac:picMkLst>
        </pc:picChg>
        <pc:picChg chg="del">
          <ac:chgData name="nikos kouvelas" userId="42010392b84a2793" providerId="LiveId" clId="{77F0E3C7-209D-4598-92E1-B859A71827C8}" dt="2021-03-25T14:00:53.029" v="1156" actId="478"/>
          <ac:picMkLst>
            <pc:docMk/>
            <pc:sldMk cId="3338127231" sldId="256"/>
            <ac:picMk id="20" creationId="{7614D5ED-9B18-4389-ACBA-90DC738757A6}"/>
          </ac:picMkLst>
        </pc:picChg>
        <pc:picChg chg="del">
          <ac:chgData name="nikos kouvelas" userId="42010392b84a2793" providerId="LiveId" clId="{77F0E3C7-209D-4598-92E1-B859A71827C8}" dt="2021-03-25T14:00:51.811" v="1154" actId="478"/>
          <ac:picMkLst>
            <pc:docMk/>
            <pc:sldMk cId="3338127231" sldId="256"/>
            <ac:picMk id="22" creationId="{566DDB96-10B5-48EB-9E60-7C92A530C78E}"/>
          </ac:picMkLst>
        </pc:picChg>
        <pc:picChg chg="del">
          <ac:chgData name="nikos kouvelas" userId="42010392b84a2793" providerId="LiveId" clId="{77F0E3C7-209D-4598-92E1-B859A71827C8}" dt="2021-03-25T14:00:54.233" v="1157" actId="478"/>
          <ac:picMkLst>
            <pc:docMk/>
            <pc:sldMk cId="3338127231" sldId="256"/>
            <ac:picMk id="23" creationId="{07DB6364-93B1-4A14-9628-12A569408E0A}"/>
          </ac:picMkLst>
        </pc:picChg>
        <pc:picChg chg="del">
          <ac:chgData name="nikos kouvelas" userId="42010392b84a2793" providerId="LiveId" clId="{77F0E3C7-209D-4598-92E1-B859A71827C8}" dt="2021-03-25T13:20:21.476" v="324" actId="478"/>
          <ac:picMkLst>
            <pc:docMk/>
            <pc:sldMk cId="3338127231" sldId="256"/>
            <ac:picMk id="24" creationId="{61CDFE9E-F275-433E-94BA-727AE5A3855D}"/>
          </ac:picMkLst>
        </pc:picChg>
        <pc:picChg chg="add mod">
          <ac:chgData name="nikos kouvelas" userId="42010392b84a2793" providerId="LiveId" clId="{77F0E3C7-209D-4598-92E1-B859A71827C8}" dt="2021-03-25T15:28:37.992" v="2464" actId="1076"/>
          <ac:picMkLst>
            <pc:docMk/>
            <pc:sldMk cId="3338127231" sldId="256"/>
            <ac:picMk id="25" creationId="{F9B4FDE4-B164-478D-AF6D-A8770F401135}"/>
          </ac:picMkLst>
        </pc:picChg>
        <pc:picChg chg="del">
          <ac:chgData name="nikos kouvelas" userId="42010392b84a2793" providerId="LiveId" clId="{77F0E3C7-209D-4598-92E1-B859A71827C8}" dt="2021-03-25T13:20:19.395" v="321" actId="478"/>
          <ac:picMkLst>
            <pc:docMk/>
            <pc:sldMk cId="3338127231" sldId="256"/>
            <ac:picMk id="27" creationId="{24C8DD37-B4E6-4BD8-B137-A087D7446229}"/>
          </ac:picMkLst>
        </pc:picChg>
        <pc:picChg chg="add mod">
          <ac:chgData name="nikos kouvelas" userId="42010392b84a2793" providerId="LiveId" clId="{77F0E3C7-209D-4598-92E1-B859A71827C8}" dt="2021-03-25T17:30:16.879" v="4745" actId="14100"/>
          <ac:picMkLst>
            <pc:docMk/>
            <pc:sldMk cId="3338127231" sldId="256"/>
            <ac:picMk id="29" creationId="{EDC77BA6-508D-4CC7-B000-16C88401D33A}"/>
          </ac:picMkLst>
        </pc:picChg>
        <pc:picChg chg="add mod">
          <ac:chgData name="nikos kouvelas" userId="42010392b84a2793" providerId="LiveId" clId="{77F0E3C7-209D-4598-92E1-B859A71827C8}" dt="2021-03-25T17:30:50.415" v="4772" actId="1035"/>
          <ac:picMkLst>
            <pc:docMk/>
            <pc:sldMk cId="3338127231" sldId="256"/>
            <ac:picMk id="31" creationId="{0DC39368-CA62-45E3-8E36-86E33CB71E91}"/>
          </ac:picMkLst>
        </pc:picChg>
        <pc:picChg chg="add mod">
          <ac:chgData name="nikos kouvelas" userId="42010392b84a2793" providerId="LiveId" clId="{77F0E3C7-209D-4598-92E1-B859A71827C8}" dt="2021-03-25T17:06:22.065" v="3728" actId="1036"/>
          <ac:picMkLst>
            <pc:docMk/>
            <pc:sldMk cId="3338127231" sldId="256"/>
            <ac:picMk id="35" creationId="{072FAFED-91C3-463B-A5E7-B978C6ABC073}"/>
          </ac:picMkLst>
        </pc:picChg>
        <pc:picChg chg="add mod">
          <ac:chgData name="nikos kouvelas" userId="42010392b84a2793" providerId="LiveId" clId="{77F0E3C7-209D-4598-92E1-B859A71827C8}" dt="2021-03-25T17:30:50.415" v="4772" actId="1035"/>
          <ac:picMkLst>
            <pc:docMk/>
            <pc:sldMk cId="3338127231" sldId="256"/>
            <ac:picMk id="39" creationId="{EAFCC2B1-F9B3-4904-A36E-E7F76765C897}"/>
          </ac:picMkLst>
        </pc:picChg>
        <pc:picChg chg="add mod">
          <ac:chgData name="nikos kouvelas" userId="42010392b84a2793" providerId="LiveId" clId="{77F0E3C7-209D-4598-92E1-B859A71827C8}" dt="2021-03-25T17:32:52.867" v="4804" actId="1036"/>
          <ac:picMkLst>
            <pc:docMk/>
            <pc:sldMk cId="3338127231" sldId="256"/>
            <ac:picMk id="45" creationId="{A4897966-1316-46C5-9F4A-4A7DB567A881}"/>
          </ac:picMkLst>
        </pc:picChg>
        <pc:picChg chg="add mod">
          <ac:chgData name="nikos kouvelas" userId="42010392b84a2793" providerId="LiveId" clId="{77F0E3C7-209D-4598-92E1-B859A71827C8}" dt="2021-03-25T17:32:52.867" v="4804" actId="1036"/>
          <ac:picMkLst>
            <pc:docMk/>
            <pc:sldMk cId="3338127231" sldId="256"/>
            <ac:picMk id="47" creationId="{45BEA32E-86C4-4ADF-B037-8A5F3CB4C5AB}"/>
          </ac:picMkLst>
        </pc:picChg>
        <pc:picChg chg="add del mod">
          <ac:chgData name="nikos kouvelas" userId="42010392b84a2793" providerId="LiveId" clId="{77F0E3C7-209D-4598-92E1-B859A71827C8}" dt="2021-03-25T15:23:53.228" v="2449" actId="478"/>
          <ac:picMkLst>
            <pc:docMk/>
            <pc:sldMk cId="3338127231" sldId="256"/>
            <ac:picMk id="49" creationId="{86DCF898-640E-4B10-A2E8-65C6136D4A2C}"/>
          </ac:picMkLst>
        </pc:picChg>
        <pc:picChg chg="add mod">
          <ac:chgData name="nikos kouvelas" userId="42010392b84a2793" providerId="LiveId" clId="{77F0E3C7-209D-4598-92E1-B859A71827C8}" dt="2021-03-25T17:32:52.867" v="4804" actId="1036"/>
          <ac:picMkLst>
            <pc:docMk/>
            <pc:sldMk cId="3338127231" sldId="256"/>
            <ac:picMk id="58" creationId="{A91783A6-67DB-4D92-8E3B-8B4D0FC85B05}"/>
          </ac:picMkLst>
        </pc:picChg>
        <pc:picChg chg="add del mod">
          <ac:chgData name="nikos kouvelas" userId="42010392b84a2793" providerId="LiveId" clId="{77F0E3C7-209D-4598-92E1-B859A71827C8}" dt="2021-03-25T16:10:36.059" v="3150" actId="478"/>
          <ac:picMkLst>
            <pc:docMk/>
            <pc:sldMk cId="3338127231" sldId="256"/>
            <ac:picMk id="66" creationId="{F0E1BD38-20AA-4DC4-A69C-C5B6FCD52693}"/>
          </ac:picMkLst>
        </pc:picChg>
        <pc:picChg chg="del mod">
          <ac:chgData name="nikos kouvelas" userId="42010392b84a2793" providerId="LiveId" clId="{77F0E3C7-209D-4598-92E1-B859A71827C8}" dt="2021-03-25T14:00:42.110" v="1134" actId="478"/>
          <ac:picMkLst>
            <pc:docMk/>
            <pc:sldMk cId="3338127231" sldId="256"/>
            <ac:picMk id="75" creationId="{9016E7BE-CD58-4E6A-8E41-5EC7D13E966E}"/>
          </ac:picMkLst>
        </pc:picChg>
        <pc:picChg chg="del">
          <ac:chgData name="nikos kouvelas" userId="42010392b84a2793" providerId="LiveId" clId="{77F0E3C7-209D-4598-92E1-B859A71827C8}" dt="2021-03-25T14:00:41.478" v="1132" actId="478"/>
          <ac:picMkLst>
            <pc:docMk/>
            <pc:sldMk cId="3338127231" sldId="256"/>
            <ac:picMk id="81" creationId="{DD0B9AFA-605E-49D4-BCCA-6A6A03A975C5}"/>
          </ac:picMkLst>
        </pc:picChg>
        <pc:picChg chg="add del mod">
          <ac:chgData name="nikos kouvelas" userId="42010392b84a2793" providerId="LiveId" clId="{77F0E3C7-209D-4598-92E1-B859A71827C8}" dt="2021-03-25T16:11:31.599" v="3177" actId="478"/>
          <ac:picMkLst>
            <pc:docMk/>
            <pc:sldMk cId="3338127231" sldId="256"/>
            <ac:picMk id="92" creationId="{3FDBFC31-982D-4A43-90B3-DD525B504BD7}"/>
          </ac:picMkLst>
        </pc:picChg>
        <pc:picChg chg="add mod">
          <ac:chgData name="nikos kouvelas" userId="42010392b84a2793" providerId="LiveId" clId="{77F0E3C7-209D-4598-92E1-B859A71827C8}" dt="2021-03-25T17:27:28.975" v="4728" actId="14100"/>
          <ac:picMkLst>
            <pc:docMk/>
            <pc:sldMk cId="3338127231" sldId="256"/>
            <ac:picMk id="94" creationId="{C98CD733-E423-4859-A830-0CFCFD433438}"/>
          </ac:picMkLst>
        </pc:picChg>
        <pc:picChg chg="add mod">
          <ac:chgData name="nikos kouvelas" userId="42010392b84a2793" providerId="LiveId" clId="{77F0E3C7-209D-4598-92E1-B859A71827C8}" dt="2021-03-25T17:33:52.149" v="4831" actId="1036"/>
          <ac:picMkLst>
            <pc:docMk/>
            <pc:sldMk cId="3338127231" sldId="256"/>
            <ac:picMk id="96" creationId="{3B7B79B7-A70E-4191-A4D0-19A2C4906649}"/>
          </ac:picMkLst>
        </pc:picChg>
        <pc:picChg chg="add mod">
          <ac:chgData name="nikos kouvelas" userId="42010392b84a2793" providerId="LiveId" clId="{77F0E3C7-209D-4598-92E1-B859A71827C8}" dt="2021-03-25T17:33:52.149" v="4831" actId="1036"/>
          <ac:picMkLst>
            <pc:docMk/>
            <pc:sldMk cId="3338127231" sldId="256"/>
            <ac:picMk id="98" creationId="{20C83165-CC4D-46B5-B30E-CA5BA7418E04}"/>
          </ac:picMkLst>
        </pc:picChg>
        <pc:picChg chg="add mod">
          <ac:chgData name="nikos kouvelas" userId="42010392b84a2793" providerId="LiveId" clId="{77F0E3C7-209D-4598-92E1-B859A71827C8}" dt="2021-03-25T17:33:52.149" v="4831" actId="1036"/>
          <ac:picMkLst>
            <pc:docMk/>
            <pc:sldMk cId="3338127231" sldId="256"/>
            <ac:picMk id="100" creationId="{ADCC17CD-31F9-448F-9989-F2A0B9A16AB3}"/>
          </ac:picMkLst>
        </pc:picChg>
        <pc:picChg chg="add mod">
          <ac:chgData name="nikos kouvelas" userId="42010392b84a2793" providerId="LiveId" clId="{77F0E3C7-209D-4598-92E1-B859A71827C8}" dt="2021-03-25T17:33:52.149" v="4831" actId="1036"/>
          <ac:picMkLst>
            <pc:docMk/>
            <pc:sldMk cId="3338127231" sldId="256"/>
            <ac:picMk id="106" creationId="{A20D4FE9-B6EF-4A6F-BC0C-A7BBB622EC3A}"/>
          </ac:picMkLst>
        </pc:picChg>
        <pc:picChg chg="add mod">
          <ac:chgData name="nikos kouvelas" userId="42010392b84a2793" providerId="LiveId" clId="{77F0E3C7-209D-4598-92E1-B859A71827C8}" dt="2021-03-25T17:33:52.149" v="4831" actId="1036"/>
          <ac:picMkLst>
            <pc:docMk/>
            <pc:sldMk cId="3338127231" sldId="256"/>
            <ac:picMk id="108" creationId="{86CC2B3D-5F03-4A8E-AD86-222FE41DFF71}"/>
          </ac:picMkLst>
        </pc:picChg>
        <pc:picChg chg="add mod">
          <ac:chgData name="nikos kouvelas" userId="42010392b84a2793" providerId="LiveId" clId="{77F0E3C7-209D-4598-92E1-B859A71827C8}" dt="2021-03-25T17:33:52.149" v="4831" actId="1036"/>
          <ac:picMkLst>
            <pc:docMk/>
            <pc:sldMk cId="3338127231" sldId="256"/>
            <ac:picMk id="110" creationId="{938481CA-B0E2-4AF6-9E0A-820BCEEA44E8}"/>
          </ac:picMkLst>
        </pc:picChg>
        <pc:picChg chg="add mod">
          <ac:chgData name="nikos kouvelas" userId="42010392b84a2793" providerId="LiveId" clId="{77F0E3C7-209D-4598-92E1-B859A71827C8}" dt="2021-03-25T17:35:38.243" v="4853" actId="14100"/>
          <ac:picMkLst>
            <pc:docMk/>
            <pc:sldMk cId="3338127231" sldId="256"/>
            <ac:picMk id="117" creationId="{651F40E9-323B-4D42-979B-5C0E879A2CF8}"/>
          </ac:picMkLst>
        </pc:picChg>
        <pc:picChg chg="add mod">
          <ac:chgData name="nikos kouvelas" userId="42010392b84a2793" providerId="LiveId" clId="{77F0E3C7-209D-4598-92E1-B859A71827C8}" dt="2021-03-25T17:35:50.602" v="4856" actId="1076"/>
          <ac:picMkLst>
            <pc:docMk/>
            <pc:sldMk cId="3338127231" sldId="256"/>
            <ac:picMk id="119" creationId="{B92D2D2D-7AE1-41C4-B71E-35B274EF1E91}"/>
          </ac:picMkLst>
        </pc:picChg>
        <pc:picChg chg="add mod">
          <ac:chgData name="nikos kouvelas" userId="42010392b84a2793" providerId="LiveId" clId="{77F0E3C7-209D-4598-92E1-B859A71827C8}" dt="2021-03-25T17:35:59.637" v="4857" actId="1076"/>
          <ac:picMkLst>
            <pc:docMk/>
            <pc:sldMk cId="3338127231" sldId="256"/>
            <ac:picMk id="121" creationId="{1660CD9D-7D1A-4349-A63C-E4F22EC9DB13}"/>
          </ac:picMkLst>
        </pc:picChg>
        <pc:picChg chg="add mod">
          <ac:chgData name="nikos kouvelas" userId="42010392b84a2793" providerId="LiveId" clId="{77F0E3C7-209D-4598-92E1-B859A71827C8}" dt="2021-03-25T17:07:51.411" v="3846" actId="571"/>
          <ac:picMkLst>
            <pc:docMk/>
            <pc:sldMk cId="3338127231" sldId="256"/>
            <ac:picMk id="122" creationId="{9F860DCD-B6CF-4979-906B-5EF19CCC20D7}"/>
          </ac:picMkLst>
        </pc:picChg>
        <pc:picChg chg="add mod">
          <ac:chgData name="nikos kouvelas" userId="42010392b84a2793" providerId="LiveId" clId="{77F0E3C7-209D-4598-92E1-B859A71827C8}" dt="2021-03-25T17:07:51.411" v="3846" actId="571"/>
          <ac:picMkLst>
            <pc:docMk/>
            <pc:sldMk cId="3338127231" sldId="256"/>
            <ac:picMk id="123" creationId="{E394DF1F-324C-48A7-90D5-4866B604056B}"/>
          </ac:picMkLst>
        </pc:picChg>
        <pc:picChg chg="add mod">
          <ac:chgData name="nikos kouvelas" userId="42010392b84a2793" providerId="LiveId" clId="{77F0E3C7-209D-4598-92E1-B859A71827C8}" dt="2021-03-25T17:31:38.843" v="4778" actId="571"/>
          <ac:picMkLst>
            <pc:docMk/>
            <pc:sldMk cId="3338127231" sldId="256"/>
            <ac:picMk id="130" creationId="{72DAF55B-6B95-48A7-A3F5-F0795D08A07A}"/>
          </ac:picMkLst>
        </pc:picChg>
        <pc:picChg chg="add mod">
          <ac:chgData name="nikos kouvelas" userId="42010392b84a2793" providerId="LiveId" clId="{77F0E3C7-209D-4598-92E1-B859A71827C8}" dt="2021-03-25T17:33:16.309" v="4808" actId="571"/>
          <ac:picMkLst>
            <pc:docMk/>
            <pc:sldMk cId="3338127231" sldId="256"/>
            <ac:picMk id="134" creationId="{4ED31B8B-B29C-4534-BEFE-AA955D1DAFAC}"/>
          </ac:picMkLst>
        </pc:picChg>
        <pc:cxnChg chg="del">
          <ac:chgData name="nikos kouvelas" userId="42010392b84a2793" providerId="LiveId" clId="{77F0E3C7-209D-4598-92E1-B859A71827C8}" dt="2021-03-25T14:00:49.286" v="1150" actId="478"/>
          <ac:cxnSpMkLst>
            <pc:docMk/>
            <pc:sldMk cId="3338127231" sldId="256"/>
            <ac:cxnSpMk id="32" creationId="{A161806D-4428-4746-A34D-1B7ECACD6131}"/>
          </ac:cxnSpMkLst>
        </pc:cxnChg>
        <pc:cxnChg chg="del">
          <ac:chgData name="nikos kouvelas" userId="42010392b84a2793" providerId="LiveId" clId="{77F0E3C7-209D-4598-92E1-B859A71827C8}" dt="2021-03-25T14:00:45.532" v="1141" actId="478"/>
          <ac:cxnSpMkLst>
            <pc:docMk/>
            <pc:sldMk cId="3338127231" sldId="256"/>
            <ac:cxnSpMk id="36" creationId="{EA8323DB-33BD-42F3-B58F-E84D4DD7BE09}"/>
          </ac:cxnSpMkLst>
        </pc:cxnChg>
        <pc:cxnChg chg="del">
          <ac:chgData name="nikos kouvelas" userId="42010392b84a2793" providerId="LiveId" clId="{77F0E3C7-209D-4598-92E1-B859A71827C8}" dt="2021-03-25T14:00:48.190" v="1147" actId="478"/>
          <ac:cxnSpMkLst>
            <pc:docMk/>
            <pc:sldMk cId="3338127231" sldId="256"/>
            <ac:cxnSpMk id="38" creationId="{49519858-0005-4420-87E1-A0F194201C03}"/>
          </ac:cxnSpMkLst>
        </pc:cxnChg>
        <pc:cxnChg chg="del mod">
          <ac:chgData name="nikos kouvelas" userId="42010392b84a2793" providerId="LiveId" clId="{77F0E3C7-209D-4598-92E1-B859A71827C8}" dt="2021-03-25T14:00:46.579" v="1144" actId="478"/>
          <ac:cxnSpMkLst>
            <pc:docMk/>
            <pc:sldMk cId="3338127231" sldId="256"/>
            <ac:cxnSpMk id="41" creationId="{721862B6-949F-4EF6-8A70-B8A1CBF86363}"/>
          </ac:cxnSpMkLst>
        </pc:cxnChg>
        <pc:cxnChg chg="del mod">
          <ac:chgData name="nikos kouvelas" userId="42010392b84a2793" providerId="LiveId" clId="{77F0E3C7-209D-4598-92E1-B859A71827C8}" dt="2021-03-25T14:00:48.848" v="1149" actId="478"/>
          <ac:cxnSpMkLst>
            <pc:docMk/>
            <pc:sldMk cId="3338127231" sldId="256"/>
            <ac:cxnSpMk id="55" creationId="{9C574E0F-5C39-4045-8F45-0E020DAC9186}"/>
          </ac:cxnSpMkLst>
        </pc:cxnChg>
        <pc:cxnChg chg="del">
          <ac:chgData name="nikos kouvelas" userId="42010392b84a2793" providerId="LiveId" clId="{77F0E3C7-209D-4598-92E1-B859A71827C8}" dt="2021-03-25T14:00:47.750" v="1146" actId="478"/>
          <ac:cxnSpMkLst>
            <pc:docMk/>
            <pc:sldMk cId="3338127231" sldId="256"/>
            <ac:cxnSpMk id="62" creationId="{823D6790-2736-4FE4-983C-BC736F627DF9}"/>
          </ac:cxnSpMkLst>
        </pc:cxnChg>
        <pc:cxnChg chg="del">
          <ac:chgData name="nikos kouvelas" userId="42010392b84a2793" providerId="LiveId" clId="{77F0E3C7-209D-4598-92E1-B859A71827C8}" dt="2021-03-25T14:00:59.273" v="1164" actId="478"/>
          <ac:cxnSpMkLst>
            <pc:docMk/>
            <pc:sldMk cId="3338127231" sldId="256"/>
            <ac:cxnSpMk id="67" creationId="{45129D63-494C-4D56-B989-2746C7EB2671}"/>
          </ac:cxnSpMkLst>
        </pc:cxnChg>
        <pc:cxnChg chg="del">
          <ac:chgData name="nikos kouvelas" userId="42010392b84a2793" providerId="LiveId" clId="{77F0E3C7-209D-4598-92E1-B859A71827C8}" dt="2021-03-25T14:00:55.738" v="1159" actId="478"/>
          <ac:cxnSpMkLst>
            <pc:docMk/>
            <pc:sldMk cId="3338127231" sldId="256"/>
            <ac:cxnSpMk id="69" creationId="{482B577D-B193-4356-9D47-649F82BB20A5}"/>
          </ac:cxnSpMkLst>
        </pc:cxnChg>
        <pc:cxnChg chg="del">
          <ac:chgData name="nikos kouvelas" userId="42010392b84a2793" providerId="LiveId" clId="{77F0E3C7-209D-4598-92E1-B859A71827C8}" dt="2021-03-25T14:00:55.113" v="1158" actId="478"/>
          <ac:cxnSpMkLst>
            <pc:docMk/>
            <pc:sldMk cId="3338127231" sldId="256"/>
            <ac:cxnSpMk id="72" creationId="{F10BF2B1-06E0-40BB-8BB9-E2D78F5B87B5}"/>
          </ac:cxnSpMkLst>
        </pc:cxnChg>
        <pc:cxnChg chg="del mod">
          <ac:chgData name="nikos kouvelas" userId="42010392b84a2793" providerId="LiveId" clId="{77F0E3C7-209D-4598-92E1-B859A71827C8}" dt="2021-03-25T14:00:45.064" v="1140" actId="478"/>
          <ac:cxnSpMkLst>
            <pc:docMk/>
            <pc:sldMk cId="3338127231" sldId="256"/>
            <ac:cxnSpMk id="76" creationId="{0586EC07-99FE-4148-A29D-1048E5F3AF5F}"/>
          </ac:cxnSpMkLst>
        </pc:cxnChg>
        <pc:cxnChg chg="del">
          <ac:chgData name="nikos kouvelas" userId="42010392b84a2793" providerId="LiveId" clId="{77F0E3C7-209D-4598-92E1-B859A71827C8}" dt="2021-03-25T14:00:56.854" v="1161" actId="478"/>
          <ac:cxnSpMkLst>
            <pc:docMk/>
            <pc:sldMk cId="3338127231" sldId="256"/>
            <ac:cxnSpMk id="79" creationId="{B3D8B24A-E50C-4AE2-ABE7-99AFD6DA4B4A}"/>
          </ac:cxnSpMkLst>
        </pc:cxnChg>
        <pc:cxnChg chg="del">
          <ac:chgData name="nikos kouvelas" userId="42010392b84a2793" providerId="LiveId" clId="{77F0E3C7-209D-4598-92E1-B859A71827C8}" dt="2021-03-25T14:00:46.048" v="1142" actId="478"/>
          <ac:cxnSpMkLst>
            <pc:docMk/>
            <pc:sldMk cId="3338127231" sldId="256"/>
            <ac:cxnSpMk id="82" creationId="{833CD930-16FC-4983-B872-1141C7ACDD19}"/>
          </ac:cxnSpMkLst>
        </pc:cxnChg>
      </pc:sldChg>
    </pc:docChg>
  </pc:docChgLst>
  <pc:docChgLst>
    <pc:chgData name="nikos kouvelas" userId="42010392b84a2793" providerId="Windows Live" clId="Web-{57D9C0D1-82F5-458C-8D3C-6E074B5085FF}"/>
    <pc:docChg chg="modSld">
      <pc:chgData name="nikos kouvelas" userId="42010392b84a2793" providerId="Windows Live" clId="Web-{57D9C0D1-82F5-458C-8D3C-6E074B5085FF}" dt="2019-06-20T18:33:47.484" v="0" actId="1076"/>
      <pc:docMkLst>
        <pc:docMk/>
      </pc:docMkLst>
      <pc:sldChg chg="modSp">
        <pc:chgData name="nikos kouvelas" userId="42010392b84a2793" providerId="Windows Live" clId="Web-{57D9C0D1-82F5-458C-8D3C-6E074B5085FF}" dt="2019-06-20T18:33:47.484" v="0" actId="1076"/>
        <pc:sldMkLst>
          <pc:docMk/>
          <pc:sldMk cId="3338127231" sldId="256"/>
        </pc:sldMkLst>
        <pc:spChg chg="mod">
          <ac:chgData name="nikos kouvelas" userId="42010392b84a2793" providerId="Windows Live" clId="Web-{57D9C0D1-82F5-458C-8D3C-6E074B5085FF}" dt="2019-06-20T18:33:47.484" v="0" actId="1076"/>
          <ac:spMkLst>
            <pc:docMk/>
            <pc:sldMk cId="3338127231" sldId="256"/>
            <ac:spMk id="54" creationId="{38A20B84-E080-48CF-AFFA-0C060C21334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B6AE-209C-4466-B4B7-29B57AF56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7005156"/>
            <a:ext cx="22706410" cy="14902051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9529F-7595-48F3-94A3-0340E01D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95C69-8ED5-49C2-A27A-0A179B1B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B1CD4-4C47-435C-BCFF-A2827B76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D8651-15E2-4E22-8403-246EE175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7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E24CD-E06E-4BC3-A998-D96D8061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14917-B441-4C8F-BD17-9F722DBEB7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0FDEF-BC86-4040-B874-50517FF7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736AA-CC56-4ED0-A848-DF64766D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540BB-A4C6-4E6A-8042-3699BFF4A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96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81B93-CDB5-4464-B68E-3F15CD7481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9857CE-8340-4DFC-9143-325CE6091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77B9E-607A-47A8-ACF9-C8C767E9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C2993-A2B9-4CDF-9C87-D08251A3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DA060-222B-48B8-AF17-70D8E221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7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E0CD-AA53-4D2C-888B-8DB42A2C8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A66A-B133-44E7-BBA8-46F1CD1A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2CE4-87D7-4F04-BD08-0F4DD328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0CFC3-C61E-4AB2-94D7-E28D2696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CBEF6-FFFC-4FEA-B4D9-E19CB855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6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77D2B-8C9D-4C7A-B79D-E142CCAB5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0EB56-F80F-4619-8F23-C0F8F0C56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75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75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A433B-5B1A-41BD-ADEA-A2C7CAA5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8FEDA-2295-4AAA-BCF8-A0CD4C18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43C36-4553-4AA7-9911-03B8FF724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41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1297A-7054-4BC7-A3A9-1E4721B2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E7D6-5B92-4CDA-B052-7DBC977E8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7AE46-9C08-4B9E-8853-305E5E7C1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83F2E-2B6D-49AF-A85F-6C8AA3F4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E2FD6-BCAB-4E44-8B70-6301DC55B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A4BF6-698D-41F0-AA15-8AA39450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94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F240-4892-402E-957B-F37311E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96D773-0F84-4A90-A7BD-5BA20C2B7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500E0-BEB7-4D97-A5D7-14CB34B6E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7D6448-B64F-4035-AAE5-69A3C2151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ECF77-4CF4-4523-A066-AEEE147BD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371F5-78D6-4C29-A4AB-F065B8CC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8BAEC-FD6D-4547-81F5-F2F2124F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558E4C-B24E-45EE-9F6D-82212F7E7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96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DF44-7E3F-4360-812D-D066E2BA1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8D9FA-A277-4F8D-AC94-268DB90E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D1799-877D-4346-A35D-099FFBDA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E47E2-28DF-4A91-A027-204CA7BC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9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C66F1D-AB1B-47DE-BA23-12BD40F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FC6BC3-F531-4616-A47E-53B36196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7DBAF-EE03-4E36-902C-48F523B9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9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82EB-BEF9-451F-A8FB-0B8BDB10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53809-D7AC-4932-B9FE-98794EB47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176EE-A968-46D9-A679-DDAF3CA02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663C8-16DD-4B31-8A5A-00AD2D2F4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1096D-F48F-4923-A7FE-A49795EF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C79CD-5ECF-47BE-8094-2510586A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1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DA6FD-4B09-4DFD-AF37-927099CCF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EC8021-A755-4489-98FB-C151D606E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18023-D2A2-4894-AA8A-180ED2169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48D96-2C4C-4A5A-A3D4-E226B634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043F4-8A7E-4F91-9C6D-F100CABF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90FEE-8E88-4360-9B64-9FA3DF566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4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590F38-1814-458F-AB30-C6ABA9EA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77C20-DA93-4B58-B3D6-4C962A5A1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B6ED4-03FA-4F8B-AB13-C79515DC2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1EE8-2CD9-40A3-B62E-C4A687569E2A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2D03C-C823-4AF5-900C-6E4A0EE92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56E60-0A57-40A8-89C7-F1A845BA8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A5094-F7DB-45B7-931A-B31C67337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83EC93E-9386-4A1C-BDAA-B896E839F54C}"/>
              </a:ext>
            </a:extLst>
          </p:cNvPr>
          <p:cNvSpPr txBox="1"/>
          <p:nvPr/>
        </p:nvSpPr>
        <p:spPr>
          <a:xfrm>
            <a:off x="1621918" y="1243800"/>
            <a:ext cx="2751288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Title:                                                                           							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 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								Photo: 3x4</a:t>
            </a:r>
            <a:b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Supervisors: </a:t>
            </a:r>
            <a:b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 (if applicable):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4ECE6B-2A43-408E-ADE7-F898DF8B5DEB}"/>
              </a:ext>
            </a:extLst>
          </p:cNvPr>
          <p:cNvSpPr/>
          <p:nvPr/>
        </p:nvSpPr>
        <p:spPr>
          <a:xfrm>
            <a:off x="0" y="0"/>
            <a:ext cx="1081597" cy="7316184"/>
          </a:xfrm>
          <a:prstGeom prst="rect">
            <a:avLst/>
          </a:prstGeom>
          <a:solidFill>
            <a:srgbClr val="EC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94A40E73-C840-47D6-9523-16426436E08D}"/>
              </a:ext>
            </a:extLst>
          </p:cNvPr>
          <p:cNvSpPr/>
          <p:nvPr/>
        </p:nvSpPr>
        <p:spPr>
          <a:xfrm rot="5400000">
            <a:off x="14307089" y="27415080"/>
            <a:ext cx="1661035" cy="30275212"/>
          </a:xfrm>
          <a:prstGeom prst="rect">
            <a:avLst/>
          </a:prstGeom>
          <a:solidFill>
            <a:srgbClr val="EC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4" name="Picture 93" descr="Logo&#10;&#10;Description automatically generated">
            <a:extLst>
              <a:ext uri="{FF2B5EF4-FFF2-40B4-BE49-F238E27FC236}">
                <a16:creationId xmlns:a16="http://schemas.microsoft.com/office/drawing/2014/main" id="{C98CD733-E423-4859-A830-0CFCFD43343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6006" y="39360787"/>
            <a:ext cx="2142136" cy="21421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E42464-98A5-4911-886A-8B07A828A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4472" y="39141541"/>
            <a:ext cx="4844987" cy="29875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3EC93E-9386-4A1C-BDAA-B896E839F54C}"/>
              </a:ext>
            </a:extLst>
          </p:cNvPr>
          <p:cNvSpPr txBox="1"/>
          <p:nvPr/>
        </p:nvSpPr>
        <p:spPr>
          <a:xfrm>
            <a:off x="1621918" y="9439611"/>
            <a:ext cx="182408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Text, images and 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charts can be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placed </a:t>
            </a: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you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wish and should appear in a logical and coherent sequence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standard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fonts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encouraged to use visuals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use photographs, make sure they are high </a:t>
            </a: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resolution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poster is printed in an A0 format</a:t>
            </a:r>
            <a:endParaRPr lang="en-US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2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99C7104F52D49A2EB1A67E15D4697" ma:contentTypeVersion="37" ma:contentTypeDescription="Een nieuw document maken." ma:contentTypeScope="" ma:versionID="8549731dc0c48df535b94557b48b179e">
  <xsd:schema xmlns:xsd="http://www.w3.org/2001/XMLSchema" xmlns:xs="http://www.w3.org/2001/XMLSchema" xmlns:p="http://schemas.microsoft.com/office/2006/metadata/properties" xmlns:ns2="9212b0ce-d830-4678-b5a3-789faacbf657" xmlns:ns3="c159a259-8008-4b8e-bd86-9881a3b24bcc" targetNamespace="http://schemas.microsoft.com/office/2006/metadata/properties" ma:root="true" ma:fieldsID="e02e1bbc86799038c5027b7e7a3e46d6" ns2:_="" ns3:_="">
    <xsd:import namespace="9212b0ce-d830-4678-b5a3-789faacbf657"/>
    <xsd:import namespace="c159a259-8008-4b8e-bd86-9881a3b24b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Teams_Channel_Section_Location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2b0ce-d830-4678-b5a3-789faacbf6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23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24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25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8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9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31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Teams_Channel_Section_Location" ma:index="34" nillable="true" ma:displayName="Teams Channel Section Location" ma:internalName="Teams_Channel_Section_Location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9" nillable="true" ma:displayName="Location" ma:internalName="MediaServiceLocation" ma:readOnly="true">
      <xsd:simpleType>
        <xsd:restriction base="dms:Text"/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2" nillable="true" ma:taxonomy="true" ma:internalName="lcf76f155ced4ddcb4097134ff3c332f" ma:taxonomyFieldName="MediaServiceImageTags" ma:displayName="Afbeeldingtags" ma:readOnly="false" ma:fieldId="{5cf76f15-5ced-4ddc-b409-7134ff3c332f}" ma:taxonomyMulti="true" ma:sspId="0d2f2e1c-c095-4710-afda-8e7acdb033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9a259-8008-4b8e-bd86-9881a3b24b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3" nillable="true" ma:displayName="Taxonomy Catch All Column" ma:hidden="true" ma:list="{f4b6df53-0b87-432a-bb15-29859fa4aad3}" ma:internalName="TaxCatchAll" ma:showField="CatchAllData" ma:web="c159a259-8008-4b8e-bd86-9881a3b24b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9212b0ce-d830-4678-b5a3-789faacbf657" xsi:nil="true"/>
    <Owner xmlns="9212b0ce-d830-4678-b5a3-789faacbf657">
      <UserInfo>
        <DisplayName/>
        <AccountId xsi:nil="true"/>
        <AccountType/>
      </UserInfo>
    </Owner>
    <Members xmlns="9212b0ce-d830-4678-b5a3-789faacbf657">
      <UserInfo>
        <DisplayName/>
        <AccountId xsi:nil="true"/>
        <AccountType/>
      </UserInfo>
    </Members>
    <DefaultSectionNames xmlns="9212b0ce-d830-4678-b5a3-789faacbf657" xsi:nil="true"/>
    <TeamsChannelId xmlns="9212b0ce-d830-4678-b5a3-789faacbf657" xsi:nil="true"/>
    <Invited_Leaders xmlns="9212b0ce-d830-4678-b5a3-789faacbf657" xsi:nil="true"/>
    <NotebookType xmlns="9212b0ce-d830-4678-b5a3-789faacbf657" xsi:nil="true"/>
    <lcf76f155ced4ddcb4097134ff3c332f xmlns="9212b0ce-d830-4678-b5a3-789faacbf657">
      <Terms xmlns="http://schemas.microsoft.com/office/infopath/2007/PartnerControls"/>
    </lcf76f155ced4ddcb4097134ff3c332f>
    <AppVersion xmlns="9212b0ce-d830-4678-b5a3-789faacbf657" xsi:nil="true"/>
    <IsNotebookLocked xmlns="9212b0ce-d830-4678-b5a3-789faacbf657" xsi:nil="true"/>
    <CultureName xmlns="9212b0ce-d830-4678-b5a3-789faacbf657" xsi:nil="true"/>
    <Self_Registration_Enabled xmlns="9212b0ce-d830-4678-b5a3-789faacbf657" xsi:nil="true"/>
    <Invited_Members xmlns="9212b0ce-d830-4678-b5a3-789faacbf657" xsi:nil="true"/>
    <Leaders xmlns="9212b0ce-d830-4678-b5a3-789faacbf657">
      <UserInfo>
        <DisplayName/>
        <AccountId xsi:nil="true"/>
        <AccountType/>
      </UserInfo>
    </Leaders>
    <TaxCatchAll xmlns="c159a259-8008-4b8e-bd86-9881a3b24bcc" xsi:nil="true"/>
    <Templates xmlns="9212b0ce-d830-4678-b5a3-789faacbf657" xsi:nil="true"/>
    <Has_Leaders_Only_SectionGroup xmlns="9212b0ce-d830-4678-b5a3-789faacbf657" xsi:nil="true"/>
    <Is_Collaboration_Space_Locked xmlns="9212b0ce-d830-4678-b5a3-789faacbf657" xsi:nil="true"/>
    <Distribution_Groups xmlns="9212b0ce-d830-4678-b5a3-789faacbf657" xsi:nil="true"/>
    <Math_Settings xmlns="9212b0ce-d830-4678-b5a3-789faacbf657" xsi:nil="true"/>
    <Member_Groups xmlns="9212b0ce-d830-4678-b5a3-789faacbf657">
      <UserInfo>
        <DisplayName/>
        <AccountId xsi:nil="true"/>
        <AccountType/>
      </UserInfo>
    </Member_Groups>
    <Teams_Channel_Section_Location xmlns="9212b0ce-d830-4678-b5a3-789faacbf657" xsi:nil="true"/>
    <LMS_Mappings xmlns="9212b0ce-d830-4678-b5a3-789faacbf65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4843CE-F6A2-4F62-BCA9-F058BD043CAF}"/>
</file>

<file path=customXml/itemProps2.xml><?xml version="1.0" encoding="utf-8"?>
<ds:datastoreItem xmlns:ds="http://schemas.openxmlformats.org/officeDocument/2006/customXml" ds:itemID="{CBD48E17-7B3A-4536-AF1C-152FA972A77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159a259-8008-4b8e-bd86-9881a3b24bcc"/>
    <ds:schemaRef ds:uri="http://purl.org/dc/terms/"/>
    <ds:schemaRef ds:uri="9212b0ce-d830-4678-b5a3-789faacbf65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1608BA-EF28-4C4C-AE85-B04045375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1607</TotalTime>
  <Words>88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 Sathyanarayana Rao</dc:creator>
  <cp:lastModifiedBy>Sarah Marchionda</cp:lastModifiedBy>
  <cp:revision>114</cp:revision>
  <cp:lastPrinted>2017-11-08T15:10:10Z</cp:lastPrinted>
  <dcterms:created xsi:type="dcterms:W3CDTF">2017-11-08T05:37:22Z</dcterms:created>
  <dcterms:modified xsi:type="dcterms:W3CDTF">2022-10-17T11:26:21Z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0x01010005599C7104F52D49A2EB1A67E15D4697</vt:lpwstr>
  </property>
</Properties>
</file>