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30275213" cy="4280376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656"/>
    <a:srgbClr val="FFD243"/>
    <a:srgbClr val="FFFFFF"/>
    <a:srgbClr val="EAA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F0E3C7-209D-4598-92E1-B859A71827C8}" v="68" dt="2021-03-25T17:33:16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049" autoAdjust="0"/>
    <p:restoredTop sz="94660"/>
  </p:normalViewPr>
  <p:slideViewPr>
    <p:cSldViewPr snapToGrid="0">
      <p:cViewPr>
        <p:scale>
          <a:sx n="30" d="100"/>
          <a:sy n="30" d="100"/>
        </p:scale>
        <p:origin x="1392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B6AE-209C-4466-B4B7-29B57AF56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402" y="7005156"/>
            <a:ext cx="22706410" cy="14902051"/>
          </a:xfrm>
        </p:spPr>
        <p:txBody>
          <a:bodyPr anchor="b"/>
          <a:lstStyle>
            <a:lvl1pPr algn="ctr">
              <a:defRPr sz="148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39529F-7595-48F3-94A3-0340E01DC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5960"/>
            </a:lvl1pPr>
            <a:lvl2pPr marL="1135319" indent="0" algn="ctr">
              <a:buNone/>
              <a:defRPr sz="4966"/>
            </a:lvl2pPr>
            <a:lvl3pPr marL="2270638" indent="0" algn="ctr">
              <a:buNone/>
              <a:defRPr sz="4470"/>
            </a:lvl3pPr>
            <a:lvl4pPr marL="3405957" indent="0" algn="ctr">
              <a:buNone/>
              <a:defRPr sz="3973"/>
            </a:lvl4pPr>
            <a:lvl5pPr marL="4541276" indent="0" algn="ctr">
              <a:buNone/>
              <a:defRPr sz="3973"/>
            </a:lvl5pPr>
            <a:lvl6pPr marL="5676595" indent="0" algn="ctr">
              <a:buNone/>
              <a:defRPr sz="3973"/>
            </a:lvl6pPr>
            <a:lvl7pPr marL="6811914" indent="0" algn="ctr">
              <a:buNone/>
              <a:defRPr sz="3973"/>
            </a:lvl7pPr>
            <a:lvl8pPr marL="7947233" indent="0" algn="ctr">
              <a:buNone/>
              <a:defRPr sz="3973"/>
            </a:lvl8pPr>
            <a:lvl9pPr marL="9082552" indent="0" algn="ctr">
              <a:buNone/>
              <a:defRPr sz="397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95C69-8ED5-49C2-A27A-0A179B1B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B1CD4-4C47-435C-BCFF-A2827B76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D8651-15E2-4E22-8403-246EE175F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87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E24CD-E06E-4BC3-A998-D96D80619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A14917-B441-4C8F-BD17-9F722DBEB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0FDEF-BC86-4040-B874-50517FF72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736AA-CC56-4ED0-A848-DF64766D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540BB-A4C6-4E6A-8042-3699BFF4A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96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F81B93-CDB5-4464-B68E-3F15CD748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5699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9857CE-8340-4DFC-9143-325CE6091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77B9E-607A-47A8-ACF9-C8C767E9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C2993-A2B9-4CDF-9C87-D08251A39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DA060-222B-48B8-AF17-70D8E221A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27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E0CD-AA53-4D2C-888B-8DB42A2C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2A66A-B133-44E7-BBA8-46F1CD1AC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52CE4-87D7-4F04-BD08-0F4DD328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0CFC3-C61E-4AB2-94D7-E28D2696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CBEF6-FFFC-4FEA-B4D9-E19CB855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6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77D2B-8C9D-4C7A-B79D-E142CCAB5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653" y="10671222"/>
            <a:ext cx="26112371" cy="17805173"/>
          </a:xfrm>
        </p:spPr>
        <p:txBody>
          <a:bodyPr anchor="b"/>
          <a:lstStyle>
            <a:lvl1pPr>
              <a:defRPr sz="148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0EB56-F80F-4619-8F23-C0F8F0C56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653" y="28644839"/>
            <a:ext cx="26112371" cy="9363320"/>
          </a:xfr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1pPr>
            <a:lvl2pPr marL="1135319" indent="0">
              <a:buNone/>
              <a:defRPr sz="4966">
                <a:solidFill>
                  <a:schemeClr val="tx1">
                    <a:tint val="75000"/>
                  </a:schemeClr>
                </a:solidFill>
              </a:defRPr>
            </a:lvl2pPr>
            <a:lvl3pPr marL="2270638" indent="0">
              <a:buNone/>
              <a:defRPr sz="4470">
                <a:solidFill>
                  <a:schemeClr val="tx1">
                    <a:tint val="75000"/>
                  </a:schemeClr>
                </a:solidFill>
              </a:defRPr>
            </a:lvl3pPr>
            <a:lvl4pPr marL="3405957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4pPr>
            <a:lvl5pPr marL="4541276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5pPr>
            <a:lvl6pPr marL="5676595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6pPr>
            <a:lvl7pPr marL="6811914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7pPr>
            <a:lvl8pPr marL="7947233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8pPr>
            <a:lvl9pPr marL="9082552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A433B-5B1A-41BD-ADEA-A2C7CAA5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8FEDA-2295-4AAA-BCF8-A0CD4C180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43C36-4553-4AA7-9911-03B8FF72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41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1297A-7054-4BC7-A3A9-1E4721B2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2E7D6-5B92-4CDA-B052-7DBC977E8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7AE46-9C08-4B9E-8853-305E5E7C1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83F2E-2B6D-49AF-A85F-6C8AA3F43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E2FD6-BCAB-4E44-8B70-6301DC55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A4BF6-698D-41F0-AA15-8AA39450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94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5F240-4892-402E-957B-F37311E93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4" y="2278907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6D773-0F84-4A90-A7BD-5BA20C2B7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365" y="10492870"/>
            <a:ext cx="12807833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500E0-BEB7-4D97-A5D7-14CB34B6E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365" y="15635264"/>
            <a:ext cx="12807833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7D6448-B64F-4035-AAE5-69A3C2151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6827" y="10492870"/>
            <a:ext cx="12870909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ECF77-4CF4-4523-A066-AEEE147BD7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6827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A371F5-78D6-4C29-A4AB-F065B8CC9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8BAEC-FD6D-4547-81F5-F2F2124F1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558E4C-B24E-45EE-9F6D-82212F7E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96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ADF44-7E3F-4360-812D-D066E2BA1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8D9FA-A277-4F8D-AC94-268DB90E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ED1799-877D-4346-A35D-099FFBDA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E47E2-28DF-4A91-A027-204CA7BC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9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C66F1D-AB1B-47DE-BA23-12BD40FC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FC6BC3-F531-4616-A47E-53B36196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7DBAF-EE03-4E36-902C-48F523B9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9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82EB-BEF9-451F-A8FB-0B8BDB10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53809-D7AC-4932-B9FE-98794EB47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176EE-A968-46D9-A679-DDAF3CA02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663C8-16DD-4B31-8A5A-00AD2D2F4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1096D-F48F-4923-A7FE-A49795EF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C79CD-5ECF-47BE-8094-2510586A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1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A6FD-4B09-4DFD-AF37-927099CCF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EC8021-A755-4489-98FB-C151D606E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18023-D2A2-4894-AA8A-180ED2169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48D96-2C4C-4A5A-A3D4-E226B6344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043F4-8A7E-4F91-9C6D-F100CABF8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90FEE-8E88-4360-9B64-9FA3DF566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24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590F38-1814-458F-AB30-C6ABA9EAE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77C20-DA93-4B58-B3D6-4C962A5A1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B6ED4-03FA-4F8B-AB13-C79515DC2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41EE8-2CD9-40A3-B62E-C4A687569E2A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2D03C-C823-4AF5-900C-6E4A0EE92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56E60-0A57-40A8-89C7-F1A845BA8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3EC93E-9386-4A1C-BDAA-B896E839F54C}"/>
              </a:ext>
            </a:extLst>
          </p:cNvPr>
          <p:cNvSpPr txBox="1"/>
          <p:nvPr/>
        </p:nvSpPr>
        <p:spPr>
          <a:xfrm>
            <a:off x="1621918" y="1243800"/>
            <a:ext cx="2751288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Title:                                                                           							</a:t>
            </a: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 </a:t>
            </a:r>
            <a:b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    								Photo: 3x4</a:t>
            </a:r>
            <a:b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By:</a:t>
            </a:r>
            <a:b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Supervisors: 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Publication (if applicable):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4ECE6B-2A43-408E-ADE7-F898DF8B5DEB}"/>
              </a:ext>
            </a:extLst>
          </p:cNvPr>
          <p:cNvSpPr/>
          <p:nvPr/>
        </p:nvSpPr>
        <p:spPr>
          <a:xfrm>
            <a:off x="0" y="0"/>
            <a:ext cx="1081597" cy="7316184"/>
          </a:xfrm>
          <a:prstGeom prst="rect">
            <a:avLst/>
          </a:prstGeom>
          <a:solidFill>
            <a:srgbClr val="ECB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4A40E73-C840-47D6-9523-16426436E08D}"/>
              </a:ext>
            </a:extLst>
          </p:cNvPr>
          <p:cNvSpPr/>
          <p:nvPr/>
        </p:nvSpPr>
        <p:spPr>
          <a:xfrm rot="5400000">
            <a:off x="14307089" y="27415080"/>
            <a:ext cx="1661035" cy="30275212"/>
          </a:xfrm>
          <a:prstGeom prst="rect">
            <a:avLst/>
          </a:prstGeom>
          <a:solidFill>
            <a:srgbClr val="ECB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4" name="Picture 93" descr="Logo&#10;&#10;Description automatically generated">
            <a:extLst>
              <a:ext uri="{FF2B5EF4-FFF2-40B4-BE49-F238E27FC236}">
                <a16:creationId xmlns:a16="http://schemas.microsoft.com/office/drawing/2014/main" id="{C98CD733-E423-4859-A830-0CFCFD43343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6006" y="39360787"/>
            <a:ext cx="2142136" cy="21421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E42464-98A5-4911-886A-8B07A828A0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4472" y="39141541"/>
            <a:ext cx="4844987" cy="29875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3EC93E-9386-4A1C-BDAA-B896E839F54C}"/>
              </a:ext>
            </a:extLst>
          </p:cNvPr>
          <p:cNvSpPr txBox="1"/>
          <p:nvPr/>
        </p:nvSpPr>
        <p:spPr>
          <a:xfrm>
            <a:off x="1621918" y="9439611"/>
            <a:ext cx="182408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Text, images and charts can be placed as you wish and should appear in a logical and coherent sequence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standard fonts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encouraged to use visuals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use photographs, make sure they are high resolution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poster is uploaded in an A0 format to an online poster viewing platform and used in a VR environment</a:t>
            </a:r>
          </a:p>
        </p:txBody>
      </p:sp>
    </p:spTree>
    <p:extLst>
      <p:ext uri="{BB962C8B-B14F-4D97-AF65-F5344CB8AC3E}">
        <p14:creationId xmlns:p14="http://schemas.microsoft.com/office/powerpoint/2010/main" val="3338127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9212b0ce-d830-4678-b5a3-789faacbf657" xsi:nil="true"/>
    <Owner xmlns="9212b0ce-d830-4678-b5a3-789faacbf657">
      <UserInfo>
        <DisplayName/>
        <AccountId xsi:nil="true"/>
        <AccountType/>
      </UserInfo>
    </Owner>
    <Members xmlns="9212b0ce-d830-4678-b5a3-789faacbf657">
      <UserInfo>
        <DisplayName/>
        <AccountId xsi:nil="true"/>
        <AccountType/>
      </UserInfo>
    </Members>
    <DefaultSectionNames xmlns="9212b0ce-d830-4678-b5a3-789faacbf657" xsi:nil="true"/>
    <TeamsChannelId xmlns="9212b0ce-d830-4678-b5a3-789faacbf657" xsi:nil="true"/>
    <Invited_Leaders xmlns="9212b0ce-d830-4678-b5a3-789faacbf657" xsi:nil="true"/>
    <NotebookType xmlns="9212b0ce-d830-4678-b5a3-789faacbf657" xsi:nil="true"/>
    <lcf76f155ced4ddcb4097134ff3c332f xmlns="9212b0ce-d830-4678-b5a3-789faacbf657">
      <Terms xmlns="http://schemas.microsoft.com/office/infopath/2007/PartnerControls"/>
    </lcf76f155ced4ddcb4097134ff3c332f>
    <AppVersion xmlns="9212b0ce-d830-4678-b5a3-789faacbf657" xsi:nil="true"/>
    <IsNotebookLocked xmlns="9212b0ce-d830-4678-b5a3-789faacbf657" xsi:nil="true"/>
    <CultureName xmlns="9212b0ce-d830-4678-b5a3-789faacbf657" xsi:nil="true"/>
    <Self_Registration_Enabled xmlns="9212b0ce-d830-4678-b5a3-789faacbf657" xsi:nil="true"/>
    <Invited_Members xmlns="9212b0ce-d830-4678-b5a3-789faacbf657" xsi:nil="true"/>
    <Leaders xmlns="9212b0ce-d830-4678-b5a3-789faacbf657">
      <UserInfo>
        <DisplayName/>
        <AccountId xsi:nil="true"/>
        <AccountType/>
      </UserInfo>
    </Leaders>
    <TaxCatchAll xmlns="c159a259-8008-4b8e-bd86-9881a3b24bcc" xsi:nil="true"/>
    <Templates xmlns="9212b0ce-d830-4678-b5a3-789faacbf657" xsi:nil="true"/>
    <Has_Leaders_Only_SectionGroup xmlns="9212b0ce-d830-4678-b5a3-789faacbf657" xsi:nil="true"/>
    <Is_Collaboration_Space_Locked xmlns="9212b0ce-d830-4678-b5a3-789faacbf657" xsi:nil="true"/>
    <Distribution_Groups xmlns="9212b0ce-d830-4678-b5a3-789faacbf657" xsi:nil="true"/>
    <Math_Settings xmlns="9212b0ce-d830-4678-b5a3-789faacbf657" xsi:nil="true"/>
    <Member_Groups xmlns="9212b0ce-d830-4678-b5a3-789faacbf657">
      <UserInfo>
        <DisplayName/>
        <AccountId xsi:nil="true"/>
        <AccountType/>
      </UserInfo>
    </Member_Groups>
    <Teams_Channel_Section_Location xmlns="9212b0ce-d830-4678-b5a3-789faacbf657" xsi:nil="true"/>
    <LMS_Mappings xmlns="9212b0ce-d830-4678-b5a3-789faacbf65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599C7104F52D49A2EB1A67E15D4697" ma:contentTypeVersion="38" ma:contentTypeDescription="Een nieuw document maken." ma:contentTypeScope="" ma:versionID="3c42fb1848d14e1f51fb2cd6e03021b3">
  <xsd:schema xmlns:xsd="http://www.w3.org/2001/XMLSchema" xmlns:xs="http://www.w3.org/2001/XMLSchema" xmlns:p="http://schemas.microsoft.com/office/2006/metadata/properties" xmlns:ns2="9212b0ce-d830-4678-b5a3-789faacbf657" xmlns:ns3="c159a259-8008-4b8e-bd86-9881a3b24bcc" targetNamespace="http://schemas.microsoft.com/office/2006/metadata/properties" ma:root="true" ma:fieldsID="f32f84730cfde22df140b4f01d77d2f2" ns2:_="" ns3:_="">
    <xsd:import namespace="9212b0ce-d830-4678-b5a3-789faacbf657"/>
    <xsd:import namespace="c159a259-8008-4b8e-bd86-9881a3b24b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12b0ce-d830-4678-b5a3-789faacbf6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0" nillable="true" ma:displayName="Math Settings" ma:internalName="Math_Settings">
      <xsd:simpleType>
        <xsd:restriction base="dms:Text"/>
      </xsd:simpleType>
    </xsd:element>
    <xsd:element name="DefaultSectionNames" ma:index="2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23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4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25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7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8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9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31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Teams_Channel_Section_Location" ma:index="34" nillable="true" ma:displayName="Teams Channel Section Location" ma:internalName="Teams_Channel_Section_Location">
      <xsd:simpleType>
        <xsd:restriction base="dms:Text"/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2" nillable="true" ma:taxonomy="true" ma:internalName="lcf76f155ced4ddcb4097134ff3c332f" ma:taxonomyFieldName="MediaServiceImageTags" ma:displayName="Afbeeldingtags" ma:readOnly="false" ma:fieldId="{5cf76f15-5ced-4ddc-b409-7134ff3c332f}" ma:taxonomyMulti="true" ma:sspId="0d2f2e1c-c095-4710-afda-8e7acdb033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9a259-8008-4b8e-bd86-9881a3b24bc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3" nillable="true" ma:displayName="Taxonomy Catch All Column" ma:hidden="true" ma:list="{f4b6df53-0b87-432a-bb15-29859fa4aad3}" ma:internalName="TaxCatchAll" ma:showField="CatchAllData" ma:web="c159a259-8008-4b8e-bd86-9881a3b24b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D48E17-7B3A-4536-AF1C-152FA972A77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159a259-8008-4b8e-bd86-9881a3b24bcc"/>
    <ds:schemaRef ds:uri="http://purl.org/dc/terms/"/>
    <ds:schemaRef ds:uri="9212b0ce-d830-4678-b5a3-789faacbf65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CAD05BC-7717-4ED6-87E2-8FD0B5EEC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12b0ce-d830-4678-b5a3-789faacbf657"/>
    <ds:schemaRef ds:uri="c159a259-8008-4b8e-bd86-9881a3b24b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1608BA-EF28-4C4C-AE85-B040453750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</TotalTime>
  <Words>100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Vijay Sathyanarayana Rao</dc:creator>
  <cp:lastModifiedBy>Alize Hall</cp:lastModifiedBy>
  <cp:revision>115</cp:revision>
  <cp:lastPrinted>2017-11-08T15:10:10Z</cp:lastPrinted>
  <dcterms:created xsi:type="dcterms:W3CDTF">2017-11-08T05:37:22Z</dcterms:created>
  <dcterms:modified xsi:type="dcterms:W3CDTF">2023-09-22T08:20:56Z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0x01010005599C7104F52D49A2EB1A67E15D4697</vt:lpwstr>
  </property>
</Properties>
</file>